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9" r:id="rId2"/>
    <p:sldId id="260" r:id="rId3"/>
    <p:sldId id="261" r:id="rId4"/>
    <p:sldId id="285" r:id="rId5"/>
    <p:sldId id="263" r:id="rId6"/>
    <p:sldId id="262" r:id="rId7"/>
    <p:sldId id="283" r:id="rId8"/>
    <p:sldId id="284" r:id="rId9"/>
    <p:sldId id="264" r:id="rId10"/>
    <p:sldId id="286" r:id="rId11"/>
    <p:sldId id="287" r:id="rId12"/>
    <p:sldId id="266" r:id="rId13"/>
    <p:sldId id="288" r:id="rId14"/>
    <p:sldId id="289" r:id="rId15"/>
    <p:sldId id="291" r:id="rId16"/>
    <p:sldId id="292" r:id="rId17"/>
    <p:sldId id="293" r:id="rId18"/>
    <p:sldId id="267" r:id="rId19"/>
    <p:sldId id="294" r:id="rId20"/>
    <p:sldId id="295" r:id="rId21"/>
    <p:sldId id="296" r:id="rId22"/>
    <p:sldId id="297" r:id="rId23"/>
    <p:sldId id="298" r:id="rId24"/>
    <p:sldId id="299" r:id="rId25"/>
  </p:sldIdLst>
  <p:sldSz cx="12192000" cy="6858000"/>
  <p:notesSz cx="6858000" cy="9144000"/>
  <p:custDataLst>
    <p:tags r:id="rId28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9B4C9"/>
    <a:srgbClr val="FD5C76"/>
    <a:srgbClr val="FFFF00"/>
    <a:srgbClr val="FFE118"/>
    <a:srgbClr val="96FD1B"/>
    <a:srgbClr val="85E70E"/>
    <a:srgbClr val="FF94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矩形 2"/>
          <p:cNvSpPr/>
          <p:nvPr userDrawn="1"/>
        </p:nvSpPr>
        <p:spPr>
          <a:xfrm>
            <a:off x="0" y="5867553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sz="1800" dirty="0"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不得将觅知网的</a:t>
            </a:r>
            <a:r>
              <a:rPr lang="en-US" altLang="zh-CN" sz="1800" dirty="0"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800" dirty="0"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模板、</a:t>
            </a:r>
            <a:r>
              <a:rPr lang="en-US" altLang="zh-CN" sz="1800" dirty="0"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800" dirty="0"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素材，本身用于再出售，或者出租、出借、转让、分销、发布或者作为礼物供他人使用，不得转授权、出卖、转让本协议或者本协议中的权利。</a:t>
            </a:r>
            <a:endParaRPr lang="zh-CN" altLang="en-US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1448157" y="6382168"/>
            <a:ext cx="547804" cy="365125"/>
          </a:xfrm>
          <a:prstGeom prst="rect">
            <a:avLst/>
          </a:prstGeom>
        </p:spPr>
        <p:txBody>
          <a:bodyPr/>
          <a:lstStyle/>
          <a:p>
            <a:fld id="{ECB62A96-75BD-4D1B-A9DE-49026C62D5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pn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3.pn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3.png"/><Relationship Id="rId7" Type="http://schemas.microsoft.com/office/2007/relationships/hdphoto" Target="../media/hdphoto2.wd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microsoft.com/office/2007/relationships/hdphoto" Target="../media/hdphoto1.wdp"/><Relationship Id="rId4" Type="http://schemas.openxmlformats.org/officeDocument/2006/relationships/image" Target="../media/image9.png"/><Relationship Id="rId9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3.png"/><Relationship Id="rId7" Type="http://schemas.microsoft.com/office/2007/relationships/hdphoto" Target="../media/hdphoto2.wd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microsoft.com/office/2007/relationships/hdphoto" Target="../media/hdphoto1.wdp"/><Relationship Id="rId4" Type="http://schemas.openxmlformats.org/officeDocument/2006/relationships/image" Target="../media/image9.png"/><Relationship Id="rId9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3.png"/><Relationship Id="rId7" Type="http://schemas.microsoft.com/office/2007/relationships/hdphoto" Target="../media/hdphoto2.wdp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microsoft.com/office/2007/relationships/hdphoto" Target="../media/hdphoto1.wdp"/><Relationship Id="rId4" Type="http://schemas.openxmlformats.org/officeDocument/2006/relationships/image" Target="../media/image9.png"/><Relationship Id="rId9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323640" y="1793323"/>
            <a:ext cx="36439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4000" dirty="0">
                <a:solidFill>
                  <a:srgbClr val="22F1F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主题班会</a:t>
            </a:r>
          </a:p>
        </p:txBody>
      </p:sp>
      <p:grpSp>
        <p:nvGrpSpPr>
          <p:cNvPr id="4" name="组合 3"/>
          <p:cNvGrpSpPr/>
          <p:nvPr/>
        </p:nvGrpSpPr>
        <p:grpSpPr>
          <a:xfrm rot="691748">
            <a:off x="8659028" y="5246838"/>
            <a:ext cx="949387" cy="931930"/>
            <a:chOff x="10646778" y="4753862"/>
            <a:chExt cx="751521" cy="737702"/>
          </a:xfrm>
        </p:grpSpPr>
        <p:sp>
          <p:nvSpPr>
            <p:cNvPr id="5" name="五角星 2"/>
            <p:cNvSpPr/>
            <p:nvPr/>
          </p:nvSpPr>
          <p:spPr>
            <a:xfrm rot="20227648" flipH="1">
              <a:off x="10648573" y="4753862"/>
              <a:ext cx="749726" cy="728735"/>
            </a:xfrm>
            <a:custGeom>
              <a:avLst/>
              <a:gdLst>
                <a:gd name="connsiteX0" fmla="*/ 1 w 914400"/>
                <a:gd name="connsiteY0" fmla="*/ 349269 h 914400"/>
                <a:gd name="connsiteX1" fmla="*/ 262140 w 914400"/>
                <a:gd name="connsiteY1" fmla="*/ 223173 h 914400"/>
                <a:gd name="connsiteX2" fmla="*/ 457200 w 914400"/>
                <a:gd name="connsiteY2" fmla="*/ 0 h 914400"/>
                <a:gd name="connsiteX3" fmla="*/ 652260 w 914400"/>
                <a:gd name="connsiteY3" fmla="*/ 223173 h 914400"/>
                <a:gd name="connsiteX4" fmla="*/ 914399 w 914400"/>
                <a:gd name="connsiteY4" fmla="*/ 349269 h 914400"/>
                <a:gd name="connsiteX5" fmla="*/ 772814 w 914400"/>
                <a:gd name="connsiteY5" fmla="*/ 613293 h 914400"/>
                <a:gd name="connsiteX6" fmla="*/ 739765 w 914400"/>
                <a:gd name="connsiteY6" fmla="*/ 914398 h 914400"/>
                <a:gd name="connsiteX7" fmla="*/ 457200 w 914400"/>
                <a:gd name="connsiteY7" fmla="*/ 854400 h 914400"/>
                <a:gd name="connsiteX8" fmla="*/ 174635 w 914400"/>
                <a:gd name="connsiteY8" fmla="*/ 914398 h 914400"/>
                <a:gd name="connsiteX9" fmla="*/ 141586 w 914400"/>
                <a:gd name="connsiteY9" fmla="*/ 613293 h 914400"/>
                <a:gd name="connsiteX10" fmla="*/ 1 w 914400"/>
                <a:gd name="connsiteY10" fmla="*/ 349269 h 914400"/>
                <a:gd name="connsiteX0-1" fmla="*/ 0 w 914398"/>
                <a:gd name="connsiteY0-2" fmla="*/ 349269 h 923906"/>
                <a:gd name="connsiteX1-3" fmla="*/ 262139 w 914398"/>
                <a:gd name="connsiteY1-4" fmla="*/ 223173 h 923906"/>
                <a:gd name="connsiteX2-5" fmla="*/ 457199 w 914398"/>
                <a:gd name="connsiteY2-6" fmla="*/ 0 h 923906"/>
                <a:gd name="connsiteX3-7" fmla="*/ 652259 w 914398"/>
                <a:gd name="connsiteY3-8" fmla="*/ 223173 h 923906"/>
                <a:gd name="connsiteX4-9" fmla="*/ 914398 w 914398"/>
                <a:gd name="connsiteY4-10" fmla="*/ 349269 h 923906"/>
                <a:gd name="connsiteX5-11" fmla="*/ 772813 w 914398"/>
                <a:gd name="connsiteY5-12" fmla="*/ 613293 h 923906"/>
                <a:gd name="connsiteX6-13" fmla="*/ 739764 w 914398"/>
                <a:gd name="connsiteY6-14" fmla="*/ 914398 h 923906"/>
                <a:gd name="connsiteX7-15" fmla="*/ 457199 w 914398"/>
                <a:gd name="connsiteY7-16" fmla="*/ 854400 h 923906"/>
                <a:gd name="connsiteX8-17" fmla="*/ 174634 w 914398"/>
                <a:gd name="connsiteY8-18" fmla="*/ 914398 h 923906"/>
                <a:gd name="connsiteX9-19" fmla="*/ 141585 w 914398"/>
                <a:gd name="connsiteY9-20" fmla="*/ 613293 h 923906"/>
                <a:gd name="connsiteX10-21" fmla="*/ 0 w 914398"/>
                <a:gd name="connsiteY10-22" fmla="*/ 349269 h 923906"/>
                <a:gd name="connsiteX0-23" fmla="*/ 0 w 916461"/>
                <a:gd name="connsiteY0-24" fmla="*/ 349269 h 923906"/>
                <a:gd name="connsiteX1-25" fmla="*/ 262139 w 916461"/>
                <a:gd name="connsiteY1-26" fmla="*/ 223173 h 923906"/>
                <a:gd name="connsiteX2-27" fmla="*/ 457199 w 916461"/>
                <a:gd name="connsiteY2-28" fmla="*/ 0 h 923906"/>
                <a:gd name="connsiteX3-29" fmla="*/ 652259 w 916461"/>
                <a:gd name="connsiteY3-30" fmla="*/ 223173 h 923906"/>
                <a:gd name="connsiteX4-31" fmla="*/ 914398 w 916461"/>
                <a:gd name="connsiteY4-32" fmla="*/ 349269 h 923906"/>
                <a:gd name="connsiteX5-33" fmla="*/ 772813 w 916461"/>
                <a:gd name="connsiteY5-34" fmla="*/ 613293 h 923906"/>
                <a:gd name="connsiteX6-35" fmla="*/ 739764 w 916461"/>
                <a:gd name="connsiteY6-36" fmla="*/ 914398 h 923906"/>
                <a:gd name="connsiteX7-37" fmla="*/ 457199 w 916461"/>
                <a:gd name="connsiteY7-38" fmla="*/ 854400 h 923906"/>
                <a:gd name="connsiteX8-39" fmla="*/ 174634 w 916461"/>
                <a:gd name="connsiteY8-40" fmla="*/ 914398 h 923906"/>
                <a:gd name="connsiteX9-41" fmla="*/ 141585 w 916461"/>
                <a:gd name="connsiteY9-42" fmla="*/ 613293 h 923906"/>
                <a:gd name="connsiteX10-43" fmla="*/ 0 w 916461"/>
                <a:gd name="connsiteY10-44" fmla="*/ 349269 h 923906"/>
                <a:gd name="connsiteX0-45" fmla="*/ 0 w 916461"/>
                <a:gd name="connsiteY0-46" fmla="*/ 349269 h 923906"/>
                <a:gd name="connsiteX1-47" fmla="*/ 262139 w 916461"/>
                <a:gd name="connsiteY1-48" fmla="*/ 223173 h 923906"/>
                <a:gd name="connsiteX2-49" fmla="*/ 457199 w 916461"/>
                <a:gd name="connsiteY2-50" fmla="*/ 0 h 923906"/>
                <a:gd name="connsiteX3-51" fmla="*/ 652259 w 916461"/>
                <a:gd name="connsiteY3-52" fmla="*/ 223173 h 923906"/>
                <a:gd name="connsiteX4-53" fmla="*/ 914398 w 916461"/>
                <a:gd name="connsiteY4-54" fmla="*/ 349269 h 923906"/>
                <a:gd name="connsiteX5-55" fmla="*/ 772813 w 916461"/>
                <a:gd name="connsiteY5-56" fmla="*/ 613293 h 923906"/>
                <a:gd name="connsiteX6-57" fmla="*/ 739764 w 916461"/>
                <a:gd name="connsiteY6-58" fmla="*/ 914398 h 923906"/>
                <a:gd name="connsiteX7-59" fmla="*/ 457199 w 916461"/>
                <a:gd name="connsiteY7-60" fmla="*/ 854400 h 923906"/>
                <a:gd name="connsiteX8-61" fmla="*/ 174634 w 916461"/>
                <a:gd name="connsiteY8-62" fmla="*/ 914398 h 923906"/>
                <a:gd name="connsiteX9-63" fmla="*/ 141585 w 916461"/>
                <a:gd name="connsiteY9-64" fmla="*/ 613293 h 923906"/>
                <a:gd name="connsiteX10-65" fmla="*/ 0 w 916461"/>
                <a:gd name="connsiteY10-66" fmla="*/ 349269 h 923906"/>
                <a:gd name="connsiteX0-67" fmla="*/ 2063 w 918524"/>
                <a:gd name="connsiteY0-68" fmla="*/ 349269 h 923906"/>
                <a:gd name="connsiteX1-69" fmla="*/ 264202 w 918524"/>
                <a:gd name="connsiteY1-70" fmla="*/ 223173 h 923906"/>
                <a:gd name="connsiteX2-71" fmla="*/ 459262 w 918524"/>
                <a:gd name="connsiteY2-72" fmla="*/ 0 h 923906"/>
                <a:gd name="connsiteX3-73" fmla="*/ 654322 w 918524"/>
                <a:gd name="connsiteY3-74" fmla="*/ 223173 h 923906"/>
                <a:gd name="connsiteX4-75" fmla="*/ 916461 w 918524"/>
                <a:gd name="connsiteY4-76" fmla="*/ 349269 h 923906"/>
                <a:gd name="connsiteX5-77" fmla="*/ 774876 w 918524"/>
                <a:gd name="connsiteY5-78" fmla="*/ 613293 h 923906"/>
                <a:gd name="connsiteX6-79" fmla="*/ 741827 w 918524"/>
                <a:gd name="connsiteY6-80" fmla="*/ 914398 h 923906"/>
                <a:gd name="connsiteX7-81" fmla="*/ 459262 w 918524"/>
                <a:gd name="connsiteY7-82" fmla="*/ 854400 h 923906"/>
                <a:gd name="connsiteX8-83" fmla="*/ 176697 w 918524"/>
                <a:gd name="connsiteY8-84" fmla="*/ 914398 h 923906"/>
                <a:gd name="connsiteX9-85" fmla="*/ 143648 w 918524"/>
                <a:gd name="connsiteY9-86" fmla="*/ 613293 h 923906"/>
                <a:gd name="connsiteX10-87" fmla="*/ 2063 w 918524"/>
                <a:gd name="connsiteY10-88" fmla="*/ 349269 h 923906"/>
                <a:gd name="connsiteX0-89" fmla="*/ 2063 w 918524"/>
                <a:gd name="connsiteY0-90" fmla="*/ 349269 h 923906"/>
                <a:gd name="connsiteX1-91" fmla="*/ 264202 w 918524"/>
                <a:gd name="connsiteY1-92" fmla="*/ 223173 h 923906"/>
                <a:gd name="connsiteX2-93" fmla="*/ 459262 w 918524"/>
                <a:gd name="connsiteY2-94" fmla="*/ 0 h 923906"/>
                <a:gd name="connsiteX3-95" fmla="*/ 654322 w 918524"/>
                <a:gd name="connsiteY3-96" fmla="*/ 223173 h 923906"/>
                <a:gd name="connsiteX4-97" fmla="*/ 916461 w 918524"/>
                <a:gd name="connsiteY4-98" fmla="*/ 349269 h 923906"/>
                <a:gd name="connsiteX5-99" fmla="*/ 774876 w 918524"/>
                <a:gd name="connsiteY5-100" fmla="*/ 613293 h 923906"/>
                <a:gd name="connsiteX6-101" fmla="*/ 741827 w 918524"/>
                <a:gd name="connsiteY6-102" fmla="*/ 914398 h 923906"/>
                <a:gd name="connsiteX7-103" fmla="*/ 459262 w 918524"/>
                <a:gd name="connsiteY7-104" fmla="*/ 854400 h 923906"/>
                <a:gd name="connsiteX8-105" fmla="*/ 176697 w 918524"/>
                <a:gd name="connsiteY8-106" fmla="*/ 914398 h 923906"/>
                <a:gd name="connsiteX9-107" fmla="*/ 143648 w 918524"/>
                <a:gd name="connsiteY9-108" fmla="*/ 613293 h 923906"/>
                <a:gd name="connsiteX10-109" fmla="*/ 2063 w 918524"/>
                <a:gd name="connsiteY10-110" fmla="*/ 349269 h 923906"/>
                <a:gd name="connsiteX0-111" fmla="*/ 2063 w 918524"/>
                <a:gd name="connsiteY0-112" fmla="*/ 349269 h 923906"/>
                <a:gd name="connsiteX1-113" fmla="*/ 264202 w 918524"/>
                <a:gd name="connsiteY1-114" fmla="*/ 223173 h 923906"/>
                <a:gd name="connsiteX2-115" fmla="*/ 459262 w 918524"/>
                <a:gd name="connsiteY2-116" fmla="*/ 0 h 923906"/>
                <a:gd name="connsiteX3-117" fmla="*/ 654322 w 918524"/>
                <a:gd name="connsiteY3-118" fmla="*/ 223173 h 923906"/>
                <a:gd name="connsiteX4-119" fmla="*/ 916461 w 918524"/>
                <a:gd name="connsiteY4-120" fmla="*/ 349269 h 923906"/>
                <a:gd name="connsiteX5-121" fmla="*/ 774876 w 918524"/>
                <a:gd name="connsiteY5-122" fmla="*/ 613293 h 923906"/>
                <a:gd name="connsiteX6-123" fmla="*/ 741827 w 918524"/>
                <a:gd name="connsiteY6-124" fmla="*/ 914398 h 923906"/>
                <a:gd name="connsiteX7-125" fmla="*/ 459262 w 918524"/>
                <a:gd name="connsiteY7-126" fmla="*/ 854400 h 923906"/>
                <a:gd name="connsiteX8-127" fmla="*/ 176697 w 918524"/>
                <a:gd name="connsiteY8-128" fmla="*/ 914398 h 923906"/>
                <a:gd name="connsiteX9-129" fmla="*/ 143648 w 918524"/>
                <a:gd name="connsiteY9-130" fmla="*/ 613293 h 923906"/>
                <a:gd name="connsiteX10-131" fmla="*/ 2063 w 918524"/>
                <a:gd name="connsiteY10-132" fmla="*/ 349269 h 923906"/>
                <a:gd name="connsiteX0-133" fmla="*/ 2063 w 918524"/>
                <a:gd name="connsiteY0-134" fmla="*/ 349269 h 923906"/>
                <a:gd name="connsiteX1-135" fmla="*/ 264202 w 918524"/>
                <a:gd name="connsiteY1-136" fmla="*/ 223173 h 923906"/>
                <a:gd name="connsiteX2-137" fmla="*/ 459262 w 918524"/>
                <a:gd name="connsiteY2-138" fmla="*/ 0 h 923906"/>
                <a:gd name="connsiteX3-139" fmla="*/ 654322 w 918524"/>
                <a:gd name="connsiteY3-140" fmla="*/ 223173 h 923906"/>
                <a:gd name="connsiteX4-141" fmla="*/ 916461 w 918524"/>
                <a:gd name="connsiteY4-142" fmla="*/ 349269 h 923906"/>
                <a:gd name="connsiteX5-143" fmla="*/ 774876 w 918524"/>
                <a:gd name="connsiteY5-144" fmla="*/ 613293 h 923906"/>
                <a:gd name="connsiteX6-145" fmla="*/ 741827 w 918524"/>
                <a:gd name="connsiteY6-146" fmla="*/ 914398 h 923906"/>
                <a:gd name="connsiteX7-147" fmla="*/ 459262 w 918524"/>
                <a:gd name="connsiteY7-148" fmla="*/ 854400 h 923906"/>
                <a:gd name="connsiteX8-149" fmla="*/ 176697 w 918524"/>
                <a:gd name="connsiteY8-150" fmla="*/ 914398 h 923906"/>
                <a:gd name="connsiteX9-151" fmla="*/ 143648 w 918524"/>
                <a:gd name="connsiteY9-152" fmla="*/ 613293 h 923906"/>
                <a:gd name="connsiteX10-153" fmla="*/ 2063 w 918524"/>
                <a:gd name="connsiteY10-154" fmla="*/ 349269 h 92390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</a:cxnLst>
              <a:rect l="l" t="t" r="r" b="b"/>
              <a:pathLst>
                <a:path w="918524" h="923906">
                  <a:moveTo>
                    <a:pt x="2063" y="349269"/>
                  </a:moveTo>
                  <a:cubicBezTo>
                    <a:pt x="22155" y="284249"/>
                    <a:pt x="188002" y="281384"/>
                    <a:pt x="264202" y="223173"/>
                  </a:cubicBezTo>
                  <a:cubicBezTo>
                    <a:pt x="340402" y="164962"/>
                    <a:pt x="394242" y="0"/>
                    <a:pt x="459262" y="0"/>
                  </a:cubicBezTo>
                  <a:cubicBezTo>
                    <a:pt x="524282" y="0"/>
                    <a:pt x="578122" y="164962"/>
                    <a:pt x="654322" y="223173"/>
                  </a:cubicBezTo>
                  <a:cubicBezTo>
                    <a:pt x="730522" y="281384"/>
                    <a:pt x="896369" y="284249"/>
                    <a:pt x="916461" y="349269"/>
                  </a:cubicBezTo>
                  <a:cubicBezTo>
                    <a:pt x="936553" y="414289"/>
                    <a:pt x="803982" y="519105"/>
                    <a:pt x="774876" y="613293"/>
                  </a:cubicBezTo>
                  <a:cubicBezTo>
                    <a:pt x="745770" y="707481"/>
                    <a:pt x="794429" y="874213"/>
                    <a:pt x="741827" y="914398"/>
                  </a:cubicBezTo>
                  <a:cubicBezTo>
                    <a:pt x="689225" y="954583"/>
                    <a:pt x="553450" y="854400"/>
                    <a:pt x="459262" y="854400"/>
                  </a:cubicBezTo>
                  <a:cubicBezTo>
                    <a:pt x="365074" y="874399"/>
                    <a:pt x="257367" y="928196"/>
                    <a:pt x="176697" y="914398"/>
                  </a:cubicBezTo>
                  <a:cubicBezTo>
                    <a:pt x="96027" y="900600"/>
                    <a:pt x="172754" y="707481"/>
                    <a:pt x="143648" y="613293"/>
                  </a:cubicBezTo>
                  <a:cubicBezTo>
                    <a:pt x="114542" y="519105"/>
                    <a:pt x="-18029" y="414289"/>
                    <a:pt x="2063" y="349269"/>
                  </a:cubicBezTo>
                  <a:close/>
                </a:path>
              </a:pathLst>
            </a:custGeom>
            <a:solidFill>
              <a:schemeClr val="bg1"/>
            </a:solidFill>
            <a:ln w="15875">
              <a:noFill/>
            </a:ln>
            <a:effectLst>
              <a:outerShdw blurRad="76200" dist="50800" dir="5400000" algn="t" rotWithShape="0">
                <a:prstClr val="black">
                  <a:alpha val="1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6" name="组合 5"/>
            <p:cNvGrpSpPr/>
            <p:nvPr/>
          </p:nvGrpSpPr>
          <p:grpSpPr>
            <a:xfrm>
              <a:off x="10646778" y="4762829"/>
              <a:ext cx="749726" cy="728735"/>
              <a:chOff x="11012539" y="4493889"/>
              <a:chExt cx="749726" cy="728735"/>
            </a:xfrm>
          </p:grpSpPr>
          <p:sp>
            <p:nvSpPr>
              <p:cNvPr id="7" name="五角星 2"/>
              <p:cNvSpPr/>
              <p:nvPr/>
            </p:nvSpPr>
            <p:spPr>
              <a:xfrm rot="20227648" flipH="1">
                <a:off x="11012539" y="4493889"/>
                <a:ext cx="749726" cy="728735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-1" fmla="*/ 0 w 914398"/>
                  <a:gd name="connsiteY0-2" fmla="*/ 349269 h 923906"/>
                  <a:gd name="connsiteX1-3" fmla="*/ 262139 w 914398"/>
                  <a:gd name="connsiteY1-4" fmla="*/ 223173 h 923906"/>
                  <a:gd name="connsiteX2-5" fmla="*/ 457199 w 914398"/>
                  <a:gd name="connsiteY2-6" fmla="*/ 0 h 923906"/>
                  <a:gd name="connsiteX3-7" fmla="*/ 652259 w 914398"/>
                  <a:gd name="connsiteY3-8" fmla="*/ 223173 h 923906"/>
                  <a:gd name="connsiteX4-9" fmla="*/ 914398 w 914398"/>
                  <a:gd name="connsiteY4-10" fmla="*/ 349269 h 923906"/>
                  <a:gd name="connsiteX5-11" fmla="*/ 772813 w 914398"/>
                  <a:gd name="connsiteY5-12" fmla="*/ 613293 h 923906"/>
                  <a:gd name="connsiteX6-13" fmla="*/ 739764 w 914398"/>
                  <a:gd name="connsiteY6-14" fmla="*/ 914398 h 923906"/>
                  <a:gd name="connsiteX7-15" fmla="*/ 457199 w 914398"/>
                  <a:gd name="connsiteY7-16" fmla="*/ 854400 h 923906"/>
                  <a:gd name="connsiteX8-17" fmla="*/ 174634 w 914398"/>
                  <a:gd name="connsiteY8-18" fmla="*/ 914398 h 923906"/>
                  <a:gd name="connsiteX9-19" fmla="*/ 141585 w 914398"/>
                  <a:gd name="connsiteY9-20" fmla="*/ 613293 h 923906"/>
                  <a:gd name="connsiteX10-21" fmla="*/ 0 w 914398"/>
                  <a:gd name="connsiteY10-22" fmla="*/ 349269 h 923906"/>
                  <a:gd name="connsiteX0-23" fmla="*/ 0 w 916461"/>
                  <a:gd name="connsiteY0-24" fmla="*/ 349269 h 923906"/>
                  <a:gd name="connsiteX1-25" fmla="*/ 262139 w 916461"/>
                  <a:gd name="connsiteY1-26" fmla="*/ 223173 h 923906"/>
                  <a:gd name="connsiteX2-27" fmla="*/ 457199 w 916461"/>
                  <a:gd name="connsiteY2-28" fmla="*/ 0 h 923906"/>
                  <a:gd name="connsiteX3-29" fmla="*/ 652259 w 916461"/>
                  <a:gd name="connsiteY3-30" fmla="*/ 223173 h 923906"/>
                  <a:gd name="connsiteX4-31" fmla="*/ 914398 w 916461"/>
                  <a:gd name="connsiteY4-32" fmla="*/ 349269 h 923906"/>
                  <a:gd name="connsiteX5-33" fmla="*/ 772813 w 916461"/>
                  <a:gd name="connsiteY5-34" fmla="*/ 613293 h 923906"/>
                  <a:gd name="connsiteX6-35" fmla="*/ 739764 w 916461"/>
                  <a:gd name="connsiteY6-36" fmla="*/ 914398 h 923906"/>
                  <a:gd name="connsiteX7-37" fmla="*/ 457199 w 916461"/>
                  <a:gd name="connsiteY7-38" fmla="*/ 854400 h 923906"/>
                  <a:gd name="connsiteX8-39" fmla="*/ 174634 w 916461"/>
                  <a:gd name="connsiteY8-40" fmla="*/ 914398 h 923906"/>
                  <a:gd name="connsiteX9-41" fmla="*/ 141585 w 916461"/>
                  <a:gd name="connsiteY9-42" fmla="*/ 613293 h 923906"/>
                  <a:gd name="connsiteX10-43" fmla="*/ 0 w 916461"/>
                  <a:gd name="connsiteY10-44" fmla="*/ 349269 h 923906"/>
                  <a:gd name="connsiteX0-45" fmla="*/ 0 w 916461"/>
                  <a:gd name="connsiteY0-46" fmla="*/ 349269 h 923906"/>
                  <a:gd name="connsiteX1-47" fmla="*/ 262139 w 916461"/>
                  <a:gd name="connsiteY1-48" fmla="*/ 223173 h 923906"/>
                  <a:gd name="connsiteX2-49" fmla="*/ 457199 w 916461"/>
                  <a:gd name="connsiteY2-50" fmla="*/ 0 h 923906"/>
                  <a:gd name="connsiteX3-51" fmla="*/ 652259 w 916461"/>
                  <a:gd name="connsiteY3-52" fmla="*/ 223173 h 923906"/>
                  <a:gd name="connsiteX4-53" fmla="*/ 914398 w 916461"/>
                  <a:gd name="connsiteY4-54" fmla="*/ 349269 h 923906"/>
                  <a:gd name="connsiteX5-55" fmla="*/ 772813 w 916461"/>
                  <a:gd name="connsiteY5-56" fmla="*/ 613293 h 923906"/>
                  <a:gd name="connsiteX6-57" fmla="*/ 739764 w 916461"/>
                  <a:gd name="connsiteY6-58" fmla="*/ 914398 h 923906"/>
                  <a:gd name="connsiteX7-59" fmla="*/ 457199 w 916461"/>
                  <a:gd name="connsiteY7-60" fmla="*/ 854400 h 923906"/>
                  <a:gd name="connsiteX8-61" fmla="*/ 174634 w 916461"/>
                  <a:gd name="connsiteY8-62" fmla="*/ 914398 h 923906"/>
                  <a:gd name="connsiteX9-63" fmla="*/ 141585 w 916461"/>
                  <a:gd name="connsiteY9-64" fmla="*/ 613293 h 923906"/>
                  <a:gd name="connsiteX10-65" fmla="*/ 0 w 916461"/>
                  <a:gd name="connsiteY10-66" fmla="*/ 349269 h 923906"/>
                  <a:gd name="connsiteX0-67" fmla="*/ 2063 w 918524"/>
                  <a:gd name="connsiteY0-68" fmla="*/ 349269 h 923906"/>
                  <a:gd name="connsiteX1-69" fmla="*/ 264202 w 918524"/>
                  <a:gd name="connsiteY1-70" fmla="*/ 223173 h 923906"/>
                  <a:gd name="connsiteX2-71" fmla="*/ 459262 w 918524"/>
                  <a:gd name="connsiteY2-72" fmla="*/ 0 h 923906"/>
                  <a:gd name="connsiteX3-73" fmla="*/ 654322 w 918524"/>
                  <a:gd name="connsiteY3-74" fmla="*/ 223173 h 923906"/>
                  <a:gd name="connsiteX4-75" fmla="*/ 916461 w 918524"/>
                  <a:gd name="connsiteY4-76" fmla="*/ 349269 h 923906"/>
                  <a:gd name="connsiteX5-77" fmla="*/ 774876 w 918524"/>
                  <a:gd name="connsiteY5-78" fmla="*/ 613293 h 923906"/>
                  <a:gd name="connsiteX6-79" fmla="*/ 741827 w 918524"/>
                  <a:gd name="connsiteY6-80" fmla="*/ 914398 h 923906"/>
                  <a:gd name="connsiteX7-81" fmla="*/ 459262 w 918524"/>
                  <a:gd name="connsiteY7-82" fmla="*/ 854400 h 923906"/>
                  <a:gd name="connsiteX8-83" fmla="*/ 176697 w 918524"/>
                  <a:gd name="connsiteY8-84" fmla="*/ 914398 h 923906"/>
                  <a:gd name="connsiteX9-85" fmla="*/ 143648 w 918524"/>
                  <a:gd name="connsiteY9-86" fmla="*/ 613293 h 923906"/>
                  <a:gd name="connsiteX10-87" fmla="*/ 2063 w 918524"/>
                  <a:gd name="connsiteY10-88" fmla="*/ 349269 h 923906"/>
                  <a:gd name="connsiteX0-89" fmla="*/ 2063 w 918524"/>
                  <a:gd name="connsiteY0-90" fmla="*/ 349269 h 923906"/>
                  <a:gd name="connsiteX1-91" fmla="*/ 264202 w 918524"/>
                  <a:gd name="connsiteY1-92" fmla="*/ 223173 h 923906"/>
                  <a:gd name="connsiteX2-93" fmla="*/ 459262 w 918524"/>
                  <a:gd name="connsiteY2-94" fmla="*/ 0 h 923906"/>
                  <a:gd name="connsiteX3-95" fmla="*/ 654322 w 918524"/>
                  <a:gd name="connsiteY3-96" fmla="*/ 223173 h 923906"/>
                  <a:gd name="connsiteX4-97" fmla="*/ 916461 w 918524"/>
                  <a:gd name="connsiteY4-98" fmla="*/ 349269 h 923906"/>
                  <a:gd name="connsiteX5-99" fmla="*/ 774876 w 918524"/>
                  <a:gd name="connsiteY5-100" fmla="*/ 613293 h 923906"/>
                  <a:gd name="connsiteX6-101" fmla="*/ 741827 w 918524"/>
                  <a:gd name="connsiteY6-102" fmla="*/ 914398 h 923906"/>
                  <a:gd name="connsiteX7-103" fmla="*/ 459262 w 918524"/>
                  <a:gd name="connsiteY7-104" fmla="*/ 854400 h 923906"/>
                  <a:gd name="connsiteX8-105" fmla="*/ 176697 w 918524"/>
                  <a:gd name="connsiteY8-106" fmla="*/ 914398 h 923906"/>
                  <a:gd name="connsiteX9-107" fmla="*/ 143648 w 918524"/>
                  <a:gd name="connsiteY9-108" fmla="*/ 613293 h 923906"/>
                  <a:gd name="connsiteX10-109" fmla="*/ 2063 w 918524"/>
                  <a:gd name="connsiteY10-110" fmla="*/ 349269 h 923906"/>
                  <a:gd name="connsiteX0-111" fmla="*/ 2063 w 918524"/>
                  <a:gd name="connsiteY0-112" fmla="*/ 349269 h 923906"/>
                  <a:gd name="connsiteX1-113" fmla="*/ 264202 w 918524"/>
                  <a:gd name="connsiteY1-114" fmla="*/ 223173 h 923906"/>
                  <a:gd name="connsiteX2-115" fmla="*/ 459262 w 918524"/>
                  <a:gd name="connsiteY2-116" fmla="*/ 0 h 923906"/>
                  <a:gd name="connsiteX3-117" fmla="*/ 654322 w 918524"/>
                  <a:gd name="connsiteY3-118" fmla="*/ 223173 h 923906"/>
                  <a:gd name="connsiteX4-119" fmla="*/ 916461 w 918524"/>
                  <a:gd name="connsiteY4-120" fmla="*/ 349269 h 923906"/>
                  <a:gd name="connsiteX5-121" fmla="*/ 774876 w 918524"/>
                  <a:gd name="connsiteY5-122" fmla="*/ 613293 h 923906"/>
                  <a:gd name="connsiteX6-123" fmla="*/ 741827 w 918524"/>
                  <a:gd name="connsiteY6-124" fmla="*/ 914398 h 923906"/>
                  <a:gd name="connsiteX7-125" fmla="*/ 459262 w 918524"/>
                  <a:gd name="connsiteY7-126" fmla="*/ 854400 h 923906"/>
                  <a:gd name="connsiteX8-127" fmla="*/ 176697 w 918524"/>
                  <a:gd name="connsiteY8-128" fmla="*/ 914398 h 923906"/>
                  <a:gd name="connsiteX9-129" fmla="*/ 143648 w 918524"/>
                  <a:gd name="connsiteY9-130" fmla="*/ 613293 h 923906"/>
                  <a:gd name="connsiteX10-131" fmla="*/ 2063 w 918524"/>
                  <a:gd name="connsiteY10-132" fmla="*/ 349269 h 923906"/>
                  <a:gd name="connsiteX0-133" fmla="*/ 2063 w 918524"/>
                  <a:gd name="connsiteY0-134" fmla="*/ 349269 h 923906"/>
                  <a:gd name="connsiteX1-135" fmla="*/ 264202 w 918524"/>
                  <a:gd name="connsiteY1-136" fmla="*/ 223173 h 923906"/>
                  <a:gd name="connsiteX2-137" fmla="*/ 459262 w 918524"/>
                  <a:gd name="connsiteY2-138" fmla="*/ 0 h 923906"/>
                  <a:gd name="connsiteX3-139" fmla="*/ 654322 w 918524"/>
                  <a:gd name="connsiteY3-140" fmla="*/ 223173 h 923906"/>
                  <a:gd name="connsiteX4-141" fmla="*/ 916461 w 918524"/>
                  <a:gd name="connsiteY4-142" fmla="*/ 349269 h 923906"/>
                  <a:gd name="connsiteX5-143" fmla="*/ 774876 w 918524"/>
                  <a:gd name="connsiteY5-144" fmla="*/ 613293 h 923906"/>
                  <a:gd name="connsiteX6-145" fmla="*/ 741827 w 918524"/>
                  <a:gd name="connsiteY6-146" fmla="*/ 914398 h 923906"/>
                  <a:gd name="connsiteX7-147" fmla="*/ 459262 w 918524"/>
                  <a:gd name="connsiteY7-148" fmla="*/ 854400 h 923906"/>
                  <a:gd name="connsiteX8-149" fmla="*/ 176697 w 918524"/>
                  <a:gd name="connsiteY8-150" fmla="*/ 914398 h 923906"/>
                  <a:gd name="connsiteX9-151" fmla="*/ 143648 w 918524"/>
                  <a:gd name="connsiteY9-152" fmla="*/ 613293 h 923906"/>
                  <a:gd name="connsiteX10-153" fmla="*/ 2063 w 918524"/>
                  <a:gd name="connsiteY10-154" fmla="*/ 349269 h 923906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</a:cxnLst>
                <a:rect l="l" t="t" r="r" b="b"/>
                <a:pathLst>
                  <a:path w="918524" h="923906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FFFF00"/>
              </a:solidFill>
              <a:ln w="15875">
                <a:solidFill>
                  <a:srgbClr val="FFFF00"/>
                </a:solidFill>
              </a:ln>
              <a:effectLst>
                <a:innerShdw blurRad="292100">
                  <a:srgbClr val="FFC000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" name="五角星 2"/>
              <p:cNvSpPr/>
              <p:nvPr/>
            </p:nvSpPr>
            <p:spPr>
              <a:xfrm rot="20424262">
                <a:off x="11046365" y="4655056"/>
                <a:ext cx="290576" cy="221980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-1" fmla="*/ 0 w 914398"/>
                  <a:gd name="connsiteY0-2" fmla="*/ 349269 h 923906"/>
                  <a:gd name="connsiteX1-3" fmla="*/ 262139 w 914398"/>
                  <a:gd name="connsiteY1-4" fmla="*/ 223173 h 923906"/>
                  <a:gd name="connsiteX2-5" fmla="*/ 457199 w 914398"/>
                  <a:gd name="connsiteY2-6" fmla="*/ 0 h 923906"/>
                  <a:gd name="connsiteX3-7" fmla="*/ 652259 w 914398"/>
                  <a:gd name="connsiteY3-8" fmla="*/ 223173 h 923906"/>
                  <a:gd name="connsiteX4-9" fmla="*/ 914398 w 914398"/>
                  <a:gd name="connsiteY4-10" fmla="*/ 349269 h 923906"/>
                  <a:gd name="connsiteX5-11" fmla="*/ 772813 w 914398"/>
                  <a:gd name="connsiteY5-12" fmla="*/ 613293 h 923906"/>
                  <a:gd name="connsiteX6-13" fmla="*/ 739764 w 914398"/>
                  <a:gd name="connsiteY6-14" fmla="*/ 914398 h 923906"/>
                  <a:gd name="connsiteX7-15" fmla="*/ 457199 w 914398"/>
                  <a:gd name="connsiteY7-16" fmla="*/ 854400 h 923906"/>
                  <a:gd name="connsiteX8-17" fmla="*/ 174634 w 914398"/>
                  <a:gd name="connsiteY8-18" fmla="*/ 914398 h 923906"/>
                  <a:gd name="connsiteX9-19" fmla="*/ 141585 w 914398"/>
                  <a:gd name="connsiteY9-20" fmla="*/ 613293 h 923906"/>
                  <a:gd name="connsiteX10-21" fmla="*/ 0 w 914398"/>
                  <a:gd name="connsiteY10-22" fmla="*/ 349269 h 923906"/>
                  <a:gd name="connsiteX0-23" fmla="*/ 0 w 916461"/>
                  <a:gd name="connsiteY0-24" fmla="*/ 349269 h 923906"/>
                  <a:gd name="connsiteX1-25" fmla="*/ 262139 w 916461"/>
                  <a:gd name="connsiteY1-26" fmla="*/ 223173 h 923906"/>
                  <a:gd name="connsiteX2-27" fmla="*/ 457199 w 916461"/>
                  <a:gd name="connsiteY2-28" fmla="*/ 0 h 923906"/>
                  <a:gd name="connsiteX3-29" fmla="*/ 652259 w 916461"/>
                  <a:gd name="connsiteY3-30" fmla="*/ 223173 h 923906"/>
                  <a:gd name="connsiteX4-31" fmla="*/ 914398 w 916461"/>
                  <a:gd name="connsiteY4-32" fmla="*/ 349269 h 923906"/>
                  <a:gd name="connsiteX5-33" fmla="*/ 772813 w 916461"/>
                  <a:gd name="connsiteY5-34" fmla="*/ 613293 h 923906"/>
                  <a:gd name="connsiteX6-35" fmla="*/ 739764 w 916461"/>
                  <a:gd name="connsiteY6-36" fmla="*/ 914398 h 923906"/>
                  <a:gd name="connsiteX7-37" fmla="*/ 457199 w 916461"/>
                  <a:gd name="connsiteY7-38" fmla="*/ 854400 h 923906"/>
                  <a:gd name="connsiteX8-39" fmla="*/ 174634 w 916461"/>
                  <a:gd name="connsiteY8-40" fmla="*/ 914398 h 923906"/>
                  <a:gd name="connsiteX9-41" fmla="*/ 141585 w 916461"/>
                  <a:gd name="connsiteY9-42" fmla="*/ 613293 h 923906"/>
                  <a:gd name="connsiteX10-43" fmla="*/ 0 w 916461"/>
                  <a:gd name="connsiteY10-44" fmla="*/ 349269 h 923906"/>
                  <a:gd name="connsiteX0-45" fmla="*/ 0 w 916461"/>
                  <a:gd name="connsiteY0-46" fmla="*/ 349269 h 923906"/>
                  <a:gd name="connsiteX1-47" fmla="*/ 262139 w 916461"/>
                  <a:gd name="connsiteY1-48" fmla="*/ 223173 h 923906"/>
                  <a:gd name="connsiteX2-49" fmla="*/ 457199 w 916461"/>
                  <a:gd name="connsiteY2-50" fmla="*/ 0 h 923906"/>
                  <a:gd name="connsiteX3-51" fmla="*/ 652259 w 916461"/>
                  <a:gd name="connsiteY3-52" fmla="*/ 223173 h 923906"/>
                  <a:gd name="connsiteX4-53" fmla="*/ 914398 w 916461"/>
                  <a:gd name="connsiteY4-54" fmla="*/ 349269 h 923906"/>
                  <a:gd name="connsiteX5-55" fmla="*/ 772813 w 916461"/>
                  <a:gd name="connsiteY5-56" fmla="*/ 613293 h 923906"/>
                  <a:gd name="connsiteX6-57" fmla="*/ 739764 w 916461"/>
                  <a:gd name="connsiteY6-58" fmla="*/ 914398 h 923906"/>
                  <a:gd name="connsiteX7-59" fmla="*/ 457199 w 916461"/>
                  <a:gd name="connsiteY7-60" fmla="*/ 854400 h 923906"/>
                  <a:gd name="connsiteX8-61" fmla="*/ 174634 w 916461"/>
                  <a:gd name="connsiteY8-62" fmla="*/ 914398 h 923906"/>
                  <a:gd name="connsiteX9-63" fmla="*/ 141585 w 916461"/>
                  <a:gd name="connsiteY9-64" fmla="*/ 613293 h 923906"/>
                  <a:gd name="connsiteX10-65" fmla="*/ 0 w 916461"/>
                  <a:gd name="connsiteY10-66" fmla="*/ 349269 h 923906"/>
                  <a:gd name="connsiteX0-67" fmla="*/ 2063 w 918524"/>
                  <a:gd name="connsiteY0-68" fmla="*/ 349269 h 923906"/>
                  <a:gd name="connsiteX1-69" fmla="*/ 264202 w 918524"/>
                  <a:gd name="connsiteY1-70" fmla="*/ 223173 h 923906"/>
                  <a:gd name="connsiteX2-71" fmla="*/ 459262 w 918524"/>
                  <a:gd name="connsiteY2-72" fmla="*/ 0 h 923906"/>
                  <a:gd name="connsiteX3-73" fmla="*/ 654322 w 918524"/>
                  <a:gd name="connsiteY3-74" fmla="*/ 223173 h 923906"/>
                  <a:gd name="connsiteX4-75" fmla="*/ 916461 w 918524"/>
                  <a:gd name="connsiteY4-76" fmla="*/ 349269 h 923906"/>
                  <a:gd name="connsiteX5-77" fmla="*/ 774876 w 918524"/>
                  <a:gd name="connsiteY5-78" fmla="*/ 613293 h 923906"/>
                  <a:gd name="connsiteX6-79" fmla="*/ 741827 w 918524"/>
                  <a:gd name="connsiteY6-80" fmla="*/ 914398 h 923906"/>
                  <a:gd name="connsiteX7-81" fmla="*/ 459262 w 918524"/>
                  <a:gd name="connsiteY7-82" fmla="*/ 854400 h 923906"/>
                  <a:gd name="connsiteX8-83" fmla="*/ 176697 w 918524"/>
                  <a:gd name="connsiteY8-84" fmla="*/ 914398 h 923906"/>
                  <a:gd name="connsiteX9-85" fmla="*/ 143648 w 918524"/>
                  <a:gd name="connsiteY9-86" fmla="*/ 613293 h 923906"/>
                  <a:gd name="connsiteX10-87" fmla="*/ 2063 w 918524"/>
                  <a:gd name="connsiteY10-88" fmla="*/ 349269 h 923906"/>
                  <a:gd name="connsiteX0-89" fmla="*/ 2063 w 918524"/>
                  <a:gd name="connsiteY0-90" fmla="*/ 349269 h 923906"/>
                  <a:gd name="connsiteX1-91" fmla="*/ 264202 w 918524"/>
                  <a:gd name="connsiteY1-92" fmla="*/ 223173 h 923906"/>
                  <a:gd name="connsiteX2-93" fmla="*/ 459262 w 918524"/>
                  <a:gd name="connsiteY2-94" fmla="*/ 0 h 923906"/>
                  <a:gd name="connsiteX3-95" fmla="*/ 654322 w 918524"/>
                  <a:gd name="connsiteY3-96" fmla="*/ 223173 h 923906"/>
                  <a:gd name="connsiteX4-97" fmla="*/ 916461 w 918524"/>
                  <a:gd name="connsiteY4-98" fmla="*/ 349269 h 923906"/>
                  <a:gd name="connsiteX5-99" fmla="*/ 774876 w 918524"/>
                  <a:gd name="connsiteY5-100" fmla="*/ 613293 h 923906"/>
                  <a:gd name="connsiteX6-101" fmla="*/ 741827 w 918524"/>
                  <a:gd name="connsiteY6-102" fmla="*/ 914398 h 923906"/>
                  <a:gd name="connsiteX7-103" fmla="*/ 459262 w 918524"/>
                  <a:gd name="connsiteY7-104" fmla="*/ 854400 h 923906"/>
                  <a:gd name="connsiteX8-105" fmla="*/ 176697 w 918524"/>
                  <a:gd name="connsiteY8-106" fmla="*/ 914398 h 923906"/>
                  <a:gd name="connsiteX9-107" fmla="*/ 143648 w 918524"/>
                  <a:gd name="connsiteY9-108" fmla="*/ 613293 h 923906"/>
                  <a:gd name="connsiteX10-109" fmla="*/ 2063 w 918524"/>
                  <a:gd name="connsiteY10-110" fmla="*/ 349269 h 923906"/>
                  <a:gd name="connsiteX0-111" fmla="*/ 2063 w 918524"/>
                  <a:gd name="connsiteY0-112" fmla="*/ 349269 h 923906"/>
                  <a:gd name="connsiteX1-113" fmla="*/ 264202 w 918524"/>
                  <a:gd name="connsiteY1-114" fmla="*/ 223173 h 923906"/>
                  <a:gd name="connsiteX2-115" fmla="*/ 459262 w 918524"/>
                  <a:gd name="connsiteY2-116" fmla="*/ 0 h 923906"/>
                  <a:gd name="connsiteX3-117" fmla="*/ 654322 w 918524"/>
                  <a:gd name="connsiteY3-118" fmla="*/ 223173 h 923906"/>
                  <a:gd name="connsiteX4-119" fmla="*/ 916461 w 918524"/>
                  <a:gd name="connsiteY4-120" fmla="*/ 349269 h 923906"/>
                  <a:gd name="connsiteX5-121" fmla="*/ 774876 w 918524"/>
                  <a:gd name="connsiteY5-122" fmla="*/ 613293 h 923906"/>
                  <a:gd name="connsiteX6-123" fmla="*/ 741827 w 918524"/>
                  <a:gd name="connsiteY6-124" fmla="*/ 914398 h 923906"/>
                  <a:gd name="connsiteX7-125" fmla="*/ 459262 w 918524"/>
                  <a:gd name="connsiteY7-126" fmla="*/ 854400 h 923906"/>
                  <a:gd name="connsiteX8-127" fmla="*/ 176697 w 918524"/>
                  <a:gd name="connsiteY8-128" fmla="*/ 914398 h 923906"/>
                  <a:gd name="connsiteX9-129" fmla="*/ 143648 w 918524"/>
                  <a:gd name="connsiteY9-130" fmla="*/ 613293 h 923906"/>
                  <a:gd name="connsiteX10-131" fmla="*/ 2063 w 918524"/>
                  <a:gd name="connsiteY10-132" fmla="*/ 349269 h 923906"/>
                  <a:gd name="connsiteX0-133" fmla="*/ 2063 w 918524"/>
                  <a:gd name="connsiteY0-134" fmla="*/ 349269 h 923906"/>
                  <a:gd name="connsiteX1-135" fmla="*/ 264202 w 918524"/>
                  <a:gd name="connsiteY1-136" fmla="*/ 223173 h 923906"/>
                  <a:gd name="connsiteX2-137" fmla="*/ 459262 w 918524"/>
                  <a:gd name="connsiteY2-138" fmla="*/ 0 h 923906"/>
                  <a:gd name="connsiteX3-139" fmla="*/ 654322 w 918524"/>
                  <a:gd name="connsiteY3-140" fmla="*/ 223173 h 923906"/>
                  <a:gd name="connsiteX4-141" fmla="*/ 916461 w 918524"/>
                  <a:gd name="connsiteY4-142" fmla="*/ 349269 h 923906"/>
                  <a:gd name="connsiteX5-143" fmla="*/ 774876 w 918524"/>
                  <a:gd name="connsiteY5-144" fmla="*/ 613293 h 923906"/>
                  <a:gd name="connsiteX6-145" fmla="*/ 741827 w 918524"/>
                  <a:gd name="connsiteY6-146" fmla="*/ 914398 h 923906"/>
                  <a:gd name="connsiteX7-147" fmla="*/ 459262 w 918524"/>
                  <a:gd name="connsiteY7-148" fmla="*/ 854400 h 923906"/>
                  <a:gd name="connsiteX8-149" fmla="*/ 176697 w 918524"/>
                  <a:gd name="connsiteY8-150" fmla="*/ 914398 h 923906"/>
                  <a:gd name="connsiteX9-151" fmla="*/ 143648 w 918524"/>
                  <a:gd name="connsiteY9-152" fmla="*/ 613293 h 923906"/>
                  <a:gd name="connsiteX10-153" fmla="*/ 2063 w 918524"/>
                  <a:gd name="connsiteY10-154" fmla="*/ 349269 h 923906"/>
                  <a:gd name="connsiteX0-155" fmla="*/ 654322 w 918524"/>
                  <a:gd name="connsiteY0-156" fmla="*/ 223173 h 923906"/>
                  <a:gd name="connsiteX1-157" fmla="*/ 916461 w 918524"/>
                  <a:gd name="connsiteY1-158" fmla="*/ 349269 h 923906"/>
                  <a:gd name="connsiteX2-159" fmla="*/ 774876 w 918524"/>
                  <a:gd name="connsiteY2-160" fmla="*/ 613293 h 923906"/>
                  <a:gd name="connsiteX3-161" fmla="*/ 741827 w 918524"/>
                  <a:gd name="connsiteY3-162" fmla="*/ 914398 h 923906"/>
                  <a:gd name="connsiteX4-163" fmla="*/ 459262 w 918524"/>
                  <a:gd name="connsiteY4-164" fmla="*/ 854400 h 923906"/>
                  <a:gd name="connsiteX5-165" fmla="*/ 176697 w 918524"/>
                  <a:gd name="connsiteY5-166" fmla="*/ 914398 h 923906"/>
                  <a:gd name="connsiteX6-167" fmla="*/ 143648 w 918524"/>
                  <a:gd name="connsiteY6-168" fmla="*/ 613293 h 923906"/>
                  <a:gd name="connsiteX7-169" fmla="*/ 2063 w 918524"/>
                  <a:gd name="connsiteY7-170" fmla="*/ 349269 h 923906"/>
                  <a:gd name="connsiteX8-171" fmla="*/ 264202 w 918524"/>
                  <a:gd name="connsiteY8-172" fmla="*/ 223173 h 923906"/>
                  <a:gd name="connsiteX9-173" fmla="*/ 459262 w 918524"/>
                  <a:gd name="connsiteY9-174" fmla="*/ 0 h 923906"/>
                  <a:gd name="connsiteX10-175" fmla="*/ 715845 w 918524"/>
                  <a:gd name="connsiteY10-176" fmla="*/ 284696 h 923906"/>
                  <a:gd name="connsiteX0-177" fmla="*/ 916461 w 918524"/>
                  <a:gd name="connsiteY0-178" fmla="*/ 349269 h 923906"/>
                  <a:gd name="connsiteX1-179" fmla="*/ 774876 w 918524"/>
                  <a:gd name="connsiteY1-180" fmla="*/ 613293 h 923906"/>
                  <a:gd name="connsiteX2-181" fmla="*/ 741827 w 918524"/>
                  <a:gd name="connsiteY2-182" fmla="*/ 914398 h 923906"/>
                  <a:gd name="connsiteX3-183" fmla="*/ 459262 w 918524"/>
                  <a:gd name="connsiteY3-184" fmla="*/ 854400 h 923906"/>
                  <a:gd name="connsiteX4-185" fmla="*/ 176697 w 918524"/>
                  <a:gd name="connsiteY4-186" fmla="*/ 914398 h 923906"/>
                  <a:gd name="connsiteX5-187" fmla="*/ 143648 w 918524"/>
                  <a:gd name="connsiteY5-188" fmla="*/ 613293 h 923906"/>
                  <a:gd name="connsiteX6-189" fmla="*/ 2063 w 918524"/>
                  <a:gd name="connsiteY6-190" fmla="*/ 349269 h 923906"/>
                  <a:gd name="connsiteX7-191" fmla="*/ 264202 w 918524"/>
                  <a:gd name="connsiteY7-192" fmla="*/ 223173 h 923906"/>
                  <a:gd name="connsiteX8-193" fmla="*/ 459262 w 918524"/>
                  <a:gd name="connsiteY8-194" fmla="*/ 0 h 923906"/>
                  <a:gd name="connsiteX9-195" fmla="*/ 715845 w 918524"/>
                  <a:gd name="connsiteY9-196" fmla="*/ 284696 h 923906"/>
                  <a:gd name="connsiteX0-197" fmla="*/ 774876 w 774876"/>
                  <a:gd name="connsiteY0-198" fmla="*/ 613293 h 923906"/>
                  <a:gd name="connsiteX1-199" fmla="*/ 741827 w 774876"/>
                  <a:gd name="connsiteY1-200" fmla="*/ 914398 h 923906"/>
                  <a:gd name="connsiteX2-201" fmla="*/ 459262 w 774876"/>
                  <a:gd name="connsiteY2-202" fmla="*/ 854400 h 923906"/>
                  <a:gd name="connsiteX3-203" fmla="*/ 176697 w 774876"/>
                  <a:gd name="connsiteY3-204" fmla="*/ 914398 h 923906"/>
                  <a:gd name="connsiteX4-205" fmla="*/ 143648 w 774876"/>
                  <a:gd name="connsiteY4-206" fmla="*/ 613293 h 923906"/>
                  <a:gd name="connsiteX5-207" fmla="*/ 2063 w 774876"/>
                  <a:gd name="connsiteY5-208" fmla="*/ 349269 h 923906"/>
                  <a:gd name="connsiteX6-209" fmla="*/ 264202 w 774876"/>
                  <a:gd name="connsiteY6-210" fmla="*/ 223173 h 923906"/>
                  <a:gd name="connsiteX7-211" fmla="*/ 459262 w 774876"/>
                  <a:gd name="connsiteY7-212" fmla="*/ 0 h 923906"/>
                  <a:gd name="connsiteX8-213" fmla="*/ 715845 w 774876"/>
                  <a:gd name="connsiteY8-214" fmla="*/ 284696 h 923906"/>
                  <a:gd name="connsiteX0-215" fmla="*/ 741827 w 741827"/>
                  <a:gd name="connsiteY0-216" fmla="*/ 914398 h 923906"/>
                  <a:gd name="connsiteX1-217" fmla="*/ 459262 w 741827"/>
                  <a:gd name="connsiteY1-218" fmla="*/ 854400 h 923906"/>
                  <a:gd name="connsiteX2-219" fmla="*/ 176697 w 741827"/>
                  <a:gd name="connsiteY2-220" fmla="*/ 914398 h 923906"/>
                  <a:gd name="connsiteX3-221" fmla="*/ 143648 w 741827"/>
                  <a:gd name="connsiteY3-222" fmla="*/ 613293 h 923906"/>
                  <a:gd name="connsiteX4-223" fmla="*/ 2063 w 741827"/>
                  <a:gd name="connsiteY4-224" fmla="*/ 349269 h 923906"/>
                  <a:gd name="connsiteX5-225" fmla="*/ 264202 w 741827"/>
                  <a:gd name="connsiteY5-226" fmla="*/ 223173 h 923906"/>
                  <a:gd name="connsiteX6-227" fmla="*/ 459262 w 741827"/>
                  <a:gd name="connsiteY6-228" fmla="*/ 0 h 923906"/>
                  <a:gd name="connsiteX7-229" fmla="*/ 715845 w 741827"/>
                  <a:gd name="connsiteY7-230" fmla="*/ 284696 h 923906"/>
                  <a:gd name="connsiteX0-231" fmla="*/ 459262 w 715845"/>
                  <a:gd name="connsiteY0-232" fmla="*/ 854400 h 916632"/>
                  <a:gd name="connsiteX1-233" fmla="*/ 176697 w 715845"/>
                  <a:gd name="connsiteY1-234" fmla="*/ 914398 h 916632"/>
                  <a:gd name="connsiteX2-235" fmla="*/ 143648 w 715845"/>
                  <a:gd name="connsiteY2-236" fmla="*/ 613293 h 916632"/>
                  <a:gd name="connsiteX3-237" fmla="*/ 2063 w 715845"/>
                  <a:gd name="connsiteY3-238" fmla="*/ 349269 h 916632"/>
                  <a:gd name="connsiteX4-239" fmla="*/ 264202 w 715845"/>
                  <a:gd name="connsiteY4-240" fmla="*/ 223173 h 916632"/>
                  <a:gd name="connsiteX5-241" fmla="*/ 459262 w 715845"/>
                  <a:gd name="connsiteY5-242" fmla="*/ 0 h 916632"/>
                  <a:gd name="connsiteX6-243" fmla="*/ 715845 w 715845"/>
                  <a:gd name="connsiteY6-244" fmla="*/ 284696 h 916632"/>
                  <a:gd name="connsiteX0-245" fmla="*/ 176697 w 715845"/>
                  <a:gd name="connsiteY0-246" fmla="*/ 914398 h 914398"/>
                  <a:gd name="connsiteX1-247" fmla="*/ 143648 w 715845"/>
                  <a:gd name="connsiteY1-248" fmla="*/ 613293 h 914398"/>
                  <a:gd name="connsiteX2-249" fmla="*/ 2063 w 715845"/>
                  <a:gd name="connsiteY2-250" fmla="*/ 349269 h 914398"/>
                  <a:gd name="connsiteX3-251" fmla="*/ 264202 w 715845"/>
                  <a:gd name="connsiteY3-252" fmla="*/ 223173 h 914398"/>
                  <a:gd name="connsiteX4-253" fmla="*/ 459262 w 715845"/>
                  <a:gd name="connsiteY4-254" fmla="*/ 0 h 914398"/>
                  <a:gd name="connsiteX5-255" fmla="*/ 715845 w 715845"/>
                  <a:gd name="connsiteY5-256" fmla="*/ 284696 h 914398"/>
                  <a:gd name="connsiteX0-257" fmla="*/ 143648 w 715845"/>
                  <a:gd name="connsiteY0-258" fmla="*/ 613293 h 613293"/>
                  <a:gd name="connsiteX1-259" fmla="*/ 2063 w 715845"/>
                  <a:gd name="connsiteY1-260" fmla="*/ 349269 h 613293"/>
                  <a:gd name="connsiteX2-261" fmla="*/ 264202 w 715845"/>
                  <a:gd name="connsiteY2-262" fmla="*/ 223173 h 613293"/>
                  <a:gd name="connsiteX3-263" fmla="*/ 459262 w 715845"/>
                  <a:gd name="connsiteY3-264" fmla="*/ 0 h 613293"/>
                  <a:gd name="connsiteX4-265" fmla="*/ 715845 w 715845"/>
                  <a:gd name="connsiteY4-266" fmla="*/ 284696 h 613293"/>
                  <a:gd name="connsiteX0-267" fmla="*/ 0 w 713782"/>
                  <a:gd name="connsiteY0-268" fmla="*/ 349269 h 349269"/>
                  <a:gd name="connsiteX1-269" fmla="*/ 262139 w 713782"/>
                  <a:gd name="connsiteY1-270" fmla="*/ 223173 h 349269"/>
                  <a:gd name="connsiteX2-271" fmla="*/ 457199 w 713782"/>
                  <a:gd name="connsiteY2-272" fmla="*/ 0 h 349269"/>
                  <a:gd name="connsiteX3-273" fmla="*/ 713782 w 713782"/>
                  <a:gd name="connsiteY3-274" fmla="*/ 284696 h 349269"/>
                  <a:gd name="connsiteX0-275" fmla="*/ 0 w 457199"/>
                  <a:gd name="connsiteY0-276" fmla="*/ 349269 h 349269"/>
                  <a:gd name="connsiteX1-277" fmla="*/ 262139 w 457199"/>
                  <a:gd name="connsiteY1-278" fmla="*/ 223173 h 349269"/>
                  <a:gd name="connsiteX2-279" fmla="*/ 457199 w 457199"/>
                  <a:gd name="connsiteY2-280" fmla="*/ 0 h 34926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</a:cxnLst>
                <a:rect l="l" t="t" r="r" b="b"/>
                <a:pathLst>
                  <a:path w="457199" h="349269">
                    <a:moveTo>
                      <a:pt x="0" y="349269"/>
                    </a:moveTo>
                    <a:cubicBezTo>
                      <a:pt x="20092" y="284249"/>
                      <a:pt x="185939" y="281384"/>
                      <a:pt x="262139" y="223173"/>
                    </a:cubicBezTo>
                    <a:cubicBezTo>
                      <a:pt x="338339" y="164962"/>
                      <a:pt x="392179" y="0"/>
                      <a:pt x="457199" y="0"/>
                    </a:cubicBezTo>
                  </a:path>
                </a:pathLst>
              </a:custGeom>
              <a:noFill/>
              <a:ln w="28575" cap="rnd">
                <a:solidFill>
                  <a:schemeClr val="bg1">
                    <a:alpha val="8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" name="五角星 2"/>
              <p:cNvSpPr/>
              <p:nvPr/>
            </p:nvSpPr>
            <p:spPr>
              <a:xfrm rot="6997346">
                <a:off x="11587935" y="4901938"/>
                <a:ext cx="128719" cy="147271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-1" fmla="*/ 0 w 914398"/>
                  <a:gd name="connsiteY0-2" fmla="*/ 349269 h 923906"/>
                  <a:gd name="connsiteX1-3" fmla="*/ 262139 w 914398"/>
                  <a:gd name="connsiteY1-4" fmla="*/ 223173 h 923906"/>
                  <a:gd name="connsiteX2-5" fmla="*/ 457199 w 914398"/>
                  <a:gd name="connsiteY2-6" fmla="*/ 0 h 923906"/>
                  <a:gd name="connsiteX3-7" fmla="*/ 652259 w 914398"/>
                  <a:gd name="connsiteY3-8" fmla="*/ 223173 h 923906"/>
                  <a:gd name="connsiteX4-9" fmla="*/ 914398 w 914398"/>
                  <a:gd name="connsiteY4-10" fmla="*/ 349269 h 923906"/>
                  <a:gd name="connsiteX5-11" fmla="*/ 772813 w 914398"/>
                  <a:gd name="connsiteY5-12" fmla="*/ 613293 h 923906"/>
                  <a:gd name="connsiteX6-13" fmla="*/ 739764 w 914398"/>
                  <a:gd name="connsiteY6-14" fmla="*/ 914398 h 923906"/>
                  <a:gd name="connsiteX7-15" fmla="*/ 457199 w 914398"/>
                  <a:gd name="connsiteY7-16" fmla="*/ 854400 h 923906"/>
                  <a:gd name="connsiteX8-17" fmla="*/ 174634 w 914398"/>
                  <a:gd name="connsiteY8-18" fmla="*/ 914398 h 923906"/>
                  <a:gd name="connsiteX9-19" fmla="*/ 141585 w 914398"/>
                  <a:gd name="connsiteY9-20" fmla="*/ 613293 h 923906"/>
                  <a:gd name="connsiteX10-21" fmla="*/ 0 w 914398"/>
                  <a:gd name="connsiteY10-22" fmla="*/ 349269 h 923906"/>
                  <a:gd name="connsiteX0-23" fmla="*/ 0 w 916461"/>
                  <a:gd name="connsiteY0-24" fmla="*/ 349269 h 923906"/>
                  <a:gd name="connsiteX1-25" fmla="*/ 262139 w 916461"/>
                  <a:gd name="connsiteY1-26" fmla="*/ 223173 h 923906"/>
                  <a:gd name="connsiteX2-27" fmla="*/ 457199 w 916461"/>
                  <a:gd name="connsiteY2-28" fmla="*/ 0 h 923906"/>
                  <a:gd name="connsiteX3-29" fmla="*/ 652259 w 916461"/>
                  <a:gd name="connsiteY3-30" fmla="*/ 223173 h 923906"/>
                  <a:gd name="connsiteX4-31" fmla="*/ 914398 w 916461"/>
                  <a:gd name="connsiteY4-32" fmla="*/ 349269 h 923906"/>
                  <a:gd name="connsiteX5-33" fmla="*/ 772813 w 916461"/>
                  <a:gd name="connsiteY5-34" fmla="*/ 613293 h 923906"/>
                  <a:gd name="connsiteX6-35" fmla="*/ 739764 w 916461"/>
                  <a:gd name="connsiteY6-36" fmla="*/ 914398 h 923906"/>
                  <a:gd name="connsiteX7-37" fmla="*/ 457199 w 916461"/>
                  <a:gd name="connsiteY7-38" fmla="*/ 854400 h 923906"/>
                  <a:gd name="connsiteX8-39" fmla="*/ 174634 w 916461"/>
                  <a:gd name="connsiteY8-40" fmla="*/ 914398 h 923906"/>
                  <a:gd name="connsiteX9-41" fmla="*/ 141585 w 916461"/>
                  <a:gd name="connsiteY9-42" fmla="*/ 613293 h 923906"/>
                  <a:gd name="connsiteX10-43" fmla="*/ 0 w 916461"/>
                  <a:gd name="connsiteY10-44" fmla="*/ 349269 h 923906"/>
                  <a:gd name="connsiteX0-45" fmla="*/ 0 w 916461"/>
                  <a:gd name="connsiteY0-46" fmla="*/ 349269 h 923906"/>
                  <a:gd name="connsiteX1-47" fmla="*/ 262139 w 916461"/>
                  <a:gd name="connsiteY1-48" fmla="*/ 223173 h 923906"/>
                  <a:gd name="connsiteX2-49" fmla="*/ 457199 w 916461"/>
                  <a:gd name="connsiteY2-50" fmla="*/ 0 h 923906"/>
                  <a:gd name="connsiteX3-51" fmla="*/ 652259 w 916461"/>
                  <a:gd name="connsiteY3-52" fmla="*/ 223173 h 923906"/>
                  <a:gd name="connsiteX4-53" fmla="*/ 914398 w 916461"/>
                  <a:gd name="connsiteY4-54" fmla="*/ 349269 h 923906"/>
                  <a:gd name="connsiteX5-55" fmla="*/ 772813 w 916461"/>
                  <a:gd name="connsiteY5-56" fmla="*/ 613293 h 923906"/>
                  <a:gd name="connsiteX6-57" fmla="*/ 739764 w 916461"/>
                  <a:gd name="connsiteY6-58" fmla="*/ 914398 h 923906"/>
                  <a:gd name="connsiteX7-59" fmla="*/ 457199 w 916461"/>
                  <a:gd name="connsiteY7-60" fmla="*/ 854400 h 923906"/>
                  <a:gd name="connsiteX8-61" fmla="*/ 174634 w 916461"/>
                  <a:gd name="connsiteY8-62" fmla="*/ 914398 h 923906"/>
                  <a:gd name="connsiteX9-63" fmla="*/ 141585 w 916461"/>
                  <a:gd name="connsiteY9-64" fmla="*/ 613293 h 923906"/>
                  <a:gd name="connsiteX10-65" fmla="*/ 0 w 916461"/>
                  <a:gd name="connsiteY10-66" fmla="*/ 349269 h 923906"/>
                  <a:gd name="connsiteX0-67" fmla="*/ 2063 w 918524"/>
                  <a:gd name="connsiteY0-68" fmla="*/ 349269 h 923906"/>
                  <a:gd name="connsiteX1-69" fmla="*/ 264202 w 918524"/>
                  <a:gd name="connsiteY1-70" fmla="*/ 223173 h 923906"/>
                  <a:gd name="connsiteX2-71" fmla="*/ 459262 w 918524"/>
                  <a:gd name="connsiteY2-72" fmla="*/ 0 h 923906"/>
                  <a:gd name="connsiteX3-73" fmla="*/ 654322 w 918524"/>
                  <a:gd name="connsiteY3-74" fmla="*/ 223173 h 923906"/>
                  <a:gd name="connsiteX4-75" fmla="*/ 916461 w 918524"/>
                  <a:gd name="connsiteY4-76" fmla="*/ 349269 h 923906"/>
                  <a:gd name="connsiteX5-77" fmla="*/ 774876 w 918524"/>
                  <a:gd name="connsiteY5-78" fmla="*/ 613293 h 923906"/>
                  <a:gd name="connsiteX6-79" fmla="*/ 741827 w 918524"/>
                  <a:gd name="connsiteY6-80" fmla="*/ 914398 h 923906"/>
                  <a:gd name="connsiteX7-81" fmla="*/ 459262 w 918524"/>
                  <a:gd name="connsiteY7-82" fmla="*/ 854400 h 923906"/>
                  <a:gd name="connsiteX8-83" fmla="*/ 176697 w 918524"/>
                  <a:gd name="connsiteY8-84" fmla="*/ 914398 h 923906"/>
                  <a:gd name="connsiteX9-85" fmla="*/ 143648 w 918524"/>
                  <a:gd name="connsiteY9-86" fmla="*/ 613293 h 923906"/>
                  <a:gd name="connsiteX10-87" fmla="*/ 2063 w 918524"/>
                  <a:gd name="connsiteY10-88" fmla="*/ 349269 h 923906"/>
                  <a:gd name="connsiteX0-89" fmla="*/ 2063 w 918524"/>
                  <a:gd name="connsiteY0-90" fmla="*/ 349269 h 923906"/>
                  <a:gd name="connsiteX1-91" fmla="*/ 264202 w 918524"/>
                  <a:gd name="connsiteY1-92" fmla="*/ 223173 h 923906"/>
                  <a:gd name="connsiteX2-93" fmla="*/ 459262 w 918524"/>
                  <a:gd name="connsiteY2-94" fmla="*/ 0 h 923906"/>
                  <a:gd name="connsiteX3-95" fmla="*/ 654322 w 918524"/>
                  <a:gd name="connsiteY3-96" fmla="*/ 223173 h 923906"/>
                  <a:gd name="connsiteX4-97" fmla="*/ 916461 w 918524"/>
                  <a:gd name="connsiteY4-98" fmla="*/ 349269 h 923906"/>
                  <a:gd name="connsiteX5-99" fmla="*/ 774876 w 918524"/>
                  <a:gd name="connsiteY5-100" fmla="*/ 613293 h 923906"/>
                  <a:gd name="connsiteX6-101" fmla="*/ 741827 w 918524"/>
                  <a:gd name="connsiteY6-102" fmla="*/ 914398 h 923906"/>
                  <a:gd name="connsiteX7-103" fmla="*/ 459262 w 918524"/>
                  <a:gd name="connsiteY7-104" fmla="*/ 854400 h 923906"/>
                  <a:gd name="connsiteX8-105" fmla="*/ 176697 w 918524"/>
                  <a:gd name="connsiteY8-106" fmla="*/ 914398 h 923906"/>
                  <a:gd name="connsiteX9-107" fmla="*/ 143648 w 918524"/>
                  <a:gd name="connsiteY9-108" fmla="*/ 613293 h 923906"/>
                  <a:gd name="connsiteX10-109" fmla="*/ 2063 w 918524"/>
                  <a:gd name="connsiteY10-110" fmla="*/ 349269 h 923906"/>
                  <a:gd name="connsiteX0-111" fmla="*/ 2063 w 918524"/>
                  <a:gd name="connsiteY0-112" fmla="*/ 349269 h 923906"/>
                  <a:gd name="connsiteX1-113" fmla="*/ 264202 w 918524"/>
                  <a:gd name="connsiteY1-114" fmla="*/ 223173 h 923906"/>
                  <a:gd name="connsiteX2-115" fmla="*/ 459262 w 918524"/>
                  <a:gd name="connsiteY2-116" fmla="*/ 0 h 923906"/>
                  <a:gd name="connsiteX3-117" fmla="*/ 654322 w 918524"/>
                  <a:gd name="connsiteY3-118" fmla="*/ 223173 h 923906"/>
                  <a:gd name="connsiteX4-119" fmla="*/ 916461 w 918524"/>
                  <a:gd name="connsiteY4-120" fmla="*/ 349269 h 923906"/>
                  <a:gd name="connsiteX5-121" fmla="*/ 774876 w 918524"/>
                  <a:gd name="connsiteY5-122" fmla="*/ 613293 h 923906"/>
                  <a:gd name="connsiteX6-123" fmla="*/ 741827 w 918524"/>
                  <a:gd name="connsiteY6-124" fmla="*/ 914398 h 923906"/>
                  <a:gd name="connsiteX7-125" fmla="*/ 459262 w 918524"/>
                  <a:gd name="connsiteY7-126" fmla="*/ 854400 h 923906"/>
                  <a:gd name="connsiteX8-127" fmla="*/ 176697 w 918524"/>
                  <a:gd name="connsiteY8-128" fmla="*/ 914398 h 923906"/>
                  <a:gd name="connsiteX9-129" fmla="*/ 143648 w 918524"/>
                  <a:gd name="connsiteY9-130" fmla="*/ 613293 h 923906"/>
                  <a:gd name="connsiteX10-131" fmla="*/ 2063 w 918524"/>
                  <a:gd name="connsiteY10-132" fmla="*/ 349269 h 923906"/>
                  <a:gd name="connsiteX0-133" fmla="*/ 2063 w 918524"/>
                  <a:gd name="connsiteY0-134" fmla="*/ 349269 h 923906"/>
                  <a:gd name="connsiteX1-135" fmla="*/ 264202 w 918524"/>
                  <a:gd name="connsiteY1-136" fmla="*/ 223173 h 923906"/>
                  <a:gd name="connsiteX2-137" fmla="*/ 459262 w 918524"/>
                  <a:gd name="connsiteY2-138" fmla="*/ 0 h 923906"/>
                  <a:gd name="connsiteX3-139" fmla="*/ 654322 w 918524"/>
                  <a:gd name="connsiteY3-140" fmla="*/ 223173 h 923906"/>
                  <a:gd name="connsiteX4-141" fmla="*/ 916461 w 918524"/>
                  <a:gd name="connsiteY4-142" fmla="*/ 349269 h 923906"/>
                  <a:gd name="connsiteX5-143" fmla="*/ 774876 w 918524"/>
                  <a:gd name="connsiteY5-144" fmla="*/ 613293 h 923906"/>
                  <a:gd name="connsiteX6-145" fmla="*/ 741827 w 918524"/>
                  <a:gd name="connsiteY6-146" fmla="*/ 914398 h 923906"/>
                  <a:gd name="connsiteX7-147" fmla="*/ 459262 w 918524"/>
                  <a:gd name="connsiteY7-148" fmla="*/ 854400 h 923906"/>
                  <a:gd name="connsiteX8-149" fmla="*/ 176697 w 918524"/>
                  <a:gd name="connsiteY8-150" fmla="*/ 914398 h 923906"/>
                  <a:gd name="connsiteX9-151" fmla="*/ 143648 w 918524"/>
                  <a:gd name="connsiteY9-152" fmla="*/ 613293 h 923906"/>
                  <a:gd name="connsiteX10-153" fmla="*/ 2063 w 918524"/>
                  <a:gd name="connsiteY10-154" fmla="*/ 349269 h 923906"/>
                  <a:gd name="connsiteX0-155" fmla="*/ 654322 w 918524"/>
                  <a:gd name="connsiteY0-156" fmla="*/ 223173 h 923906"/>
                  <a:gd name="connsiteX1-157" fmla="*/ 916461 w 918524"/>
                  <a:gd name="connsiteY1-158" fmla="*/ 349269 h 923906"/>
                  <a:gd name="connsiteX2-159" fmla="*/ 774876 w 918524"/>
                  <a:gd name="connsiteY2-160" fmla="*/ 613293 h 923906"/>
                  <a:gd name="connsiteX3-161" fmla="*/ 741827 w 918524"/>
                  <a:gd name="connsiteY3-162" fmla="*/ 914398 h 923906"/>
                  <a:gd name="connsiteX4-163" fmla="*/ 459262 w 918524"/>
                  <a:gd name="connsiteY4-164" fmla="*/ 854400 h 923906"/>
                  <a:gd name="connsiteX5-165" fmla="*/ 176697 w 918524"/>
                  <a:gd name="connsiteY5-166" fmla="*/ 914398 h 923906"/>
                  <a:gd name="connsiteX6-167" fmla="*/ 143648 w 918524"/>
                  <a:gd name="connsiteY6-168" fmla="*/ 613293 h 923906"/>
                  <a:gd name="connsiteX7-169" fmla="*/ 2063 w 918524"/>
                  <a:gd name="connsiteY7-170" fmla="*/ 349269 h 923906"/>
                  <a:gd name="connsiteX8-171" fmla="*/ 264202 w 918524"/>
                  <a:gd name="connsiteY8-172" fmla="*/ 223173 h 923906"/>
                  <a:gd name="connsiteX9-173" fmla="*/ 459262 w 918524"/>
                  <a:gd name="connsiteY9-174" fmla="*/ 0 h 923906"/>
                  <a:gd name="connsiteX10-175" fmla="*/ 715845 w 918524"/>
                  <a:gd name="connsiteY10-176" fmla="*/ 284696 h 923906"/>
                  <a:gd name="connsiteX0-177" fmla="*/ 916461 w 918524"/>
                  <a:gd name="connsiteY0-178" fmla="*/ 349269 h 923906"/>
                  <a:gd name="connsiteX1-179" fmla="*/ 774876 w 918524"/>
                  <a:gd name="connsiteY1-180" fmla="*/ 613293 h 923906"/>
                  <a:gd name="connsiteX2-181" fmla="*/ 741827 w 918524"/>
                  <a:gd name="connsiteY2-182" fmla="*/ 914398 h 923906"/>
                  <a:gd name="connsiteX3-183" fmla="*/ 459262 w 918524"/>
                  <a:gd name="connsiteY3-184" fmla="*/ 854400 h 923906"/>
                  <a:gd name="connsiteX4-185" fmla="*/ 176697 w 918524"/>
                  <a:gd name="connsiteY4-186" fmla="*/ 914398 h 923906"/>
                  <a:gd name="connsiteX5-187" fmla="*/ 143648 w 918524"/>
                  <a:gd name="connsiteY5-188" fmla="*/ 613293 h 923906"/>
                  <a:gd name="connsiteX6-189" fmla="*/ 2063 w 918524"/>
                  <a:gd name="connsiteY6-190" fmla="*/ 349269 h 923906"/>
                  <a:gd name="connsiteX7-191" fmla="*/ 264202 w 918524"/>
                  <a:gd name="connsiteY7-192" fmla="*/ 223173 h 923906"/>
                  <a:gd name="connsiteX8-193" fmla="*/ 459262 w 918524"/>
                  <a:gd name="connsiteY8-194" fmla="*/ 0 h 923906"/>
                  <a:gd name="connsiteX9-195" fmla="*/ 715845 w 918524"/>
                  <a:gd name="connsiteY9-196" fmla="*/ 284696 h 923906"/>
                  <a:gd name="connsiteX0-197" fmla="*/ 774876 w 774876"/>
                  <a:gd name="connsiteY0-198" fmla="*/ 613293 h 923906"/>
                  <a:gd name="connsiteX1-199" fmla="*/ 741827 w 774876"/>
                  <a:gd name="connsiteY1-200" fmla="*/ 914398 h 923906"/>
                  <a:gd name="connsiteX2-201" fmla="*/ 459262 w 774876"/>
                  <a:gd name="connsiteY2-202" fmla="*/ 854400 h 923906"/>
                  <a:gd name="connsiteX3-203" fmla="*/ 176697 w 774876"/>
                  <a:gd name="connsiteY3-204" fmla="*/ 914398 h 923906"/>
                  <a:gd name="connsiteX4-205" fmla="*/ 143648 w 774876"/>
                  <a:gd name="connsiteY4-206" fmla="*/ 613293 h 923906"/>
                  <a:gd name="connsiteX5-207" fmla="*/ 2063 w 774876"/>
                  <a:gd name="connsiteY5-208" fmla="*/ 349269 h 923906"/>
                  <a:gd name="connsiteX6-209" fmla="*/ 264202 w 774876"/>
                  <a:gd name="connsiteY6-210" fmla="*/ 223173 h 923906"/>
                  <a:gd name="connsiteX7-211" fmla="*/ 459262 w 774876"/>
                  <a:gd name="connsiteY7-212" fmla="*/ 0 h 923906"/>
                  <a:gd name="connsiteX8-213" fmla="*/ 715845 w 774876"/>
                  <a:gd name="connsiteY8-214" fmla="*/ 284696 h 923906"/>
                  <a:gd name="connsiteX0-215" fmla="*/ 741827 w 741827"/>
                  <a:gd name="connsiteY0-216" fmla="*/ 914398 h 923906"/>
                  <a:gd name="connsiteX1-217" fmla="*/ 459262 w 741827"/>
                  <a:gd name="connsiteY1-218" fmla="*/ 854400 h 923906"/>
                  <a:gd name="connsiteX2-219" fmla="*/ 176697 w 741827"/>
                  <a:gd name="connsiteY2-220" fmla="*/ 914398 h 923906"/>
                  <a:gd name="connsiteX3-221" fmla="*/ 143648 w 741827"/>
                  <a:gd name="connsiteY3-222" fmla="*/ 613293 h 923906"/>
                  <a:gd name="connsiteX4-223" fmla="*/ 2063 w 741827"/>
                  <a:gd name="connsiteY4-224" fmla="*/ 349269 h 923906"/>
                  <a:gd name="connsiteX5-225" fmla="*/ 264202 w 741827"/>
                  <a:gd name="connsiteY5-226" fmla="*/ 223173 h 923906"/>
                  <a:gd name="connsiteX6-227" fmla="*/ 459262 w 741827"/>
                  <a:gd name="connsiteY6-228" fmla="*/ 0 h 923906"/>
                  <a:gd name="connsiteX7-229" fmla="*/ 715845 w 741827"/>
                  <a:gd name="connsiteY7-230" fmla="*/ 284696 h 923906"/>
                  <a:gd name="connsiteX0-231" fmla="*/ 459262 w 715845"/>
                  <a:gd name="connsiteY0-232" fmla="*/ 854400 h 916632"/>
                  <a:gd name="connsiteX1-233" fmla="*/ 176697 w 715845"/>
                  <a:gd name="connsiteY1-234" fmla="*/ 914398 h 916632"/>
                  <a:gd name="connsiteX2-235" fmla="*/ 143648 w 715845"/>
                  <a:gd name="connsiteY2-236" fmla="*/ 613293 h 916632"/>
                  <a:gd name="connsiteX3-237" fmla="*/ 2063 w 715845"/>
                  <a:gd name="connsiteY3-238" fmla="*/ 349269 h 916632"/>
                  <a:gd name="connsiteX4-239" fmla="*/ 264202 w 715845"/>
                  <a:gd name="connsiteY4-240" fmla="*/ 223173 h 916632"/>
                  <a:gd name="connsiteX5-241" fmla="*/ 459262 w 715845"/>
                  <a:gd name="connsiteY5-242" fmla="*/ 0 h 916632"/>
                  <a:gd name="connsiteX6-243" fmla="*/ 715845 w 715845"/>
                  <a:gd name="connsiteY6-244" fmla="*/ 284696 h 916632"/>
                  <a:gd name="connsiteX0-245" fmla="*/ 176697 w 715845"/>
                  <a:gd name="connsiteY0-246" fmla="*/ 914398 h 914398"/>
                  <a:gd name="connsiteX1-247" fmla="*/ 143648 w 715845"/>
                  <a:gd name="connsiteY1-248" fmla="*/ 613293 h 914398"/>
                  <a:gd name="connsiteX2-249" fmla="*/ 2063 w 715845"/>
                  <a:gd name="connsiteY2-250" fmla="*/ 349269 h 914398"/>
                  <a:gd name="connsiteX3-251" fmla="*/ 264202 w 715845"/>
                  <a:gd name="connsiteY3-252" fmla="*/ 223173 h 914398"/>
                  <a:gd name="connsiteX4-253" fmla="*/ 459262 w 715845"/>
                  <a:gd name="connsiteY4-254" fmla="*/ 0 h 914398"/>
                  <a:gd name="connsiteX5-255" fmla="*/ 715845 w 715845"/>
                  <a:gd name="connsiteY5-256" fmla="*/ 284696 h 914398"/>
                  <a:gd name="connsiteX0-257" fmla="*/ 143648 w 715845"/>
                  <a:gd name="connsiteY0-258" fmla="*/ 613293 h 613293"/>
                  <a:gd name="connsiteX1-259" fmla="*/ 2063 w 715845"/>
                  <a:gd name="connsiteY1-260" fmla="*/ 349269 h 613293"/>
                  <a:gd name="connsiteX2-261" fmla="*/ 264202 w 715845"/>
                  <a:gd name="connsiteY2-262" fmla="*/ 223173 h 613293"/>
                  <a:gd name="connsiteX3-263" fmla="*/ 459262 w 715845"/>
                  <a:gd name="connsiteY3-264" fmla="*/ 0 h 613293"/>
                  <a:gd name="connsiteX4-265" fmla="*/ 715845 w 715845"/>
                  <a:gd name="connsiteY4-266" fmla="*/ 284696 h 613293"/>
                  <a:gd name="connsiteX0-267" fmla="*/ 0 w 713782"/>
                  <a:gd name="connsiteY0-268" fmla="*/ 349269 h 349269"/>
                  <a:gd name="connsiteX1-269" fmla="*/ 262139 w 713782"/>
                  <a:gd name="connsiteY1-270" fmla="*/ 223173 h 349269"/>
                  <a:gd name="connsiteX2-271" fmla="*/ 457199 w 713782"/>
                  <a:gd name="connsiteY2-272" fmla="*/ 0 h 349269"/>
                  <a:gd name="connsiteX3-273" fmla="*/ 713782 w 713782"/>
                  <a:gd name="connsiteY3-274" fmla="*/ 284696 h 349269"/>
                  <a:gd name="connsiteX0-275" fmla="*/ 0 w 457199"/>
                  <a:gd name="connsiteY0-276" fmla="*/ 349269 h 349269"/>
                  <a:gd name="connsiteX1-277" fmla="*/ 262139 w 457199"/>
                  <a:gd name="connsiteY1-278" fmla="*/ 223173 h 349269"/>
                  <a:gd name="connsiteX2-279" fmla="*/ 457199 w 457199"/>
                  <a:gd name="connsiteY2-280" fmla="*/ 0 h 349269"/>
                  <a:gd name="connsiteX0-281" fmla="*/ 0 w 195060"/>
                  <a:gd name="connsiteY0-282" fmla="*/ 223173 h 223173"/>
                  <a:gd name="connsiteX1-283" fmla="*/ 195060 w 195060"/>
                  <a:gd name="connsiteY1-284" fmla="*/ 0 h 223173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</a:cxnLst>
                <a:rect l="l" t="t" r="r" b="b"/>
                <a:pathLst>
                  <a:path w="195060" h="223173">
                    <a:moveTo>
                      <a:pt x="0" y="223173"/>
                    </a:moveTo>
                    <a:cubicBezTo>
                      <a:pt x="76200" y="164962"/>
                      <a:pt x="130040" y="0"/>
                      <a:pt x="195060" y="0"/>
                    </a:cubicBezTo>
                  </a:path>
                </a:pathLst>
              </a:custGeom>
              <a:noFill/>
              <a:ln w="28575" cap="rnd">
                <a:solidFill>
                  <a:schemeClr val="bg1">
                    <a:alpha val="6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10" name="组合 9"/>
          <p:cNvGrpSpPr/>
          <p:nvPr/>
        </p:nvGrpSpPr>
        <p:grpSpPr>
          <a:xfrm rot="1562261">
            <a:off x="11219222" y="3808953"/>
            <a:ext cx="466601" cy="458021"/>
            <a:chOff x="10646778" y="4753862"/>
            <a:chExt cx="751521" cy="737702"/>
          </a:xfrm>
        </p:grpSpPr>
        <p:sp>
          <p:nvSpPr>
            <p:cNvPr id="11" name="五角星 2"/>
            <p:cNvSpPr/>
            <p:nvPr/>
          </p:nvSpPr>
          <p:spPr>
            <a:xfrm rot="20227648" flipH="1">
              <a:off x="10648573" y="4753862"/>
              <a:ext cx="749726" cy="728735"/>
            </a:xfrm>
            <a:custGeom>
              <a:avLst/>
              <a:gdLst>
                <a:gd name="connsiteX0" fmla="*/ 1 w 914400"/>
                <a:gd name="connsiteY0" fmla="*/ 349269 h 914400"/>
                <a:gd name="connsiteX1" fmla="*/ 262140 w 914400"/>
                <a:gd name="connsiteY1" fmla="*/ 223173 h 914400"/>
                <a:gd name="connsiteX2" fmla="*/ 457200 w 914400"/>
                <a:gd name="connsiteY2" fmla="*/ 0 h 914400"/>
                <a:gd name="connsiteX3" fmla="*/ 652260 w 914400"/>
                <a:gd name="connsiteY3" fmla="*/ 223173 h 914400"/>
                <a:gd name="connsiteX4" fmla="*/ 914399 w 914400"/>
                <a:gd name="connsiteY4" fmla="*/ 349269 h 914400"/>
                <a:gd name="connsiteX5" fmla="*/ 772814 w 914400"/>
                <a:gd name="connsiteY5" fmla="*/ 613293 h 914400"/>
                <a:gd name="connsiteX6" fmla="*/ 739765 w 914400"/>
                <a:gd name="connsiteY6" fmla="*/ 914398 h 914400"/>
                <a:gd name="connsiteX7" fmla="*/ 457200 w 914400"/>
                <a:gd name="connsiteY7" fmla="*/ 854400 h 914400"/>
                <a:gd name="connsiteX8" fmla="*/ 174635 w 914400"/>
                <a:gd name="connsiteY8" fmla="*/ 914398 h 914400"/>
                <a:gd name="connsiteX9" fmla="*/ 141586 w 914400"/>
                <a:gd name="connsiteY9" fmla="*/ 613293 h 914400"/>
                <a:gd name="connsiteX10" fmla="*/ 1 w 914400"/>
                <a:gd name="connsiteY10" fmla="*/ 349269 h 914400"/>
                <a:gd name="connsiteX0-1" fmla="*/ 0 w 914398"/>
                <a:gd name="connsiteY0-2" fmla="*/ 349269 h 923906"/>
                <a:gd name="connsiteX1-3" fmla="*/ 262139 w 914398"/>
                <a:gd name="connsiteY1-4" fmla="*/ 223173 h 923906"/>
                <a:gd name="connsiteX2-5" fmla="*/ 457199 w 914398"/>
                <a:gd name="connsiteY2-6" fmla="*/ 0 h 923906"/>
                <a:gd name="connsiteX3-7" fmla="*/ 652259 w 914398"/>
                <a:gd name="connsiteY3-8" fmla="*/ 223173 h 923906"/>
                <a:gd name="connsiteX4-9" fmla="*/ 914398 w 914398"/>
                <a:gd name="connsiteY4-10" fmla="*/ 349269 h 923906"/>
                <a:gd name="connsiteX5-11" fmla="*/ 772813 w 914398"/>
                <a:gd name="connsiteY5-12" fmla="*/ 613293 h 923906"/>
                <a:gd name="connsiteX6-13" fmla="*/ 739764 w 914398"/>
                <a:gd name="connsiteY6-14" fmla="*/ 914398 h 923906"/>
                <a:gd name="connsiteX7-15" fmla="*/ 457199 w 914398"/>
                <a:gd name="connsiteY7-16" fmla="*/ 854400 h 923906"/>
                <a:gd name="connsiteX8-17" fmla="*/ 174634 w 914398"/>
                <a:gd name="connsiteY8-18" fmla="*/ 914398 h 923906"/>
                <a:gd name="connsiteX9-19" fmla="*/ 141585 w 914398"/>
                <a:gd name="connsiteY9-20" fmla="*/ 613293 h 923906"/>
                <a:gd name="connsiteX10-21" fmla="*/ 0 w 914398"/>
                <a:gd name="connsiteY10-22" fmla="*/ 349269 h 923906"/>
                <a:gd name="connsiteX0-23" fmla="*/ 0 w 916461"/>
                <a:gd name="connsiteY0-24" fmla="*/ 349269 h 923906"/>
                <a:gd name="connsiteX1-25" fmla="*/ 262139 w 916461"/>
                <a:gd name="connsiteY1-26" fmla="*/ 223173 h 923906"/>
                <a:gd name="connsiteX2-27" fmla="*/ 457199 w 916461"/>
                <a:gd name="connsiteY2-28" fmla="*/ 0 h 923906"/>
                <a:gd name="connsiteX3-29" fmla="*/ 652259 w 916461"/>
                <a:gd name="connsiteY3-30" fmla="*/ 223173 h 923906"/>
                <a:gd name="connsiteX4-31" fmla="*/ 914398 w 916461"/>
                <a:gd name="connsiteY4-32" fmla="*/ 349269 h 923906"/>
                <a:gd name="connsiteX5-33" fmla="*/ 772813 w 916461"/>
                <a:gd name="connsiteY5-34" fmla="*/ 613293 h 923906"/>
                <a:gd name="connsiteX6-35" fmla="*/ 739764 w 916461"/>
                <a:gd name="connsiteY6-36" fmla="*/ 914398 h 923906"/>
                <a:gd name="connsiteX7-37" fmla="*/ 457199 w 916461"/>
                <a:gd name="connsiteY7-38" fmla="*/ 854400 h 923906"/>
                <a:gd name="connsiteX8-39" fmla="*/ 174634 w 916461"/>
                <a:gd name="connsiteY8-40" fmla="*/ 914398 h 923906"/>
                <a:gd name="connsiteX9-41" fmla="*/ 141585 w 916461"/>
                <a:gd name="connsiteY9-42" fmla="*/ 613293 h 923906"/>
                <a:gd name="connsiteX10-43" fmla="*/ 0 w 916461"/>
                <a:gd name="connsiteY10-44" fmla="*/ 349269 h 923906"/>
                <a:gd name="connsiteX0-45" fmla="*/ 0 w 916461"/>
                <a:gd name="connsiteY0-46" fmla="*/ 349269 h 923906"/>
                <a:gd name="connsiteX1-47" fmla="*/ 262139 w 916461"/>
                <a:gd name="connsiteY1-48" fmla="*/ 223173 h 923906"/>
                <a:gd name="connsiteX2-49" fmla="*/ 457199 w 916461"/>
                <a:gd name="connsiteY2-50" fmla="*/ 0 h 923906"/>
                <a:gd name="connsiteX3-51" fmla="*/ 652259 w 916461"/>
                <a:gd name="connsiteY3-52" fmla="*/ 223173 h 923906"/>
                <a:gd name="connsiteX4-53" fmla="*/ 914398 w 916461"/>
                <a:gd name="connsiteY4-54" fmla="*/ 349269 h 923906"/>
                <a:gd name="connsiteX5-55" fmla="*/ 772813 w 916461"/>
                <a:gd name="connsiteY5-56" fmla="*/ 613293 h 923906"/>
                <a:gd name="connsiteX6-57" fmla="*/ 739764 w 916461"/>
                <a:gd name="connsiteY6-58" fmla="*/ 914398 h 923906"/>
                <a:gd name="connsiteX7-59" fmla="*/ 457199 w 916461"/>
                <a:gd name="connsiteY7-60" fmla="*/ 854400 h 923906"/>
                <a:gd name="connsiteX8-61" fmla="*/ 174634 w 916461"/>
                <a:gd name="connsiteY8-62" fmla="*/ 914398 h 923906"/>
                <a:gd name="connsiteX9-63" fmla="*/ 141585 w 916461"/>
                <a:gd name="connsiteY9-64" fmla="*/ 613293 h 923906"/>
                <a:gd name="connsiteX10-65" fmla="*/ 0 w 916461"/>
                <a:gd name="connsiteY10-66" fmla="*/ 349269 h 923906"/>
                <a:gd name="connsiteX0-67" fmla="*/ 2063 w 918524"/>
                <a:gd name="connsiteY0-68" fmla="*/ 349269 h 923906"/>
                <a:gd name="connsiteX1-69" fmla="*/ 264202 w 918524"/>
                <a:gd name="connsiteY1-70" fmla="*/ 223173 h 923906"/>
                <a:gd name="connsiteX2-71" fmla="*/ 459262 w 918524"/>
                <a:gd name="connsiteY2-72" fmla="*/ 0 h 923906"/>
                <a:gd name="connsiteX3-73" fmla="*/ 654322 w 918524"/>
                <a:gd name="connsiteY3-74" fmla="*/ 223173 h 923906"/>
                <a:gd name="connsiteX4-75" fmla="*/ 916461 w 918524"/>
                <a:gd name="connsiteY4-76" fmla="*/ 349269 h 923906"/>
                <a:gd name="connsiteX5-77" fmla="*/ 774876 w 918524"/>
                <a:gd name="connsiteY5-78" fmla="*/ 613293 h 923906"/>
                <a:gd name="connsiteX6-79" fmla="*/ 741827 w 918524"/>
                <a:gd name="connsiteY6-80" fmla="*/ 914398 h 923906"/>
                <a:gd name="connsiteX7-81" fmla="*/ 459262 w 918524"/>
                <a:gd name="connsiteY7-82" fmla="*/ 854400 h 923906"/>
                <a:gd name="connsiteX8-83" fmla="*/ 176697 w 918524"/>
                <a:gd name="connsiteY8-84" fmla="*/ 914398 h 923906"/>
                <a:gd name="connsiteX9-85" fmla="*/ 143648 w 918524"/>
                <a:gd name="connsiteY9-86" fmla="*/ 613293 h 923906"/>
                <a:gd name="connsiteX10-87" fmla="*/ 2063 w 918524"/>
                <a:gd name="connsiteY10-88" fmla="*/ 349269 h 923906"/>
                <a:gd name="connsiteX0-89" fmla="*/ 2063 w 918524"/>
                <a:gd name="connsiteY0-90" fmla="*/ 349269 h 923906"/>
                <a:gd name="connsiteX1-91" fmla="*/ 264202 w 918524"/>
                <a:gd name="connsiteY1-92" fmla="*/ 223173 h 923906"/>
                <a:gd name="connsiteX2-93" fmla="*/ 459262 w 918524"/>
                <a:gd name="connsiteY2-94" fmla="*/ 0 h 923906"/>
                <a:gd name="connsiteX3-95" fmla="*/ 654322 w 918524"/>
                <a:gd name="connsiteY3-96" fmla="*/ 223173 h 923906"/>
                <a:gd name="connsiteX4-97" fmla="*/ 916461 w 918524"/>
                <a:gd name="connsiteY4-98" fmla="*/ 349269 h 923906"/>
                <a:gd name="connsiteX5-99" fmla="*/ 774876 w 918524"/>
                <a:gd name="connsiteY5-100" fmla="*/ 613293 h 923906"/>
                <a:gd name="connsiteX6-101" fmla="*/ 741827 w 918524"/>
                <a:gd name="connsiteY6-102" fmla="*/ 914398 h 923906"/>
                <a:gd name="connsiteX7-103" fmla="*/ 459262 w 918524"/>
                <a:gd name="connsiteY7-104" fmla="*/ 854400 h 923906"/>
                <a:gd name="connsiteX8-105" fmla="*/ 176697 w 918524"/>
                <a:gd name="connsiteY8-106" fmla="*/ 914398 h 923906"/>
                <a:gd name="connsiteX9-107" fmla="*/ 143648 w 918524"/>
                <a:gd name="connsiteY9-108" fmla="*/ 613293 h 923906"/>
                <a:gd name="connsiteX10-109" fmla="*/ 2063 w 918524"/>
                <a:gd name="connsiteY10-110" fmla="*/ 349269 h 923906"/>
                <a:gd name="connsiteX0-111" fmla="*/ 2063 w 918524"/>
                <a:gd name="connsiteY0-112" fmla="*/ 349269 h 923906"/>
                <a:gd name="connsiteX1-113" fmla="*/ 264202 w 918524"/>
                <a:gd name="connsiteY1-114" fmla="*/ 223173 h 923906"/>
                <a:gd name="connsiteX2-115" fmla="*/ 459262 w 918524"/>
                <a:gd name="connsiteY2-116" fmla="*/ 0 h 923906"/>
                <a:gd name="connsiteX3-117" fmla="*/ 654322 w 918524"/>
                <a:gd name="connsiteY3-118" fmla="*/ 223173 h 923906"/>
                <a:gd name="connsiteX4-119" fmla="*/ 916461 w 918524"/>
                <a:gd name="connsiteY4-120" fmla="*/ 349269 h 923906"/>
                <a:gd name="connsiteX5-121" fmla="*/ 774876 w 918524"/>
                <a:gd name="connsiteY5-122" fmla="*/ 613293 h 923906"/>
                <a:gd name="connsiteX6-123" fmla="*/ 741827 w 918524"/>
                <a:gd name="connsiteY6-124" fmla="*/ 914398 h 923906"/>
                <a:gd name="connsiteX7-125" fmla="*/ 459262 w 918524"/>
                <a:gd name="connsiteY7-126" fmla="*/ 854400 h 923906"/>
                <a:gd name="connsiteX8-127" fmla="*/ 176697 w 918524"/>
                <a:gd name="connsiteY8-128" fmla="*/ 914398 h 923906"/>
                <a:gd name="connsiteX9-129" fmla="*/ 143648 w 918524"/>
                <a:gd name="connsiteY9-130" fmla="*/ 613293 h 923906"/>
                <a:gd name="connsiteX10-131" fmla="*/ 2063 w 918524"/>
                <a:gd name="connsiteY10-132" fmla="*/ 349269 h 923906"/>
                <a:gd name="connsiteX0-133" fmla="*/ 2063 w 918524"/>
                <a:gd name="connsiteY0-134" fmla="*/ 349269 h 923906"/>
                <a:gd name="connsiteX1-135" fmla="*/ 264202 w 918524"/>
                <a:gd name="connsiteY1-136" fmla="*/ 223173 h 923906"/>
                <a:gd name="connsiteX2-137" fmla="*/ 459262 w 918524"/>
                <a:gd name="connsiteY2-138" fmla="*/ 0 h 923906"/>
                <a:gd name="connsiteX3-139" fmla="*/ 654322 w 918524"/>
                <a:gd name="connsiteY3-140" fmla="*/ 223173 h 923906"/>
                <a:gd name="connsiteX4-141" fmla="*/ 916461 w 918524"/>
                <a:gd name="connsiteY4-142" fmla="*/ 349269 h 923906"/>
                <a:gd name="connsiteX5-143" fmla="*/ 774876 w 918524"/>
                <a:gd name="connsiteY5-144" fmla="*/ 613293 h 923906"/>
                <a:gd name="connsiteX6-145" fmla="*/ 741827 w 918524"/>
                <a:gd name="connsiteY6-146" fmla="*/ 914398 h 923906"/>
                <a:gd name="connsiteX7-147" fmla="*/ 459262 w 918524"/>
                <a:gd name="connsiteY7-148" fmla="*/ 854400 h 923906"/>
                <a:gd name="connsiteX8-149" fmla="*/ 176697 w 918524"/>
                <a:gd name="connsiteY8-150" fmla="*/ 914398 h 923906"/>
                <a:gd name="connsiteX9-151" fmla="*/ 143648 w 918524"/>
                <a:gd name="connsiteY9-152" fmla="*/ 613293 h 923906"/>
                <a:gd name="connsiteX10-153" fmla="*/ 2063 w 918524"/>
                <a:gd name="connsiteY10-154" fmla="*/ 349269 h 92390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</a:cxnLst>
              <a:rect l="l" t="t" r="r" b="b"/>
              <a:pathLst>
                <a:path w="918524" h="923906">
                  <a:moveTo>
                    <a:pt x="2063" y="349269"/>
                  </a:moveTo>
                  <a:cubicBezTo>
                    <a:pt x="22155" y="284249"/>
                    <a:pt x="188002" y="281384"/>
                    <a:pt x="264202" y="223173"/>
                  </a:cubicBezTo>
                  <a:cubicBezTo>
                    <a:pt x="340402" y="164962"/>
                    <a:pt x="394242" y="0"/>
                    <a:pt x="459262" y="0"/>
                  </a:cubicBezTo>
                  <a:cubicBezTo>
                    <a:pt x="524282" y="0"/>
                    <a:pt x="578122" y="164962"/>
                    <a:pt x="654322" y="223173"/>
                  </a:cubicBezTo>
                  <a:cubicBezTo>
                    <a:pt x="730522" y="281384"/>
                    <a:pt x="896369" y="284249"/>
                    <a:pt x="916461" y="349269"/>
                  </a:cubicBezTo>
                  <a:cubicBezTo>
                    <a:pt x="936553" y="414289"/>
                    <a:pt x="803982" y="519105"/>
                    <a:pt x="774876" y="613293"/>
                  </a:cubicBezTo>
                  <a:cubicBezTo>
                    <a:pt x="745770" y="707481"/>
                    <a:pt x="794429" y="874213"/>
                    <a:pt x="741827" y="914398"/>
                  </a:cubicBezTo>
                  <a:cubicBezTo>
                    <a:pt x="689225" y="954583"/>
                    <a:pt x="553450" y="854400"/>
                    <a:pt x="459262" y="854400"/>
                  </a:cubicBezTo>
                  <a:cubicBezTo>
                    <a:pt x="365074" y="874399"/>
                    <a:pt x="257367" y="928196"/>
                    <a:pt x="176697" y="914398"/>
                  </a:cubicBezTo>
                  <a:cubicBezTo>
                    <a:pt x="96027" y="900600"/>
                    <a:pt x="172754" y="707481"/>
                    <a:pt x="143648" y="613293"/>
                  </a:cubicBezTo>
                  <a:cubicBezTo>
                    <a:pt x="114542" y="519105"/>
                    <a:pt x="-18029" y="414289"/>
                    <a:pt x="2063" y="349269"/>
                  </a:cubicBezTo>
                  <a:close/>
                </a:path>
              </a:pathLst>
            </a:custGeom>
            <a:solidFill>
              <a:schemeClr val="bg1"/>
            </a:solidFill>
            <a:ln w="15875">
              <a:noFill/>
            </a:ln>
            <a:effectLst>
              <a:outerShdw blurRad="76200" dist="50800" dir="5400000" algn="t" rotWithShape="0">
                <a:prstClr val="black">
                  <a:alpha val="1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12" name="组合 11"/>
            <p:cNvGrpSpPr/>
            <p:nvPr/>
          </p:nvGrpSpPr>
          <p:grpSpPr>
            <a:xfrm>
              <a:off x="10646778" y="4762829"/>
              <a:ext cx="749726" cy="728735"/>
              <a:chOff x="11012539" y="4493889"/>
              <a:chExt cx="749726" cy="728735"/>
            </a:xfrm>
          </p:grpSpPr>
          <p:sp>
            <p:nvSpPr>
              <p:cNvPr id="13" name="五角星 2"/>
              <p:cNvSpPr/>
              <p:nvPr/>
            </p:nvSpPr>
            <p:spPr>
              <a:xfrm rot="20227648" flipH="1">
                <a:off x="11012539" y="4493889"/>
                <a:ext cx="749726" cy="728735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-1" fmla="*/ 0 w 914398"/>
                  <a:gd name="connsiteY0-2" fmla="*/ 349269 h 923906"/>
                  <a:gd name="connsiteX1-3" fmla="*/ 262139 w 914398"/>
                  <a:gd name="connsiteY1-4" fmla="*/ 223173 h 923906"/>
                  <a:gd name="connsiteX2-5" fmla="*/ 457199 w 914398"/>
                  <a:gd name="connsiteY2-6" fmla="*/ 0 h 923906"/>
                  <a:gd name="connsiteX3-7" fmla="*/ 652259 w 914398"/>
                  <a:gd name="connsiteY3-8" fmla="*/ 223173 h 923906"/>
                  <a:gd name="connsiteX4-9" fmla="*/ 914398 w 914398"/>
                  <a:gd name="connsiteY4-10" fmla="*/ 349269 h 923906"/>
                  <a:gd name="connsiteX5-11" fmla="*/ 772813 w 914398"/>
                  <a:gd name="connsiteY5-12" fmla="*/ 613293 h 923906"/>
                  <a:gd name="connsiteX6-13" fmla="*/ 739764 w 914398"/>
                  <a:gd name="connsiteY6-14" fmla="*/ 914398 h 923906"/>
                  <a:gd name="connsiteX7-15" fmla="*/ 457199 w 914398"/>
                  <a:gd name="connsiteY7-16" fmla="*/ 854400 h 923906"/>
                  <a:gd name="connsiteX8-17" fmla="*/ 174634 w 914398"/>
                  <a:gd name="connsiteY8-18" fmla="*/ 914398 h 923906"/>
                  <a:gd name="connsiteX9-19" fmla="*/ 141585 w 914398"/>
                  <a:gd name="connsiteY9-20" fmla="*/ 613293 h 923906"/>
                  <a:gd name="connsiteX10-21" fmla="*/ 0 w 914398"/>
                  <a:gd name="connsiteY10-22" fmla="*/ 349269 h 923906"/>
                  <a:gd name="connsiteX0-23" fmla="*/ 0 w 916461"/>
                  <a:gd name="connsiteY0-24" fmla="*/ 349269 h 923906"/>
                  <a:gd name="connsiteX1-25" fmla="*/ 262139 w 916461"/>
                  <a:gd name="connsiteY1-26" fmla="*/ 223173 h 923906"/>
                  <a:gd name="connsiteX2-27" fmla="*/ 457199 w 916461"/>
                  <a:gd name="connsiteY2-28" fmla="*/ 0 h 923906"/>
                  <a:gd name="connsiteX3-29" fmla="*/ 652259 w 916461"/>
                  <a:gd name="connsiteY3-30" fmla="*/ 223173 h 923906"/>
                  <a:gd name="connsiteX4-31" fmla="*/ 914398 w 916461"/>
                  <a:gd name="connsiteY4-32" fmla="*/ 349269 h 923906"/>
                  <a:gd name="connsiteX5-33" fmla="*/ 772813 w 916461"/>
                  <a:gd name="connsiteY5-34" fmla="*/ 613293 h 923906"/>
                  <a:gd name="connsiteX6-35" fmla="*/ 739764 w 916461"/>
                  <a:gd name="connsiteY6-36" fmla="*/ 914398 h 923906"/>
                  <a:gd name="connsiteX7-37" fmla="*/ 457199 w 916461"/>
                  <a:gd name="connsiteY7-38" fmla="*/ 854400 h 923906"/>
                  <a:gd name="connsiteX8-39" fmla="*/ 174634 w 916461"/>
                  <a:gd name="connsiteY8-40" fmla="*/ 914398 h 923906"/>
                  <a:gd name="connsiteX9-41" fmla="*/ 141585 w 916461"/>
                  <a:gd name="connsiteY9-42" fmla="*/ 613293 h 923906"/>
                  <a:gd name="connsiteX10-43" fmla="*/ 0 w 916461"/>
                  <a:gd name="connsiteY10-44" fmla="*/ 349269 h 923906"/>
                  <a:gd name="connsiteX0-45" fmla="*/ 0 w 916461"/>
                  <a:gd name="connsiteY0-46" fmla="*/ 349269 h 923906"/>
                  <a:gd name="connsiteX1-47" fmla="*/ 262139 w 916461"/>
                  <a:gd name="connsiteY1-48" fmla="*/ 223173 h 923906"/>
                  <a:gd name="connsiteX2-49" fmla="*/ 457199 w 916461"/>
                  <a:gd name="connsiteY2-50" fmla="*/ 0 h 923906"/>
                  <a:gd name="connsiteX3-51" fmla="*/ 652259 w 916461"/>
                  <a:gd name="connsiteY3-52" fmla="*/ 223173 h 923906"/>
                  <a:gd name="connsiteX4-53" fmla="*/ 914398 w 916461"/>
                  <a:gd name="connsiteY4-54" fmla="*/ 349269 h 923906"/>
                  <a:gd name="connsiteX5-55" fmla="*/ 772813 w 916461"/>
                  <a:gd name="connsiteY5-56" fmla="*/ 613293 h 923906"/>
                  <a:gd name="connsiteX6-57" fmla="*/ 739764 w 916461"/>
                  <a:gd name="connsiteY6-58" fmla="*/ 914398 h 923906"/>
                  <a:gd name="connsiteX7-59" fmla="*/ 457199 w 916461"/>
                  <a:gd name="connsiteY7-60" fmla="*/ 854400 h 923906"/>
                  <a:gd name="connsiteX8-61" fmla="*/ 174634 w 916461"/>
                  <a:gd name="connsiteY8-62" fmla="*/ 914398 h 923906"/>
                  <a:gd name="connsiteX9-63" fmla="*/ 141585 w 916461"/>
                  <a:gd name="connsiteY9-64" fmla="*/ 613293 h 923906"/>
                  <a:gd name="connsiteX10-65" fmla="*/ 0 w 916461"/>
                  <a:gd name="connsiteY10-66" fmla="*/ 349269 h 923906"/>
                  <a:gd name="connsiteX0-67" fmla="*/ 2063 w 918524"/>
                  <a:gd name="connsiteY0-68" fmla="*/ 349269 h 923906"/>
                  <a:gd name="connsiteX1-69" fmla="*/ 264202 w 918524"/>
                  <a:gd name="connsiteY1-70" fmla="*/ 223173 h 923906"/>
                  <a:gd name="connsiteX2-71" fmla="*/ 459262 w 918524"/>
                  <a:gd name="connsiteY2-72" fmla="*/ 0 h 923906"/>
                  <a:gd name="connsiteX3-73" fmla="*/ 654322 w 918524"/>
                  <a:gd name="connsiteY3-74" fmla="*/ 223173 h 923906"/>
                  <a:gd name="connsiteX4-75" fmla="*/ 916461 w 918524"/>
                  <a:gd name="connsiteY4-76" fmla="*/ 349269 h 923906"/>
                  <a:gd name="connsiteX5-77" fmla="*/ 774876 w 918524"/>
                  <a:gd name="connsiteY5-78" fmla="*/ 613293 h 923906"/>
                  <a:gd name="connsiteX6-79" fmla="*/ 741827 w 918524"/>
                  <a:gd name="connsiteY6-80" fmla="*/ 914398 h 923906"/>
                  <a:gd name="connsiteX7-81" fmla="*/ 459262 w 918524"/>
                  <a:gd name="connsiteY7-82" fmla="*/ 854400 h 923906"/>
                  <a:gd name="connsiteX8-83" fmla="*/ 176697 w 918524"/>
                  <a:gd name="connsiteY8-84" fmla="*/ 914398 h 923906"/>
                  <a:gd name="connsiteX9-85" fmla="*/ 143648 w 918524"/>
                  <a:gd name="connsiteY9-86" fmla="*/ 613293 h 923906"/>
                  <a:gd name="connsiteX10-87" fmla="*/ 2063 w 918524"/>
                  <a:gd name="connsiteY10-88" fmla="*/ 349269 h 923906"/>
                  <a:gd name="connsiteX0-89" fmla="*/ 2063 w 918524"/>
                  <a:gd name="connsiteY0-90" fmla="*/ 349269 h 923906"/>
                  <a:gd name="connsiteX1-91" fmla="*/ 264202 w 918524"/>
                  <a:gd name="connsiteY1-92" fmla="*/ 223173 h 923906"/>
                  <a:gd name="connsiteX2-93" fmla="*/ 459262 w 918524"/>
                  <a:gd name="connsiteY2-94" fmla="*/ 0 h 923906"/>
                  <a:gd name="connsiteX3-95" fmla="*/ 654322 w 918524"/>
                  <a:gd name="connsiteY3-96" fmla="*/ 223173 h 923906"/>
                  <a:gd name="connsiteX4-97" fmla="*/ 916461 w 918524"/>
                  <a:gd name="connsiteY4-98" fmla="*/ 349269 h 923906"/>
                  <a:gd name="connsiteX5-99" fmla="*/ 774876 w 918524"/>
                  <a:gd name="connsiteY5-100" fmla="*/ 613293 h 923906"/>
                  <a:gd name="connsiteX6-101" fmla="*/ 741827 w 918524"/>
                  <a:gd name="connsiteY6-102" fmla="*/ 914398 h 923906"/>
                  <a:gd name="connsiteX7-103" fmla="*/ 459262 w 918524"/>
                  <a:gd name="connsiteY7-104" fmla="*/ 854400 h 923906"/>
                  <a:gd name="connsiteX8-105" fmla="*/ 176697 w 918524"/>
                  <a:gd name="connsiteY8-106" fmla="*/ 914398 h 923906"/>
                  <a:gd name="connsiteX9-107" fmla="*/ 143648 w 918524"/>
                  <a:gd name="connsiteY9-108" fmla="*/ 613293 h 923906"/>
                  <a:gd name="connsiteX10-109" fmla="*/ 2063 w 918524"/>
                  <a:gd name="connsiteY10-110" fmla="*/ 349269 h 923906"/>
                  <a:gd name="connsiteX0-111" fmla="*/ 2063 w 918524"/>
                  <a:gd name="connsiteY0-112" fmla="*/ 349269 h 923906"/>
                  <a:gd name="connsiteX1-113" fmla="*/ 264202 w 918524"/>
                  <a:gd name="connsiteY1-114" fmla="*/ 223173 h 923906"/>
                  <a:gd name="connsiteX2-115" fmla="*/ 459262 w 918524"/>
                  <a:gd name="connsiteY2-116" fmla="*/ 0 h 923906"/>
                  <a:gd name="connsiteX3-117" fmla="*/ 654322 w 918524"/>
                  <a:gd name="connsiteY3-118" fmla="*/ 223173 h 923906"/>
                  <a:gd name="connsiteX4-119" fmla="*/ 916461 w 918524"/>
                  <a:gd name="connsiteY4-120" fmla="*/ 349269 h 923906"/>
                  <a:gd name="connsiteX5-121" fmla="*/ 774876 w 918524"/>
                  <a:gd name="connsiteY5-122" fmla="*/ 613293 h 923906"/>
                  <a:gd name="connsiteX6-123" fmla="*/ 741827 w 918524"/>
                  <a:gd name="connsiteY6-124" fmla="*/ 914398 h 923906"/>
                  <a:gd name="connsiteX7-125" fmla="*/ 459262 w 918524"/>
                  <a:gd name="connsiteY7-126" fmla="*/ 854400 h 923906"/>
                  <a:gd name="connsiteX8-127" fmla="*/ 176697 w 918524"/>
                  <a:gd name="connsiteY8-128" fmla="*/ 914398 h 923906"/>
                  <a:gd name="connsiteX9-129" fmla="*/ 143648 w 918524"/>
                  <a:gd name="connsiteY9-130" fmla="*/ 613293 h 923906"/>
                  <a:gd name="connsiteX10-131" fmla="*/ 2063 w 918524"/>
                  <a:gd name="connsiteY10-132" fmla="*/ 349269 h 923906"/>
                  <a:gd name="connsiteX0-133" fmla="*/ 2063 w 918524"/>
                  <a:gd name="connsiteY0-134" fmla="*/ 349269 h 923906"/>
                  <a:gd name="connsiteX1-135" fmla="*/ 264202 w 918524"/>
                  <a:gd name="connsiteY1-136" fmla="*/ 223173 h 923906"/>
                  <a:gd name="connsiteX2-137" fmla="*/ 459262 w 918524"/>
                  <a:gd name="connsiteY2-138" fmla="*/ 0 h 923906"/>
                  <a:gd name="connsiteX3-139" fmla="*/ 654322 w 918524"/>
                  <a:gd name="connsiteY3-140" fmla="*/ 223173 h 923906"/>
                  <a:gd name="connsiteX4-141" fmla="*/ 916461 w 918524"/>
                  <a:gd name="connsiteY4-142" fmla="*/ 349269 h 923906"/>
                  <a:gd name="connsiteX5-143" fmla="*/ 774876 w 918524"/>
                  <a:gd name="connsiteY5-144" fmla="*/ 613293 h 923906"/>
                  <a:gd name="connsiteX6-145" fmla="*/ 741827 w 918524"/>
                  <a:gd name="connsiteY6-146" fmla="*/ 914398 h 923906"/>
                  <a:gd name="connsiteX7-147" fmla="*/ 459262 w 918524"/>
                  <a:gd name="connsiteY7-148" fmla="*/ 854400 h 923906"/>
                  <a:gd name="connsiteX8-149" fmla="*/ 176697 w 918524"/>
                  <a:gd name="connsiteY8-150" fmla="*/ 914398 h 923906"/>
                  <a:gd name="connsiteX9-151" fmla="*/ 143648 w 918524"/>
                  <a:gd name="connsiteY9-152" fmla="*/ 613293 h 923906"/>
                  <a:gd name="connsiteX10-153" fmla="*/ 2063 w 918524"/>
                  <a:gd name="connsiteY10-154" fmla="*/ 349269 h 923906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</a:cxnLst>
                <a:rect l="l" t="t" r="r" b="b"/>
                <a:pathLst>
                  <a:path w="918524" h="923906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8AFA4C"/>
              </a:solidFill>
              <a:ln w="15875">
                <a:solidFill>
                  <a:schemeClr val="bg1"/>
                </a:solidFill>
              </a:ln>
              <a:effectLst>
                <a:innerShdw blurRad="292100">
                  <a:srgbClr val="76CE0C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" name="五角星 2"/>
              <p:cNvSpPr/>
              <p:nvPr/>
            </p:nvSpPr>
            <p:spPr>
              <a:xfrm rot="20424262">
                <a:off x="11046365" y="4655056"/>
                <a:ext cx="290576" cy="221980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-1" fmla="*/ 0 w 914398"/>
                  <a:gd name="connsiteY0-2" fmla="*/ 349269 h 923906"/>
                  <a:gd name="connsiteX1-3" fmla="*/ 262139 w 914398"/>
                  <a:gd name="connsiteY1-4" fmla="*/ 223173 h 923906"/>
                  <a:gd name="connsiteX2-5" fmla="*/ 457199 w 914398"/>
                  <a:gd name="connsiteY2-6" fmla="*/ 0 h 923906"/>
                  <a:gd name="connsiteX3-7" fmla="*/ 652259 w 914398"/>
                  <a:gd name="connsiteY3-8" fmla="*/ 223173 h 923906"/>
                  <a:gd name="connsiteX4-9" fmla="*/ 914398 w 914398"/>
                  <a:gd name="connsiteY4-10" fmla="*/ 349269 h 923906"/>
                  <a:gd name="connsiteX5-11" fmla="*/ 772813 w 914398"/>
                  <a:gd name="connsiteY5-12" fmla="*/ 613293 h 923906"/>
                  <a:gd name="connsiteX6-13" fmla="*/ 739764 w 914398"/>
                  <a:gd name="connsiteY6-14" fmla="*/ 914398 h 923906"/>
                  <a:gd name="connsiteX7-15" fmla="*/ 457199 w 914398"/>
                  <a:gd name="connsiteY7-16" fmla="*/ 854400 h 923906"/>
                  <a:gd name="connsiteX8-17" fmla="*/ 174634 w 914398"/>
                  <a:gd name="connsiteY8-18" fmla="*/ 914398 h 923906"/>
                  <a:gd name="connsiteX9-19" fmla="*/ 141585 w 914398"/>
                  <a:gd name="connsiteY9-20" fmla="*/ 613293 h 923906"/>
                  <a:gd name="connsiteX10-21" fmla="*/ 0 w 914398"/>
                  <a:gd name="connsiteY10-22" fmla="*/ 349269 h 923906"/>
                  <a:gd name="connsiteX0-23" fmla="*/ 0 w 916461"/>
                  <a:gd name="connsiteY0-24" fmla="*/ 349269 h 923906"/>
                  <a:gd name="connsiteX1-25" fmla="*/ 262139 w 916461"/>
                  <a:gd name="connsiteY1-26" fmla="*/ 223173 h 923906"/>
                  <a:gd name="connsiteX2-27" fmla="*/ 457199 w 916461"/>
                  <a:gd name="connsiteY2-28" fmla="*/ 0 h 923906"/>
                  <a:gd name="connsiteX3-29" fmla="*/ 652259 w 916461"/>
                  <a:gd name="connsiteY3-30" fmla="*/ 223173 h 923906"/>
                  <a:gd name="connsiteX4-31" fmla="*/ 914398 w 916461"/>
                  <a:gd name="connsiteY4-32" fmla="*/ 349269 h 923906"/>
                  <a:gd name="connsiteX5-33" fmla="*/ 772813 w 916461"/>
                  <a:gd name="connsiteY5-34" fmla="*/ 613293 h 923906"/>
                  <a:gd name="connsiteX6-35" fmla="*/ 739764 w 916461"/>
                  <a:gd name="connsiteY6-36" fmla="*/ 914398 h 923906"/>
                  <a:gd name="connsiteX7-37" fmla="*/ 457199 w 916461"/>
                  <a:gd name="connsiteY7-38" fmla="*/ 854400 h 923906"/>
                  <a:gd name="connsiteX8-39" fmla="*/ 174634 w 916461"/>
                  <a:gd name="connsiteY8-40" fmla="*/ 914398 h 923906"/>
                  <a:gd name="connsiteX9-41" fmla="*/ 141585 w 916461"/>
                  <a:gd name="connsiteY9-42" fmla="*/ 613293 h 923906"/>
                  <a:gd name="connsiteX10-43" fmla="*/ 0 w 916461"/>
                  <a:gd name="connsiteY10-44" fmla="*/ 349269 h 923906"/>
                  <a:gd name="connsiteX0-45" fmla="*/ 0 w 916461"/>
                  <a:gd name="connsiteY0-46" fmla="*/ 349269 h 923906"/>
                  <a:gd name="connsiteX1-47" fmla="*/ 262139 w 916461"/>
                  <a:gd name="connsiteY1-48" fmla="*/ 223173 h 923906"/>
                  <a:gd name="connsiteX2-49" fmla="*/ 457199 w 916461"/>
                  <a:gd name="connsiteY2-50" fmla="*/ 0 h 923906"/>
                  <a:gd name="connsiteX3-51" fmla="*/ 652259 w 916461"/>
                  <a:gd name="connsiteY3-52" fmla="*/ 223173 h 923906"/>
                  <a:gd name="connsiteX4-53" fmla="*/ 914398 w 916461"/>
                  <a:gd name="connsiteY4-54" fmla="*/ 349269 h 923906"/>
                  <a:gd name="connsiteX5-55" fmla="*/ 772813 w 916461"/>
                  <a:gd name="connsiteY5-56" fmla="*/ 613293 h 923906"/>
                  <a:gd name="connsiteX6-57" fmla="*/ 739764 w 916461"/>
                  <a:gd name="connsiteY6-58" fmla="*/ 914398 h 923906"/>
                  <a:gd name="connsiteX7-59" fmla="*/ 457199 w 916461"/>
                  <a:gd name="connsiteY7-60" fmla="*/ 854400 h 923906"/>
                  <a:gd name="connsiteX8-61" fmla="*/ 174634 w 916461"/>
                  <a:gd name="connsiteY8-62" fmla="*/ 914398 h 923906"/>
                  <a:gd name="connsiteX9-63" fmla="*/ 141585 w 916461"/>
                  <a:gd name="connsiteY9-64" fmla="*/ 613293 h 923906"/>
                  <a:gd name="connsiteX10-65" fmla="*/ 0 w 916461"/>
                  <a:gd name="connsiteY10-66" fmla="*/ 349269 h 923906"/>
                  <a:gd name="connsiteX0-67" fmla="*/ 2063 w 918524"/>
                  <a:gd name="connsiteY0-68" fmla="*/ 349269 h 923906"/>
                  <a:gd name="connsiteX1-69" fmla="*/ 264202 w 918524"/>
                  <a:gd name="connsiteY1-70" fmla="*/ 223173 h 923906"/>
                  <a:gd name="connsiteX2-71" fmla="*/ 459262 w 918524"/>
                  <a:gd name="connsiteY2-72" fmla="*/ 0 h 923906"/>
                  <a:gd name="connsiteX3-73" fmla="*/ 654322 w 918524"/>
                  <a:gd name="connsiteY3-74" fmla="*/ 223173 h 923906"/>
                  <a:gd name="connsiteX4-75" fmla="*/ 916461 w 918524"/>
                  <a:gd name="connsiteY4-76" fmla="*/ 349269 h 923906"/>
                  <a:gd name="connsiteX5-77" fmla="*/ 774876 w 918524"/>
                  <a:gd name="connsiteY5-78" fmla="*/ 613293 h 923906"/>
                  <a:gd name="connsiteX6-79" fmla="*/ 741827 w 918524"/>
                  <a:gd name="connsiteY6-80" fmla="*/ 914398 h 923906"/>
                  <a:gd name="connsiteX7-81" fmla="*/ 459262 w 918524"/>
                  <a:gd name="connsiteY7-82" fmla="*/ 854400 h 923906"/>
                  <a:gd name="connsiteX8-83" fmla="*/ 176697 w 918524"/>
                  <a:gd name="connsiteY8-84" fmla="*/ 914398 h 923906"/>
                  <a:gd name="connsiteX9-85" fmla="*/ 143648 w 918524"/>
                  <a:gd name="connsiteY9-86" fmla="*/ 613293 h 923906"/>
                  <a:gd name="connsiteX10-87" fmla="*/ 2063 w 918524"/>
                  <a:gd name="connsiteY10-88" fmla="*/ 349269 h 923906"/>
                  <a:gd name="connsiteX0-89" fmla="*/ 2063 w 918524"/>
                  <a:gd name="connsiteY0-90" fmla="*/ 349269 h 923906"/>
                  <a:gd name="connsiteX1-91" fmla="*/ 264202 w 918524"/>
                  <a:gd name="connsiteY1-92" fmla="*/ 223173 h 923906"/>
                  <a:gd name="connsiteX2-93" fmla="*/ 459262 w 918524"/>
                  <a:gd name="connsiteY2-94" fmla="*/ 0 h 923906"/>
                  <a:gd name="connsiteX3-95" fmla="*/ 654322 w 918524"/>
                  <a:gd name="connsiteY3-96" fmla="*/ 223173 h 923906"/>
                  <a:gd name="connsiteX4-97" fmla="*/ 916461 w 918524"/>
                  <a:gd name="connsiteY4-98" fmla="*/ 349269 h 923906"/>
                  <a:gd name="connsiteX5-99" fmla="*/ 774876 w 918524"/>
                  <a:gd name="connsiteY5-100" fmla="*/ 613293 h 923906"/>
                  <a:gd name="connsiteX6-101" fmla="*/ 741827 w 918524"/>
                  <a:gd name="connsiteY6-102" fmla="*/ 914398 h 923906"/>
                  <a:gd name="connsiteX7-103" fmla="*/ 459262 w 918524"/>
                  <a:gd name="connsiteY7-104" fmla="*/ 854400 h 923906"/>
                  <a:gd name="connsiteX8-105" fmla="*/ 176697 w 918524"/>
                  <a:gd name="connsiteY8-106" fmla="*/ 914398 h 923906"/>
                  <a:gd name="connsiteX9-107" fmla="*/ 143648 w 918524"/>
                  <a:gd name="connsiteY9-108" fmla="*/ 613293 h 923906"/>
                  <a:gd name="connsiteX10-109" fmla="*/ 2063 w 918524"/>
                  <a:gd name="connsiteY10-110" fmla="*/ 349269 h 923906"/>
                  <a:gd name="connsiteX0-111" fmla="*/ 2063 w 918524"/>
                  <a:gd name="connsiteY0-112" fmla="*/ 349269 h 923906"/>
                  <a:gd name="connsiteX1-113" fmla="*/ 264202 w 918524"/>
                  <a:gd name="connsiteY1-114" fmla="*/ 223173 h 923906"/>
                  <a:gd name="connsiteX2-115" fmla="*/ 459262 w 918524"/>
                  <a:gd name="connsiteY2-116" fmla="*/ 0 h 923906"/>
                  <a:gd name="connsiteX3-117" fmla="*/ 654322 w 918524"/>
                  <a:gd name="connsiteY3-118" fmla="*/ 223173 h 923906"/>
                  <a:gd name="connsiteX4-119" fmla="*/ 916461 w 918524"/>
                  <a:gd name="connsiteY4-120" fmla="*/ 349269 h 923906"/>
                  <a:gd name="connsiteX5-121" fmla="*/ 774876 w 918524"/>
                  <a:gd name="connsiteY5-122" fmla="*/ 613293 h 923906"/>
                  <a:gd name="connsiteX6-123" fmla="*/ 741827 w 918524"/>
                  <a:gd name="connsiteY6-124" fmla="*/ 914398 h 923906"/>
                  <a:gd name="connsiteX7-125" fmla="*/ 459262 w 918524"/>
                  <a:gd name="connsiteY7-126" fmla="*/ 854400 h 923906"/>
                  <a:gd name="connsiteX8-127" fmla="*/ 176697 w 918524"/>
                  <a:gd name="connsiteY8-128" fmla="*/ 914398 h 923906"/>
                  <a:gd name="connsiteX9-129" fmla="*/ 143648 w 918524"/>
                  <a:gd name="connsiteY9-130" fmla="*/ 613293 h 923906"/>
                  <a:gd name="connsiteX10-131" fmla="*/ 2063 w 918524"/>
                  <a:gd name="connsiteY10-132" fmla="*/ 349269 h 923906"/>
                  <a:gd name="connsiteX0-133" fmla="*/ 2063 w 918524"/>
                  <a:gd name="connsiteY0-134" fmla="*/ 349269 h 923906"/>
                  <a:gd name="connsiteX1-135" fmla="*/ 264202 w 918524"/>
                  <a:gd name="connsiteY1-136" fmla="*/ 223173 h 923906"/>
                  <a:gd name="connsiteX2-137" fmla="*/ 459262 w 918524"/>
                  <a:gd name="connsiteY2-138" fmla="*/ 0 h 923906"/>
                  <a:gd name="connsiteX3-139" fmla="*/ 654322 w 918524"/>
                  <a:gd name="connsiteY3-140" fmla="*/ 223173 h 923906"/>
                  <a:gd name="connsiteX4-141" fmla="*/ 916461 w 918524"/>
                  <a:gd name="connsiteY4-142" fmla="*/ 349269 h 923906"/>
                  <a:gd name="connsiteX5-143" fmla="*/ 774876 w 918524"/>
                  <a:gd name="connsiteY5-144" fmla="*/ 613293 h 923906"/>
                  <a:gd name="connsiteX6-145" fmla="*/ 741827 w 918524"/>
                  <a:gd name="connsiteY6-146" fmla="*/ 914398 h 923906"/>
                  <a:gd name="connsiteX7-147" fmla="*/ 459262 w 918524"/>
                  <a:gd name="connsiteY7-148" fmla="*/ 854400 h 923906"/>
                  <a:gd name="connsiteX8-149" fmla="*/ 176697 w 918524"/>
                  <a:gd name="connsiteY8-150" fmla="*/ 914398 h 923906"/>
                  <a:gd name="connsiteX9-151" fmla="*/ 143648 w 918524"/>
                  <a:gd name="connsiteY9-152" fmla="*/ 613293 h 923906"/>
                  <a:gd name="connsiteX10-153" fmla="*/ 2063 w 918524"/>
                  <a:gd name="connsiteY10-154" fmla="*/ 349269 h 923906"/>
                  <a:gd name="connsiteX0-155" fmla="*/ 654322 w 918524"/>
                  <a:gd name="connsiteY0-156" fmla="*/ 223173 h 923906"/>
                  <a:gd name="connsiteX1-157" fmla="*/ 916461 w 918524"/>
                  <a:gd name="connsiteY1-158" fmla="*/ 349269 h 923906"/>
                  <a:gd name="connsiteX2-159" fmla="*/ 774876 w 918524"/>
                  <a:gd name="connsiteY2-160" fmla="*/ 613293 h 923906"/>
                  <a:gd name="connsiteX3-161" fmla="*/ 741827 w 918524"/>
                  <a:gd name="connsiteY3-162" fmla="*/ 914398 h 923906"/>
                  <a:gd name="connsiteX4-163" fmla="*/ 459262 w 918524"/>
                  <a:gd name="connsiteY4-164" fmla="*/ 854400 h 923906"/>
                  <a:gd name="connsiteX5-165" fmla="*/ 176697 w 918524"/>
                  <a:gd name="connsiteY5-166" fmla="*/ 914398 h 923906"/>
                  <a:gd name="connsiteX6-167" fmla="*/ 143648 w 918524"/>
                  <a:gd name="connsiteY6-168" fmla="*/ 613293 h 923906"/>
                  <a:gd name="connsiteX7-169" fmla="*/ 2063 w 918524"/>
                  <a:gd name="connsiteY7-170" fmla="*/ 349269 h 923906"/>
                  <a:gd name="connsiteX8-171" fmla="*/ 264202 w 918524"/>
                  <a:gd name="connsiteY8-172" fmla="*/ 223173 h 923906"/>
                  <a:gd name="connsiteX9-173" fmla="*/ 459262 w 918524"/>
                  <a:gd name="connsiteY9-174" fmla="*/ 0 h 923906"/>
                  <a:gd name="connsiteX10-175" fmla="*/ 715845 w 918524"/>
                  <a:gd name="connsiteY10-176" fmla="*/ 284696 h 923906"/>
                  <a:gd name="connsiteX0-177" fmla="*/ 916461 w 918524"/>
                  <a:gd name="connsiteY0-178" fmla="*/ 349269 h 923906"/>
                  <a:gd name="connsiteX1-179" fmla="*/ 774876 w 918524"/>
                  <a:gd name="connsiteY1-180" fmla="*/ 613293 h 923906"/>
                  <a:gd name="connsiteX2-181" fmla="*/ 741827 w 918524"/>
                  <a:gd name="connsiteY2-182" fmla="*/ 914398 h 923906"/>
                  <a:gd name="connsiteX3-183" fmla="*/ 459262 w 918524"/>
                  <a:gd name="connsiteY3-184" fmla="*/ 854400 h 923906"/>
                  <a:gd name="connsiteX4-185" fmla="*/ 176697 w 918524"/>
                  <a:gd name="connsiteY4-186" fmla="*/ 914398 h 923906"/>
                  <a:gd name="connsiteX5-187" fmla="*/ 143648 w 918524"/>
                  <a:gd name="connsiteY5-188" fmla="*/ 613293 h 923906"/>
                  <a:gd name="connsiteX6-189" fmla="*/ 2063 w 918524"/>
                  <a:gd name="connsiteY6-190" fmla="*/ 349269 h 923906"/>
                  <a:gd name="connsiteX7-191" fmla="*/ 264202 w 918524"/>
                  <a:gd name="connsiteY7-192" fmla="*/ 223173 h 923906"/>
                  <a:gd name="connsiteX8-193" fmla="*/ 459262 w 918524"/>
                  <a:gd name="connsiteY8-194" fmla="*/ 0 h 923906"/>
                  <a:gd name="connsiteX9-195" fmla="*/ 715845 w 918524"/>
                  <a:gd name="connsiteY9-196" fmla="*/ 284696 h 923906"/>
                  <a:gd name="connsiteX0-197" fmla="*/ 774876 w 774876"/>
                  <a:gd name="connsiteY0-198" fmla="*/ 613293 h 923906"/>
                  <a:gd name="connsiteX1-199" fmla="*/ 741827 w 774876"/>
                  <a:gd name="connsiteY1-200" fmla="*/ 914398 h 923906"/>
                  <a:gd name="connsiteX2-201" fmla="*/ 459262 w 774876"/>
                  <a:gd name="connsiteY2-202" fmla="*/ 854400 h 923906"/>
                  <a:gd name="connsiteX3-203" fmla="*/ 176697 w 774876"/>
                  <a:gd name="connsiteY3-204" fmla="*/ 914398 h 923906"/>
                  <a:gd name="connsiteX4-205" fmla="*/ 143648 w 774876"/>
                  <a:gd name="connsiteY4-206" fmla="*/ 613293 h 923906"/>
                  <a:gd name="connsiteX5-207" fmla="*/ 2063 w 774876"/>
                  <a:gd name="connsiteY5-208" fmla="*/ 349269 h 923906"/>
                  <a:gd name="connsiteX6-209" fmla="*/ 264202 w 774876"/>
                  <a:gd name="connsiteY6-210" fmla="*/ 223173 h 923906"/>
                  <a:gd name="connsiteX7-211" fmla="*/ 459262 w 774876"/>
                  <a:gd name="connsiteY7-212" fmla="*/ 0 h 923906"/>
                  <a:gd name="connsiteX8-213" fmla="*/ 715845 w 774876"/>
                  <a:gd name="connsiteY8-214" fmla="*/ 284696 h 923906"/>
                  <a:gd name="connsiteX0-215" fmla="*/ 741827 w 741827"/>
                  <a:gd name="connsiteY0-216" fmla="*/ 914398 h 923906"/>
                  <a:gd name="connsiteX1-217" fmla="*/ 459262 w 741827"/>
                  <a:gd name="connsiteY1-218" fmla="*/ 854400 h 923906"/>
                  <a:gd name="connsiteX2-219" fmla="*/ 176697 w 741827"/>
                  <a:gd name="connsiteY2-220" fmla="*/ 914398 h 923906"/>
                  <a:gd name="connsiteX3-221" fmla="*/ 143648 w 741827"/>
                  <a:gd name="connsiteY3-222" fmla="*/ 613293 h 923906"/>
                  <a:gd name="connsiteX4-223" fmla="*/ 2063 w 741827"/>
                  <a:gd name="connsiteY4-224" fmla="*/ 349269 h 923906"/>
                  <a:gd name="connsiteX5-225" fmla="*/ 264202 w 741827"/>
                  <a:gd name="connsiteY5-226" fmla="*/ 223173 h 923906"/>
                  <a:gd name="connsiteX6-227" fmla="*/ 459262 w 741827"/>
                  <a:gd name="connsiteY6-228" fmla="*/ 0 h 923906"/>
                  <a:gd name="connsiteX7-229" fmla="*/ 715845 w 741827"/>
                  <a:gd name="connsiteY7-230" fmla="*/ 284696 h 923906"/>
                  <a:gd name="connsiteX0-231" fmla="*/ 459262 w 715845"/>
                  <a:gd name="connsiteY0-232" fmla="*/ 854400 h 916632"/>
                  <a:gd name="connsiteX1-233" fmla="*/ 176697 w 715845"/>
                  <a:gd name="connsiteY1-234" fmla="*/ 914398 h 916632"/>
                  <a:gd name="connsiteX2-235" fmla="*/ 143648 w 715845"/>
                  <a:gd name="connsiteY2-236" fmla="*/ 613293 h 916632"/>
                  <a:gd name="connsiteX3-237" fmla="*/ 2063 w 715845"/>
                  <a:gd name="connsiteY3-238" fmla="*/ 349269 h 916632"/>
                  <a:gd name="connsiteX4-239" fmla="*/ 264202 w 715845"/>
                  <a:gd name="connsiteY4-240" fmla="*/ 223173 h 916632"/>
                  <a:gd name="connsiteX5-241" fmla="*/ 459262 w 715845"/>
                  <a:gd name="connsiteY5-242" fmla="*/ 0 h 916632"/>
                  <a:gd name="connsiteX6-243" fmla="*/ 715845 w 715845"/>
                  <a:gd name="connsiteY6-244" fmla="*/ 284696 h 916632"/>
                  <a:gd name="connsiteX0-245" fmla="*/ 176697 w 715845"/>
                  <a:gd name="connsiteY0-246" fmla="*/ 914398 h 914398"/>
                  <a:gd name="connsiteX1-247" fmla="*/ 143648 w 715845"/>
                  <a:gd name="connsiteY1-248" fmla="*/ 613293 h 914398"/>
                  <a:gd name="connsiteX2-249" fmla="*/ 2063 w 715845"/>
                  <a:gd name="connsiteY2-250" fmla="*/ 349269 h 914398"/>
                  <a:gd name="connsiteX3-251" fmla="*/ 264202 w 715845"/>
                  <a:gd name="connsiteY3-252" fmla="*/ 223173 h 914398"/>
                  <a:gd name="connsiteX4-253" fmla="*/ 459262 w 715845"/>
                  <a:gd name="connsiteY4-254" fmla="*/ 0 h 914398"/>
                  <a:gd name="connsiteX5-255" fmla="*/ 715845 w 715845"/>
                  <a:gd name="connsiteY5-256" fmla="*/ 284696 h 914398"/>
                  <a:gd name="connsiteX0-257" fmla="*/ 143648 w 715845"/>
                  <a:gd name="connsiteY0-258" fmla="*/ 613293 h 613293"/>
                  <a:gd name="connsiteX1-259" fmla="*/ 2063 w 715845"/>
                  <a:gd name="connsiteY1-260" fmla="*/ 349269 h 613293"/>
                  <a:gd name="connsiteX2-261" fmla="*/ 264202 w 715845"/>
                  <a:gd name="connsiteY2-262" fmla="*/ 223173 h 613293"/>
                  <a:gd name="connsiteX3-263" fmla="*/ 459262 w 715845"/>
                  <a:gd name="connsiteY3-264" fmla="*/ 0 h 613293"/>
                  <a:gd name="connsiteX4-265" fmla="*/ 715845 w 715845"/>
                  <a:gd name="connsiteY4-266" fmla="*/ 284696 h 613293"/>
                  <a:gd name="connsiteX0-267" fmla="*/ 0 w 713782"/>
                  <a:gd name="connsiteY0-268" fmla="*/ 349269 h 349269"/>
                  <a:gd name="connsiteX1-269" fmla="*/ 262139 w 713782"/>
                  <a:gd name="connsiteY1-270" fmla="*/ 223173 h 349269"/>
                  <a:gd name="connsiteX2-271" fmla="*/ 457199 w 713782"/>
                  <a:gd name="connsiteY2-272" fmla="*/ 0 h 349269"/>
                  <a:gd name="connsiteX3-273" fmla="*/ 713782 w 713782"/>
                  <a:gd name="connsiteY3-274" fmla="*/ 284696 h 349269"/>
                  <a:gd name="connsiteX0-275" fmla="*/ 0 w 457199"/>
                  <a:gd name="connsiteY0-276" fmla="*/ 349269 h 349269"/>
                  <a:gd name="connsiteX1-277" fmla="*/ 262139 w 457199"/>
                  <a:gd name="connsiteY1-278" fmla="*/ 223173 h 349269"/>
                  <a:gd name="connsiteX2-279" fmla="*/ 457199 w 457199"/>
                  <a:gd name="connsiteY2-280" fmla="*/ 0 h 34926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</a:cxnLst>
                <a:rect l="l" t="t" r="r" b="b"/>
                <a:pathLst>
                  <a:path w="457199" h="349269">
                    <a:moveTo>
                      <a:pt x="0" y="349269"/>
                    </a:moveTo>
                    <a:cubicBezTo>
                      <a:pt x="20092" y="284249"/>
                      <a:pt x="185939" y="281384"/>
                      <a:pt x="262139" y="223173"/>
                    </a:cubicBezTo>
                    <a:cubicBezTo>
                      <a:pt x="338339" y="164962"/>
                      <a:pt x="392179" y="0"/>
                      <a:pt x="457199" y="0"/>
                    </a:cubicBezTo>
                  </a:path>
                </a:pathLst>
              </a:custGeom>
              <a:noFill/>
              <a:ln w="28575" cap="rnd">
                <a:solidFill>
                  <a:schemeClr val="bg1">
                    <a:alpha val="8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5" name="五角星 2"/>
              <p:cNvSpPr/>
              <p:nvPr/>
            </p:nvSpPr>
            <p:spPr>
              <a:xfrm rot="6997346">
                <a:off x="11587935" y="4901938"/>
                <a:ext cx="128719" cy="147271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-1" fmla="*/ 0 w 914398"/>
                  <a:gd name="connsiteY0-2" fmla="*/ 349269 h 923906"/>
                  <a:gd name="connsiteX1-3" fmla="*/ 262139 w 914398"/>
                  <a:gd name="connsiteY1-4" fmla="*/ 223173 h 923906"/>
                  <a:gd name="connsiteX2-5" fmla="*/ 457199 w 914398"/>
                  <a:gd name="connsiteY2-6" fmla="*/ 0 h 923906"/>
                  <a:gd name="connsiteX3-7" fmla="*/ 652259 w 914398"/>
                  <a:gd name="connsiteY3-8" fmla="*/ 223173 h 923906"/>
                  <a:gd name="connsiteX4-9" fmla="*/ 914398 w 914398"/>
                  <a:gd name="connsiteY4-10" fmla="*/ 349269 h 923906"/>
                  <a:gd name="connsiteX5-11" fmla="*/ 772813 w 914398"/>
                  <a:gd name="connsiteY5-12" fmla="*/ 613293 h 923906"/>
                  <a:gd name="connsiteX6-13" fmla="*/ 739764 w 914398"/>
                  <a:gd name="connsiteY6-14" fmla="*/ 914398 h 923906"/>
                  <a:gd name="connsiteX7-15" fmla="*/ 457199 w 914398"/>
                  <a:gd name="connsiteY7-16" fmla="*/ 854400 h 923906"/>
                  <a:gd name="connsiteX8-17" fmla="*/ 174634 w 914398"/>
                  <a:gd name="connsiteY8-18" fmla="*/ 914398 h 923906"/>
                  <a:gd name="connsiteX9-19" fmla="*/ 141585 w 914398"/>
                  <a:gd name="connsiteY9-20" fmla="*/ 613293 h 923906"/>
                  <a:gd name="connsiteX10-21" fmla="*/ 0 w 914398"/>
                  <a:gd name="connsiteY10-22" fmla="*/ 349269 h 923906"/>
                  <a:gd name="connsiteX0-23" fmla="*/ 0 w 916461"/>
                  <a:gd name="connsiteY0-24" fmla="*/ 349269 h 923906"/>
                  <a:gd name="connsiteX1-25" fmla="*/ 262139 w 916461"/>
                  <a:gd name="connsiteY1-26" fmla="*/ 223173 h 923906"/>
                  <a:gd name="connsiteX2-27" fmla="*/ 457199 w 916461"/>
                  <a:gd name="connsiteY2-28" fmla="*/ 0 h 923906"/>
                  <a:gd name="connsiteX3-29" fmla="*/ 652259 w 916461"/>
                  <a:gd name="connsiteY3-30" fmla="*/ 223173 h 923906"/>
                  <a:gd name="connsiteX4-31" fmla="*/ 914398 w 916461"/>
                  <a:gd name="connsiteY4-32" fmla="*/ 349269 h 923906"/>
                  <a:gd name="connsiteX5-33" fmla="*/ 772813 w 916461"/>
                  <a:gd name="connsiteY5-34" fmla="*/ 613293 h 923906"/>
                  <a:gd name="connsiteX6-35" fmla="*/ 739764 w 916461"/>
                  <a:gd name="connsiteY6-36" fmla="*/ 914398 h 923906"/>
                  <a:gd name="connsiteX7-37" fmla="*/ 457199 w 916461"/>
                  <a:gd name="connsiteY7-38" fmla="*/ 854400 h 923906"/>
                  <a:gd name="connsiteX8-39" fmla="*/ 174634 w 916461"/>
                  <a:gd name="connsiteY8-40" fmla="*/ 914398 h 923906"/>
                  <a:gd name="connsiteX9-41" fmla="*/ 141585 w 916461"/>
                  <a:gd name="connsiteY9-42" fmla="*/ 613293 h 923906"/>
                  <a:gd name="connsiteX10-43" fmla="*/ 0 w 916461"/>
                  <a:gd name="connsiteY10-44" fmla="*/ 349269 h 923906"/>
                  <a:gd name="connsiteX0-45" fmla="*/ 0 w 916461"/>
                  <a:gd name="connsiteY0-46" fmla="*/ 349269 h 923906"/>
                  <a:gd name="connsiteX1-47" fmla="*/ 262139 w 916461"/>
                  <a:gd name="connsiteY1-48" fmla="*/ 223173 h 923906"/>
                  <a:gd name="connsiteX2-49" fmla="*/ 457199 w 916461"/>
                  <a:gd name="connsiteY2-50" fmla="*/ 0 h 923906"/>
                  <a:gd name="connsiteX3-51" fmla="*/ 652259 w 916461"/>
                  <a:gd name="connsiteY3-52" fmla="*/ 223173 h 923906"/>
                  <a:gd name="connsiteX4-53" fmla="*/ 914398 w 916461"/>
                  <a:gd name="connsiteY4-54" fmla="*/ 349269 h 923906"/>
                  <a:gd name="connsiteX5-55" fmla="*/ 772813 w 916461"/>
                  <a:gd name="connsiteY5-56" fmla="*/ 613293 h 923906"/>
                  <a:gd name="connsiteX6-57" fmla="*/ 739764 w 916461"/>
                  <a:gd name="connsiteY6-58" fmla="*/ 914398 h 923906"/>
                  <a:gd name="connsiteX7-59" fmla="*/ 457199 w 916461"/>
                  <a:gd name="connsiteY7-60" fmla="*/ 854400 h 923906"/>
                  <a:gd name="connsiteX8-61" fmla="*/ 174634 w 916461"/>
                  <a:gd name="connsiteY8-62" fmla="*/ 914398 h 923906"/>
                  <a:gd name="connsiteX9-63" fmla="*/ 141585 w 916461"/>
                  <a:gd name="connsiteY9-64" fmla="*/ 613293 h 923906"/>
                  <a:gd name="connsiteX10-65" fmla="*/ 0 w 916461"/>
                  <a:gd name="connsiteY10-66" fmla="*/ 349269 h 923906"/>
                  <a:gd name="connsiteX0-67" fmla="*/ 2063 w 918524"/>
                  <a:gd name="connsiteY0-68" fmla="*/ 349269 h 923906"/>
                  <a:gd name="connsiteX1-69" fmla="*/ 264202 w 918524"/>
                  <a:gd name="connsiteY1-70" fmla="*/ 223173 h 923906"/>
                  <a:gd name="connsiteX2-71" fmla="*/ 459262 w 918524"/>
                  <a:gd name="connsiteY2-72" fmla="*/ 0 h 923906"/>
                  <a:gd name="connsiteX3-73" fmla="*/ 654322 w 918524"/>
                  <a:gd name="connsiteY3-74" fmla="*/ 223173 h 923906"/>
                  <a:gd name="connsiteX4-75" fmla="*/ 916461 w 918524"/>
                  <a:gd name="connsiteY4-76" fmla="*/ 349269 h 923906"/>
                  <a:gd name="connsiteX5-77" fmla="*/ 774876 w 918524"/>
                  <a:gd name="connsiteY5-78" fmla="*/ 613293 h 923906"/>
                  <a:gd name="connsiteX6-79" fmla="*/ 741827 w 918524"/>
                  <a:gd name="connsiteY6-80" fmla="*/ 914398 h 923906"/>
                  <a:gd name="connsiteX7-81" fmla="*/ 459262 w 918524"/>
                  <a:gd name="connsiteY7-82" fmla="*/ 854400 h 923906"/>
                  <a:gd name="connsiteX8-83" fmla="*/ 176697 w 918524"/>
                  <a:gd name="connsiteY8-84" fmla="*/ 914398 h 923906"/>
                  <a:gd name="connsiteX9-85" fmla="*/ 143648 w 918524"/>
                  <a:gd name="connsiteY9-86" fmla="*/ 613293 h 923906"/>
                  <a:gd name="connsiteX10-87" fmla="*/ 2063 w 918524"/>
                  <a:gd name="connsiteY10-88" fmla="*/ 349269 h 923906"/>
                  <a:gd name="connsiteX0-89" fmla="*/ 2063 w 918524"/>
                  <a:gd name="connsiteY0-90" fmla="*/ 349269 h 923906"/>
                  <a:gd name="connsiteX1-91" fmla="*/ 264202 w 918524"/>
                  <a:gd name="connsiteY1-92" fmla="*/ 223173 h 923906"/>
                  <a:gd name="connsiteX2-93" fmla="*/ 459262 w 918524"/>
                  <a:gd name="connsiteY2-94" fmla="*/ 0 h 923906"/>
                  <a:gd name="connsiteX3-95" fmla="*/ 654322 w 918524"/>
                  <a:gd name="connsiteY3-96" fmla="*/ 223173 h 923906"/>
                  <a:gd name="connsiteX4-97" fmla="*/ 916461 w 918524"/>
                  <a:gd name="connsiteY4-98" fmla="*/ 349269 h 923906"/>
                  <a:gd name="connsiteX5-99" fmla="*/ 774876 w 918524"/>
                  <a:gd name="connsiteY5-100" fmla="*/ 613293 h 923906"/>
                  <a:gd name="connsiteX6-101" fmla="*/ 741827 w 918524"/>
                  <a:gd name="connsiteY6-102" fmla="*/ 914398 h 923906"/>
                  <a:gd name="connsiteX7-103" fmla="*/ 459262 w 918524"/>
                  <a:gd name="connsiteY7-104" fmla="*/ 854400 h 923906"/>
                  <a:gd name="connsiteX8-105" fmla="*/ 176697 w 918524"/>
                  <a:gd name="connsiteY8-106" fmla="*/ 914398 h 923906"/>
                  <a:gd name="connsiteX9-107" fmla="*/ 143648 w 918524"/>
                  <a:gd name="connsiteY9-108" fmla="*/ 613293 h 923906"/>
                  <a:gd name="connsiteX10-109" fmla="*/ 2063 w 918524"/>
                  <a:gd name="connsiteY10-110" fmla="*/ 349269 h 923906"/>
                  <a:gd name="connsiteX0-111" fmla="*/ 2063 w 918524"/>
                  <a:gd name="connsiteY0-112" fmla="*/ 349269 h 923906"/>
                  <a:gd name="connsiteX1-113" fmla="*/ 264202 w 918524"/>
                  <a:gd name="connsiteY1-114" fmla="*/ 223173 h 923906"/>
                  <a:gd name="connsiteX2-115" fmla="*/ 459262 w 918524"/>
                  <a:gd name="connsiteY2-116" fmla="*/ 0 h 923906"/>
                  <a:gd name="connsiteX3-117" fmla="*/ 654322 w 918524"/>
                  <a:gd name="connsiteY3-118" fmla="*/ 223173 h 923906"/>
                  <a:gd name="connsiteX4-119" fmla="*/ 916461 w 918524"/>
                  <a:gd name="connsiteY4-120" fmla="*/ 349269 h 923906"/>
                  <a:gd name="connsiteX5-121" fmla="*/ 774876 w 918524"/>
                  <a:gd name="connsiteY5-122" fmla="*/ 613293 h 923906"/>
                  <a:gd name="connsiteX6-123" fmla="*/ 741827 w 918524"/>
                  <a:gd name="connsiteY6-124" fmla="*/ 914398 h 923906"/>
                  <a:gd name="connsiteX7-125" fmla="*/ 459262 w 918524"/>
                  <a:gd name="connsiteY7-126" fmla="*/ 854400 h 923906"/>
                  <a:gd name="connsiteX8-127" fmla="*/ 176697 w 918524"/>
                  <a:gd name="connsiteY8-128" fmla="*/ 914398 h 923906"/>
                  <a:gd name="connsiteX9-129" fmla="*/ 143648 w 918524"/>
                  <a:gd name="connsiteY9-130" fmla="*/ 613293 h 923906"/>
                  <a:gd name="connsiteX10-131" fmla="*/ 2063 w 918524"/>
                  <a:gd name="connsiteY10-132" fmla="*/ 349269 h 923906"/>
                  <a:gd name="connsiteX0-133" fmla="*/ 2063 w 918524"/>
                  <a:gd name="connsiteY0-134" fmla="*/ 349269 h 923906"/>
                  <a:gd name="connsiteX1-135" fmla="*/ 264202 w 918524"/>
                  <a:gd name="connsiteY1-136" fmla="*/ 223173 h 923906"/>
                  <a:gd name="connsiteX2-137" fmla="*/ 459262 w 918524"/>
                  <a:gd name="connsiteY2-138" fmla="*/ 0 h 923906"/>
                  <a:gd name="connsiteX3-139" fmla="*/ 654322 w 918524"/>
                  <a:gd name="connsiteY3-140" fmla="*/ 223173 h 923906"/>
                  <a:gd name="connsiteX4-141" fmla="*/ 916461 w 918524"/>
                  <a:gd name="connsiteY4-142" fmla="*/ 349269 h 923906"/>
                  <a:gd name="connsiteX5-143" fmla="*/ 774876 w 918524"/>
                  <a:gd name="connsiteY5-144" fmla="*/ 613293 h 923906"/>
                  <a:gd name="connsiteX6-145" fmla="*/ 741827 w 918524"/>
                  <a:gd name="connsiteY6-146" fmla="*/ 914398 h 923906"/>
                  <a:gd name="connsiteX7-147" fmla="*/ 459262 w 918524"/>
                  <a:gd name="connsiteY7-148" fmla="*/ 854400 h 923906"/>
                  <a:gd name="connsiteX8-149" fmla="*/ 176697 w 918524"/>
                  <a:gd name="connsiteY8-150" fmla="*/ 914398 h 923906"/>
                  <a:gd name="connsiteX9-151" fmla="*/ 143648 w 918524"/>
                  <a:gd name="connsiteY9-152" fmla="*/ 613293 h 923906"/>
                  <a:gd name="connsiteX10-153" fmla="*/ 2063 w 918524"/>
                  <a:gd name="connsiteY10-154" fmla="*/ 349269 h 923906"/>
                  <a:gd name="connsiteX0-155" fmla="*/ 654322 w 918524"/>
                  <a:gd name="connsiteY0-156" fmla="*/ 223173 h 923906"/>
                  <a:gd name="connsiteX1-157" fmla="*/ 916461 w 918524"/>
                  <a:gd name="connsiteY1-158" fmla="*/ 349269 h 923906"/>
                  <a:gd name="connsiteX2-159" fmla="*/ 774876 w 918524"/>
                  <a:gd name="connsiteY2-160" fmla="*/ 613293 h 923906"/>
                  <a:gd name="connsiteX3-161" fmla="*/ 741827 w 918524"/>
                  <a:gd name="connsiteY3-162" fmla="*/ 914398 h 923906"/>
                  <a:gd name="connsiteX4-163" fmla="*/ 459262 w 918524"/>
                  <a:gd name="connsiteY4-164" fmla="*/ 854400 h 923906"/>
                  <a:gd name="connsiteX5-165" fmla="*/ 176697 w 918524"/>
                  <a:gd name="connsiteY5-166" fmla="*/ 914398 h 923906"/>
                  <a:gd name="connsiteX6-167" fmla="*/ 143648 w 918524"/>
                  <a:gd name="connsiteY6-168" fmla="*/ 613293 h 923906"/>
                  <a:gd name="connsiteX7-169" fmla="*/ 2063 w 918524"/>
                  <a:gd name="connsiteY7-170" fmla="*/ 349269 h 923906"/>
                  <a:gd name="connsiteX8-171" fmla="*/ 264202 w 918524"/>
                  <a:gd name="connsiteY8-172" fmla="*/ 223173 h 923906"/>
                  <a:gd name="connsiteX9-173" fmla="*/ 459262 w 918524"/>
                  <a:gd name="connsiteY9-174" fmla="*/ 0 h 923906"/>
                  <a:gd name="connsiteX10-175" fmla="*/ 715845 w 918524"/>
                  <a:gd name="connsiteY10-176" fmla="*/ 284696 h 923906"/>
                  <a:gd name="connsiteX0-177" fmla="*/ 916461 w 918524"/>
                  <a:gd name="connsiteY0-178" fmla="*/ 349269 h 923906"/>
                  <a:gd name="connsiteX1-179" fmla="*/ 774876 w 918524"/>
                  <a:gd name="connsiteY1-180" fmla="*/ 613293 h 923906"/>
                  <a:gd name="connsiteX2-181" fmla="*/ 741827 w 918524"/>
                  <a:gd name="connsiteY2-182" fmla="*/ 914398 h 923906"/>
                  <a:gd name="connsiteX3-183" fmla="*/ 459262 w 918524"/>
                  <a:gd name="connsiteY3-184" fmla="*/ 854400 h 923906"/>
                  <a:gd name="connsiteX4-185" fmla="*/ 176697 w 918524"/>
                  <a:gd name="connsiteY4-186" fmla="*/ 914398 h 923906"/>
                  <a:gd name="connsiteX5-187" fmla="*/ 143648 w 918524"/>
                  <a:gd name="connsiteY5-188" fmla="*/ 613293 h 923906"/>
                  <a:gd name="connsiteX6-189" fmla="*/ 2063 w 918524"/>
                  <a:gd name="connsiteY6-190" fmla="*/ 349269 h 923906"/>
                  <a:gd name="connsiteX7-191" fmla="*/ 264202 w 918524"/>
                  <a:gd name="connsiteY7-192" fmla="*/ 223173 h 923906"/>
                  <a:gd name="connsiteX8-193" fmla="*/ 459262 w 918524"/>
                  <a:gd name="connsiteY8-194" fmla="*/ 0 h 923906"/>
                  <a:gd name="connsiteX9-195" fmla="*/ 715845 w 918524"/>
                  <a:gd name="connsiteY9-196" fmla="*/ 284696 h 923906"/>
                  <a:gd name="connsiteX0-197" fmla="*/ 774876 w 774876"/>
                  <a:gd name="connsiteY0-198" fmla="*/ 613293 h 923906"/>
                  <a:gd name="connsiteX1-199" fmla="*/ 741827 w 774876"/>
                  <a:gd name="connsiteY1-200" fmla="*/ 914398 h 923906"/>
                  <a:gd name="connsiteX2-201" fmla="*/ 459262 w 774876"/>
                  <a:gd name="connsiteY2-202" fmla="*/ 854400 h 923906"/>
                  <a:gd name="connsiteX3-203" fmla="*/ 176697 w 774876"/>
                  <a:gd name="connsiteY3-204" fmla="*/ 914398 h 923906"/>
                  <a:gd name="connsiteX4-205" fmla="*/ 143648 w 774876"/>
                  <a:gd name="connsiteY4-206" fmla="*/ 613293 h 923906"/>
                  <a:gd name="connsiteX5-207" fmla="*/ 2063 w 774876"/>
                  <a:gd name="connsiteY5-208" fmla="*/ 349269 h 923906"/>
                  <a:gd name="connsiteX6-209" fmla="*/ 264202 w 774876"/>
                  <a:gd name="connsiteY6-210" fmla="*/ 223173 h 923906"/>
                  <a:gd name="connsiteX7-211" fmla="*/ 459262 w 774876"/>
                  <a:gd name="connsiteY7-212" fmla="*/ 0 h 923906"/>
                  <a:gd name="connsiteX8-213" fmla="*/ 715845 w 774876"/>
                  <a:gd name="connsiteY8-214" fmla="*/ 284696 h 923906"/>
                  <a:gd name="connsiteX0-215" fmla="*/ 741827 w 741827"/>
                  <a:gd name="connsiteY0-216" fmla="*/ 914398 h 923906"/>
                  <a:gd name="connsiteX1-217" fmla="*/ 459262 w 741827"/>
                  <a:gd name="connsiteY1-218" fmla="*/ 854400 h 923906"/>
                  <a:gd name="connsiteX2-219" fmla="*/ 176697 w 741827"/>
                  <a:gd name="connsiteY2-220" fmla="*/ 914398 h 923906"/>
                  <a:gd name="connsiteX3-221" fmla="*/ 143648 w 741827"/>
                  <a:gd name="connsiteY3-222" fmla="*/ 613293 h 923906"/>
                  <a:gd name="connsiteX4-223" fmla="*/ 2063 w 741827"/>
                  <a:gd name="connsiteY4-224" fmla="*/ 349269 h 923906"/>
                  <a:gd name="connsiteX5-225" fmla="*/ 264202 w 741827"/>
                  <a:gd name="connsiteY5-226" fmla="*/ 223173 h 923906"/>
                  <a:gd name="connsiteX6-227" fmla="*/ 459262 w 741827"/>
                  <a:gd name="connsiteY6-228" fmla="*/ 0 h 923906"/>
                  <a:gd name="connsiteX7-229" fmla="*/ 715845 w 741827"/>
                  <a:gd name="connsiteY7-230" fmla="*/ 284696 h 923906"/>
                  <a:gd name="connsiteX0-231" fmla="*/ 459262 w 715845"/>
                  <a:gd name="connsiteY0-232" fmla="*/ 854400 h 916632"/>
                  <a:gd name="connsiteX1-233" fmla="*/ 176697 w 715845"/>
                  <a:gd name="connsiteY1-234" fmla="*/ 914398 h 916632"/>
                  <a:gd name="connsiteX2-235" fmla="*/ 143648 w 715845"/>
                  <a:gd name="connsiteY2-236" fmla="*/ 613293 h 916632"/>
                  <a:gd name="connsiteX3-237" fmla="*/ 2063 w 715845"/>
                  <a:gd name="connsiteY3-238" fmla="*/ 349269 h 916632"/>
                  <a:gd name="connsiteX4-239" fmla="*/ 264202 w 715845"/>
                  <a:gd name="connsiteY4-240" fmla="*/ 223173 h 916632"/>
                  <a:gd name="connsiteX5-241" fmla="*/ 459262 w 715845"/>
                  <a:gd name="connsiteY5-242" fmla="*/ 0 h 916632"/>
                  <a:gd name="connsiteX6-243" fmla="*/ 715845 w 715845"/>
                  <a:gd name="connsiteY6-244" fmla="*/ 284696 h 916632"/>
                  <a:gd name="connsiteX0-245" fmla="*/ 176697 w 715845"/>
                  <a:gd name="connsiteY0-246" fmla="*/ 914398 h 914398"/>
                  <a:gd name="connsiteX1-247" fmla="*/ 143648 w 715845"/>
                  <a:gd name="connsiteY1-248" fmla="*/ 613293 h 914398"/>
                  <a:gd name="connsiteX2-249" fmla="*/ 2063 w 715845"/>
                  <a:gd name="connsiteY2-250" fmla="*/ 349269 h 914398"/>
                  <a:gd name="connsiteX3-251" fmla="*/ 264202 w 715845"/>
                  <a:gd name="connsiteY3-252" fmla="*/ 223173 h 914398"/>
                  <a:gd name="connsiteX4-253" fmla="*/ 459262 w 715845"/>
                  <a:gd name="connsiteY4-254" fmla="*/ 0 h 914398"/>
                  <a:gd name="connsiteX5-255" fmla="*/ 715845 w 715845"/>
                  <a:gd name="connsiteY5-256" fmla="*/ 284696 h 914398"/>
                  <a:gd name="connsiteX0-257" fmla="*/ 143648 w 715845"/>
                  <a:gd name="connsiteY0-258" fmla="*/ 613293 h 613293"/>
                  <a:gd name="connsiteX1-259" fmla="*/ 2063 w 715845"/>
                  <a:gd name="connsiteY1-260" fmla="*/ 349269 h 613293"/>
                  <a:gd name="connsiteX2-261" fmla="*/ 264202 w 715845"/>
                  <a:gd name="connsiteY2-262" fmla="*/ 223173 h 613293"/>
                  <a:gd name="connsiteX3-263" fmla="*/ 459262 w 715845"/>
                  <a:gd name="connsiteY3-264" fmla="*/ 0 h 613293"/>
                  <a:gd name="connsiteX4-265" fmla="*/ 715845 w 715845"/>
                  <a:gd name="connsiteY4-266" fmla="*/ 284696 h 613293"/>
                  <a:gd name="connsiteX0-267" fmla="*/ 0 w 713782"/>
                  <a:gd name="connsiteY0-268" fmla="*/ 349269 h 349269"/>
                  <a:gd name="connsiteX1-269" fmla="*/ 262139 w 713782"/>
                  <a:gd name="connsiteY1-270" fmla="*/ 223173 h 349269"/>
                  <a:gd name="connsiteX2-271" fmla="*/ 457199 w 713782"/>
                  <a:gd name="connsiteY2-272" fmla="*/ 0 h 349269"/>
                  <a:gd name="connsiteX3-273" fmla="*/ 713782 w 713782"/>
                  <a:gd name="connsiteY3-274" fmla="*/ 284696 h 349269"/>
                  <a:gd name="connsiteX0-275" fmla="*/ 0 w 457199"/>
                  <a:gd name="connsiteY0-276" fmla="*/ 349269 h 349269"/>
                  <a:gd name="connsiteX1-277" fmla="*/ 262139 w 457199"/>
                  <a:gd name="connsiteY1-278" fmla="*/ 223173 h 349269"/>
                  <a:gd name="connsiteX2-279" fmla="*/ 457199 w 457199"/>
                  <a:gd name="connsiteY2-280" fmla="*/ 0 h 349269"/>
                  <a:gd name="connsiteX0-281" fmla="*/ 0 w 195060"/>
                  <a:gd name="connsiteY0-282" fmla="*/ 223173 h 223173"/>
                  <a:gd name="connsiteX1-283" fmla="*/ 195060 w 195060"/>
                  <a:gd name="connsiteY1-284" fmla="*/ 0 h 223173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</a:cxnLst>
                <a:rect l="l" t="t" r="r" b="b"/>
                <a:pathLst>
                  <a:path w="195060" h="223173">
                    <a:moveTo>
                      <a:pt x="0" y="223173"/>
                    </a:moveTo>
                    <a:cubicBezTo>
                      <a:pt x="76200" y="164962"/>
                      <a:pt x="130040" y="0"/>
                      <a:pt x="195060" y="0"/>
                    </a:cubicBezTo>
                  </a:path>
                </a:pathLst>
              </a:custGeom>
              <a:noFill/>
              <a:ln w="28575" cap="rnd">
                <a:solidFill>
                  <a:schemeClr val="bg1">
                    <a:alpha val="6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16" name="组合 15"/>
          <p:cNvGrpSpPr/>
          <p:nvPr/>
        </p:nvGrpSpPr>
        <p:grpSpPr>
          <a:xfrm rot="20532747">
            <a:off x="7568703" y="802976"/>
            <a:ext cx="774928" cy="923380"/>
            <a:chOff x="507876" y="722140"/>
            <a:chExt cx="774928" cy="923380"/>
          </a:xfrm>
        </p:grpSpPr>
        <p:sp>
          <p:nvSpPr>
            <p:cNvPr id="17" name="椭圆 16"/>
            <p:cNvSpPr/>
            <p:nvPr/>
          </p:nvSpPr>
          <p:spPr>
            <a:xfrm flipV="1">
              <a:off x="1142127" y="1504843"/>
              <a:ext cx="140677" cy="140677"/>
            </a:xfrm>
            <a:prstGeom prst="ellipse">
              <a:avLst/>
            </a:prstGeom>
            <a:solidFill>
              <a:srgbClr val="13D6EB"/>
            </a:solidFill>
            <a:ln>
              <a:solidFill>
                <a:srgbClr val="13D6E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" name="椭圆 17"/>
            <p:cNvSpPr/>
            <p:nvPr/>
          </p:nvSpPr>
          <p:spPr>
            <a:xfrm flipV="1">
              <a:off x="525192" y="722140"/>
              <a:ext cx="140677" cy="140677"/>
            </a:xfrm>
            <a:prstGeom prst="ellipse">
              <a:avLst/>
            </a:prstGeom>
            <a:solidFill>
              <a:srgbClr val="13D6EB"/>
            </a:solidFill>
            <a:ln>
              <a:solidFill>
                <a:srgbClr val="13D6E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19" name="直接连接符 18"/>
            <p:cNvCxnSpPr>
              <a:stCxn id="18" idx="0"/>
              <a:endCxn id="17" idx="3"/>
            </p:cNvCxnSpPr>
            <p:nvPr/>
          </p:nvCxnSpPr>
          <p:spPr>
            <a:xfrm rot="1067253">
              <a:off x="507876" y="965291"/>
              <a:ext cx="742508" cy="457681"/>
            </a:xfrm>
            <a:prstGeom prst="line">
              <a:avLst/>
            </a:prstGeom>
            <a:ln>
              <a:solidFill>
                <a:srgbClr val="13D6EB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组合 19"/>
          <p:cNvGrpSpPr/>
          <p:nvPr/>
        </p:nvGrpSpPr>
        <p:grpSpPr>
          <a:xfrm>
            <a:off x="10853813" y="1602319"/>
            <a:ext cx="530493" cy="1204586"/>
            <a:chOff x="3019253" y="1093136"/>
            <a:chExt cx="530493" cy="1204586"/>
          </a:xfrm>
        </p:grpSpPr>
        <p:sp>
          <p:nvSpPr>
            <p:cNvPr id="21" name="椭圆 20"/>
            <p:cNvSpPr/>
            <p:nvPr/>
          </p:nvSpPr>
          <p:spPr>
            <a:xfrm flipV="1">
              <a:off x="3019253" y="1093136"/>
              <a:ext cx="140677" cy="140677"/>
            </a:xfrm>
            <a:prstGeom prst="ellipse">
              <a:avLst/>
            </a:prstGeom>
            <a:solidFill>
              <a:srgbClr val="13D6EB"/>
            </a:solidFill>
            <a:ln>
              <a:solidFill>
                <a:srgbClr val="13D6E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" name="椭圆 21"/>
            <p:cNvSpPr/>
            <p:nvPr/>
          </p:nvSpPr>
          <p:spPr>
            <a:xfrm flipV="1">
              <a:off x="3409069" y="1819421"/>
              <a:ext cx="140677" cy="140677"/>
            </a:xfrm>
            <a:prstGeom prst="ellipse">
              <a:avLst/>
            </a:prstGeom>
            <a:solidFill>
              <a:srgbClr val="13D6EB"/>
            </a:solidFill>
            <a:ln>
              <a:solidFill>
                <a:srgbClr val="13D6E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" name="椭圆 22"/>
            <p:cNvSpPr/>
            <p:nvPr/>
          </p:nvSpPr>
          <p:spPr>
            <a:xfrm flipV="1">
              <a:off x="3169918" y="2157045"/>
              <a:ext cx="140677" cy="140677"/>
            </a:xfrm>
            <a:prstGeom prst="ellipse">
              <a:avLst/>
            </a:prstGeom>
            <a:solidFill>
              <a:srgbClr val="13D6EB"/>
            </a:solidFill>
            <a:ln>
              <a:solidFill>
                <a:srgbClr val="13D6E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24" name="直接连接符 23"/>
            <p:cNvCxnSpPr>
              <a:stCxn id="21" idx="7"/>
              <a:endCxn id="22" idx="3"/>
            </p:cNvCxnSpPr>
            <p:nvPr/>
          </p:nvCxnSpPr>
          <p:spPr>
            <a:xfrm>
              <a:off x="3139328" y="1213211"/>
              <a:ext cx="290343" cy="626812"/>
            </a:xfrm>
            <a:prstGeom prst="line">
              <a:avLst/>
            </a:prstGeom>
            <a:ln>
              <a:solidFill>
                <a:srgbClr val="13D6EB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4"/>
            <p:cNvCxnSpPr>
              <a:stCxn id="22" idx="5"/>
              <a:endCxn id="23" idx="0"/>
            </p:cNvCxnSpPr>
            <p:nvPr/>
          </p:nvCxnSpPr>
          <p:spPr>
            <a:xfrm flipH="1">
              <a:off x="3240257" y="1840023"/>
              <a:ext cx="288887" cy="457699"/>
            </a:xfrm>
            <a:prstGeom prst="line">
              <a:avLst/>
            </a:prstGeom>
            <a:ln>
              <a:solidFill>
                <a:srgbClr val="13D6EB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组合 25"/>
          <p:cNvGrpSpPr/>
          <p:nvPr/>
        </p:nvGrpSpPr>
        <p:grpSpPr>
          <a:xfrm rot="1255243">
            <a:off x="9007736" y="920782"/>
            <a:ext cx="1778771" cy="1178288"/>
            <a:chOff x="1659043" y="703884"/>
            <a:chExt cx="1778771" cy="1178288"/>
          </a:xfrm>
        </p:grpSpPr>
        <p:sp>
          <p:nvSpPr>
            <p:cNvPr id="27" name="椭圆 26"/>
            <p:cNvSpPr/>
            <p:nvPr/>
          </p:nvSpPr>
          <p:spPr>
            <a:xfrm flipV="1">
              <a:off x="1668618" y="1741495"/>
              <a:ext cx="140677" cy="140677"/>
            </a:xfrm>
            <a:prstGeom prst="ellipse">
              <a:avLst/>
            </a:prstGeom>
            <a:solidFill>
              <a:srgbClr val="13D6EB"/>
            </a:solidFill>
            <a:ln>
              <a:solidFill>
                <a:srgbClr val="13D6E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8" name="椭圆 27"/>
            <p:cNvSpPr/>
            <p:nvPr/>
          </p:nvSpPr>
          <p:spPr>
            <a:xfrm flipV="1">
              <a:off x="2071973" y="859740"/>
              <a:ext cx="140677" cy="140677"/>
            </a:xfrm>
            <a:prstGeom prst="ellipse">
              <a:avLst/>
            </a:prstGeom>
            <a:solidFill>
              <a:srgbClr val="13D6EB"/>
            </a:solidFill>
            <a:ln>
              <a:solidFill>
                <a:srgbClr val="13D6E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29" name="直接连接符 28"/>
            <p:cNvCxnSpPr>
              <a:stCxn id="27" idx="5"/>
              <a:endCxn id="28" idx="1"/>
            </p:cNvCxnSpPr>
            <p:nvPr/>
          </p:nvCxnSpPr>
          <p:spPr>
            <a:xfrm rot="20344757" flipV="1">
              <a:off x="1659043" y="1059855"/>
              <a:ext cx="563182" cy="622203"/>
            </a:xfrm>
            <a:prstGeom prst="line">
              <a:avLst/>
            </a:prstGeom>
            <a:ln>
              <a:solidFill>
                <a:srgbClr val="13D6EB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29"/>
            <p:cNvCxnSpPr>
              <a:stCxn id="21" idx="3"/>
              <a:endCxn id="28" idx="6"/>
            </p:cNvCxnSpPr>
            <p:nvPr/>
          </p:nvCxnSpPr>
          <p:spPr>
            <a:xfrm rot="20344757" flipH="1" flipV="1">
              <a:off x="2276479" y="703884"/>
              <a:ext cx="1161335" cy="571916"/>
            </a:xfrm>
            <a:prstGeom prst="line">
              <a:avLst/>
            </a:prstGeom>
            <a:ln>
              <a:solidFill>
                <a:srgbClr val="13D6EB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1" name="图片 3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66360" y="587582"/>
            <a:ext cx="2954279" cy="1902446"/>
          </a:xfrm>
          <a:prstGeom prst="rect">
            <a:avLst/>
          </a:prstGeom>
          <a:effectLst>
            <a:outerShdw blurRad="165100" dist="25400" dir="16200000" sx="99000" sy="99000" rotWithShape="0">
              <a:schemeClr val="bg1">
                <a:alpha val="93000"/>
              </a:schemeClr>
            </a:outerShdw>
          </a:effectLst>
        </p:spPr>
      </p:pic>
      <p:grpSp>
        <p:nvGrpSpPr>
          <p:cNvPr id="32" name="组合 31"/>
          <p:cNvGrpSpPr/>
          <p:nvPr/>
        </p:nvGrpSpPr>
        <p:grpSpPr>
          <a:xfrm flipH="1">
            <a:off x="558694" y="1589017"/>
            <a:ext cx="3021982" cy="1854485"/>
            <a:chOff x="8726219" y="-661205"/>
            <a:chExt cx="2154936" cy="1322409"/>
          </a:xfrm>
        </p:grpSpPr>
        <p:sp>
          <p:nvSpPr>
            <p:cNvPr id="33" name="任意多边形 131"/>
            <p:cNvSpPr/>
            <p:nvPr/>
          </p:nvSpPr>
          <p:spPr>
            <a:xfrm rot="21387068">
              <a:off x="8737941" y="-661205"/>
              <a:ext cx="2143214" cy="1322408"/>
            </a:xfrm>
            <a:custGeom>
              <a:avLst/>
              <a:gdLst>
                <a:gd name="connsiteX0" fmla="*/ 948690 w 2148840"/>
                <a:gd name="connsiteY0" fmla="*/ 0 h 1325880"/>
                <a:gd name="connsiteX1" fmla="*/ 1264643 w 2148840"/>
                <a:gd name="connsiteY1" fmla="*/ 209428 h 1325880"/>
                <a:gd name="connsiteX2" fmla="*/ 1272463 w 2148840"/>
                <a:gd name="connsiteY2" fmla="*/ 234618 h 1325880"/>
                <a:gd name="connsiteX3" fmla="*/ 1318138 w 2148840"/>
                <a:gd name="connsiteY3" fmla="*/ 209827 h 1325880"/>
                <a:gd name="connsiteX4" fmla="*/ 1451610 w 2148840"/>
                <a:gd name="connsiteY4" fmla="*/ 182880 h 1325880"/>
                <a:gd name="connsiteX5" fmla="*/ 1735948 w 2148840"/>
                <a:gd name="connsiteY5" fmla="*/ 334061 h 1325880"/>
                <a:gd name="connsiteX6" fmla="*/ 1754729 w 2148840"/>
                <a:gd name="connsiteY6" fmla="*/ 368663 h 1325880"/>
                <a:gd name="connsiteX7" fmla="*/ 1811161 w 2148840"/>
                <a:gd name="connsiteY7" fmla="*/ 374352 h 1325880"/>
                <a:gd name="connsiteX8" fmla="*/ 2148840 w 2148840"/>
                <a:gd name="connsiteY8" fmla="*/ 788670 h 1325880"/>
                <a:gd name="connsiteX9" fmla="*/ 1725930 w 2148840"/>
                <a:gd name="connsiteY9" fmla="*/ 1211580 h 1325880"/>
                <a:gd name="connsiteX10" fmla="*/ 1489477 w 2148840"/>
                <a:gd name="connsiteY10" fmla="*/ 1139354 h 1325880"/>
                <a:gd name="connsiteX11" fmla="*/ 1436947 w 2148840"/>
                <a:gd name="connsiteY11" fmla="*/ 1096013 h 1325880"/>
                <a:gd name="connsiteX12" fmla="*/ 1420223 w 2148840"/>
                <a:gd name="connsiteY12" fmla="*/ 1126825 h 1325880"/>
                <a:gd name="connsiteX13" fmla="*/ 1045845 w 2148840"/>
                <a:gd name="connsiteY13" fmla="*/ 1325880 h 1325880"/>
                <a:gd name="connsiteX14" fmla="*/ 726597 w 2148840"/>
                <a:gd name="connsiteY14" fmla="*/ 1193643 h 1325880"/>
                <a:gd name="connsiteX15" fmla="*/ 677235 w 2148840"/>
                <a:gd name="connsiteY15" fmla="*/ 1133816 h 1325880"/>
                <a:gd name="connsiteX16" fmla="*/ 643102 w 2148840"/>
                <a:gd name="connsiteY16" fmla="*/ 1152342 h 1325880"/>
                <a:gd name="connsiteX17" fmla="*/ 462915 w 2148840"/>
                <a:gd name="connsiteY17" fmla="*/ 1188720 h 1325880"/>
                <a:gd name="connsiteX18" fmla="*/ 0 w 2148840"/>
                <a:gd name="connsiteY18" fmla="*/ 725805 h 1325880"/>
                <a:gd name="connsiteX19" fmla="*/ 462915 w 2148840"/>
                <a:gd name="connsiteY19" fmla="*/ 262890 h 1325880"/>
                <a:gd name="connsiteX20" fmla="*/ 556209 w 2148840"/>
                <a:gd name="connsiteY20" fmla="*/ 272295 h 1325880"/>
                <a:gd name="connsiteX21" fmla="*/ 611187 w 2148840"/>
                <a:gd name="connsiteY21" fmla="*/ 289361 h 1325880"/>
                <a:gd name="connsiteX22" fmla="*/ 612757 w 2148840"/>
                <a:gd name="connsiteY22" fmla="*/ 273794 h 1325880"/>
                <a:gd name="connsiteX23" fmla="*/ 948690 w 2148840"/>
                <a:gd name="connsiteY23" fmla="*/ 0 h 132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148840" h="1325880">
                  <a:moveTo>
                    <a:pt x="948690" y="0"/>
                  </a:moveTo>
                  <a:cubicBezTo>
                    <a:pt x="1090723" y="0"/>
                    <a:pt x="1212588" y="86356"/>
                    <a:pt x="1264643" y="209428"/>
                  </a:cubicBezTo>
                  <a:lnTo>
                    <a:pt x="1272463" y="234618"/>
                  </a:lnTo>
                  <a:lnTo>
                    <a:pt x="1318138" y="209827"/>
                  </a:lnTo>
                  <a:cubicBezTo>
                    <a:pt x="1359162" y="192475"/>
                    <a:pt x="1404265" y="182880"/>
                    <a:pt x="1451610" y="182880"/>
                  </a:cubicBezTo>
                  <a:cubicBezTo>
                    <a:pt x="1569971" y="182880"/>
                    <a:pt x="1674326" y="242849"/>
                    <a:pt x="1735948" y="334061"/>
                  </a:cubicBezTo>
                  <a:lnTo>
                    <a:pt x="1754729" y="368663"/>
                  </a:lnTo>
                  <a:lnTo>
                    <a:pt x="1811161" y="374352"/>
                  </a:lnTo>
                  <a:cubicBezTo>
                    <a:pt x="2003874" y="413787"/>
                    <a:pt x="2148840" y="584299"/>
                    <a:pt x="2148840" y="788670"/>
                  </a:cubicBezTo>
                  <a:cubicBezTo>
                    <a:pt x="2148840" y="1022237"/>
                    <a:pt x="1959497" y="1211580"/>
                    <a:pt x="1725930" y="1211580"/>
                  </a:cubicBezTo>
                  <a:cubicBezTo>
                    <a:pt x="1638342" y="1211580"/>
                    <a:pt x="1556974" y="1184954"/>
                    <a:pt x="1489477" y="1139354"/>
                  </a:cubicBezTo>
                  <a:lnTo>
                    <a:pt x="1436947" y="1096013"/>
                  </a:lnTo>
                  <a:lnTo>
                    <a:pt x="1420223" y="1126825"/>
                  </a:lnTo>
                  <a:cubicBezTo>
                    <a:pt x="1339088" y="1246920"/>
                    <a:pt x="1201688" y="1325880"/>
                    <a:pt x="1045845" y="1325880"/>
                  </a:cubicBezTo>
                  <a:cubicBezTo>
                    <a:pt x="921171" y="1325880"/>
                    <a:pt x="808300" y="1275346"/>
                    <a:pt x="726597" y="1193643"/>
                  </a:cubicBezTo>
                  <a:lnTo>
                    <a:pt x="677235" y="1133816"/>
                  </a:lnTo>
                  <a:lnTo>
                    <a:pt x="643102" y="1152342"/>
                  </a:lnTo>
                  <a:cubicBezTo>
                    <a:pt x="587720" y="1175767"/>
                    <a:pt x="526830" y="1188720"/>
                    <a:pt x="462915" y="1188720"/>
                  </a:cubicBezTo>
                  <a:cubicBezTo>
                    <a:pt x="207254" y="1188720"/>
                    <a:pt x="0" y="981466"/>
                    <a:pt x="0" y="725805"/>
                  </a:cubicBezTo>
                  <a:cubicBezTo>
                    <a:pt x="0" y="470144"/>
                    <a:pt x="207254" y="262890"/>
                    <a:pt x="462915" y="262890"/>
                  </a:cubicBezTo>
                  <a:cubicBezTo>
                    <a:pt x="494873" y="262890"/>
                    <a:pt x="526074" y="266128"/>
                    <a:pt x="556209" y="272295"/>
                  </a:cubicBezTo>
                  <a:lnTo>
                    <a:pt x="611187" y="289361"/>
                  </a:lnTo>
                  <a:lnTo>
                    <a:pt x="612757" y="273794"/>
                  </a:lnTo>
                  <a:cubicBezTo>
                    <a:pt x="644731" y="117540"/>
                    <a:pt x="782984" y="0"/>
                    <a:pt x="948690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outerShdw blurRad="215900" dist="76200" dir="66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4" name="任意多边形 133"/>
            <p:cNvSpPr/>
            <p:nvPr/>
          </p:nvSpPr>
          <p:spPr>
            <a:xfrm rot="21387068">
              <a:off x="8726219" y="-661204"/>
              <a:ext cx="2143214" cy="1322408"/>
            </a:xfrm>
            <a:custGeom>
              <a:avLst/>
              <a:gdLst>
                <a:gd name="connsiteX0" fmla="*/ 948690 w 2148840"/>
                <a:gd name="connsiteY0" fmla="*/ 0 h 1325880"/>
                <a:gd name="connsiteX1" fmla="*/ 1264643 w 2148840"/>
                <a:gd name="connsiteY1" fmla="*/ 209428 h 1325880"/>
                <a:gd name="connsiteX2" fmla="*/ 1272463 w 2148840"/>
                <a:gd name="connsiteY2" fmla="*/ 234618 h 1325880"/>
                <a:gd name="connsiteX3" fmla="*/ 1318138 w 2148840"/>
                <a:gd name="connsiteY3" fmla="*/ 209827 h 1325880"/>
                <a:gd name="connsiteX4" fmla="*/ 1451610 w 2148840"/>
                <a:gd name="connsiteY4" fmla="*/ 182880 h 1325880"/>
                <a:gd name="connsiteX5" fmla="*/ 1735948 w 2148840"/>
                <a:gd name="connsiteY5" fmla="*/ 334061 h 1325880"/>
                <a:gd name="connsiteX6" fmla="*/ 1754729 w 2148840"/>
                <a:gd name="connsiteY6" fmla="*/ 368663 h 1325880"/>
                <a:gd name="connsiteX7" fmla="*/ 1811161 w 2148840"/>
                <a:gd name="connsiteY7" fmla="*/ 374352 h 1325880"/>
                <a:gd name="connsiteX8" fmla="*/ 2148840 w 2148840"/>
                <a:gd name="connsiteY8" fmla="*/ 788670 h 1325880"/>
                <a:gd name="connsiteX9" fmla="*/ 1725930 w 2148840"/>
                <a:gd name="connsiteY9" fmla="*/ 1211580 h 1325880"/>
                <a:gd name="connsiteX10" fmla="*/ 1489477 w 2148840"/>
                <a:gd name="connsiteY10" fmla="*/ 1139354 h 1325880"/>
                <a:gd name="connsiteX11" fmla="*/ 1436947 w 2148840"/>
                <a:gd name="connsiteY11" fmla="*/ 1096013 h 1325880"/>
                <a:gd name="connsiteX12" fmla="*/ 1420223 w 2148840"/>
                <a:gd name="connsiteY12" fmla="*/ 1126825 h 1325880"/>
                <a:gd name="connsiteX13" fmla="*/ 1045845 w 2148840"/>
                <a:gd name="connsiteY13" fmla="*/ 1325880 h 1325880"/>
                <a:gd name="connsiteX14" fmla="*/ 726597 w 2148840"/>
                <a:gd name="connsiteY14" fmla="*/ 1193643 h 1325880"/>
                <a:gd name="connsiteX15" fmla="*/ 677235 w 2148840"/>
                <a:gd name="connsiteY15" fmla="*/ 1133816 h 1325880"/>
                <a:gd name="connsiteX16" fmla="*/ 643102 w 2148840"/>
                <a:gd name="connsiteY16" fmla="*/ 1152342 h 1325880"/>
                <a:gd name="connsiteX17" fmla="*/ 462915 w 2148840"/>
                <a:gd name="connsiteY17" fmla="*/ 1188720 h 1325880"/>
                <a:gd name="connsiteX18" fmla="*/ 0 w 2148840"/>
                <a:gd name="connsiteY18" fmla="*/ 725805 h 1325880"/>
                <a:gd name="connsiteX19" fmla="*/ 462915 w 2148840"/>
                <a:gd name="connsiteY19" fmla="*/ 262890 h 1325880"/>
                <a:gd name="connsiteX20" fmla="*/ 556209 w 2148840"/>
                <a:gd name="connsiteY20" fmla="*/ 272295 h 1325880"/>
                <a:gd name="connsiteX21" fmla="*/ 611187 w 2148840"/>
                <a:gd name="connsiteY21" fmla="*/ 289361 h 1325880"/>
                <a:gd name="connsiteX22" fmla="*/ 612757 w 2148840"/>
                <a:gd name="connsiteY22" fmla="*/ 273794 h 1325880"/>
                <a:gd name="connsiteX23" fmla="*/ 948690 w 2148840"/>
                <a:gd name="connsiteY23" fmla="*/ 0 h 132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148840" h="1325880">
                  <a:moveTo>
                    <a:pt x="948690" y="0"/>
                  </a:moveTo>
                  <a:cubicBezTo>
                    <a:pt x="1090723" y="0"/>
                    <a:pt x="1212588" y="86356"/>
                    <a:pt x="1264643" y="209428"/>
                  </a:cubicBezTo>
                  <a:lnTo>
                    <a:pt x="1272463" y="234618"/>
                  </a:lnTo>
                  <a:lnTo>
                    <a:pt x="1318138" y="209827"/>
                  </a:lnTo>
                  <a:cubicBezTo>
                    <a:pt x="1359162" y="192475"/>
                    <a:pt x="1404265" y="182880"/>
                    <a:pt x="1451610" y="182880"/>
                  </a:cubicBezTo>
                  <a:cubicBezTo>
                    <a:pt x="1569971" y="182880"/>
                    <a:pt x="1674326" y="242849"/>
                    <a:pt x="1735948" y="334061"/>
                  </a:cubicBezTo>
                  <a:lnTo>
                    <a:pt x="1754729" y="368663"/>
                  </a:lnTo>
                  <a:lnTo>
                    <a:pt x="1811161" y="374352"/>
                  </a:lnTo>
                  <a:cubicBezTo>
                    <a:pt x="2003874" y="413787"/>
                    <a:pt x="2148840" y="584299"/>
                    <a:pt x="2148840" y="788670"/>
                  </a:cubicBezTo>
                  <a:cubicBezTo>
                    <a:pt x="2148840" y="1022237"/>
                    <a:pt x="1959497" y="1211580"/>
                    <a:pt x="1725930" y="1211580"/>
                  </a:cubicBezTo>
                  <a:cubicBezTo>
                    <a:pt x="1638342" y="1211580"/>
                    <a:pt x="1556974" y="1184954"/>
                    <a:pt x="1489477" y="1139354"/>
                  </a:cubicBezTo>
                  <a:lnTo>
                    <a:pt x="1436947" y="1096013"/>
                  </a:lnTo>
                  <a:lnTo>
                    <a:pt x="1420223" y="1126825"/>
                  </a:lnTo>
                  <a:cubicBezTo>
                    <a:pt x="1339088" y="1246920"/>
                    <a:pt x="1201688" y="1325880"/>
                    <a:pt x="1045845" y="1325880"/>
                  </a:cubicBezTo>
                  <a:cubicBezTo>
                    <a:pt x="921171" y="1325880"/>
                    <a:pt x="808300" y="1275346"/>
                    <a:pt x="726597" y="1193643"/>
                  </a:cubicBezTo>
                  <a:lnTo>
                    <a:pt x="677235" y="1133816"/>
                  </a:lnTo>
                  <a:lnTo>
                    <a:pt x="643102" y="1152342"/>
                  </a:lnTo>
                  <a:cubicBezTo>
                    <a:pt x="587720" y="1175767"/>
                    <a:pt x="526830" y="1188720"/>
                    <a:pt x="462915" y="1188720"/>
                  </a:cubicBezTo>
                  <a:cubicBezTo>
                    <a:pt x="207254" y="1188720"/>
                    <a:pt x="0" y="981466"/>
                    <a:pt x="0" y="725805"/>
                  </a:cubicBezTo>
                  <a:cubicBezTo>
                    <a:pt x="0" y="470144"/>
                    <a:pt x="207254" y="262890"/>
                    <a:pt x="462915" y="262890"/>
                  </a:cubicBezTo>
                  <a:cubicBezTo>
                    <a:pt x="494873" y="262890"/>
                    <a:pt x="526074" y="266128"/>
                    <a:pt x="556209" y="272295"/>
                  </a:cubicBezTo>
                  <a:lnTo>
                    <a:pt x="611187" y="289361"/>
                  </a:lnTo>
                  <a:lnTo>
                    <a:pt x="612757" y="273794"/>
                  </a:lnTo>
                  <a:cubicBezTo>
                    <a:pt x="644731" y="117540"/>
                    <a:pt x="782984" y="0"/>
                    <a:pt x="948690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innerShdw blurRad="355600" dist="114300" dir="3600000">
                <a:srgbClr val="19B4C9">
                  <a:alpha val="71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3683224" y="2774663"/>
            <a:ext cx="1419583" cy="1571963"/>
            <a:chOff x="4219471" y="1961871"/>
            <a:chExt cx="1419583" cy="1571963"/>
          </a:xfrm>
        </p:grpSpPr>
        <p:sp>
          <p:nvSpPr>
            <p:cNvPr id="36" name="矩形 35"/>
            <p:cNvSpPr/>
            <p:nvPr/>
          </p:nvSpPr>
          <p:spPr>
            <a:xfrm rot="21070279">
              <a:off x="4219471" y="1964174"/>
              <a:ext cx="1415772" cy="156966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9600" b="1" dirty="0">
                  <a:ln w="107950">
                    <a:solidFill>
                      <a:schemeClr val="bg1"/>
                    </a:solidFill>
                  </a:ln>
                  <a:solidFill>
                    <a:srgbClr val="BCDE12"/>
                  </a:solidFill>
                  <a:effectLst>
                    <a:outerShdw blurRad="203200" dist="76200" dir="5400000" algn="t" rotWithShape="0">
                      <a:prstClr val="black">
                        <a:alpha val="9000"/>
                      </a:prst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正</a:t>
              </a:r>
            </a:p>
          </p:txBody>
        </p:sp>
        <p:sp>
          <p:nvSpPr>
            <p:cNvPr id="37" name="矩形 36"/>
            <p:cNvSpPr/>
            <p:nvPr/>
          </p:nvSpPr>
          <p:spPr>
            <a:xfrm rot="21070279">
              <a:off x="4223282" y="1961871"/>
              <a:ext cx="1415772" cy="156966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9600" b="1" dirty="0">
                  <a:ln w="63500">
                    <a:noFill/>
                  </a:ln>
                  <a:solidFill>
                    <a:srgbClr val="A8D11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正</a:t>
              </a: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5510089" y="2758851"/>
            <a:ext cx="1418583" cy="1572357"/>
            <a:chOff x="5853961" y="2055614"/>
            <a:chExt cx="1418583" cy="1572357"/>
          </a:xfrm>
        </p:grpSpPr>
        <p:sp>
          <p:nvSpPr>
            <p:cNvPr id="39" name="矩形 38"/>
            <p:cNvSpPr/>
            <p:nvPr/>
          </p:nvSpPr>
          <p:spPr>
            <a:xfrm>
              <a:off x="5853961" y="2055614"/>
              <a:ext cx="1415772" cy="156966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r>
                <a:rPr lang="zh-CN" altLang="en-US" sz="9600" b="1" dirty="0">
                  <a:ln w="101600">
                    <a:solidFill>
                      <a:schemeClr val="bg1"/>
                    </a:solidFill>
                  </a:ln>
                  <a:solidFill>
                    <a:srgbClr val="FF7D93"/>
                  </a:solidFill>
                  <a:effectLst>
                    <a:outerShdw blurRad="165100" dist="889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能</a:t>
              </a:r>
            </a:p>
          </p:txBody>
        </p:sp>
        <p:sp>
          <p:nvSpPr>
            <p:cNvPr id="40" name="矩形 39"/>
            <p:cNvSpPr/>
            <p:nvPr/>
          </p:nvSpPr>
          <p:spPr>
            <a:xfrm>
              <a:off x="5856772" y="2058311"/>
              <a:ext cx="1415772" cy="156966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r>
                <a:rPr lang="zh-CN" altLang="en-US" sz="9600" b="1" dirty="0">
                  <a:ln w="101600">
                    <a:noFill/>
                  </a:ln>
                  <a:solidFill>
                    <a:srgbClr val="FF7D9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能</a:t>
              </a: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7416438" y="2759201"/>
            <a:ext cx="1337129" cy="1574633"/>
            <a:chOff x="7409179" y="2080776"/>
            <a:chExt cx="1337129" cy="1574633"/>
          </a:xfrm>
        </p:grpSpPr>
        <p:sp>
          <p:nvSpPr>
            <p:cNvPr id="42" name="文本框 41"/>
            <p:cNvSpPr txBox="1"/>
            <p:nvPr/>
          </p:nvSpPr>
          <p:spPr>
            <a:xfrm rot="424737">
              <a:off x="7409179" y="2080776"/>
              <a:ext cx="133477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9600" b="1" dirty="0">
                  <a:ln w="63500">
                    <a:solidFill>
                      <a:schemeClr val="bg1"/>
                    </a:solidFill>
                  </a:ln>
                  <a:solidFill>
                    <a:srgbClr val="13D6EB"/>
                  </a:solidFill>
                  <a:effectLst>
                    <a:outerShdw blurRad="203200" dist="76200" dir="5400000" algn="t" rotWithShape="0">
                      <a:prstClr val="black">
                        <a:alpha val="25000"/>
                      </a:prst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量</a:t>
              </a:r>
            </a:p>
          </p:txBody>
        </p:sp>
        <p:sp>
          <p:nvSpPr>
            <p:cNvPr id="43" name="文本框 42"/>
            <p:cNvSpPr txBox="1"/>
            <p:nvPr/>
          </p:nvSpPr>
          <p:spPr>
            <a:xfrm rot="424737">
              <a:off x="7411538" y="2085749"/>
              <a:ext cx="133477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9600" b="1" dirty="0">
                  <a:ln w="63500">
                    <a:noFill/>
                  </a:ln>
                  <a:solidFill>
                    <a:srgbClr val="13D6E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量</a:t>
              </a:r>
            </a:p>
          </p:txBody>
        </p:sp>
      </p:grpSp>
      <p:grpSp>
        <p:nvGrpSpPr>
          <p:cNvPr id="44" name="组合 43"/>
          <p:cNvGrpSpPr/>
          <p:nvPr/>
        </p:nvGrpSpPr>
        <p:grpSpPr>
          <a:xfrm rot="920444">
            <a:off x="3202114" y="4087393"/>
            <a:ext cx="577446" cy="566828"/>
            <a:chOff x="10646778" y="4753862"/>
            <a:chExt cx="751521" cy="737702"/>
          </a:xfrm>
        </p:grpSpPr>
        <p:sp>
          <p:nvSpPr>
            <p:cNvPr id="45" name="五角星 2"/>
            <p:cNvSpPr/>
            <p:nvPr/>
          </p:nvSpPr>
          <p:spPr>
            <a:xfrm rot="20227648" flipH="1">
              <a:off x="10648573" y="4753862"/>
              <a:ext cx="749726" cy="728735"/>
            </a:xfrm>
            <a:custGeom>
              <a:avLst/>
              <a:gdLst>
                <a:gd name="connsiteX0" fmla="*/ 1 w 914400"/>
                <a:gd name="connsiteY0" fmla="*/ 349269 h 914400"/>
                <a:gd name="connsiteX1" fmla="*/ 262140 w 914400"/>
                <a:gd name="connsiteY1" fmla="*/ 223173 h 914400"/>
                <a:gd name="connsiteX2" fmla="*/ 457200 w 914400"/>
                <a:gd name="connsiteY2" fmla="*/ 0 h 914400"/>
                <a:gd name="connsiteX3" fmla="*/ 652260 w 914400"/>
                <a:gd name="connsiteY3" fmla="*/ 223173 h 914400"/>
                <a:gd name="connsiteX4" fmla="*/ 914399 w 914400"/>
                <a:gd name="connsiteY4" fmla="*/ 349269 h 914400"/>
                <a:gd name="connsiteX5" fmla="*/ 772814 w 914400"/>
                <a:gd name="connsiteY5" fmla="*/ 613293 h 914400"/>
                <a:gd name="connsiteX6" fmla="*/ 739765 w 914400"/>
                <a:gd name="connsiteY6" fmla="*/ 914398 h 914400"/>
                <a:gd name="connsiteX7" fmla="*/ 457200 w 914400"/>
                <a:gd name="connsiteY7" fmla="*/ 854400 h 914400"/>
                <a:gd name="connsiteX8" fmla="*/ 174635 w 914400"/>
                <a:gd name="connsiteY8" fmla="*/ 914398 h 914400"/>
                <a:gd name="connsiteX9" fmla="*/ 141586 w 914400"/>
                <a:gd name="connsiteY9" fmla="*/ 613293 h 914400"/>
                <a:gd name="connsiteX10" fmla="*/ 1 w 914400"/>
                <a:gd name="connsiteY10" fmla="*/ 349269 h 914400"/>
                <a:gd name="connsiteX0-1" fmla="*/ 0 w 914398"/>
                <a:gd name="connsiteY0-2" fmla="*/ 349269 h 923906"/>
                <a:gd name="connsiteX1-3" fmla="*/ 262139 w 914398"/>
                <a:gd name="connsiteY1-4" fmla="*/ 223173 h 923906"/>
                <a:gd name="connsiteX2-5" fmla="*/ 457199 w 914398"/>
                <a:gd name="connsiteY2-6" fmla="*/ 0 h 923906"/>
                <a:gd name="connsiteX3-7" fmla="*/ 652259 w 914398"/>
                <a:gd name="connsiteY3-8" fmla="*/ 223173 h 923906"/>
                <a:gd name="connsiteX4-9" fmla="*/ 914398 w 914398"/>
                <a:gd name="connsiteY4-10" fmla="*/ 349269 h 923906"/>
                <a:gd name="connsiteX5-11" fmla="*/ 772813 w 914398"/>
                <a:gd name="connsiteY5-12" fmla="*/ 613293 h 923906"/>
                <a:gd name="connsiteX6-13" fmla="*/ 739764 w 914398"/>
                <a:gd name="connsiteY6-14" fmla="*/ 914398 h 923906"/>
                <a:gd name="connsiteX7-15" fmla="*/ 457199 w 914398"/>
                <a:gd name="connsiteY7-16" fmla="*/ 854400 h 923906"/>
                <a:gd name="connsiteX8-17" fmla="*/ 174634 w 914398"/>
                <a:gd name="connsiteY8-18" fmla="*/ 914398 h 923906"/>
                <a:gd name="connsiteX9-19" fmla="*/ 141585 w 914398"/>
                <a:gd name="connsiteY9-20" fmla="*/ 613293 h 923906"/>
                <a:gd name="connsiteX10-21" fmla="*/ 0 w 914398"/>
                <a:gd name="connsiteY10-22" fmla="*/ 349269 h 923906"/>
                <a:gd name="connsiteX0-23" fmla="*/ 0 w 916461"/>
                <a:gd name="connsiteY0-24" fmla="*/ 349269 h 923906"/>
                <a:gd name="connsiteX1-25" fmla="*/ 262139 w 916461"/>
                <a:gd name="connsiteY1-26" fmla="*/ 223173 h 923906"/>
                <a:gd name="connsiteX2-27" fmla="*/ 457199 w 916461"/>
                <a:gd name="connsiteY2-28" fmla="*/ 0 h 923906"/>
                <a:gd name="connsiteX3-29" fmla="*/ 652259 w 916461"/>
                <a:gd name="connsiteY3-30" fmla="*/ 223173 h 923906"/>
                <a:gd name="connsiteX4-31" fmla="*/ 914398 w 916461"/>
                <a:gd name="connsiteY4-32" fmla="*/ 349269 h 923906"/>
                <a:gd name="connsiteX5-33" fmla="*/ 772813 w 916461"/>
                <a:gd name="connsiteY5-34" fmla="*/ 613293 h 923906"/>
                <a:gd name="connsiteX6-35" fmla="*/ 739764 w 916461"/>
                <a:gd name="connsiteY6-36" fmla="*/ 914398 h 923906"/>
                <a:gd name="connsiteX7-37" fmla="*/ 457199 w 916461"/>
                <a:gd name="connsiteY7-38" fmla="*/ 854400 h 923906"/>
                <a:gd name="connsiteX8-39" fmla="*/ 174634 w 916461"/>
                <a:gd name="connsiteY8-40" fmla="*/ 914398 h 923906"/>
                <a:gd name="connsiteX9-41" fmla="*/ 141585 w 916461"/>
                <a:gd name="connsiteY9-42" fmla="*/ 613293 h 923906"/>
                <a:gd name="connsiteX10-43" fmla="*/ 0 w 916461"/>
                <a:gd name="connsiteY10-44" fmla="*/ 349269 h 923906"/>
                <a:gd name="connsiteX0-45" fmla="*/ 0 w 916461"/>
                <a:gd name="connsiteY0-46" fmla="*/ 349269 h 923906"/>
                <a:gd name="connsiteX1-47" fmla="*/ 262139 w 916461"/>
                <a:gd name="connsiteY1-48" fmla="*/ 223173 h 923906"/>
                <a:gd name="connsiteX2-49" fmla="*/ 457199 w 916461"/>
                <a:gd name="connsiteY2-50" fmla="*/ 0 h 923906"/>
                <a:gd name="connsiteX3-51" fmla="*/ 652259 w 916461"/>
                <a:gd name="connsiteY3-52" fmla="*/ 223173 h 923906"/>
                <a:gd name="connsiteX4-53" fmla="*/ 914398 w 916461"/>
                <a:gd name="connsiteY4-54" fmla="*/ 349269 h 923906"/>
                <a:gd name="connsiteX5-55" fmla="*/ 772813 w 916461"/>
                <a:gd name="connsiteY5-56" fmla="*/ 613293 h 923906"/>
                <a:gd name="connsiteX6-57" fmla="*/ 739764 w 916461"/>
                <a:gd name="connsiteY6-58" fmla="*/ 914398 h 923906"/>
                <a:gd name="connsiteX7-59" fmla="*/ 457199 w 916461"/>
                <a:gd name="connsiteY7-60" fmla="*/ 854400 h 923906"/>
                <a:gd name="connsiteX8-61" fmla="*/ 174634 w 916461"/>
                <a:gd name="connsiteY8-62" fmla="*/ 914398 h 923906"/>
                <a:gd name="connsiteX9-63" fmla="*/ 141585 w 916461"/>
                <a:gd name="connsiteY9-64" fmla="*/ 613293 h 923906"/>
                <a:gd name="connsiteX10-65" fmla="*/ 0 w 916461"/>
                <a:gd name="connsiteY10-66" fmla="*/ 349269 h 923906"/>
                <a:gd name="connsiteX0-67" fmla="*/ 2063 w 918524"/>
                <a:gd name="connsiteY0-68" fmla="*/ 349269 h 923906"/>
                <a:gd name="connsiteX1-69" fmla="*/ 264202 w 918524"/>
                <a:gd name="connsiteY1-70" fmla="*/ 223173 h 923906"/>
                <a:gd name="connsiteX2-71" fmla="*/ 459262 w 918524"/>
                <a:gd name="connsiteY2-72" fmla="*/ 0 h 923906"/>
                <a:gd name="connsiteX3-73" fmla="*/ 654322 w 918524"/>
                <a:gd name="connsiteY3-74" fmla="*/ 223173 h 923906"/>
                <a:gd name="connsiteX4-75" fmla="*/ 916461 w 918524"/>
                <a:gd name="connsiteY4-76" fmla="*/ 349269 h 923906"/>
                <a:gd name="connsiteX5-77" fmla="*/ 774876 w 918524"/>
                <a:gd name="connsiteY5-78" fmla="*/ 613293 h 923906"/>
                <a:gd name="connsiteX6-79" fmla="*/ 741827 w 918524"/>
                <a:gd name="connsiteY6-80" fmla="*/ 914398 h 923906"/>
                <a:gd name="connsiteX7-81" fmla="*/ 459262 w 918524"/>
                <a:gd name="connsiteY7-82" fmla="*/ 854400 h 923906"/>
                <a:gd name="connsiteX8-83" fmla="*/ 176697 w 918524"/>
                <a:gd name="connsiteY8-84" fmla="*/ 914398 h 923906"/>
                <a:gd name="connsiteX9-85" fmla="*/ 143648 w 918524"/>
                <a:gd name="connsiteY9-86" fmla="*/ 613293 h 923906"/>
                <a:gd name="connsiteX10-87" fmla="*/ 2063 w 918524"/>
                <a:gd name="connsiteY10-88" fmla="*/ 349269 h 923906"/>
                <a:gd name="connsiteX0-89" fmla="*/ 2063 w 918524"/>
                <a:gd name="connsiteY0-90" fmla="*/ 349269 h 923906"/>
                <a:gd name="connsiteX1-91" fmla="*/ 264202 w 918524"/>
                <a:gd name="connsiteY1-92" fmla="*/ 223173 h 923906"/>
                <a:gd name="connsiteX2-93" fmla="*/ 459262 w 918524"/>
                <a:gd name="connsiteY2-94" fmla="*/ 0 h 923906"/>
                <a:gd name="connsiteX3-95" fmla="*/ 654322 w 918524"/>
                <a:gd name="connsiteY3-96" fmla="*/ 223173 h 923906"/>
                <a:gd name="connsiteX4-97" fmla="*/ 916461 w 918524"/>
                <a:gd name="connsiteY4-98" fmla="*/ 349269 h 923906"/>
                <a:gd name="connsiteX5-99" fmla="*/ 774876 w 918524"/>
                <a:gd name="connsiteY5-100" fmla="*/ 613293 h 923906"/>
                <a:gd name="connsiteX6-101" fmla="*/ 741827 w 918524"/>
                <a:gd name="connsiteY6-102" fmla="*/ 914398 h 923906"/>
                <a:gd name="connsiteX7-103" fmla="*/ 459262 w 918524"/>
                <a:gd name="connsiteY7-104" fmla="*/ 854400 h 923906"/>
                <a:gd name="connsiteX8-105" fmla="*/ 176697 w 918524"/>
                <a:gd name="connsiteY8-106" fmla="*/ 914398 h 923906"/>
                <a:gd name="connsiteX9-107" fmla="*/ 143648 w 918524"/>
                <a:gd name="connsiteY9-108" fmla="*/ 613293 h 923906"/>
                <a:gd name="connsiteX10-109" fmla="*/ 2063 w 918524"/>
                <a:gd name="connsiteY10-110" fmla="*/ 349269 h 923906"/>
                <a:gd name="connsiteX0-111" fmla="*/ 2063 w 918524"/>
                <a:gd name="connsiteY0-112" fmla="*/ 349269 h 923906"/>
                <a:gd name="connsiteX1-113" fmla="*/ 264202 w 918524"/>
                <a:gd name="connsiteY1-114" fmla="*/ 223173 h 923906"/>
                <a:gd name="connsiteX2-115" fmla="*/ 459262 w 918524"/>
                <a:gd name="connsiteY2-116" fmla="*/ 0 h 923906"/>
                <a:gd name="connsiteX3-117" fmla="*/ 654322 w 918524"/>
                <a:gd name="connsiteY3-118" fmla="*/ 223173 h 923906"/>
                <a:gd name="connsiteX4-119" fmla="*/ 916461 w 918524"/>
                <a:gd name="connsiteY4-120" fmla="*/ 349269 h 923906"/>
                <a:gd name="connsiteX5-121" fmla="*/ 774876 w 918524"/>
                <a:gd name="connsiteY5-122" fmla="*/ 613293 h 923906"/>
                <a:gd name="connsiteX6-123" fmla="*/ 741827 w 918524"/>
                <a:gd name="connsiteY6-124" fmla="*/ 914398 h 923906"/>
                <a:gd name="connsiteX7-125" fmla="*/ 459262 w 918524"/>
                <a:gd name="connsiteY7-126" fmla="*/ 854400 h 923906"/>
                <a:gd name="connsiteX8-127" fmla="*/ 176697 w 918524"/>
                <a:gd name="connsiteY8-128" fmla="*/ 914398 h 923906"/>
                <a:gd name="connsiteX9-129" fmla="*/ 143648 w 918524"/>
                <a:gd name="connsiteY9-130" fmla="*/ 613293 h 923906"/>
                <a:gd name="connsiteX10-131" fmla="*/ 2063 w 918524"/>
                <a:gd name="connsiteY10-132" fmla="*/ 349269 h 923906"/>
                <a:gd name="connsiteX0-133" fmla="*/ 2063 w 918524"/>
                <a:gd name="connsiteY0-134" fmla="*/ 349269 h 923906"/>
                <a:gd name="connsiteX1-135" fmla="*/ 264202 w 918524"/>
                <a:gd name="connsiteY1-136" fmla="*/ 223173 h 923906"/>
                <a:gd name="connsiteX2-137" fmla="*/ 459262 w 918524"/>
                <a:gd name="connsiteY2-138" fmla="*/ 0 h 923906"/>
                <a:gd name="connsiteX3-139" fmla="*/ 654322 w 918524"/>
                <a:gd name="connsiteY3-140" fmla="*/ 223173 h 923906"/>
                <a:gd name="connsiteX4-141" fmla="*/ 916461 w 918524"/>
                <a:gd name="connsiteY4-142" fmla="*/ 349269 h 923906"/>
                <a:gd name="connsiteX5-143" fmla="*/ 774876 w 918524"/>
                <a:gd name="connsiteY5-144" fmla="*/ 613293 h 923906"/>
                <a:gd name="connsiteX6-145" fmla="*/ 741827 w 918524"/>
                <a:gd name="connsiteY6-146" fmla="*/ 914398 h 923906"/>
                <a:gd name="connsiteX7-147" fmla="*/ 459262 w 918524"/>
                <a:gd name="connsiteY7-148" fmla="*/ 854400 h 923906"/>
                <a:gd name="connsiteX8-149" fmla="*/ 176697 w 918524"/>
                <a:gd name="connsiteY8-150" fmla="*/ 914398 h 923906"/>
                <a:gd name="connsiteX9-151" fmla="*/ 143648 w 918524"/>
                <a:gd name="connsiteY9-152" fmla="*/ 613293 h 923906"/>
                <a:gd name="connsiteX10-153" fmla="*/ 2063 w 918524"/>
                <a:gd name="connsiteY10-154" fmla="*/ 349269 h 92390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</a:cxnLst>
              <a:rect l="l" t="t" r="r" b="b"/>
              <a:pathLst>
                <a:path w="918524" h="923906">
                  <a:moveTo>
                    <a:pt x="2063" y="349269"/>
                  </a:moveTo>
                  <a:cubicBezTo>
                    <a:pt x="22155" y="284249"/>
                    <a:pt x="188002" y="281384"/>
                    <a:pt x="264202" y="223173"/>
                  </a:cubicBezTo>
                  <a:cubicBezTo>
                    <a:pt x="340402" y="164962"/>
                    <a:pt x="394242" y="0"/>
                    <a:pt x="459262" y="0"/>
                  </a:cubicBezTo>
                  <a:cubicBezTo>
                    <a:pt x="524282" y="0"/>
                    <a:pt x="578122" y="164962"/>
                    <a:pt x="654322" y="223173"/>
                  </a:cubicBezTo>
                  <a:cubicBezTo>
                    <a:pt x="730522" y="281384"/>
                    <a:pt x="896369" y="284249"/>
                    <a:pt x="916461" y="349269"/>
                  </a:cubicBezTo>
                  <a:cubicBezTo>
                    <a:pt x="936553" y="414289"/>
                    <a:pt x="803982" y="519105"/>
                    <a:pt x="774876" y="613293"/>
                  </a:cubicBezTo>
                  <a:cubicBezTo>
                    <a:pt x="745770" y="707481"/>
                    <a:pt x="794429" y="874213"/>
                    <a:pt x="741827" y="914398"/>
                  </a:cubicBezTo>
                  <a:cubicBezTo>
                    <a:pt x="689225" y="954583"/>
                    <a:pt x="553450" y="854400"/>
                    <a:pt x="459262" y="854400"/>
                  </a:cubicBezTo>
                  <a:cubicBezTo>
                    <a:pt x="365074" y="874399"/>
                    <a:pt x="257367" y="928196"/>
                    <a:pt x="176697" y="914398"/>
                  </a:cubicBezTo>
                  <a:cubicBezTo>
                    <a:pt x="96027" y="900600"/>
                    <a:pt x="172754" y="707481"/>
                    <a:pt x="143648" y="613293"/>
                  </a:cubicBezTo>
                  <a:cubicBezTo>
                    <a:pt x="114542" y="519105"/>
                    <a:pt x="-18029" y="414289"/>
                    <a:pt x="2063" y="349269"/>
                  </a:cubicBezTo>
                  <a:close/>
                </a:path>
              </a:pathLst>
            </a:custGeom>
            <a:solidFill>
              <a:schemeClr val="bg1"/>
            </a:solidFill>
            <a:ln w="15875">
              <a:noFill/>
            </a:ln>
            <a:effectLst>
              <a:outerShdw blurRad="76200" dist="50800" dir="5400000" algn="t" rotWithShape="0">
                <a:prstClr val="black">
                  <a:alpha val="1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46" name="组合 45"/>
            <p:cNvGrpSpPr/>
            <p:nvPr/>
          </p:nvGrpSpPr>
          <p:grpSpPr>
            <a:xfrm>
              <a:off x="10646778" y="4762829"/>
              <a:ext cx="749726" cy="728735"/>
              <a:chOff x="11012539" y="4493889"/>
              <a:chExt cx="749726" cy="728735"/>
            </a:xfrm>
          </p:grpSpPr>
          <p:sp>
            <p:nvSpPr>
              <p:cNvPr id="47" name="五角星 2"/>
              <p:cNvSpPr/>
              <p:nvPr/>
            </p:nvSpPr>
            <p:spPr>
              <a:xfrm rot="20227648" flipH="1">
                <a:off x="11012539" y="4493889"/>
                <a:ext cx="749726" cy="728735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-1" fmla="*/ 0 w 914398"/>
                  <a:gd name="connsiteY0-2" fmla="*/ 349269 h 923906"/>
                  <a:gd name="connsiteX1-3" fmla="*/ 262139 w 914398"/>
                  <a:gd name="connsiteY1-4" fmla="*/ 223173 h 923906"/>
                  <a:gd name="connsiteX2-5" fmla="*/ 457199 w 914398"/>
                  <a:gd name="connsiteY2-6" fmla="*/ 0 h 923906"/>
                  <a:gd name="connsiteX3-7" fmla="*/ 652259 w 914398"/>
                  <a:gd name="connsiteY3-8" fmla="*/ 223173 h 923906"/>
                  <a:gd name="connsiteX4-9" fmla="*/ 914398 w 914398"/>
                  <a:gd name="connsiteY4-10" fmla="*/ 349269 h 923906"/>
                  <a:gd name="connsiteX5-11" fmla="*/ 772813 w 914398"/>
                  <a:gd name="connsiteY5-12" fmla="*/ 613293 h 923906"/>
                  <a:gd name="connsiteX6-13" fmla="*/ 739764 w 914398"/>
                  <a:gd name="connsiteY6-14" fmla="*/ 914398 h 923906"/>
                  <a:gd name="connsiteX7-15" fmla="*/ 457199 w 914398"/>
                  <a:gd name="connsiteY7-16" fmla="*/ 854400 h 923906"/>
                  <a:gd name="connsiteX8-17" fmla="*/ 174634 w 914398"/>
                  <a:gd name="connsiteY8-18" fmla="*/ 914398 h 923906"/>
                  <a:gd name="connsiteX9-19" fmla="*/ 141585 w 914398"/>
                  <a:gd name="connsiteY9-20" fmla="*/ 613293 h 923906"/>
                  <a:gd name="connsiteX10-21" fmla="*/ 0 w 914398"/>
                  <a:gd name="connsiteY10-22" fmla="*/ 349269 h 923906"/>
                  <a:gd name="connsiteX0-23" fmla="*/ 0 w 916461"/>
                  <a:gd name="connsiteY0-24" fmla="*/ 349269 h 923906"/>
                  <a:gd name="connsiteX1-25" fmla="*/ 262139 w 916461"/>
                  <a:gd name="connsiteY1-26" fmla="*/ 223173 h 923906"/>
                  <a:gd name="connsiteX2-27" fmla="*/ 457199 w 916461"/>
                  <a:gd name="connsiteY2-28" fmla="*/ 0 h 923906"/>
                  <a:gd name="connsiteX3-29" fmla="*/ 652259 w 916461"/>
                  <a:gd name="connsiteY3-30" fmla="*/ 223173 h 923906"/>
                  <a:gd name="connsiteX4-31" fmla="*/ 914398 w 916461"/>
                  <a:gd name="connsiteY4-32" fmla="*/ 349269 h 923906"/>
                  <a:gd name="connsiteX5-33" fmla="*/ 772813 w 916461"/>
                  <a:gd name="connsiteY5-34" fmla="*/ 613293 h 923906"/>
                  <a:gd name="connsiteX6-35" fmla="*/ 739764 w 916461"/>
                  <a:gd name="connsiteY6-36" fmla="*/ 914398 h 923906"/>
                  <a:gd name="connsiteX7-37" fmla="*/ 457199 w 916461"/>
                  <a:gd name="connsiteY7-38" fmla="*/ 854400 h 923906"/>
                  <a:gd name="connsiteX8-39" fmla="*/ 174634 w 916461"/>
                  <a:gd name="connsiteY8-40" fmla="*/ 914398 h 923906"/>
                  <a:gd name="connsiteX9-41" fmla="*/ 141585 w 916461"/>
                  <a:gd name="connsiteY9-42" fmla="*/ 613293 h 923906"/>
                  <a:gd name="connsiteX10-43" fmla="*/ 0 w 916461"/>
                  <a:gd name="connsiteY10-44" fmla="*/ 349269 h 923906"/>
                  <a:gd name="connsiteX0-45" fmla="*/ 0 w 916461"/>
                  <a:gd name="connsiteY0-46" fmla="*/ 349269 h 923906"/>
                  <a:gd name="connsiteX1-47" fmla="*/ 262139 w 916461"/>
                  <a:gd name="connsiteY1-48" fmla="*/ 223173 h 923906"/>
                  <a:gd name="connsiteX2-49" fmla="*/ 457199 w 916461"/>
                  <a:gd name="connsiteY2-50" fmla="*/ 0 h 923906"/>
                  <a:gd name="connsiteX3-51" fmla="*/ 652259 w 916461"/>
                  <a:gd name="connsiteY3-52" fmla="*/ 223173 h 923906"/>
                  <a:gd name="connsiteX4-53" fmla="*/ 914398 w 916461"/>
                  <a:gd name="connsiteY4-54" fmla="*/ 349269 h 923906"/>
                  <a:gd name="connsiteX5-55" fmla="*/ 772813 w 916461"/>
                  <a:gd name="connsiteY5-56" fmla="*/ 613293 h 923906"/>
                  <a:gd name="connsiteX6-57" fmla="*/ 739764 w 916461"/>
                  <a:gd name="connsiteY6-58" fmla="*/ 914398 h 923906"/>
                  <a:gd name="connsiteX7-59" fmla="*/ 457199 w 916461"/>
                  <a:gd name="connsiteY7-60" fmla="*/ 854400 h 923906"/>
                  <a:gd name="connsiteX8-61" fmla="*/ 174634 w 916461"/>
                  <a:gd name="connsiteY8-62" fmla="*/ 914398 h 923906"/>
                  <a:gd name="connsiteX9-63" fmla="*/ 141585 w 916461"/>
                  <a:gd name="connsiteY9-64" fmla="*/ 613293 h 923906"/>
                  <a:gd name="connsiteX10-65" fmla="*/ 0 w 916461"/>
                  <a:gd name="connsiteY10-66" fmla="*/ 349269 h 923906"/>
                  <a:gd name="connsiteX0-67" fmla="*/ 2063 w 918524"/>
                  <a:gd name="connsiteY0-68" fmla="*/ 349269 h 923906"/>
                  <a:gd name="connsiteX1-69" fmla="*/ 264202 w 918524"/>
                  <a:gd name="connsiteY1-70" fmla="*/ 223173 h 923906"/>
                  <a:gd name="connsiteX2-71" fmla="*/ 459262 w 918524"/>
                  <a:gd name="connsiteY2-72" fmla="*/ 0 h 923906"/>
                  <a:gd name="connsiteX3-73" fmla="*/ 654322 w 918524"/>
                  <a:gd name="connsiteY3-74" fmla="*/ 223173 h 923906"/>
                  <a:gd name="connsiteX4-75" fmla="*/ 916461 w 918524"/>
                  <a:gd name="connsiteY4-76" fmla="*/ 349269 h 923906"/>
                  <a:gd name="connsiteX5-77" fmla="*/ 774876 w 918524"/>
                  <a:gd name="connsiteY5-78" fmla="*/ 613293 h 923906"/>
                  <a:gd name="connsiteX6-79" fmla="*/ 741827 w 918524"/>
                  <a:gd name="connsiteY6-80" fmla="*/ 914398 h 923906"/>
                  <a:gd name="connsiteX7-81" fmla="*/ 459262 w 918524"/>
                  <a:gd name="connsiteY7-82" fmla="*/ 854400 h 923906"/>
                  <a:gd name="connsiteX8-83" fmla="*/ 176697 w 918524"/>
                  <a:gd name="connsiteY8-84" fmla="*/ 914398 h 923906"/>
                  <a:gd name="connsiteX9-85" fmla="*/ 143648 w 918524"/>
                  <a:gd name="connsiteY9-86" fmla="*/ 613293 h 923906"/>
                  <a:gd name="connsiteX10-87" fmla="*/ 2063 w 918524"/>
                  <a:gd name="connsiteY10-88" fmla="*/ 349269 h 923906"/>
                  <a:gd name="connsiteX0-89" fmla="*/ 2063 w 918524"/>
                  <a:gd name="connsiteY0-90" fmla="*/ 349269 h 923906"/>
                  <a:gd name="connsiteX1-91" fmla="*/ 264202 w 918524"/>
                  <a:gd name="connsiteY1-92" fmla="*/ 223173 h 923906"/>
                  <a:gd name="connsiteX2-93" fmla="*/ 459262 w 918524"/>
                  <a:gd name="connsiteY2-94" fmla="*/ 0 h 923906"/>
                  <a:gd name="connsiteX3-95" fmla="*/ 654322 w 918524"/>
                  <a:gd name="connsiteY3-96" fmla="*/ 223173 h 923906"/>
                  <a:gd name="connsiteX4-97" fmla="*/ 916461 w 918524"/>
                  <a:gd name="connsiteY4-98" fmla="*/ 349269 h 923906"/>
                  <a:gd name="connsiteX5-99" fmla="*/ 774876 w 918524"/>
                  <a:gd name="connsiteY5-100" fmla="*/ 613293 h 923906"/>
                  <a:gd name="connsiteX6-101" fmla="*/ 741827 w 918524"/>
                  <a:gd name="connsiteY6-102" fmla="*/ 914398 h 923906"/>
                  <a:gd name="connsiteX7-103" fmla="*/ 459262 w 918524"/>
                  <a:gd name="connsiteY7-104" fmla="*/ 854400 h 923906"/>
                  <a:gd name="connsiteX8-105" fmla="*/ 176697 w 918524"/>
                  <a:gd name="connsiteY8-106" fmla="*/ 914398 h 923906"/>
                  <a:gd name="connsiteX9-107" fmla="*/ 143648 w 918524"/>
                  <a:gd name="connsiteY9-108" fmla="*/ 613293 h 923906"/>
                  <a:gd name="connsiteX10-109" fmla="*/ 2063 w 918524"/>
                  <a:gd name="connsiteY10-110" fmla="*/ 349269 h 923906"/>
                  <a:gd name="connsiteX0-111" fmla="*/ 2063 w 918524"/>
                  <a:gd name="connsiteY0-112" fmla="*/ 349269 h 923906"/>
                  <a:gd name="connsiteX1-113" fmla="*/ 264202 w 918524"/>
                  <a:gd name="connsiteY1-114" fmla="*/ 223173 h 923906"/>
                  <a:gd name="connsiteX2-115" fmla="*/ 459262 w 918524"/>
                  <a:gd name="connsiteY2-116" fmla="*/ 0 h 923906"/>
                  <a:gd name="connsiteX3-117" fmla="*/ 654322 w 918524"/>
                  <a:gd name="connsiteY3-118" fmla="*/ 223173 h 923906"/>
                  <a:gd name="connsiteX4-119" fmla="*/ 916461 w 918524"/>
                  <a:gd name="connsiteY4-120" fmla="*/ 349269 h 923906"/>
                  <a:gd name="connsiteX5-121" fmla="*/ 774876 w 918524"/>
                  <a:gd name="connsiteY5-122" fmla="*/ 613293 h 923906"/>
                  <a:gd name="connsiteX6-123" fmla="*/ 741827 w 918524"/>
                  <a:gd name="connsiteY6-124" fmla="*/ 914398 h 923906"/>
                  <a:gd name="connsiteX7-125" fmla="*/ 459262 w 918524"/>
                  <a:gd name="connsiteY7-126" fmla="*/ 854400 h 923906"/>
                  <a:gd name="connsiteX8-127" fmla="*/ 176697 w 918524"/>
                  <a:gd name="connsiteY8-128" fmla="*/ 914398 h 923906"/>
                  <a:gd name="connsiteX9-129" fmla="*/ 143648 w 918524"/>
                  <a:gd name="connsiteY9-130" fmla="*/ 613293 h 923906"/>
                  <a:gd name="connsiteX10-131" fmla="*/ 2063 w 918524"/>
                  <a:gd name="connsiteY10-132" fmla="*/ 349269 h 923906"/>
                  <a:gd name="connsiteX0-133" fmla="*/ 2063 w 918524"/>
                  <a:gd name="connsiteY0-134" fmla="*/ 349269 h 923906"/>
                  <a:gd name="connsiteX1-135" fmla="*/ 264202 w 918524"/>
                  <a:gd name="connsiteY1-136" fmla="*/ 223173 h 923906"/>
                  <a:gd name="connsiteX2-137" fmla="*/ 459262 w 918524"/>
                  <a:gd name="connsiteY2-138" fmla="*/ 0 h 923906"/>
                  <a:gd name="connsiteX3-139" fmla="*/ 654322 w 918524"/>
                  <a:gd name="connsiteY3-140" fmla="*/ 223173 h 923906"/>
                  <a:gd name="connsiteX4-141" fmla="*/ 916461 w 918524"/>
                  <a:gd name="connsiteY4-142" fmla="*/ 349269 h 923906"/>
                  <a:gd name="connsiteX5-143" fmla="*/ 774876 w 918524"/>
                  <a:gd name="connsiteY5-144" fmla="*/ 613293 h 923906"/>
                  <a:gd name="connsiteX6-145" fmla="*/ 741827 w 918524"/>
                  <a:gd name="connsiteY6-146" fmla="*/ 914398 h 923906"/>
                  <a:gd name="connsiteX7-147" fmla="*/ 459262 w 918524"/>
                  <a:gd name="connsiteY7-148" fmla="*/ 854400 h 923906"/>
                  <a:gd name="connsiteX8-149" fmla="*/ 176697 w 918524"/>
                  <a:gd name="connsiteY8-150" fmla="*/ 914398 h 923906"/>
                  <a:gd name="connsiteX9-151" fmla="*/ 143648 w 918524"/>
                  <a:gd name="connsiteY9-152" fmla="*/ 613293 h 923906"/>
                  <a:gd name="connsiteX10-153" fmla="*/ 2063 w 918524"/>
                  <a:gd name="connsiteY10-154" fmla="*/ 349269 h 923906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</a:cxnLst>
                <a:rect l="l" t="t" r="r" b="b"/>
                <a:pathLst>
                  <a:path w="918524" h="923906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64E4F2"/>
              </a:solidFill>
              <a:ln w="15875">
                <a:solidFill>
                  <a:schemeClr val="bg1"/>
                </a:solidFill>
              </a:ln>
              <a:effectLst>
                <a:innerShdw blurRad="292100">
                  <a:srgbClr val="00B0F0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8" name="五角星 2"/>
              <p:cNvSpPr/>
              <p:nvPr/>
            </p:nvSpPr>
            <p:spPr>
              <a:xfrm rot="20424262">
                <a:off x="11046365" y="4655056"/>
                <a:ext cx="290576" cy="221980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-1" fmla="*/ 0 w 914398"/>
                  <a:gd name="connsiteY0-2" fmla="*/ 349269 h 923906"/>
                  <a:gd name="connsiteX1-3" fmla="*/ 262139 w 914398"/>
                  <a:gd name="connsiteY1-4" fmla="*/ 223173 h 923906"/>
                  <a:gd name="connsiteX2-5" fmla="*/ 457199 w 914398"/>
                  <a:gd name="connsiteY2-6" fmla="*/ 0 h 923906"/>
                  <a:gd name="connsiteX3-7" fmla="*/ 652259 w 914398"/>
                  <a:gd name="connsiteY3-8" fmla="*/ 223173 h 923906"/>
                  <a:gd name="connsiteX4-9" fmla="*/ 914398 w 914398"/>
                  <a:gd name="connsiteY4-10" fmla="*/ 349269 h 923906"/>
                  <a:gd name="connsiteX5-11" fmla="*/ 772813 w 914398"/>
                  <a:gd name="connsiteY5-12" fmla="*/ 613293 h 923906"/>
                  <a:gd name="connsiteX6-13" fmla="*/ 739764 w 914398"/>
                  <a:gd name="connsiteY6-14" fmla="*/ 914398 h 923906"/>
                  <a:gd name="connsiteX7-15" fmla="*/ 457199 w 914398"/>
                  <a:gd name="connsiteY7-16" fmla="*/ 854400 h 923906"/>
                  <a:gd name="connsiteX8-17" fmla="*/ 174634 w 914398"/>
                  <a:gd name="connsiteY8-18" fmla="*/ 914398 h 923906"/>
                  <a:gd name="connsiteX9-19" fmla="*/ 141585 w 914398"/>
                  <a:gd name="connsiteY9-20" fmla="*/ 613293 h 923906"/>
                  <a:gd name="connsiteX10-21" fmla="*/ 0 w 914398"/>
                  <a:gd name="connsiteY10-22" fmla="*/ 349269 h 923906"/>
                  <a:gd name="connsiteX0-23" fmla="*/ 0 w 916461"/>
                  <a:gd name="connsiteY0-24" fmla="*/ 349269 h 923906"/>
                  <a:gd name="connsiteX1-25" fmla="*/ 262139 w 916461"/>
                  <a:gd name="connsiteY1-26" fmla="*/ 223173 h 923906"/>
                  <a:gd name="connsiteX2-27" fmla="*/ 457199 w 916461"/>
                  <a:gd name="connsiteY2-28" fmla="*/ 0 h 923906"/>
                  <a:gd name="connsiteX3-29" fmla="*/ 652259 w 916461"/>
                  <a:gd name="connsiteY3-30" fmla="*/ 223173 h 923906"/>
                  <a:gd name="connsiteX4-31" fmla="*/ 914398 w 916461"/>
                  <a:gd name="connsiteY4-32" fmla="*/ 349269 h 923906"/>
                  <a:gd name="connsiteX5-33" fmla="*/ 772813 w 916461"/>
                  <a:gd name="connsiteY5-34" fmla="*/ 613293 h 923906"/>
                  <a:gd name="connsiteX6-35" fmla="*/ 739764 w 916461"/>
                  <a:gd name="connsiteY6-36" fmla="*/ 914398 h 923906"/>
                  <a:gd name="connsiteX7-37" fmla="*/ 457199 w 916461"/>
                  <a:gd name="connsiteY7-38" fmla="*/ 854400 h 923906"/>
                  <a:gd name="connsiteX8-39" fmla="*/ 174634 w 916461"/>
                  <a:gd name="connsiteY8-40" fmla="*/ 914398 h 923906"/>
                  <a:gd name="connsiteX9-41" fmla="*/ 141585 w 916461"/>
                  <a:gd name="connsiteY9-42" fmla="*/ 613293 h 923906"/>
                  <a:gd name="connsiteX10-43" fmla="*/ 0 w 916461"/>
                  <a:gd name="connsiteY10-44" fmla="*/ 349269 h 923906"/>
                  <a:gd name="connsiteX0-45" fmla="*/ 0 w 916461"/>
                  <a:gd name="connsiteY0-46" fmla="*/ 349269 h 923906"/>
                  <a:gd name="connsiteX1-47" fmla="*/ 262139 w 916461"/>
                  <a:gd name="connsiteY1-48" fmla="*/ 223173 h 923906"/>
                  <a:gd name="connsiteX2-49" fmla="*/ 457199 w 916461"/>
                  <a:gd name="connsiteY2-50" fmla="*/ 0 h 923906"/>
                  <a:gd name="connsiteX3-51" fmla="*/ 652259 w 916461"/>
                  <a:gd name="connsiteY3-52" fmla="*/ 223173 h 923906"/>
                  <a:gd name="connsiteX4-53" fmla="*/ 914398 w 916461"/>
                  <a:gd name="connsiteY4-54" fmla="*/ 349269 h 923906"/>
                  <a:gd name="connsiteX5-55" fmla="*/ 772813 w 916461"/>
                  <a:gd name="connsiteY5-56" fmla="*/ 613293 h 923906"/>
                  <a:gd name="connsiteX6-57" fmla="*/ 739764 w 916461"/>
                  <a:gd name="connsiteY6-58" fmla="*/ 914398 h 923906"/>
                  <a:gd name="connsiteX7-59" fmla="*/ 457199 w 916461"/>
                  <a:gd name="connsiteY7-60" fmla="*/ 854400 h 923906"/>
                  <a:gd name="connsiteX8-61" fmla="*/ 174634 w 916461"/>
                  <a:gd name="connsiteY8-62" fmla="*/ 914398 h 923906"/>
                  <a:gd name="connsiteX9-63" fmla="*/ 141585 w 916461"/>
                  <a:gd name="connsiteY9-64" fmla="*/ 613293 h 923906"/>
                  <a:gd name="connsiteX10-65" fmla="*/ 0 w 916461"/>
                  <a:gd name="connsiteY10-66" fmla="*/ 349269 h 923906"/>
                  <a:gd name="connsiteX0-67" fmla="*/ 2063 w 918524"/>
                  <a:gd name="connsiteY0-68" fmla="*/ 349269 h 923906"/>
                  <a:gd name="connsiteX1-69" fmla="*/ 264202 w 918524"/>
                  <a:gd name="connsiteY1-70" fmla="*/ 223173 h 923906"/>
                  <a:gd name="connsiteX2-71" fmla="*/ 459262 w 918524"/>
                  <a:gd name="connsiteY2-72" fmla="*/ 0 h 923906"/>
                  <a:gd name="connsiteX3-73" fmla="*/ 654322 w 918524"/>
                  <a:gd name="connsiteY3-74" fmla="*/ 223173 h 923906"/>
                  <a:gd name="connsiteX4-75" fmla="*/ 916461 w 918524"/>
                  <a:gd name="connsiteY4-76" fmla="*/ 349269 h 923906"/>
                  <a:gd name="connsiteX5-77" fmla="*/ 774876 w 918524"/>
                  <a:gd name="connsiteY5-78" fmla="*/ 613293 h 923906"/>
                  <a:gd name="connsiteX6-79" fmla="*/ 741827 w 918524"/>
                  <a:gd name="connsiteY6-80" fmla="*/ 914398 h 923906"/>
                  <a:gd name="connsiteX7-81" fmla="*/ 459262 w 918524"/>
                  <a:gd name="connsiteY7-82" fmla="*/ 854400 h 923906"/>
                  <a:gd name="connsiteX8-83" fmla="*/ 176697 w 918524"/>
                  <a:gd name="connsiteY8-84" fmla="*/ 914398 h 923906"/>
                  <a:gd name="connsiteX9-85" fmla="*/ 143648 w 918524"/>
                  <a:gd name="connsiteY9-86" fmla="*/ 613293 h 923906"/>
                  <a:gd name="connsiteX10-87" fmla="*/ 2063 w 918524"/>
                  <a:gd name="connsiteY10-88" fmla="*/ 349269 h 923906"/>
                  <a:gd name="connsiteX0-89" fmla="*/ 2063 w 918524"/>
                  <a:gd name="connsiteY0-90" fmla="*/ 349269 h 923906"/>
                  <a:gd name="connsiteX1-91" fmla="*/ 264202 w 918524"/>
                  <a:gd name="connsiteY1-92" fmla="*/ 223173 h 923906"/>
                  <a:gd name="connsiteX2-93" fmla="*/ 459262 w 918524"/>
                  <a:gd name="connsiteY2-94" fmla="*/ 0 h 923906"/>
                  <a:gd name="connsiteX3-95" fmla="*/ 654322 w 918524"/>
                  <a:gd name="connsiteY3-96" fmla="*/ 223173 h 923906"/>
                  <a:gd name="connsiteX4-97" fmla="*/ 916461 w 918524"/>
                  <a:gd name="connsiteY4-98" fmla="*/ 349269 h 923906"/>
                  <a:gd name="connsiteX5-99" fmla="*/ 774876 w 918524"/>
                  <a:gd name="connsiteY5-100" fmla="*/ 613293 h 923906"/>
                  <a:gd name="connsiteX6-101" fmla="*/ 741827 w 918524"/>
                  <a:gd name="connsiteY6-102" fmla="*/ 914398 h 923906"/>
                  <a:gd name="connsiteX7-103" fmla="*/ 459262 w 918524"/>
                  <a:gd name="connsiteY7-104" fmla="*/ 854400 h 923906"/>
                  <a:gd name="connsiteX8-105" fmla="*/ 176697 w 918524"/>
                  <a:gd name="connsiteY8-106" fmla="*/ 914398 h 923906"/>
                  <a:gd name="connsiteX9-107" fmla="*/ 143648 w 918524"/>
                  <a:gd name="connsiteY9-108" fmla="*/ 613293 h 923906"/>
                  <a:gd name="connsiteX10-109" fmla="*/ 2063 w 918524"/>
                  <a:gd name="connsiteY10-110" fmla="*/ 349269 h 923906"/>
                  <a:gd name="connsiteX0-111" fmla="*/ 2063 w 918524"/>
                  <a:gd name="connsiteY0-112" fmla="*/ 349269 h 923906"/>
                  <a:gd name="connsiteX1-113" fmla="*/ 264202 w 918524"/>
                  <a:gd name="connsiteY1-114" fmla="*/ 223173 h 923906"/>
                  <a:gd name="connsiteX2-115" fmla="*/ 459262 w 918524"/>
                  <a:gd name="connsiteY2-116" fmla="*/ 0 h 923906"/>
                  <a:gd name="connsiteX3-117" fmla="*/ 654322 w 918524"/>
                  <a:gd name="connsiteY3-118" fmla="*/ 223173 h 923906"/>
                  <a:gd name="connsiteX4-119" fmla="*/ 916461 w 918524"/>
                  <a:gd name="connsiteY4-120" fmla="*/ 349269 h 923906"/>
                  <a:gd name="connsiteX5-121" fmla="*/ 774876 w 918524"/>
                  <a:gd name="connsiteY5-122" fmla="*/ 613293 h 923906"/>
                  <a:gd name="connsiteX6-123" fmla="*/ 741827 w 918524"/>
                  <a:gd name="connsiteY6-124" fmla="*/ 914398 h 923906"/>
                  <a:gd name="connsiteX7-125" fmla="*/ 459262 w 918524"/>
                  <a:gd name="connsiteY7-126" fmla="*/ 854400 h 923906"/>
                  <a:gd name="connsiteX8-127" fmla="*/ 176697 w 918524"/>
                  <a:gd name="connsiteY8-128" fmla="*/ 914398 h 923906"/>
                  <a:gd name="connsiteX9-129" fmla="*/ 143648 w 918524"/>
                  <a:gd name="connsiteY9-130" fmla="*/ 613293 h 923906"/>
                  <a:gd name="connsiteX10-131" fmla="*/ 2063 w 918524"/>
                  <a:gd name="connsiteY10-132" fmla="*/ 349269 h 923906"/>
                  <a:gd name="connsiteX0-133" fmla="*/ 2063 w 918524"/>
                  <a:gd name="connsiteY0-134" fmla="*/ 349269 h 923906"/>
                  <a:gd name="connsiteX1-135" fmla="*/ 264202 w 918524"/>
                  <a:gd name="connsiteY1-136" fmla="*/ 223173 h 923906"/>
                  <a:gd name="connsiteX2-137" fmla="*/ 459262 w 918524"/>
                  <a:gd name="connsiteY2-138" fmla="*/ 0 h 923906"/>
                  <a:gd name="connsiteX3-139" fmla="*/ 654322 w 918524"/>
                  <a:gd name="connsiteY3-140" fmla="*/ 223173 h 923906"/>
                  <a:gd name="connsiteX4-141" fmla="*/ 916461 w 918524"/>
                  <a:gd name="connsiteY4-142" fmla="*/ 349269 h 923906"/>
                  <a:gd name="connsiteX5-143" fmla="*/ 774876 w 918524"/>
                  <a:gd name="connsiteY5-144" fmla="*/ 613293 h 923906"/>
                  <a:gd name="connsiteX6-145" fmla="*/ 741827 w 918524"/>
                  <a:gd name="connsiteY6-146" fmla="*/ 914398 h 923906"/>
                  <a:gd name="connsiteX7-147" fmla="*/ 459262 w 918524"/>
                  <a:gd name="connsiteY7-148" fmla="*/ 854400 h 923906"/>
                  <a:gd name="connsiteX8-149" fmla="*/ 176697 w 918524"/>
                  <a:gd name="connsiteY8-150" fmla="*/ 914398 h 923906"/>
                  <a:gd name="connsiteX9-151" fmla="*/ 143648 w 918524"/>
                  <a:gd name="connsiteY9-152" fmla="*/ 613293 h 923906"/>
                  <a:gd name="connsiteX10-153" fmla="*/ 2063 w 918524"/>
                  <a:gd name="connsiteY10-154" fmla="*/ 349269 h 923906"/>
                  <a:gd name="connsiteX0-155" fmla="*/ 654322 w 918524"/>
                  <a:gd name="connsiteY0-156" fmla="*/ 223173 h 923906"/>
                  <a:gd name="connsiteX1-157" fmla="*/ 916461 w 918524"/>
                  <a:gd name="connsiteY1-158" fmla="*/ 349269 h 923906"/>
                  <a:gd name="connsiteX2-159" fmla="*/ 774876 w 918524"/>
                  <a:gd name="connsiteY2-160" fmla="*/ 613293 h 923906"/>
                  <a:gd name="connsiteX3-161" fmla="*/ 741827 w 918524"/>
                  <a:gd name="connsiteY3-162" fmla="*/ 914398 h 923906"/>
                  <a:gd name="connsiteX4-163" fmla="*/ 459262 w 918524"/>
                  <a:gd name="connsiteY4-164" fmla="*/ 854400 h 923906"/>
                  <a:gd name="connsiteX5-165" fmla="*/ 176697 w 918524"/>
                  <a:gd name="connsiteY5-166" fmla="*/ 914398 h 923906"/>
                  <a:gd name="connsiteX6-167" fmla="*/ 143648 w 918524"/>
                  <a:gd name="connsiteY6-168" fmla="*/ 613293 h 923906"/>
                  <a:gd name="connsiteX7-169" fmla="*/ 2063 w 918524"/>
                  <a:gd name="connsiteY7-170" fmla="*/ 349269 h 923906"/>
                  <a:gd name="connsiteX8-171" fmla="*/ 264202 w 918524"/>
                  <a:gd name="connsiteY8-172" fmla="*/ 223173 h 923906"/>
                  <a:gd name="connsiteX9-173" fmla="*/ 459262 w 918524"/>
                  <a:gd name="connsiteY9-174" fmla="*/ 0 h 923906"/>
                  <a:gd name="connsiteX10-175" fmla="*/ 715845 w 918524"/>
                  <a:gd name="connsiteY10-176" fmla="*/ 284696 h 923906"/>
                  <a:gd name="connsiteX0-177" fmla="*/ 916461 w 918524"/>
                  <a:gd name="connsiteY0-178" fmla="*/ 349269 h 923906"/>
                  <a:gd name="connsiteX1-179" fmla="*/ 774876 w 918524"/>
                  <a:gd name="connsiteY1-180" fmla="*/ 613293 h 923906"/>
                  <a:gd name="connsiteX2-181" fmla="*/ 741827 w 918524"/>
                  <a:gd name="connsiteY2-182" fmla="*/ 914398 h 923906"/>
                  <a:gd name="connsiteX3-183" fmla="*/ 459262 w 918524"/>
                  <a:gd name="connsiteY3-184" fmla="*/ 854400 h 923906"/>
                  <a:gd name="connsiteX4-185" fmla="*/ 176697 w 918524"/>
                  <a:gd name="connsiteY4-186" fmla="*/ 914398 h 923906"/>
                  <a:gd name="connsiteX5-187" fmla="*/ 143648 w 918524"/>
                  <a:gd name="connsiteY5-188" fmla="*/ 613293 h 923906"/>
                  <a:gd name="connsiteX6-189" fmla="*/ 2063 w 918524"/>
                  <a:gd name="connsiteY6-190" fmla="*/ 349269 h 923906"/>
                  <a:gd name="connsiteX7-191" fmla="*/ 264202 w 918524"/>
                  <a:gd name="connsiteY7-192" fmla="*/ 223173 h 923906"/>
                  <a:gd name="connsiteX8-193" fmla="*/ 459262 w 918524"/>
                  <a:gd name="connsiteY8-194" fmla="*/ 0 h 923906"/>
                  <a:gd name="connsiteX9-195" fmla="*/ 715845 w 918524"/>
                  <a:gd name="connsiteY9-196" fmla="*/ 284696 h 923906"/>
                  <a:gd name="connsiteX0-197" fmla="*/ 774876 w 774876"/>
                  <a:gd name="connsiteY0-198" fmla="*/ 613293 h 923906"/>
                  <a:gd name="connsiteX1-199" fmla="*/ 741827 w 774876"/>
                  <a:gd name="connsiteY1-200" fmla="*/ 914398 h 923906"/>
                  <a:gd name="connsiteX2-201" fmla="*/ 459262 w 774876"/>
                  <a:gd name="connsiteY2-202" fmla="*/ 854400 h 923906"/>
                  <a:gd name="connsiteX3-203" fmla="*/ 176697 w 774876"/>
                  <a:gd name="connsiteY3-204" fmla="*/ 914398 h 923906"/>
                  <a:gd name="connsiteX4-205" fmla="*/ 143648 w 774876"/>
                  <a:gd name="connsiteY4-206" fmla="*/ 613293 h 923906"/>
                  <a:gd name="connsiteX5-207" fmla="*/ 2063 w 774876"/>
                  <a:gd name="connsiteY5-208" fmla="*/ 349269 h 923906"/>
                  <a:gd name="connsiteX6-209" fmla="*/ 264202 w 774876"/>
                  <a:gd name="connsiteY6-210" fmla="*/ 223173 h 923906"/>
                  <a:gd name="connsiteX7-211" fmla="*/ 459262 w 774876"/>
                  <a:gd name="connsiteY7-212" fmla="*/ 0 h 923906"/>
                  <a:gd name="connsiteX8-213" fmla="*/ 715845 w 774876"/>
                  <a:gd name="connsiteY8-214" fmla="*/ 284696 h 923906"/>
                  <a:gd name="connsiteX0-215" fmla="*/ 741827 w 741827"/>
                  <a:gd name="connsiteY0-216" fmla="*/ 914398 h 923906"/>
                  <a:gd name="connsiteX1-217" fmla="*/ 459262 w 741827"/>
                  <a:gd name="connsiteY1-218" fmla="*/ 854400 h 923906"/>
                  <a:gd name="connsiteX2-219" fmla="*/ 176697 w 741827"/>
                  <a:gd name="connsiteY2-220" fmla="*/ 914398 h 923906"/>
                  <a:gd name="connsiteX3-221" fmla="*/ 143648 w 741827"/>
                  <a:gd name="connsiteY3-222" fmla="*/ 613293 h 923906"/>
                  <a:gd name="connsiteX4-223" fmla="*/ 2063 w 741827"/>
                  <a:gd name="connsiteY4-224" fmla="*/ 349269 h 923906"/>
                  <a:gd name="connsiteX5-225" fmla="*/ 264202 w 741827"/>
                  <a:gd name="connsiteY5-226" fmla="*/ 223173 h 923906"/>
                  <a:gd name="connsiteX6-227" fmla="*/ 459262 w 741827"/>
                  <a:gd name="connsiteY6-228" fmla="*/ 0 h 923906"/>
                  <a:gd name="connsiteX7-229" fmla="*/ 715845 w 741827"/>
                  <a:gd name="connsiteY7-230" fmla="*/ 284696 h 923906"/>
                  <a:gd name="connsiteX0-231" fmla="*/ 459262 w 715845"/>
                  <a:gd name="connsiteY0-232" fmla="*/ 854400 h 916632"/>
                  <a:gd name="connsiteX1-233" fmla="*/ 176697 w 715845"/>
                  <a:gd name="connsiteY1-234" fmla="*/ 914398 h 916632"/>
                  <a:gd name="connsiteX2-235" fmla="*/ 143648 w 715845"/>
                  <a:gd name="connsiteY2-236" fmla="*/ 613293 h 916632"/>
                  <a:gd name="connsiteX3-237" fmla="*/ 2063 w 715845"/>
                  <a:gd name="connsiteY3-238" fmla="*/ 349269 h 916632"/>
                  <a:gd name="connsiteX4-239" fmla="*/ 264202 w 715845"/>
                  <a:gd name="connsiteY4-240" fmla="*/ 223173 h 916632"/>
                  <a:gd name="connsiteX5-241" fmla="*/ 459262 w 715845"/>
                  <a:gd name="connsiteY5-242" fmla="*/ 0 h 916632"/>
                  <a:gd name="connsiteX6-243" fmla="*/ 715845 w 715845"/>
                  <a:gd name="connsiteY6-244" fmla="*/ 284696 h 916632"/>
                  <a:gd name="connsiteX0-245" fmla="*/ 176697 w 715845"/>
                  <a:gd name="connsiteY0-246" fmla="*/ 914398 h 914398"/>
                  <a:gd name="connsiteX1-247" fmla="*/ 143648 w 715845"/>
                  <a:gd name="connsiteY1-248" fmla="*/ 613293 h 914398"/>
                  <a:gd name="connsiteX2-249" fmla="*/ 2063 w 715845"/>
                  <a:gd name="connsiteY2-250" fmla="*/ 349269 h 914398"/>
                  <a:gd name="connsiteX3-251" fmla="*/ 264202 w 715845"/>
                  <a:gd name="connsiteY3-252" fmla="*/ 223173 h 914398"/>
                  <a:gd name="connsiteX4-253" fmla="*/ 459262 w 715845"/>
                  <a:gd name="connsiteY4-254" fmla="*/ 0 h 914398"/>
                  <a:gd name="connsiteX5-255" fmla="*/ 715845 w 715845"/>
                  <a:gd name="connsiteY5-256" fmla="*/ 284696 h 914398"/>
                  <a:gd name="connsiteX0-257" fmla="*/ 143648 w 715845"/>
                  <a:gd name="connsiteY0-258" fmla="*/ 613293 h 613293"/>
                  <a:gd name="connsiteX1-259" fmla="*/ 2063 w 715845"/>
                  <a:gd name="connsiteY1-260" fmla="*/ 349269 h 613293"/>
                  <a:gd name="connsiteX2-261" fmla="*/ 264202 w 715845"/>
                  <a:gd name="connsiteY2-262" fmla="*/ 223173 h 613293"/>
                  <a:gd name="connsiteX3-263" fmla="*/ 459262 w 715845"/>
                  <a:gd name="connsiteY3-264" fmla="*/ 0 h 613293"/>
                  <a:gd name="connsiteX4-265" fmla="*/ 715845 w 715845"/>
                  <a:gd name="connsiteY4-266" fmla="*/ 284696 h 613293"/>
                  <a:gd name="connsiteX0-267" fmla="*/ 0 w 713782"/>
                  <a:gd name="connsiteY0-268" fmla="*/ 349269 h 349269"/>
                  <a:gd name="connsiteX1-269" fmla="*/ 262139 w 713782"/>
                  <a:gd name="connsiteY1-270" fmla="*/ 223173 h 349269"/>
                  <a:gd name="connsiteX2-271" fmla="*/ 457199 w 713782"/>
                  <a:gd name="connsiteY2-272" fmla="*/ 0 h 349269"/>
                  <a:gd name="connsiteX3-273" fmla="*/ 713782 w 713782"/>
                  <a:gd name="connsiteY3-274" fmla="*/ 284696 h 349269"/>
                  <a:gd name="connsiteX0-275" fmla="*/ 0 w 457199"/>
                  <a:gd name="connsiteY0-276" fmla="*/ 349269 h 349269"/>
                  <a:gd name="connsiteX1-277" fmla="*/ 262139 w 457199"/>
                  <a:gd name="connsiteY1-278" fmla="*/ 223173 h 349269"/>
                  <a:gd name="connsiteX2-279" fmla="*/ 457199 w 457199"/>
                  <a:gd name="connsiteY2-280" fmla="*/ 0 h 34926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</a:cxnLst>
                <a:rect l="l" t="t" r="r" b="b"/>
                <a:pathLst>
                  <a:path w="457199" h="349269">
                    <a:moveTo>
                      <a:pt x="0" y="349269"/>
                    </a:moveTo>
                    <a:cubicBezTo>
                      <a:pt x="20092" y="284249"/>
                      <a:pt x="185939" y="281384"/>
                      <a:pt x="262139" y="223173"/>
                    </a:cubicBezTo>
                    <a:cubicBezTo>
                      <a:pt x="338339" y="164962"/>
                      <a:pt x="392179" y="0"/>
                      <a:pt x="457199" y="0"/>
                    </a:cubicBezTo>
                  </a:path>
                </a:pathLst>
              </a:custGeom>
              <a:noFill/>
              <a:ln w="28575" cap="rnd">
                <a:solidFill>
                  <a:schemeClr val="bg1">
                    <a:alpha val="8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9" name="五角星 2"/>
              <p:cNvSpPr/>
              <p:nvPr/>
            </p:nvSpPr>
            <p:spPr>
              <a:xfrm rot="6997346">
                <a:off x="11587935" y="4901938"/>
                <a:ext cx="128719" cy="147271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-1" fmla="*/ 0 w 914398"/>
                  <a:gd name="connsiteY0-2" fmla="*/ 349269 h 923906"/>
                  <a:gd name="connsiteX1-3" fmla="*/ 262139 w 914398"/>
                  <a:gd name="connsiteY1-4" fmla="*/ 223173 h 923906"/>
                  <a:gd name="connsiteX2-5" fmla="*/ 457199 w 914398"/>
                  <a:gd name="connsiteY2-6" fmla="*/ 0 h 923906"/>
                  <a:gd name="connsiteX3-7" fmla="*/ 652259 w 914398"/>
                  <a:gd name="connsiteY3-8" fmla="*/ 223173 h 923906"/>
                  <a:gd name="connsiteX4-9" fmla="*/ 914398 w 914398"/>
                  <a:gd name="connsiteY4-10" fmla="*/ 349269 h 923906"/>
                  <a:gd name="connsiteX5-11" fmla="*/ 772813 w 914398"/>
                  <a:gd name="connsiteY5-12" fmla="*/ 613293 h 923906"/>
                  <a:gd name="connsiteX6-13" fmla="*/ 739764 w 914398"/>
                  <a:gd name="connsiteY6-14" fmla="*/ 914398 h 923906"/>
                  <a:gd name="connsiteX7-15" fmla="*/ 457199 w 914398"/>
                  <a:gd name="connsiteY7-16" fmla="*/ 854400 h 923906"/>
                  <a:gd name="connsiteX8-17" fmla="*/ 174634 w 914398"/>
                  <a:gd name="connsiteY8-18" fmla="*/ 914398 h 923906"/>
                  <a:gd name="connsiteX9-19" fmla="*/ 141585 w 914398"/>
                  <a:gd name="connsiteY9-20" fmla="*/ 613293 h 923906"/>
                  <a:gd name="connsiteX10-21" fmla="*/ 0 w 914398"/>
                  <a:gd name="connsiteY10-22" fmla="*/ 349269 h 923906"/>
                  <a:gd name="connsiteX0-23" fmla="*/ 0 w 916461"/>
                  <a:gd name="connsiteY0-24" fmla="*/ 349269 h 923906"/>
                  <a:gd name="connsiteX1-25" fmla="*/ 262139 w 916461"/>
                  <a:gd name="connsiteY1-26" fmla="*/ 223173 h 923906"/>
                  <a:gd name="connsiteX2-27" fmla="*/ 457199 w 916461"/>
                  <a:gd name="connsiteY2-28" fmla="*/ 0 h 923906"/>
                  <a:gd name="connsiteX3-29" fmla="*/ 652259 w 916461"/>
                  <a:gd name="connsiteY3-30" fmla="*/ 223173 h 923906"/>
                  <a:gd name="connsiteX4-31" fmla="*/ 914398 w 916461"/>
                  <a:gd name="connsiteY4-32" fmla="*/ 349269 h 923906"/>
                  <a:gd name="connsiteX5-33" fmla="*/ 772813 w 916461"/>
                  <a:gd name="connsiteY5-34" fmla="*/ 613293 h 923906"/>
                  <a:gd name="connsiteX6-35" fmla="*/ 739764 w 916461"/>
                  <a:gd name="connsiteY6-36" fmla="*/ 914398 h 923906"/>
                  <a:gd name="connsiteX7-37" fmla="*/ 457199 w 916461"/>
                  <a:gd name="connsiteY7-38" fmla="*/ 854400 h 923906"/>
                  <a:gd name="connsiteX8-39" fmla="*/ 174634 w 916461"/>
                  <a:gd name="connsiteY8-40" fmla="*/ 914398 h 923906"/>
                  <a:gd name="connsiteX9-41" fmla="*/ 141585 w 916461"/>
                  <a:gd name="connsiteY9-42" fmla="*/ 613293 h 923906"/>
                  <a:gd name="connsiteX10-43" fmla="*/ 0 w 916461"/>
                  <a:gd name="connsiteY10-44" fmla="*/ 349269 h 923906"/>
                  <a:gd name="connsiteX0-45" fmla="*/ 0 w 916461"/>
                  <a:gd name="connsiteY0-46" fmla="*/ 349269 h 923906"/>
                  <a:gd name="connsiteX1-47" fmla="*/ 262139 w 916461"/>
                  <a:gd name="connsiteY1-48" fmla="*/ 223173 h 923906"/>
                  <a:gd name="connsiteX2-49" fmla="*/ 457199 w 916461"/>
                  <a:gd name="connsiteY2-50" fmla="*/ 0 h 923906"/>
                  <a:gd name="connsiteX3-51" fmla="*/ 652259 w 916461"/>
                  <a:gd name="connsiteY3-52" fmla="*/ 223173 h 923906"/>
                  <a:gd name="connsiteX4-53" fmla="*/ 914398 w 916461"/>
                  <a:gd name="connsiteY4-54" fmla="*/ 349269 h 923906"/>
                  <a:gd name="connsiteX5-55" fmla="*/ 772813 w 916461"/>
                  <a:gd name="connsiteY5-56" fmla="*/ 613293 h 923906"/>
                  <a:gd name="connsiteX6-57" fmla="*/ 739764 w 916461"/>
                  <a:gd name="connsiteY6-58" fmla="*/ 914398 h 923906"/>
                  <a:gd name="connsiteX7-59" fmla="*/ 457199 w 916461"/>
                  <a:gd name="connsiteY7-60" fmla="*/ 854400 h 923906"/>
                  <a:gd name="connsiteX8-61" fmla="*/ 174634 w 916461"/>
                  <a:gd name="connsiteY8-62" fmla="*/ 914398 h 923906"/>
                  <a:gd name="connsiteX9-63" fmla="*/ 141585 w 916461"/>
                  <a:gd name="connsiteY9-64" fmla="*/ 613293 h 923906"/>
                  <a:gd name="connsiteX10-65" fmla="*/ 0 w 916461"/>
                  <a:gd name="connsiteY10-66" fmla="*/ 349269 h 923906"/>
                  <a:gd name="connsiteX0-67" fmla="*/ 2063 w 918524"/>
                  <a:gd name="connsiteY0-68" fmla="*/ 349269 h 923906"/>
                  <a:gd name="connsiteX1-69" fmla="*/ 264202 w 918524"/>
                  <a:gd name="connsiteY1-70" fmla="*/ 223173 h 923906"/>
                  <a:gd name="connsiteX2-71" fmla="*/ 459262 w 918524"/>
                  <a:gd name="connsiteY2-72" fmla="*/ 0 h 923906"/>
                  <a:gd name="connsiteX3-73" fmla="*/ 654322 w 918524"/>
                  <a:gd name="connsiteY3-74" fmla="*/ 223173 h 923906"/>
                  <a:gd name="connsiteX4-75" fmla="*/ 916461 w 918524"/>
                  <a:gd name="connsiteY4-76" fmla="*/ 349269 h 923906"/>
                  <a:gd name="connsiteX5-77" fmla="*/ 774876 w 918524"/>
                  <a:gd name="connsiteY5-78" fmla="*/ 613293 h 923906"/>
                  <a:gd name="connsiteX6-79" fmla="*/ 741827 w 918524"/>
                  <a:gd name="connsiteY6-80" fmla="*/ 914398 h 923906"/>
                  <a:gd name="connsiteX7-81" fmla="*/ 459262 w 918524"/>
                  <a:gd name="connsiteY7-82" fmla="*/ 854400 h 923906"/>
                  <a:gd name="connsiteX8-83" fmla="*/ 176697 w 918524"/>
                  <a:gd name="connsiteY8-84" fmla="*/ 914398 h 923906"/>
                  <a:gd name="connsiteX9-85" fmla="*/ 143648 w 918524"/>
                  <a:gd name="connsiteY9-86" fmla="*/ 613293 h 923906"/>
                  <a:gd name="connsiteX10-87" fmla="*/ 2063 w 918524"/>
                  <a:gd name="connsiteY10-88" fmla="*/ 349269 h 923906"/>
                  <a:gd name="connsiteX0-89" fmla="*/ 2063 w 918524"/>
                  <a:gd name="connsiteY0-90" fmla="*/ 349269 h 923906"/>
                  <a:gd name="connsiteX1-91" fmla="*/ 264202 w 918524"/>
                  <a:gd name="connsiteY1-92" fmla="*/ 223173 h 923906"/>
                  <a:gd name="connsiteX2-93" fmla="*/ 459262 w 918524"/>
                  <a:gd name="connsiteY2-94" fmla="*/ 0 h 923906"/>
                  <a:gd name="connsiteX3-95" fmla="*/ 654322 w 918524"/>
                  <a:gd name="connsiteY3-96" fmla="*/ 223173 h 923906"/>
                  <a:gd name="connsiteX4-97" fmla="*/ 916461 w 918524"/>
                  <a:gd name="connsiteY4-98" fmla="*/ 349269 h 923906"/>
                  <a:gd name="connsiteX5-99" fmla="*/ 774876 w 918524"/>
                  <a:gd name="connsiteY5-100" fmla="*/ 613293 h 923906"/>
                  <a:gd name="connsiteX6-101" fmla="*/ 741827 w 918524"/>
                  <a:gd name="connsiteY6-102" fmla="*/ 914398 h 923906"/>
                  <a:gd name="connsiteX7-103" fmla="*/ 459262 w 918524"/>
                  <a:gd name="connsiteY7-104" fmla="*/ 854400 h 923906"/>
                  <a:gd name="connsiteX8-105" fmla="*/ 176697 w 918524"/>
                  <a:gd name="connsiteY8-106" fmla="*/ 914398 h 923906"/>
                  <a:gd name="connsiteX9-107" fmla="*/ 143648 w 918524"/>
                  <a:gd name="connsiteY9-108" fmla="*/ 613293 h 923906"/>
                  <a:gd name="connsiteX10-109" fmla="*/ 2063 w 918524"/>
                  <a:gd name="connsiteY10-110" fmla="*/ 349269 h 923906"/>
                  <a:gd name="connsiteX0-111" fmla="*/ 2063 w 918524"/>
                  <a:gd name="connsiteY0-112" fmla="*/ 349269 h 923906"/>
                  <a:gd name="connsiteX1-113" fmla="*/ 264202 w 918524"/>
                  <a:gd name="connsiteY1-114" fmla="*/ 223173 h 923906"/>
                  <a:gd name="connsiteX2-115" fmla="*/ 459262 w 918524"/>
                  <a:gd name="connsiteY2-116" fmla="*/ 0 h 923906"/>
                  <a:gd name="connsiteX3-117" fmla="*/ 654322 w 918524"/>
                  <a:gd name="connsiteY3-118" fmla="*/ 223173 h 923906"/>
                  <a:gd name="connsiteX4-119" fmla="*/ 916461 w 918524"/>
                  <a:gd name="connsiteY4-120" fmla="*/ 349269 h 923906"/>
                  <a:gd name="connsiteX5-121" fmla="*/ 774876 w 918524"/>
                  <a:gd name="connsiteY5-122" fmla="*/ 613293 h 923906"/>
                  <a:gd name="connsiteX6-123" fmla="*/ 741827 w 918524"/>
                  <a:gd name="connsiteY6-124" fmla="*/ 914398 h 923906"/>
                  <a:gd name="connsiteX7-125" fmla="*/ 459262 w 918524"/>
                  <a:gd name="connsiteY7-126" fmla="*/ 854400 h 923906"/>
                  <a:gd name="connsiteX8-127" fmla="*/ 176697 w 918524"/>
                  <a:gd name="connsiteY8-128" fmla="*/ 914398 h 923906"/>
                  <a:gd name="connsiteX9-129" fmla="*/ 143648 w 918524"/>
                  <a:gd name="connsiteY9-130" fmla="*/ 613293 h 923906"/>
                  <a:gd name="connsiteX10-131" fmla="*/ 2063 w 918524"/>
                  <a:gd name="connsiteY10-132" fmla="*/ 349269 h 923906"/>
                  <a:gd name="connsiteX0-133" fmla="*/ 2063 w 918524"/>
                  <a:gd name="connsiteY0-134" fmla="*/ 349269 h 923906"/>
                  <a:gd name="connsiteX1-135" fmla="*/ 264202 w 918524"/>
                  <a:gd name="connsiteY1-136" fmla="*/ 223173 h 923906"/>
                  <a:gd name="connsiteX2-137" fmla="*/ 459262 w 918524"/>
                  <a:gd name="connsiteY2-138" fmla="*/ 0 h 923906"/>
                  <a:gd name="connsiteX3-139" fmla="*/ 654322 w 918524"/>
                  <a:gd name="connsiteY3-140" fmla="*/ 223173 h 923906"/>
                  <a:gd name="connsiteX4-141" fmla="*/ 916461 w 918524"/>
                  <a:gd name="connsiteY4-142" fmla="*/ 349269 h 923906"/>
                  <a:gd name="connsiteX5-143" fmla="*/ 774876 w 918524"/>
                  <a:gd name="connsiteY5-144" fmla="*/ 613293 h 923906"/>
                  <a:gd name="connsiteX6-145" fmla="*/ 741827 w 918524"/>
                  <a:gd name="connsiteY6-146" fmla="*/ 914398 h 923906"/>
                  <a:gd name="connsiteX7-147" fmla="*/ 459262 w 918524"/>
                  <a:gd name="connsiteY7-148" fmla="*/ 854400 h 923906"/>
                  <a:gd name="connsiteX8-149" fmla="*/ 176697 w 918524"/>
                  <a:gd name="connsiteY8-150" fmla="*/ 914398 h 923906"/>
                  <a:gd name="connsiteX9-151" fmla="*/ 143648 w 918524"/>
                  <a:gd name="connsiteY9-152" fmla="*/ 613293 h 923906"/>
                  <a:gd name="connsiteX10-153" fmla="*/ 2063 w 918524"/>
                  <a:gd name="connsiteY10-154" fmla="*/ 349269 h 923906"/>
                  <a:gd name="connsiteX0-155" fmla="*/ 654322 w 918524"/>
                  <a:gd name="connsiteY0-156" fmla="*/ 223173 h 923906"/>
                  <a:gd name="connsiteX1-157" fmla="*/ 916461 w 918524"/>
                  <a:gd name="connsiteY1-158" fmla="*/ 349269 h 923906"/>
                  <a:gd name="connsiteX2-159" fmla="*/ 774876 w 918524"/>
                  <a:gd name="connsiteY2-160" fmla="*/ 613293 h 923906"/>
                  <a:gd name="connsiteX3-161" fmla="*/ 741827 w 918524"/>
                  <a:gd name="connsiteY3-162" fmla="*/ 914398 h 923906"/>
                  <a:gd name="connsiteX4-163" fmla="*/ 459262 w 918524"/>
                  <a:gd name="connsiteY4-164" fmla="*/ 854400 h 923906"/>
                  <a:gd name="connsiteX5-165" fmla="*/ 176697 w 918524"/>
                  <a:gd name="connsiteY5-166" fmla="*/ 914398 h 923906"/>
                  <a:gd name="connsiteX6-167" fmla="*/ 143648 w 918524"/>
                  <a:gd name="connsiteY6-168" fmla="*/ 613293 h 923906"/>
                  <a:gd name="connsiteX7-169" fmla="*/ 2063 w 918524"/>
                  <a:gd name="connsiteY7-170" fmla="*/ 349269 h 923906"/>
                  <a:gd name="connsiteX8-171" fmla="*/ 264202 w 918524"/>
                  <a:gd name="connsiteY8-172" fmla="*/ 223173 h 923906"/>
                  <a:gd name="connsiteX9-173" fmla="*/ 459262 w 918524"/>
                  <a:gd name="connsiteY9-174" fmla="*/ 0 h 923906"/>
                  <a:gd name="connsiteX10-175" fmla="*/ 715845 w 918524"/>
                  <a:gd name="connsiteY10-176" fmla="*/ 284696 h 923906"/>
                  <a:gd name="connsiteX0-177" fmla="*/ 916461 w 918524"/>
                  <a:gd name="connsiteY0-178" fmla="*/ 349269 h 923906"/>
                  <a:gd name="connsiteX1-179" fmla="*/ 774876 w 918524"/>
                  <a:gd name="connsiteY1-180" fmla="*/ 613293 h 923906"/>
                  <a:gd name="connsiteX2-181" fmla="*/ 741827 w 918524"/>
                  <a:gd name="connsiteY2-182" fmla="*/ 914398 h 923906"/>
                  <a:gd name="connsiteX3-183" fmla="*/ 459262 w 918524"/>
                  <a:gd name="connsiteY3-184" fmla="*/ 854400 h 923906"/>
                  <a:gd name="connsiteX4-185" fmla="*/ 176697 w 918524"/>
                  <a:gd name="connsiteY4-186" fmla="*/ 914398 h 923906"/>
                  <a:gd name="connsiteX5-187" fmla="*/ 143648 w 918524"/>
                  <a:gd name="connsiteY5-188" fmla="*/ 613293 h 923906"/>
                  <a:gd name="connsiteX6-189" fmla="*/ 2063 w 918524"/>
                  <a:gd name="connsiteY6-190" fmla="*/ 349269 h 923906"/>
                  <a:gd name="connsiteX7-191" fmla="*/ 264202 w 918524"/>
                  <a:gd name="connsiteY7-192" fmla="*/ 223173 h 923906"/>
                  <a:gd name="connsiteX8-193" fmla="*/ 459262 w 918524"/>
                  <a:gd name="connsiteY8-194" fmla="*/ 0 h 923906"/>
                  <a:gd name="connsiteX9-195" fmla="*/ 715845 w 918524"/>
                  <a:gd name="connsiteY9-196" fmla="*/ 284696 h 923906"/>
                  <a:gd name="connsiteX0-197" fmla="*/ 774876 w 774876"/>
                  <a:gd name="connsiteY0-198" fmla="*/ 613293 h 923906"/>
                  <a:gd name="connsiteX1-199" fmla="*/ 741827 w 774876"/>
                  <a:gd name="connsiteY1-200" fmla="*/ 914398 h 923906"/>
                  <a:gd name="connsiteX2-201" fmla="*/ 459262 w 774876"/>
                  <a:gd name="connsiteY2-202" fmla="*/ 854400 h 923906"/>
                  <a:gd name="connsiteX3-203" fmla="*/ 176697 w 774876"/>
                  <a:gd name="connsiteY3-204" fmla="*/ 914398 h 923906"/>
                  <a:gd name="connsiteX4-205" fmla="*/ 143648 w 774876"/>
                  <a:gd name="connsiteY4-206" fmla="*/ 613293 h 923906"/>
                  <a:gd name="connsiteX5-207" fmla="*/ 2063 w 774876"/>
                  <a:gd name="connsiteY5-208" fmla="*/ 349269 h 923906"/>
                  <a:gd name="connsiteX6-209" fmla="*/ 264202 w 774876"/>
                  <a:gd name="connsiteY6-210" fmla="*/ 223173 h 923906"/>
                  <a:gd name="connsiteX7-211" fmla="*/ 459262 w 774876"/>
                  <a:gd name="connsiteY7-212" fmla="*/ 0 h 923906"/>
                  <a:gd name="connsiteX8-213" fmla="*/ 715845 w 774876"/>
                  <a:gd name="connsiteY8-214" fmla="*/ 284696 h 923906"/>
                  <a:gd name="connsiteX0-215" fmla="*/ 741827 w 741827"/>
                  <a:gd name="connsiteY0-216" fmla="*/ 914398 h 923906"/>
                  <a:gd name="connsiteX1-217" fmla="*/ 459262 w 741827"/>
                  <a:gd name="connsiteY1-218" fmla="*/ 854400 h 923906"/>
                  <a:gd name="connsiteX2-219" fmla="*/ 176697 w 741827"/>
                  <a:gd name="connsiteY2-220" fmla="*/ 914398 h 923906"/>
                  <a:gd name="connsiteX3-221" fmla="*/ 143648 w 741827"/>
                  <a:gd name="connsiteY3-222" fmla="*/ 613293 h 923906"/>
                  <a:gd name="connsiteX4-223" fmla="*/ 2063 w 741827"/>
                  <a:gd name="connsiteY4-224" fmla="*/ 349269 h 923906"/>
                  <a:gd name="connsiteX5-225" fmla="*/ 264202 w 741827"/>
                  <a:gd name="connsiteY5-226" fmla="*/ 223173 h 923906"/>
                  <a:gd name="connsiteX6-227" fmla="*/ 459262 w 741827"/>
                  <a:gd name="connsiteY6-228" fmla="*/ 0 h 923906"/>
                  <a:gd name="connsiteX7-229" fmla="*/ 715845 w 741827"/>
                  <a:gd name="connsiteY7-230" fmla="*/ 284696 h 923906"/>
                  <a:gd name="connsiteX0-231" fmla="*/ 459262 w 715845"/>
                  <a:gd name="connsiteY0-232" fmla="*/ 854400 h 916632"/>
                  <a:gd name="connsiteX1-233" fmla="*/ 176697 w 715845"/>
                  <a:gd name="connsiteY1-234" fmla="*/ 914398 h 916632"/>
                  <a:gd name="connsiteX2-235" fmla="*/ 143648 w 715845"/>
                  <a:gd name="connsiteY2-236" fmla="*/ 613293 h 916632"/>
                  <a:gd name="connsiteX3-237" fmla="*/ 2063 w 715845"/>
                  <a:gd name="connsiteY3-238" fmla="*/ 349269 h 916632"/>
                  <a:gd name="connsiteX4-239" fmla="*/ 264202 w 715845"/>
                  <a:gd name="connsiteY4-240" fmla="*/ 223173 h 916632"/>
                  <a:gd name="connsiteX5-241" fmla="*/ 459262 w 715845"/>
                  <a:gd name="connsiteY5-242" fmla="*/ 0 h 916632"/>
                  <a:gd name="connsiteX6-243" fmla="*/ 715845 w 715845"/>
                  <a:gd name="connsiteY6-244" fmla="*/ 284696 h 916632"/>
                  <a:gd name="connsiteX0-245" fmla="*/ 176697 w 715845"/>
                  <a:gd name="connsiteY0-246" fmla="*/ 914398 h 914398"/>
                  <a:gd name="connsiteX1-247" fmla="*/ 143648 w 715845"/>
                  <a:gd name="connsiteY1-248" fmla="*/ 613293 h 914398"/>
                  <a:gd name="connsiteX2-249" fmla="*/ 2063 w 715845"/>
                  <a:gd name="connsiteY2-250" fmla="*/ 349269 h 914398"/>
                  <a:gd name="connsiteX3-251" fmla="*/ 264202 w 715845"/>
                  <a:gd name="connsiteY3-252" fmla="*/ 223173 h 914398"/>
                  <a:gd name="connsiteX4-253" fmla="*/ 459262 w 715845"/>
                  <a:gd name="connsiteY4-254" fmla="*/ 0 h 914398"/>
                  <a:gd name="connsiteX5-255" fmla="*/ 715845 w 715845"/>
                  <a:gd name="connsiteY5-256" fmla="*/ 284696 h 914398"/>
                  <a:gd name="connsiteX0-257" fmla="*/ 143648 w 715845"/>
                  <a:gd name="connsiteY0-258" fmla="*/ 613293 h 613293"/>
                  <a:gd name="connsiteX1-259" fmla="*/ 2063 w 715845"/>
                  <a:gd name="connsiteY1-260" fmla="*/ 349269 h 613293"/>
                  <a:gd name="connsiteX2-261" fmla="*/ 264202 w 715845"/>
                  <a:gd name="connsiteY2-262" fmla="*/ 223173 h 613293"/>
                  <a:gd name="connsiteX3-263" fmla="*/ 459262 w 715845"/>
                  <a:gd name="connsiteY3-264" fmla="*/ 0 h 613293"/>
                  <a:gd name="connsiteX4-265" fmla="*/ 715845 w 715845"/>
                  <a:gd name="connsiteY4-266" fmla="*/ 284696 h 613293"/>
                  <a:gd name="connsiteX0-267" fmla="*/ 0 w 713782"/>
                  <a:gd name="connsiteY0-268" fmla="*/ 349269 h 349269"/>
                  <a:gd name="connsiteX1-269" fmla="*/ 262139 w 713782"/>
                  <a:gd name="connsiteY1-270" fmla="*/ 223173 h 349269"/>
                  <a:gd name="connsiteX2-271" fmla="*/ 457199 w 713782"/>
                  <a:gd name="connsiteY2-272" fmla="*/ 0 h 349269"/>
                  <a:gd name="connsiteX3-273" fmla="*/ 713782 w 713782"/>
                  <a:gd name="connsiteY3-274" fmla="*/ 284696 h 349269"/>
                  <a:gd name="connsiteX0-275" fmla="*/ 0 w 457199"/>
                  <a:gd name="connsiteY0-276" fmla="*/ 349269 h 349269"/>
                  <a:gd name="connsiteX1-277" fmla="*/ 262139 w 457199"/>
                  <a:gd name="connsiteY1-278" fmla="*/ 223173 h 349269"/>
                  <a:gd name="connsiteX2-279" fmla="*/ 457199 w 457199"/>
                  <a:gd name="connsiteY2-280" fmla="*/ 0 h 349269"/>
                  <a:gd name="connsiteX0-281" fmla="*/ 0 w 195060"/>
                  <a:gd name="connsiteY0-282" fmla="*/ 223173 h 223173"/>
                  <a:gd name="connsiteX1-283" fmla="*/ 195060 w 195060"/>
                  <a:gd name="connsiteY1-284" fmla="*/ 0 h 223173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</a:cxnLst>
                <a:rect l="l" t="t" r="r" b="b"/>
                <a:pathLst>
                  <a:path w="195060" h="223173">
                    <a:moveTo>
                      <a:pt x="0" y="223173"/>
                    </a:moveTo>
                    <a:cubicBezTo>
                      <a:pt x="76200" y="164962"/>
                      <a:pt x="130040" y="0"/>
                      <a:pt x="195060" y="0"/>
                    </a:cubicBezTo>
                  </a:path>
                </a:pathLst>
              </a:custGeom>
              <a:noFill/>
              <a:ln w="28575" cap="rnd">
                <a:solidFill>
                  <a:schemeClr val="bg1">
                    <a:alpha val="6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50" name="组合 49"/>
          <p:cNvGrpSpPr/>
          <p:nvPr/>
        </p:nvGrpSpPr>
        <p:grpSpPr>
          <a:xfrm>
            <a:off x="-2007" y="4520689"/>
            <a:ext cx="12194007" cy="2322797"/>
            <a:chOff x="-2007" y="4535203"/>
            <a:chExt cx="12194007" cy="2322797"/>
          </a:xfrm>
        </p:grpSpPr>
        <p:sp>
          <p:nvSpPr>
            <p:cNvPr id="51" name="任意多边形 38"/>
            <p:cNvSpPr/>
            <p:nvPr/>
          </p:nvSpPr>
          <p:spPr>
            <a:xfrm>
              <a:off x="1" y="4546271"/>
              <a:ext cx="12191999" cy="2311729"/>
            </a:xfrm>
            <a:custGeom>
              <a:avLst/>
              <a:gdLst>
                <a:gd name="connsiteX0" fmla="*/ 12191999 w 12191999"/>
                <a:gd name="connsiteY0" fmla="*/ 0 h 2311729"/>
                <a:gd name="connsiteX1" fmla="*/ 12191999 w 12191999"/>
                <a:gd name="connsiteY1" fmla="*/ 2311729 h 2311729"/>
                <a:gd name="connsiteX2" fmla="*/ 0 w 12191999"/>
                <a:gd name="connsiteY2" fmla="*/ 2311729 h 2311729"/>
                <a:gd name="connsiteX3" fmla="*/ 0 w 12191999"/>
                <a:gd name="connsiteY3" fmla="*/ 2020458 h 2311729"/>
                <a:gd name="connsiteX4" fmla="*/ 0 w 12191999"/>
                <a:gd name="connsiteY4" fmla="*/ 237172 h 2311729"/>
                <a:gd name="connsiteX5" fmla="*/ 63480 w 12191999"/>
                <a:gd name="connsiteY5" fmla="*/ 213939 h 2311729"/>
                <a:gd name="connsiteX6" fmla="*/ 348343 w 12191999"/>
                <a:gd name="connsiteY6" fmla="*/ 170871 h 2311729"/>
                <a:gd name="connsiteX7" fmla="*/ 1306287 w 12191999"/>
                <a:gd name="connsiteY7" fmla="*/ 1128815 h 2311729"/>
                <a:gd name="connsiteX8" fmla="*/ 1286825 w 12191999"/>
                <a:gd name="connsiteY8" fmla="*/ 1321874 h 2311729"/>
                <a:gd name="connsiteX9" fmla="*/ 1256605 w 12191999"/>
                <a:gd name="connsiteY9" fmla="*/ 1419229 h 2311729"/>
                <a:gd name="connsiteX10" fmla="*/ 1344679 w 12191999"/>
                <a:gd name="connsiteY10" fmla="*/ 1371424 h 2311729"/>
                <a:gd name="connsiteX11" fmla="*/ 1683656 w 12191999"/>
                <a:gd name="connsiteY11" fmla="*/ 1302987 h 2311729"/>
                <a:gd name="connsiteX12" fmla="*/ 2299446 w 12191999"/>
                <a:gd name="connsiteY12" fmla="*/ 1558056 h 2311729"/>
                <a:gd name="connsiteX13" fmla="*/ 2381189 w 12191999"/>
                <a:gd name="connsiteY13" fmla="*/ 1657129 h 2311729"/>
                <a:gd name="connsiteX14" fmla="*/ 2427737 w 12191999"/>
                <a:gd name="connsiteY14" fmla="*/ 1596410 h 2311729"/>
                <a:gd name="connsiteX15" fmla="*/ 3069771 w 12191999"/>
                <a:gd name="connsiteY15" fmla="*/ 1302987 h 2311729"/>
                <a:gd name="connsiteX16" fmla="*/ 3544503 w 12191999"/>
                <a:gd name="connsiteY16" fmla="*/ 1447998 h 2311729"/>
                <a:gd name="connsiteX17" fmla="*/ 3657745 w 12191999"/>
                <a:gd name="connsiteY17" fmla="*/ 1541431 h 2311729"/>
                <a:gd name="connsiteX18" fmla="*/ 3713651 w 12191999"/>
                <a:gd name="connsiteY18" fmla="*/ 1519404 h 2311729"/>
                <a:gd name="connsiteX19" fmla="*/ 3897086 w 12191999"/>
                <a:gd name="connsiteY19" fmla="*/ 1491671 h 2311729"/>
                <a:gd name="connsiteX20" fmla="*/ 4241977 w 12191999"/>
                <a:gd name="connsiteY20" fmla="*/ 1597020 h 2311729"/>
                <a:gd name="connsiteX21" fmla="*/ 4317999 w 12191999"/>
                <a:gd name="connsiteY21" fmla="*/ 1659743 h 2311729"/>
                <a:gd name="connsiteX22" fmla="*/ 4359994 w 12191999"/>
                <a:gd name="connsiteY22" fmla="*/ 1582372 h 2311729"/>
                <a:gd name="connsiteX23" fmla="*/ 5021945 w 12191999"/>
                <a:gd name="connsiteY23" fmla="*/ 1230415 h 2311729"/>
                <a:gd name="connsiteX24" fmla="*/ 5757498 w 12191999"/>
                <a:gd name="connsiteY24" fmla="*/ 1717972 h 2311729"/>
                <a:gd name="connsiteX25" fmla="*/ 5775109 w 12191999"/>
                <a:gd name="connsiteY25" fmla="*/ 1774705 h 2311729"/>
                <a:gd name="connsiteX26" fmla="*/ 5877396 w 12191999"/>
                <a:gd name="connsiteY26" fmla="*/ 1742952 h 2311729"/>
                <a:gd name="connsiteX27" fmla="*/ 5994403 w 12191999"/>
                <a:gd name="connsiteY27" fmla="*/ 1731157 h 2311729"/>
                <a:gd name="connsiteX28" fmla="*/ 6319003 w 12191999"/>
                <a:gd name="connsiteY28" fmla="*/ 1830310 h 2311729"/>
                <a:gd name="connsiteX29" fmla="*/ 6349718 w 12191999"/>
                <a:gd name="connsiteY29" fmla="*/ 1855653 h 2311729"/>
                <a:gd name="connsiteX30" fmla="*/ 6372196 w 12191999"/>
                <a:gd name="connsiteY30" fmla="*/ 1783240 h 2311729"/>
                <a:gd name="connsiteX31" fmla="*/ 7228113 w 12191999"/>
                <a:gd name="connsiteY31" fmla="*/ 1215901 h 2311729"/>
                <a:gd name="connsiteX32" fmla="*/ 7884955 w 12191999"/>
                <a:gd name="connsiteY32" fmla="*/ 1487974 h 2311729"/>
                <a:gd name="connsiteX33" fmla="*/ 7933395 w 12191999"/>
                <a:gd name="connsiteY33" fmla="*/ 1546684 h 2311729"/>
                <a:gd name="connsiteX34" fmla="*/ 8036368 w 12191999"/>
                <a:gd name="connsiteY34" fmla="*/ 1487498 h 2311729"/>
                <a:gd name="connsiteX35" fmla="*/ 8432799 w 12191999"/>
                <a:gd name="connsiteY35" fmla="*/ 1397328 h 2311729"/>
                <a:gd name="connsiteX36" fmla="*/ 9191035 w 12191999"/>
                <a:gd name="connsiteY36" fmla="*/ 1800479 h 2311729"/>
                <a:gd name="connsiteX37" fmla="*/ 9210518 w 12191999"/>
                <a:gd name="connsiteY37" fmla="*/ 1836373 h 2311729"/>
                <a:gd name="connsiteX38" fmla="*/ 9258709 w 12191999"/>
                <a:gd name="connsiteY38" fmla="*/ 1810216 h 2311729"/>
                <a:gd name="connsiteX39" fmla="*/ 9470570 w 12191999"/>
                <a:gd name="connsiteY39" fmla="*/ 1767443 h 2311729"/>
                <a:gd name="connsiteX40" fmla="*/ 9682431 w 12191999"/>
                <a:gd name="connsiteY40" fmla="*/ 1810216 h 2311729"/>
                <a:gd name="connsiteX41" fmla="*/ 9768141 w 12191999"/>
                <a:gd name="connsiteY41" fmla="*/ 1856738 h 2311729"/>
                <a:gd name="connsiteX42" fmla="*/ 9791010 w 12191999"/>
                <a:gd name="connsiteY42" fmla="*/ 1783067 h 2311729"/>
                <a:gd name="connsiteX43" fmla="*/ 10570028 w 12191999"/>
                <a:gd name="connsiteY43" fmla="*/ 1266699 h 2311729"/>
                <a:gd name="connsiteX44" fmla="*/ 10821441 w 12191999"/>
                <a:gd name="connsiteY44" fmla="*/ 1304709 h 2311729"/>
                <a:gd name="connsiteX45" fmla="*/ 10893902 w 12191999"/>
                <a:gd name="connsiteY45" fmla="*/ 1333259 h 2311729"/>
                <a:gd name="connsiteX46" fmla="*/ 10916253 w 12191999"/>
                <a:gd name="connsiteY46" fmla="*/ 1261255 h 2311729"/>
                <a:gd name="connsiteX47" fmla="*/ 11444514 w 12191999"/>
                <a:gd name="connsiteY47" fmla="*/ 911100 h 2311729"/>
                <a:gd name="connsiteX48" fmla="*/ 11446790 w 12191999"/>
                <a:gd name="connsiteY48" fmla="*/ 911330 h 2311729"/>
                <a:gd name="connsiteX49" fmla="*/ 11437256 w 12191999"/>
                <a:gd name="connsiteY49" fmla="*/ 816759 h 2311729"/>
                <a:gd name="connsiteX50" fmla="*/ 12173467 w 12191999"/>
                <a:gd name="connsiteY50" fmla="*/ 936 h 2311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2191999" h="2311729">
                  <a:moveTo>
                    <a:pt x="12191999" y="0"/>
                  </a:moveTo>
                  <a:lnTo>
                    <a:pt x="12191999" y="2311729"/>
                  </a:lnTo>
                  <a:lnTo>
                    <a:pt x="0" y="2311729"/>
                  </a:lnTo>
                  <a:lnTo>
                    <a:pt x="0" y="2020458"/>
                  </a:lnTo>
                  <a:lnTo>
                    <a:pt x="0" y="237172"/>
                  </a:lnTo>
                  <a:lnTo>
                    <a:pt x="63480" y="213939"/>
                  </a:lnTo>
                  <a:cubicBezTo>
                    <a:pt x="153468" y="185949"/>
                    <a:pt x="249145" y="170871"/>
                    <a:pt x="348343" y="170871"/>
                  </a:cubicBezTo>
                  <a:cubicBezTo>
                    <a:pt x="877401" y="170871"/>
                    <a:pt x="1306287" y="599757"/>
                    <a:pt x="1306287" y="1128815"/>
                  </a:cubicBezTo>
                  <a:cubicBezTo>
                    <a:pt x="1306287" y="1194948"/>
                    <a:pt x="1299586" y="1259515"/>
                    <a:pt x="1286825" y="1321874"/>
                  </a:cubicBezTo>
                  <a:lnTo>
                    <a:pt x="1256605" y="1419229"/>
                  </a:lnTo>
                  <a:lnTo>
                    <a:pt x="1344679" y="1371424"/>
                  </a:lnTo>
                  <a:cubicBezTo>
                    <a:pt x="1448867" y="1327356"/>
                    <a:pt x="1563416" y="1302987"/>
                    <a:pt x="1683656" y="1302987"/>
                  </a:cubicBezTo>
                  <a:cubicBezTo>
                    <a:pt x="1924137" y="1302987"/>
                    <a:pt x="2141852" y="1400461"/>
                    <a:pt x="2299446" y="1558056"/>
                  </a:cubicBezTo>
                  <a:lnTo>
                    <a:pt x="2381189" y="1657129"/>
                  </a:lnTo>
                  <a:lnTo>
                    <a:pt x="2427737" y="1596410"/>
                  </a:lnTo>
                  <a:cubicBezTo>
                    <a:pt x="2583425" y="1416679"/>
                    <a:pt x="2813321" y="1302987"/>
                    <a:pt x="3069771" y="1302987"/>
                  </a:cubicBezTo>
                  <a:cubicBezTo>
                    <a:pt x="3245622" y="1302987"/>
                    <a:pt x="3408987" y="1356446"/>
                    <a:pt x="3544503" y="1447998"/>
                  </a:cubicBezTo>
                  <a:lnTo>
                    <a:pt x="3657745" y="1541431"/>
                  </a:lnTo>
                  <a:lnTo>
                    <a:pt x="3713651" y="1519404"/>
                  </a:lnTo>
                  <a:cubicBezTo>
                    <a:pt x="3771598" y="1501381"/>
                    <a:pt x="3833208" y="1491671"/>
                    <a:pt x="3897086" y="1491671"/>
                  </a:cubicBezTo>
                  <a:cubicBezTo>
                    <a:pt x="4024841" y="1491671"/>
                    <a:pt x="4143526" y="1530508"/>
                    <a:pt x="4241977" y="1597020"/>
                  </a:cubicBezTo>
                  <a:lnTo>
                    <a:pt x="4317999" y="1659743"/>
                  </a:lnTo>
                  <a:lnTo>
                    <a:pt x="4359994" y="1582372"/>
                  </a:lnTo>
                  <a:cubicBezTo>
                    <a:pt x="4503453" y="1370026"/>
                    <a:pt x="4746395" y="1230415"/>
                    <a:pt x="5021945" y="1230415"/>
                  </a:cubicBezTo>
                  <a:cubicBezTo>
                    <a:pt x="5352605" y="1230415"/>
                    <a:pt x="5636309" y="1431455"/>
                    <a:pt x="5757498" y="1717972"/>
                  </a:cubicBezTo>
                  <a:lnTo>
                    <a:pt x="5775109" y="1774705"/>
                  </a:lnTo>
                  <a:lnTo>
                    <a:pt x="5877396" y="1742952"/>
                  </a:lnTo>
                  <a:cubicBezTo>
                    <a:pt x="5915189" y="1735219"/>
                    <a:pt x="5954321" y="1731157"/>
                    <a:pt x="5994403" y="1731157"/>
                  </a:cubicBezTo>
                  <a:cubicBezTo>
                    <a:pt x="6114640" y="1731157"/>
                    <a:pt x="6226343" y="1767710"/>
                    <a:pt x="6319003" y="1830310"/>
                  </a:cubicBezTo>
                  <a:lnTo>
                    <a:pt x="6349718" y="1855653"/>
                  </a:lnTo>
                  <a:lnTo>
                    <a:pt x="6372196" y="1783240"/>
                  </a:lnTo>
                  <a:cubicBezTo>
                    <a:pt x="6513213" y="1449839"/>
                    <a:pt x="6843343" y="1215901"/>
                    <a:pt x="7228113" y="1215901"/>
                  </a:cubicBezTo>
                  <a:cubicBezTo>
                    <a:pt x="7484626" y="1215901"/>
                    <a:pt x="7716855" y="1319874"/>
                    <a:pt x="7884955" y="1487974"/>
                  </a:cubicBezTo>
                  <a:lnTo>
                    <a:pt x="7933395" y="1546684"/>
                  </a:lnTo>
                  <a:lnTo>
                    <a:pt x="8036368" y="1487498"/>
                  </a:lnTo>
                  <a:cubicBezTo>
                    <a:pt x="8156294" y="1429711"/>
                    <a:pt x="8290765" y="1397328"/>
                    <a:pt x="8432799" y="1397328"/>
                  </a:cubicBezTo>
                  <a:cubicBezTo>
                    <a:pt x="8748430" y="1397328"/>
                    <a:pt x="9026710" y="1557246"/>
                    <a:pt x="9191035" y="1800479"/>
                  </a:cubicBezTo>
                  <a:lnTo>
                    <a:pt x="9210518" y="1836373"/>
                  </a:lnTo>
                  <a:lnTo>
                    <a:pt x="9258709" y="1810216"/>
                  </a:lnTo>
                  <a:cubicBezTo>
                    <a:pt x="9323827" y="1782674"/>
                    <a:pt x="9395420" y="1767443"/>
                    <a:pt x="9470570" y="1767443"/>
                  </a:cubicBezTo>
                  <a:cubicBezTo>
                    <a:pt x="9545720" y="1767443"/>
                    <a:pt x="9617313" y="1782674"/>
                    <a:pt x="9682431" y="1810216"/>
                  </a:cubicBezTo>
                  <a:lnTo>
                    <a:pt x="9768141" y="1856738"/>
                  </a:lnTo>
                  <a:lnTo>
                    <a:pt x="9791010" y="1783067"/>
                  </a:lnTo>
                  <a:cubicBezTo>
                    <a:pt x="9919358" y="1479619"/>
                    <a:pt x="10219827" y="1266699"/>
                    <a:pt x="10570028" y="1266699"/>
                  </a:cubicBezTo>
                  <a:cubicBezTo>
                    <a:pt x="10657578" y="1266699"/>
                    <a:pt x="10742020" y="1280007"/>
                    <a:pt x="10821441" y="1304709"/>
                  </a:cubicBezTo>
                  <a:lnTo>
                    <a:pt x="10893902" y="1333259"/>
                  </a:lnTo>
                  <a:lnTo>
                    <a:pt x="10916253" y="1261255"/>
                  </a:lnTo>
                  <a:cubicBezTo>
                    <a:pt x="11003287" y="1055484"/>
                    <a:pt x="11207039" y="911100"/>
                    <a:pt x="11444514" y="911100"/>
                  </a:cubicBezTo>
                  <a:lnTo>
                    <a:pt x="11446790" y="911330"/>
                  </a:lnTo>
                  <a:lnTo>
                    <a:pt x="11437256" y="816759"/>
                  </a:lnTo>
                  <a:cubicBezTo>
                    <a:pt x="11437256" y="392161"/>
                    <a:pt x="11759948" y="42931"/>
                    <a:pt x="12173467" y="93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90500" dir="16200000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2" name="任意多边形 80"/>
            <p:cNvSpPr/>
            <p:nvPr/>
          </p:nvSpPr>
          <p:spPr>
            <a:xfrm>
              <a:off x="-2007" y="4535203"/>
              <a:ext cx="12191999" cy="2311729"/>
            </a:xfrm>
            <a:custGeom>
              <a:avLst/>
              <a:gdLst>
                <a:gd name="connsiteX0" fmla="*/ 12191999 w 12191999"/>
                <a:gd name="connsiteY0" fmla="*/ 0 h 2311729"/>
                <a:gd name="connsiteX1" fmla="*/ 12191999 w 12191999"/>
                <a:gd name="connsiteY1" fmla="*/ 2311729 h 2311729"/>
                <a:gd name="connsiteX2" fmla="*/ 0 w 12191999"/>
                <a:gd name="connsiteY2" fmla="*/ 2311729 h 2311729"/>
                <a:gd name="connsiteX3" fmla="*/ 0 w 12191999"/>
                <a:gd name="connsiteY3" fmla="*/ 2020458 h 2311729"/>
                <a:gd name="connsiteX4" fmla="*/ 0 w 12191999"/>
                <a:gd name="connsiteY4" fmla="*/ 237172 h 2311729"/>
                <a:gd name="connsiteX5" fmla="*/ 63480 w 12191999"/>
                <a:gd name="connsiteY5" fmla="*/ 213939 h 2311729"/>
                <a:gd name="connsiteX6" fmla="*/ 348343 w 12191999"/>
                <a:gd name="connsiteY6" fmla="*/ 170871 h 2311729"/>
                <a:gd name="connsiteX7" fmla="*/ 1306287 w 12191999"/>
                <a:gd name="connsiteY7" fmla="*/ 1128815 h 2311729"/>
                <a:gd name="connsiteX8" fmla="*/ 1286825 w 12191999"/>
                <a:gd name="connsiteY8" fmla="*/ 1321874 h 2311729"/>
                <a:gd name="connsiteX9" fmla="*/ 1256605 w 12191999"/>
                <a:gd name="connsiteY9" fmla="*/ 1419229 h 2311729"/>
                <a:gd name="connsiteX10" fmla="*/ 1344679 w 12191999"/>
                <a:gd name="connsiteY10" fmla="*/ 1371424 h 2311729"/>
                <a:gd name="connsiteX11" fmla="*/ 1683656 w 12191999"/>
                <a:gd name="connsiteY11" fmla="*/ 1302987 h 2311729"/>
                <a:gd name="connsiteX12" fmla="*/ 2299446 w 12191999"/>
                <a:gd name="connsiteY12" fmla="*/ 1558056 h 2311729"/>
                <a:gd name="connsiteX13" fmla="*/ 2381189 w 12191999"/>
                <a:gd name="connsiteY13" fmla="*/ 1657129 h 2311729"/>
                <a:gd name="connsiteX14" fmla="*/ 2427737 w 12191999"/>
                <a:gd name="connsiteY14" fmla="*/ 1596410 h 2311729"/>
                <a:gd name="connsiteX15" fmla="*/ 3069771 w 12191999"/>
                <a:gd name="connsiteY15" fmla="*/ 1302987 h 2311729"/>
                <a:gd name="connsiteX16" fmla="*/ 3544503 w 12191999"/>
                <a:gd name="connsiteY16" fmla="*/ 1447998 h 2311729"/>
                <a:gd name="connsiteX17" fmla="*/ 3657745 w 12191999"/>
                <a:gd name="connsiteY17" fmla="*/ 1541431 h 2311729"/>
                <a:gd name="connsiteX18" fmla="*/ 3713651 w 12191999"/>
                <a:gd name="connsiteY18" fmla="*/ 1519404 h 2311729"/>
                <a:gd name="connsiteX19" fmla="*/ 3897086 w 12191999"/>
                <a:gd name="connsiteY19" fmla="*/ 1491671 h 2311729"/>
                <a:gd name="connsiteX20" fmla="*/ 4241977 w 12191999"/>
                <a:gd name="connsiteY20" fmla="*/ 1597020 h 2311729"/>
                <a:gd name="connsiteX21" fmla="*/ 4317999 w 12191999"/>
                <a:gd name="connsiteY21" fmla="*/ 1659743 h 2311729"/>
                <a:gd name="connsiteX22" fmla="*/ 4359994 w 12191999"/>
                <a:gd name="connsiteY22" fmla="*/ 1582372 h 2311729"/>
                <a:gd name="connsiteX23" fmla="*/ 5021945 w 12191999"/>
                <a:gd name="connsiteY23" fmla="*/ 1230415 h 2311729"/>
                <a:gd name="connsiteX24" fmla="*/ 5757498 w 12191999"/>
                <a:gd name="connsiteY24" fmla="*/ 1717972 h 2311729"/>
                <a:gd name="connsiteX25" fmla="*/ 5775109 w 12191999"/>
                <a:gd name="connsiteY25" fmla="*/ 1774705 h 2311729"/>
                <a:gd name="connsiteX26" fmla="*/ 5877396 w 12191999"/>
                <a:gd name="connsiteY26" fmla="*/ 1742952 h 2311729"/>
                <a:gd name="connsiteX27" fmla="*/ 5994403 w 12191999"/>
                <a:gd name="connsiteY27" fmla="*/ 1731157 h 2311729"/>
                <a:gd name="connsiteX28" fmla="*/ 6319003 w 12191999"/>
                <a:gd name="connsiteY28" fmla="*/ 1830310 h 2311729"/>
                <a:gd name="connsiteX29" fmla="*/ 6349718 w 12191999"/>
                <a:gd name="connsiteY29" fmla="*/ 1855653 h 2311729"/>
                <a:gd name="connsiteX30" fmla="*/ 6372196 w 12191999"/>
                <a:gd name="connsiteY30" fmla="*/ 1783240 h 2311729"/>
                <a:gd name="connsiteX31" fmla="*/ 7228113 w 12191999"/>
                <a:gd name="connsiteY31" fmla="*/ 1215901 h 2311729"/>
                <a:gd name="connsiteX32" fmla="*/ 7884955 w 12191999"/>
                <a:gd name="connsiteY32" fmla="*/ 1487974 h 2311729"/>
                <a:gd name="connsiteX33" fmla="*/ 7933395 w 12191999"/>
                <a:gd name="connsiteY33" fmla="*/ 1546684 h 2311729"/>
                <a:gd name="connsiteX34" fmla="*/ 8036368 w 12191999"/>
                <a:gd name="connsiteY34" fmla="*/ 1487498 h 2311729"/>
                <a:gd name="connsiteX35" fmla="*/ 8432799 w 12191999"/>
                <a:gd name="connsiteY35" fmla="*/ 1397328 h 2311729"/>
                <a:gd name="connsiteX36" fmla="*/ 9191035 w 12191999"/>
                <a:gd name="connsiteY36" fmla="*/ 1800479 h 2311729"/>
                <a:gd name="connsiteX37" fmla="*/ 9210518 w 12191999"/>
                <a:gd name="connsiteY37" fmla="*/ 1836373 h 2311729"/>
                <a:gd name="connsiteX38" fmla="*/ 9258709 w 12191999"/>
                <a:gd name="connsiteY38" fmla="*/ 1810216 h 2311729"/>
                <a:gd name="connsiteX39" fmla="*/ 9470570 w 12191999"/>
                <a:gd name="connsiteY39" fmla="*/ 1767443 h 2311729"/>
                <a:gd name="connsiteX40" fmla="*/ 9682431 w 12191999"/>
                <a:gd name="connsiteY40" fmla="*/ 1810216 h 2311729"/>
                <a:gd name="connsiteX41" fmla="*/ 9768141 w 12191999"/>
                <a:gd name="connsiteY41" fmla="*/ 1856738 h 2311729"/>
                <a:gd name="connsiteX42" fmla="*/ 9791010 w 12191999"/>
                <a:gd name="connsiteY42" fmla="*/ 1783067 h 2311729"/>
                <a:gd name="connsiteX43" fmla="*/ 10570028 w 12191999"/>
                <a:gd name="connsiteY43" fmla="*/ 1266699 h 2311729"/>
                <a:gd name="connsiteX44" fmla="*/ 10821441 w 12191999"/>
                <a:gd name="connsiteY44" fmla="*/ 1304709 h 2311729"/>
                <a:gd name="connsiteX45" fmla="*/ 10893902 w 12191999"/>
                <a:gd name="connsiteY45" fmla="*/ 1333259 h 2311729"/>
                <a:gd name="connsiteX46" fmla="*/ 10916253 w 12191999"/>
                <a:gd name="connsiteY46" fmla="*/ 1261255 h 2311729"/>
                <a:gd name="connsiteX47" fmla="*/ 11444514 w 12191999"/>
                <a:gd name="connsiteY47" fmla="*/ 911100 h 2311729"/>
                <a:gd name="connsiteX48" fmla="*/ 11446790 w 12191999"/>
                <a:gd name="connsiteY48" fmla="*/ 911330 h 2311729"/>
                <a:gd name="connsiteX49" fmla="*/ 11437256 w 12191999"/>
                <a:gd name="connsiteY49" fmla="*/ 816759 h 2311729"/>
                <a:gd name="connsiteX50" fmla="*/ 12173467 w 12191999"/>
                <a:gd name="connsiteY50" fmla="*/ 936 h 2311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2191999" h="2311729">
                  <a:moveTo>
                    <a:pt x="12191999" y="0"/>
                  </a:moveTo>
                  <a:lnTo>
                    <a:pt x="12191999" y="2311729"/>
                  </a:lnTo>
                  <a:lnTo>
                    <a:pt x="0" y="2311729"/>
                  </a:lnTo>
                  <a:lnTo>
                    <a:pt x="0" y="2020458"/>
                  </a:lnTo>
                  <a:lnTo>
                    <a:pt x="0" y="237172"/>
                  </a:lnTo>
                  <a:lnTo>
                    <a:pt x="63480" y="213939"/>
                  </a:lnTo>
                  <a:cubicBezTo>
                    <a:pt x="153468" y="185949"/>
                    <a:pt x="249145" y="170871"/>
                    <a:pt x="348343" y="170871"/>
                  </a:cubicBezTo>
                  <a:cubicBezTo>
                    <a:pt x="877401" y="170871"/>
                    <a:pt x="1306287" y="599757"/>
                    <a:pt x="1306287" y="1128815"/>
                  </a:cubicBezTo>
                  <a:cubicBezTo>
                    <a:pt x="1306287" y="1194948"/>
                    <a:pt x="1299586" y="1259515"/>
                    <a:pt x="1286825" y="1321874"/>
                  </a:cubicBezTo>
                  <a:lnTo>
                    <a:pt x="1256605" y="1419229"/>
                  </a:lnTo>
                  <a:lnTo>
                    <a:pt x="1344679" y="1371424"/>
                  </a:lnTo>
                  <a:cubicBezTo>
                    <a:pt x="1448867" y="1327356"/>
                    <a:pt x="1563416" y="1302987"/>
                    <a:pt x="1683656" y="1302987"/>
                  </a:cubicBezTo>
                  <a:cubicBezTo>
                    <a:pt x="1924137" y="1302987"/>
                    <a:pt x="2141852" y="1400461"/>
                    <a:pt x="2299446" y="1558056"/>
                  </a:cubicBezTo>
                  <a:lnTo>
                    <a:pt x="2381189" y="1657129"/>
                  </a:lnTo>
                  <a:lnTo>
                    <a:pt x="2427737" y="1596410"/>
                  </a:lnTo>
                  <a:cubicBezTo>
                    <a:pt x="2583425" y="1416679"/>
                    <a:pt x="2813321" y="1302987"/>
                    <a:pt x="3069771" y="1302987"/>
                  </a:cubicBezTo>
                  <a:cubicBezTo>
                    <a:pt x="3245622" y="1302987"/>
                    <a:pt x="3408987" y="1356446"/>
                    <a:pt x="3544503" y="1447998"/>
                  </a:cubicBezTo>
                  <a:lnTo>
                    <a:pt x="3657745" y="1541431"/>
                  </a:lnTo>
                  <a:lnTo>
                    <a:pt x="3713651" y="1519404"/>
                  </a:lnTo>
                  <a:cubicBezTo>
                    <a:pt x="3771598" y="1501381"/>
                    <a:pt x="3833208" y="1491671"/>
                    <a:pt x="3897086" y="1491671"/>
                  </a:cubicBezTo>
                  <a:cubicBezTo>
                    <a:pt x="4024841" y="1491671"/>
                    <a:pt x="4143526" y="1530508"/>
                    <a:pt x="4241977" y="1597020"/>
                  </a:cubicBezTo>
                  <a:lnTo>
                    <a:pt x="4317999" y="1659743"/>
                  </a:lnTo>
                  <a:lnTo>
                    <a:pt x="4359994" y="1582372"/>
                  </a:lnTo>
                  <a:cubicBezTo>
                    <a:pt x="4503453" y="1370026"/>
                    <a:pt x="4746395" y="1230415"/>
                    <a:pt x="5021945" y="1230415"/>
                  </a:cubicBezTo>
                  <a:cubicBezTo>
                    <a:pt x="5352605" y="1230415"/>
                    <a:pt x="5636309" y="1431455"/>
                    <a:pt x="5757498" y="1717972"/>
                  </a:cubicBezTo>
                  <a:lnTo>
                    <a:pt x="5775109" y="1774705"/>
                  </a:lnTo>
                  <a:lnTo>
                    <a:pt x="5877396" y="1742952"/>
                  </a:lnTo>
                  <a:cubicBezTo>
                    <a:pt x="5915189" y="1735219"/>
                    <a:pt x="5954321" y="1731157"/>
                    <a:pt x="5994403" y="1731157"/>
                  </a:cubicBezTo>
                  <a:cubicBezTo>
                    <a:pt x="6114640" y="1731157"/>
                    <a:pt x="6226343" y="1767710"/>
                    <a:pt x="6319003" y="1830310"/>
                  </a:cubicBezTo>
                  <a:lnTo>
                    <a:pt x="6349718" y="1855653"/>
                  </a:lnTo>
                  <a:lnTo>
                    <a:pt x="6372196" y="1783240"/>
                  </a:lnTo>
                  <a:cubicBezTo>
                    <a:pt x="6513213" y="1449839"/>
                    <a:pt x="6843343" y="1215901"/>
                    <a:pt x="7228113" y="1215901"/>
                  </a:cubicBezTo>
                  <a:cubicBezTo>
                    <a:pt x="7484626" y="1215901"/>
                    <a:pt x="7716855" y="1319874"/>
                    <a:pt x="7884955" y="1487974"/>
                  </a:cubicBezTo>
                  <a:lnTo>
                    <a:pt x="7933395" y="1546684"/>
                  </a:lnTo>
                  <a:lnTo>
                    <a:pt x="8036368" y="1487498"/>
                  </a:lnTo>
                  <a:cubicBezTo>
                    <a:pt x="8156294" y="1429711"/>
                    <a:pt x="8290765" y="1397328"/>
                    <a:pt x="8432799" y="1397328"/>
                  </a:cubicBezTo>
                  <a:cubicBezTo>
                    <a:pt x="8748430" y="1397328"/>
                    <a:pt x="9026710" y="1557246"/>
                    <a:pt x="9191035" y="1800479"/>
                  </a:cubicBezTo>
                  <a:lnTo>
                    <a:pt x="9210518" y="1836373"/>
                  </a:lnTo>
                  <a:lnTo>
                    <a:pt x="9258709" y="1810216"/>
                  </a:lnTo>
                  <a:cubicBezTo>
                    <a:pt x="9323827" y="1782674"/>
                    <a:pt x="9395420" y="1767443"/>
                    <a:pt x="9470570" y="1767443"/>
                  </a:cubicBezTo>
                  <a:cubicBezTo>
                    <a:pt x="9545720" y="1767443"/>
                    <a:pt x="9617313" y="1782674"/>
                    <a:pt x="9682431" y="1810216"/>
                  </a:cubicBezTo>
                  <a:lnTo>
                    <a:pt x="9768141" y="1856738"/>
                  </a:lnTo>
                  <a:lnTo>
                    <a:pt x="9791010" y="1783067"/>
                  </a:lnTo>
                  <a:cubicBezTo>
                    <a:pt x="9919358" y="1479619"/>
                    <a:pt x="10219827" y="1266699"/>
                    <a:pt x="10570028" y="1266699"/>
                  </a:cubicBezTo>
                  <a:cubicBezTo>
                    <a:pt x="10657578" y="1266699"/>
                    <a:pt x="10742020" y="1280007"/>
                    <a:pt x="10821441" y="1304709"/>
                  </a:cubicBezTo>
                  <a:lnTo>
                    <a:pt x="10893902" y="1333259"/>
                  </a:lnTo>
                  <a:lnTo>
                    <a:pt x="10916253" y="1261255"/>
                  </a:lnTo>
                  <a:cubicBezTo>
                    <a:pt x="11003287" y="1055484"/>
                    <a:pt x="11207039" y="911100"/>
                    <a:pt x="11444514" y="911100"/>
                  </a:cubicBezTo>
                  <a:lnTo>
                    <a:pt x="11446790" y="911330"/>
                  </a:lnTo>
                  <a:lnTo>
                    <a:pt x="11437256" y="816759"/>
                  </a:lnTo>
                  <a:cubicBezTo>
                    <a:pt x="11437256" y="392161"/>
                    <a:pt x="11759948" y="42931"/>
                    <a:pt x="12173467" y="936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chemeClr val="bg1"/>
              </a:solidFill>
            </a:ln>
            <a:effectLst>
              <a:innerShdw blurRad="266700" dist="139700" dir="16200000">
                <a:srgbClr val="18ACCA">
                  <a:alpha val="30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3" name="组合 52"/>
          <p:cNvGrpSpPr/>
          <p:nvPr/>
        </p:nvGrpSpPr>
        <p:grpSpPr>
          <a:xfrm>
            <a:off x="10040735" y="2656685"/>
            <a:ext cx="1772498" cy="1986264"/>
            <a:chOff x="9945761" y="4535871"/>
            <a:chExt cx="1772498" cy="1986264"/>
          </a:xfrm>
        </p:grpSpPr>
        <p:sp>
          <p:nvSpPr>
            <p:cNvPr id="54" name="圆角矩形 147"/>
            <p:cNvSpPr/>
            <p:nvPr/>
          </p:nvSpPr>
          <p:spPr>
            <a:xfrm>
              <a:off x="10526487" y="5428190"/>
              <a:ext cx="328183" cy="134639"/>
            </a:xfrm>
            <a:prstGeom prst="roundRect">
              <a:avLst/>
            </a:prstGeom>
            <a:solidFill>
              <a:srgbClr val="C87404"/>
            </a:solidFill>
            <a:ln w="635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5" name="圆角矩形 148"/>
            <p:cNvSpPr/>
            <p:nvPr/>
          </p:nvSpPr>
          <p:spPr>
            <a:xfrm rot="1452078">
              <a:off x="10593807" y="5007442"/>
              <a:ext cx="286109" cy="488068"/>
            </a:xfrm>
            <a:prstGeom prst="roundRect">
              <a:avLst>
                <a:gd name="adj" fmla="val 50000"/>
              </a:avLst>
            </a:prstGeom>
            <a:solidFill>
              <a:srgbClr val="FFC000"/>
            </a:solidFill>
            <a:ln w="635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56" name="组合 55"/>
            <p:cNvGrpSpPr/>
            <p:nvPr/>
          </p:nvGrpSpPr>
          <p:grpSpPr>
            <a:xfrm rot="17559220">
              <a:off x="10526211" y="4117280"/>
              <a:ext cx="611597" cy="1772498"/>
              <a:chOff x="2994660" y="1680210"/>
              <a:chExt cx="1234440" cy="3577590"/>
            </a:xfrm>
            <a:solidFill>
              <a:srgbClr val="FFC000"/>
            </a:solidFill>
          </p:grpSpPr>
          <p:sp>
            <p:nvSpPr>
              <p:cNvPr id="65" name="椭圆 64"/>
              <p:cNvSpPr/>
              <p:nvPr/>
            </p:nvSpPr>
            <p:spPr>
              <a:xfrm>
                <a:off x="3080385" y="1680210"/>
                <a:ext cx="1062990" cy="1062990"/>
              </a:xfrm>
              <a:prstGeom prst="ellipse">
                <a:avLst/>
              </a:prstGeom>
              <a:solidFill>
                <a:srgbClr val="84F6FC"/>
              </a:solidFill>
              <a:ln w="635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6" name="矩形 65"/>
              <p:cNvSpPr/>
              <p:nvPr/>
            </p:nvSpPr>
            <p:spPr>
              <a:xfrm>
                <a:off x="3423285" y="4983480"/>
                <a:ext cx="377190" cy="274320"/>
              </a:xfrm>
              <a:prstGeom prst="rect">
                <a:avLst/>
              </a:prstGeom>
              <a:grpFill/>
              <a:ln w="635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7" name="矩形 66"/>
              <p:cNvSpPr/>
              <p:nvPr/>
            </p:nvSpPr>
            <p:spPr>
              <a:xfrm>
                <a:off x="3314700" y="4297680"/>
                <a:ext cx="594360" cy="742950"/>
              </a:xfrm>
              <a:prstGeom prst="rect">
                <a:avLst/>
              </a:prstGeom>
              <a:grpFill/>
              <a:ln w="635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8" name="矩形 67"/>
              <p:cNvSpPr/>
              <p:nvPr/>
            </p:nvSpPr>
            <p:spPr>
              <a:xfrm>
                <a:off x="3177540" y="2514600"/>
                <a:ext cx="868680" cy="1874520"/>
              </a:xfrm>
              <a:prstGeom prst="rect">
                <a:avLst/>
              </a:prstGeom>
              <a:grpFill/>
              <a:ln w="63500" cap="rnd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9" name="梯形 68"/>
              <p:cNvSpPr/>
              <p:nvPr/>
            </p:nvSpPr>
            <p:spPr>
              <a:xfrm>
                <a:off x="2994660" y="2137410"/>
                <a:ext cx="1234440" cy="457200"/>
              </a:xfrm>
              <a:prstGeom prst="trapezoid">
                <a:avLst>
                  <a:gd name="adj" fmla="val 4323"/>
                </a:avLst>
              </a:prstGeom>
              <a:grpFill/>
              <a:ln w="635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57" name="椭圆 56"/>
            <p:cNvSpPr/>
            <p:nvPr/>
          </p:nvSpPr>
          <p:spPr>
            <a:xfrm>
              <a:off x="10644296" y="5276721"/>
              <a:ext cx="100980" cy="10098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58" name="直接连接符 57"/>
            <p:cNvCxnSpPr>
              <a:stCxn id="54" idx="2"/>
            </p:cNvCxnSpPr>
            <p:nvPr/>
          </p:nvCxnSpPr>
          <p:spPr>
            <a:xfrm flipH="1">
              <a:off x="10686371" y="5562830"/>
              <a:ext cx="4207" cy="95089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接连接符 58"/>
            <p:cNvCxnSpPr/>
            <p:nvPr/>
          </p:nvCxnSpPr>
          <p:spPr>
            <a:xfrm flipH="1">
              <a:off x="10274038" y="5565635"/>
              <a:ext cx="293122" cy="95650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直接连接符 59"/>
            <p:cNvCxnSpPr/>
            <p:nvPr/>
          </p:nvCxnSpPr>
          <p:spPr>
            <a:xfrm>
              <a:off x="10806985" y="5551610"/>
              <a:ext cx="293122" cy="95650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矩形 60"/>
            <p:cNvSpPr/>
            <p:nvPr/>
          </p:nvSpPr>
          <p:spPr>
            <a:xfrm rot="17559220">
              <a:off x="10853495" y="4455518"/>
              <a:ext cx="79608" cy="824798"/>
            </a:xfrm>
            <a:prstGeom prst="rect">
              <a:avLst/>
            </a:prstGeom>
            <a:solidFill>
              <a:schemeClr val="bg1"/>
            </a:solidFill>
            <a:ln w="63500"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2" name="矩形 61"/>
            <p:cNvSpPr/>
            <p:nvPr/>
          </p:nvSpPr>
          <p:spPr>
            <a:xfrm rot="17559220">
              <a:off x="10743004" y="4722219"/>
              <a:ext cx="79608" cy="824798"/>
            </a:xfrm>
            <a:prstGeom prst="rect">
              <a:avLst/>
            </a:prstGeom>
            <a:solidFill>
              <a:srgbClr val="FC9204"/>
            </a:solidFill>
            <a:ln w="63500"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3" name="矩形 62"/>
            <p:cNvSpPr/>
            <p:nvPr/>
          </p:nvSpPr>
          <p:spPr>
            <a:xfrm rot="17559220">
              <a:off x="10372657" y="4488927"/>
              <a:ext cx="84972" cy="178859"/>
            </a:xfrm>
            <a:prstGeom prst="rect">
              <a:avLst/>
            </a:prstGeom>
            <a:solidFill>
              <a:schemeClr val="bg1"/>
            </a:solidFill>
            <a:ln w="63500"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4" name="矩形 63"/>
            <p:cNvSpPr/>
            <p:nvPr/>
          </p:nvSpPr>
          <p:spPr>
            <a:xfrm rot="17559220">
              <a:off x="11189014" y="5155725"/>
              <a:ext cx="256730" cy="87380"/>
            </a:xfrm>
            <a:prstGeom prst="rect">
              <a:avLst/>
            </a:prstGeom>
            <a:solidFill>
              <a:schemeClr val="tx1"/>
            </a:solidFill>
            <a:ln w="63500"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0" name="组合 69"/>
          <p:cNvGrpSpPr/>
          <p:nvPr/>
        </p:nvGrpSpPr>
        <p:grpSpPr>
          <a:xfrm>
            <a:off x="9335411" y="3961966"/>
            <a:ext cx="2308359" cy="1447795"/>
            <a:chOff x="594424" y="1153191"/>
            <a:chExt cx="2605976" cy="1634460"/>
          </a:xfrm>
        </p:grpSpPr>
        <p:sp>
          <p:nvSpPr>
            <p:cNvPr id="71" name="任意多边形 81"/>
            <p:cNvSpPr/>
            <p:nvPr/>
          </p:nvSpPr>
          <p:spPr>
            <a:xfrm>
              <a:off x="616196" y="1175175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noFill/>
            </a:ln>
            <a:effectLst>
              <a:outerShdw blurRad="152400" dist="889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2" name="任意多边形 82"/>
            <p:cNvSpPr/>
            <p:nvPr/>
          </p:nvSpPr>
          <p:spPr>
            <a:xfrm>
              <a:off x="594424" y="1153191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innerShdw blurRad="355600" dist="114300" dir="3600000">
                <a:srgbClr val="19B4C9">
                  <a:alpha val="71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73" name="任意多边形 166"/>
          <p:cNvSpPr/>
          <p:nvPr/>
        </p:nvSpPr>
        <p:spPr>
          <a:xfrm>
            <a:off x="4415588" y="2560535"/>
            <a:ext cx="3356811" cy="74381"/>
          </a:xfrm>
          <a:custGeom>
            <a:avLst/>
            <a:gdLst>
              <a:gd name="connsiteX0" fmla="*/ 0 w 4842457"/>
              <a:gd name="connsiteY0" fmla="*/ 213306 h 213306"/>
              <a:gd name="connsiteX1" fmla="*/ 611747 w 4842457"/>
              <a:gd name="connsiteY1" fmla="*/ 7244 h 213306"/>
              <a:gd name="connsiteX2" fmla="*/ 1178417 w 4842457"/>
              <a:gd name="connsiteY2" fmla="*/ 206867 h 213306"/>
              <a:gd name="connsiteX3" fmla="*/ 1790164 w 4842457"/>
              <a:gd name="connsiteY3" fmla="*/ 13684 h 213306"/>
              <a:gd name="connsiteX4" fmla="*/ 2363274 w 4842457"/>
              <a:gd name="connsiteY4" fmla="*/ 200428 h 213306"/>
              <a:gd name="connsiteX5" fmla="*/ 2962141 w 4842457"/>
              <a:gd name="connsiteY5" fmla="*/ 7244 h 213306"/>
              <a:gd name="connsiteX6" fmla="*/ 3548130 w 4842457"/>
              <a:gd name="connsiteY6" fmla="*/ 206867 h 213306"/>
              <a:gd name="connsiteX7" fmla="*/ 4146998 w 4842457"/>
              <a:gd name="connsiteY7" fmla="*/ 805 h 213306"/>
              <a:gd name="connsiteX8" fmla="*/ 4842457 w 4842457"/>
              <a:gd name="connsiteY8" fmla="*/ 148912 h 213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42457" h="213306">
                <a:moveTo>
                  <a:pt x="0" y="213306"/>
                </a:moveTo>
                <a:cubicBezTo>
                  <a:pt x="207672" y="110811"/>
                  <a:pt x="415344" y="8317"/>
                  <a:pt x="611747" y="7244"/>
                </a:cubicBezTo>
                <a:cubicBezTo>
                  <a:pt x="808150" y="6171"/>
                  <a:pt x="982014" y="205794"/>
                  <a:pt x="1178417" y="206867"/>
                </a:cubicBezTo>
                <a:cubicBezTo>
                  <a:pt x="1374820" y="207940"/>
                  <a:pt x="1592688" y="14757"/>
                  <a:pt x="1790164" y="13684"/>
                </a:cubicBezTo>
                <a:cubicBezTo>
                  <a:pt x="1987640" y="12611"/>
                  <a:pt x="2167945" y="201501"/>
                  <a:pt x="2363274" y="200428"/>
                </a:cubicBezTo>
                <a:cubicBezTo>
                  <a:pt x="2558603" y="199355"/>
                  <a:pt x="2764665" y="6171"/>
                  <a:pt x="2962141" y="7244"/>
                </a:cubicBezTo>
                <a:cubicBezTo>
                  <a:pt x="3159617" y="8317"/>
                  <a:pt x="3350654" y="207940"/>
                  <a:pt x="3548130" y="206867"/>
                </a:cubicBezTo>
                <a:cubicBezTo>
                  <a:pt x="3745606" y="205794"/>
                  <a:pt x="3931277" y="10464"/>
                  <a:pt x="4146998" y="805"/>
                </a:cubicBezTo>
                <a:cubicBezTo>
                  <a:pt x="4362719" y="-8854"/>
                  <a:pt x="4602588" y="70029"/>
                  <a:pt x="4842457" y="148912"/>
                </a:cubicBezTo>
              </a:path>
            </a:pathLst>
          </a:custGeom>
          <a:noFill/>
          <a:ln w="22225">
            <a:solidFill>
              <a:srgbClr val="7DD2E3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4" name="文本框 73"/>
          <p:cNvSpPr txBox="1"/>
          <p:nvPr/>
        </p:nvSpPr>
        <p:spPr>
          <a:xfrm rot="447419">
            <a:off x="7265087" y="4233836"/>
            <a:ext cx="14414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>
                <a:solidFill>
                  <a:srgbClr val="22F1F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LIANG</a:t>
            </a:r>
            <a:endParaRPr lang="zh-CN" altLang="en-US" sz="3200" dirty="0">
              <a:solidFill>
                <a:srgbClr val="22F1F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5" name="矩形 74"/>
          <p:cNvSpPr/>
          <p:nvPr/>
        </p:nvSpPr>
        <p:spPr>
          <a:xfrm rot="21030759">
            <a:off x="3797784" y="4230925"/>
            <a:ext cx="14414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ZHENG</a:t>
            </a:r>
            <a:endParaRPr lang="zh-CN" altLang="en-US" sz="2800" dirty="0">
              <a:solidFill>
                <a:srgbClr val="FFFF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6" name="矩形 75"/>
          <p:cNvSpPr/>
          <p:nvPr/>
        </p:nvSpPr>
        <p:spPr>
          <a:xfrm>
            <a:off x="5622929" y="4253115"/>
            <a:ext cx="12330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NENG</a:t>
            </a:r>
            <a:endParaRPr lang="zh-CN" altLang="en-US" sz="2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7" name="程琳 - 熊猫咪咪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791200" y="-128778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1" fill="hold"/>
                                            <p:tgtEl>
                                              <p:spTgt spid="77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7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" dur="125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0" dur="125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" dur="125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4" fill="hold" nodeType="withEffect" p14:presetBounceEnd="44000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14" dur="1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15" dur="1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42" presetClass="entr" presetSubtype="0" fill="hold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" dur="125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9" dur="125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125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1" fill="hold" grpId="0" nodeType="withEffect">
                                      <p:stCondLst>
                                        <p:cond delay="3500"/>
                                      </p:stCondLst>
                                      <p:iterate type="lt">
                                        <p:tmPct val="20000"/>
                                      </p:iterate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2" presetClass="entr" presetSubtype="8" fill="hold" grpId="0" nodeType="withEffect">
                                      <p:stCondLst>
                                        <p:cond delay="35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7" dur="225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31" presetClass="entr" presetSubtype="0" fill="hold" nodeType="withEffect">
                                      <p:stCondLst>
                                        <p:cond delay="550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3" dur="10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31" presetClass="entr" presetSubtype="0" fill="hold" nodeType="withEffect">
                                      <p:stCondLst>
                                        <p:cond delay="60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9" dur="10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31" presetClass="entr" presetSubtype="0" fill="hold" nodeType="withEffect">
                                      <p:stCondLst>
                                        <p:cond delay="650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2" dur="1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1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1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10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53" presetClass="entr" presetSubtype="16" fill="hold" nodeType="withEffect">
                                      <p:stCondLst>
                                        <p:cond delay="750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0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1" presetID="8" presetClass="emph" presetSubtype="0" fill="hold" nodeType="withEffect">
                                      <p:stCondLst>
                                        <p:cond delay="800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52" dur="7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3" presetID="42" presetClass="entr" presetSubtype="0" fill="hold" grpId="0" nodeType="withEffect">
                                      <p:stCondLst>
                                        <p:cond delay="800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5" dur="1000"/>
                                            <p:tgtEl>
                                              <p:spTgt spid="7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6" dur="10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10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8" presetID="42" presetClass="entr" presetSubtype="0" fill="hold" grpId="0" nodeType="withEffect">
                                      <p:stCondLst>
                                        <p:cond delay="850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0" dur="1000"/>
                                            <p:tgtEl>
                                              <p:spTgt spid="7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1" dur="10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10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3" presetID="42" presetClass="entr" presetSubtype="0" fill="hold" grpId="0" nodeType="withEffect">
                                      <p:stCondLst>
                                        <p:cond delay="900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5" dur="1000"/>
                                            <p:tgtEl>
                                              <p:spTgt spid="7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6" dur="10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7" dur="10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8" presetID="42" presetClass="entr" presetSubtype="0" fill="hold" nodeType="withEffect">
                                      <p:stCondLst>
                                        <p:cond delay="1000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0" dur="1000"/>
                                            <p:tgtEl>
                                              <p:spTgt spid="7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1" dur="10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2" dur="10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3" presetID="42" presetClass="entr" presetSubtype="0" fill="hold" nodeType="withEffect">
                                      <p:stCondLst>
                                        <p:cond delay="1100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5" dur="10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6" dur="1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7" dur="1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8" presetID="22" presetClass="entr" presetSubtype="4" fill="hold" nodeType="withEffect">
                                      <p:stCondLst>
                                        <p:cond delay="1200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80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1" presetID="22" presetClass="entr" presetSubtype="2" fill="hold" nodeType="withEffect">
                                      <p:stCondLst>
                                        <p:cond delay="1250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83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4" presetID="22" presetClass="entr" presetSubtype="2" fill="hold" nodeType="withEffect">
                                      <p:stCondLst>
                                        <p:cond delay="1300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86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7" presetID="53" presetClass="entr" presetSubtype="16" fill="hold" nodeType="withEffect">
                                      <p:stCondLst>
                                        <p:cond delay="1350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9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0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1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2" presetID="8" presetClass="emph" presetSubtype="0" fill="hold" nodeType="withEffect">
                                      <p:stCondLst>
                                        <p:cond delay="14000"/>
                                      </p:stCondLst>
                                      <p:childTnLst>
                                        <p:animRot by="-10800000">
                                          <p:cBhvr>
                                            <p:cTn id="93" dur="2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94" presetID="53" presetClass="entr" presetSubtype="16" fill="hold" nodeType="withEffect">
                                      <p:stCondLst>
                                        <p:cond delay="14000"/>
                                      </p:stCondLst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6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8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9" presetID="8" presetClass="emph" presetSubtype="0" fill="hold" nodeType="withEffect">
                                      <p:stCondLst>
                                        <p:cond delay="14500"/>
                                      </p:stCondLst>
                                      <p:childTnLst>
                                        <p:animRot by="5400000">
                                          <p:cBhvr>
                                            <p:cTn id="100" dur="2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 numSld="999">
                    <p:cTn id="101" repeatCount="indefinite" fill="remove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77"/>
                    </p:tgtEl>
                  </p:cMediaNode>
                </p:audio>
              </p:childTnLst>
            </p:cTn>
          </p:par>
        </p:tnLst>
        <p:bldLst>
          <p:bldP spid="3" grpId="0"/>
          <p:bldP spid="73" grpId="0" animBg="1"/>
          <p:bldP spid="74" grpId="0"/>
          <p:bldP spid="75" grpId="0"/>
          <p:bldP spid="7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1" fill="hold"/>
                                            <p:tgtEl>
                                              <p:spTgt spid="77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7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" dur="125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0" dur="125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" dur="125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4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1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1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42" presetClass="entr" presetSubtype="0" fill="hold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" dur="125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9" dur="125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125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1" fill="hold" grpId="0" nodeType="withEffect">
                                      <p:stCondLst>
                                        <p:cond delay="3500"/>
                                      </p:stCondLst>
                                      <p:iterate type="lt">
                                        <p:tmPct val="20000"/>
                                      </p:iterate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2" presetClass="entr" presetSubtype="8" fill="hold" grpId="0" nodeType="withEffect">
                                      <p:stCondLst>
                                        <p:cond delay="35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7" dur="225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31" presetClass="entr" presetSubtype="0" fill="hold" nodeType="withEffect">
                                      <p:stCondLst>
                                        <p:cond delay="550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3" dur="10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31" presetClass="entr" presetSubtype="0" fill="hold" nodeType="withEffect">
                                      <p:stCondLst>
                                        <p:cond delay="60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9" dur="10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31" presetClass="entr" presetSubtype="0" fill="hold" nodeType="withEffect">
                                      <p:stCondLst>
                                        <p:cond delay="650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2" dur="1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1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1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10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53" presetClass="entr" presetSubtype="16" fill="hold" nodeType="withEffect">
                                      <p:stCondLst>
                                        <p:cond delay="750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0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1" presetID="8" presetClass="emph" presetSubtype="0" fill="hold" nodeType="withEffect">
                                      <p:stCondLst>
                                        <p:cond delay="800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52" dur="7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3" presetID="42" presetClass="entr" presetSubtype="0" fill="hold" grpId="0" nodeType="withEffect">
                                      <p:stCondLst>
                                        <p:cond delay="800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5" dur="1000"/>
                                            <p:tgtEl>
                                              <p:spTgt spid="7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6" dur="10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10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8" presetID="42" presetClass="entr" presetSubtype="0" fill="hold" grpId="0" nodeType="withEffect">
                                      <p:stCondLst>
                                        <p:cond delay="850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0" dur="1000"/>
                                            <p:tgtEl>
                                              <p:spTgt spid="7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1" dur="10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10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3" presetID="42" presetClass="entr" presetSubtype="0" fill="hold" grpId="0" nodeType="withEffect">
                                      <p:stCondLst>
                                        <p:cond delay="900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5" dur="1000"/>
                                            <p:tgtEl>
                                              <p:spTgt spid="7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6" dur="10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7" dur="10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8" presetID="42" presetClass="entr" presetSubtype="0" fill="hold" nodeType="withEffect">
                                      <p:stCondLst>
                                        <p:cond delay="1000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0" dur="1000"/>
                                            <p:tgtEl>
                                              <p:spTgt spid="7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1" dur="10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2" dur="10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3" presetID="42" presetClass="entr" presetSubtype="0" fill="hold" nodeType="withEffect">
                                      <p:stCondLst>
                                        <p:cond delay="1100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5" dur="10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6" dur="1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7" dur="1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8" presetID="22" presetClass="entr" presetSubtype="4" fill="hold" nodeType="withEffect">
                                      <p:stCondLst>
                                        <p:cond delay="1200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80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1" presetID="22" presetClass="entr" presetSubtype="2" fill="hold" nodeType="withEffect">
                                      <p:stCondLst>
                                        <p:cond delay="1250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83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4" presetID="22" presetClass="entr" presetSubtype="2" fill="hold" nodeType="withEffect">
                                      <p:stCondLst>
                                        <p:cond delay="1300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86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7" presetID="53" presetClass="entr" presetSubtype="16" fill="hold" nodeType="withEffect">
                                      <p:stCondLst>
                                        <p:cond delay="1350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9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0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1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2" presetID="8" presetClass="emph" presetSubtype="0" fill="hold" nodeType="withEffect">
                                      <p:stCondLst>
                                        <p:cond delay="14000"/>
                                      </p:stCondLst>
                                      <p:childTnLst>
                                        <p:animRot by="-10800000">
                                          <p:cBhvr>
                                            <p:cTn id="93" dur="2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94" presetID="53" presetClass="entr" presetSubtype="16" fill="hold" nodeType="withEffect">
                                      <p:stCondLst>
                                        <p:cond delay="14000"/>
                                      </p:stCondLst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6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8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9" presetID="8" presetClass="emph" presetSubtype="0" fill="hold" nodeType="withEffect">
                                      <p:stCondLst>
                                        <p:cond delay="14500"/>
                                      </p:stCondLst>
                                      <p:childTnLst>
                                        <p:animRot by="5400000">
                                          <p:cBhvr>
                                            <p:cTn id="100" dur="2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 numSld="999">
                    <p:cTn id="101" repeatCount="indefinite" fill="remove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77"/>
                    </p:tgtEl>
                  </p:cMediaNode>
                </p:audio>
              </p:childTnLst>
            </p:cTn>
          </p:par>
        </p:tnLst>
        <p:bldLst>
          <p:bldP spid="3" grpId="0"/>
          <p:bldP spid="73" grpId="0" animBg="1"/>
          <p:bldP spid="74" grpId="0"/>
          <p:bldP spid="75" grpId="0"/>
          <p:bldP spid="76" grpId="0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357729" y="0"/>
            <a:ext cx="6834269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1126073" y="884720"/>
            <a:ext cx="6758187" cy="6299856"/>
            <a:chOff x="3051715" y="1629522"/>
            <a:chExt cx="7107908" cy="7107908"/>
          </a:xfrm>
        </p:grpSpPr>
        <p:sp>
          <p:nvSpPr>
            <p:cNvPr id="4" name="弧形 3"/>
            <p:cNvSpPr/>
            <p:nvPr/>
          </p:nvSpPr>
          <p:spPr>
            <a:xfrm>
              <a:off x="3649687" y="2170235"/>
              <a:ext cx="5852160" cy="5852160"/>
            </a:xfrm>
            <a:prstGeom prst="arc">
              <a:avLst>
                <a:gd name="adj1" fmla="val 10783137"/>
                <a:gd name="adj2" fmla="val 21423404"/>
              </a:avLst>
            </a:prstGeom>
            <a:ln w="38100">
              <a:solidFill>
                <a:srgbClr val="64E4F2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弧形 4"/>
            <p:cNvSpPr/>
            <p:nvPr/>
          </p:nvSpPr>
          <p:spPr>
            <a:xfrm>
              <a:off x="3473839" y="2023989"/>
              <a:ext cx="6197699" cy="6197699"/>
            </a:xfrm>
            <a:prstGeom prst="arc">
              <a:avLst>
                <a:gd name="adj1" fmla="val 10783137"/>
                <a:gd name="adj2" fmla="val 21575808"/>
              </a:avLst>
            </a:prstGeom>
            <a:ln w="38100">
              <a:solidFill>
                <a:srgbClr val="AEE34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弧形 5"/>
            <p:cNvSpPr/>
            <p:nvPr/>
          </p:nvSpPr>
          <p:spPr>
            <a:xfrm>
              <a:off x="3321439" y="1895035"/>
              <a:ext cx="6525946" cy="6525946"/>
            </a:xfrm>
            <a:prstGeom prst="arc">
              <a:avLst>
                <a:gd name="adj1" fmla="val 10783137"/>
                <a:gd name="adj2" fmla="val 68847"/>
              </a:avLst>
            </a:prstGeom>
            <a:ln w="38100">
              <a:solidFill>
                <a:srgbClr val="FFD347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弧形 6"/>
            <p:cNvSpPr/>
            <p:nvPr/>
          </p:nvSpPr>
          <p:spPr>
            <a:xfrm>
              <a:off x="3169038" y="1766082"/>
              <a:ext cx="6819022" cy="6819022"/>
            </a:xfrm>
            <a:prstGeom prst="arc">
              <a:avLst>
                <a:gd name="adj1" fmla="val 10783137"/>
                <a:gd name="adj2" fmla="val 77825"/>
              </a:avLst>
            </a:prstGeom>
            <a:ln w="38100">
              <a:solidFill>
                <a:srgbClr val="FDA155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弧形 7"/>
            <p:cNvSpPr/>
            <p:nvPr/>
          </p:nvSpPr>
          <p:spPr>
            <a:xfrm>
              <a:off x="3051715" y="1629522"/>
              <a:ext cx="7107908" cy="7107908"/>
            </a:xfrm>
            <a:prstGeom prst="arc">
              <a:avLst>
                <a:gd name="adj1" fmla="val 10783137"/>
                <a:gd name="adj2" fmla="val 191996"/>
              </a:avLst>
            </a:prstGeom>
            <a:ln w="38100">
              <a:solidFill>
                <a:srgbClr val="FF9FA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9" name="任意多边形 82"/>
          <p:cNvSpPr/>
          <p:nvPr/>
        </p:nvSpPr>
        <p:spPr>
          <a:xfrm rot="5400000">
            <a:off x="2198666" y="955491"/>
            <a:ext cx="2275650" cy="6694223"/>
          </a:xfrm>
          <a:custGeom>
            <a:avLst/>
            <a:gdLst>
              <a:gd name="connsiteX0" fmla="*/ 0 w 1975995"/>
              <a:gd name="connsiteY0" fmla="*/ 1141593 h 4720095"/>
              <a:gd name="connsiteX1" fmla="*/ 0 w 1975995"/>
              <a:gd name="connsiteY1" fmla="*/ 987997 h 4720095"/>
              <a:gd name="connsiteX2" fmla="*/ 987997 w 1975995"/>
              <a:gd name="connsiteY2" fmla="*/ 0 h 4720095"/>
              <a:gd name="connsiteX3" fmla="*/ 1975994 w 1975995"/>
              <a:gd name="connsiteY3" fmla="*/ 987997 h 4720095"/>
              <a:gd name="connsiteX4" fmla="*/ 1975994 w 1975995"/>
              <a:gd name="connsiteY4" fmla="*/ 1095950 h 4720095"/>
              <a:gd name="connsiteX5" fmla="*/ 1975995 w 1975995"/>
              <a:gd name="connsiteY5" fmla="*/ 1095950 h 4720095"/>
              <a:gd name="connsiteX6" fmla="*/ 1975995 w 1975995"/>
              <a:gd name="connsiteY6" fmla="*/ 4720095 h 4720095"/>
              <a:gd name="connsiteX7" fmla="*/ 2815 w 1975995"/>
              <a:gd name="connsiteY7" fmla="*/ 4720095 h 4720095"/>
              <a:gd name="connsiteX8" fmla="*/ 2815 w 1975995"/>
              <a:gd name="connsiteY8" fmla="*/ 1197340 h 472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75995" h="4720095">
                <a:moveTo>
                  <a:pt x="0" y="1141593"/>
                </a:moveTo>
                <a:lnTo>
                  <a:pt x="0" y="987997"/>
                </a:lnTo>
                <a:cubicBezTo>
                  <a:pt x="0" y="442341"/>
                  <a:pt x="442341" y="0"/>
                  <a:pt x="987997" y="0"/>
                </a:cubicBezTo>
                <a:cubicBezTo>
                  <a:pt x="1533653" y="0"/>
                  <a:pt x="1975994" y="442341"/>
                  <a:pt x="1975994" y="987997"/>
                </a:cubicBezTo>
                <a:lnTo>
                  <a:pt x="1975994" y="1095950"/>
                </a:lnTo>
                <a:lnTo>
                  <a:pt x="1975995" y="1095950"/>
                </a:lnTo>
                <a:lnTo>
                  <a:pt x="1975995" y="4720095"/>
                </a:lnTo>
                <a:lnTo>
                  <a:pt x="2815" y="4720095"/>
                </a:lnTo>
                <a:lnTo>
                  <a:pt x="2815" y="1197340"/>
                </a:lnTo>
                <a:close/>
              </a:path>
            </a:pathLst>
          </a:custGeom>
          <a:solidFill>
            <a:srgbClr val="20B6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4652788" y="3463614"/>
            <a:ext cx="1643449" cy="1643449"/>
          </a:xfrm>
          <a:prstGeom prst="ellipse">
            <a:avLst/>
          </a:prstGeom>
          <a:noFill/>
          <a:ln>
            <a:solidFill>
              <a:srgbClr val="22F1F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十字星 6"/>
          <p:cNvSpPr/>
          <p:nvPr/>
        </p:nvSpPr>
        <p:spPr>
          <a:xfrm rot="20953261">
            <a:off x="6805344" y="918751"/>
            <a:ext cx="566841" cy="566841"/>
          </a:xfrm>
          <a:prstGeom prst="star4">
            <a:avLst/>
          </a:prstGeom>
          <a:solidFill>
            <a:srgbClr val="06E5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480035" y="3708361"/>
            <a:ext cx="5093117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700"/>
              </a:lnSpc>
              <a:spcAft>
                <a:spcPts val="0"/>
              </a:spcAft>
              <a:tabLst>
                <a:tab pos="2222500" algn="l"/>
                <a:tab pos="3667125" algn="l"/>
              </a:tabLst>
            </a:pPr>
            <a:r>
              <a:rPr lang="zh-CN" altLang="en-US" sz="5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寻找生活中</a:t>
            </a:r>
            <a:endParaRPr lang="zh-CN" altLang="zh-CN" sz="5400" b="1" kern="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0" name="图片 4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95" t="15027" r="49282" b="11253"/>
          <a:stretch>
            <a:fillRect/>
          </a:stretch>
        </p:blipFill>
        <p:spPr>
          <a:xfrm>
            <a:off x="5569407" y="2642682"/>
            <a:ext cx="1065531" cy="1846921"/>
          </a:xfrm>
          <a:prstGeom prst="rect">
            <a:avLst/>
          </a:prstGeom>
        </p:spPr>
      </p:pic>
      <p:grpSp>
        <p:nvGrpSpPr>
          <p:cNvPr id="51" name="组合 50"/>
          <p:cNvGrpSpPr/>
          <p:nvPr/>
        </p:nvGrpSpPr>
        <p:grpSpPr>
          <a:xfrm flipH="1">
            <a:off x="5898645" y="3692619"/>
            <a:ext cx="3322130" cy="2000029"/>
            <a:chOff x="594424" y="1153191"/>
            <a:chExt cx="2605976" cy="1634460"/>
          </a:xfrm>
        </p:grpSpPr>
        <p:sp>
          <p:nvSpPr>
            <p:cNvPr id="52" name="任意多边形 9"/>
            <p:cNvSpPr/>
            <p:nvPr/>
          </p:nvSpPr>
          <p:spPr>
            <a:xfrm>
              <a:off x="616196" y="1175175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noFill/>
            </a:ln>
            <a:effectLst>
              <a:outerShdw blurRad="152400" dist="889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3" name="任意多边形 10"/>
            <p:cNvSpPr/>
            <p:nvPr/>
          </p:nvSpPr>
          <p:spPr>
            <a:xfrm>
              <a:off x="594424" y="1153191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innerShdw blurRad="355600" dist="101600" dir="3600000">
                <a:srgbClr val="19B4C9">
                  <a:alpha val="51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9" name="组合 58"/>
          <p:cNvGrpSpPr/>
          <p:nvPr/>
        </p:nvGrpSpPr>
        <p:grpSpPr>
          <a:xfrm>
            <a:off x="9678814" y="4037469"/>
            <a:ext cx="1789774" cy="2300668"/>
            <a:chOff x="9886950" y="4535871"/>
            <a:chExt cx="1834461" cy="2005899"/>
          </a:xfrm>
        </p:grpSpPr>
        <p:sp>
          <p:nvSpPr>
            <p:cNvPr id="60" name="圆角矩形 103"/>
            <p:cNvSpPr/>
            <p:nvPr/>
          </p:nvSpPr>
          <p:spPr>
            <a:xfrm>
              <a:off x="10526487" y="5428190"/>
              <a:ext cx="328183" cy="134639"/>
            </a:xfrm>
            <a:prstGeom prst="roundRect">
              <a:avLst/>
            </a:prstGeom>
            <a:solidFill>
              <a:srgbClr val="C87404"/>
            </a:solidFill>
            <a:ln w="635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1" name="圆角矩形 104"/>
            <p:cNvSpPr/>
            <p:nvPr/>
          </p:nvSpPr>
          <p:spPr>
            <a:xfrm rot="1452078">
              <a:off x="10593807" y="5007442"/>
              <a:ext cx="286109" cy="488068"/>
            </a:xfrm>
            <a:prstGeom prst="roundRect">
              <a:avLst>
                <a:gd name="adj" fmla="val 50000"/>
              </a:avLst>
            </a:prstGeom>
            <a:solidFill>
              <a:srgbClr val="FFC000"/>
            </a:solidFill>
            <a:ln w="635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62" name="组合 61"/>
            <p:cNvGrpSpPr/>
            <p:nvPr/>
          </p:nvGrpSpPr>
          <p:grpSpPr>
            <a:xfrm rot="17559220">
              <a:off x="10526211" y="4117280"/>
              <a:ext cx="611597" cy="1772498"/>
              <a:chOff x="2994660" y="1680210"/>
              <a:chExt cx="1234440" cy="3577590"/>
            </a:xfrm>
            <a:solidFill>
              <a:srgbClr val="FFC000"/>
            </a:solidFill>
          </p:grpSpPr>
          <p:sp>
            <p:nvSpPr>
              <p:cNvPr id="74" name="椭圆 73"/>
              <p:cNvSpPr/>
              <p:nvPr/>
            </p:nvSpPr>
            <p:spPr>
              <a:xfrm>
                <a:off x="3080385" y="1680210"/>
                <a:ext cx="1062990" cy="1062990"/>
              </a:xfrm>
              <a:prstGeom prst="ellipse">
                <a:avLst/>
              </a:prstGeom>
              <a:solidFill>
                <a:srgbClr val="84F6FC"/>
              </a:solidFill>
              <a:ln w="635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5" name="矩形 74"/>
              <p:cNvSpPr/>
              <p:nvPr/>
            </p:nvSpPr>
            <p:spPr>
              <a:xfrm>
                <a:off x="3423285" y="4983480"/>
                <a:ext cx="377190" cy="274320"/>
              </a:xfrm>
              <a:prstGeom prst="rect">
                <a:avLst/>
              </a:prstGeom>
              <a:grpFill/>
              <a:ln w="635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6" name="矩形 75"/>
              <p:cNvSpPr/>
              <p:nvPr/>
            </p:nvSpPr>
            <p:spPr>
              <a:xfrm>
                <a:off x="3314700" y="4297680"/>
                <a:ext cx="594360" cy="742950"/>
              </a:xfrm>
              <a:prstGeom prst="rect">
                <a:avLst/>
              </a:prstGeom>
              <a:grpFill/>
              <a:ln w="635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7" name="矩形 76"/>
              <p:cNvSpPr/>
              <p:nvPr/>
            </p:nvSpPr>
            <p:spPr>
              <a:xfrm>
                <a:off x="3177540" y="2514600"/>
                <a:ext cx="868680" cy="1874520"/>
              </a:xfrm>
              <a:prstGeom prst="rect">
                <a:avLst/>
              </a:prstGeom>
              <a:grpFill/>
              <a:ln w="63500" cap="rnd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8" name="梯形 77"/>
              <p:cNvSpPr/>
              <p:nvPr/>
            </p:nvSpPr>
            <p:spPr>
              <a:xfrm>
                <a:off x="2994660" y="2137410"/>
                <a:ext cx="1234440" cy="457200"/>
              </a:xfrm>
              <a:prstGeom prst="trapezoid">
                <a:avLst>
                  <a:gd name="adj" fmla="val 4323"/>
                </a:avLst>
              </a:prstGeom>
              <a:grpFill/>
              <a:ln w="635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63" name="椭圆 62"/>
            <p:cNvSpPr/>
            <p:nvPr/>
          </p:nvSpPr>
          <p:spPr>
            <a:xfrm>
              <a:off x="10644296" y="5276721"/>
              <a:ext cx="100980" cy="10098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64" name="直接连接符 63"/>
            <p:cNvCxnSpPr>
              <a:stCxn id="60" idx="2"/>
            </p:cNvCxnSpPr>
            <p:nvPr/>
          </p:nvCxnSpPr>
          <p:spPr>
            <a:xfrm flipH="1">
              <a:off x="10686371" y="5562830"/>
              <a:ext cx="4207" cy="95089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直接连接符 64"/>
            <p:cNvCxnSpPr/>
            <p:nvPr/>
          </p:nvCxnSpPr>
          <p:spPr>
            <a:xfrm flipH="1">
              <a:off x="10274038" y="5565635"/>
              <a:ext cx="293122" cy="95650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直接连接符 65"/>
            <p:cNvCxnSpPr/>
            <p:nvPr/>
          </p:nvCxnSpPr>
          <p:spPr>
            <a:xfrm>
              <a:off x="10806985" y="5551610"/>
              <a:ext cx="293122" cy="95650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直接连接符 66"/>
            <p:cNvCxnSpPr/>
            <p:nvPr/>
          </p:nvCxnSpPr>
          <p:spPr>
            <a:xfrm>
              <a:off x="10080494" y="6530550"/>
              <a:ext cx="1489448" cy="0"/>
            </a:xfrm>
            <a:prstGeom prst="line">
              <a:avLst/>
            </a:prstGeom>
            <a:ln w="635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直接连接符 67"/>
            <p:cNvCxnSpPr/>
            <p:nvPr/>
          </p:nvCxnSpPr>
          <p:spPr>
            <a:xfrm>
              <a:off x="9886950" y="6541770"/>
              <a:ext cx="103784" cy="0"/>
            </a:xfrm>
            <a:prstGeom prst="line">
              <a:avLst/>
            </a:prstGeom>
            <a:ln w="635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直接连接符 68"/>
            <p:cNvCxnSpPr/>
            <p:nvPr/>
          </p:nvCxnSpPr>
          <p:spPr>
            <a:xfrm>
              <a:off x="11665311" y="6527745"/>
              <a:ext cx="56100" cy="0"/>
            </a:xfrm>
            <a:prstGeom prst="line">
              <a:avLst/>
            </a:prstGeom>
            <a:ln w="635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矩形 69"/>
            <p:cNvSpPr/>
            <p:nvPr/>
          </p:nvSpPr>
          <p:spPr>
            <a:xfrm rot="17559220">
              <a:off x="10853495" y="4455518"/>
              <a:ext cx="79608" cy="824798"/>
            </a:xfrm>
            <a:prstGeom prst="rect">
              <a:avLst/>
            </a:prstGeom>
            <a:solidFill>
              <a:schemeClr val="bg1"/>
            </a:solidFill>
            <a:ln w="63500"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1" name="矩形 70"/>
            <p:cNvSpPr/>
            <p:nvPr/>
          </p:nvSpPr>
          <p:spPr>
            <a:xfrm rot="17559220">
              <a:off x="10743004" y="4722219"/>
              <a:ext cx="79608" cy="824798"/>
            </a:xfrm>
            <a:prstGeom prst="rect">
              <a:avLst/>
            </a:prstGeom>
            <a:solidFill>
              <a:srgbClr val="FC9204"/>
            </a:solidFill>
            <a:ln w="63500"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2" name="矩形 71"/>
            <p:cNvSpPr/>
            <p:nvPr/>
          </p:nvSpPr>
          <p:spPr>
            <a:xfrm rot="17559220">
              <a:off x="10372657" y="4488927"/>
              <a:ext cx="84972" cy="178859"/>
            </a:xfrm>
            <a:prstGeom prst="rect">
              <a:avLst/>
            </a:prstGeom>
            <a:solidFill>
              <a:schemeClr val="bg1"/>
            </a:solidFill>
            <a:ln w="63500"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3" name="矩形 72"/>
            <p:cNvSpPr/>
            <p:nvPr/>
          </p:nvSpPr>
          <p:spPr>
            <a:xfrm rot="17559220">
              <a:off x="11189014" y="5155725"/>
              <a:ext cx="256730" cy="87380"/>
            </a:xfrm>
            <a:prstGeom prst="rect">
              <a:avLst/>
            </a:prstGeom>
            <a:solidFill>
              <a:schemeClr val="tx1"/>
            </a:solidFill>
            <a:ln w="63500"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4869701" y="3658518"/>
            <a:ext cx="1172591" cy="1179462"/>
            <a:chOff x="1267237" y="4149067"/>
            <a:chExt cx="1172591" cy="1179462"/>
          </a:xfrm>
          <a:solidFill>
            <a:srgbClr val="96FD1B"/>
          </a:solidFill>
        </p:grpSpPr>
        <p:sp>
          <p:nvSpPr>
            <p:cNvPr id="11" name="五角星 2"/>
            <p:cNvSpPr/>
            <p:nvPr/>
          </p:nvSpPr>
          <p:spPr>
            <a:xfrm rot="1013228">
              <a:off x="1267237" y="4149067"/>
              <a:ext cx="1172591" cy="1179462"/>
            </a:xfrm>
            <a:custGeom>
              <a:avLst/>
              <a:gdLst>
                <a:gd name="connsiteX0" fmla="*/ 1 w 914400"/>
                <a:gd name="connsiteY0" fmla="*/ 349269 h 914400"/>
                <a:gd name="connsiteX1" fmla="*/ 262140 w 914400"/>
                <a:gd name="connsiteY1" fmla="*/ 223173 h 914400"/>
                <a:gd name="connsiteX2" fmla="*/ 457200 w 914400"/>
                <a:gd name="connsiteY2" fmla="*/ 0 h 914400"/>
                <a:gd name="connsiteX3" fmla="*/ 652260 w 914400"/>
                <a:gd name="connsiteY3" fmla="*/ 223173 h 914400"/>
                <a:gd name="connsiteX4" fmla="*/ 914399 w 914400"/>
                <a:gd name="connsiteY4" fmla="*/ 349269 h 914400"/>
                <a:gd name="connsiteX5" fmla="*/ 772814 w 914400"/>
                <a:gd name="connsiteY5" fmla="*/ 613293 h 914400"/>
                <a:gd name="connsiteX6" fmla="*/ 739765 w 914400"/>
                <a:gd name="connsiteY6" fmla="*/ 914398 h 914400"/>
                <a:gd name="connsiteX7" fmla="*/ 457200 w 914400"/>
                <a:gd name="connsiteY7" fmla="*/ 854400 h 914400"/>
                <a:gd name="connsiteX8" fmla="*/ 174635 w 914400"/>
                <a:gd name="connsiteY8" fmla="*/ 914398 h 914400"/>
                <a:gd name="connsiteX9" fmla="*/ 141586 w 914400"/>
                <a:gd name="connsiteY9" fmla="*/ 613293 h 914400"/>
                <a:gd name="connsiteX10" fmla="*/ 1 w 914400"/>
                <a:gd name="connsiteY10" fmla="*/ 349269 h 914400"/>
                <a:gd name="connsiteX0-1" fmla="*/ 0 w 914398"/>
                <a:gd name="connsiteY0-2" fmla="*/ 349269 h 923906"/>
                <a:gd name="connsiteX1-3" fmla="*/ 262139 w 914398"/>
                <a:gd name="connsiteY1-4" fmla="*/ 223173 h 923906"/>
                <a:gd name="connsiteX2-5" fmla="*/ 457199 w 914398"/>
                <a:gd name="connsiteY2-6" fmla="*/ 0 h 923906"/>
                <a:gd name="connsiteX3-7" fmla="*/ 652259 w 914398"/>
                <a:gd name="connsiteY3-8" fmla="*/ 223173 h 923906"/>
                <a:gd name="connsiteX4-9" fmla="*/ 914398 w 914398"/>
                <a:gd name="connsiteY4-10" fmla="*/ 349269 h 923906"/>
                <a:gd name="connsiteX5-11" fmla="*/ 772813 w 914398"/>
                <a:gd name="connsiteY5-12" fmla="*/ 613293 h 923906"/>
                <a:gd name="connsiteX6-13" fmla="*/ 739764 w 914398"/>
                <a:gd name="connsiteY6-14" fmla="*/ 914398 h 923906"/>
                <a:gd name="connsiteX7-15" fmla="*/ 457199 w 914398"/>
                <a:gd name="connsiteY7-16" fmla="*/ 854400 h 923906"/>
                <a:gd name="connsiteX8-17" fmla="*/ 174634 w 914398"/>
                <a:gd name="connsiteY8-18" fmla="*/ 914398 h 923906"/>
                <a:gd name="connsiteX9-19" fmla="*/ 141585 w 914398"/>
                <a:gd name="connsiteY9-20" fmla="*/ 613293 h 923906"/>
                <a:gd name="connsiteX10-21" fmla="*/ 0 w 914398"/>
                <a:gd name="connsiteY10-22" fmla="*/ 349269 h 923906"/>
                <a:gd name="connsiteX0-23" fmla="*/ 0 w 916461"/>
                <a:gd name="connsiteY0-24" fmla="*/ 349269 h 923906"/>
                <a:gd name="connsiteX1-25" fmla="*/ 262139 w 916461"/>
                <a:gd name="connsiteY1-26" fmla="*/ 223173 h 923906"/>
                <a:gd name="connsiteX2-27" fmla="*/ 457199 w 916461"/>
                <a:gd name="connsiteY2-28" fmla="*/ 0 h 923906"/>
                <a:gd name="connsiteX3-29" fmla="*/ 652259 w 916461"/>
                <a:gd name="connsiteY3-30" fmla="*/ 223173 h 923906"/>
                <a:gd name="connsiteX4-31" fmla="*/ 914398 w 916461"/>
                <a:gd name="connsiteY4-32" fmla="*/ 349269 h 923906"/>
                <a:gd name="connsiteX5-33" fmla="*/ 772813 w 916461"/>
                <a:gd name="connsiteY5-34" fmla="*/ 613293 h 923906"/>
                <a:gd name="connsiteX6-35" fmla="*/ 739764 w 916461"/>
                <a:gd name="connsiteY6-36" fmla="*/ 914398 h 923906"/>
                <a:gd name="connsiteX7-37" fmla="*/ 457199 w 916461"/>
                <a:gd name="connsiteY7-38" fmla="*/ 854400 h 923906"/>
                <a:gd name="connsiteX8-39" fmla="*/ 174634 w 916461"/>
                <a:gd name="connsiteY8-40" fmla="*/ 914398 h 923906"/>
                <a:gd name="connsiteX9-41" fmla="*/ 141585 w 916461"/>
                <a:gd name="connsiteY9-42" fmla="*/ 613293 h 923906"/>
                <a:gd name="connsiteX10-43" fmla="*/ 0 w 916461"/>
                <a:gd name="connsiteY10-44" fmla="*/ 349269 h 923906"/>
                <a:gd name="connsiteX0-45" fmla="*/ 0 w 916461"/>
                <a:gd name="connsiteY0-46" fmla="*/ 349269 h 923906"/>
                <a:gd name="connsiteX1-47" fmla="*/ 262139 w 916461"/>
                <a:gd name="connsiteY1-48" fmla="*/ 223173 h 923906"/>
                <a:gd name="connsiteX2-49" fmla="*/ 457199 w 916461"/>
                <a:gd name="connsiteY2-50" fmla="*/ 0 h 923906"/>
                <a:gd name="connsiteX3-51" fmla="*/ 652259 w 916461"/>
                <a:gd name="connsiteY3-52" fmla="*/ 223173 h 923906"/>
                <a:gd name="connsiteX4-53" fmla="*/ 914398 w 916461"/>
                <a:gd name="connsiteY4-54" fmla="*/ 349269 h 923906"/>
                <a:gd name="connsiteX5-55" fmla="*/ 772813 w 916461"/>
                <a:gd name="connsiteY5-56" fmla="*/ 613293 h 923906"/>
                <a:gd name="connsiteX6-57" fmla="*/ 739764 w 916461"/>
                <a:gd name="connsiteY6-58" fmla="*/ 914398 h 923906"/>
                <a:gd name="connsiteX7-59" fmla="*/ 457199 w 916461"/>
                <a:gd name="connsiteY7-60" fmla="*/ 854400 h 923906"/>
                <a:gd name="connsiteX8-61" fmla="*/ 174634 w 916461"/>
                <a:gd name="connsiteY8-62" fmla="*/ 914398 h 923906"/>
                <a:gd name="connsiteX9-63" fmla="*/ 141585 w 916461"/>
                <a:gd name="connsiteY9-64" fmla="*/ 613293 h 923906"/>
                <a:gd name="connsiteX10-65" fmla="*/ 0 w 916461"/>
                <a:gd name="connsiteY10-66" fmla="*/ 349269 h 923906"/>
                <a:gd name="connsiteX0-67" fmla="*/ 2063 w 918524"/>
                <a:gd name="connsiteY0-68" fmla="*/ 349269 h 923906"/>
                <a:gd name="connsiteX1-69" fmla="*/ 264202 w 918524"/>
                <a:gd name="connsiteY1-70" fmla="*/ 223173 h 923906"/>
                <a:gd name="connsiteX2-71" fmla="*/ 459262 w 918524"/>
                <a:gd name="connsiteY2-72" fmla="*/ 0 h 923906"/>
                <a:gd name="connsiteX3-73" fmla="*/ 654322 w 918524"/>
                <a:gd name="connsiteY3-74" fmla="*/ 223173 h 923906"/>
                <a:gd name="connsiteX4-75" fmla="*/ 916461 w 918524"/>
                <a:gd name="connsiteY4-76" fmla="*/ 349269 h 923906"/>
                <a:gd name="connsiteX5-77" fmla="*/ 774876 w 918524"/>
                <a:gd name="connsiteY5-78" fmla="*/ 613293 h 923906"/>
                <a:gd name="connsiteX6-79" fmla="*/ 741827 w 918524"/>
                <a:gd name="connsiteY6-80" fmla="*/ 914398 h 923906"/>
                <a:gd name="connsiteX7-81" fmla="*/ 459262 w 918524"/>
                <a:gd name="connsiteY7-82" fmla="*/ 854400 h 923906"/>
                <a:gd name="connsiteX8-83" fmla="*/ 176697 w 918524"/>
                <a:gd name="connsiteY8-84" fmla="*/ 914398 h 923906"/>
                <a:gd name="connsiteX9-85" fmla="*/ 143648 w 918524"/>
                <a:gd name="connsiteY9-86" fmla="*/ 613293 h 923906"/>
                <a:gd name="connsiteX10-87" fmla="*/ 2063 w 918524"/>
                <a:gd name="connsiteY10-88" fmla="*/ 349269 h 923906"/>
                <a:gd name="connsiteX0-89" fmla="*/ 2063 w 918524"/>
                <a:gd name="connsiteY0-90" fmla="*/ 349269 h 923906"/>
                <a:gd name="connsiteX1-91" fmla="*/ 264202 w 918524"/>
                <a:gd name="connsiteY1-92" fmla="*/ 223173 h 923906"/>
                <a:gd name="connsiteX2-93" fmla="*/ 459262 w 918524"/>
                <a:gd name="connsiteY2-94" fmla="*/ 0 h 923906"/>
                <a:gd name="connsiteX3-95" fmla="*/ 654322 w 918524"/>
                <a:gd name="connsiteY3-96" fmla="*/ 223173 h 923906"/>
                <a:gd name="connsiteX4-97" fmla="*/ 916461 w 918524"/>
                <a:gd name="connsiteY4-98" fmla="*/ 349269 h 923906"/>
                <a:gd name="connsiteX5-99" fmla="*/ 774876 w 918524"/>
                <a:gd name="connsiteY5-100" fmla="*/ 613293 h 923906"/>
                <a:gd name="connsiteX6-101" fmla="*/ 741827 w 918524"/>
                <a:gd name="connsiteY6-102" fmla="*/ 914398 h 923906"/>
                <a:gd name="connsiteX7-103" fmla="*/ 459262 w 918524"/>
                <a:gd name="connsiteY7-104" fmla="*/ 854400 h 923906"/>
                <a:gd name="connsiteX8-105" fmla="*/ 176697 w 918524"/>
                <a:gd name="connsiteY8-106" fmla="*/ 914398 h 923906"/>
                <a:gd name="connsiteX9-107" fmla="*/ 143648 w 918524"/>
                <a:gd name="connsiteY9-108" fmla="*/ 613293 h 923906"/>
                <a:gd name="connsiteX10-109" fmla="*/ 2063 w 918524"/>
                <a:gd name="connsiteY10-110" fmla="*/ 349269 h 923906"/>
                <a:gd name="connsiteX0-111" fmla="*/ 2063 w 918524"/>
                <a:gd name="connsiteY0-112" fmla="*/ 349269 h 923906"/>
                <a:gd name="connsiteX1-113" fmla="*/ 264202 w 918524"/>
                <a:gd name="connsiteY1-114" fmla="*/ 223173 h 923906"/>
                <a:gd name="connsiteX2-115" fmla="*/ 459262 w 918524"/>
                <a:gd name="connsiteY2-116" fmla="*/ 0 h 923906"/>
                <a:gd name="connsiteX3-117" fmla="*/ 654322 w 918524"/>
                <a:gd name="connsiteY3-118" fmla="*/ 223173 h 923906"/>
                <a:gd name="connsiteX4-119" fmla="*/ 916461 w 918524"/>
                <a:gd name="connsiteY4-120" fmla="*/ 349269 h 923906"/>
                <a:gd name="connsiteX5-121" fmla="*/ 774876 w 918524"/>
                <a:gd name="connsiteY5-122" fmla="*/ 613293 h 923906"/>
                <a:gd name="connsiteX6-123" fmla="*/ 741827 w 918524"/>
                <a:gd name="connsiteY6-124" fmla="*/ 914398 h 923906"/>
                <a:gd name="connsiteX7-125" fmla="*/ 459262 w 918524"/>
                <a:gd name="connsiteY7-126" fmla="*/ 854400 h 923906"/>
                <a:gd name="connsiteX8-127" fmla="*/ 176697 w 918524"/>
                <a:gd name="connsiteY8-128" fmla="*/ 914398 h 923906"/>
                <a:gd name="connsiteX9-129" fmla="*/ 143648 w 918524"/>
                <a:gd name="connsiteY9-130" fmla="*/ 613293 h 923906"/>
                <a:gd name="connsiteX10-131" fmla="*/ 2063 w 918524"/>
                <a:gd name="connsiteY10-132" fmla="*/ 349269 h 923906"/>
                <a:gd name="connsiteX0-133" fmla="*/ 2063 w 918524"/>
                <a:gd name="connsiteY0-134" fmla="*/ 349269 h 923906"/>
                <a:gd name="connsiteX1-135" fmla="*/ 264202 w 918524"/>
                <a:gd name="connsiteY1-136" fmla="*/ 223173 h 923906"/>
                <a:gd name="connsiteX2-137" fmla="*/ 459262 w 918524"/>
                <a:gd name="connsiteY2-138" fmla="*/ 0 h 923906"/>
                <a:gd name="connsiteX3-139" fmla="*/ 654322 w 918524"/>
                <a:gd name="connsiteY3-140" fmla="*/ 223173 h 923906"/>
                <a:gd name="connsiteX4-141" fmla="*/ 916461 w 918524"/>
                <a:gd name="connsiteY4-142" fmla="*/ 349269 h 923906"/>
                <a:gd name="connsiteX5-143" fmla="*/ 774876 w 918524"/>
                <a:gd name="connsiteY5-144" fmla="*/ 613293 h 923906"/>
                <a:gd name="connsiteX6-145" fmla="*/ 741827 w 918524"/>
                <a:gd name="connsiteY6-146" fmla="*/ 914398 h 923906"/>
                <a:gd name="connsiteX7-147" fmla="*/ 459262 w 918524"/>
                <a:gd name="connsiteY7-148" fmla="*/ 854400 h 923906"/>
                <a:gd name="connsiteX8-149" fmla="*/ 176697 w 918524"/>
                <a:gd name="connsiteY8-150" fmla="*/ 914398 h 923906"/>
                <a:gd name="connsiteX9-151" fmla="*/ 143648 w 918524"/>
                <a:gd name="connsiteY9-152" fmla="*/ 613293 h 923906"/>
                <a:gd name="connsiteX10-153" fmla="*/ 2063 w 918524"/>
                <a:gd name="connsiteY10-154" fmla="*/ 349269 h 92390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</a:cxnLst>
              <a:rect l="l" t="t" r="r" b="b"/>
              <a:pathLst>
                <a:path w="918524" h="923906">
                  <a:moveTo>
                    <a:pt x="2063" y="349269"/>
                  </a:moveTo>
                  <a:cubicBezTo>
                    <a:pt x="22155" y="284249"/>
                    <a:pt x="188002" y="281384"/>
                    <a:pt x="264202" y="223173"/>
                  </a:cubicBezTo>
                  <a:cubicBezTo>
                    <a:pt x="340402" y="164962"/>
                    <a:pt x="394242" y="0"/>
                    <a:pt x="459262" y="0"/>
                  </a:cubicBezTo>
                  <a:cubicBezTo>
                    <a:pt x="524282" y="0"/>
                    <a:pt x="578122" y="164962"/>
                    <a:pt x="654322" y="223173"/>
                  </a:cubicBezTo>
                  <a:cubicBezTo>
                    <a:pt x="730522" y="281384"/>
                    <a:pt x="896369" y="284249"/>
                    <a:pt x="916461" y="349269"/>
                  </a:cubicBezTo>
                  <a:cubicBezTo>
                    <a:pt x="936553" y="414289"/>
                    <a:pt x="803982" y="519105"/>
                    <a:pt x="774876" y="613293"/>
                  </a:cubicBezTo>
                  <a:cubicBezTo>
                    <a:pt x="745770" y="707481"/>
                    <a:pt x="794429" y="874213"/>
                    <a:pt x="741827" y="914398"/>
                  </a:cubicBezTo>
                  <a:cubicBezTo>
                    <a:pt x="689225" y="954583"/>
                    <a:pt x="553450" y="854400"/>
                    <a:pt x="459262" y="854400"/>
                  </a:cubicBezTo>
                  <a:cubicBezTo>
                    <a:pt x="365074" y="874399"/>
                    <a:pt x="257367" y="928196"/>
                    <a:pt x="176697" y="914398"/>
                  </a:cubicBezTo>
                  <a:cubicBezTo>
                    <a:pt x="96027" y="900600"/>
                    <a:pt x="172754" y="707481"/>
                    <a:pt x="143648" y="613293"/>
                  </a:cubicBezTo>
                  <a:cubicBezTo>
                    <a:pt x="114542" y="519105"/>
                    <a:pt x="-18029" y="414289"/>
                    <a:pt x="2063" y="349269"/>
                  </a:cubicBezTo>
                  <a:close/>
                </a:path>
              </a:pathLst>
            </a:custGeom>
            <a:solidFill>
              <a:srgbClr val="FFE118"/>
            </a:solidFill>
            <a:ln w="63500">
              <a:noFill/>
            </a:ln>
            <a:effectLst>
              <a:outerShdw blurRad="190500" dist="63500" dir="5400000" algn="t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 extrusionH="76200" contourW="31750" prstMaterial="plastic">
              <a:bevelT w="438150" h="158750" prst="angle"/>
              <a:bevelB w="88900"/>
              <a:extrusionClr>
                <a:srgbClr val="0DDBF1"/>
              </a:extrusionClr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1496257" y="4521472"/>
              <a:ext cx="665567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altLang="zh-CN" sz="3200" dirty="0">
                  <a:ln w="25400">
                    <a:solidFill>
                      <a:srgbClr val="FF8FA7"/>
                    </a:solidFill>
                  </a:ln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03</a:t>
              </a:r>
              <a:endParaRPr lang="zh-CN" altLang="en-US" sz="3200" dirty="0">
                <a:ln w="25400">
                  <a:solidFill>
                    <a:srgbClr val="FF8FA7"/>
                  </a:solidFill>
                </a:ln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40" name="文本框 39"/>
          <p:cNvSpPr txBox="1"/>
          <p:nvPr/>
        </p:nvSpPr>
        <p:spPr>
          <a:xfrm>
            <a:off x="732228" y="4632598"/>
            <a:ext cx="5093117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700"/>
              </a:lnSpc>
              <a:spcAft>
                <a:spcPts val="0"/>
              </a:spcAft>
              <a:tabLst>
                <a:tab pos="2222500" algn="l"/>
                <a:tab pos="3667125" algn="l"/>
              </a:tabLst>
            </a:pPr>
            <a:r>
              <a:rPr lang="zh-CN" altLang="en-US" sz="5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的正能量</a:t>
            </a:r>
            <a:endParaRPr lang="zh-CN" altLang="zh-CN" sz="5400" b="1" kern="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53" presetClass="entr" presetSubtype="16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75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53" presetClass="entr" presetSubtype="16" fill="hold" grpId="0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8" presetClass="emph" presetSubtype="0" fill="hold" grpId="1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20" dur="1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8" fill="hold" grpId="0" nodeType="withEffect" p14:presetBounceEnd="50000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3" dur="12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4" dur="12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8" fill="hold" grpId="0" nodeType="withEffect" p14:presetBounceEnd="50000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7" dur="125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8" dur="125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2" presetClass="entr" presetSubtype="4" fill="hold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1" dur="10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42" presetClass="entr" presetSubtype="0" fill="hold" nodeType="withEffect">
                                      <p:stCondLst>
                                        <p:cond delay="400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10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5" dur="10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10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2" presetClass="entr" presetSubtype="2" fill="hold" nodeType="withEffect">
                                      <p:stCondLst>
                                        <p:cond delay="475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39" dur="125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31" presetClass="entr" presetSubtype="0" fill="hold" grpId="0" nodeType="withEffect">
                                      <p:stCondLst>
                                        <p:cond delay="800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2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75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0" dur="75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 animBg="1"/>
          <p:bldP spid="13" grpId="0" animBg="1"/>
          <p:bldP spid="13" grpId="1" animBg="1"/>
          <p:bldP spid="14" grpId="0" animBg="1"/>
          <p:bldP spid="15" grpId="0"/>
          <p:bldP spid="40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53" presetClass="entr" presetSubtype="16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75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53" presetClass="entr" presetSubtype="16" fill="hold" grpId="0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8" presetClass="emph" presetSubtype="0" fill="hold" grpId="1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20" dur="1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8" fill="hold" grpId="0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2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2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8" fill="hold" grpId="0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25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25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2" presetClass="entr" presetSubtype="4" fill="hold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1" dur="10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42" presetClass="entr" presetSubtype="0" fill="hold" nodeType="withEffect">
                                      <p:stCondLst>
                                        <p:cond delay="400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10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5" dur="10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10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2" presetClass="entr" presetSubtype="2" fill="hold" nodeType="withEffect">
                                      <p:stCondLst>
                                        <p:cond delay="475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39" dur="125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31" presetClass="entr" presetSubtype="0" fill="hold" grpId="0" nodeType="withEffect">
                                      <p:stCondLst>
                                        <p:cond delay="800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2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75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0" dur="75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 animBg="1"/>
          <p:bldP spid="13" grpId="0" animBg="1"/>
          <p:bldP spid="13" grpId="1" animBg="1"/>
          <p:bldP spid="14" grpId="0" animBg="1"/>
          <p:bldP spid="15" grpId="0"/>
          <p:bldP spid="40" grpId="0"/>
        </p:bld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-152400"/>
            <a:ext cx="12192000" cy="7010400"/>
          </a:xfrm>
          <a:prstGeom prst="rect">
            <a:avLst/>
          </a:prstGeom>
          <a:solidFill>
            <a:srgbClr val="19B4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 rot="19781084">
            <a:off x="7110810" y="3657732"/>
            <a:ext cx="6400536" cy="6400536"/>
            <a:chOff x="2926928" y="1662109"/>
            <a:chExt cx="7213504" cy="7213504"/>
          </a:xfrm>
        </p:grpSpPr>
        <p:sp>
          <p:nvSpPr>
            <p:cNvPr id="4" name="弧形 3"/>
            <p:cNvSpPr/>
            <p:nvPr/>
          </p:nvSpPr>
          <p:spPr>
            <a:xfrm>
              <a:off x="3704970" y="2049511"/>
              <a:ext cx="5852160" cy="5852160"/>
            </a:xfrm>
            <a:prstGeom prst="arc">
              <a:avLst>
                <a:gd name="adj1" fmla="val 12896403"/>
                <a:gd name="adj2" fmla="val 10133"/>
              </a:avLst>
            </a:prstGeom>
            <a:ln w="25400">
              <a:solidFill>
                <a:srgbClr val="64E4F2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弧形 4"/>
            <p:cNvSpPr/>
            <p:nvPr/>
          </p:nvSpPr>
          <p:spPr>
            <a:xfrm>
              <a:off x="3513852" y="1955556"/>
              <a:ext cx="6197699" cy="6197699"/>
            </a:xfrm>
            <a:prstGeom prst="arc">
              <a:avLst>
                <a:gd name="adj1" fmla="val 12978761"/>
                <a:gd name="adj2" fmla="val 20767141"/>
              </a:avLst>
            </a:prstGeom>
            <a:ln w="25400">
              <a:solidFill>
                <a:srgbClr val="AEE34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弧形 5"/>
            <p:cNvSpPr/>
            <p:nvPr/>
          </p:nvSpPr>
          <p:spPr>
            <a:xfrm>
              <a:off x="3334777" y="1872224"/>
              <a:ext cx="6525946" cy="6525946"/>
            </a:xfrm>
            <a:prstGeom prst="arc">
              <a:avLst>
                <a:gd name="adj1" fmla="val 12609225"/>
                <a:gd name="adj2" fmla="val 20865703"/>
              </a:avLst>
            </a:prstGeom>
            <a:ln w="25400">
              <a:solidFill>
                <a:srgbClr val="FFE285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弧形 6"/>
            <p:cNvSpPr/>
            <p:nvPr/>
          </p:nvSpPr>
          <p:spPr>
            <a:xfrm>
              <a:off x="3169038" y="1766080"/>
              <a:ext cx="6819023" cy="6819023"/>
            </a:xfrm>
            <a:prstGeom prst="arc">
              <a:avLst>
                <a:gd name="adj1" fmla="val 12702920"/>
                <a:gd name="adj2" fmla="val 20806087"/>
              </a:avLst>
            </a:prstGeom>
            <a:ln w="25400">
              <a:solidFill>
                <a:srgbClr val="FECFA8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弧形 7"/>
            <p:cNvSpPr/>
            <p:nvPr/>
          </p:nvSpPr>
          <p:spPr>
            <a:xfrm>
              <a:off x="2926928" y="1662109"/>
              <a:ext cx="7213504" cy="7213504"/>
            </a:xfrm>
            <a:prstGeom prst="arc">
              <a:avLst>
                <a:gd name="adj1" fmla="val 12760739"/>
                <a:gd name="adj2" fmla="val 20631879"/>
              </a:avLst>
            </a:prstGeom>
            <a:ln w="25400">
              <a:solidFill>
                <a:srgbClr val="FFB7C3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47" t="42269" r="25874" b="19399"/>
          <a:stretch>
            <a:fillRect/>
          </a:stretch>
        </p:blipFill>
        <p:spPr>
          <a:xfrm>
            <a:off x="8734390" y="2491750"/>
            <a:ext cx="2813538" cy="1107456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2984958" y="3112586"/>
            <a:ext cx="553967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生活中有哪些是充满正能量的事情</a:t>
            </a:r>
          </a:p>
        </p:txBody>
      </p:sp>
      <p:grpSp>
        <p:nvGrpSpPr>
          <p:cNvPr id="12" name="组合 11"/>
          <p:cNvGrpSpPr/>
          <p:nvPr/>
        </p:nvGrpSpPr>
        <p:grpSpPr>
          <a:xfrm>
            <a:off x="1" y="4537569"/>
            <a:ext cx="12191999" cy="2326243"/>
            <a:chOff x="1" y="4546271"/>
            <a:chExt cx="12191999" cy="2326243"/>
          </a:xfrm>
        </p:grpSpPr>
        <p:sp>
          <p:nvSpPr>
            <p:cNvPr id="13" name="任意多边形 4"/>
            <p:cNvSpPr/>
            <p:nvPr/>
          </p:nvSpPr>
          <p:spPr>
            <a:xfrm>
              <a:off x="1" y="4546271"/>
              <a:ext cx="12191999" cy="2311729"/>
            </a:xfrm>
            <a:custGeom>
              <a:avLst/>
              <a:gdLst>
                <a:gd name="connsiteX0" fmla="*/ 12191999 w 12191999"/>
                <a:gd name="connsiteY0" fmla="*/ 0 h 2311729"/>
                <a:gd name="connsiteX1" fmla="*/ 12191999 w 12191999"/>
                <a:gd name="connsiteY1" fmla="*/ 2311729 h 2311729"/>
                <a:gd name="connsiteX2" fmla="*/ 0 w 12191999"/>
                <a:gd name="connsiteY2" fmla="*/ 2311729 h 2311729"/>
                <a:gd name="connsiteX3" fmla="*/ 0 w 12191999"/>
                <a:gd name="connsiteY3" fmla="*/ 2020458 h 2311729"/>
                <a:gd name="connsiteX4" fmla="*/ 0 w 12191999"/>
                <a:gd name="connsiteY4" fmla="*/ 237172 h 2311729"/>
                <a:gd name="connsiteX5" fmla="*/ 63480 w 12191999"/>
                <a:gd name="connsiteY5" fmla="*/ 213939 h 2311729"/>
                <a:gd name="connsiteX6" fmla="*/ 348343 w 12191999"/>
                <a:gd name="connsiteY6" fmla="*/ 170871 h 2311729"/>
                <a:gd name="connsiteX7" fmla="*/ 1306287 w 12191999"/>
                <a:gd name="connsiteY7" fmla="*/ 1128815 h 2311729"/>
                <a:gd name="connsiteX8" fmla="*/ 1286825 w 12191999"/>
                <a:gd name="connsiteY8" fmla="*/ 1321874 h 2311729"/>
                <a:gd name="connsiteX9" fmla="*/ 1256605 w 12191999"/>
                <a:gd name="connsiteY9" fmla="*/ 1419229 h 2311729"/>
                <a:gd name="connsiteX10" fmla="*/ 1344679 w 12191999"/>
                <a:gd name="connsiteY10" fmla="*/ 1371424 h 2311729"/>
                <a:gd name="connsiteX11" fmla="*/ 1683656 w 12191999"/>
                <a:gd name="connsiteY11" fmla="*/ 1302987 h 2311729"/>
                <a:gd name="connsiteX12" fmla="*/ 2299446 w 12191999"/>
                <a:gd name="connsiteY12" fmla="*/ 1558056 h 2311729"/>
                <a:gd name="connsiteX13" fmla="*/ 2381189 w 12191999"/>
                <a:gd name="connsiteY13" fmla="*/ 1657129 h 2311729"/>
                <a:gd name="connsiteX14" fmla="*/ 2427737 w 12191999"/>
                <a:gd name="connsiteY14" fmla="*/ 1596410 h 2311729"/>
                <a:gd name="connsiteX15" fmla="*/ 3069771 w 12191999"/>
                <a:gd name="connsiteY15" fmla="*/ 1302987 h 2311729"/>
                <a:gd name="connsiteX16" fmla="*/ 3544503 w 12191999"/>
                <a:gd name="connsiteY16" fmla="*/ 1447998 h 2311729"/>
                <a:gd name="connsiteX17" fmla="*/ 3657745 w 12191999"/>
                <a:gd name="connsiteY17" fmla="*/ 1541431 h 2311729"/>
                <a:gd name="connsiteX18" fmla="*/ 3713651 w 12191999"/>
                <a:gd name="connsiteY18" fmla="*/ 1519404 h 2311729"/>
                <a:gd name="connsiteX19" fmla="*/ 3897086 w 12191999"/>
                <a:gd name="connsiteY19" fmla="*/ 1491671 h 2311729"/>
                <a:gd name="connsiteX20" fmla="*/ 4241977 w 12191999"/>
                <a:gd name="connsiteY20" fmla="*/ 1597020 h 2311729"/>
                <a:gd name="connsiteX21" fmla="*/ 4317999 w 12191999"/>
                <a:gd name="connsiteY21" fmla="*/ 1659743 h 2311729"/>
                <a:gd name="connsiteX22" fmla="*/ 4359994 w 12191999"/>
                <a:gd name="connsiteY22" fmla="*/ 1582372 h 2311729"/>
                <a:gd name="connsiteX23" fmla="*/ 5021945 w 12191999"/>
                <a:gd name="connsiteY23" fmla="*/ 1230415 h 2311729"/>
                <a:gd name="connsiteX24" fmla="*/ 5757498 w 12191999"/>
                <a:gd name="connsiteY24" fmla="*/ 1717972 h 2311729"/>
                <a:gd name="connsiteX25" fmla="*/ 5775109 w 12191999"/>
                <a:gd name="connsiteY25" fmla="*/ 1774705 h 2311729"/>
                <a:gd name="connsiteX26" fmla="*/ 5877396 w 12191999"/>
                <a:gd name="connsiteY26" fmla="*/ 1742952 h 2311729"/>
                <a:gd name="connsiteX27" fmla="*/ 5994403 w 12191999"/>
                <a:gd name="connsiteY27" fmla="*/ 1731157 h 2311729"/>
                <a:gd name="connsiteX28" fmla="*/ 6319003 w 12191999"/>
                <a:gd name="connsiteY28" fmla="*/ 1830310 h 2311729"/>
                <a:gd name="connsiteX29" fmla="*/ 6349718 w 12191999"/>
                <a:gd name="connsiteY29" fmla="*/ 1855653 h 2311729"/>
                <a:gd name="connsiteX30" fmla="*/ 6372196 w 12191999"/>
                <a:gd name="connsiteY30" fmla="*/ 1783240 h 2311729"/>
                <a:gd name="connsiteX31" fmla="*/ 7228113 w 12191999"/>
                <a:gd name="connsiteY31" fmla="*/ 1215901 h 2311729"/>
                <a:gd name="connsiteX32" fmla="*/ 7884955 w 12191999"/>
                <a:gd name="connsiteY32" fmla="*/ 1487974 h 2311729"/>
                <a:gd name="connsiteX33" fmla="*/ 7933395 w 12191999"/>
                <a:gd name="connsiteY33" fmla="*/ 1546684 h 2311729"/>
                <a:gd name="connsiteX34" fmla="*/ 8036368 w 12191999"/>
                <a:gd name="connsiteY34" fmla="*/ 1487498 h 2311729"/>
                <a:gd name="connsiteX35" fmla="*/ 8432799 w 12191999"/>
                <a:gd name="connsiteY35" fmla="*/ 1397328 h 2311729"/>
                <a:gd name="connsiteX36" fmla="*/ 9191035 w 12191999"/>
                <a:gd name="connsiteY36" fmla="*/ 1800479 h 2311729"/>
                <a:gd name="connsiteX37" fmla="*/ 9210518 w 12191999"/>
                <a:gd name="connsiteY37" fmla="*/ 1836373 h 2311729"/>
                <a:gd name="connsiteX38" fmla="*/ 9258709 w 12191999"/>
                <a:gd name="connsiteY38" fmla="*/ 1810216 h 2311729"/>
                <a:gd name="connsiteX39" fmla="*/ 9470570 w 12191999"/>
                <a:gd name="connsiteY39" fmla="*/ 1767443 h 2311729"/>
                <a:gd name="connsiteX40" fmla="*/ 9682431 w 12191999"/>
                <a:gd name="connsiteY40" fmla="*/ 1810216 h 2311729"/>
                <a:gd name="connsiteX41" fmla="*/ 9768141 w 12191999"/>
                <a:gd name="connsiteY41" fmla="*/ 1856738 h 2311729"/>
                <a:gd name="connsiteX42" fmla="*/ 9791010 w 12191999"/>
                <a:gd name="connsiteY42" fmla="*/ 1783067 h 2311729"/>
                <a:gd name="connsiteX43" fmla="*/ 10570028 w 12191999"/>
                <a:gd name="connsiteY43" fmla="*/ 1266699 h 2311729"/>
                <a:gd name="connsiteX44" fmla="*/ 10821441 w 12191999"/>
                <a:gd name="connsiteY44" fmla="*/ 1304709 h 2311729"/>
                <a:gd name="connsiteX45" fmla="*/ 10893902 w 12191999"/>
                <a:gd name="connsiteY45" fmla="*/ 1333259 h 2311729"/>
                <a:gd name="connsiteX46" fmla="*/ 10916253 w 12191999"/>
                <a:gd name="connsiteY46" fmla="*/ 1261255 h 2311729"/>
                <a:gd name="connsiteX47" fmla="*/ 11444514 w 12191999"/>
                <a:gd name="connsiteY47" fmla="*/ 911100 h 2311729"/>
                <a:gd name="connsiteX48" fmla="*/ 11446790 w 12191999"/>
                <a:gd name="connsiteY48" fmla="*/ 911330 h 2311729"/>
                <a:gd name="connsiteX49" fmla="*/ 11437256 w 12191999"/>
                <a:gd name="connsiteY49" fmla="*/ 816759 h 2311729"/>
                <a:gd name="connsiteX50" fmla="*/ 12173467 w 12191999"/>
                <a:gd name="connsiteY50" fmla="*/ 936 h 2311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2191999" h="2311729">
                  <a:moveTo>
                    <a:pt x="12191999" y="0"/>
                  </a:moveTo>
                  <a:lnTo>
                    <a:pt x="12191999" y="2311729"/>
                  </a:lnTo>
                  <a:lnTo>
                    <a:pt x="0" y="2311729"/>
                  </a:lnTo>
                  <a:lnTo>
                    <a:pt x="0" y="2020458"/>
                  </a:lnTo>
                  <a:lnTo>
                    <a:pt x="0" y="237172"/>
                  </a:lnTo>
                  <a:lnTo>
                    <a:pt x="63480" y="213939"/>
                  </a:lnTo>
                  <a:cubicBezTo>
                    <a:pt x="153468" y="185949"/>
                    <a:pt x="249145" y="170871"/>
                    <a:pt x="348343" y="170871"/>
                  </a:cubicBezTo>
                  <a:cubicBezTo>
                    <a:pt x="877401" y="170871"/>
                    <a:pt x="1306287" y="599757"/>
                    <a:pt x="1306287" y="1128815"/>
                  </a:cubicBezTo>
                  <a:cubicBezTo>
                    <a:pt x="1306287" y="1194948"/>
                    <a:pt x="1299586" y="1259515"/>
                    <a:pt x="1286825" y="1321874"/>
                  </a:cubicBezTo>
                  <a:lnTo>
                    <a:pt x="1256605" y="1419229"/>
                  </a:lnTo>
                  <a:lnTo>
                    <a:pt x="1344679" y="1371424"/>
                  </a:lnTo>
                  <a:cubicBezTo>
                    <a:pt x="1448867" y="1327356"/>
                    <a:pt x="1563416" y="1302987"/>
                    <a:pt x="1683656" y="1302987"/>
                  </a:cubicBezTo>
                  <a:cubicBezTo>
                    <a:pt x="1924137" y="1302987"/>
                    <a:pt x="2141852" y="1400461"/>
                    <a:pt x="2299446" y="1558056"/>
                  </a:cubicBezTo>
                  <a:lnTo>
                    <a:pt x="2381189" y="1657129"/>
                  </a:lnTo>
                  <a:lnTo>
                    <a:pt x="2427737" y="1596410"/>
                  </a:lnTo>
                  <a:cubicBezTo>
                    <a:pt x="2583425" y="1416679"/>
                    <a:pt x="2813321" y="1302987"/>
                    <a:pt x="3069771" y="1302987"/>
                  </a:cubicBezTo>
                  <a:cubicBezTo>
                    <a:pt x="3245622" y="1302987"/>
                    <a:pt x="3408987" y="1356446"/>
                    <a:pt x="3544503" y="1447998"/>
                  </a:cubicBezTo>
                  <a:lnTo>
                    <a:pt x="3657745" y="1541431"/>
                  </a:lnTo>
                  <a:lnTo>
                    <a:pt x="3713651" y="1519404"/>
                  </a:lnTo>
                  <a:cubicBezTo>
                    <a:pt x="3771598" y="1501381"/>
                    <a:pt x="3833208" y="1491671"/>
                    <a:pt x="3897086" y="1491671"/>
                  </a:cubicBezTo>
                  <a:cubicBezTo>
                    <a:pt x="4024841" y="1491671"/>
                    <a:pt x="4143526" y="1530508"/>
                    <a:pt x="4241977" y="1597020"/>
                  </a:cubicBezTo>
                  <a:lnTo>
                    <a:pt x="4317999" y="1659743"/>
                  </a:lnTo>
                  <a:lnTo>
                    <a:pt x="4359994" y="1582372"/>
                  </a:lnTo>
                  <a:cubicBezTo>
                    <a:pt x="4503453" y="1370026"/>
                    <a:pt x="4746395" y="1230415"/>
                    <a:pt x="5021945" y="1230415"/>
                  </a:cubicBezTo>
                  <a:cubicBezTo>
                    <a:pt x="5352605" y="1230415"/>
                    <a:pt x="5636309" y="1431455"/>
                    <a:pt x="5757498" y="1717972"/>
                  </a:cubicBezTo>
                  <a:lnTo>
                    <a:pt x="5775109" y="1774705"/>
                  </a:lnTo>
                  <a:lnTo>
                    <a:pt x="5877396" y="1742952"/>
                  </a:lnTo>
                  <a:cubicBezTo>
                    <a:pt x="5915189" y="1735219"/>
                    <a:pt x="5954321" y="1731157"/>
                    <a:pt x="5994403" y="1731157"/>
                  </a:cubicBezTo>
                  <a:cubicBezTo>
                    <a:pt x="6114640" y="1731157"/>
                    <a:pt x="6226343" y="1767710"/>
                    <a:pt x="6319003" y="1830310"/>
                  </a:cubicBezTo>
                  <a:lnTo>
                    <a:pt x="6349718" y="1855653"/>
                  </a:lnTo>
                  <a:lnTo>
                    <a:pt x="6372196" y="1783240"/>
                  </a:lnTo>
                  <a:cubicBezTo>
                    <a:pt x="6513213" y="1449839"/>
                    <a:pt x="6843343" y="1215901"/>
                    <a:pt x="7228113" y="1215901"/>
                  </a:cubicBezTo>
                  <a:cubicBezTo>
                    <a:pt x="7484626" y="1215901"/>
                    <a:pt x="7716855" y="1319874"/>
                    <a:pt x="7884955" y="1487974"/>
                  </a:cubicBezTo>
                  <a:lnTo>
                    <a:pt x="7933395" y="1546684"/>
                  </a:lnTo>
                  <a:lnTo>
                    <a:pt x="8036368" y="1487498"/>
                  </a:lnTo>
                  <a:cubicBezTo>
                    <a:pt x="8156294" y="1429711"/>
                    <a:pt x="8290765" y="1397328"/>
                    <a:pt x="8432799" y="1397328"/>
                  </a:cubicBezTo>
                  <a:cubicBezTo>
                    <a:pt x="8748430" y="1397328"/>
                    <a:pt x="9026710" y="1557246"/>
                    <a:pt x="9191035" y="1800479"/>
                  </a:cubicBezTo>
                  <a:lnTo>
                    <a:pt x="9210518" y="1836373"/>
                  </a:lnTo>
                  <a:lnTo>
                    <a:pt x="9258709" y="1810216"/>
                  </a:lnTo>
                  <a:cubicBezTo>
                    <a:pt x="9323827" y="1782674"/>
                    <a:pt x="9395420" y="1767443"/>
                    <a:pt x="9470570" y="1767443"/>
                  </a:cubicBezTo>
                  <a:cubicBezTo>
                    <a:pt x="9545720" y="1767443"/>
                    <a:pt x="9617313" y="1782674"/>
                    <a:pt x="9682431" y="1810216"/>
                  </a:cubicBezTo>
                  <a:lnTo>
                    <a:pt x="9768141" y="1856738"/>
                  </a:lnTo>
                  <a:lnTo>
                    <a:pt x="9791010" y="1783067"/>
                  </a:lnTo>
                  <a:cubicBezTo>
                    <a:pt x="9919358" y="1479619"/>
                    <a:pt x="10219827" y="1266699"/>
                    <a:pt x="10570028" y="1266699"/>
                  </a:cubicBezTo>
                  <a:cubicBezTo>
                    <a:pt x="10657578" y="1266699"/>
                    <a:pt x="10742020" y="1280007"/>
                    <a:pt x="10821441" y="1304709"/>
                  </a:cubicBezTo>
                  <a:lnTo>
                    <a:pt x="10893902" y="1333259"/>
                  </a:lnTo>
                  <a:lnTo>
                    <a:pt x="10916253" y="1261255"/>
                  </a:lnTo>
                  <a:cubicBezTo>
                    <a:pt x="11003287" y="1055484"/>
                    <a:pt x="11207039" y="911100"/>
                    <a:pt x="11444514" y="911100"/>
                  </a:cubicBezTo>
                  <a:lnTo>
                    <a:pt x="11446790" y="911330"/>
                  </a:lnTo>
                  <a:lnTo>
                    <a:pt x="11437256" y="816759"/>
                  </a:lnTo>
                  <a:cubicBezTo>
                    <a:pt x="11437256" y="392161"/>
                    <a:pt x="11759948" y="42931"/>
                    <a:pt x="12173467" y="93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90500" dir="16200000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5"/>
            <p:cNvSpPr/>
            <p:nvPr/>
          </p:nvSpPr>
          <p:spPr>
            <a:xfrm>
              <a:off x="1" y="4560785"/>
              <a:ext cx="12191999" cy="2311729"/>
            </a:xfrm>
            <a:custGeom>
              <a:avLst/>
              <a:gdLst>
                <a:gd name="connsiteX0" fmla="*/ 12191999 w 12191999"/>
                <a:gd name="connsiteY0" fmla="*/ 0 h 2311729"/>
                <a:gd name="connsiteX1" fmla="*/ 12191999 w 12191999"/>
                <a:gd name="connsiteY1" fmla="*/ 2311729 h 2311729"/>
                <a:gd name="connsiteX2" fmla="*/ 0 w 12191999"/>
                <a:gd name="connsiteY2" fmla="*/ 2311729 h 2311729"/>
                <a:gd name="connsiteX3" fmla="*/ 0 w 12191999"/>
                <a:gd name="connsiteY3" fmla="*/ 2020458 h 2311729"/>
                <a:gd name="connsiteX4" fmla="*/ 0 w 12191999"/>
                <a:gd name="connsiteY4" fmla="*/ 237172 h 2311729"/>
                <a:gd name="connsiteX5" fmla="*/ 63480 w 12191999"/>
                <a:gd name="connsiteY5" fmla="*/ 213939 h 2311729"/>
                <a:gd name="connsiteX6" fmla="*/ 348343 w 12191999"/>
                <a:gd name="connsiteY6" fmla="*/ 170871 h 2311729"/>
                <a:gd name="connsiteX7" fmla="*/ 1306287 w 12191999"/>
                <a:gd name="connsiteY7" fmla="*/ 1128815 h 2311729"/>
                <a:gd name="connsiteX8" fmla="*/ 1286825 w 12191999"/>
                <a:gd name="connsiteY8" fmla="*/ 1321874 h 2311729"/>
                <a:gd name="connsiteX9" fmla="*/ 1256605 w 12191999"/>
                <a:gd name="connsiteY9" fmla="*/ 1419229 h 2311729"/>
                <a:gd name="connsiteX10" fmla="*/ 1344679 w 12191999"/>
                <a:gd name="connsiteY10" fmla="*/ 1371424 h 2311729"/>
                <a:gd name="connsiteX11" fmla="*/ 1683656 w 12191999"/>
                <a:gd name="connsiteY11" fmla="*/ 1302987 h 2311729"/>
                <a:gd name="connsiteX12" fmla="*/ 2299446 w 12191999"/>
                <a:gd name="connsiteY12" fmla="*/ 1558056 h 2311729"/>
                <a:gd name="connsiteX13" fmla="*/ 2381189 w 12191999"/>
                <a:gd name="connsiteY13" fmla="*/ 1657129 h 2311729"/>
                <a:gd name="connsiteX14" fmla="*/ 2427737 w 12191999"/>
                <a:gd name="connsiteY14" fmla="*/ 1596410 h 2311729"/>
                <a:gd name="connsiteX15" fmla="*/ 3069771 w 12191999"/>
                <a:gd name="connsiteY15" fmla="*/ 1302987 h 2311729"/>
                <a:gd name="connsiteX16" fmla="*/ 3544503 w 12191999"/>
                <a:gd name="connsiteY16" fmla="*/ 1447998 h 2311729"/>
                <a:gd name="connsiteX17" fmla="*/ 3657745 w 12191999"/>
                <a:gd name="connsiteY17" fmla="*/ 1541431 h 2311729"/>
                <a:gd name="connsiteX18" fmla="*/ 3713651 w 12191999"/>
                <a:gd name="connsiteY18" fmla="*/ 1519404 h 2311729"/>
                <a:gd name="connsiteX19" fmla="*/ 3897086 w 12191999"/>
                <a:gd name="connsiteY19" fmla="*/ 1491671 h 2311729"/>
                <a:gd name="connsiteX20" fmla="*/ 4241977 w 12191999"/>
                <a:gd name="connsiteY20" fmla="*/ 1597020 h 2311729"/>
                <a:gd name="connsiteX21" fmla="*/ 4317999 w 12191999"/>
                <a:gd name="connsiteY21" fmla="*/ 1659743 h 2311729"/>
                <a:gd name="connsiteX22" fmla="*/ 4359994 w 12191999"/>
                <a:gd name="connsiteY22" fmla="*/ 1582372 h 2311729"/>
                <a:gd name="connsiteX23" fmla="*/ 5021945 w 12191999"/>
                <a:gd name="connsiteY23" fmla="*/ 1230415 h 2311729"/>
                <a:gd name="connsiteX24" fmla="*/ 5757498 w 12191999"/>
                <a:gd name="connsiteY24" fmla="*/ 1717972 h 2311729"/>
                <a:gd name="connsiteX25" fmla="*/ 5775109 w 12191999"/>
                <a:gd name="connsiteY25" fmla="*/ 1774705 h 2311729"/>
                <a:gd name="connsiteX26" fmla="*/ 5877396 w 12191999"/>
                <a:gd name="connsiteY26" fmla="*/ 1742952 h 2311729"/>
                <a:gd name="connsiteX27" fmla="*/ 5994403 w 12191999"/>
                <a:gd name="connsiteY27" fmla="*/ 1731157 h 2311729"/>
                <a:gd name="connsiteX28" fmla="*/ 6319003 w 12191999"/>
                <a:gd name="connsiteY28" fmla="*/ 1830310 h 2311729"/>
                <a:gd name="connsiteX29" fmla="*/ 6349718 w 12191999"/>
                <a:gd name="connsiteY29" fmla="*/ 1855653 h 2311729"/>
                <a:gd name="connsiteX30" fmla="*/ 6372196 w 12191999"/>
                <a:gd name="connsiteY30" fmla="*/ 1783240 h 2311729"/>
                <a:gd name="connsiteX31" fmla="*/ 7228113 w 12191999"/>
                <a:gd name="connsiteY31" fmla="*/ 1215901 h 2311729"/>
                <a:gd name="connsiteX32" fmla="*/ 7884955 w 12191999"/>
                <a:gd name="connsiteY32" fmla="*/ 1487974 h 2311729"/>
                <a:gd name="connsiteX33" fmla="*/ 7933395 w 12191999"/>
                <a:gd name="connsiteY33" fmla="*/ 1546684 h 2311729"/>
                <a:gd name="connsiteX34" fmla="*/ 8036368 w 12191999"/>
                <a:gd name="connsiteY34" fmla="*/ 1487498 h 2311729"/>
                <a:gd name="connsiteX35" fmla="*/ 8432799 w 12191999"/>
                <a:gd name="connsiteY35" fmla="*/ 1397328 h 2311729"/>
                <a:gd name="connsiteX36" fmla="*/ 9191035 w 12191999"/>
                <a:gd name="connsiteY36" fmla="*/ 1800479 h 2311729"/>
                <a:gd name="connsiteX37" fmla="*/ 9210518 w 12191999"/>
                <a:gd name="connsiteY37" fmla="*/ 1836373 h 2311729"/>
                <a:gd name="connsiteX38" fmla="*/ 9258709 w 12191999"/>
                <a:gd name="connsiteY38" fmla="*/ 1810216 h 2311729"/>
                <a:gd name="connsiteX39" fmla="*/ 9470570 w 12191999"/>
                <a:gd name="connsiteY39" fmla="*/ 1767443 h 2311729"/>
                <a:gd name="connsiteX40" fmla="*/ 9682431 w 12191999"/>
                <a:gd name="connsiteY40" fmla="*/ 1810216 h 2311729"/>
                <a:gd name="connsiteX41" fmla="*/ 9768141 w 12191999"/>
                <a:gd name="connsiteY41" fmla="*/ 1856738 h 2311729"/>
                <a:gd name="connsiteX42" fmla="*/ 9791010 w 12191999"/>
                <a:gd name="connsiteY42" fmla="*/ 1783067 h 2311729"/>
                <a:gd name="connsiteX43" fmla="*/ 10570028 w 12191999"/>
                <a:gd name="connsiteY43" fmla="*/ 1266699 h 2311729"/>
                <a:gd name="connsiteX44" fmla="*/ 10821441 w 12191999"/>
                <a:gd name="connsiteY44" fmla="*/ 1304709 h 2311729"/>
                <a:gd name="connsiteX45" fmla="*/ 10893902 w 12191999"/>
                <a:gd name="connsiteY45" fmla="*/ 1333259 h 2311729"/>
                <a:gd name="connsiteX46" fmla="*/ 10916253 w 12191999"/>
                <a:gd name="connsiteY46" fmla="*/ 1261255 h 2311729"/>
                <a:gd name="connsiteX47" fmla="*/ 11444514 w 12191999"/>
                <a:gd name="connsiteY47" fmla="*/ 911100 h 2311729"/>
                <a:gd name="connsiteX48" fmla="*/ 11446790 w 12191999"/>
                <a:gd name="connsiteY48" fmla="*/ 911330 h 2311729"/>
                <a:gd name="connsiteX49" fmla="*/ 11437256 w 12191999"/>
                <a:gd name="connsiteY49" fmla="*/ 816759 h 2311729"/>
                <a:gd name="connsiteX50" fmla="*/ 12173467 w 12191999"/>
                <a:gd name="connsiteY50" fmla="*/ 936 h 2311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2191999" h="2311729">
                  <a:moveTo>
                    <a:pt x="12191999" y="0"/>
                  </a:moveTo>
                  <a:lnTo>
                    <a:pt x="12191999" y="2311729"/>
                  </a:lnTo>
                  <a:lnTo>
                    <a:pt x="0" y="2311729"/>
                  </a:lnTo>
                  <a:lnTo>
                    <a:pt x="0" y="2020458"/>
                  </a:lnTo>
                  <a:lnTo>
                    <a:pt x="0" y="237172"/>
                  </a:lnTo>
                  <a:lnTo>
                    <a:pt x="63480" y="213939"/>
                  </a:lnTo>
                  <a:cubicBezTo>
                    <a:pt x="153468" y="185949"/>
                    <a:pt x="249145" y="170871"/>
                    <a:pt x="348343" y="170871"/>
                  </a:cubicBezTo>
                  <a:cubicBezTo>
                    <a:pt x="877401" y="170871"/>
                    <a:pt x="1306287" y="599757"/>
                    <a:pt x="1306287" y="1128815"/>
                  </a:cubicBezTo>
                  <a:cubicBezTo>
                    <a:pt x="1306287" y="1194948"/>
                    <a:pt x="1299586" y="1259515"/>
                    <a:pt x="1286825" y="1321874"/>
                  </a:cubicBezTo>
                  <a:lnTo>
                    <a:pt x="1256605" y="1419229"/>
                  </a:lnTo>
                  <a:lnTo>
                    <a:pt x="1344679" y="1371424"/>
                  </a:lnTo>
                  <a:cubicBezTo>
                    <a:pt x="1448867" y="1327356"/>
                    <a:pt x="1563416" y="1302987"/>
                    <a:pt x="1683656" y="1302987"/>
                  </a:cubicBezTo>
                  <a:cubicBezTo>
                    <a:pt x="1924137" y="1302987"/>
                    <a:pt x="2141852" y="1400461"/>
                    <a:pt x="2299446" y="1558056"/>
                  </a:cubicBezTo>
                  <a:lnTo>
                    <a:pt x="2381189" y="1657129"/>
                  </a:lnTo>
                  <a:lnTo>
                    <a:pt x="2427737" y="1596410"/>
                  </a:lnTo>
                  <a:cubicBezTo>
                    <a:pt x="2583425" y="1416679"/>
                    <a:pt x="2813321" y="1302987"/>
                    <a:pt x="3069771" y="1302987"/>
                  </a:cubicBezTo>
                  <a:cubicBezTo>
                    <a:pt x="3245622" y="1302987"/>
                    <a:pt x="3408987" y="1356446"/>
                    <a:pt x="3544503" y="1447998"/>
                  </a:cubicBezTo>
                  <a:lnTo>
                    <a:pt x="3657745" y="1541431"/>
                  </a:lnTo>
                  <a:lnTo>
                    <a:pt x="3713651" y="1519404"/>
                  </a:lnTo>
                  <a:cubicBezTo>
                    <a:pt x="3771598" y="1501381"/>
                    <a:pt x="3833208" y="1491671"/>
                    <a:pt x="3897086" y="1491671"/>
                  </a:cubicBezTo>
                  <a:cubicBezTo>
                    <a:pt x="4024841" y="1491671"/>
                    <a:pt x="4143526" y="1530508"/>
                    <a:pt x="4241977" y="1597020"/>
                  </a:cubicBezTo>
                  <a:lnTo>
                    <a:pt x="4317999" y="1659743"/>
                  </a:lnTo>
                  <a:lnTo>
                    <a:pt x="4359994" y="1582372"/>
                  </a:lnTo>
                  <a:cubicBezTo>
                    <a:pt x="4503453" y="1370026"/>
                    <a:pt x="4746395" y="1230415"/>
                    <a:pt x="5021945" y="1230415"/>
                  </a:cubicBezTo>
                  <a:cubicBezTo>
                    <a:pt x="5352605" y="1230415"/>
                    <a:pt x="5636309" y="1431455"/>
                    <a:pt x="5757498" y="1717972"/>
                  </a:cubicBezTo>
                  <a:lnTo>
                    <a:pt x="5775109" y="1774705"/>
                  </a:lnTo>
                  <a:lnTo>
                    <a:pt x="5877396" y="1742952"/>
                  </a:lnTo>
                  <a:cubicBezTo>
                    <a:pt x="5915189" y="1735219"/>
                    <a:pt x="5954321" y="1731157"/>
                    <a:pt x="5994403" y="1731157"/>
                  </a:cubicBezTo>
                  <a:cubicBezTo>
                    <a:pt x="6114640" y="1731157"/>
                    <a:pt x="6226343" y="1767710"/>
                    <a:pt x="6319003" y="1830310"/>
                  </a:cubicBezTo>
                  <a:lnTo>
                    <a:pt x="6349718" y="1855653"/>
                  </a:lnTo>
                  <a:lnTo>
                    <a:pt x="6372196" y="1783240"/>
                  </a:lnTo>
                  <a:cubicBezTo>
                    <a:pt x="6513213" y="1449839"/>
                    <a:pt x="6843343" y="1215901"/>
                    <a:pt x="7228113" y="1215901"/>
                  </a:cubicBezTo>
                  <a:cubicBezTo>
                    <a:pt x="7484626" y="1215901"/>
                    <a:pt x="7716855" y="1319874"/>
                    <a:pt x="7884955" y="1487974"/>
                  </a:cubicBezTo>
                  <a:lnTo>
                    <a:pt x="7933395" y="1546684"/>
                  </a:lnTo>
                  <a:lnTo>
                    <a:pt x="8036368" y="1487498"/>
                  </a:lnTo>
                  <a:cubicBezTo>
                    <a:pt x="8156294" y="1429711"/>
                    <a:pt x="8290765" y="1397328"/>
                    <a:pt x="8432799" y="1397328"/>
                  </a:cubicBezTo>
                  <a:cubicBezTo>
                    <a:pt x="8748430" y="1397328"/>
                    <a:pt x="9026710" y="1557246"/>
                    <a:pt x="9191035" y="1800479"/>
                  </a:cubicBezTo>
                  <a:lnTo>
                    <a:pt x="9210518" y="1836373"/>
                  </a:lnTo>
                  <a:lnTo>
                    <a:pt x="9258709" y="1810216"/>
                  </a:lnTo>
                  <a:cubicBezTo>
                    <a:pt x="9323827" y="1782674"/>
                    <a:pt x="9395420" y="1767443"/>
                    <a:pt x="9470570" y="1767443"/>
                  </a:cubicBezTo>
                  <a:cubicBezTo>
                    <a:pt x="9545720" y="1767443"/>
                    <a:pt x="9617313" y="1782674"/>
                    <a:pt x="9682431" y="1810216"/>
                  </a:cubicBezTo>
                  <a:lnTo>
                    <a:pt x="9768141" y="1856738"/>
                  </a:lnTo>
                  <a:lnTo>
                    <a:pt x="9791010" y="1783067"/>
                  </a:lnTo>
                  <a:cubicBezTo>
                    <a:pt x="9919358" y="1479619"/>
                    <a:pt x="10219827" y="1266699"/>
                    <a:pt x="10570028" y="1266699"/>
                  </a:cubicBezTo>
                  <a:cubicBezTo>
                    <a:pt x="10657578" y="1266699"/>
                    <a:pt x="10742020" y="1280007"/>
                    <a:pt x="10821441" y="1304709"/>
                  </a:cubicBezTo>
                  <a:lnTo>
                    <a:pt x="10893902" y="1333259"/>
                  </a:lnTo>
                  <a:lnTo>
                    <a:pt x="10916253" y="1261255"/>
                  </a:lnTo>
                  <a:cubicBezTo>
                    <a:pt x="11003287" y="1055484"/>
                    <a:pt x="11207039" y="911100"/>
                    <a:pt x="11444514" y="911100"/>
                  </a:cubicBezTo>
                  <a:lnTo>
                    <a:pt x="11446790" y="911330"/>
                  </a:lnTo>
                  <a:lnTo>
                    <a:pt x="11437256" y="816759"/>
                  </a:lnTo>
                  <a:cubicBezTo>
                    <a:pt x="11437256" y="392161"/>
                    <a:pt x="11759948" y="42931"/>
                    <a:pt x="12173467" y="936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chemeClr val="bg1"/>
              </a:solidFill>
            </a:ln>
            <a:effectLst>
              <a:innerShdw blurRad="266700" dist="139700" dir="16200000">
                <a:srgbClr val="18ACCA">
                  <a:alpha val="30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 rot="19652793">
            <a:off x="3749988" y="1523812"/>
            <a:ext cx="601603" cy="609821"/>
            <a:chOff x="2817684" y="410418"/>
            <a:chExt cx="604235" cy="612489"/>
          </a:xfrm>
        </p:grpSpPr>
        <p:grpSp>
          <p:nvGrpSpPr>
            <p:cNvPr id="16" name="组合 15"/>
            <p:cNvGrpSpPr/>
            <p:nvPr/>
          </p:nvGrpSpPr>
          <p:grpSpPr>
            <a:xfrm rot="21335217">
              <a:off x="2817684" y="410418"/>
              <a:ext cx="604235" cy="612489"/>
              <a:chOff x="7973451" y="5027358"/>
              <a:chExt cx="1573291" cy="1594779"/>
            </a:xfrm>
          </p:grpSpPr>
          <p:sp>
            <p:nvSpPr>
              <p:cNvPr id="18" name="五角星 2"/>
              <p:cNvSpPr/>
              <p:nvPr/>
            </p:nvSpPr>
            <p:spPr>
              <a:xfrm rot="20480842">
                <a:off x="7975659" y="5027358"/>
                <a:ext cx="1571083" cy="1580289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-1" fmla="*/ 0 w 914398"/>
                  <a:gd name="connsiteY0-2" fmla="*/ 349269 h 923906"/>
                  <a:gd name="connsiteX1-3" fmla="*/ 262139 w 914398"/>
                  <a:gd name="connsiteY1-4" fmla="*/ 223173 h 923906"/>
                  <a:gd name="connsiteX2-5" fmla="*/ 457199 w 914398"/>
                  <a:gd name="connsiteY2-6" fmla="*/ 0 h 923906"/>
                  <a:gd name="connsiteX3-7" fmla="*/ 652259 w 914398"/>
                  <a:gd name="connsiteY3-8" fmla="*/ 223173 h 923906"/>
                  <a:gd name="connsiteX4-9" fmla="*/ 914398 w 914398"/>
                  <a:gd name="connsiteY4-10" fmla="*/ 349269 h 923906"/>
                  <a:gd name="connsiteX5-11" fmla="*/ 772813 w 914398"/>
                  <a:gd name="connsiteY5-12" fmla="*/ 613293 h 923906"/>
                  <a:gd name="connsiteX6-13" fmla="*/ 739764 w 914398"/>
                  <a:gd name="connsiteY6-14" fmla="*/ 914398 h 923906"/>
                  <a:gd name="connsiteX7-15" fmla="*/ 457199 w 914398"/>
                  <a:gd name="connsiteY7-16" fmla="*/ 854400 h 923906"/>
                  <a:gd name="connsiteX8-17" fmla="*/ 174634 w 914398"/>
                  <a:gd name="connsiteY8-18" fmla="*/ 914398 h 923906"/>
                  <a:gd name="connsiteX9-19" fmla="*/ 141585 w 914398"/>
                  <a:gd name="connsiteY9-20" fmla="*/ 613293 h 923906"/>
                  <a:gd name="connsiteX10-21" fmla="*/ 0 w 914398"/>
                  <a:gd name="connsiteY10-22" fmla="*/ 349269 h 923906"/>
                  <a:gd name="connsiteX0-23" fmla="*/ 0 w 916461"/>
                  <a:gd name="connsiteY0-24" fmla="*/ 349269 h 923906"/>
                  <a:gd name="connsiteX1-25" fmla="*/ 262139 w 916461"/>
                  <a:gd name="connsiteY1-26" fmla="*/ 223173 h 923906"/>
                  <a:gd name="connsiteX2-27" fmla="*/ 457199 w 916461"/>
                  <a:gd name="connsiteY2-28" fmla="*/ 0 h 923906"/>
                  <a:gd name="connsiteX3-29" fmla="*/ 652259 w 916461"/>
                  <a:gd name="connsiteY3-30" fmla="*/ 223173 h 923906"/>
                  <a:gd name="connsiteX4-31" fmla="*/ 914398 w 916461"/>
                  <a:gd name="connsiteY4-32" fmla="*/ 349269 h 923906"/>
                  <a:gd name="connsiteX5-33" fmla="*/ 772813 w 916461"/>
                  <a:gd name="connsiteY5-34" fmla="*/ 613293 h 923906"/>
                  <a:gd name="connsiteX6-35" fmla="*/ 739764 w 916461"/>
                  <a:gd name="connsiteY6-36" fmla="*/ 914398 h 923906"/>
                  <a:gd name="connsiteX7-37" fmla="*/ 457199 w 916461"/>
                  <a:gd name="connsiteY7-38" fmla="*/ 854400 h 923906"/>
                  <a:gd name="connsiteX8-39" fmla="*/ 174634 w 916461"/>
                  <a:gd name="connsiteY8-40" fmla="*/ 914398 h 923906"/>
                  <a:gd name="connsiteX9-41" fmla="*/ 141585 w 916461"/>
                  <a:gd name="connsiteY9-42" fmla="*/ 613293 h 923906"/>
                  <a:gd name="connsiteX10-43" fmla="*/ 0 w 916461"/>
                  <a:gd name="connsiteY10-44" fmla="*/ 349269 h 923906"/>
                  <a:gd name="connsiteX0-45" fmla="*/ 0 w 916461"/>
                  <a:gd name="connsiteY0-46" fmla="*/ 349269 h 923906"/>
                  <a:gd name="connsiteX1-47" fmla="*/ 262139 w 916461"/>
                  <a:gd name="connsiteY1-48" fmla="*/ 223173 h 923906"/>
                  <a:gd name="connsiteX2-49" fmla="*/ 457199 w 916461"/>
                  <a:gd name="connsiteY2-50" fmla="*/ 0 h 923906"/>
                  <a:gd name="connsiteX3-51" fmla="*/ 652259 w 916461"/>
                  <a:gd name="connsiteY3-52" fmla="*/ 223173 h 923906"/>
                  <a:gd name="connsiteX4-53" fmla="*/ 914398 w 916461"/>
                  <a:gd name="connsiteY4-54" fmla="*/ 349269 h 923906"/>
                  <a:gd name="connsiteX5-55" fmla="*/ 772813 w 916461"/>
                  <a:gd name="connsiteY5-56" fmla="*/ 613293 h 923906"/>
                  <a:gd name="connsiteX6-57" fmla="*/ 739764 w 916461"/>
                  <a:gd name="connsiteY6-58" fmla="*/ 914398 h 923906"/>
                  <a:gd name="connsiteX7-59" fmla="*/ 457199 w 916461"/>
                  <a:gd name="connsiteY7-60" fmla="*/ 854400 h 923906"/>
                  <a:gd name="connsiteX8-61" fmla="*/ 174634 w 916461"/>
                  <a:gd name="connsiteY8-62" fmla="*/ 914398 h 923906"/>
                  <a:gd name="connsiteX9-63" fmla="*/ 141585 w 916461"/>
                  <a:gd name="connsiteY9-64" fmla="*/ 613293 h 923906"/>
                  <a:gd name="connsiteX10-65" fmla="*/ 0 w 916461"/>
                  <a:gd name="connsiteY10-66" fmla="*/ 349269 h 923906"/>
                  <a:gd name="connsiteX0-67" fmla="*/ 2063 w 918524"/>
                  <a:gd name="connsiteY0-68" fmla="*/ 349269 h 923906"/>
                  <a:gd name="connsiteX1-69" fmla="*/ 264202 w 918524"/>
                  <a:gd name="connsiteY1-70" fmla="*/ 223173 h 923906"/>
                  <a:gd name="connsiteX2-71" fmla="*/ 459262 w 918524"/>
                  <a:gd name="connsiteY2-72" fmla="*/ 0 h 923906"/>
                  <a:gd name="connsiteX3-73" fmla="*/ 654322 w 918524"/>
                  <a:gd name="connsiteY3-74" fmla="*/ 223173 h 923906"/>
                  <a:gd name="connsiteX4-75" fmla="*/ 916461 w 918524"/>
                  <a:gd name="connsiteY4-76" fmla="*/ 349269 h 923906"/>
                  <a:gd name="connsiteX5-77" fmla="*/ 774876 w 918524"/>
                  <a:gd name="connsiteY5-78" fmla="*/ 613293 h 923906"/>
                  <a:gd name="connsiteX6-79" fmla="*/ 741827 w 918524"/>
                  <a:gd name="connsiteY6-80" fmla="*/ 914398 h 923906"/>
                  <a:gd name="connsiteX7-81" fmla="*/ 459262 w 918524"/>
                  <a:gd name="connsiteY7-82" fmla="*/ 854400 h 923906"/>
                  <a:gd name="connsiteX8-83" fmla="*/ 176697 w 918524"/>
                  <a:gd name="connsiteY8-84" fmla="*/ 914398 h 923906"/>
                  <a:gd name="connsiteX9-85" fmla="*/ 143648 w 918524"/>
                  <a:gd name="connsiteY9-86" fmla="*/ 613293 h 923906"/>
                  <a:gd name="connsiteX10-87" fmla="*/ 2063 w 918524"/>
                  <a:gd name="connsiteY10-88" fmla="*/ 349269 h 923906"/>
                  <a:gd name="connsiteX0-89" fmla="*/ 2063 w 918524"/>
                  <a:gd name="connsiteY0-90" fmla="*/ 349269 h 923906"/>
                  <a:gd name="connsiteX1-91" fmla="*/ 264202 w 918524"/>
                  <a:gd name="connsiteY1-92" fmla="*/ 223173 h 923906"/>
                  <a:gd name="connsiteX2-93" fmla="*/ 459262 w 918524"/>
                  <a:gd name="connsiteY2-94" fmla="*/ 0 h 923906"/>
                  <a:gd name="connsiteX3-95" fmla="*/ 654322 w 918524"/>
                  <a:gd name="connsiteY3-96" fmla="*/ 223173 h 923906"/>
                  <a:gd name="connsiteX4-97" fmla="*/ 916461 w 918524"/>
                  <a:gd name="connsiteY4-98" fmla="*/ 349269 h 923906"/>
                  <a:gd name="connsiteX5-99" fmla="*/ 774876 w 918524"/>
                  <a:gd name="connsiteY5-100" fmla="*/ 613293 h 923906"/>
                  <a:gd name="connsiteX6-101" fmla="*/ 741827 w 918524"/>
                  <a:gd name="connsiteY6-102" fmla="*/ 914398 h 923906"/>
                  <a:gd name="connsiteX7-103" fmla="*/ 459262 w 918524"/>
                  <a:gd name="connsiteY7-104" fmla="*/ 854400 h 923906"/>
                  <a:gd name="connsiteX8-105" fmla="*/ 176697 w 918524"/>
                  <a:gd name="connsiteY8-106" fmla="*/ 914398 h 923906"/>
                  <a:gd name="connsiteX9-107" fmla="*/ 143648 w 918524"/>
                  <a:gd name="connsiteY9-108" fmla="*/ 613293 h 923906"/>
                  <a:gd name="connsiteX10-109" fmla="*/ 2063 w 918524"/>
                  <a:gd name="connsiteY10-110" fmla="*/ 349269 h 923906"/>
                  <a:gd name="connsiteX0-111" fmla="*/ 2063 w 918524"/>
                  <a:gd name="connsiteY0-112" fmla="*/ 349269 h 923906"/>
                  <a:gd name="connsiteX1-113" fmla="*/ 264202 w 918524"/>
                  <a:gd name="connsiteY1-114" fmla="*/ 223173 h 923906"/>
                  <a:gd name="connsiteX2-115" fmla="*/ 459262 w 918524"/>
                  <a:gd name="connsiteY2-116" fmla="*/ 0 h 923906"/>
                  <a:gd name="connsiteX3-117" fmla="*/ 654322 w 918524"/>
                  <a:gd name="connsiteY3-118" fmla="*/ 223173 h 923906"/>
                  <a:gd name="connsiteX4-119" fmla="*/ 916461 w 918524"/>
                  <a:gd name="connsiteY4-120" fmla="*/ 349269 h 923906"/>
                  <a:gd name="connsiteX5-121" fmla="*/ 774876 w 918524"/>
                  <a:gd name="connsiteY5-122" fmla="*/ 613293 h 923906"/>
                  <a:gd name="connsiteX6-123" fmla="*/ 741827 w 918524"/>
                  <a:gd name="connsiteY6-124" fmla="*/ 914398 h 923906"/>
                  <a:gd name="connsiteX7-125" fmla="*/ 459262 w 918524"/>
                  <a:gd name="connsiteY7-126" fmla="*/ 854400 h 923906"/>
                  <a:gd name="connsiteX8-127" fmla="*/ 176697 w 918524"/>
                  <a:gd name="connsiteY8-128" fmla="*/ 914398 h 923906"/>
                  <a:gd name="connsiteX9-129" fmla="*/ 143648 w 918524"/>
                  <a:gd name="connsiteY9-130" fmla="*/ 613293 h 923906"/>
                  <a:gd name="connsiteX10-131" fmla="*/ 2063 w 918524"/>
                  <a:gd name="connsiteY10-132" fmla="*/ 349269 h 923906"/>
                  <a:gd name="connsiteX0-133" fmla="*/ 2063 w 918524"/>
                  <a:gd name="connsiteY0-134" fmla="*/ 349269 h 923906"/>
                  <a:gd name="connsiteX1-135" fmla="*/ 264202 w 918524"/>
                  <a:gd name="connsiteY1-136" fmla="*/ 223173 h 923906"/>
                  <a:gd name="connsiteX2-137" fmla="*/ 459262 w 918524"/>
                  <a:gd name="connsiteY2-138" fmla="*/ 0 h 923906"/>
                  <a:gd name="connsiteX3-139" fmla="*/ 654322 w 918524"/>
                  <a:gd name="connsiteY3-140" fmla="*/ 223173 h 923906"/>
                  <a:gd name="connsiteX4-141" fmla="*/ 916461 w 918524"/>
                  <a:gd name="connsiteY4-142" fmla="*/ 349269 h 923906"/>
                  <a:gd name="connsiteX5-143" fmla="*/ 774876 w 918524"/>
                  <a:gd name="connsiteY5-144" fmla="*/ 613293 h 923906"/>
                  <a:gd name="connsiteX6-145" fmla="*/ 741827 w 918524"/>
                  <a:gd name="connsiteY6-146" fmla="*/ 914398 h 923906"/>
                  <a:gd name="connsiteX7-147" fmla="*/ 459262 w 918524"/>
                  <a:gd name="connsiteY7-148" fmla="*/ 854400 h 923906"/>
                  <a:gd name="connsiteX8-149" fmla="*/ 176697 w 918524"/>
                  <a:gd name="connsiteY8-150" fmla="*/ 914398 h 923906"/>
                  <a:gd name="connsiteX9-151" fmla="*/ 143648 w 918524"/>
                  <a:gd name="connsiteY9-152" fmla="*/ 613293 h 923906"/>
                  <a:gd name="connsiteX10-153" fmla="*/ 2063 w 918524"/>
                  <a:gd name="connsiteY10-154" fmla="*/ 349269 h 923906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</a:cxnLst>
                <a:rect l="l" t="t" r="r" b="b"/>
                <a:pathLst>
                  <a:path w="918524" h="923906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C4EF39"/>
              </a:solidFill>
              <a:ln w="63500">
                <a:noFill/>
              </a:ln>
              <a:effectLst>
                <a:outerShdw blurRad="190500" dist="63500" dir="5400000" algn="t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aseline="-25000"/>
              </a:p>
            </p:txBody>
          </p:sp>
          <p:sp>
            <p:nvSpPr>
              <p:cNvPr id="19" name="五角星 2"/>
              <p:cNvSpPr/>
              <p:nvPr/>
            </p:nvSpPr>
            <p:spPr>
              <a:xfrm rot="20480842">
                <a:off x="7973451" y="5041848"/>
                <a:ext cx="1571083" cy="1580289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-1" fmla="*/ 0 w 914398"/>
                  <a:gd name="connsiteY0-2" fmla="*/ 349269 h 923906"/>
                  <a:gd name="connsiteX1-3" fmla="*/ 262139 w 914398"/>
                  <a:gd name="connsiteY1-4" fmla="*/ 223173 h 923906"/>
                  <a:gd name="connsiteX2-5" fmla="*/ 457199 w 914398"/>
                  <a:gd name="connsiteY2-6" fmla="*/ 0 h 923906"/>
                  <a:gd name="connsiteX3-7" fmla="*/ 652259 w 914398"/>
                  <a:gd name="connsiteY3-8" fmla="*/ 223173 h 923906"/>
                  <a:gd name="connsiteX4-9" fmla="*/ 914398 w 914398"/>
                  <a:gd name="connsiteY4-10" fmla="*/ 349269 h 923906"/>
                  <a:gd name="connsiteX5-11" fmla="*/ 772813 w 914398"/>
                  <a:gd name="connsiteY5-12" fmla="*/ 613293 h 923906"/>
                  <a:gd name="connsiteX6-13" fmla="*/ 739764 w 914398"/>
                  <a:gd name="connsiteY6-14" fmla="*/ 914398 h 923906"/>
                  <a:gd name="connsiteX7-15" fmla="*/ 457199 w 914398"/>
                  <a:gd name="connsiteY7-16" fmla="*/ 854400 h 923906"/>
                  <a:gd name="connsiteX8-17" fmla="*/ 174634 w 914398"/>
                  <a:gd name="connsiteY8-18" fmla="*/ 914398 h 923906"/>
                  <a:gd name="connsiteX9-19" fmla="*/ 141585 w 914398"/>
                  <a:gd name="connsiteY9-20" fmla="*/ 613293 h 923906"/>
                  <a:gd name="connsiteX10-21" fmla="*/ 0 w 914398"/>
                  <a:gd name="connsiteY10-22" fmla="*/ 349269 h 923906"/>
                  <a:gd name="connsiteX0-23" fmla="*/ 0 w 916461"/>
                  <a:gd name="connsiteY0-24" fmla="*/ 349269 h 923906"/>
                  <a:gd name="connsiteX1-25" fmla="*/ 262139 w 916461"/>
                  <a:gd name="connsiteY1-26" fmla="*/ 223173 h 923906"/>
                  <a:gd name="connsiteX2-27" fmla="*/ 457199 w 916461"/>
                  <a:gd name="connsiteY2-28" fmla="*/ 0 h 923906"/>
                  <a:gd name="connsiteX3-29" fmla="*/ 652259 w 916461"/>
                  <a:gd name="connsiteY3-30" fmla="*/ 223173 h 923906"/>
                  <a:gd name="connsiteX4-31" fmla="*/ 914398 w 916461"/>
                  <a:gd name="connsiteY4-32" fmla="*/ 349269 h 923906"/>
                  <a:gd name="connsiteX5-33" fmla="*/ 772813 w 916461"/>
                  <a:gd name="connsiteY5-34" fmla="*/ 613293 h 923906"/>
                  <a:gd name="connsiteX6-35" fmla="*/ 739764 w 916461"/>
                  <a:gd name="connsiteY6-36" fmla="*/ 914398 h 923906"/>
                  <a:gd name="connsiteX7-37" fmla="*/ 457199 w 916461"/>
                  <a:gd name="connsiteY7-38" fmla="*/ 854400 h 923906"/>
                  <a:gd name="connsiteX8-39" fmla="*/ 174634 w 916461"/>
                  <a:gd name="connsiteY8-40" fmla="*/ 914398 h 923906"/>
                  <a:gd name="connsiteX9-41" fmla="*/ 141585 w 916461"/>
                  <a:gd name="connsiteY9-42" fmla="*/ 613293 h 923906"/>
                  <a:gd name="connsiteX10-43" fmla="*/ 0 w 916461"/>
                  <a:gd name="connsiteY10-44" fmla="*/ 349269 h 923906"/>
                  <a:gd name="connsiteX0-45" fmla="*/ 0 w 916461"/>
                  <a:gd name="connsiteY0-46" fmla="*/ 349269 h 923906"/>
                  <a:gd name="connsiteX1-47" fmla="*/ 262139 w 916461"/>
                  <a:gd name="connsiteY1-48" fmla="*/ 223173 h 923906"/>
                  <a:gd name="connsiteX2-49" fmla="*/ 457199 w 916461"/>
                  <a:gd name="connsiteY2-50" fmla="*/ 0 h 923906"/>
                  <a:gd name="connsiteX3-51" fmla="*/ 652259 w 916461"/>
                  <a:gd name="connsiteY3-52" fmla="*/ 223173 h 923906"/>
                  <a:gd name="connsiteX4-53" fmla="*/ 914398 w 916461"/>
                  <a:gd name="connsiteY4-54" fmla="*/ 349269 h 923906"/>
                  <a:gd name="connsiteX5-55" fmla="*/ 772813 w 916461"/>
                  <a:gd name="connsiteY5-56" fmla="*/ 613293 h 923906"/>
                  <a:gd name="connsiteX6-57" fmla="*/ 739764 w 916461"/>
                  <a:gd name="connsiteY6-58" fmla="*/ 914398 h 923906"/>
                  <a:gd name="connsiteX7-59" fmla="*/ 457199 w 916461"/>
                  <a:gd name="connsiteY7-60" fmla="*/ 854400 h 923906"/>
                  <a:gd name="connsiteX8-61" fmla="*/ 174634 w 916461"/>
                  <a:gd name="connsiteY8-62" fmla="*/ 914398 h 923906"/>
                  <a:gd name="connsiteX9-63" fmla="*/ 141585 w 916461"/>
                  <a:gd name="connsiteY9-64" fmla="*/ 613293 h 923906"/>
                  <a:gd name="connsiteX10-65" fmla="*/ 0 w 916461"/>
                  <a:gd name="connsiteY10-66" fmla="*/ 349269 h 923906"/>
                  <a:gd name="connsiteX0-67" fmla="*/ 2063 w 918524"/>
                  <a:gd name="connsiteY0-68" fmla="*/ 349269 h 923906"/>
                  <a:gd name="connsiteX1-69" fmla="*/ 264202 w 918524"/>
                  <a:gd name="connsiteY1-70" fmla="*/ 223173 h 923906"/>
                  <a:gd name="connsiteX2-71" fmla="*/ 459262 w 918524"/>
                  <a:gd name="connsiteY2-72" fmla="*/ 0 h 923906"/>
                  <a:gd name="connsiteX3-73" fmla="*/ 654322 w 918524"/>
                  <a:gd name="connsiteY3-74" fmla="*/ 223173 h 923906"/>
                  <a:gd name="connsiteX4-75" fmla="*/ 916461 w 918524"/>
                  <a:gd name="connsiteY4-76" fmla="*/ 349269 h 923906"/>
                  <a:gd name="connsiteX5-77" fmla="*/ 774876 w 918524"/>
                  <a:gd name="connsiteY5-78" fmla="*/ 613293 h 923906"/>
                  <a:gd name="connsiteX6-79" fmla="*/ 741827 w 918524"/>
                  <a:gd name="connsiteY6-80" fmla="*/ 914398 h 923906"/>
                  <a:gd name="connsiteX7-81" fmla="*/ 459262 w 918524"/>
                  <a:gd name="connsiteY7-82" fmla="*/ 854400 h 923906"/>
                  <a:gd name="connsiteX8-83" fmla="*/ 176697 w 918524"/>
                  <a:gd name="connsiteY8-84" fmla="*/ 914398 h 923906"/>
                  <a:gd name="connsiteX9-85" fmla="*/ 143648 w 918524"/>
                  <a:gd name="connsiteY9-86" fmla="*/ 613293 h 923906"/>
                  <a:gd name="connsiteX10-87" fmla="*/ 2063 w 918524"/>
                  <a:gd name="connsiteY10-88" fmla="*/ 349269 h 923906"/>
                  <a:gd name="connsiteX0-89" fmla="*/ 2063 w 918524"/>
                  <a:gd name="connsiteY0-90" fmla="*/ 349269 h 923906"/>
                  <a:gd name="connsiteX1-91" fmla="*/ 264202 w 918524"/>
                  <a:gd name="connsiteY1-92" fmla="*/ 223173 h 923906"/>
                  <a:gd name="connsiteX2-93" fmla="*/ 459262 w 918524"/>
                  <a:gd name="connsiteY2-94" fmla="*/ 0 h 923906"/>
                  <a:gd name="connsiteX3-95" fmla="*/ 654322 w 918524"/>
                  <a:gd name="connsiteY3-96" fmla="*/ 223173 h 923906"/>
                  <a:gd name="connsiteX4-97" fmla="*/ 916461 w 918524"/>
                  <a:gd name="connsiteY4-98" fmla="*/ 349269 h 923906"/>
                  <a:gd name="connsiteX5-99" fmla="*/ 774876 w 918524"/>
                  <a:gd name="connsiteY5-100" fmla="*/ 613293 h 923906"/>
                  <a:gd name="connsiteX6-101" fmla="*/ 741827 w 918524"/>
                  <a:gd name="connsiteY6-102" fmla="*/ 914398 h 923906"/>
                  <a:gd name="connsiteX7-103" fmla="*/ 459262 w 918524"/>
                  <a:gd name="connsiteY7-104" fmla="*/ 854400 h 923906"/>
                  <a:gd name="connsiteX8-105" fmla="*/ 176697 w 918524"/>
                  <a:gd name="connsiteY8-106" fmla="*/ 914398 h 923906"/>
                  <a:gd name="connsiteX9-107" fmla="*/ 143648 w 918524"/>
                  <a:gd name="connsiteY9-108" fmla="*/ 613293 h 923906"/>
                  <a:gd name="connsiteX10-109" fmla="*/ 2063 w 918524"/>
                  <a:gd name="connsiteY10-110" fmla="*/ 349269 h 923906"/>
                  <a:gd name="connsiteX0-111" fmla="*/ 2063 w 918524"/>
                  <a:gd name="connsiteY0-112" fmla="*/ 349269 h 923906"/>
                  <a:gd name="connsiteX1-113" fmla="*/ 264202 w 918524"/>
                  <a:gd name="connsiteY1-114" fmla="*/ 223173 h 923906"/>
                  <a:gd name="connsiteX2-115" fmla="*/ 459262 w 918524"/>
                  <a:gd name="connsiteY2-116" fmla="*/ 0 h 923906"/>
                  <a:gd name="connsiteX3-117" fmla="*/ 654322 w 918524"/>
                  <a:gd name="connsiteY3-118" fmla="*/ 223173 h 923906"/>
                  <a:gd name="connsiteX4-119" fmla="*/ 916461 w 918524"/>
                  <a:gd name="connsiteY4-120" fmla="*/ 349269 h 923906"/>
                  <a:gd name="connsiteX5-121" fmla="*/ 774876 w 918524"/>
                  <a:gd name="connsiteY5-122" fmla="*/ 613293 h 923906"/>
                  <a:gd name="connsiteX6-123" fmla="*/ 741827 w 918524"/>
                  <a:gd name="connsiteY6-124" fmla="*/ 914398 h 923906"/>
                  <a:gd name="connsiteX7-125" fmla="*/ 459262 w 918524"/>
                  <a:gd name="connsiteY7-126" fmla="*/ 854400 h 923906"/>
                  <a:gd name="connsiteX8-127" fmla="*/ 176697 w 918524"/>
                  <a:gd name="connsiteY8-128" fmla="*/ 914398 h 923906"/>
                  <a:gd name="connsiteX9-129" fmla="*/ 143648 w 918524"/>
                  <a:gd name="connsiteY9-130" fmla="*/ 613293 h 923906"/>
                  <a:gd name="connsiteX10-131" fmla="*/ 2063 w 918524"/>
                  <a:gd name="connsiteY10-132" fmla="*/ 349269 h 923906"/>
                  <a:gd name="connsiteX0-133" fmla="*/ 2063 w 918524"/>
                  <a:gd name="connsiteY0-134" fmla="*/ 349269 h 923906"/>
                  <a:gd name="connsiteX1-135" fmla="*/ 264202 w 918524"/>
                  <a:gd name="connsiteY1-136" fmla="*/ 223173 h 923906"/>
                  <a:gd name="connsiteX2-137" fmla="*/ 459262 w 918524"/>
                  <a:gd name="connsiteY2-138" fmla="*/ 0 h 923906"/>
                  <a:gd name="connsiteX3-139" fmla="*/ 654322 w 918524"/>
                  <a:gd name="connsiteY3-140" fmla="*/ 223173 h 923906"/>
                  <a:gd name="connsiteX4-141" fmla="*/ 916461 w 918524"/>
                  <a:gd name="connsiteY4-142" fmla="*/ 349269 h 923906"/>
                  <a:gd name="connsiteX5-143" fmla="*/ 774876 w 918524"/>
                  <a:gd name="connsiteY5-144" fmla="*/ 613293 h 923906"/>
                  <a:gd name="connsiteX6-145" fmla="*/ 741827 w 918524"/>
                  <a:gd name="connsiteY6-146" fmla="*/ 914398 h 923906"/>
                  <a:gd name="connsiteX7-147" fmla="*/ 459262 w 918524"/>
                  <a:gd name="connsiteY7-148" fmla="*/ 854400 h 923906"/>
                  <a:gd name="connsiteX8-149" fmla="*/ 176697 w 918524"/>
                  <a:gd name="connsiteY8-150" fmla="*/ 914398 h 923906"/>
                  <a:gd name="connsiteX9-151" fmla="*/ 143648 w 918524"/>
                  <a:gd name="connsiteY9-152" fmla="*/ 613293 h 923906"/>
                  <a:gd name="connsiteX10-153" fmla="*/ 2063 w 918524"/>
                  <a:gd name="connsiteY10-154" fmla="*/ 349269 h 923906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</a:cxnLst>
                <a:rect l="l" t="t" r="r" b="b"/>
                <a:pathLst>
                  <a:path w="918524" h="923906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FF8FA7"/>
              </a:solidFill>
              <a:ln w="25400">
                <a:solidFill>
                  <a:schemeClr val="bg1"/>
                </a:solidFill>
              </a:ln>
              <a:effectLst>
                <a:innerShdw blurRad="368300">
                  <a:srgbClr val="FF3B65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aseline="-25000"/>
              </a:p>
            </p:txBody>
          </p:sp>
        </p:grpSp>
        <p:sp>
          <p:nvSpPr>
            <p:cNvPr id="17" name="弧形 16"/>
            <p:cNvSpPr/>
            <p:nvPr/>
          </p:nvSpPr>
          <p:spPr>
            <a:xfrm rot="15881703">
              <a:off x="2988235" y="627531"/>
              <a:ext cx="197224" cy="197224"/>
            </a:xfrm>
            <a:prstGeom prst="arc">
              <a:avLst>
                <a:gd name="adj1" fmla="val 16200000"/>
                <a:gd name="adj2" fmla="val 20358260"/>
              </a:avLst>
            </a:prstGeom>
            <a:ln w="41275">
              <a:solidFill>
                <a:schemeClr val="bg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969628" y="1606811"/>
            <a:ext cx="2230454" cy="1398934"/>
            <a:chOff x="594424" y="1153191"/>
            <a:chExt cx="2605976" cy="1634460"/>
          </a:xfrm>
        </p:grpSpPr>
        <p:sp>
          <p:nvSpPr>
            <p:cNvPr id="21" name="任意多边形 17"/>
            <p:cNvSpPr/>
            <p:nvPr/>
          </p:nvSpPr>
          <p:spPr>
            <a:xfrm>
              <a:off x="616196" y="1175175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noFill/>
            </a:ln>
            <a:effectLst>
              <a:outerShdw blurRad="152400" dist="889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任意多边形 18"/>
            <p:cNvSpPr/>
            <p:nvPr/>
          </p:nvSpPr>
          <p:spPr>
            <a:xfrm>
              <a:off x="594424" y="1153191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innerShdw blurRad="355600" dist="114300" dir="3600000">
                <a:srgbClr val="19B4C9">
                  <a:alpha val="71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3" name="组合 22"/>
          <p:cNvGrpSpPr/>
          <p:nvPr/>
        </p:nvGrpSpPr>
        <p:grpSpPr>
          <a:xfrm rot="2224307">
            <a:off x="1360629" y="653724"/>
            <a:ext cx="379384" cy="372408"/>
            <a:chOff x="10646778" y="4753862"/>
            <a:chExt cx="751521" cy="737702"/>
          </a:xfrm>
        </p:grpSpPr>
        <p:sp>
          <p:nvSpPr>
            <p:cNvPr id="24" name="五角星 2"/>
            <p:cNvSpPr/>
            <p:nvPr/>
          </p:nvSpPr>
          <p:spPr>
            <a:xfrm rot="20227648" flipH="1">
              <a:off x="10648573" y="4753862"/>
              <a:ext cx="749726" cy="728735"/>
            </a:xfrm>
            <a:custGeom>
              <a:avLst/>
              <a:gdLst>
                <a:gd name="connsiteX0" fmla="*/ 1 w 914400"/>
                <a:gd name="connsiteY0" fmla="*/ 349269 h 914400"/>
                <a:gd name="connsiteX1" fmla="*/ 262140 w 914400"/>
                <a:gd name="connsiteY1" fmla="*/ 223173 h 914400"/>
                <a:gd name="connsiteX2" fmla="*/ 457200 w 914400"/>
                <a:gd name="connsiteY2" fmla="*/ 0 h 914400"/>
                <a:gd name="connsiteX3" fmla="*/ 652260 w 914400"/>
                <a:gd name="connsiteY3" fmla="*/ 223173 h 914400"/>
                <a:gd name="connsiteX4" fmla="*/ 914399 w 914400"/>
                <a:gd name="connsiteY4" fmla="*/ 349269 h 914400"/>
                <a:gd name="connsiteX5" fmla="*/ 772814 w 914400"/>
                <a:gd name="connsiteY5" fmla="*/ 613293 h 914400"/>
                <a:gd name="connsiteX6" fmla="*/ 739765 w 914400"/>
                <a:gd name="connsiteY6" fmla="*/ 914398 h 914400"/>
                <a:gd name="connsiteX7" fmla="*/ 457200 w 914400"/>
                <a:gd name="connsiteY7" fmla="*/ 854400 h 914400"/>
                <a:gd name="connsiteX8" fmla="*/ 174635 w 914400"/>
                <a:gd name="connsiteY8" fmla="*/ 914398 h 914400"/>
                <a:gd name="connsiteX9" fmla="*/ 141586 w 914400"/>
                <a:gd name="connsiteY9" fmla="*/ 613293 h 914400"/>
                <a:gd name="connsiteX10" fmla="*/ 1 w 914400"/>
                <a:gd name="connsiteY10" fmla="*/ 349269 h 914400"/>
                <a:gd name="connsiteX0-1" fmla="*/ 0 w 914398"/>
                <a:gd name="connsiteY0-2" fmla="*/ 349269 h 923906"/>
                <a:gd name="connsiteX1-3" fmla="*/ 262139 w 914398"/>
                <a:gd name="connsiteY1-4" fmla="*/ 223173 h 923906"/>
                <a:gd name="connsiteX2-5" fmla="*/ 457199 w 914398"/>
                <a:gd name="connsiteY2-6" fmla="*/ 0 h 923906"/>
                <a:gd name="connsiteX3-7" fmla="*/ 652259 w 914398"/>
                <a:gd name="connsiteY3-8" fmla="*/ 223173 h 923906"/>
                <a:gd name="connsiteX4-9" fmla="*/ 914398 w 914398"/>
                <a:gd name="connsiteY4-10" fmla="*/ 349269 h 923906"/>
                <a:gd name="connsiteX5-11" fmla="*/ 772813 w 914398"/>
                <a:gd name="connsiteY5-12" fmla="*/ 613293 h 923906"/>
                <a:gd name="connsiteX6-13" fmla="*/ 739764 w 914398"/>
                <a:gd name="connsiteY6-14" fmla="*/ 914398 h 923906"/>
                <a:gd name="connsiteX7-15" fmla="*/ 457199 w 914398"/>
                <a:gd name="connsiteY7-16" fmla="*/ 854400 h 923906"/>
                <a:gd name="connsiteX8-17" fmla="*/ 174634 w 914398"/>
                <a:gd name="connsiteY8-18" fmla="*/ 914398 h 923906"/>
                <a:gd name="connsiteX9-19" fmla="*/ 141585 w 914398"/>
                <a:gd name="connsiteY9-20" fmla="*/ 613293 h 923906"/>
                <a:gd name="connsiteX10-21" fmla="*/ 0 w 914398"/>
                <a:gd name="connsiteY10-22" fmla="*/ 349269 h 923906"/>
                <a:gd name="connsiteX0-23" fmla="*/ 0 w 916461"/>
                <a:gd name="connsiteY0-24" fmla="*/ 349269 h 923906"/>
                <a:gd name="connsiteX1-25" fmla="*/ 262139 w 916461"/>
                <a:gd name="connsiteY1-26" fmla="*/ 223173 h 923906"/>
                <a:gd name="connsiteX2-27" fmla="*/ 457199 w 916461"/>
                <a:gd name="connsiteY2-28" fmla="*/ 0 h 923906"/>
                <a:gd name="connsiteX3-29" fmla="*/ 652259 w 916461"/>
                <a:gd name="connsiteY3-30" fmla="*/ 223173 h 923906"/>
                <a:gd name="connsiteX4-31" fmla="*/ 914398 w 916461"/>
                <a:gd name="connsiteY4-32" fmla="*/ 349269 h 923906"/>
                <a:gd name="connsiteX5-33" fmla="*/ 772813 w 916461"/>
                <a:gd name="connsiteY5-34" fmla="*/ 613293 h 923906"/>
                <a:gd name="connsiteX6-35" fmla="*/ 739764 w 916461"/>
                <a:gd name="connsiteY6-36" fmla="*/ 914398 h 923906"/>
                <a:gd name="connsiteX7-37" fmla="*/ 457199 w 916461"/>
                <a:gd name="connsiteY7-38" fmla="*/ 854400 h 923906"/>
                <a:gd name="connsiteX8-39" fmla="*/ 174634 w 916461"/>
                <a:gd name="connsiteY8-40" fmla="*/ 914398 h 923906"/>
                <a:gd name="connsiteX9-41" fmla="*/ 141585 w 916461"/>
                <a:gd name="connsiteY9-42" fmla="*/ 613293 h 923906"/>
                <a:gd name="connsiteX10-43" fmla="*/ 0 w 916461"/>
                <a:gd name="connsiteY10-44" fmla="*/ 349269 h 923906"/>
                <a:gd name="connsiteX0-45" fmla="*/ 0 w 916461"/>
                <a:gd name="connsiteY0-46" fmla="*/ 349269 h 923906"/>
                <a:gd name="connsiteX1-47" fmla="*/ 262139 w 916461"/>
                <a:gd name="connsiteY1-48" fmla="*/ 223173 h 923906"/>
                <a:gd name="connsiteX2-49" fmla="*/ 457199 w 916461"/>
                <a:gd name="connsiteY2-50" fmla="*/ 0 h 923906"/>
                <a:gd name="connsiteX3-51" fmla="*/ 652259 w 916461"/>
                <a:gd name="connsiteY3-52" fmla="*/ 223173 h 923906"/>
                <a:gd name="connsiteX4-53" fmla="*/ 914398 w 916461"/>
                <a:gd name="connsiteY4-54" fmla="*/ 349269 h 923906"/>
                <a:gd name="connsiteX5-55" fmla="*/ 772813 w 916461"/>
                <a:gd name="connsiteY5-56" fmla="*/ 613293 h 923906"/>
                <a:gd name="connsiteX6-57" fmla="*/ 739764 w 916461"/>
                <a:gd name="connsiteY6-58" fmla="*/ 914398 h 923906"/>
                <a:gd name="connsiteX7-59" fmla="*/ 457199 w 916461"/>
                <a:gd name="connsiteY7-60" fmla="*/ 854400 h 923906"/>
                <a:gd name="connsiteX8-61" fmla="*/ 174634 w 916461"/>
                <a:gd name="connsiteY8-62" fmla="*/ 914398 h 923906"/>
                <a:gd name="connsiteX9-63" fmla="*/ 141585 w 916461"/>
                <a:gd name="connsiteY9-64" fmla="*/ 613293 h 923906"/>
                <a:gd name="connsiteX10-65" fmla="*/ 0 w 916461"/>
                <a:gd name="connsiteY10-66" fmla="*/ 349269 h 923906"/>
                <a:gd name="connsiteX0-67" fmla="*/ 2063 w 918524"/>
                <a:gd name="connsiteY0-68" fmla="*/ 349269 h 923906"/>
                <a:gd name="connsiteX1-69" fmla="*/ 264202 w 918524"/>
                <a:gd name="connsiteY1-70" fmla="*/ 223173 h 923906"/>
                <a:gd name="connsiteX2-71" fmla="*/ 459262 w 918524"/>
                <a:gd name="connsiteY2-72" fmla="*/ 0 h 923906"/>
                <a:gd name="connsiteX3-73" fmla="*/ 654322 w 918524"/>
                <a:gd name="connsiteY3-74" fmla="*/ 223173 h 923906"/>
                <a:gd name="connsiteX4-75" fmla="*/ 916461 w 918524"/>
                <a:gd name="connsiteY4-76" fmla="*/ 349269 h 923906"/>
                <a:gd name="connsiteX5-77" fmla="*/ 774876 w 918524"/>
                <a:gd name="connsiteY5-78" fmla="*/ 613293 h 923906"/>
                <a:gd name="connsiteX6-79" fmla="*/ 741827 w 918524"/>
                <a:gd name="connsiteY6-80" fmla="*/ 914398 h 923906"/>
                <a:gd name="connsiteX7-81" fmla="*/ 459262 w 918524"/>
                <a:gd name="connsiteY7-82" fmla="*/ 854400 h 923906"/>
                <a:gd name="connsiteX8-83" fmla="*/ 176697 w 918524"/>
                <a:gd name="connsiteY8-84" fmla="*/ 914398 h 923906"/>
                <a:gd name="connsiteX9-85" fmla="*/ 143648 w 918524"/>
                <a:gd name="connsiteY9-86" fmla="*/ 613293 h 923906"/>
                <a:gd name="connsiteX10-87" fmla="*/ 2063 w 918524"/>
                <a:gd name="connsiteY10-88" fmla="*/ 349269 h 923906"/>
                <a:gd name="connsiteX0-89" fmla="*/ 2063 w 918524"/>
                <a:gd name="connsiteY0-90" fmla="*/ 349269 h 923906"/>
                <a:gd name="connsiteX1-91" fmla="*/ 264202 w 918524"/>
                <a:gd name="connsiteY1-92" fmla="*/ 223173 h 923906"/>
                <a:gd name="connsiteX2-93" fmla="*/ 459262 w 918524"/>
                <a:gd name="connsiteY2-94" fmla="*/ 0 h 923906"/>
                <a:gd name="connsiteX3-95" fmla="*/ 654322 w 918524"/>
                <a:gd name="connsiteY3-96" fmla="*/ 223173 h 923906"/>
                <a:gd name="connsiteX4-97" fmla="*/ 916461 w 918524"/>
                <a:gd name="connsiteY4-98" fmla="*/ 349269 h 923906"/>
                <a:gd name="connsiteX5-99" fmla="*/ 774876 w 918524"/>
                <a:gd name="connsiteY5-100" fmla="*/ 613293 h 923906"/>
                <a:gd name="connsiteX6-101" fmla="*/ 741827 w 918524"/>
                <a:gd name="connsiteY6-102" fmla="*/ 914398 h 923906"/>
                <a:gd name="connsiteX7-103" fmla="*/ 459262 w 918524"/>
                <a:gd name="connsiteY7-104" fmla="*/ 854400 h 923906"/>
                <a:gd name="connsiteX8-105" fmla="*/ 176697 w 918524"/>
                <a:gd name="connsiteY8-106" fmla="*/ 914398 h 923906"/>
                <a:gd name="connsiteX9-107" fmla="*/ 143648 w 918524"/>
                <a:gd name="connsiteY9-108" fmla="*/ 613293 h 923906"/>
                <a:gd name="connsiteX10-109" fmla="*/ 2063 w 918524"/>
                <a:gd name="connsiteY10-110" fmla="*/ 349269 h 923906"/>
                <a:gd name="connsiteX0-111" fmla="*/ 2063 w 918524"/>
                <a:gd name="connsiteY0-112" fmla="*/ 349269 h 923906"/>
                <a:gd name="connsiteX1-113" fmla="*/ 264202 w 918524"/>
                <a:gd name="connsiteY1-114" fmla="*/ 223173 h 923906"/>
                <a:gd name="connsiteX2-115" fmla="*/ 459262 w 918524"/>
                <a:gd name="connsiteY2-116" fmla="*/ 0 h 923906"/>
                <a:gd name="connsiteX3-117" fmla="*/ 654322 w 918524"/>
                <a:gd name="connsiteY3-118" fmla="*/ 223173 h 923906"/>
                <a:gd name="connsiteX4-119" fmla="*/ 916461 w 918524"/>
                <a:gd name="connsiteY4-120" fmla="*/ 349269 h 923906"/>
                <a:gd name="connsiteX5-121" fmla="*/ 774876 w 918524"/>
                <a:gd name="connsiteY5-122" fmla="*/ 613293 h 923906"/>
                <a:gd name="connsiteX6-123" fmla="*/ 741827 w 918524"/>
                <a:gd name="connsiteY6-124" fmla="*/ 914398 h 923906"/>
                <a:gd name="connsiteX7-125" fmla="*/ 459262 w 918524"/>
                <a:gd name="connsiteY7-126" fmla="*/ 854400 h 923906"/>
                <a:gd name="connsiteX8-127" fmla="*/ 176697 w 918524"/>
                <a:gd name="connsiteY8-128" fmla="*/ 914398 h 923906"/>
                <a:gd name="connsiteX9-129" fmla="*/ 143648 w 918524"/>
                <a:gd name="connsiteY9-130" fmla="*/ 613293 h 923906"/>
                <a:gd name="connsiteX10-131" fmla="*/ 2063 w 918524"/>
                <a:gd name="connsiteY10-132" fmla="*/ 349269 h 923906"/>
                <a:gd name="connsiteX0-133" fmla="*/ 2063 w 918524"/>
                <a:gd name="connsiteY0-134" fmla="*/ 349269 h 923906"/>
                <a:gd name="connsiteX1-135" fmla="*/ 264202 w 918524"/>
                <a:gd name="connsiteY1-136" fmla="*/ 223173 h 923906"/>
                <a:gd name="connsiteX2-137" fmla="*/ 459262 w 918524"/>
                <a:gd name="connsiteY2-138" fmla="*/ 0 h 923906"/>
                <a:gd name="connsiteX3-139" fmla="*/ 654322 w 918524"/>
                <a:gd name="connsiteY3-140" fmla="*/ 223173 h 923906"/>
                <a:gd name="connsiteX4-141" fmla="*/ 916461 w 918524"/>
                <a:gd name="connsiteY4-142" fmla="*/ 349269 h 923906"/>
                <a:gd name="connsiteX5-143" fmla="*/ 774876 w 918524"/>
                <a:gd name="connsiteY5-144" fmla="*/ 613293 h 923906"/>
                <a:gd name="connsiteX6-145" fmla="*/ 741827 w 918524"/>
                <a:gd name="connsiteY6-146" fmla="*/ 914398 h 923906"/>
                <a:gd name="connsiteX7-147" fmla="*/ 459262 w 918524"/>
                <a:gd name="connsiteY7-148" fmla="*/ 854400 h 923906"/>
                <a:gd name="connsiteX8-149" fmla="*/ 176697 w 918524"/>
                <a:gd name="connsiteY8-150" fmla="*/ 914398 h 923906"/>
                <a:gd name="connsiteX9-151" fmla="*/ 143648 w 918524"/>
                <a:gd name="connsiteY9-152" fmla="*/ 613293 h 923906"/>
                <a:gd name="connsiteX10-153" fmla="*/ 2063 w 918524"/>
                <a:gd name="connsiteY10-154" fmla="*/ 349269 h 92390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</a:cxnLst>
              <a:rect l="l" t="t" r="r" b="b"/>
              <a:pathLst>
                <a:path w="918524" h="923906">
                  <a:moveTo>
                    <a:pt x="2063" y="349269"/>
                  </a:moveTo>
                  <a:cubicBezTo>
                    <a:pt x="22155" y="284249"/>
                    <a:pt x="188002" y="281384"/>
                    <a:pt x="264202" y="223173"/>
                  </a:cubicBezTo>
                  <a:cubicBezTo>
                    <a:pt x="340402" y="164962"/>
                    <a:pt x="394242" y="0"/>
                    <a:pt x="459262" y="0"/>
                  </a:cubicBezTo>
                  <a:cubicBezTo>
                    <a:pt x="524282" y="0"/>
                    <a:pt x="578122" y="164962"/>
                    <a:pt x="654322" y="223173"/>
                  </a:cubicBezTo>
                  <a:cubicBezTo>
                    <a:pt x="730522" y="281384"/>
                    <a:pt x="896369" y="284249"/>
                    <a:pt x="916461" y="349269"/>
                  </a:cubicBezTo>
                  <a:cubicBezTo>
                    <a:pt x="936553" y="414289"/>
                    <a:pt x="803982" y="519105"/>
                    <a:pt x="774876" y="613293"/>
                  </a:cubicBezTo>
                  <a:cubicBezTo>
                    <a:pt x="745770" y="707481"/>
                    <a:pt x="794429" y="874213"/>
                    <a:pt x="741827" y="914398"/>
                  </a:cubicBezTo>
                  <a:cubicBezTo>
                    <a:pt x="689225" y="954583"/>
                    <a:pt x="553450" y="854400"/>
                    <a:pt x="459262" y="854400"/>
                  </a:cubicBezTo>
                  <a:cubicBezTo>
                    <a:pt x="365074" y="874399"/>
                    <a:pt x="257367" y="928196"/>
                    <a:pt x="176697" y="914398"/>
                  </a:cubicBezTo>
                  <a:cubicBezTo>
                    <a:pt x="96027" y="900600"/>
                    <a:pt x="172754" y="707481"/>
                    <a:pt x="143648" y="613293"/>
                  </a:cubicBezTo>
                  <a:cubicBezTo>
                    <a:pt x="114542" y="519105"/>
                    <a:pt x="-18029" y="414289"/>
                    <a:pt x="2063" y="349269"/>
                  </a:cubicBezTo>
                  <a:close/>
                </a:path>
              </a:pathLst>
            </a:custGeom>
            <a:solidFill>
              <a:schemeClr val="bg1"/>
            </a:solidFill>
            <a:ln w="15875">
              <a:noFill/>
            </a:ln>
            <a:effectLst>
              <a:outerShdw blurRad="76200" dist="50800" dir="5400000" algn="t" rotWithShape="0">
                <a:prstClr val="black">
                  <a:alpha val="1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5" name="组合 24"/>
            <p:cNvGrpSpPr/>
            <p:nvPr/>
          </p:nvGrpSpPr>
          <p:grpSpPr>
            <a:xfrm>
              <a:off x="10646778" y="4762829"/>
              <a:ext cx="749726" cy="728735"/>
              <a:chOff x="11012539" y="4493889"/>
              <a:chExt cx="749726" cy="728735"/>
            </a:xfrm>
          </p:grpSpPr>
          <p:sp>
            <p:nvSpPr>
              <p:cNvPr id="26" name="五角星 2"/>
              <p:cNvSpPr/>
              <p:nvPr/>
            </p:nvSpPr>
            <p:spPr>
              <a:xfrm rot="20227648" flipH="1">
                <a:off x="11012539" y="4493889"/>
                <a:ext cx="749726" cy="728735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-1" fmla="*/ 0 w 914398"/>
                  <a:gd name="connsiteY0-2" fmla="*/ 349269 h 923906"/>
                  <a:gd name="connsiteX1-3" fmla="*/ 262139 w 914398"/>
                  <a:gd name="connsiteY1-4" fmla="*/ 223173 h 923906"/>
                  <a:gd name="connsiteX2-5" fmla="*/ 457199 w 914398"/>
                  <a:gd name="connsiteY2-6" fmla="*/ 0 h 923906"/>
                  <a:gd name="connsiteX3-7" fmla="*/ 652259 w 914398"/>
                  <a:gd name="connsiteY3-8" fmla="*/ 223173 h 923906"/>
                  <a:gd name="connsiteX4-9" fmla="*/ 914398 w 914398"/>
                  <a:gd name="connsiteY4-10" fmla="*/ 349269 h 923906"/>
                  <a:gd name="connsiteX5-11" fmla="*/ 772813 w 914398"/>
                  <a:gd name="connsiteY5-12" fmla="*/ 613293 h 923906"/>
                  <a:gd name="connsiteX6-13" fmla="*/ 739764 w 914398"/>
                  <a:gd name="connsiteY6-14" fmla="*/ 914398 h 923906"/>
                  <a:gd name="connsiteX7-15" fmla="*/ 457199 w 914398"/>
                  <a:gd name="connsiteY7-16" fmla="*/ 854400 h 923906"/>
                  <a:gd name="connsiteX8-17" fmla="*/ 174634 w 914398"/>
                  <a:gd name="connsiteY8-18" fmla="*/ 914398 h 923906"/>
                  <a:gd name="connsiteX9-19" fmla="*/ 141585 w 914398"/>
                  <a:gd name="connsiteY9-20" fmla="*/ 613293 h 923906"/>
                  <a:gd name="connsiteX10-21" fmla="*/ 0 w 914398"/>
                  <a:gd name="connsiteY10-22" fmla="*/ 349269 h 923906"/>
                  <a:gd name="connsiteX0-23" fmla="*/ 0 w 916461"/>
                  <a:gd name="connsiteY0-24" fmla="*/ 349269 h 923906"/>
                  <a:gd name="connsiteX1-25" fmla="*/ 262139 w 916461"/>
                  <a:gd name="connsiteY1-26" fmla="*/ 223173 h 923906"/>
                  <a:gd name="connsiteX2-27" fmla="*/ 457199 w 916461"/>
                  <a:gd name="connsiteY2-28" fmla="*/ 0 h 923906"/>
                  <a:gd name="connsiteX3-29" fmla="*/ 652259 w 916461"/>
                  <a:gd name="connsiteY3-30" fmla="*/ 223173 h 923906"/>
                  <a:gd name="connsiteX4-31" fmla="*/ 914398 w 916461"/>
                  <a:gd name="connsiteY4-32" fmla="*/ 349269 h 923906"/>
                  <a:gd name="connsiteX5-33" fmla="*/ 772813 w 916461"/>
                  <a:gd name="connsiteY5-34" fmla="*/ 613293 h 923906"/>
                  <a:gd name="connsiteX6-35" fmla="*/ 739764 w 916461"/>
                  <a:gd name="connsiteY6-36" fmla="*/ 914398 h 923906"/>
                  <a:gd name="connsiteX7-37" fmla="*/ 457199 w 916461"/>
                  <a:gd name="connsiteY7-38" fmla="*/ 854400 h 923906"/>
                  <a:gd name="connsiteX8-39" fmla="*/ 174634 w 916461"/>
                  <a:gd name="connsiteY8-40" fmla="*/ 914398 h 923906"/>
                  <a:gd name="connsiteX9-41" fmla="*/ 141585 w 916461"/>
                  <a:gd name="connsiteY9-42" fmla="*/ 613293 h 923906"/>
                  <a:gd name="connsiteX10-43" fmla="*/ 0 w 916461"/>
                  <a:gd name="connsiteY10-44" fmla="*/ 349269 h 923906"/>
                  <a:gd name="connsiteX0-45" fmla="*/ 0 w 916461"/>
                  <a:gd name="connsiteY0-46" fmla="*/ 349269 h 923906"/>
                  <a:gd name="connsiteX1-47" fmla="*/ 262139 w 916461"/>
                  <a:gd name="connsiteY1-48" fmla="*/ 223173 h 923906"/>
                  <a:gd name="connsiteX2-49" fmla="*/ 457199 w 916461"/>
                  <a:gd name="connsiteY2-50" fmla="*/ 0 h 923906"/>
                  <a:gd name="connsiteX3-51" fmla="*/ 652259 w 916461"/>
                  <a:gd name="connsiteY3-52" fmla="*/ 223173 h 923906"/>
                  <a:gd name="connsiteX4-53" fmla="*/ 914398 w 916461"/>
                  <a:gd name="connsiteY4-54" fmla="*/ 349269 h 923906"/>
                  <a:gd name="connsiteX5-55" fmla="*/ 772813 w 916461"/>
                  <a:gd name="connsiteY5-56" fmla="*/ 613293 h 923906"/>
                  <a:gd name="connsiteX6-57" fmla="*/ 739764 w 916461"/>
                  <a:gd name="connsiteY6-58" fmla="*/ 914398 h 923906"/>
                  <a:gd name="connsiteX7-59" fmla="*/ 457199 w 916461"/>
                  <a:gd name="connsiteY7-60" fmla="*/ 854400 h 923906"/>
                  <a:gd name="connsiteX8-61" fmla="*/ 174634 w 916461"/>
                  <a:gd name="connsiteY8-62" fmla="*/ 914398 h 923906"/>
                  <a:gd name="connsiteX9-63" fmla="*/ 141585 w 916461"/>
                  <a:gd name="connsiteY9-64" fmla="*/ 613293 h 923906"/>
                  <a:gd name="connsiteX10-65" fmla="*/ 0 w 916461"/>
                  <a:gd name="connsiteY10-66" fmla="*/ 349269 h 923906"/>
                  <a:gd name="connsiteX0-67" fmla="*/ 2063 w 918524"/>
                  <a:gd name="connsiteY0-68" fmla="*/ 349269 h 923906"/>
                  <a:gd name="connsiteX1-69" fmla="*/ 264202 w 918524"/>
                  <a:gd name="connsiteY1-70" fmla="*/ 223173 h 923906"/>
                  <a:gd name="connsiteX2-71" fmla="*/ 459262 w 918524"/>
                  <a:gd name="connsiteY2-72" fmla="*/ 0 h 923906"/>
                  <a:gd name="connsiteX3-73" fmla="*/ 654322 w 918524"/>
                  <a:gd name="connsiteY3-74" fmla="*/ 223173 h 923906"/>
                  <a:gd name="connsiteX4-75" fmla="*/ 916461 w 918524"/>
                  <a:gd name="connsiteY4-76" fmla="*/ 349269 h 923906"/>
                  <a:gd name="connsiteX5-77" fmla="*/ 774876 w 918524"/>
                  <a:gd name="connsiteY5-78" fmla="*/ 613293 h 923906"/>
                  <a:gd name="connsiteX6-79" fmla="*/ 741827 w 918524"/>
                  <a:gd name="connsiteY6-80" fmla="*/ 914398 h 923906"/>
                  <a:gd name="connsiteX7-81" fmla="*/ 459262 w 918524"/>
                  <a:gd name="connsiteY7-82" fmla="*/ 854400 h 923906"/>
                  <a:gd name="connsiteX8-83" fmla="*/ 176697 w 918524"/>
                  <a:gd name="connsiteY8-84" fmla="*/ 914398 h 923906"/>
                  <a:gd name="connsiteX9-85" fmla="*/ 143648 w 918524"/>
                  <a:gd name="connsiteY9-86" fmla="*/ 613293 h 923906"/>
                  <a:gd name="connsiteX10-87" fmla="*/ 2063 w 918524"/>
                  <a:gd name="connsiteY10-88" fmla="*/ 349269 h 923906"/>
                  <a:gd name="connsiteX0-89" fmla="*/ 2063 w 918524"/>
                  <a:gd name="connsiteY0-90" fmla="*/ 349269 h 923906"/>
                  <a:gd name="connsiteX1-91" fmla="*/ 264202 w 918524"/>
                  <a:gd name="connsiteY1-92" fmla="*/ 223173 h 923906"/>
                  <a:gd name="connsiteX2-93" fmla="*/ 459262 w 918524"/>
                  <a:gd name="connsiteY2-94" fmla="*/ 0 h 923906"/>
                  <a:gd name="connsiteX3-95" fmla="*/ 654322 w 918524"/>
                  <a:gd name="connsiteY3-96" fmla="*/ 223173 h 923906"/>
                  <a:gd name="connsiteX4-97" fmla="*/ 916461 w 918524"/>
                  <a:gd name="connsiteY4-98" fmla="*/ 349269 h 923906"/>
                  <a:gd name="connsiteX5-99" fmla="*/ 774876 w 918524"/>
                  <a:gd name="connsiteY5-100" fmla="*/ 613293 h 923906"/>
                  <a:gd name="connsiteX6-101" fmla="*/ 741827 w 918524"/>
                  <a:gd name="connsiteY6-102" fmla="*/ 914398 h 923906"/>
                  <a:gd name="connsiteX7-103" fmla="*/ 459262 w 918524"/>
                  <a:gd name="connsiteY7-104" fmla="*/ 854400 h 923906"/>
                  <a:gd name="connsiteX8-105" fmla="*/ 176697 w 918524"/>
                  <a:gd name="connsiteY8-106" fmla="*/ 914398 h 923906"/>
                  <a:gd name="connsiteX9-107" fmla="*/ 143648 w 918524"/>
                  <a:gd name="connsiteY9-108" fmla="*/ 613293 h 923906"/>
                  <a:gd name="connsiteX10-109" fmla="*/ 2063 w 918524"/>
                  <a:gd name="connsiteY10-110" fmla="*/ 349269 h 923906"/>
                  <a:gd name="connsiteX0-111" fmla="*/ 2063 w 918524"/>
                  <a:gd name="connsiteY0-112" fmla="*/ 349269 h 923906"/>
                  <a:gd name="connsiteX1-113" fmla="*/ 264202 w 918524"/>
                  <a:gd name="connsiteY1-114" fmla="*/ 223173 h 923906"/>
                  <a:gd name="connsiteX2-115" fmla="*/ 459262 w 918524"/>
                  <a:gd name="connsiteY2-116" fmla="*/ 0 h 923906"/>
                  <a:gd name="connsiteX3-117" fmla="*/ 654322 w 918524"/>
                  <a:gd name="connsiteY3-118" fmla="*/ 223173 h 923906"/>
                  <a:gd name="connsiteX4-119" fmla="*/ 916461 w 918524"/>
                  <a:gd name="connsiteY4-120" fmla="*/ 349269 h 923906"/>
                  <a:gd name="connsiteX5-121" fmla="*/ 774876 w 918524"/>
                  <a:gd name="connsiteY5-122" fmla="*/ 613293 h 923906"/>
                  <a:gd name="connsiteX6-123" fmla="*/ 741827 w 918524"/>
                  <a:gd name="connsiteY6-124" fmla="*/ 914398 h 923906"/>
                  <a:gd name="connsiteX7-125" fmla="*/ 459262 w 918524"/>
                  <a:gd name="connsiteY7-126" fmla="*/ 854400 h 923906"/>
                  <a:gd name="connsiteX8-127" fmla="*/ 176697 w 918524"/>
                  <a:gd name="connsiteY8-128" fmla="*/ 914398 h 923906"/>
                  <a:gd name="connsiteX9-129" fmla="*/ 143648 w 918524"/>
                  <a:gd name="connsiteY9-130" fmla="*/ 613293 h 923906"/>
                  <a:gd name="connsiteX10-131" fmla="*/ 2063 w 918524"/>
                  <a:gd name="connsiteY10-132" fmla="*/ 349269 h 923906"/>
                  <a:gd name="connsiteX0-133" fmla="*/ 2063 w 918524"/>
                  <a:gd name="connsiteY0-134" fmla="*/ 349269 h 923906"/>
                  <a:gd name="connsiteX1-135" fmla="*/ 264202 w 918524"/>
                  <a:gd name="connsiteY1-136" fmla="*/ 223173 h 923906"/>
                  <a:gd name="connsiteX2-137" fmla="*/ 459262 w 918524"/>
                  <a:gd name="connsiteY2-138" fmla="*/ 0 h 923906"/>
                  <a:gd name="connsiteX3-139" fmla="*/ 654322 w 918524"/>
                  <a:gd name="connsiteY3-140" fmla="*/ 223173 h 923906"/>
                  <a:gd name="connsiteX4-141" fmla="*/ 916461 w 918524"/>
                  <a:gd name="connsiteY4-142" fmla="*/ 349269 h 923906"/>
                  <a:gd name="connsiteX5-143" fmla="*/ 774876 w 918524"/>
                  <a:gd name="connsiteY5-144" fmla="*/ 613293 h 923906"/>
                  <a:gd name="connsiteX6-145" fmla="*/ 741827 w 918524"/>
                  <a:gd name="connsiteY6-146" fmla="*/ 914398 h 923906"/>
                  <a:gd name="connsiteX7-147" fmla="*/ 459262 w 918524"/>
                  <a:gd name="connsiteY7-148" fmla="*/ 854400 h 923906"/>
                  <a:gd name="connsiteX8-149" fmla="*/ 176697 w 918524"/>
                  <a:gd name="connsiteY8-150" fmla="*/ 914398 h 923906"/>
                  <a:gd name="connsiteX9-151" fmla="*/ 143648 w 918524"/>
                  <a:gd name="connsiteY9-152" fmla="*/ 613293 h 923906"/>
                  <a:gd name="connsiteX10-153" fmla="*/ 2063 w 918524"/>
                  <a:gd name="connsiteY10-154" fmla="*/ 349269 h 923906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</a:cxnLst>
                <a:rect l="l" t="t" r="r" b="b"/>
                <a:pathLst>
                  <a:path w="918524" h="923906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FFFF00"/>
              </a:solidFill>
              <a:ln w="15875">
                <a:solidFill>
                  <a:srgbClr val="FFFF00"/>
                </a:solidFill>
              </a:ln>
              <a:effectLst>
                <a:innerShdw blurRad="292100">
                  <a:srgbClr val="FFC000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7" name="五角星 2"/>
              <p:cNvSpPr/>
              <p:nvPr/>
            </p:nvSpPr>
            <p:spPr>
              <a:xfrm rot="20424262">
                <a:off x="11046365" y="4655056"/>
                <a:ext cx="290576" cy="221980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-1" fmla="*/ 0 w 914398"/>
                  <a:gd name="connsiteY0-2" fmla="*/ 349269 h 923906"/>
                  <a:gd name="connsiteX1-3" fmla="*/ 262139 w 914398"/>
                  <a:gd name="connsiteY1-4" fmla="*/ 223173 h 923906"/>
                  <a:gd name="connsiteX2-5" fmla="*/ 457199 w 914398"/>
                  <a:gd name="connsiteY2-6" fmla="*/ 0 h 923906"/>
                  <a:gd name="connsiteX3-7" fmla="*/ 652259 w 914398"/>
                  <a:gd name="connsiteY3-8" fmla="*/ 223173 h 923906"/>
                  <a:gd name="connsiteX4-9" fmla="*/ 914398 w 914398"/>
                  <a:gd name="connsiteY4-10" fmla="*/ 349269 h 923906"/>
                  <a:gd name="connsiteX5-11" fmla="*/ 772813 w 914398"/>
                  <a:gd name="connsiteY5-12" fmla="*/ 613293 h 923906"/>
                  <a:gd name="connsiteX6-13" fmla="*/ 739764 w 914398"/>
                  <a:gd name="connsiteY6-14" fmla="*/ 914398 h 923906"/>
                  <a:gd name="connsiteX7-15" fmla="*/ 457199 w 914398"/>
                  <a:gd name="connsiteY7-16" fmla="*/ 854400 h 923906"/>
                  <a:gd name="connsiteX8-17" fmla="*/ 174634 w 914398"/>
                  <a:gd name="connsiteY8-18" fmla="*/ 914398 h 923906"/>
                  <a:gd name="connsiteX9-19" fmla="*/ 141585 w 914398"/>
                  <a:gd name="connsiteY9-20" fmla="*/ 613293 h 923906"/>
                  <a:gd name="connsiteX10-21" fmla="*/ 0 w 914398"/>
                  <a:gd name="connsiteY10-22" fmla="*/ 349269 h 923906"/>
                  <a:gd name="connsiteX0-23" fmla="*/ 0 w 916461"/>
                  <a:gd name="connsiteY0-24" fmla="*/ 349269 h 923906"/>
                  <a:gd name="connsiteX1-25" fmla="*/ 262139 w 916461"/>
                  <a:gd name="connsiteY1-26" fmla="*/ 223173 h 923906"/>
                  <a:gd name="connsiteX2-27" fmla="*/ 457199 w 916461"/>
                  <a:gd name="connsiteY2-28" fmla="*/ 0 h 923906"/>
                  <a:gd name="connsiteX3-29" fmla="*/ 652259 w 916461"/>
                  <a:gd name="connsiteY3-30" fmla="*/ 223173 h 923906"/>
                  <a:gd name="connsiteX4-31" fmla="*/ 914398 w 916461"/>
                  <a:gd name="connsiteY4-32" fmla="*/ 349269 h 923906"/>
                  <a:gd name="connsiteX5-33" fmla="*/ 772813 w 916461"/>
                  <a:gd name="connsiteY5-34" fmla="*/ 613293 h 923906"/>
                  <a:gd name="connsiteX6-35" fmla="*/ 739764 w 916461"/>
                  <a:gd name="connsiteY6-36" fmla="*/ 914398 h 923906"/>
                  <a:gd name="connsiteX7-37" fmla="*/ 457199 w 916461"/>
                  <a:gd name="connsiteY7-38" fmla="*/ 854400 h 923906"/>
                  <a:gd name="connsiteX8-39" fmla="*/ 174634 w 916461"/>
                  <a:gd name="connsiteY8-40" fmla="*/ 914398 h 923906"/>
                  <a:gd name="connsiteX9-41" fmla="*/ 141585 w 916461"/>
                  <a:gd name="connsiteY9-42" fmla="*/ 613293 h 923906"/>
                  <a:gd name="connsiteX10-43" fmla="*/ 0 w 916461"/>
                  <a:gd name="connsiteY10-44" fmla="*/ 349269 h 923906"/>
                  <a:gd name="connsiteX0-45" fmla="*/ 0 w 916461"/>
                  <a:gd name="connsiteY0-46" fmla="*/ 349269 h 923906"/>
                  <a:gd name="connsiteX1-47" fmla="*/ 262139 w 916461"/>
                  <a:gd name="connsiteY1-48" fmla="*/ 223173 h 923906"/>
                  <a:gd name="connsiteX2-49" fmla="*/ 457199 w 916461"/>
                  <a:gd name="connsiteY2-50" fmla="*/ 0 h 923906"/>
                  <a:gd name="connsiteX3-51" fmla="*/ 652259 w 916461"/>
                  <a:gd name="connsiteY3-52" fmla="*/ 223173 h 923906"/>
                  <a:gd name="connsiteX4-53" fmla="*/ 914398 w 916461"/>
                  <a:gd name="connsiteY4-54" fmla="*/ 349269 h 923906"/>
                  <a:gd name="connsiteX5-55" fmla="*/ 772813 w 916461"/>
                  <a:gd name="connsiteY5-56" fmla="*/ 613293 h 923906"/>
                  <a:gd name="connsiteX6-57" fmla="*/ 739764 w 916461"/>
                  <a:gd name="connsiteY6-58" fmla="*/ 914398 h 923906"/>
                  <a:gd name="connsiteX7-59" fmla="*/ 457199 w 916461"/>
                  <a:gd name="connsiteY7-60" fmla="*/ 854400 h 923906"/>
                  <a:gd name="connsiteX8-61" fmla="*/ 174634 w 916461"/>
                  <a:gd name="connsiteY8-62" fmla="*/ 914398 h 923906"/>
                  <a:gd name="connsiteX9-63" fmla="*/ 141585 w 916461"/>
                  <a:gd name="connsiteY9-64" fmla="*/ 613293 h 923906"/>
                  <a:gd name="connsiteX10-65" fmla="*/ 0 w 916461"/>
                  <a:gd name="connsiteY10-66" fmla="*/ 349269 h 923906"/>
                  <a:gd name="connsiteX0-67" fmla="*/ 2063 w 918524"/>
                  <a:gd name="connsiteY0-68" fmla="*/ 349269 h 923906"/>
                  <a:gd name="connsiteX1-69" fmla="*/ 264202 w 918524"/>
                  <a:gd name="connsiteY1-70" fmla="*/ 223173 h 923906"/>
                  <a:gd name="connsiteX2-71" fmla="*/ 459262 w 918524"/>
                  <a:gd name="connsiteY2-72" fmla="*/ 0 h 923906"/>
                  <a:gd name="connsiteX3-73" fmla="*/ 654322 w 918524"/>
                  <a:gd name="connsiteY3-74" fmla="*/ 223173 h 923906"/>
                  <a:gd name="connsiteX4-75" fmla="*/ 916461 w 918524"/>
                  <a:gd name="connsiteY4-76" fmla="*/ 349269 h 923906"/>
                  <a:gd name="connsiteX5-77" fmla="*/ 774876 w 918524"/>
                  <a:gd name="connsiteY5-78" fmla="*/ 613293 h 923906"/>
                  <a:gd name="connsiteX6-79" fmla="*/ 741827 w 918524"/>
                  <a:gd name="connsiteY6-80" fmla="*/ 914398 h 923906"/>
                  <a:gd name="connsiteX7-81" fmla="*/ 459262 w 918524"/>
                  <a:gd name="connsiteY7-82" fmla="*/ 854400 h 923906"/>
                  <a:gd name="connsiteX8-83" fmla="*/ 176697 w 918524"/>
                  <a:gd name="connsiteY8-84" fmla="*/ 914398 h 923906"/>
                  <a:gd name="connsiteX9-85" fmla="*/ 143648 w 918524"/>
                  <a:gd name="connsiteY9-86" fmla="*/ 613293 h 923906"/>
                  <a:gd name="connsiteX10-87" fmla="*/ 2063 w 918524"/>
                  <a:gd name="connsiteY10-88" fmla="*/ 349269 h 923906"/>
                  <a:gd name="connsiteX0-89" fmla="*/ 2063 w 918524"/>
                  <a:gd name="connsiteY0-90" fmla="*/ 349269 h 923906"/>
                  <a:gd name="connsiteX1-91" fmla="*/ 264202 w 918524"/>
                  <a:gd name="connsiteY1-92" fmla="*/ 223173 h 923906"/>
                  <a:gd name="connsiteX2-93" fmla="*/ 459262 w 918524"/>
                  <a:gd name="connsiteY2-94" fmla="*/ 0 h 923906"/>
                  <a:gd name="connsiteX3-95" fmla="*/ 654322 w 918524"/>
                  <a:gd name="connsiteY3-96" fmla="*/ 223173 h 923906"/>
                  <a:gd name="connsiteX4-97" fmla="*/ 916461 w 918524"/>
                  <a:gd name="connsiteY4-98" fmla="*/ 349269 h 923906"/>
                  <a:gd name="connsiteX5-99" fmla="*/ 774876 w 918524"/>
                  <a:gd name="connsiteY5-100" fmla="*/ 613293 h 923906"/>
                  <a:gd name="connsiteX6-101" fmla="*/ 741827 w 918524"/>
                  <a:gd name="connsiteY6-102" fmla="*/ 914398 h 923906"/>
                  <a:gd name="connsiteX7-103" fmla="*/ 459262 w 918524"/>
                  <a:gd name="connsiteY7-104" fmla="*/ 854400 h 923906"/>
                  <a:gd name="connsiteX8-105" fmla="*/ 176697 w 918524"/>
                  <a:gd name="connsiteY8-106" fmla="*/ 914398 h 923906"/>
                  <a:gd name="connsiteX9-107" fmla="*/ 143648 w 918524"/>
                  <a:gd name="connsiteY9-108" fmla="*/ 613293 h 923906"/>
                  <a:gd name="connsiteX10-109" fmla="*/ 2063 w 918524"/>
                  <a:gd name="connsiteY10-110" fmla="*/ 349269 h 923906"/>
                  <a:gd name="connsiteX0-111" fmla="*/ 2063 w 918524"/>
                  <a:gd name="connsiteY0-112" fmla="*/ 349269 h 923906"/>
                  <a:gd name="connsiteX1-113" fmla="*/ 264202 w 918524"/>
                  <a:gd name="connsiteY1-114" fmla="*/ 223173 h 923906"/>
                  <a:gd name="connsiteX2-115" fmla="*/ 459262 w 918524"/>
                  <a:gd name="connsiteY2-116" fmla="*/ 0 h 923906"/>
                  <a:gd name="connsiteX3-117" fmla="*/ 654322 w 918524"/>
                  <a:gd name="connsiteY3-118" fmla="*/ 223173 h 923906"/>
                  <a:gd name="connsiteX4-119" fmla="*/ 916461 w 918524"/>
                  <a:gd name="connsiteY4-120" fmla="*/ 349269 h 923906"/>
                  <a:gd name="connsiteX5-121" fmla="*/ 774876 w 918524"/>
                  <a:gd name="connsiteY5-122" fmla="*/ 613293 h 923906"/>
                  <a:gd name="connsiteX6-123" fmla="*/ 741827 w 918524"/>
                  <a:gd name="connsiteY6-124" fmla="*/ 914398 h 923906"/>
                  <a:gd name="connsiteX7-125" fmla="*/ 459262 w 918524"/>
                  <a:gd name="connsiteY7-126" fmla="*/ 854400 h 923906"/>
                  <a:gd name="connsiteX8-127" fmla="*/ 176697 w 918524"/>
                  <a:gd name="connsiteY8-128" fmla="*/ 914398 h 923906"/>
                  <a:gd name="connsiteX9-129" fmla="*/ 143648 w 918524"/>
                  <a:gd name="connsiteY9-130" fmla="*/ 613293 h 923906"/>
                  <a:gd name="connsiteX10-131" fmla="*/ 2063 w 918524"/>
                  <a:gd name="connsiteY10-132" fmla="*/ 349269 h 923906"/>
                  <a:gd name="connsiteX0-133" fmla="*/ 2063 w 918524"/>
                  <a:gd name="connsiteY0-134" fmla="*/ 349269 h 923906"/>
                  <a:gd name="connsiteX1-135" fmla="*/ 264202 w 918524"/>
                  <a:gd name="connsiteY1-136" fmla="*/ 223173 h 923906"/>
                  <a:gd name="connsiteX2-137" fmla="*/ 459262 w 918524"/>
                  <a:gd name="connsiteY2-138" fmla="*/ 0 h 923906"/>
                  <a:gd name="connsiteX3-139" fmla="*/ 654322 w 918524"/>
                  <a:gd name="connsiteY3-140" fmla="*/ 223173 h 923906"/>
                  <a:gd name="connsiteX4-141" fmla="*/ 916461 w 918524"/>
                  <a:gd name="connsiteY4-142" fmla="*/ 349269 h 923906"/>
                  <a:gd name="connsiteX5-143" fmla="*/ 774876 w 918524"/>
                  <a:gd name="connsiteY5-144" fmla="*/ 613293 h 923906"/>
                  <a:gd name="connsiteX6-145" fmla="*/ 741827 w 918524"/>
                  <a:gd name="connsiteY6-146" fmla="*/ 914398 h 923906"/>
                  <a:gd name="connsiteX7-147" fmla="*/ 459262 w 918524"/>
                  <a:gd name="connsiteY7-148" fmla="*/ 854400 h 923906"/>
                  <a:gd name="connsiteX8-149" fmla="*/ 176697 w 918524"/>
                  <a:gd name="connsiteY8-150" fmla="*/ 914398 h 923906"/>
                  <a:gd name="connsiteX9-151" fmla="*/ 143648 w 918524"/>
                  <a:gd name="connsiteY9-152" fmla="*/ 613293 h 923906"/>
                  <a:gd name="connsiteX10-153" fmla="*/ 2063 w 918524"/>
                  <a:gd name="connsiteY10-154" fmla="*/ 349269 h 923906"/>
                  <a:gd name="connsiteX0-155" fmla="*/ 654322 w 918524"/>
                  <a:gd name="connsiteY0-156" fmla="*/ 223173 h 923906"/>
                  <a:gd name="connsiteX1-157" fmla="*/ 916461 w 918524"/>
                  <a:gd name="connsiteY1-158" fmla="*/ 349269 h 923906"/>
                  <a:gd name="connsiteX2-159" fmla="*/ 774876 w 918524"/>
                  <a:gd name="connsiteY2-160" fmla="*/ 613293 h 923906"/>
                  <a:gd name="connsiteX3-161" fmla="*/ 741827 w 918524"/>
                  <a:gd name="connsiteY3-162" fmla="*/ 914398 h 923906"/>
                  <a:gd name="connsiteX4-163" fmla="*/ 459262 w 918524"/>
                  <a:gd name="connsiteY4-164" fmla="*/ 854400 h 923906"/>
                  <a:gd name="connsiteX5-165" fmla="*/ 176697 w 918524"/>
                  <a:gd name="connsiteY5-166" fmla="*/ 914398 h 923906"/>
                  <a:gd name="connsiteX6-167" fmla="*/ 143648 w 918524"/>
                  <a:gd name="connsiteY6-168" fmla="*/ 613293 h 923906"/>
                  <a:gd name="connsiteX7-169" fmla="*/ 2063 w 918524"/>
                  <a:gd name="connsiteY7-170" fmla="*/ 349269 h 923906"/>
                  <a:gd name="connsiteX8-171" fmla="*/ 264202 w 918524"/>
                  <a:gd name="connsiteY8-172" fmla="*/ 223173 h 923906"/>
                  <a:gd name="connsiteX9-173" fmla="*/ 459262 w 918524"/>
                  <a:gd name="connsiteY9-174" fmla="*/ 0 h 923906"/>
                  <a:gd name="connsiteX10-175" fmla="*/ 715845 w 918524"/>
                  <a:gd name="connsiteY10-176" fmla="*/ 284696 h 923906"/>
                  <a:gd name="connsiteX0-177" fmla="*/ 916461 w 918524"/>
                  <a:gd name="connsiteY0-178" fmla="*/ 349269 h 923906"/>
                  <a:gd name="connsiteX1-179" fmla="*/ 774876 w 918524"/>
                  <a:gd name="connsiteY1-180" fmla="*/ 613293 h 923906"/>
                  <a:gd name="connsiteX2-181" fmla="*/ 741827 w 918524"/>
                  <a:gd name="connsiteY2-182" fmla="*/ 914398 h 923906"/>
                  <a:gd name="connsiteX3-183" fmla="*/ 459262 w 918524"/>
                  <a:gd name="connsiteY3-184" fmla="*/ 854400 h 923906"/>
                  <a:gd name="connsiteX4-185" fmla="*/ 176697 w 918524"/>
                  <a:gd name="connsiteY4-186" fmla="*/ 914398 h 923906"/>
                  <a:gd name="connsiteX5-187" fmla="*/ 143648 w 918524"/>
                  <a:gd name="connsiteY5-188" fmla="*/ 613293 h 923906"/>
                  <a:gd name="connsiteX6-189" fmla="*/ 2063 w 918524"/>
                  <a:gd name="connsiteY6-190" fmla="*/ 349269 h 923906"/>
                  <a:gd name="connsiteX7-191" fmla="*/ 264202 w 918524"/>
                  <a:gd name="connsiteY7-192" fmla="*/ 223173 h 923906"/>
                  <a:gd name="connsiteX8-193" fmla="*/ 459262 w 918524"/>
                  <a:gd name="connsiteY8-194" fmla="*/ 0 h 923906"/>
                  <a:gd name="connsiteX9-195" fmla="*/ 715845 w 918524"/>
                  <a:gd name="connsiteY9-196" fmla="*/ 284696 h 923906"/>
                  <a:gd name="connsiteX0-197" fmla="*/ 774876 w 774876"/>
                  <a:gd name="connsiteY0-198" fmla="*/ 613293 h 923906"/>
                  <a:gd name="connsiteX1-199" fmla="*/ 741827 w 774876"/>
                  <a:gd name="connsiteY1-200" fmla="*/ 914398 h 923906"/>
                  <a:gd name="connsiteX2-201" fmla="*/ 459262 w 774876"/>
                  <a:gd name="connsiteY2-202" fmla="*/ 854400 h 923906"/>
                  <a:gd name="connsiteX3-203" fmla="*/ 176697 w 774876"/>
                  <a:gd name="connsiteY3-204" fmla="*/ 914398 h 923906"/>
                  <a:gd name="connsiteX4-205" fmla="*/ 143648 w 774876"/>
                  <a:gd name="connsiteY4-206" fmla="*/ 613293 h 923906"/>
                  <a:gd name="connsiteX5-207" fmla="*/ 2063 w 774876"/>
                  <a:gd name="connsiteY5-208" fmla="*/ 349269 h 923906"/>
                  <a:gd name="connsiteX6-209" fmla="*/ 264202 w 774876"/>
                  <a:gd name="connsiteY6-210" fmla="*/ 223173 h 923906"/>
                  <a:gd name="connsiteX7-211" fmla="*/ 459262 w 774876"/>
                  <a:gd name="connsiteY7-212" fmla="*/ 0 h 923906"/>
                  <a:gd name="connsiteX8-213" fmla="*/ 715845 w 774876"/>
                  <a:gd name="connsiteY8-214" fmla="*/ 284696 h 923906"/>
                  <a:gd name="connsiteX0-215" fmla="*/ 741827 w 741827"/>
                  <a:gd name="connsiteY0-216" fmla="*/ 914398 h 923906"/>
                  <a:gd name="connsiteX1-217" fmla="*/ 459262 w 741827"/>
                  <a:gd name="connsiteY1-218" fmla="*/ 854400 h 923906"/>
                  <a:gd name="connsiteX2-219" fmla="*/ 176697 w 741827"/>
                  <a:gd name="connsiteY2-220" fmla="*/ 914398 h 923906"/>
                  <a:gd name="connsiteX3-221" fmla="*/ 143648 w 741827"/>
                  <a:gd name="connsiteY3-222" fmla="*/ 613293 h 923906"/>
                  <a:gd name="connsiteX4-223" fmla="*/ 2063 w 741827"/>
                  <a:gd name="connsiteY4-224" fmla="*/ 349269 h 923906"/>
                  <a:gd name="connsiteX5-225" fmla="*/ 264202 w 741827"/>
                  <a:gd name="connsiteY5-226" fmla="*/ 223173 h 923906"/>
                  <a:gd name="connsiteX6-227" fmla="*/ 459262 w 741827"/>
                  <a:gd name="connsiteY6-228" fmla="*/ 0 h 923906"/>
                  <a:gd name="connsiteX7-229" fmla="*/ 715845 w 741827"/>
                  <a:gd name="connsiteY7-230" fmla="*/ 284696 h 923906"/>
                  <a:gd name="connsiteX0-231" fmla="*/ 459262 w 715845"/>
                  <a:gd name="connsiteY0-232" fmla="*/ 854400 h 916632"/>
                  <a:gd name="connsiteX1-233" fmla="*/ 176697 w 715845"/>
                  <a:gd name="connsiteY1-234" fmla="*/ 914398 h 916632"/>
                  <a:gd name="connsiteX2-235" fmla="*/ 143648 w 715845"/>
                  <a:gd name="connsiteY2-236" fmla="*/ 613293 h 916632"/>
                  <a:gd name="connsiteX3-237" fmla="*/ 2063 w 715845"/>
                  <a:gd name="connsiteY3-238" fmla="*/ 349269 h 916632"/>
                  <a:gd name="connsiteX4-239" fmla="*/ 264202 w 715845"/>
                  <a:gd name="connsiteY4-240" fmla="*/ 223173 h 916632"/>
                  <a:gd name="connsiteX5-241" fmla="*/ 459262 w 715845"/>
                  <a:gd name="connsiteY5-242" fmla="*/ 0 h 916632"/>
                  <a:gd name="connsiteX6-243" fmla="*/ 715845 w 715845"/>
                  <a:gd name="connsiteY6-244" fmla="*/ 284696 h 916632"/>
                  <a:gd name="connsiteX0-245" fmla="*/ 176697 w 715845"/>
                  <a:gd name="connsiteY0-246" fmla="*/ 914398 h 914398"/>
                  <a:gd name="connsiteX1-247" fmla="*/ 143648 w 715845"/>
                  <a:gd name="connsiteY1-248" fmla="*/ 613293 h 914398"/>
                  <a:gd name="connsiteX2-249" fmla="*/ 2063 w 715845"/>
                  <a:gd name="connsiteY2-250" fmla="*/ 349269 h 914398"/>
                  <a:gd name="connsiteX3-251" fmla="*/ 264202 w 715845"/>
                  <a:gd name="connsiteY3-252" fmla="*/ 223173 h 914398"/>
                  <a:gd name="connsiteX4-253" fmla="*/ 459262 w 715845"/>
                  <a:gd name="connsiteY4-254" fmla="*/ 0 h 914398"/>
                  <a:gd name="connsiteX5-255" fmla="*/ 715845 w 715845"/>
                  <a:gd name="connsiteY5-256" fmla="*/ 284696 h 914398"/>
                  <a:gd name="connsiteX0-257" fmla="*/ 143648 w 715845"/>
                  <a:gd name="connsiteY0-258" fmla="*/ 613293 h 613293"/>
                  <a:gd name="connsiteX1-259" fmla="*/ 2063 w 715845"/>
                  <a:gd name="connsiteY1-260" fmla="*/ 349269 h 613293"/>
                  <a:gd name="connsiteX2-261" fmla="*/ 264202 w 715845"/>
                  <a:gd name="connsiteY2-262" fmla="*/ 223173 h 613293"/>
                  <a:gd name="connsiteX3-263" fmla="*/ 459262 w 715845"/>
                  <a:gd name="connsiteY3-264" fmla="*/ 0 h 613293"/>
                  <a:gd name="connsiteX4-265" fmla="*/ 715845 w 715845"/>
                  <a:gd name="connsiteY4-266" fmla="*/ 284696 h 613293"/>
                  <a:gd name="connsiteX0-267" fmla="*/ 0 w 713782"/>
                  <a:gd name="connsiteY0-268" fmla="*/ 349269 h 349269"/>
                  <a:gd name="connsiteX1-269" fmla="*/ 262139 w 713782"/>
                  <a:gd name="connsiteY1-270" fmla="*/ 223173 h 349269"/>
                  <a:gd name="connsiteX2-271" fmla="*/ 457199 w 713782"/>
                  <a:gd name="connsiteY2-272" fmla="*/ 0 h 349269"/>
                  <a:gd name="connsiteX3-273" fmla="*/ 713782 w 713782"/>
                  <a:gd name="connsiteY3-274" fmla="*/ 284696 h 349269"/>
                  <a:gd name="connsiteX0-275" fmla="*/ 0 w 457199"/>
                  <a:gd name="connsiteY0-276" fmla="*/ 349269 h 349269"/>
                  <a:gd name="connsiteX1-277" fmla="*/ 262139 w 457199"/>
                  <a:gd name="connsiteY1-278" fmla="*/ 223173 h 349269"/>
                  <a:gd name="connsiteX2-279" fmla="*/ 457199 w 457199"/>
                  <a:gd name="connsiteY2-280" fmla="*/ 0 h 34926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</a:cxnLst>
                <a:rect l="l" t="t" r="r" b="b"/>
                <a:pathLst>
                  <a:path w="457199" h="349269">
                    <a:moveTo>
                      <a:pt x="0" y="349269"/>
                    </a:moveTo>
                    <a:cubicBezTo>
                      <a:pt x="20092" y="284249"/>
                      <a:pt x="185939" y="281384"/>
                      <a:pt x="262139" y="223173"/>
                    </a:cubicBezTo>
                    <a:cubicBezTo>
                      <a:pt x="338339" y="164962"/>
                      <a:pt x="392179" y="0"/>
                      <a:pt x="457199" y="0"/>
                    </a:cubicBezTo>
                  </a:path>
                </a:pathLst>
              </a:custGeom>
              <a:noFill/>
              <a:ln w="28575" cap="rnd">
                <a:solidFill>
                  <a:schemeClr val="bg1">
                    <a:alpha val="8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8" name="五角星 2"/>
              <p:cNvSpPr/>
              <p:nvPr/>
            </p:nvSpPr>
            <p:spPr>
              <a:xfrm rot="6997346">
                <a:off x="11587935" y="4901938"/>
                <a:ext cx="128719" cy="147271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-1" fmla="*/ 0 w 914398"/>
                  <a:gd name="connsiteY0-2" fmla="*/ 349269 h 923906"/>
                  <a:gd name="connsiteX1-3" fmla="*/ 262139 w 914398"/>
                  <a:gd name="connsiteY1-4" fmla="*/ 223173 h 923906"/>
                  <a:gd name="connsiteX2-5" fmla="*/ 457199 w 914398"/>
                  <a:gd name="connsiteY2-6" fmla="*/ 0 h 923906"/>
                  <a:gd name="connsiteX3-7" fmla="*/ 652259 w 914398"/>
                  <a:gd name="connsiteY3-8" fmla="*/ 223173 h 923906"/>
                  <a:gd name="connsiteX4-9" fmla="*/ 914398 w 914398"/>
                  <a:gd name="connsiteY4-10" fmla="*/ 349269 h 923906"/>
                  <a:gd name="connsiteX5-11" fmla="*/ 772813 w 914398"/>
                  <a:gd name="connsiteY5-12" fmla="*/ 613293 h 923906"/>
                  <a:gd name="connsiteX6-13" fmla="*/ 739764 w 914398"/>
                  <a:gd name="connsiteY6-14" fmla="*/ 914398 h 923906"/>
                  <a:gd name="connsiteX7-15" fmla="*/ 457199 w 914398"/>
                  <a:gd name="connsiteY7-16" fmla="*/ 854400 h 923906"/>
                  <a:gd name="connsiteX8-17" fmla="*/ 174634 w 914398"/>
                  <a:gd name="connsiteY8-18" fmla="*/ 914398 h 923906"/>
                  <a:gd name="connsiteX9-19" fmla="*/ 141585 w 914398"/>
                  <a:gd name="connsiteY9-20" fmla="*/ 613293 h 923906"/>
                  <a:gd name="connsiteX10-21" fmla="*/ 0 w 914398"/>
                  <a:gd name="connsiteY10-22" fmla="*/ 349269 h 923906"/>
                  <a:gd name="connsiteX0-23" fmla="*/ 0 w 916461"/>
                  <a:gd name="connsiteY0-24" fmla="*/ 349269 h 923906"/>
                  <a:gd name="connsiteX1-25" fmla="*/ 262139 w 916461"/>
                  <a:gd name="connsiteY1-26" fmla="*/ 223173 h 923906"/>
                  <a:gd name="connsiteX2-27" fmla="*/ 457199 w 916461"/>
                  <a:gd name="connsiteY2-28" fmla="*/ 0 h 923906"/>
                  <a:gd name="connsiteX3-29" fmla="*/ 652259 w 916461"/>
                  <a:gd name="connsiteY3-30" fmla="*/ 223173 h 923906"/>
                  <a:gd name="connsiteX4-31" fmla="*/ 914398 w 916461"/>
                  <a:gd name="connsiteY4-32" fmla="*/ 349269 h 923906"/>
                  <a:gd name="connsiteX5-33" fmla="*/ 772813 w 916461"/>
                  <a:gd name="connsiteY5-34" fmla="*/ 613293 h 923906"/>
                  <a:gd name="connsiteX6-35" fmla="*/ 739764 w 916461"/>
                  <a:gd name="connsiteY6-36" fmla="*/ 914398 h 923906"/>
                  <a:gd name="connsiteX7-37" fmla="*/ 457199 w 916461"/>
                  <a:gd name="connsiteY7-38" fmla="*/ 854400 h 923906"/>
                  <a:gd name="connsiteX8-39" fmla="*/ 174634 w 916461"/>
                  <a:gd name="connsiteY8-40" fmla="*/ 914398 h 923906"/>
                  <a:gd name="connsiteX9-41" fmla="*/ 141585 w 916461"/>
                  <a:gd name="connsiteY9-42" fmla="*/ 613293 h 923906"/>
                  <a:gd name="connsiteX10-43" fmla="*/ 0 w 916461"/>
                  <a:gd name="connsiteY10-44" fmla="*/ 349269 h 923906"/>
                  <a:gd name="connsiteX0-45" fmla="*/ 0 w 916461"/>
                  <a:gd name="connsiteY0-46" fmla="*/ 349269 h 923906"/>
                  <a:gd name="connsiteX1-47" fmla="*/ 262139 w 916461"/>
                  <a:gd name="connsiteY1-48" fmla="*/ 223173 h 923906"/>
                  <a:gd name="connsiteX2-49" fmla="*/ 457199 w 916461"/>
                  <a:gd name="connsiteY2-50" fmla="*/ 0 h 923906"/>
                  <a:gd name="connsiteX3-51" fmla="*/ 652259 w 916461"/>
                  <a:gd name="connsiteY3-52" fmla="*/ 223173 h 923906"/>
                  <a:gd name="connsiteX4-53" fmla="*/ 914398 w 916461"/>
                  <a:gd name="connsiteY4-54" fmla="*/ 349269 h 923906"/>
                  <a:gd name="connsiteX5-55" fmla="*/ 772813 w 916461"/>
                  <a:gd name="connsiteY5-56" fmla="*/ 613293 h 923906"/>
                  <a:gd name="connsiteX6-57" fmla="*/ 739764 w 916461"/>
                  <a:gd name="connsiteY6-58" fmla="*/ 914398 h 923906"/>
                  <a:gd name="connsiteX7-59" fmla="*/ 457199 w 916461"/>
                  <a:gd name="connsiteY7-60" fmla="*/ 854400 h 923906"/>
                  <a:gd name="connsiteX8-61" fmla="*/ 174634 w 916461"/>
                  <a:gd name="connsiteY8-62" fmla="*/ 914398 h 923906"/>
                  <a:gd name="connsiteX9-63" fmla="*/ 141585 w 916461"/>
                  <a:gd name="connsiteY9-64" fmla="*/ 613293 h 923906"/>
                  <a:gd name="connsiteX10-65" fmla="*/ 0 w 916461"/>
                  <a:gd name="connsiteY10-66" fmla="*/ 349269 h 923906"/>
                  <a:gd name="connsiteX0-67" fmla="*/ 2063 w 918524"/>
                  <a:gd name="connsiteY0-68" fmla="*/ 349269 h 923906"/>
                  <a:gd name="connsiteX1-69" fmla="*/ 264202 w 918524"/>
                  <a:gd name="connsiteY1-70" fmla="*/ 223173 h 923906"/>
                  <a:gd name="connsiteX2-71" fmla="*/ 459262 w 918524"/>
                  <a:gd name="connsiteY2-72" fmla="*/ 0 h 923906"/>
                  <a:gd name="connsiteX3-73" fmla="*/ 654322 w 918524"/>
                  <a:gd name="connsiteY3-74" fmla="*/ 223173 h 923906"/>
                  <a:gd name="connsiteX4-75" fmla="*/ 916461 w 918524"/>
                  <a:gd name="connsiteY4-76" fmla="*/ 349269 h 923906"/>
                  <a:gd name="connsiteX5-77" fmla="*/ 774876 w 918524"/>
                  <a:gd name="connsiteY5-78" fmla="*/ 613293 h 923906"/>
                  <a:gd name="connsiteX6-79" fmla="*/ 741827 w 918524"/>
                  <a:gd name="connsiteY6-80" fmla="*/ 914398 h 923906"/>
                  <a:gd name="connsiteX7-81" fmla="*/ 459262 w 918524"/>
                  <a:gd name="connsiteY7-82" fmla="*/ 854400 h 923906"/>
                  <a:gd name="connsiteX8-83" fmla="*/ 176697 w 918524"/>
                  <a:gd name="connsiteY8-84" fmla="*/ 914398 h 923906"/>
                  <a:gd name="connsiteX9-85" fmla="*/ 143648 w 918524"/>
                  <a:gd name="connsiteY9-86" fmla="*/ 613293 h 923906"/>
                  <a:gd name="connsiteX10-87" fmla="*/ 2063 w 918524"/>
                  <a:gd name="connsiteY10-88" fmla="*/ 349269 h 923906"/>
                  <a:gd name="connsiteX0-89" fmla="*/ 2063 w 918524"/>
                  <a:gd name="connsiteY0-90" fmla="*/ 349269 h 923906"/>
                  <a:gd name="connsiteX1-91" fmla="*/ 264202 w 918524"/>
                  <a:gd name="connsiteY1-92" fmla="*/ 223173 h 923906"/>
                  <a:gd name="connsiteX2-93" fmla="*/ 459262 w 918524"/>
                  <a:gd name="connsiteY2-94" fmla="*/ 0 h 923906"/>
                  <a:gd name="connsiteX3-95" fmla="*/ 654322 w 918524"/>
                  <a:gd name="connsiteY3-96" fmla="*/ 223173 h 923906"/>
                  <a:gd name="connsiteX4-97" fmla="*/ 916461 w 918524"/>
                  <a:gd name="connsiteY4-98" fmla="*/ 349269 h 923906"/>
                  <a:gd name="connsiteX5-99" fmla="*/ 774876 w 918524"/>
                  <a:gd name="connsiteY5-100" fmla="*/ 613293 h 923906"/>
                  <a:gd name="connsiteX6-101" fmla="*/ 741827 w 918524"/>
                  <a:gd name="connsiteY6-102" fmla="*/ 914398 h 923906"/>
                  <a:gd name="connsiteX7-103" fmla="*/ 459262 w 918524"/>
                  <a:gd name="connsiteY7-104" fmla="*/ 854400 h 923906"/>
                  <a:gd name="connsiteX8-105" fmla="*/ 176697 w 918524"/>
                  <a:gd name="connsiteY8-106" fmla="*/ 914398 h 923906"/>
                  <a:gd name="connsiteX9-107" fmla="*/ 143648 w 918524"/>
                  <a:gd name="connsiteY9-108" fmla="*/ 613293 h 923906"/>
                  <a:gd name="connsiteX10-109" fmla="*/ 2063 w 918524"/>
                  <a:gd name="connsiteY10-110" fmla="*/ 349269 h 923906"/>
                  <a:gd name="connsiteX0-111" fmla="*/ 2063 w 918524"/>
                  <a:gd name="connsiteY0-112" fmla="*/ 349269 h 923906"/>
                  <a:gd name="connsiteX1-113" fmla="*/ 264202 w 918524"/>
                  <a:gd name="connsiteY1-114" fmla="*/ 223173 h 923906"/>
                  <a:gd name="connsiteX2-115" fmla="*/ 459262 w 918524"/>
                  <a:gd name="connsiteY2-116" fmla="*/ 0 h 923906"/>
                  <a:gd name="connsiteX3-117" fmla="*/ 654322 w 918524"/>
                  <a:gd name="connsiteY3-118" fmla="*/ 223173 h 923906"/>
                  <a:gd name="connsiteX4-119" fmla="*/ 916461 w 918524"/>
                  <a:gd name="connsiteY4-120" fmla="*/ 349269 h 923906"/>
                  <a:gd name="connsiteX5-121" fmla="*/ 774876 w 918524"/>
                  <a:gd name="connsiteY5-122" fmla="*/ 613293 h 923906"/>
                  <a:gd name="connsiteX6-123" fmla="*/ 741827 w 918524"/>
                  <a:gd name="connsiteY6-124" fmla="*/ 914398 h 923906"/>
                  <a:gd name="connsiteX7-125" fmla="*/ 459262 w 918524"/>
                  <a:gd name="connsiteY7-126" fmla="*/ 854400 h 923906"/>
                  <a:gd name="connsiteX8-127" fmla="*/ 176697 w 918524"/>
                  <a:gd name="connsiteY8-128" fmla="*/ 914398 h 923906"/>
                  <a:gd name="connsiteX9-129" fmla="*/ 143648 w 918524"/>
                  <a:gd name="connsiteY9-130" fmla="*/ 613293 h 923906"/>
                  <a:gd name="connsiteX10-131" fmla="*/ 2063 w 918524"/>
                  <a:gd name="connsiteY10-132" fmla="*/ 349269 h 923906"/>
                  <a:gd name="connsiteX0-133" fmla="*/ 2063 w 918524"/>
                  <a:gd name="connsiteY0-134" fmla="*/ 349269 h 923906"/>
                  <a:gd name="connsiteX1-135" fmla="*/ 264202 w 918524"/>
                  <a:gd name="connsiteY1-136" fmla="*/ 223173 h 923906"/>
                  <a:gd name="connsiteX2-137" fmla="*/ 459262 w 918524"/>
                  <a:gd name="connsiteY2-138" fmla="*/ 0 h 923906"/>
                  <a:gd name="connsiteX3-139" fmla="*/ 654322 w 918524"/>
                  <a:gd name="connsiteY3-140" fmla="*/ 223173 h 923906"/>
                  <a:gd name="connsiteX4-141" fmla="*/ 916461 w 918524"/>
                  <a:gd name="connsiteY4-142" fmla="*/ 349269 h 923906"/>
                  <a:gd name="connsiteX5-143" fmla="*/ 774876 w 918524"/>
                  <a:gd name="connsiteY5-144" fmla="*/ 613293 h 923906"/>
                  <a:gd name="connsiteX6-145" fmla="*/ 741827 w 918524"/>
                  <a:gd name="connsiteY6-146" fmla="*/ 914398 h 923906"/>
                  <a:gd name="connsiteX7-147" fmla="*/ 459262 w 918524"/>
                  <a:gd name="connsiteY7-148" fmla="*/ 854400 h 923906"/>
                  <a:gd name="connsiteX8-149" fmla="*/ 176697 w 918524"/>
                  <a:gd name="connsiteY8-150" fmla="*/ 914398 h 923906"/>
                  <a:gd name="connsiteX9-151" fmla="*/ 143648 w 918524"/>
                  <a:gd name="connsiteY9-152" fmla="*/ 613293 h 923906"/>
                  <a:gd name="connsiteX10-153" fmla="*/ 2063 w 918524"/>
                  <a:gd name="connsiteY10-154" fmla="*/ 349269 h 923906"/>
                  <a:gd name="connsiteX0-155" fmla="*/ 654322 w 918524"/>
                  <a:gd name="connsiteY0-156" fmla="*/ 223173 h 923906"/>
                  <a:gd name="connsiteX1-157" fmla="*/ 916461 w 918524"/>
                  <a:gd name="connsiteY1-158" fmla="*/ 349269 h 923906"/>
                  <a:gd name="connsiteX2-159" fmla="*/ 774876 w 918524"/>
                  <a:gd name="connsiteY2-160" fmla="*/ 613293 h 923906"/>
                  <a:gd name="connsiteX3-161" fmla="*/ 741827 w 918524"/>
                  <a:gd name="connsiteY3-162" fmla="*/ 914398 h 923906"/>
                  <a:gd name="connsiteX4-163" fmla="*/ 459262 w 918524"/>
                  <a:gd name="connsiteY4-164" fmla="*/ 854400 h 923906"/>
                  <a:gd name="connsiteX5-165" fmla="*/ 176697 w 918524"/>
                  <a:gd name="connsiteY5-166" fmla="*/ 914398 h 923906"/>
                  <a:gd name="connsiteX6-167" fmla="*/ 143648 w 918524"/>
                  <a:gd name="connsiteY6-168" fmla="*/ 613293 h 923906"/>
                  <a:gd name="connsiteX7-169" fmla="*/ 2063 w 918524"/>
                  <a:gd name="connsiteY7-170" fmla="*/ 349269 h 923906"/>
                  <a:gd name="connsiteX8-171" fmla="*/ 264202 w 918524"/>
                  <a:gd name="connsiteY8-172" fmla="*/ 223173 h 923906"/>
                  <a:gd name="connsiteX9-173" fmla="*/ 459262 w 918524"/>
                  <a:gd name="connsiteY9-174" fmla="*/ 0 h 923906"/>
                  <a:gd name="connsiteX10-175" fmla="*/ 715845 w 918524"/>
                  <a:gd name="connsiteY10-176" fmla="*/ 284696 h 923906"/>
                  <a:gd name="connsiteX0-177" fmla="*/ 916461 w 918524"/>
                  <a:gd name="connsiteY0-178" fmla="*/ 349269 h 923906"/>
                  <a:gd name="connsiteX1-179" fmla="*/ 774876 w 918524"/>
                  <a:gd name="connsiteY1-180" fmla="*/ 613293 h 923906"/>
                  <a:gd name="connsiteX2-181" fmla="*/ 741827 w 918524"/>
                  <a:gd name="connsiteY2-182" fmla="*/ 914398 h 923906"/>
                  <a:gd name="connsiteX3-183" fmla="*/ 459262 w 918524"/>
                  <a:gd name="connsiteY3-184" fmla="*/ 854400 h 923906"/>
                  <a:gd name="connsiteX4-185" fmla="*/ 176697 w 918524"/>
                  <a:gd name="connsiteY4-186" fmla="*/ 914398 h 923906"/>
                  <a:gd name="connsiteX5-187" fmla="*/ 143648 w 918524"/>
                  <a:gd name="connsiteY5-188" fmla="*/ 613293 h 923906"/>
                  <a:gd name="connsiteX6-189" fmla="*/ 2063 w 918524"/>
                  <a:gd name="connsiteY6-190" fmla="*/ 349269 h 923906"/>
                  <a:gd name="connsiteX7-191" fmla="*/ 264202 w 918524"/>
                  <a:gd name="connsiteY7-192" fmla="*/ 223173 h 923906"/>
                  <a:gd name="connsiteX8-193" fmla="*/ 459262 w 918524"/>
                  <a:gd name="connsiteY8-194" fmla="*/ 0 h 923906"/>
                  <a:gd name="connsiteX9-195" fmla="*/ 715845 w 918524"/>
                  <a:gd name="connsiteY9-196" fmla="*/ 284696 h 923906"/>
                  <a:gd name="connsiteX0-197" fmla="*/ 774876 w 774876"/>
                  <a:gd name="connsiteY0-198" fmla="*/ 613293 h 923906"/>
                  <a:gd name="connsiteX1-199" fmla="*/ 741827 w 774876"/>
                  <a:gd name="connsiteY1-200" fmla="*/ 914398 h 923906"/>
                  <a:gd name="connsiteX2-201" fmla="*/ 459262 w 774876"/>
                  <a:gd name="connsiteY2-202" fmla="*/ 854400 h 923906"/>
                  <a:gd name="connsiteX3-203" fmla="*/ 176697 w 774876"/>
                  <a:gd name="connsiteY3-204" fmla="*/ 914398 h 923906"/>
                  <a:gd name="connsiteX4-205" fmla="*/ 143648 w 774876"/>
                  <a:gd name="connsiteY4-206" fmla="*/ 613293 h 923906"/>
                  <a:gd name="connsiteX5-207" fmla="*/ 2063 w 774876"/>
                  <a:gd name="connsiteY5-208" fmla="*/ 349269 h 923906"/>
                  <a:gd name="connsiteX6-209" fmla="*/ 264202 w 774876"/>
                  <a:gd name="connsiteY6-210" fmla="*/ 223173 h 923906"/>
                  <a:gd name="connsiteX7-211" fmla="*/ 459262 w 774876"/>
                  <a:gd name="connsiteY7-212" fmla="*/ 0 h 923906"/>
                  <a:gd name="connsiteX8-213" fmla="*/ 715845 w 774876"/>
                  <a:gd name="connsiteY8-214" fmla="*/ 284696 h 923906"/>
                  <a:gd name="connsiteX0-215" fmla="*/ 741827 w 741827"/>
                  <a:gd name="connsiteY0-216" fmla="*/ 914398 h 923906"/>
                  <a:gd name="connsiteX1-217" fmla="*/ 459262 w 741827"/>
                  <a:gd name="connsiteY1-218" fmla="*/ 854400 h 923906"/>
                  <a:gd name="connsiteX2-219" fmla="*/ 176697 w 741827"/>
                  <a:gd name="connsiteY2-220" fmla="*/ 914398 h 923906"/>
                  <a:gd name="connsiteX3-221" fmla="*/ 143648 w 741827"/>
                  <a:gd name="connsiteY3-222" fmla="*/ 613293 h 923906"/>
                  <a:gd name="connsiteX4-223" fmla="*/ 2063 w 741827"/>
                  <a:gd name="connsiteY4-224" fmla="*/ 349269 h 923906"/>
                  <a:gd name="connsiteX5-225" fmla="*/ 264202 w 741827"/>
                  <a:gd name="connsiteY5-226" fmla="*/ 223173 h 923906"/>
                  <a:gd name="connsiteX6-227" fmla="*/ 459262 w 741827"/>
                  <a:gd name="connsiteY6-228" fmla="*/ 0 h 923906"/>
                  <a:gd name="connsiteX7-229" fmla="*/ 715845 w 741827"/>
                  <a:gd name="connsiteY7-230" fmla="*/ 284696 h 923906"/>
                  <a:gd name="connsiteX0-231" fmla="*/ 459262 w 715845"/>
                  <a:gd name="connsiteY0-232" fmla="*/ 854400 h 916632"/>
                  <a:gd name="connsiteX1-233" fmla="*/ 176697 w 715845"/>
                  <a:gd name="connsiteY1-234" fmla="*/ 914398 h 916632"/>
                  <a:gd name="connsiteX2-235" fmla="*/ 143648 w 715845"/>
                  <a:gd name="connsiteY2-236" fmla="*/ 613293 h 916632"/>
                  <a:gd name="connsiteX3-237" fmla="*/ 2063 w 715845"/>
                  <a:gd name="connsiteY3-238" fmla="*/ 349269 h 916632"/>
                  <a:gd name="connsiteX4-239" fmla="*/ 264202 w 715845"/>
                  <a:gd name="connsiteY4-240" fmla="*/ 223173 h 916632"/>
                  <a:gd name="connsiteX5-241" fmla="*/ 459262 w 715845"/>
                  <a:gd name="connsiteY5-242" fmla="*/ 0 h 916632"/>
                  <a:gd name="connsiteX6-243" fmla="*/ 715845 w 715845"/>
                  <a:gd name="connsiteY6-244" fmla="*/ 284696 h 916632"/>
                  <a:gd name="connsiteX0-245" fmla="*/ 176697 w 715845"/>
                  <a:gd name="connsiteY0-246" fmla="*/ 914398 h 914398"/>
                  <a:gd name="connsiteX1-247" fmla="*/ 143648 w 715845"/>
                  <a:gd name="connsiteY1-248" fmla="*/ 613293 h 914398"/>
                  <a:gd name="connsiteX2-249" fmla="*/ 2063 w 715845"/>
                  <a:gd name="connsiteY2-250" fmla="*/ 349269 h 914398"/>
                  <a:gd name="connsiteX3-251" fmla="*/ 264202 w 715845"/>
                  <a:gd name="connsiteY3-252" fmla="*/ 223173 h 914398"/>
                  <a:gd name="connsiteX4-253" fmla="*/ 459262 w 715845"/>
                  <a:gd name="connsiteY4-254" fmla="*/ 0 h 914398"/>
                  <a:gd name="connsiteX5-255" fmla="*/ 715845 w 715845"/>
                  <a:gd name="connsiteY5-256" fmla="*/ 284696 h 914398"/>
                  <a:gd name="connsiteX0-257" fmla="*/ 143648 w 715845"/>
                  <a:gd name="connsiteY0-258" fmla="*/ 613293 h 613293"/>
                  <a:gd name="connsiteX1-259" fmla="*/ 2063 w 715845"/>
                  <a:gd name="connsiteY1-260" fmla="*/ 349269 h 613293"/>
                  <a:gd name="connsiteX2-261" fmla="*/ 264202 w 715845"/>
                  <a:gd name="connsiteY2-262" fmla="*/ 223173 h 613293"/>
                  <a:gd name="connsiteX3-263" fmla="*/ 459262 w 715845"/>
                  <a:gd name="connsiteY3-264" fmla="*/ 0 h 613293"/>
                  <a:gd name="connsiteX4-265" fmla="*/ 715845 w 715845"/>
                  <a:gd name="connsiteY4-266" fmla="*/ 284696 h 613293"/>
                  <a:gd name="connsiteX0-267" fmla="*/ 0 w 713782"/>
                  <a:gd name="connsiteY0-268" fmla="*/ 349269 h 349269"/>
                  <a:gd name="connsiteX1-269" fmla="*/ 262139 w 713782"/>
                  <a:gd name="connsiteY1-270" fmla="*/ 223173 h 349269"/>
                  <a:gd name="connsiteX2-271" fmla="*/ 457199 w 713782"/>
                  <a:gd name="connsiteY2-272" fmla="*/ 0 h 349269"/>
                  <a:gd name="connsiteX3-273" fmla="*/ 713782 w 713782"/>
                  <a:gd name="connsiteY3-274" fmla="*/ 284696 h 349269"/>
                  <a:gd name="connsiteX0-275" fmla="*/ 0 w 457199"/>
                  <a:gd name="connsiteY0-276" fmla="*/ 349269 h 349269"/>
                  <a:gd name="connsiteX1-277" fmla="*/ 262139 w 457199"/>
                  <a:gd name="connsiteY1-278" fmla="*/ 223173 h 349269"/>
                  <a:gd name="connsiteX2-279" fmla="*/ 457199 w 457199"/>
                  <a:gd name="connsiteY2-280" fmla="*/ 0 h 349269"/>
                  <a:gd name="connsiteX0-281" fmla="*/ 0 w 195060"/>
                  <a:gd name="connsiteY0-282" fmla="*/ 223173 h 223173"/>
                  <a:gd name="connsiteX1-283" fmla="*/ 195060 w 195060"/>
                  <a:gd name="connsiteY1-284" fmla="*/ 0 h 223173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</a:cxnLst>
                <a:rect l="l" t="t" r="r" b="b"/>
                <a:pathLst>
                  <a:path w="195060" h="223173">
                    <a:moveTo>
                      <a:pt x="0" y="223173"/>
                    </a:moveTo>
                    <a:cubicBezTo>
                      <a:pt x="76200" y="164962"/>
                      <a:pt x="130040" y="0"/>
                      <a:pt x="195060" y="0"/>
                    </a:cubicBezTo>
                  </a:path>
                </a:pathLst>
              </a:custGeom>
              <a:noFill/>
              <a:ln w="28575" cap="rnd">
                <a:solidFill>
                  <a:schemeClr val="bg1">
                    <a:alpha val="6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29" name="组合 28"/>
          <p:cNvGrpSpPr/>
          <p:nvPr/>
        </p:nvGrpSpPr>
        <p:grpSpPr>
          <a:xfrm rot="1562261">
            <a:off x="3348263" y="487904"/>
            <a:ext cx="466601" cy="458021"/>
            <a:chOff x="10646778" y="4753862"/>
            <a:chExt cx="751521" cy="737702"/>
          </a:xfrm>
        </p:grpSpPr>
        <p:sp>
          <p:nvSpPr>
            <p:cNvPr id="30" name="五角星 2"/>
            <p:cNvSpPr/>
            <p:nvPr/>
          </p:nvSpPr>
          <p:spPr>
            <a:xfrm rot="20227648" flipH="1">
              <a:off x="10648573" y="4753862"/>
              <a:ext cx="749726" cy="728735"/>
            </a:xfrm>
            <a:custGeom>
              <a:avLst/>
              <a:gdLst>
                <a:gd name="connsiteX0" fmla="*/ 1 w 914400"/>
                <a:gd name="connsiteY0" fmla="*/ 349269 h 914400"/>
                <a:gd name="connsiteX1" fmla="*/ 262140 w 914400"/>
                <a:gd name="connsiteY1" fmla="*/ 223173 h 914400"/>
                <a:gd name="connsiteX2" fmla="*/ 457200 w 914400"/>
                <a:gd name="connsiteY2" fmla="*/ 0 h 914400"/>
                <a:gd name="connsiteX3" fmla="*/ 652260 w 914400"/>
                <a:gd name="connsiteY3" fmla="*/ 223173 h 914400"/>
                <a:gd name="connsiteX4" fmla="*/ 914399 w 914400"/>
                <a:gd name="connsiteY4" fmla="*/ 349269 h 914400"/>
                <a:gd name="connsiteX5" fmla="*/ 772814 w 914400"/>
                <a:gd name="connsiteY5" fmla="*/ 613293 h 914400"/>
                <a:gd name="connsiteX6" fmla="*/ 739765 w 914400"/>
                <a:gd name="connsiteY6" fmla="*/ 914398 h 914400"/>
                <a:gd name="connsiteX7" fmla="*/ 457200 w 914400"/>
                <a:gd name="connsiteY7" fmla="*/ 854400 h 914400"/>
                <a:gd name="connsiteX8" fmla="*/ 174635 w 914400"/>
                <a:gd name="connsiteY8" fmla="*/ 914398 h 914400"/>
                <a:gd name="connsiteX9" fmla="*/ 141586 w 914400"/>
                <a:gd name="connsiteY9" fmla="*/ 613293 h 914400"/>
                <a:gd name="connsiteX10" fmla="*/ 1 w 914400"/>
                <a:gd name="connsiteY10" fmla="*/ 349269 h 914400"/>
                <a:gd name="connsiteX0-1" fmla="*/ 0 w 914398"/>
                <a:gd name="connsiteY0-2" fmla="*/ 349269 h 923906"/>
                <a:gd name="connsiteX1-3" fmla="*/ 262139 w 914398"/>
                <a:gd name="connsiteY1-4" fmla="*/ 223173 h 923906"/>
                <a:gd name="connsiteX2-5" fmla="*/ 457199 w 914398"/>
                <a:gd name="connsiteY2-6" fmla="*/ 0 h 923906"/>
                <a:gd name="connsiteX3-7" fmla="*/ 652259 w 914398"/>
                <a:gd name="connsiteY3-8" fmla="*/ 223173 h 923906"/>
                <a:gd name="connsiteX4-9" fmla="*/ 914398 w 914398"/>
                <a:gd name="connsiteY4-10" fmla="*/ 349269 h 923906"/>
                <a:gd name="connsiteX5-11" fmla="*/ 772813 w 914398"/>
                <a:gd name="connsiteY5-12" fmla="*/ 613293 h 923906"/>
                <a:gd name="connsiteX6-13" fmla="*/ 739764 w 914398"/>
                <a:gd name="connsiteY6-14" fmla="*/ 914398 h 923906"/>
                <a:gd name="connsiteX7-15" fmla="*/ 457199 w 914398"/>
                <a:gd name="connsiteY7-16" fmla="*/ 854400 h 923906"/>
                <a:gd name="connsiteX8-17" fmla="*/ 174634 w 914398"/>
                <a:gd name="connsiteY8-18" fmla="*/ 914398 h 923906"/>
                <a:gd name="connsiteX9-19" fmla="*/ 141585 w 914398"/>
                <a:gd name="connsiteY9-20" fmla="*/ 613293 h 923906"/>
                <a:gd name="connsiteX10-21" fmla="*/ 0 w 914398"/>
                <a:gd name="connsiteY10-22" fmla="*/ 349269 h 923906"/>
                <a:gd name="connsiteX0-23" fmla="*/ 0 w 916461"/>
                <a:gd name="connsiteY0-24" fmla="*/ 349269 h 923906"/>
                <a:gd name="connsiteX1-25" fmla="*/ 262139 w 916461"/>
                <a:gd name="connsiteY1-26" fmla="*/ 223173 h 923906"/>
                <a:gd name="connsiteX2-27" fmla="*/ 457199 w 916461"/>
                <a:gd name="connsiteY2-28" fmla="*/ 0 h 923906"/>
                <a:gd name="connsiteX3-29" fmla="*/ 652259 w 916461"/>
                <a:gd name="connsiteY3-30" fmla="*/ 223173 h 923906"/>
                <a:gd name="connsiteX4-31" fmla="*/ 914398 w 916461"/>
                <a:gd name="connsiteY4-32" fmla="*/ 349269 h 923906"/>
                <a:gd name="connsiteX5-33" fmla="*/ 772813 w 916461"/>
                <a:gd name="connsiteY5-34" fmla="*/ 613293 h 923906"/>
                <a:gd name="connsiteX6-35" fmla="*/ 739764 w 916461"/>
                <a:gd name="connsiteY6-36" fmla="*/ 914398 h 923906"/>
                <a:gd name="connsiteX7-37" fmla="*/ 457199 w 916461"/>
                <a:gd name="connsiteY7-38" fmla="*/ 854400 h 923906"/>
                <a:gd name="connsiteX8-39" fmla="*/ 174634 w 916461"/>
                <a:gd name="connsiteY8-40" fmla="*/ 914398 h 923906"/>
                <a:gd name="connsiteX9-41" fmla="*/ 141585 w 916461"/>
                <a:gd name="connsiteY9-42" fmla="*/ 613293 h 923906"/>
                <a:gd name="connsiteX10-43" fmla="*/ 0 w 916461"/>
                <a:gd name="connsiteY10-44" fmla="*/ 349269 h 923906"/>
                <a:gd name="connsiteX0-45" fmla="*/ 0 w 916461"/>
                <a:gd name="connsiteY0-46" fmla="*/ 349269 h 923906"/>
                <a:gd name="connsiteX1-47" fmla="*/ 262139 w 916461"/>
                <a:gd name="connsiteY1-48" fmla="*/ 223173 h 923906"/>
                <a:gd name="connsiteX2-49" fmla="*/ 457199 w 916461"/>
                <a:gd name="connsiteY2-50" fmla="*/ 0 h 923906"/>
                <a:gd name="connsiteX3-51" fmla="*/ 652259 w 916461"/>
                <a:gd name="connsiteY3-52" fmla="*/ 223173 h 923906"/>
                <a:gd name="connsiteX4-53" fmla="*/ 914398 w 916461"/>
                <a:gd name="connsiteY4-54" fmla="*/ 349269 h 923906"/>
                <a:gd name="connsiteX5-55" fmla="*/ 772813 w 916461"/>
                <a:gd name="connsiteY5-56" fmla="*/ 613293 h 923906"/>
                <a:gd name="connsiteX6-57" fmla="*/ 739764 w 916461"/>
                <a:gd name="connsiteY6-58" fmla="*/ 914398 h 923906"/>
                <a:gd name="connsiteX7-59" fmla="*/ 457199 w 916461"/>
                <a:gd name="connsiteY7-60" fmla="*/ 854400 h 923906"/>
                <a:gd name="connsiteX8-61" fmla="*/ 174634 w 916461"/>
                <a:gd name="connsiteY8-62" fmla="*/ 914398 h 923906"/>
                <a:gd name="connsiteX9-63" fmla="*/ 141585 w 916461"/>
                <a:gd name="connsiteY9-64" fmla="*/ 613293 h 923906"/>
                <a:gd name="connsiteX10-65" fmla="*/ 0 w 916461"/>
                <a:gd name="connsiteY10-66" fmla="*/ 349269 h 923906"/>
                <a:gd name="connsiteX0-67" fmla="*/ 2063 w 918524"/>
                <a:gd name="connsiteY0-68" fmla="*/ 349269 h 923906"/>
                <a:gd name="connsiteX1-69" fmla="*/ 264202 w 918524"/>
                <a:gd name="connsiteY1-70" fmla="*/ 223173 h 923906"/>
                <a:gd name="connsiteX2-71" fmla="*/ 459262 w 918524"/>
                <a:gd name="connsiteY2-72" fmla="*/ 0 h 923906"/>
                <a:gd name="connsiteX3-73" fmla="*/ 654322 w 918524"/>
                <a:gd name="connsiteY3-74" fmla="*/ 223173 h 923906"/>
                <a:gd name="connsiteX4-75" fmla="*/ 916461 w 918524"/>
                <a:gd name="connsiteY4-76" fmla="*/ 349269 h 923906"/>
                <a:gd name="connsiteX5-77" fmla="*/ 774876 w 918524"/>
                <a:gd name="connsiteY5-78" fmla="*/ 613293 h 923906"/>
                <a:gd name="connsiteX6-79" fmla="*/ 741827 w 918524"/>
                <a:gd name="connsiteY6-80" fmla="*/ 914398 h 923906"/>
                <a:gd name="connsiteX7-81" fmla="*/ 459262 w 918524"/>
                <a:gd name="connsiteY7-82" fmla="*/ 854400 h 923906"/>
                <a:gd name="connsiteX8-83" fmla="*/ 176697 w 918524"/>
                <a:gd name="connsiteY8-84" fmla="*/ 914398 h 923906"/>
                <a:gd name="connsiteX9-85" fmla="*/ 143648 w 918524"/>
                <a:gd name="connsiteY9-86" fmla="*/ 613293 h 923906"/>
                <a:gd name="connsiteX10-87" fmla="*/ 2063 w 918524"/>
                <a:gd name="connsiteY10-88" fmla="*/ 349269 h 923906"/>
                <a:gd name="connsiteX0-89" fmla="*/ 2063 w 918524"/>
                <a:gd name="connsiteY0-90" fmla="*/ 349269 h 923906"/>
                <a:gd name="connsiteX1-91" fmla="*/ 264202 w 918524"/>
                <a:gd name="connsiteY1-92" fmla="*/ 223173 h 923906"/>
                <a:gd name="connsiteX2-93" fmla="*/ 459262 w 918524"/>
                <a:gd name="connsiteY2-94" fmla="*/ 0 h 923906"/>
                <a:gd name="connsiteX3-95" fmla="*/ 654322 w 918524"/>
                <a:gd name="connsiteY3-96" fmla="*/ 223173 h 923906"/>
                <a:gd name="connsiteX4-97" fmla="*/ 916461 w 918524"/>
                <a:gd name="connsiteY4-98" fmla="*/ 349269 h 923906"/>
                <a:gd name="connsiteX5-99" fmla="*/ 774876 w 918524"/>
                <a:gd name="connsiteY5-100" fmla="*/ 613293 h 923906"/>
                <a:gd name="connsiteX6-101" fmla="*/ 741827 w 918524"/>
                <a:gd name="connsiteY6-102" fmla="*/ 914398 h 923906"/>
                <a:gd name="connsiteX7-103" fmla="*/ 459262 w 918524"/>
                <a:gd name="connsiteY7-104" fmla="*/ 854400 h 923906"/>
                <a:gd name="connsiteX8-105" fmla="*/ 176697 w 918524"/>
                <a:gd name="connsiteY8-106" fmla="*/ 914398 h 923906"/>
                <a:gd name="connsiteX9-107" fmla="*/ 143648 w 918524"/>
                <a:gd name="connsiteY9-108" fmla="*/ 613293 h 923906"/>
                <a:gd name="connsiteX10-109" fmla="*/ 2063 w 918524"/>
                <a:gd name="connsiteY10-110" fmla="*/ 349269 h 923906"/>
                <a:gd name="connsiteX0-111" fmla="*/ 2063 w 918524"/>
                <a:gd name="connsiteY0-112" fmla="*/ 349269 h 923906"/>
                <a:gd name="connsiteX1-113" fmla="*/ 264202 w 918524"/>
                <a:gd name="connsiteY1-114" fmla="*/ 223173 h 923906"/>
                <a:gd name="connsiteX2-115" fmla="*/ 459262 w 918524"/>
                <a:gd name="connsiteY2-116" fmla="*/ 0 h 923906"/>
                <a:gd name="connsiteX3-117" fmla="*/ 654322 w 918524"/>
                <a:gd name="connsiteY3-118" fmla="*/ 223173 h 923906"/>
                <a:gd name="connsiteX4-119" fmla="*/ 916461 w 918524"/>
                <a:gd name="connsiteY4-120" fmla="*/ 349269 h 923906"/>
                <a:gd name="connsiteX5-121" fmla="*/ 774876 w 918524"/>
                <a:gd name="connsiteY5-122" fmla="*/ 613293 h 923906"/>
                <a:gd name="connsiteX6-123" fmla="*/ 741827 w 918524"/>
                <a:gd name="connsiteY6-124" fmla="*/ 914398 h 923906"/>
                <a:gd name="connsiteX7-125" fmla="*/ 459262 w 918524"/>
                <a:gd name="connsiteY7-126" fmla="*/ 854400 h 923906"/>
                <a:gd name="connsiteX8-127" fmla="*/ 176697 w 918524"/>
                <a:gd name="connsiteY8-128" fmla="*/ 914398 h 923906"/>
                <a:gd name="connsiteX9-129" fmla="*/ 143648 w 918524"/>
                <a:gd name="connsiteY9-130" fmla="*/ 613293 h 923906"/>
                <a:gd name="connsiteX10-131" fmla="*/ 2063 w 918524"/>
                <a:gd name="connsiteY10-132" fmla="*/ 349269 h 923906"/>
                <a:gd name="connsiteX0-133" fmla="*/ 2063 w 918524"/>
                <a:gd name="connsiteY0-134" fmla="*/ 349269 h 923906"/>
                <a:gd name="connsiteX1-135" fmla="*/ 264202 w 918524"/>
                <a:gd name="connsiteY1-136" fmla="*/ 223173 h 923906"/>
                <a:gd name="connsiteX2-137" fmla="*/ 459262 w 918524"/>
                <a:gd name="connsiteY2-138" fmla="*/ 0 h 923906"/>
                <a:gd name="connsiteX3-139" fmla="*/ 654322 w 918524"/>
                <a:gd name="connsiteY3-140" fmla="*/ 223173 h 923906"/>
                <a:gd name="connsiteX4-141" fmla="*/ 916461 w 918524"/>
                <a:gd name="connsiteY4-142" fmla="*/ 349269 h 923906"/>
                <a:gd name="connsiteX5-143" fmla="*/ 774876 w 918524"/>
                <a:gd name="connsiteY5-144" fmla="*/ 613293 h 923906"/>
                <a:gd name="connsiteX6-145" fmla="*/ 741827 w 918524"/>
                <a:gd name="connsiteY6-146" fmla="*/ 914398 h 923906"/>
                <a:gd name="connsiteX7-147" fmla="*/ 459262 w 918524"/>
                <a:gd name="connsiteY7-148" fmla="*/ 854400 h 923906"/>
                <a:gd name="connsiteX8-149" fmla="*/ 176697 w 918524"/>
                <a:gd name="connsiteY8-150" fmla="*/ 914398 h 923906"/>
                <a:gd name="connsiteX9-151" fmla="*/ 143648 w 918524"/>
                <a:gd name="connsiteY9-152" fmla="*/ 613293 h 923906"/>
                <a:gd name="connsiteX10-153" fmla="*/ 2063 w 918524"/>
                <a:gd name="connsiteY10-154" fmla="*/ 349269 h 92390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</a:cxnLst>
              <a:rect l="l" t="t" r="r" b="b"/>
              <a:pathLst>
                <a:path w="918524" h="923906">
                  <a:moveTo>
                    <a:pt x="2063" y="349269"/>
                  </a:moveTo>
                  <a:cubicBezTo>
                    <a:pt x="22155" y="284249"/>
                    <a:pt x="188002" y="281384"/>
                    <a:pt x="264202" y="223173"/>
                  </a:cubicBezTo>
                  <a:cubicBezTo>
                    <a:pt x="340402" y="164962"/>
                    <a:pt x="394242" y="0"/>
                    <a:pt x="459262" y="0"/>
                  </a:cubicBezTo>
                  <a:cubicBezTo>
                    <a:pt x="524282" y="0"/>
                    <a:pt x="578122" y="164962"/>
                    <a:pt x="654322" y="223173"/>
                  </a:cubicBezTo>
                  <a:cubicBezTo>
                    <a:pt x="730522" y="281384"/>
                    <a:pt x="896369" y="284249"/>
                    <a:pt x="916461" y="349269"/>
                  </a:cubicBezTo>
                  <a:cubicBezTo>
                    <a:pt x="936553" y="414289"/>
                    <a:pt x="803982" y="519105"/>
                    <a:pt x="774876" y="613293"/>
                  </a:cubicBezTo>
                  <a:cubicBezTo>
                    <a:pt x="745770" y="707481"/>
                    <a:pt x="794429" y="874213"/>
                    <a:pt x="741827" y="914398"/>
                  </a:cubicBezTo>
                  <a:cubicBezTo>
                    <a:pt x="689225" y="954583"/>
                    <a:pt x="553450" y="854400"/>
                    <a:pt x="459262" y="854400"/>
                  </a:cubicBezTo>
                  <a:cubicBezTo>
                    <a:pt x="365074" y="874399"/>
                    <a:pt x="257367" y="928196"/>
                    <a:pt x="176697" y="914398"/>
                  </a:cubicBezTo>
                  <a:cubicBezTo>
                    <a:pt x="96027" y="900600"/>
                    <a:pt x="172754" y="707481"/>
                    <a:pt x="143648" y="613293"/>
                  </a:cubicBezTo>
                  <a:cubicBezTo>
                    <a:pt x="114542" y="519105"/>
                    <a:pt x="-18029" y="414289"/>
                    <a:pt x="2063" y="349269"/>
                  </a:cubicBezTo>
                  <a:close/>
                </a:path>
              </a:pathLst>
            </a:custGeom>
            <a:solidFill>
              <a:schemeClr val="bg1"/>
            </a:solidFill>
            <a:ln w="15875">
              <a:noFill/>
            </a:ln>
            <a:effectLst>
              <a:outerShdw blurRad="76200" dist="50800" dir="5400000" algn="t" rotWithShape="0">
                <a:prstClr val="black">
                  <a:alpha val="1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31" name="组合 30"/>
            <p:cNvGrpSpPr/>
            <p:nvPr/>
          </p:nvGrpSpPr>
          <p:grpSpPr>
            <a:xfrm>
              <a:off x="10646778" y="4762829"/>
              <a:ext cx="749726" cy="728735"/>
              <a:chOff x="11012539" y="4493889"/>
              <a:chExt cx="749726" cy="728735"/>
            </a:xfrm>
          </p:grpSpPr>
          <p:sp>
            <p:nvSpPr>
              <p:cNvPr id="32" name="五角星 2"/>
              <p:cNvSpPr/>
              <p:nvPr/>
            </p:nvSpPr>
            <p:spPr>
              <a:xfrm rot="20227648" flipH="1">
                <a:off x="11012539" y="4493889"/>
                <a:ext cx="749726" cy="728735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-1" fmla="*/ 0 w 914398"/>
                  <a:gd name="connsiteY0-2" fmla="*/ 349269 h 923906"/>
                  <a:gd name="connsiteX1-3" fmla="*/ 262139 w 914398"/>
                  <a:gd name="connsiteY1-4" fmla="*/ 223173 h 923906"/>
                  <a:gd name="connsiteX2-5" fmla="*/ 457199 w 914398"/>
                  <a:gd name="connsiteY2-6" fmla="*/ 0 h 923906"/>
                  <a:gd name="connsiteX3-7" fmla="*/ 652259 w 914398"/>
                  <a:gd name="connsiteY3-8" fmla="*/ 223173 h 923906"/>
                  <a:gd name="connsiteX4-9" fmla="*/ 914398 w 914398"/>
                  <a:gd name="connsiteY4-10" fmla="*/ 349269 h 923906"/>
                  <a:gd name="connsiteX5-11" fmla="*/ 772813 w 914398"/>
                  <a:gd name="connsiteY5-12" fmla="*/ 613293 h 923906"/>
                  <a:gd name="connsiteX6-13" fmla="*/ 739764 w 914398"/>
                  <a:gd name="connsiteY6-14" fmla="*/ 914398 h 923906"/>
                  <a:gd name="connsiteX7-15" fmla="*/ 457199 w 914398"/>
                  <a:gd name="connsiteY7-16" fmla="*/ 854400 h 923906"/>
                  <a:gd name="connsiteX8-17" fmla="*/ 174634 w 914398"/>
                  <a:gd name="connsiteY8-18" fmla="*/ 914398 h 923906"/>
                  <a:gd name="connsiteX9-19" fmla="*/ 141585 w 914398"/>
                  <a:gd name="connsiteY9-20" fmla="*/ 613293 h 923906"/>
                  <a:gd name="connsiteX10-21" fmla="*/ 0 w 914398"/>
                  <a:gd name="connsiteY10-22" fmla="*/ 349269 h 923906"/>
                  <a:gd name="connsiteX0-23" fmla="*/ 0 w 916461"/>
                  <a:gd name="connsiteY0-24" fmla="*/ 349269 h 923906"/>
                  <a:gd name="connsiteX1-25" fmla="*/ 262139 w 916461"/>
                  <a:gd name="connsiteY1-26" fmla="*/ 223173 h 923906"/>
                  <a:gd name="connsiteX2-27" fmla="*/ 457199 w 916461"/>
                  <a:gd name="connsiteY2-28" fmla="*/ 0 h 923906"/>
                  <a:gd name="connsiteX3-29" fmla="*/ 652259 w 916461"/>
                  <a:gd name="connsiteY3-30" fmla="*/ 223173 h 923906"/>
                  <a:gd name="connsiteX4-31" fmla="*/ 914398 w 916461"/>
                  <a:gd name="connsiteY4-32" fmla="*/ 349269 h 923906"/>
                  <a:gd name="connsiteX5-33" fmla="*/ 772813 w 916461"/>
                  <a:gd name="connsiteY5-34" fmla="*/ 613293 h 923906"/>
                  <a:gd name="connsiteX6-35" fmla="*/ 739764 w 916461"/>
                  <a:gd name="connsiteY6-36" fmla="*/ 914398 h 923906"/>
                  <a:gd name="connsiteX7-37" fmla="*/ 457199 w 916461"/>
                  <a:gd name="connsiteY7-38" fmla="*/ 854400 h 923906"/>
                  <a:gd name="connsiteX8-39" fmla="*/ 174634 w 916461"/>
                  <a:gd name="connsiteY8-40" fmla="*/ 914398 h 923906"/>
                  <a:gd name="connsiteX9-41" fmla="*/ 141585 w 916461"/>
                  <a:gd name="connsiteY9-42" fmla="*/ 613293 h 923906"/>
                  <a:gd name="connsiteX10-43" fmla="*/ 0 w 916461"/>
                  <a:gd name="connsiteY10-44" fmla="*/ 349269 h 923906"/>
                  <a:gd name="connsiteX0-45" fmla="*/ 0 w 916461"/>
                  <a:gd name="connsiteY0-46" fmla="*/ 349269 h 923906"/>
                  <a:gd name="connsiteX1-47" fmla="*/ 262139 w 916461"/>
                  <a:gd name="connsiteY1-48" fmla="*/ 223173 h 923906"/>
                  <a:gd name="connsiteX2-49" fmla="*/ 457199 w 916461"/>
                  <a:gd name="connsiteY2-50" fmla="*/ 0 h 923906"/>
                  <a:gd name="connsiteX3-51" fmla="*/ 652259 w 916461"/>
                  <a:gd name="connsiteY3-52" fmla="*/ 223173 h 923906"/>
                  <a:gd name="connsiteX4-53" fmla="*/ 914398 w 916461"/>
                  <a:gd name="connsiteY4-54" fmla="*/ 349269 h 923906"/>
                  <a:gd name="connsiteX5-55" fmla="*/ 772813 w 916461"/>
                  <a:gd name="connsiteY5-56" fmla="*/ 613293 h 923906"/>
                  <a:gd name="connsiteX6-57" fmla="*/ 739764 w 916461"/>
                  <a:gd name="connsiteY6-58" fmla="*/ 914398 h 923906"/>
                  <a:gd name="connsiteX7-59" fmla="*/ 457199 w 916461"/>
                  <a:gd name="connsiteY7-60" fmla="*/ 854400 h 923906"/>
                  <a:gd name="connsiteX8-61" fmla="*/ 174634 w 916461"/>
                  <a:gd name="connsiteY8-62" fmla="*/ 914398 h 923906"/>
                  <a:gd name="connsiteX9-63" fmla="*/ 141585 w 916461"/>
                  <a:gd name="connsiteY9-64" fmla="*/ 613293 h 923906"/>
                  <a:gd name="connsiteX10-65" fmla="*/ 0 w 916461"/>
                  <a:gd name="connsiteY10-66" fmla="*/ 349269 h 923906"/>
                  <a:gd name="connsiteX0-67" fmla="*/ 2063 w 918524"/>
                  <a:gd name="connsiteY0-68" fmla="*/ 349269 h 923906"/>
                  <a:gd name="connsiteX1-69" fmla="*/ 264202 w 918524"/>
                  <a:gd name="connsiteY1-70" fmla="*/ 223173 h 923906"/>
                  <a:gd name="connsiteX2-71" fmla="*/ 459262 w 918524"/>
                  <a:gd name="connsiteY2-72" fmla="*/ 0 h 923906"/>
                  <a:gd name="connsiteX3-73" fmla="*/ 654322 w 918524"/>
                  <a:gd name="connsiteY3-74" fmla="*/ 223173 h 923906"/>
                  <a:gd name="connsiteX4-75" fmla="*/ 916461 w 918524"/>
                  <a:gd name="connsiteY4-76" fmla="*/ 349269 h 923906"/>
                  <a:gd name="connsiteX5-77" fmla="*/ 774876 w 918524"/>
                  <a:gd name="connsiteY5-78" fmla="*/ 613293 h 923906"/>
                  <a:gd name="connsiteX6-79" fmla="*/ 741827 w 918524"/>
                  <a:gd name="connsiteY6-80" fmla="*/ 914398 h 923906"/>
                  <a:gd name="connsiteX7-81" fmla="*/ 459262 w 918524"/>
                  <a:gd name="connsiteY7-82" fmla="*/ 854400 h 923906"/>
                  <a:gd name="connsiteX8-83" fmla="*/ 176697 w 918524"/>
                  <a:gd name="connsiteY8-84" fmla="*/ 914398 h 923906"/>
                  <a:gd name="connsiteX9-85" fmla="*/ 143648 w 918524"/>
                  <a:gd name="connsiteY9-86" fmla="*/ 613293 h 923906"/>
                  <a:gd name="connsiteX10-87" fmla="*/ 2063 w 918524"/>
                  <a:gd name="connsiteY10-88" fmla="*/ 349269 h 923906"/>
                  <a:gd name="connsiteX0-89" fmla="*/ 2063 w 918524"/>
                  <a:gd name="connsiteY0-90" fmla="*/ 349269 h 923906"/>
                  <a:gd name="connsiteX1-91" fmla="*/ 264202 w 918524"/>
                  <a:gd name="connsiteY1-92" fmla="*/ 223173 h 923906"/>
                  <a:gd name="connsiteX2-93" fmla="*/ 459262 w 918524"/>
                  <a:gd name="connsiteY2-94" fmla="*/ 0 h 923906"/>
                  <a:gd name="connsiteX3-95" fmla="*/ 654322 w 918524"/>
                  <a:gd name="connsiteY3-96" fmla="*/ 223173 h 923906"/>
                  <a:gd name="connsiteX4-97" fmla="*/ 916461 w 918524"/>
                  <a:gd name="connsiteY4-98" fmla="*/ 349269 h 923906"/>
                  <a:gd name="connsiteX5-99" fmla="*/ 774876 w 918524"/>
                  <a:gd name="connsiteY5-100" fmla="*/ 613293 h 923906"/>
                  <a:gd name="connsiteX6-101" fmla="*/ 741827 w 918524"/>
                  <a:gd name="connsiteY6-102" fmla="*/ 914398 h 923906"/>
                  <a:gd name="connsiteX7-103" fmla="*/ 459262 w 918524"/>
                  <a:gd name="connsiteY7-104" fmla="*/ 854400 h 923906"/>
                  <a:gd name="connsiteX8-105" fmla="*/ 176697 w 918524"/>
                  <a:gd name="connsiteY8-106" fmla="*/ 914398 h 923906"/>
                  <a:gd name="connsiteX9-107" fmla="*/ 143648 w 918524"/>
                  <a:gd name="connsiteY9-108" fmla="*/ 613293 h 923906"/>
                  <a:gd name="connsiteX10-109" fmla="*/ 2063 w 918524"/>
                  <a:gd name="connsiteY10-110" fmla="*/ 349269 h 923906"/>
                  <a:gd name="connsiteX0-111" fmla="*/ 2063 w 918524"/>
                  <a:gd name="connsiteY0-112" fmla="*/ 349269 h 923906"/>
                  <a:gd name="connsiteX1-113" fmla="*/ 264202 w 918524"/>
                  <a:gd name="connsiteY1-114" fmla="*/ 223173 h 923906"/>
                  <a:gd name="connsiteX2-115" fmla="*/ 459262 w 918524"/>
                  <a:gd name="connsiteY2-116" fmla="*/ 0 h 923906"/>
                  <a:gd name="connsiteX3-117" fmla="*/ 654322 w 918524"/>
                  <a:gd name="connsiteY3-118" fmla="*/ 223173 h 923906"/>
                  <a:gd name="connsiteX4-119" fmla="*/ 916461 w 918524"/>
                  <a:gd name="connsiteY4-120" fmla="*/ 349269 h 923906"/>
                  <a:gd name="connsiteX5-121" fmla="*/ 774876 w 918524"/>
                  <a:gd name="connsiteY5-122" fmla="*/ 613293 h 923906"/>
                  <a:gd name="connsiteX6-123" fmla="*/ 741827 w 918524"/>
                  <a:gd name="connsiteY6-124" fmla="*/ 914398 h 923906"/>
                  <a:gd name="connsiteX7-125" fmla="*/ 459262 w 918524"/>
                  <a:gd name="connsiteY7-126" fmla="*/ 854400 h 923906"/>
                  <a:gd name="connsiteX8-127" fmla="*/ 176697 w 918524"/>
                  <a:gd name="connsiteY8-128" fmla="*/ 914398 h 923906"/>
                  <a:gd name="connsiteX9-129" fmla="*/ 143648 w 918524"/>
                  <a:gd name="connsiteY9-130" fmla="*/ 613293 h 923906"/>
                  <a:gd name="connsiteX10-131" fmla="*/ 2063 w 918524"/>
                  <a:gd name="connsiteY10-132" fmla="*/ 349269 h 923906"/>
                  <a:gd name="connsiteX0-133" fmla="*/ 2063 w 918524"/>
                  <a:gd name="connsiteY0-134" fmla="*/ 349269 h 923906"/>
                  <a:gd name="connsiteX1-135" fmla="*/ 264202 w 918524"/>
                  <a:gd name="connsiteY1-136" fmla="*/ 223173 h 923906"/>
                  <a:gd name="connsiteX2-137" fmla="*/ 459262 w 918524"/>
                  <a:gd name="connsiteY2-138" fmla="*/ 0 h 923906"/>
                  <a:gd name="connsiteX3-139" fmla="*/ 654322 w 918524"/>
                  <a:gd name="connsiteY3-140" fmla="*/ 223173 h 923906"/>
                  <a:gd name="connsiteX4-141" fmla="*/ 916461 w 918524"/>
                  <a:gd name="connsiteY4-142" fmla="*/ 349269 h 923906"/>
                  <a:gd name="connsiteX5-143" fmla="*/ 774876 w 918524"/>
                  <a:gd name="connsiteY5-144" fmla="*/ 613293 h 923906"/>
                  <a:gd name="connsiteX6-145" fmla="*/ 741827 w 918524"/>
                  <a:gd name="connsiteY6-146" fmla="*/ 914398 h 923906"/>
                  <a:gd name="connsiteX7-147" fmla="*/ 459262 w 918524"/>
                  <a:gd name="connsiteY7-148" fmla="*/ 854400 h 923906"/>
                  <a:gd name="connsiteX8-149" fmla="*/ 176697 w 918524"/>
                  <a:gd name="connsiteY8-150" fmla="*/ 914398 h 923906"/>
                  <a:gd name="connsiteX9-151" fmla="*/ 143648 w 918524"/>
                  <a:gd name="connsiteY9-152" fmla="*/ 613293 h 923906"/>
                  <a:gd name="connsiteX10-153" fmla="*/ 2063 w 918524"/>
                  <a:gd name="connsiteY10-154" fmla="*/ 349269 h 923906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</a:cxnLst>
                <a:rect l="l" t="t" r="r" b="b"/>
                <a:pathLst>
                  <a:path w="918524" h="923906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8AFA4C"/>
              </a:solidFill>
              <a:ln w="15875">
                <a:solidFill>
                  <a:schemeClr val="bg1"/>
                </a:solidFill>
              </a:ln>
              <a:effectLst>
                <a:innerShdw blurRad="292100">
                  <a:srgbClr val="76CE0C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3" name="五角星 2"/>
              <p:cNvSpPr/>
              <p:nvPr/>
            </p:nvSpPr>
            <p:spPr>
              <a:xfrm rot="20424262">
                <a:off x="11046365" y="4655056"/>
                <a:ext cx="290576" cy="221980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-1" fmla="*/ 0 w 914398"/>
                  <a:gd name="connsiteY0-2" fmla="*/ 349269 h 923906"/>
                  <a:gd name="connsiteX1-3" fmla="*/ 262139 w 914398"/>
                  <a:gd name="connsiteY1-4" fmla="*/ 223173 h 923906"/>
                  <a:gd name="connsiteX2-5" fmla="*/ 457199 w 914398"/>
                  <a:gd name="connsiteY2-6" fmla="*/ 0 h 923906"/>
                  <a:gd name="connsiteX3-7" fmla="*/ 652259 w 914398"/>
                  <a:gd name="connsiteY3-8" fmla="*/ 223173 h 923906"/>
                  <a:gd name="connsiteX4-9" fmla="*/ 914398 w 914398"/>
                  <a:gd name="connsiteY4-10" fmla="*/ 349269 h 923906"/>
                  <a:gd name="connsiteX5-11" fmla="*/ 772813 w 914398"/>
                  <a:gd name="connsiteY5-12" fmla="*/ 613293 h 923906"/>
                  <a:gd name="connsiteX6-13" fmla="*/ 739764 w 914398"/>
                  <a:gd name="connsiteY6-14" fmla="*/ 914398 h 923906"/>
                  <a:gd name="connsiteX7-15" fmla="*/ 457199 w 914398"/>
                  <a:gd name="connsiteY7-16" fmla="*/ 854400 h 923906"/>
                  <a:gd name="connsiteX8-17" fmla="*/ 174634 w 914398"/>
                  <a:gd name="connsiteY8-18" fmla="*/ 914398 h 923906"/>
                  <a:gd name="connsiteX9-19" fmla="*/ 141585 w 914398"/>
                  <a:gd name="connsiteY9-20" fmla="*/ 613293 h 923906"/>
                  <a:gd name="connsiteX10-21" fmla="*/ 0 w 914398"/>
                  <a:gd name="connsiteY10-22" fmla="*/ 349269 h 923906"/>
                  <a:gd name="connsiteX0-23" fmla="*/ 0 w 916461"/>
                  <a:gd name="connsiteY0-24" fmla="*/ 349269 h 923906"/>
                  <a:gd name="connsiteX1-25" fmla="*/ 262139 w 916461"/>
                  <a:gd name="connsiteY1-26" fmla="*/ 223173 h 923906"/>
                  <a:gd name="connsiteX2-27" fmla="*/ 457199 w 916461"/>
                  <a:gd name="connsiteY2-28" fmla="*/ 0 h 923906"/>
                  <a:gd name="connsiteX3-29" fmla="*/ 652259 w 916461"/>
                  <a:gd name="connsiteY3-30" fmla="*/ 223173 h 923906"/>
                  <a:gd name="connsiteX4-31" fmla="*/ 914398 w 916461"/>
                  <a:gd name="connsiteY4-32" fmla="*/ 349269 h 923906"/>
                  <a:gd name="connsiteX5-33" fmla="*/ 772813 w 916461"/>
                  <a:gd name="connsiteY5-34" fmla="*/ 613293 h 923906"/>
                  <a:gd name="connsiteX6-35" fmla="*/ 739764 w 916461"/>
                  <a:gd name="connsiteY6-36" fmla="*/ 914398 h 923906"/>
                  <a:gd name="connsiteX7-37" fmla="*/ 457199 w 916461"/>
                  <a:gd name="connsiteY7-38" fmla="*/ 854400 h 923906"/>
                  <a:gd name="connsiteX8-39" fmla="*/ 174634 w 916461"/>
                  <a:gd name="connsiteY8-40" fmla="*/ 914398 h 923906"/>
                  <a:gd name="connsiteX9-41" fmla="*/ 141585 w 916461"/>
                  <a:gd name="connsiteY9-42" fmla="*/ 613293 h 923906"/>
                  <a:gd name="connsiteX10-43" fmla="*/ 0 w 916461"/>
                  <a:gd name="connsiteY10-44" fmla="*/ 349269 h 923906"/>
                  <a:gd name="connsiteX0-45" fmla="*/ 0 w 916461"/>
                  <a:gd name="connsiteY0-46" fmla="*/ 349269 h 923906"/>
                  <a:gd name="connsiteX1-47" fmla="*/ 262139 w 916461"/>
                  <a:gd name="connsiteY1-48" fmla="*/ 223173 h 923906"/>
                  <a:gd name="connsiteX2-49" fmla="*/ 457199 w 916461"/>
                  <a:gd name="connsiteY2-50" fmla="*/ 0 h 923906"/>
                  <a:gd name="connsiteX3-51" fmla="*/ 652259 w 916461"/>
                  <a:gd name="connsiteY3-52" fmla="*/ 223173 h 923906"/>
                  <a:gd name="connsiteX4-53" fmla="*/ 914398 w 916461"/>
                  <a:gd name="connsiteY4-54" fmla="*/ 349269 h 923906"/>
                  <a:gd name="connsiteX5-55" fmla="*/ 772813 w 916461"/>
                  <a:gd name="connsiteY5-56" fmla="*/ 613293 h 923906"/>
                  <a:gd name="connsiteX6-57" fmla="*/ 739764 w 916461"/>
                  <a:gd name="connsiteY6-58" fmla="*/ 914398 h 923906"/>
                  <a:gd name="connsiteX7-59" fmla="*/ 457199 w 916461"/>
                  <a:gd name="connsiteY7-60" fmla="*/ 854400 h 923906"/>
                  <a:gd name="connsiteX8-61" fmla="*/ 174634 w 916461"/>
                  <a:gd name="connsiteY8-62" fmla="*/ 914398 h 923906"/>
                  <a:gd name="connsiteX9-63" fmla="*/ 141585 w 916461"/>
                  <a:gd name="connsiteY9-64" fmla="*/ 613293 h 923906"/>
                  <a:gd name="connsiteX10-65" fmla="*/ 0 w 916461"/>
                  <a:gd name="connsiteY10-66" fmla="*/ 349269 h 923906"/>
                  <a:gd name="connsiteX0-67" fmla="*/ 2063 w 918524"/>
                  <a:gd name="connsiteY0-68" fmla="*/ 349269 h 923906"/>
                  <a:gd name="connsiteX1-69" fmla="*/ 264202 w 918524"/>
                  <a:gd name="connsiteY1-70" fmla="*/ 223173 h 923906"/>
                  <a:gd name="connsiteX2-71" fmla="*/ 459262 w 918524"/>
                  <a:gd name="connsiteY2-72" fmla="*/ 0 h 923906"/>
                  <a:gd name="connsiteX3-73" fmla="*/ 654322 w 918524"/>
                  <a:gd name="connsiteY3-74" fmla="*/ 223173 h 923906"/>
                  <a:gd name="connsiteX4-75" fmla="*/ 916461 w 918524"/>
                  <a:gd name="connsiteY4-76" fmla="*/ 349269 h 923906"/>
                  <a:gd name="connsiteX5-77" fmla="*/ 774876 w 918524"/>
                  <a:gd name="connsiteY5-78" fmla="*/ 613293 h 923906"/>
                  <a:gd name="connsiteX6-79" fmla="*/ 741827 w 918524"/>
                  <a:gd name="connsiteY6-80" fmla="*/ 914398 h 923906"/>
                  <a:gd name="connsiteX7-81" fmla="*/ 459262 w 918524"/>
                  <a:gd name="connsiteY7-82" fmla="*/ 854400 h 923906"/>
                  <a:gd name="connsiteX8-83" fmla="*/ 176697 w 918524"/>
                  <a:gd name="connsiteY8-84" fmla="*/ 914398 h 923906"/>
                  <a:gd name="connsiteX9-85" fmla="*/ 143648 w 918524"/>
                  <a:gd name="connsiteY9-86" fmla="*/ 613293 h 923906"/>
                  <a:gd name="connsiteX10-87" fmla="*/ 2063 w 918524"/>
                  <a:gd name="connsiteY10-88" fmla="*/ 349269 h 923906"/>
                  <a:gd name="connsiteX0-89" fmla="*/ 2063 w 918524"/>
                  <a:gd name="connsiteY0-90" fmla="*/ 349269 h 923906"/>
                  <a:gd name="connsiteX1-91" fmla="*/ 264202 w 918524"/>
                  <a:gd name="connsiteY1-92" fmla="*/ 223173 h 923906"/>
                  <a:gd name="connsiteX2-93" fmla="*/ 459262 w 918524"/>
                  <a:gd name="connsiteY2-94" fmla="*/ 0 h 923906"/>
                  <a:gd name="connsiteX3-95" fmla="*/ 654322 w 918524"/>
                  <a:gd name="connsiteY3-96" fmla="*/ 223173 h 923906"/>
                  <a:gd name="connsiteX4-97" fmla="*/ 916461 w 918524"/>
                  <a:gd name="connsiteY4-98" fmla="*/ 349269 h 923906"/>
                  <a:gd name="connsiteX5-99" fmla="*/ 774876 w 918524"/>
                  <a:gd name="connsiteY5-100" fmla="*/ 613293 h 923906"/>
                  <a:gd name="connsiteX6-101" fmla="*/ 741827 w 918524"/>
                  <a:gd name="connsiteY6-102" fmla="*/ 914398 h 923906"/>
                  <a:gd name="connsiteX7-103" fmla="*/ 459262 w 918524"/>
                  <a:gd name="connsiteY7-104" fmla="*/ 854400 h 923906"/>
                  <a:gd name="connsiteX8-105" fmla="*/ 176697 w 918524"/>
                  <a:gd name="connsiteY8-106" fmla="*/ 914398 h 923906"/>
                  <a:gd name="connsiteX9-107" fmla="*/ 143648 w 918524"/>
                  <a:gd name="connsiteY9-108" fmla="*/ 613293 h 923906"/>
                  <a:gd name="connsiteX10-109" fmla="*/ 2063 w 918524"/>
                  <a:gd name="connsiteY10-110" fmla="*/ 349269 h 923906"/>
                  <a:gd name="connsiteX0-111" fmla="*/ 2063 w 918524"/>
                  <a:gd name="connsiteY0-112" fmla="*/ 349269 h 923906"/>
                  <a:gd name="connsiteX1-113" fmla="*/ 264202 w 918524"/>
                  <a:gd name="connsiteY1-114" fmla="*/ 223173 h 923906"/>
                  <a:gd name="connsiteX2-115" fmla="*/ 459262 w 918524"/>
                  <a:gd name="connsiteY2-116" fmla="*/ 0 h 923906"/>
                  <a:gd name="connsiteX3-117" fmla="*/ 654322 w 918524"/>
                  <a:gd name="connsiteY3-118" fmla="*/ 223173 h 923906"/>
                  <a:gd name="connsiteX4-119" fmla="*/ 916461 w 918524"/>
                  <a:gd name="connsiteY4-120" fmla="*/ 349269 h 923906"/>
                  <a:gd name="connsiteX5-121" fmla="*/ 774876 w 918524"/>
                  <a:gd name="connsiteY5-122" fmla="*/ 613293 h 923906"/>
                  <a:gd name="connsiteX6-123" fmla="*/ 741827 w 918524"/>
                  <a:gd name="connsiteY6-124" fmla="*/ 914398 h 923906"/>
                  <a:gd name="connsiteX7-125" fmla="*/ 459262 w 918524"/>
                  <a:gd name="connsiteY7-126" fmla="*/ 854400 h 923906"/>
                  <a:gd name="connsiteX8-127" fmla="*/ 176697 w 918524"/>
                  <a:gd name="connsiteY8-128" fmla="*/ 914398 h 923906"/>
                  <a:gd name="connsiteX9-129" fmla="*/ 143648 w 918524"/>
                  <a:gd name="connsiteY9-130" fmla="*/ 613293 h 923906"/>
                  <a:gd name="connsiteX10-131" fmla="*/ 2063 w 918524"/>
                  <a:gd name="connsiteY10-132" fmla="*/ 349269 h 923906"/>
                  <a:gd name="connsiteX0-133" fmla="*/ 2063 w 918524"/>
                  <a:gd name="connsiteY0-134" fmla="*/ 349269 h 923906"/>
                  <a:gd name="connsiteX1-135" fmla="*/ 264202 w 918524"/>
                  <a:gd name="connsiteY1-136" fmla="*/ 223173 h 923906"/>
                  <a:gd name="connsiteX2-137" fmla="*/ 459262 w 918524"/>
                  <a:gd name="connsiteY2-138" fmla="*/ 0 h 923906"/>
                  <a:gd name="connsiteX3-139" fmla="*/ 654322 w 918524"/>
                  <a:gd name="connsiteY3-140" fmla="*/ 223173 h 923906"/>
                  <a:gd name="connsiteX4-141" fmla="*/ 916461 w 918524"/>
                  <a:gd name="connsiteY4-142" fmla="*/ 349269 h 923906"/>
                  <a:gd name="connsiteX5-143" fmla="*/ 774876 w 918524"/>
                  <a:gd name="connsiteY5-144" fmla="*/ 613293 h 923906"/>
                  <a:gd name="connsiteX6-145" fmla="*/ 741827 w 918524"/>
                  <a:gd name="connsiteY6-146" fmla="*/ 914398 h 923906"/>
                  <a:gd name="connsiteX7-147" fmla="*/ 459262 w 918524"/>
                  <a:gd name="connsiteY7-148" fmla="*/ 854400 h 923906"/>
                  <a:gd name="connsiteX8-149" fmla="*/ 176697 w 918524"/>
                  <a:gd name="connsiteY8-150" fmla="*/ 914398 h 923906"/>
                  <a:gd name="connsiteX9-151" fmla="*/ 143648 w 918524"/>
                  <a:gd name="connsiteY9-152" fmla="*/ 613293 h 923906"/>
                  <a:gd name="connsiteX10-153" fmla="*/ 2063 w 918524"/>
                  <a:gd name="connsiteY10-154" fmla="*/ 349269 h 923906"/>
                  <a:gd name="connsiteX0-155" fmla="*/ 654322 w 918524"/>
                  <a:gd name="connsiteY0-156" fmla="*/ 223173 h 923906"/>
                  <a:gd name="connsiteX1-157" fmla="*/ 916461 w 918524"/>
                  <a:gd name="connsiteY1-158" fmla="*/ 349269 h 923906"/>
                  <a:gd name="connsiteX2-159" fmla="*/ 774876 w 918524"/>
                  <a:gd name="connsiteY2-160" fmla="*/ 613293 h 923906"/>
                  <a:gd name="connsiteX3-161" fmla="*/ 741827 w 918524"/>
                  <a:gd name="connsiteY3-162" fmla="*/ 914398 h 923906"/>
                  <a:gd name="connsiteX4-163" fmla="*/ 459262 w 918524"/>
                  <a:gd name="connsiteY4-164" fmla="*/ 854400 h 923906"/>
                  <a:gd name="connsiteX5-165" fmla="*/ 176697 w 918524"/>
                  <a:gd name="connsiteY5-166" fmla="*/ 914398 h 923906"/>
                  <a:gd name="connsiteX6-167" fmla="*/ 143648 w 918524"/>
                  <a:gd name="connsiteY6-168" fmla="*/ 613293 h 923906"/>
                  <a:gd name="connsiteX7-169" fmla="*/ 2063 w 918524"/>
                  <a:gd name="connsiteY7-170" fmla="*/ 349269 h 923906"/>
                  <a:gd name="connsiteX8-171" fmla="*/ 264202 w 918524"/>
                  <a:gd name="connsiteY8-172" fmla="*/ 223173 h 923906"/>
                  <a:gd name="connsiteX9-173" fmla="*/ 459262 w 918524"/>
                  <a:gd name="connsiteY9-174" fmla="*/ 0 h 923906"/>
                  <a:gd name="connsiteX10-175" fmla="*/ 715845 w 918524"/>
                  <a:gd name="connsiteY10-176" fmla="*/ 284696 h 923906"/>
                  <a:gd name="connsiteX0-177" fmla="*/ 916461 w 918524"/>
                  <a:gd name="connsiteY0-178" fmla="*/ 349269 h 923906"/>
                  <a:gd name="connsiteX1-179" fmla="*/ 774876 w 918524"/>
                  <a:gd name="connsiteY1-180" fmla="*/ 613293 h 923906"/>
                  <a:gd name="connsiteX2-181" fmla="*/ 741827 w 918524"/>
                  <a:gd name="connsiteY2-182" fmla="*/ 914398 h 923906"/>
                  <a:gd name="connsiteX3-183" fmla="*/ 459262 w 918524"/>
                  <a:gd name="connsiteY3-184" fmla="*/ 854400 h 923906"/>
                  <a:gd name="connsiteX4-185" fmla="*/ 176697 w 918524"/>
                  <a:gd name="connsiteY4-186" fmla="*/ 914398 h 923906"/>
                  <a:gd name="connsiteX5-187" fmla="*/ 143648 w 918524"/>
                  <a:gd name="connsiteY5-188" fmla="*/ 613293 h 923906"/>
                  <a:gd name="connsiteX6-189" fmla="*/ 2063 w 918524"/>
                  <a:gd name="connsiteY6-190" fmla="*/ 349269 h 923906"/>
                  <a:gd name="connsiteX7-191" fmla="*/ 264202 w 918524"/>
                  <a:gd name="connsiteY7-192" fmla="*/ 223173 h 923906"/>
                  <a:gd name="connsiteX8-193" fmla="*/ 459262 w 918524"/>
                  <a:gd name="connsiteY8-194" fmla="*/ 0 h 923906"/>
                  <a:gd name="connsiteX9-195" fmla="*/ 715845 w 918524"/>
                  <a:gd name="connsiteY9-196" fmla="*/ 284696 h 923906"/>
                  <a:gd name="connsiteX0-197" fmla="*/ 774876 w 774876"/>
                  <a:gd name="connsiteY0-198" fmla="*/ 613293 h 923906"/>
                  <a:gd name="connsiteX1-199" fmla="*/ 741827 w 774876"/>
                  <a:gd name="connsiteY1-200" fmla="*/ 914398 h 923906"/>
                  <a:gd name="connsiteX2-201" fmla="*/ 459262 w 774876"/>
                  <a:gd name="connsiteY2-202" fmla="*/ 854400 h 923906"/>
                  <a:gd name="connsiteX3-203" fmla="*/ 176697 w 774876"/>
                  <a:gd name="connsiteY3-204" fmla="*/ 914398 h 923906"/>
                  <a:gd name="connsiteX4-205" fmla="*/ 143648 w 774876"/>
                  <a:gd name="connsiteY4-206" fmla="*/ 613293 h 923906"/>
                  <a:gd name="connsiteX5-207" fmla="*/ 2063 w 774876"/>
                  <a:gd name="connsiteY5-208" fmla="*/ 349269 h 923906"/>
                  <a:gd name="connsiteX6-209" fmla="*/ 264202 w 774876"/>
                  <a:gd name="connsiteY6-210" fmla="*/ 223173 h 923906"/>
                  <a:gd name="connsiteX7-211" fmla="*/ 459262 w 774876"/>
                  <a:gd name="connsiteY7-212" fmla="*/ 0 h 923906"/>
                  <a:gd name="connsiteX8-213" fmla="*/ 715845 w 774876"/>
                  <a:gd name="connsiteY8-214" fmla="*/ 284696 h 923906"/>
                  <a:gd name="connsiteX0-215" fmla="*/ 741827 w 741827"/>
                  <a:gd name="connsiteY0-216" fmla="*/ 914398 h 923906"/>
                  <a:gd name="connsiteX1-217" fmla="*/ 459262 w 741827"/>
                  <a:gd name="connsiteY1-218" fmla="*/ 854400 h 923906"/>
                  <a:gd name="connsiteX2-219" fmla="*/ 176697 w 741827"/>
                  <a:gd name="connsiteY2-220" fmla="*/ 914398 h 923906"/>
                  <a:gd name="connsiteX3-221" fmla="*/ 143648 w 741827"/>
                  <a:gd name="connsiteY3-222" fmla="*/ 613293 h 923906"/>
                  <a:gd name="connsiteX4-223" fmla="*/ 2063 w 741827"/>
                  <a:gd name="connsiteY4-224" fmla="*/ 349269 h 923906"/>
                  <a:gd name="connsiteX5-225" fmla="*/ 264202 w 741827"/>
                  <a:gd name="connsiteY5-226" fmla="*/ 223173 h 923906"/>
                  <a:gd name="connsiteX6-227" fmla="*/ 459262 w 741827"/>
                  <a:gd name="connsiteY6-228" fmla="*/ 0 h 923906"/>
                  <a:gd name="connsiteX7-229" fmla="*/ 715845 w 741827"/>
                  <a:gd name="connsiteY7-230" fmla="*/ 284696 h 923906"/>
                  <a:gd name="connsiteX0-231" fmla="*/ 459262 w 715845"/>
                  <a:gd name="connsiteY0-232" fmla="*/ 854400 h 916632"/>
                  <a:gd name="connsiteX1-233" fmla="*/ 176697 w 715845"/>
                  <a:gd name="connsiteY1-234" fmla="*/ 914398 h 916632"/>
                  <a:gd name="connsiteX2-235" fmla="*/ 143648 w 715845"/>
                  <a:gd name="connsiteY2-236" fmla="*/ 613293 h 916632"/>
                  <a:gd name="connsiteX3-237" fmla="*/ 2063 w 715845"/>
                  <a:gd name="connsiteY3-238" fmla="*/ 349269 h 916632"/>
                  <a:gd name="connsiteX4-239" fmla="*/ 264202 w 715845"/>
                  <a:gd name="connsiteY4-240" fmla="*/ 223173 h 916632"/>
                  <a:gd name="connsiteX5-241" fmla="*/ 459262 w 715845"/>
                  <a:gd name="connsiteY5-242" fmla="*/ 0 h 916632"/>
                  <a:gd name="connsiteX6-243" fmla="*/ 715845 w 715845"/>
                  <a:gd name="connsiteY6-244" fmla="*/ 284696 h 916632"/>
                  <a:gd name="connsiteX0-245" fmla="*/ 176697 w 715845"/>
                  <a:gd name="connsiteY0-246" fmla="*/ 914398 h 914398"/>
                  <a:gd name="connsiteX1-247" fmla="*/ 143648 w 715845"/>
                  <a:gd name="connsiteY1-248" fmla="*/ 613293 h 914398"/>
                  <a:gd name="connsiteX2-249" fmla="*/ 2063 w 715845"/>
                  <a:gd name="connsiteY2-250" fmla="*/ 349269 h 914398"/>
                  <a:gd name="connsiteX3-251" fmla="*/ 264202 w 715845"/>
                  <a:gd name="connsiteY3-252" fmla="*/ 223173 h 914398"/>
                  <a:gd name="connsiteX4-253" fmla="*/ 459262 w 715845"/>
                  <a:gd name="connsiteY4-254" fmla="*/ 0 h 914398"/>
                  <a:gd name="connsiteX5-255" fmla="*/ 715845 w 715845"/>
                  <a:gd name="connsiteY5-256" fmla="*/ 284696 h 914398"/>
                  <a:gd name="connsiteX0-257" fmla="*/ 143648 w 715845"/>
                  <a:gd name="connsiteY0-258" fmla="*/ 613293 h 613293"/>
                  <a:gd name="connsiteX1-259" fmla="*/ 2063 w 715845"/>
                  <a:gd name="connsiteY1-260" fmla="*/ 349269 h 613293"/>
                  <a:gd name="connsiteX2-261" fmla="*/ 264202 w 715845"/>
                  <a:gd name="connsiteY2-262" fmla="*/ 223173 h 613293"/>
                  <a:gd name="connsiteX3-263" fmla="*/ 459262 w 715845"/>
                  <a:gd name="connsiteY3-264" fmla="*/ 0 h 613293"/>
                  <a:gd name="connsiteX4-265" fmla="*/ 715845 w 715845"/>
                  <a:gd name="connsiteY4-266" fmla="*/ 284696 h 613293"/>
                  <a:gd name="connsiteX0-267" fmla="*/ 0 w 713782"/>
                  <a:gd name="connsiteY0-268" fmla="*/ 349269 h 349269"/>
                  <a:gd name="connsiteX1-269" fmla="*/ 262139 w 713782"/>
                  <a:gd name="connsiteY1-270" fmla="*/ 223173 h 349269"/>
                  <a:gd name="connsiteX2-271" fmla="*/ 457199 w 713782"/>
                  <a:gd name="connsiteY2-272" fmla="*/ 0 h 349269"/>
                  <a:gd name="connsiteX3-273" fmla="*/ 713782 w 713782"/>
                  <a:gd name="connsiteY3-274" fmla="*/ 284696 h 349269"/>
                  <a:gd name="connsiteX0-275" fmla="*/ 0 w 457199"/>
                  <a:gd name="connsiteY0-276" fmla="*/ 349269 h 349269"/>
                  <a:gd name="connsiteX1-277" fmla="*/ 262139 w 457199"/>
                  <a:gd name="connsiteY1-278" fmla="*/ 223173 h 349269"/>
                  <a:gd name="connsiteX2-279" fmla="*/ 457199 w 457199"/>
                  <a:gd name="connsiteY2-280" fmla="*/ 0 h 34926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</a:cxnLst>
                <a:rect l="l" t="t" r="r" b="b"/>
                <a:pathLst>
                  <a:path w="457199" h="349269">
                    <a:moveTo>
                      <a:pt x="0" y="349269"/>
                    </a:moveTo>
                    <a:cubicBezTo>
                      <a:pt x="20092" y="284249"/>
                      <a:pt x="185939" y="281384"/>
                      <a:pt x="262139" y="223173"/>
                    </a:cubicBezTo>
                    <a:cubicBezTo>
                      <a:pt x="338339" y="164962"/>
                      <a:pt x="392179" y="0"/>
                      <a:pt x="457199" y="0"/>
                    </a:cubicBezTo>
                  </a:path>
                </a:pathLst>
              </a:custGeom>
              <a:noFill/>
              <a:ln w="28575" cap="rnd">
                <a:solidFill>
                  <a:schemeClr val="bg1">
                    <a:alpha val="8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4" name="五角星 2"/>
              <p:cNvSpPr/>
              <p:nvPr/>
            </p:nvSpPr>
            <p:spPr>
              <a:xfrm rot="6997346">
                <a:off x="11587935" y="4901938"/>
                <a:ext cx="128719" cy="147271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-1" fmla="*/ 0 w 914398"/>
                  <a:gd name="connsiteY0-2" fmla="*/ 349269 h 923906"/>
                  <a:gd name="connsiteX1-3" fmla="*/ 262139 w 914398"/>
                  <a:gd name="connsiteY1-4" fmla="*/ 223173 h 923906"/>
                  <a:gd name="connsiteX2-5" fmla="*/ 457199 w 914398"/>
                  <a:gd name="connsiteY2-6" fmla="*/ 0 h 923906"/>
                  <a:gd name="connsiteX3-7" fmla="*/ 652259 w 914398"/>
                  <a:gd name="connsiteY3-8" fmla="*/ 223173 h 923906"/>
                  <a:gd name="connsiteX4-9" fmla="*/ 914398 w 914398"/>
                  <a:gd name="connsiteY4-10" fmla="*/ 349269 h 923906"/>
                  <a:gd name="connsiteX5-11" fmla="*/ 772813 w 914398"/>
                  <a:gd name="connsiteY5-12" fmla="*/ 613293 h 923906"/>
                  <a:gd name="connsiteX6-13" fmla="*/ 739764 w 914398"/>
                  <a:gd name="connsiteY6-14" fmla="*/ 914398 h 923906"/>
                  <a:gd name="connsiteX7-15" fmla="*/ 457199 w 914398"/>
                  <a:gd name="connsiteY7-16" fmla="*/ 854400 h 923906"/>
                  <a:gd name="connsiteX8-17" fmla="*/ 174634 w 914398"/>
                  <a:gd name="connsiteY8-18" fmla="*/ 914398 h 923906"/>
                  <a:gd name="connsiteX9-19" fmla="*/ 141585 w 914398"/>
                  <a:gd name="connsiteY9-20" fmla="*/ 613293 h 923906"/>
                  <a:gd name="connsiteX10-21" fmla="*/ 0 w 914398"/>
                  <a:gd name="connsiteY10-22" fmla="*/ 349269 h 923906"/>
                  <a:gd name="connsiteX0-23" fmla="*/ 0 w 916461"/>
                  <a:gd name="connsiteY0-24" fmla="*/ 349269 h 923906"/>
                  <a:gd name="connsiteX1-25" fmla="*/ 262139 w 916461"/>
                  <a:gd name="connsiteY1-26" fmla="*/ 223173 h 923906"/>
                  <a:gd name="connsiteX2-27" fmla="*/ 457199 w 916461"/>
                  <a:gd name="connsiteY2-28" fmla="*/ 0 h 923906"/>
                  <a:gd name="connsiteX3-29" fmla="*/ 652259 w 916461"/>
                  <a:gd name="connsiteY3-30" fmla="*/ 223173 h 923906"/>
                  <a:gd name="connsiteX4-31" fmla="*/ 914398 w 916461"/>
                  <a:gd name="connsiteY4-32" fmla="*/ 349269 h 923906"/>
                  <a:gd name="connsiteX5-33" fmla="*/ 772813 w 916461"/>
                  <a:gd name="connsiteY5-34" fmla="*/ 613293 h 923906"/>
                  <a:gd name="connsiteX6-35" fmla="*/ 739764 w 916461"/>
                  <a:gd name="connsiteY6-36" fmla="*/ 914398 h 923906"/>
                  <a:gd name="connsiteX7-37" fmla="*/ 457199 w 916461"/>
                  <a:gd name="connsiteY7-38" fmla="*/ 854400 h 923906"/>
                  <a:gd name="connsiteX8-39" fmla="*/ 174634 w 916461"/>
                  <a:gd name="connsiteY8-40" fmla="*/ 914398 h 923906"/>
                  <a:gd name="connsiteX9-41" fmla="*/ 141585 w 916461"/>
                  <a:gd name="connsiteY9-42" fmla="*/ 613293 h 923906"/>
                  <a:gd name="connsiteX10-43" fmla="*/ 0 w 916461"/>
                  <a:gd name="connsiteY10-44" fmla="*/ 349269 h 923906"/>
                  <a:gd name="connsiteX0-45" fmla="*/ 0 w 916461"/>
                  <a:gd name="connsiteY0-46" fmla="*/ 349269 h 923906"/>
                  <a:gd name="connsiteX1-47" fmla="*/ 262139 w 916461"/>
                  <a:gd name="connsiteY1-48" fmla="*/ 223173 h 923906"/>
                  <a:gd name="connsiteX2-49" fmla="*/ 457199 w 916461"/>
                  <a:gd name="connsiteY2-50" fmla="*/ 0 h 923906"/>
                  <a:gd name="connsiteX3-51" fmla="*/ 652259 w 916461"/>
                  <a:gd name="connsiteY3-52" fmla="*/ 223173 h 923906"/>
                  <a:gd name="connsiteX4-53" fmla="*/ 914398 w 916461"/>
                  <a:gd name="connsiteY4-54" fmla="*/ 349269 h 923906"/>
                  <a:gd name="connsiteX5-55" fmla="*/ 772813 w 916461"/>
                  <a:gd name="connsiteY5-56" fmla="*/ 613293 h 923906"/>
                  <a:gd name="connsiteX6-57" fmla="*/ 739764 w 916461"/>
                  <a:gd name="connsiteY6-58" fmla="*/ 914398 h 923906"/>
                  <a:gd name="connsiteX7-59" fmla="*/ 457199 w 916461"/>
                  <a:gd name="connsiteY7-60" fmla="*/ 854400 h 923906"/>
                  <a:gd name="connsiteX8-61" fmla="*/ 174634 w 916461"/>
                  <a:gd name="connsiteY8-62" fmla="*/ 914398 h 923906"/>
                  <a:gd name="connsiteX9-63" fmla="*/ 141585 w 916461"/>
                  <a:gd name="connsiteY9-64" fmla="*/ 613293 h 923906"/>
                  <a:gd name="connsiteX10-65" fmla="*/ 0 w 916461"/>
                  <a:gd name="connsiteY10-66" fmla="*/ 349269 h 923906"/>
                  <a:gd name="connsiteX0-67" fmla="*/ 2063 w 918524"/>
                  <a:gd name="connsiteY0-68" fmla="*/ 349269 h 923906"/>
                  <a:gd name="connsiteX1-69" fmla="*/ 264202 w 918524"/>
                  <a:gd name="connsiteY1-70" fmla="*/ 223173 h 923906"/>
                  <a:gd name="connsiteX2-71" fmla="*/ 459262 w 918524"/>
                  <a:gd name="connsiteY2-72" fmla="*/ 0 h 923906"/>
                  <a:gd name="connsiteX3-73" fmla="*/ 654322 w 918524"/>
                  <a:gd name="connsiteY3-74" fmla="*/ 223173 h 923906"/>
                  <a:gd name="connsiteX4-75" fmla="*/ 916461 w 918524"/>
                  <a:gd name="connsiteY4-76" fmla="*/ 349269 h 923906"/>
                  <a:gd name="connsiteX5-77" fmla="*/ 774876 w 918524"/>
                  <a:gd name="connsiteY5-78" fmla="*/ 613293 h 923906"/>
                  <a:gd name="connsiteX6-79" fmla="*/ 741827 w 918524"/>
                  <a:gd name="connsiteY6-80" fmla="*/ 914398 h 923906"/>
                  <a:gd name="connsiteX7-81" fmla="*/ 459262 w 918524"/>
                  <a:gd name="connsiteY7-82" fmla="*/ 854400 h 923906"/>
                  <a:gd name="connsiteX8-83" fmla="*/ 176697 w 918524"/>
                  <a:gd name="connsiteY8-84" fmla="*/ 914398 h 923906"/>
                  <a:gd name="connsiteX9-85" fmla="*/ 143648 w 918524"/>
                  <a:gd name="connsiteY9-86" fmla="*/ 613293 h 923906"/>
                  <a:gd name="connsiteX10-87" fmla="*/ 2063 w 918524"/>
                  <a:gd name="connsiteY10-88" fmla="*/ 349269 h 923906"/>
                  <a:gd name="connsiteX0-89" fmla="*/ 2063 w 918524"/>
                  <a:gd name="connsiteY0-90" fmla="*/ 349269 h 923906"/>
                  <a:gd name="connsiteX1-91" fmla="*/ 264202 w 918524"/>
                  <a:gd name="connsiteY1-92" fmla="*/ 223173 h 923906"/>
                  <a:gd name="connsiteX2-93" fmla="*/ 459262 w 918524"/>
                  <a:gd name="connsiteY2-94" fmla="*/ 0 h 923906"/>
                  <a:gd name="connsiteX3-95" fmla="*/ 654322 w 918524"/>
                  <a:gd name="connsiteY3-96" fmla="*/ 223173 h 923906"/>
                  <a:gd name="connsiteX4-97" fmla="*/ 916461 w 918524"/>
                  <a:gd name="connsiteY4-98" fmla="*/ 349269 h 923906"/>
                  <a:gd name="connsiteX5-99" fmla="*/ 774876 w 918524"/>
                  <a:gd name="connsiteY5-100" fmla="*/ 613293 h 923906"/>
                  <a:gd name="connsiteX6-101" fmla="*/ 741827 w 918524"/>
                  <a:gd name="connsiteY6-102" fmla="*/ 914398 h 923906"/>
                  <a:gd name="connsiteX7-103" fmla="*/ 459262 w 918524"/>
                  <a:gd name="connsiteY7-104" fmla="*/ 854400 h 923906"/>
                  <a:gd name="connsiteX8-105" fmla="*/ 176697 w 918524"/>
                  <a:gd name="connsiteY8-106" fmla="*/ 914398 h 923906"/>
                  <a:gd name="connsiteX9-107" fmla="*/ 143648 w 918524"/>
                  <a:gd name="connsiteY9-108" fmla="*/ 613293 h 923906"/>
                  <a:gd name="connsiteX10-109" fmla="*/ 2063 w 918524"/>
                  <a:gd name="connsiteY10-110" fmla="*/ 349269 h 923906"/>
                  <a:gd name="connsiteX0-111" fmla="*/ 2063 w 918524"/>
                  <a:gd name="connsiteY0-112" fmla="*/ 349269 h 923906"/>
                  <a:gd name="connsiteX1-113" fmla="*/ 264202 w 918524"/>
                  <a:gd name="connsiteY1-114" fmla="*/ 223173 h 923906"/>
                  <a:gd name="connsiteX2-115" fmla="*/ 459262 w 918524"/>
                  <a:gd name="connsiteY2-116" fmla="*/ 0 h 923906"/>
                  <a:gd name="connsiteX3-117" fmla="*/ 654322 w 918524"/>
                  <a:gd name="connsiteY3-118" fmla="*/ 223173 h 923906"/>
                  <a:gd name="connsiteX4-119" fmla="*/ 916461 w 918524"/>
                  <a:gd name="connsiteY4-120" fmla="*/ 349269 h 923906"/>
                  <a:gd name="connsiteX5-121" fmla="*/ 774876 w 918524"/>
                  <a:gd name="connsiteY5-122" fmla="*/ 613293 h 923906"/>
                  <a:gd name="connsiteX6-123" fmla="*/ 741827 w 918524"/>
                  <a:gd name="connsiteY6-124" fmla="*/ 914398 h 923906"/>
                  <a:gd name="connsiteX7-125" fmla="*/ 459262 w 918524"/>
                  <a:gd name="connsiteY7-126" fmla="*/ 854400 h 923906"/>
                  <a:gd name="connsiteX8-127" fmla="*/ 176697 w 918524"/>
                  <a:gd name="connsiteY8-128" fmla="*/ 914398 h 923906"/>
                  <a:gd name="connsiteX9-129" fmla="*/ 143648 w 918524"/>
                  <a:gd name="connsiteY9-130" fmla="*/ 613293 h 923906"/>
                  <a:gd name="connsiteX10-131" fmla="*/ 2063 w 918524"/>
                  <a:gd name="connsiteY10-132" fmla="*/ 349269 h 923906"/>
                  <a:gd name="connsiteX0-133" fmla="*/ 2063 w 918524"/>
                  <a:gd name="connsiteY0-134" fmla="*/ 349269 h 923906"/>
                  <a:gd name="connsiteX1-135" fmla="*/ 264202 w 918524"/>
                  <a:gd name="connsiteY1-136" fmla="*/ 223173 h 923906"/>
                  <a:gd name="connsiteX2-137" fmla="*/ 459262 w 918524"/>
                  <a:gd name="connsiteY2-138" fmla="*/ 0 h 923906"/>
                  <a:gd name="connsiteX3-139" fmla="*/ 654322 w 918524"/>
                  <a:gd name="connsiteY3-140" fmla="*/ 223173 h 923906"/>
                  <a:gd name="connsiteX4-141" fmla="*/ 916461 w 918524"/>
                  <a:gd name="connsiteY4-142" fmla="*/ 349269 h 923906"/>
                  <a:gd name="connsiteX5-143" fmla="*/ 774876 w 918524"/>
                  <a:gd name="connsiteY5-144" fmla="*/ 613293 h 923906"/>
                  <a:gd name="connsiteX6-145" fmla="*/ 741827 w 918524"/>
                  <a:gd name="connsiteY6-146" fmla="*/ 914398 h 923906"/>
                  <a:gd name="connsiteX7-147" fmla="*/ 459262 w 918524"/>
                  <a:gd name="connsiteY7-148" fmla="*/ 854400 h 923906"/>
                  <a:gd name="connsiteX8-149" fmla="*/ 176697 w 918524"/>
                  <a:gd name="connsiteY8-150" fmla="*/ 914398 h 923906"/>
                  <a:gd name="connsiteX9-151" fmla="*/ 143648 w 918524"/>
                  <a:gd name="connsiteY9-152" fmla="*/ 613293 h 923906"/>
                  <a:gd name="connsiteX10-153" fmla="*/ 2063 w 918524"/>
                  <a:gd name="connsiteY10-154" fmla="*/ 349269 h 923906"/>
                  <a:gd name="connsiteX0-155" fmla="*/ 654322 w 918524"/>
                  <a:gd name="connsiteY0-156" fmla="*/ 223173 h 923906"/>
                  <a:gd name="connsiteX1-157" fmla="*/ 916461 w 918524"/>
                  <a:gd name="connsiteY1-158" fmla="*/ 349269 h 923906"/>
                  <a:gd name="connsiteX2-159" fmla="*/ 774876 w 918524"/>
                  <a:gd name="connsiteY2-160" fmla="*/ 613293 h 923906"/>
                  <a:gd name="connsiteX3-161" fmla="*/ 741827 w 918524"/>
                  <a:gd name="connsiteY3-162" fmla="*/ 914398 h 923906"/>
                  <a:gd name="connsiteX4-163" fmla="*/ 459262 w 918524"/>
                  <a:gd name="connsiteY4-164" fmla="*/ 854400 h 923906"/>
                  <a:gd name="connsiteX5-165" fmla="*/ 176697 w 918524"/>
                  <a:gd name="connsiteY5-166" fmla="*/ 914398 h 923906"/>
                  <a:gd name="connsiteX6-167" fmla="*/ 143648 w 918524"/>
                  <a:gd name="connsiteY6-168" fmla="*/ 613293 h 923906"/>
                  <a:gd name="connsiteX7-169" fmla="*/ 2063 w 918524"/>
                  <a:gd name="connsiteY7-170" fmla="*/ 349269 h 923906"/>
                  <a:gd name="connsiteX8-171" fmla="*/ 264202 w 918524"/>
                  <a:gd name="connsiteY8-172" fmla="*/ 223173 h 923906"/>
                  <a:gd name="connsiteX9-173" fmla="*/ 459262 w 918524"/>
                  <a:gd name="connsiteY9-174" fmla="*/ 0 h 923906"/>
                  <a:gd name="connsiteX10-175" fmla="*/ 715845 w 918524"/>
                  <a:gd name="connsiteY10-176" fmla="*/ 284696 h 923906"/>
                  <a:gd name="connsiteX0-177" fmla="*/ 916461 w 918524"/>
                  <a:gd name="connsiteY0-178" fmla="*/ 349269 h 923906"/>
                  <a:gd name="connsiteX1-179" fmla="*/ 774876 w 918524"/>
                  <a:gd name="connsiteY1-180" fmla="*/ 613293 h 923906"/>
                  <a:gd name="connsiteX2-181" fmla="*/ 741827 w 918524"/>
                  <a:gd name="connsiteY2-182" fmla="*/ 914398 h 923906"/>
                  <a:gd name="connsiteX3-183" fmla="*/ 459262 w 918524"/>
                  <a:gd name="connsiteY3-184" fmla="*/ 854400 h 923906"/>
                  <a:gd name="connsiteX4-185" fmla="*/ 176697 w 918524"/>
                  <a:gd name="connsiteY4-186" fmla="*/ 914398 h 923906"/>
                  <a:gd name="connsiteX5-187" fmla="*/ 143648 w 918524"/>
                  <a:gd name="connsiteY5-188" fmla="*/ 613293 h 923906"/>
                  <a:gd name="connsiteX6-189" fmla="*/ 2063 w 918524"/>
                  <a:gd name="connsiteY6-190" fmla="*/ 349269 h 923906"/>
                  <a:gd name="connsiteX7-191" fmla="*/ 264202 w 918524"/>
                  <a:gd name="connsiteY7-192" fmla="*/ 223173 h 923906"/>
                  <a:gd name="connsiteX8-193" fmla="*/ 459262 w 918524"/>
                  <a:gd name="connsiteY8-194" fmla="*/ 0 h 923906"/>
                  <a:gd name="connsiteX9-195" fmla="*/ 715845 w 918524"/>
                  <a:gd name="connsiteY9-196" fmla="*/ 284696 h 923906"/>
                  <a:gd name="connsiteX0-197" fmla="*/ 774876 w 774876"/>
                  <a:gd name="connsiteY0-198" fmla="*/ 613293 h 923906"/>
                  <a:gd name="connsiteX1-199" fmla="*/ 741827 w 774876"/>
                  <a:gd name="connsiteY1-200" fmla="*/ 914398 h 923906"/>
                  <a:gd name="connsiteX2-201" fmla="*/ 459262 w 774876"/>
                  <a:gd name="connsiteY2-202" fmla="*/ 854400 h 923906"/>
                  <a:gd name="connsiteX3-203" fmla="*/ 176697 w 774876"/>
                  <a:gd name="connsiteY3-204" fmla="*/ 914398 h 923906"/>
                  <a:gd name="connsiteX4-205" fmla="*/ 143648 w 774876"/>
                  <a:gd name="connsiteY4-206" fmla="*/ 613293 h 923906"/>
                  <a:gd name="connsiteX5-207" fmla="*/ 2063 w 774876"/>
                  <a:gd name="connsiteY5-208" fmla="*/ 349269 h 923906"/>
                  <a:gd name="connsiteX6-209" fmla="*/ 264202 w 774876"/>
                  <a:gd name="connsiteY6-210" fmla="*/ 223173 h 923906"/>
                  <a:gd name="connsiteX7-211" fmla="*/ 459262 w 774876"/>
                  <a:gd name="connsiteY7-212" fmla="*/ 0 h 923906"/>
                  <a:gd name="connsiteX8-213" fmla="*/ 715845 w 774876"/>
                  <a:gd name="connsiteY8-214" fmla="*/ 284696 h 923906"/>
                  <a:gd name="connsiteX0-215" fmla="*/ 741827 w 741827"/>
                  <a:gd name="connsiteY0-216" fmla="*/ 914398 h 923906"/>
                  <a:gd name="connsiteX1-217" fmla="*/ 459262 w 741827"/>
                  <a:gd name="connsiteY1-218" fmla="*/ 854400 h 923906"/>
                  <a:gd name="connsiteX2-219" fmla="*/ 176697 w 741827"/>
                  <a:gd name="connsiteY2-220" fmla="*/ 914398 h 923906"/>
                  <a:gd name="connsiteX3-221" fmla="*/ 143648 w 741827"/>
                  <a:gd name="connsiteY3-222" fmla="*/ 613293 h 923906"/>
                  <a:gd name="connsiteX4-223" fmla="*/ 2063 w 741827"/>
                  <a:gd name="connsiteY4-224" fmla="*/ 349269 h 923906"/>
                  <a:gd name="connsiteX5-225" fmla="*/ 264202 w 741827"/>
                  <a:gd name="connsiteY5-226" fmla="*/ 223173 h 923906"/>
                  <a:gd name="connsiteX6-227" fmla="*/ 459262 w 741827"/>
                  <a:gd name="connsiteY6-228" fmla="*/ 0 h 923906"/>
                  <a:gd name="connsiteX7-229" fmla="*/ 715845 w 741827"/>
                  <a:gd name="connsiteY7-230" fmla="*/ 284696 h 923906"/>
                  <a:gd name="connsiteX0-231" fmla="*/ 459262 w 715845"/>
                  <a:gd name="connsiteY0-232" fmla="*/ 854400 h 916632"/>
                  <a:gd name="connsiteX1-233" fmla="*/ 176697 w 715845"/>
                  <a:gd name="connsiteY1-234" fmla="*/ 914398 h 916632"/>
                  <a:gd name="connsiteX2-235" fmla="*/ 143648 w 715845"/>
                  <a:gd name="connsiteY2-236" fmla="*/ 613293 h 916632"/>
                  <a:gd name="connsiteX3-237" fmla="*/ 2063 w 715845"/>
                  <a:gd name="connsiteY3-238" fmla="*/ 349269 h 916632"/>
                  <a:gd name="connsiteX4-239" fmla="*/ 264202 w 715845"/>
                  <a:gd name="connsiteY4-240" fmla="*/ 223173 h 916632"/>
                  <a:gd name="connsiteX5-241" fmla="*/ 459262 w 715845"/>
                  <a:gd name="connsiteY5-242" fmla="*/ 0 h 916632"/>
                  <a:gd name="connsiteX6-243" fmla="*/ 715845 w 715845"/>
                  <a:gd name="connsiteY6-244" fmla="*/ 284696 h 916632"/>
                  <a:gd name="connsiteX0-245" fmla="*/ 176697 w 715845"/>
                  <a:gd name="connsiteY0-246" fmla="*/ 914398 h 914398"/>
                  <a:gd name="connsiteX1-247" fmla="*/ 143648 w 715845"/>
                  <a:gd name="connsiteY1-248" fmla="*/ 613293 h 914398"/>
                  <a:gd name="connsiteX2-249" fmla="*/ 2063 w 715845"/>
                  <a:gd name="connsiteY2-250" fmla="*/ 349269 h 914398"/>
                  <a:gd name="connsiteX3-251" fmla="*/ 264202 w 715845"/>
                  <a:gd name="connsiteY3-252" fmla="*/ 223173 h 914398"/>
                  <a:gd name="connsiteX4-253" fmla="*/ 459262 w 715845"/>
                  <a:gd name="connsiteY4-254" fmla="*/ 0 h 914398"/>
                  <a:gd name="connsiteX5-255" fmla="*/ 715845 w 715845"/>
                  <a:gd name="connsiteY5-256" fmla="*/ 284696 h 914398"/>
                  <a:gd name="connsiteX0-257" fmla="*/ 143648 w 715845"/>
                  <a:gd name="connsiteY0-258" fmla="*/ 613293 h 613293"/>
                  <a:gd name="connsiteX1-259" fmla="*/ 2063 w 715845"/>
                  <a:gd name="connsiteY1-260" fmla="*/ 349269 h 613293"/>
                  <a:gd name="connsiteX2-261" fmla="*/ 264202 w 715845"/>
                  <a:gd name="connsiteY2-262" fmla="*/ 223173 h 613293"/>
                  <a:gd name="connsiteX3-263" fmla="*/ 459262 w 715845"/>
                  <a:gd name="connsiteY3-264" fmla="*/ 0 h 613293"/>
                  <a:gd name="connsiteX4-265" fmla="*/ 715845 w 715845"/>
                  <a:gd name="connsiteY4-266" fmla="*/ 284696 h 613293"/>
                  <a:gd name="connsiteX0-267" fmla="*/ 0 w 713782"/>
                  <a:gd name="connsiteY0-268" fmla="*/ 349269 h 349269"/>
                  <a:gd name="connsiteX1-269" fmla="*/ 262139 w 713782"/>
                  <a:gd name="connsiteY1-270" fmla="*/ 223173 h 349269"/>
                  <a:gd name="connsiteX2-271" fmla="*/ 457199 w 713782"/>
                  <a:gd name="connsiteY2-272" fmla="*/ 0 h 349269"/>
                  <a:gd name="connsiteX3-273" fmla="*/ 713782 w 713782"/>
                  <a:gd name="connsiteY3-274" fmla="*/ 284696 h 349269"/>
                  <a:gd name="connsiteX0-275" fmla="*/ 0 w 457199"/>
                  <a:gd name="connsiteY0-276" fmla="*/ 349269 h 349269"/>
                  <a:gd name="connsiteX1-277" fmla="*/ 262139 w 457199"/>
                  <a:gd name="connsiteY1-278" fmla="*/ 223173 h 349269"/>
                  <a:gd name="connsiteX2-279" fmla="*/ 457199 w 457199"/>
                  <a:gd name="connsiteY2-280" fmla="*/ 0 h 349269"/>
                  <a:gd name="connsiteX0-281" fmla="*/ 0 w 195060"/>
                  <a:gd name="connsiteY0-282" fmla="*/ 223173 h 223173"/>
                  <a:gd name="connsiteX1-283" fmla="*/ 195060 w 195060"/>
                  <a:gd name="connsiteY1-284" fmla="*/ 0 h 223173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</a:cxnLst>
                <a:rect l="l" t="t" r="r" b="b"/>
                <a:pathLst>
                  <a:path w="195060" h="223173">
                    <a:moveTo>
                      <a:pt x="0" y="223173"/>
                    </a:moveTo>
                    <a:cubicBezTo>
                      <a:pt x="76200" y="164962"/>
                      <a:pt x="130040" y="0"/>
                      <a:pt x="195060" y="0"/>
                    </a:cubicBezTo>
                  </a:path>
                </a:pathLst>
              </a:custGeom>
              <a:noFill/>
              <a:ln w="28575" cap="rnd">
                <a:solidFill>
                  <a:schemeClr val="bg1">
                    <a:alpha val="6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35" name="弧形 34"/>
          <p:cNvSpPr/>
          <p:nvPr/>
        </p:nvSpPr>
        <p:spPr>
          <a:xfrm rot="17645248">
            <a:off x="2670384" y="1769256"/>
            <a:ext cx="1905358" cy="1905358"/>
          </a:xfrm>
          <a:prstGeom prst="arc">
            <a:avLst>
              <a:gd name="adj1" fmla="val 17218111"/>
              <a:gd name="adj2" fmla="val 20438047"/>
            </a:avLst>
          </a:prstGeom>
          <a:ln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弧形 35"/>
          <p:cNvSpPr/>
          <p:nvPr/>
        </p:nvSpPr>
        <p:spPr>
          <a:xfrm rot="6270057" flipH="1">
            <a:off x="922253" y="892771"/>
            <a:ext cx="993004" cy="993004"/>
          </a:xfrm>
          <a:prstGeom prst="arc">
            <a:avLst>
              <a:gd name="adj1" fmla="val 16200000"/>
              <a:gd name="adj2" fmla="val 20531645"/>
            </a:avLst>
          </a:prstGeom>
          <a:ln>
            <a:solidFill>
              <a:srgbClr val="FFFF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弧形 36"/>
          <p:cNvSpPr/>
          <p:nvPr/>
        </p:nvSpPr>
        <p:spPr>
          <a:xfrm rot="18280354">
            <a:off x="1985689" y="1135306"/>
            <a:ext cx="2895013" cy="2009852"/>
          </a:xfrm>
          <a:prstGeom prst="arc">
            <a:avLst>
              <a:gd name="adj1" fmla="val 15659802"/>
              <a:gd name="adj2" fmla="val 18892968"/>
            </a:avLst>
          </a:prstGeom>
          <a:ln>
            <a:solidFill>
              <a:srgbClr val="64E4F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8" name="组合 37"/>
          <p:cNvGrpSpPr/>
          <p:nvPr/>
        </p:nvGrpSpPr>
        <p:grpSpPr>
          <a:xfrm rot="920444">
            <a:off x="8928545" y="3352533"/>
            <a:ext cx="577446" cy="566828"/>
            <a:chOff x="10646778" y="4753862"/>
            <a:chExt cx="751521" cy="737702"/>
          </a:xfrm>
        </p:grpSpPr>
        <p:sp>
          <p:nvSpPr>
            <p:cNvPr id="39" name="五角星 2"/>
            <p:cNvSpPr/>
            <p:nvPr/>
          </p:nvSpPr>
          <p:spPr>
            <a:xfrm rot="20227648" flipH="1">
              <a:off x="10648573" y="4753862"/>
              <a:ext cx="749726" cy="728735"/>
            </a:xfrm>
            <a:custGeom>
              <a:avLst/>
              <a:gdLst>
                <a:gd name="connsiteX0" fmla="*/ 1 w 914400"/>
                <a:gd name="connsiteY0" fmla="*/ 349269 h 914400"/>
                <a:gd name="connsiteX1" fmla="*/ 262140 w 914400"/>
                <a:gd name="connsiteY1" fmla="*/ 223173 h 914400"/>
                <a:gd name="connsiteX2" fmla="*/ 457200 w 914400"/>
                <a:gd name="connsiteY2" fmla="*/ 0 h 914400"/>
                <a:gd name="connsiteX3" fmla="*/ 652260 w 914400"/>
                <a:gd name="connsiteY3" fmla="*/ 223173 h 914400"/>
                <a:gd name="connsiteX4" fmla="*/ 914399 w 914400"/>
                <a:gd name="connsiteY4" fmla="*/ 349269 h 914400"/>
                <a:gd name="connsiteX5" fmla="*/ 772814 w 914400"/>
                <a:gd name="connsiteY5" fmla="*/ 613293 h 914400"/>
                <a:gd name="connsiteX6" fmla="*/ 739765 w 914400"/>
                <a:gd name="connsiteY6" fmla="*/ 914398 h 914400"/>
                <a:gd name="connsiteX7" fmla="*/ 457200 w 914400"/>
                <a:gd name="connsiteY7" fmla="*/ 854400 h 914400"/>
                <a:gd name="connsiteX8" fmla="*/ 174635 w 914400"/>
                <a:gd name="connsiteY8" fmla="*/ 914398 h 914400"/>
                <a:gd name="connsiteX9" fmla="*/ 141586 w 914400"/>
                <a:gd name="connsiteY9" fmla="*/ 613293 h 914400"/>
                <a:gd name="connsiteX10" fmla="*/ 1 w 914400"/>
                <a:gd name="connsiteY10" fmla="*/ 349269 h 914400"/>
                <a:gd name="connsiteX0-1" fmla="*/ 0 w 914398"/>
                <a:gd name="connsiteY0-2" fmla="*/ 349269 h 923906"/>
                <a:gd name="connsiteX1-3" fmla="*/ 262139 w 914398"/>
                <a:gd name="connsiteY1-4" fmla="*/ 223173 h 923906"/>
                <a:gd name="connsiteX2-5" fmla="*/ 457199 w 914398"/>
                <a:gd name="connsiteY2-6" fmla="*/ 0 h 923906"/>
                <a:gd name="connsiteX3-7" fmla="*/ 652259 w 914398"/>
                <a:gd name="connsiteY3-8" fmla="*/ 223173 h 923906"/>
                <a:gd name="connsiteX4-9" fmla="*/ 914398 w 914398"/>
                <a:gd name="connsiteY4-10" fmla="*/ 349269 h 923906"/>
                <a:gd name="connsiteX5-11" fmla="*/ 772813 w 914398"/>
                <a:gd name="connsiteY5-12" fmla="*/ 613293 h 923906"/>
                <a:gd name="connsiteX6-13" fmla="*/ 739764 w 914398"/>
                <a:gd name="connsiteY6-14" fmla="*/ 914398 h 923906"/>
                <a:gd name="connsiteX7-15" fmla="*/ 457199 w 914398"/>
                <a:gd name="connsiteY7-16" fmla="*/ 854400 h 923906"/>
                <a:gd name="connsiteX8-17" fmla="*/ 174634 w 914398"/>
                <a:gd name="connsiteY8-18" fmla="*/ 914398 h 923906"/>
                <a:gd name="connsiteX9-19" fmla="*/ 141585 w 914398"/>
                <a:gd name="connsiteY9-20" fmla="*/ 613293 h 923906"/>
                <a:gd name="connsiteX10-21" fmla="*/ 0 w 914398"/>
                <a:gd name="connsiteY10-22" fmla="*/ 349269 h 923906"/>
                <a:gd name="connsiteX0-23" fmla="*/ 0 w 916461"/>
                <a:gd name="connsiteY0-24" fmla="*/ 349269 h 923906"/>
                <a:gd name="connsiteX1-25" fmla="*/ 262139 w 916461"/>
                <a:gd name="connsiteY1-26" fmla="*/ 223173 h 923906"/>
                <a:gd name="connsiteX2-27" fmla="*/ 457199 w 916461"/>
                <a:gd name="connsiteY2-28" fmla="*/ 0 h 923906"/>
                <a:gd name="connsiteX3-29" fmla="*/ 652259 w 916461"/>
                <a:gd name="connsiteY3-30" fmla="*/ 223173 h 923906"/>
                <a:gd name="connsiteX4-31" fmla="*/ 914398 w 916461"/>
                <a:gd name="connsiteY4-32" fmla="*/ 349269 h 923906"/>
                <a:gd name="connsiteX5-33" fmla="*/ 772813 w 916461"/>
                <a:gd name="connsiteY5-34" fmla="*/ 613293 h 923906"/>
                <a:gd name="connsiteX6-35" fmla="*/ 739764 w 916461"/>
                <a:gd name="connsiteY6-36" fmla="*/ 914398 h 923906"/>
                <a:gd name="connsiteX7-37" fmla="*/ 457199 w 916461"/>
                <a:gd name="connsiteY7-38" fmla="*/ 854400 h 923906"/>
                <a:gd name="connsiteX8-39" fmla="*/ 174634 w 916461"/>
                <a:gd name="connsiteY8-40" fmla="*/ 914398 h 923906"/>
                <a:gd name="connsiteX9-41" fmla="*/ 141585 w 916461"/>
                <a:gd name="connsiteY9-42" fmla="*/ 613293 h 923906"/>
                <a:gd name="connsiteX10-43" fmla="*/ 0 w 916461"/>
                <a:gd name="connsiteY10-44" fmla="*/ 349269 h 923906"/>
                <a:gd name="connsiteX0-45" fmla="*/ 0 w 916461"/>
                <a:gd name="connsiteY0-46" fmla="*/ 349269 h 923906"/>
                <a:gd name="connsiteX1-47" fmla="*/ 262139 w 916461"/>
                <a:gd name="connsiteY1-48" fmla="*/ 223173 h 923906"/>
                <a:gd name="connsiteX2-49" fmla="*/ 457199 w 916461"/>
                <a:gd name="connsiteY2-50" fmla="*/ 0 h 923906"/>
                <a:gd name="connsiteX3-51" fmla="*/ 652259 w 916461"/>
                <a:gd name="connsiteY3-52" fmla="*/ 223173 h 923906"/>
                <a:gd name="connsiteX4-53" fmla="*/ 914398 w 916461"/>
                <a:gd name="connsiteY4-54" fmla="*/ 349269 h 923906"/>
                <a:gd name="connsiteX5-55" fmla="*/ 772813 w 916461"/>
                <a:gd name="connsiteY5-56" fmla="*/ 613293 h 923906"/>
                <a:gd name="connsiteX6-57" fmla="*/ 739764 w 916461"/>
                <a:gd name="connsiteY6-58" fmla="*/ 914398 h 923906"/>
                <a:gd name="connsiteX7-59" fmla="*/ 457199 w 916461"/>
                <a:gd name="connsiteY7-60" fmla="*/ 854400 h 923906"/>
                <a:gd name="connsiteX8-61" fmla="*/ 174634 w 916461"/>
                <a:gd name="connsiteY8-62" fmla="*/ 914398 h 923906"/>
                <a:gd name="connsiteX9-63" fmla="*/ 141585 w 916461"/>
                <a:gd name="connsiteY9-64" fmla="*/ 613293 h 923906"/>
                <a:gd name="connsiteX10-65" fmla="*/ 0 w 916461"/>
                <a:gd name="connsiteY10-66" fmla="*/ 349269 h 923906"/>
                <a:gd name="connsiteX0-67" fmla="*/ 2063 w 918524"/>
                <a:gd name="connsiteY0-68" fmla="*/ 349269 h 923906"/>
                <a:gd name="connsiteX1-69" fmla="*/ 264202 w 918524"/>
                <a:gd name="connsiteY1-70" fmla="*/ 223173 h 923906"/>
                <a:gd name="connsiteX2-71" fmla="*/ 459262 w 918524"/>
                <a:gd name="connsiteY2-72" fmla="*/ 0 h 923906"/>
                <a:gd name="connsiteX3-73" fmla="*/ 654322 w 918524"/>
                <a:gd name="connsiteY3-74" fmla="*/ 223173 h 923906"/>
                <a:gd name="connsiteX4-75" fmla="*/ 916461 w 918524"/>
                <a:gd name="connsiteY4-76" fmla="*/ 349269 h 923906"/>
                <a:gd name="connsiteX5-77" fmla="*/ 774876 w 918524"/>
                <a:gd name="connsiteY5-78" fmla="*/ 613293 h 923906"/>
                <a:gd name="connsiteX6-79" fmla="*/ 741827 w 918524"/>
                <a:gd name="connsiteY6-80" fmla="*/ 914398 h 923906"/>
                <a:gd name="connsiteX7-81" fmla="*/ 459262 w 918524"/>
                <a:gd name="connsiteY7-82" fmla="*/ 854400 h 923906"/>
                <a:gd name="connsiteX8-83" fmla="*/ 176697 w 918524"/>
                <a:gd name="connsiteY8-84" fmla="*/ 914398 h 923906"/>
                <a:gd name="connsiteX9-85" fmla="*/ 143648 w 918524"/>
                <a:gd name="connsiteY9-86" fmla="*/ 613293 h 923906"/>
                <a:gd name="connsiteX10-87" fmla="*/ 2063 w 918524"/>
                <a:gd name="connsiteY10-88" fmla="*/ 349269 h 923906"/>
                <a:gd name="connsiteX0-89" fmla="*/ 2063 w 918524"/>
                <a:gd name="connsiteY0-90" fmla="*/ 349269 h 923906"/>
                <a:gd name="connsiteX1-91" fmla="*/ 264202 w 918524"/>
                <a:gd name="connsiteY1-92" fmla="*/ 223173 h 923906"/>
                <a:gd name="connsiteX2-93" fmla="*/ 459262 w 918524"/>
                <a:gd name="connsiteY2-94" fmla="*/ 0 h 923906"/>
                <a:gd name="connsiteX3-95" fmla="*/ 654322 w 918524"/>
                <a:gd name="connsiteY3-96" fmla="*/ 223173 h 923906"/>
                <a:gd name="connsiteX4-97" fmla="*/ 916461 w 918524"/>
                <a:gd name="connsiteY4-98" fmla="*/ 349269 h 923906"/>
                <a:gd name="connsiteX5-99" fmla="*/ 774876 w 918524"/>
                <a:gd name="connsiteY5-100" fmla="*/ 613293 h 923906"/>
                <a:gd name="connsiteX6-101" fmla="*/ 741827 w 918524"/>
                <a:gd name="connsiteY6-102" fmla="*/ 914398 h 923906"/>
                <a:gd name="connsiteX7-103" fmla="*/ 459262 w 918524"/>
                <a:gd name="connsiteY7-104" fmla="*/ 854400 h 923906"/>
                <a:gd name="connsiteX8-105" fmla="*/ 176697 w 918524"/>
                <a:gd name="connsiteY8-106" fmla="*/ 914398 h 923906"/>
                <a:gd name="connsiteX9-107" fmla="*/ 143648 w 918524"/>
                <a:gd name="connsiteY9-108" fmla="*/ 613293 h 923906"/>
                <a:gd name="connsiteX10-109" fmla="*/ 2063 w 918524"/>
                <a:gd name="connsiteY10-110" fmla="*/ 349269 h 923906"/>
                <a:gd name="connsiteX0-111" fmla="*/ 2063 w 918524"/>
                <a:gd name="connsiteY0-112" fmla="*/ 349269 h 923906"/>
                <a:gd name="connsiteX1-113" fmla="*/ 264202 w 918524"/>
                <a:gd name="connsiteY1-114" fmla="*/ 223173 h 923906"/>
                <a:gd name="connsiteX2-115" fmla="*/ 459262 w 918524"/>
                <a:gd name="connsiteY2-116" fmla="*/ 0 h 923906"/>
                <a:gd name="connsiteX3-117" fmla="*/ 654322 w 918524"/>
                <a:gd name="connsiteY3-118" fmla="*/ 223173 h 923906"/>
                <a:gd name="connsiteX4-119" fmla="*/ 916461 w 918524"/>
                <a:gd name="connsiteY4-120" fmla="*/ 349269 h 923906"/>
                <a:gd name="connsiteX5-121" fmla="*/ 774876 w 918524"/>
                <a:gd name="connsiteY5-122" fmla="*/ 613293 h 923906"/>
                <a:gd name="connsiteX6-123" fmla="*/ 741827 w 918524"/>
                <a:gd name="connsiteY6-124" fmla="*/ 914398 h 923906"/>
                <a:gd name="connsiteX7-125" fmla="*/ 459262 w 918524"/>
                <a:gd name="connsiteY7-126" fmla="*/ 854400 h 923906"/>
                <a:gd name="connsiteX8-127" fmla="*/ 176697 w 918524"/>
                <a:gd name="connsiteY8-128" fmla="*/ 914398 h 923906"/>
                <a:gd name="connsiteX9-129" fmla="*/ 143648 w 918524"/>
                <a:gd name="connsiteY9-130" fmla="*/ 613293 h 923906"/>
                <a:gd name="connsiteX10-131" fmla="*/ 2063 w 918524"/>
                <a:gd name="connsiteY10-132" fmla="*/ 349269 h 923906"/>
                <a:gd name="connsiteX0-133" fmla="*/ 2063 w 918524"/>
                <a:gd name="connsiteY0-134" fmla="*/ 349269 h 923906"/>
                <a:gd name="connsiteX1-135" fmla="*/ 264202 w 918524"/>
                <a:gd name="connsiteY1-136" fmla="*/ 223173 h 923906"/>
                <a:gd name="connsiteX2-137" fmla="*/ 459262 w 918524"/>
                <a:gd name="connsiteY2-138" fmla="*/ 0 h 923906"/>
                <a:gd name="connsiteX3-139" fmla="*/ 654322 w 918524"/>
                <a:gd name="connsiteY3-140" fmla="*/ 223173 h 923906"/>
                <a:gd name="connsiteX4-141" fmla="*/ 916461 w 918524"/>
                <a:gd name="connsiteY4-142" fmla="*/ 349269 h 923906"/>
                <a:gd name="connsiteX5-143" fmla="*/ 774876 w 918524"/>
                <a:gd name="connsiteY5-144" fmla="*/ 613293 h 923906"/>
                <a:gd name="connsiteX6-145" fmla="*/ 741827 w 918524"/>
                <a:gd name="connsiteY6-146" fmla="*/ 914398 h 923906"/>
                <a:gd name="connsiteX7-147" fmla="*/ 459262 w 918524"/>
                <a:gd name="connsiteY7-148" fmla="*/ 854400 h 923906"/>
                <a:gd name="connsiteX8-149" fmla="*/ 176697 w 918524"/>
                <a:gd name="connsiteY8-150" fmla="*/ 914398 h 923906"/>
                <a:gd name="connsiteX9-151" fmla="*/ 143648 w 918524"/>
                <a:gd name="connsiteY9-152" fmla="*/ 613293 h 923906"/>
                <a:gd name="connsiteX10-153" fmla="*/ 2063 w 918524"/>
                <a:gd name="connsiteY10-154" fmla="*/ 349269 h 92390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</a:cxnLst>
              <a:rect l="l" t="t" r="r" b="b"/>
              <a:pathLst>
                <a:path w="918524" h="923906">
                  <a:moveTo>
                    <a:pt x="2063" y="349269"/>
                  </a:moveTo>
                  <a:cubicBezTo>
                    <a:pt x="22155" y="284249"/>
                    <a:pt x="188002" y="281384"/>
                    <a:pt x="264202" y="223173"/>
                  </a:cubicBezTo>
                  <a:cubicBezTo>
                    <a:pt x="340402" y="164962"/>
                    <a:pt x="394242" y="0"/>
                    <a:pt x="459262" y="0"/>
                  </a:cubicBezTo>
                  <a:cubicBezTo>
                    <a:pt x="524282" y="0"/>
                    <a:pt x="578122" y="164962"/>
                    <a:pt x="654322" y="223173"/>
                  </a:cubicBezTo>
                  <a:cubicBezTo>
                    <a:pt x="730522" y="281384"/>
                    <a:pt x="896369" y="284249"/>
                    <a:pt x="916461" y="349269"/>
                  </a:cubicBezTo>
                  <a:cubicBezTo>
                    <a:pt x="936553" y="414289"/>
                    <a:pt x="803982" y="519105"/>
                    <a:pt x="774876" y="613293"/>
                  </a:cubicBezTo>
                  <a:cubicBezTo>
                    <a:pt x="745770" y="707481"/>
                    <a:pt x="794429" y="874213"/>
                    <a:pt x="741827" y="914398"/>
                  </a:cubicBezTo>
                  <a:cubicBezTo>
                    <a:pt x="689225" y="954583"/>
                    <a:pt x="553450" y="854400"/>
                    <a:pt x="459262" y="854400"/>
                  </a:cubicBezTo>
                  <a:cubicBezTo>
                    <a:pt x="365074" y="874399"/>
                    <a:pt x="257367" y="928196"/>
                    <a:pt x="176697" y="914398"/>
                  </a:cubicBezTo>
                  <a:cubicBezTo>
                    <a:pt x="96027" y="900600"/>
                    <a:pt x="172754" y="707481"/>
                    <a:pt x="143648" y="613293"/>
                  </a:cubicBezTo>
                  <a:cubicBezTo>
                    <a:pt x="114542" y="519105"/>
                    <a:pt x="-18029" y="414289"/>
                    <a:pt x="2063" y="349269"/>
                  </a:cubicBezTo>
                  <a:close/>
                </a:path>
              </a:pathLst>
            </a:custGeom>
            <a:solidFill>
              <a:schemeClr val="bg1"/>
            </a:solidFill>
            <a:ln w="15875">
              <a:noFill/>
            </a:ln>
            <a:effectLst>
              <a:outerShdw blurRad="76200" dist="50800" dir="5400000" algn="t" rotWithShape="0">
                <a:prstClr val="black">
                  <a:alpha val="1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40" name="组合 39"/>
            <p:cNvGrpSpPr/>
            <p:nvPr/>
          </p:nvGrpSpPr>
          <p:grpSpPr>
            <a:xfrm>
              <a:off x="10646778" y="4762829"/>
              <a:ext cx="749726" cy="728735"/>
              <a:chOff x="11012539" y="4493889"/>
              <a:chExt cx="749726" cy="728735"/>
            </a:xfrm>
          </p:grpSpPr>
          <p:sp>
            <p:nvSpPr>
              <p:cNvPr id="41" name="五角星 2"/>
              <p:cNvSpPr/>
              <p:nvPr/>
            </p:nvSpPr>
            <p:spPr>
              <a:xfrm rot="20227648" flipH="1">
                <a:off x="11012539" y="4493889"/>
                <a:ext cx="749726" cy="728735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-1" fmla="*/ 0 w 914398"/>
                  <a:gd name="connsiteY0-2" fmla="*/ 349269 h 923906"/>
                  <a:gd name="connsiteX1-3" fmla="*/ 262139 w 914398"/>
                  <a:gd name="connsiteY1-4" fmla="*/ 223173 h 923906"/>
                  <a:gd name="connsiteX2-5" fmla="*/ 457199 w 914398"/>
                  <a:gd name="connsiteY2-6" fmla="*/ 0 h 923906"/>
                  <a:gd name="connsiteX3-7" fmla="*/ 652259 w 914398"/>
                  <a:gd name="connsiteY3-8" fmla="*/ 223173 h 923906"/>
                  <a:gd name="connsiteX4-9" fmla="*/ 914398 w 914398"/>
                  <a:gd name="connsiteY4-10" fmla="*/ 349269 h 923906"/>
                  <a:gd name="connsiteX5-11" fmla="*/ 772813 w 914398"/>
                  <a:gd name="connsiteY5-12" fmla="*/ 613293 h 923906"/>
                  <a:gd name="connsiteX6-13" fmla="*/ 739764 w 914398"/>
                  <a:gd name="connsiteY6-14" fmla="*/ 914398 h 923906"/>
                  <a:gd name="connsiteX7-15" fmla="*/ 457199 w 914398"/>
                  <a:gd name="connsiteY7-16" fmla="*/ 854400 h 923906"/>
                  <a:gd name="connsiteX8-17" fmla="*/ 174634 w 914398"/>
                  <a:gd name="connsiteY8-18" fmla="*/ 914398 h 923906"/>
                  <a:gd name="connsiteX9-19" fmla="*/ 141585 w 914398"/>
                  <a:gd name="connsiteY9-20" fmla="*/ 613293 h 923906"/>
                  <a:gd name="connsiteX10-21" fmla="*/ 0 w 914398"/>
                  <a:gd name="connsiteY10-22" fmla="*/ 349269 h 923906"/>
                  <a:gd name="connsiteX0-23" fmla="*/ 0 w 916461"/>
                  <a:gd name="connsiteY0-24" fmla="*/ 349269 h 923906"/>
                  <a:gd name="connsiteX1-25" fmla="*/ 262139 w 916461"/>
                  <a:gd name="connsiteY1-26" fmla="*/ 223173 h 923906"/>
                  <a:gd name="connsiteX2-27" fmla="*/ 457199 w 916461"/>
                  <a:gd name="connsiteY2-28" fmla="*/ 0 h 923906"/>
                  <a:gd name="connsiteX3-29" fmla="*/ 652259 w 916461"/>
                  <a:gd name="connsiteY3-30" fmla="*/ 223173 h 923906"/>
                  <a:gd name="connsiteX4-31" fmla="*/ 914398 w 916461"/>
                  <a:gd name="connsiteY4-32" fmla="*/ 349269 h 923906"/>
                  <a:gd name="connsiteX5-33" fmla="*/ 772813 w 916461"/>
                  <a:gd name="connsiteY5-34" fmla="*/ 613293 h 923906"/>
                  <a:gd name="connsiteX6-35" fmla="*/ 739764 w 916461"/>
                  <a:gd name="connsiteY6-36" fmla="*/ 914398 h 923906"/>
                  <a:gd name="connsiteX7-37" fmla="*/ 457199 w 916461"/>
                  <a:gd name="connsiteY7-38" fmla="*/ 854400 h 923906"/>
                  <a:gd name="connsiteX8-39" fmla="*/ 174634 w 916461"/>
                  <a:gd name="connsiteY8-40" fmla="*/ 914398 h 923906"/>
                  <a:gd name="connsiteX9-41" fmla="*/ 141585 w 916461"/>
                  <a:gd name="connsiteY9-42" fmla="*/ 613293 h 923906"/>
                  <a:gd name="connsiteX10-43" fmla="*/ 0 w 916461"/>
                  <a:gd name="connsiteY10-44" fmla="*/ 349269 h 923906"/>
                  <a:gd name="connsiteX0-45" fmla="*/ 0 w 916461"/>
                  <a:gd name="connsiteY0-46" fmla="*/ 349269 h 923906"/>
                  <a:gd name="connsiteX1-47" fmla="*/ 262139 w 916461"/>
                  <a:gd name="connsiteY1-48" fmla="*/ 223173 h 923906"/>
                  <a:gd name="connsiteX2-49" fmla="*/ 457199 w 916461"/>
                  <a:gd name="connsiteY2-50" fmla="*/ 0 h 923906"/>
                  <a:gd name="connsiteX3-51" fmla="*/ 652259 w 916461"/>
                  <a:gd name="connsiteY3-52" fmla="*/ 223173 h 923906"/>
                  <a:gd name="connsiteX4-53" fmla="*/ 914398 w 916461"/>
                  <a:gd name="connsiteY4-54" fmla="*/ 349269 h 923906"/>
                  <a:gd name="connsiteX5-55" fmla="*/ 772813 w 916461"/>
                  <a:gd name="connsiteY5-56" fmla="*/ 613293 h 923906"/>
                  <a:gd name="connsiteX6-57" fmla="*/ 739764 w 916461"/>
                  <a:gd name="connsiteY6-58" fmla="*/ 914398 h 923906"/>
                  <a:gd name="connsiteX7-59" fmla="*/ 457199 w 916461"/>
                  <a:gd name="connsiteY7-60" fmla="*/ 854400 h 923906"/>
                  <a:gd name="connsiteX8-61" fmla="*/ 174634 w 916461"/>
                  <a:gd name="connsiteY8-62" fmla="*/ 914398 h 923906"/>
                  <a:gd name="connsiteX9-63" fmla="*/ 141585 w 916461"/>
                  <a:gd name="connsiteY9-64" fmla="*/ 613293 h 923906"/>
                  <a:gd name="connsiteX10-65" fmla="*/ 0 w 916461"/>
                  <a:gd name="connsiteY10-66" fmla="*/ 349269 h 923906"/>
                  <a:gd name="connsiteX0-67" fmla="*/ 2063 w 918524"/>
                  <a:gd name="connsiteY0-68" fmla="*/ 349269 h 923906"/>
                  <a:gd name="connsiteX1-69" fmla="*/ 264202 w 918524"/>
                  <a:gd name="connsiteY1-70" fmla="*/ 223173 h 923906"/>
                  <a:gd name="connsiteX2-71" fmla="*/ 459262 w 918524"/>
                  <a:gd name="connsiteY2-72" fmla="*/ 0 h 923906"/>
                  <a:gd name="connsiteX3-73" fmla="*/ 654322 w 918524"/>
                  <a:gd name="connsiteY3-74" fmla="*/ 223173 h 923906"/>
                  <a:gd name="connsiteX4-75" fmla="*/ 916461 w 918524"/>
                  <a:gd name="connsiteY4-76" fmla="*/ 349269 h 923906"/>
                  <a:gd name="connsiteX5-77" fmla="*/ 774876 w 918524"/>
                  <a:gd name="connsiteY5-78" fmla="*/ 613293 h 923906"/>
                  <a:gd name="connsiteX6-79" fmla="*/ 741827 w 918524"/>
                  <a:gd name="connsiteY6-80" fmla="*/ 914398 h 923906"/>
                  <a:gd name="connsiteX7-81" fmla="*/ 459262 w 918524"/>
                  <a:gd name="connsiteY7-82" fmla="*/ 854400 h 923906"/>
                  <a:gd name="connsiteX8-83" fmla="*/ 176697 w 918524"/>
                  <a:gd name="connsiteY8-84" fmla="*/ 914398 h 923906"/>
                  <a:gd name="connsiteX9-85" fmla="*/ 143648 w 918524"/>
                  <a:gd name="connsiteY9-86" fmla="*/ 613293 h 923906"/>
                  <a:gd name="connsiteX10-87" fmla="*/ 2063 w 918524"/>
                  <a:gd name="connsiteY10-88" fmla="*/ 349269 h 923906"/>
                  <a:gd name="connsiteX0-89" fmla="*/ 2063 w 918524"/>
                  <a:gd name="connsiteY0-90" fmla="*/ 349269 h 923906"/>
                  <a:gd name="connsiteX1-91" fmla="*/ 264202 w 918524"/>
                  <a:gd name="connsiteY1-92" fmla="*/ 223173 h 923906"/>
                  <a:gd name="connsiteX2-93" fmla="*/ 459262 w 918524"/>
                  <a:gd name="connsiteY2-94" fmla="*/ 0 h 923906"/>
                  <a:gd name="connsiteX3-95" fmla="*/ 654322 w 918524"/>
                  <a:gd name="connsiteY3-96" fmla="*/ 223173 h 923906"/>
                  <a:gd name="connsiteX4-97" fmla="*/ 916461 w 918524"/>
                  <a:gd name="connsiteY4-98" fmla="*/ 349269 h 923906"/>
                  <a:gd name="connsiteX5-99" fmla="*/ 774876 w 918524"/>
                  <a:gd name="connsiteY5-100" fmla="*/ 613293 h 923906"/>
                  <a:gd name="connsiteX6-101" fmla="*/ 741827 w 918524"/>
                  <a:gd name="connsiteY6-102" fmla="*/ 914398 h 923906"/>
                  <a:gd name="connsiteX7-103" fmla="*/ 459262 w 918524"/>
                  <a:gd name="connsiteY7-104" fmla="*/ 854400 h 923906"/>
                  <a:gd name="connsiteX8-105" fmla="*/ 176697 w 918524"/>
                  <a:gd name="connsiteY8-106" fmla="*/ 914398 h 923906"/>
                  <a:gd name="connsiteX9-107" fmla="*/ 143648 w 918524"/>
                  <a:gd name="connsiteY9-108" fmla="*/ 613293 h 923906"/>
                  <a:gd name="connsiteX10-109" fmla="*/ 2063 w 918524"/>
                  <a:gd name="connsiteY10-110" fmla="*/ 349269 h 923906"/>
                  <a:gd name="connsiteX0-111" fmla="*/ 2063 w 918524"/>
                  <a:gd name="connsiteY0-112" fmla="*/ 349269 h 923906"/>
                  <a:gd name="connsiteX1-113" fmla="*/ 264202 w 918524"/>
                  <a:gd name="connsiteY1-114" fmla="*/ 223173 h 923906"/>
                  <a:gd name="connsiteX2-115" fmla="*/ 459262 w 918524"/>
                  <a:gd name="connsiteY2-116" fmla="*/ 0 h 923906"/>
                  <a:gd name="connsiteX3-117" fmla="*/ 654322 w 918524"/>
                  <a:gd name="connsiteY3-118" fmla="*/ 223173 h 923906"/>
                  <a:gd name="connsiteX4-119" fmla="*/ 916461 w 918524"/>
                  <a:gd name="connsiteY4-120" fmla="*/ 349269 h 923906"/>
                  <a:gd name="connsiteX5-121" fmla="*/ 774876 w 918524"/>
                  <a:gd name="connsiteY5-122" fmla="*/ 613293 h 923906"/>
                  <a:gd name="connsiteX6-123" fmla="*/ 741827 w 918524"/>
                  <a:gd name="connsiteY6-124" fmla="*/ 914398 h 923906"/>
                  <a:gd name="connsiteX7-125" fmla="*/ 459262 w 918524"/>
                  <a:gd name="connsiteY7-126" fmla="*/ 854400 h 923906"/>
                  <a:gd name="connsiteX8-127" fmla="*/ 176697 w 918524"/>
                  <a:gd name="connsiteY8-128" fmla="*/ 914398 h 923906"/>
                  <a:gd name="connsiteX9-129" fmla="*/ 143648 w 918524"/>
                  <a:gd name="connsiteY9-130" fmla="*/ 613293 h 923906"/>
                  <a:gd name="connsiteX10-131" fmla="*/ 2063 w 918524"/>
                  <a:gd name="connsiteY10-132" fmla="*/ 349269 h 923906"/>
                  <a:gd name="connsiteX0-133" fmla="*/ 2063 w 918524"/>
                  <a:gd name="connsiteY0-134" fmla="*/ 349269 h 923906"/>
                  <a:gd name="connsiteX1-135" fmla="*/ 264202 w 918524"/>
                  <a:gd name="connsiteY1-136" fmla="*/ 223173 h 923906"/>
                  <a:gd name="connsiteX2-137" fmla="*/ 459262 w 918524"/>
                  <a:gd name="connsiteY2-138" fmla="*/ 0 h 923906"/>
                  <a:gd name="connsiteX3-139" fmla="*/ 654322 w 918524"/>
                  <a:gd name="connsiteY3-140" fmla="*/ 223173 h 923906"/>
                  <a:gd name="connsiteX4-141" fmla="*/ 916461 w 918524"/>
                  <a:gd name="connsiteY4-142" fmla="*/ 349269 h 923906"/>
                  <a:gd name="connsiteX5-143" fmla="*/ 774876 w 918524"/>
                  <a:gd name="connsiteY5-144" fmla="*/ 613293 h 923906"/>
                  <a:gd name="connsiteX6-145" fmla="*/ 741827 w 918524"/>
                  <a:gd name="connsiteY6-146" fmla="*/ 914398 h 923906"/>
                  <a:gd name="connsiteX7-147" fmla="*/ 459262 w 918524"/>
                  <a:gd name="connsiteY7-148" fmla="*/ 854400 h 923906"/>
                  <a:gd name="connsiteX8-149" fmla="*/ 176697 w 918524"/>
                  <a:gd name="connsiteY8-150" fmla="*/ 914398 h 923906"/>
                  <a:gd name="connsiteX9-151" fmla="*/ 143648 w 918524"/>
                  <a:gd name="connsiteY9-152" fmla="*/ 613293 h 923906"/>
                  <a:gd name="connsiteX10-153" fmla="*/ 2063 w 918524"/>
                  <a:gd name="connsiteY10-154" fmla="*/ 349269 h 923906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</a:cxnLst>
                <a:rect l="l" t="t" r="r" b="b"/>
                <a:pathLst>
                  <a:path w="918524" h="923906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64E4F2"/>
              </a:solidFill>
              <a:ln w="15875">
                <a:solidFill>
                  <a:schemeClr val="bg1"/>
                </a:solidFill>
              </a:ln>
              <a:effectLst>
                <a:innerShdw blurRad="292100">
                  <a:srgbClr val="00B0F0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2" name="五角星 2"/>
              <p:cNvSpPr/>
              <p:nvPr/>
            </p:nvSpPr>
            <p:spPr>
              <a:xfrm rot="20424262">
                <a:off x="11046365" y="4655056"/>
                <a:ext cx="290576" cy="221980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-1" fmla="*/ 0 w 914398"/>
                  <a:gd name="connsiteY0-2" fmla="*/ 349269 h 923906"/>
                  <a:gd name="connsiteX1-3" fmla="*/ 262139 w 914398"/>
                  <a:gd name="connsiteY1-4" fmla="*/ 223173 h 923906"/>
                  <a:gd name="connsiteX2-5" fmla="*/ 457199 w 914398"/>
                  <a:gd name="connsiteY2-6" fmla="*/ 0 h 923906"/>
                  <a:gd name="connsiteX3-7" fmla="*/ 652259 w 914398"/>
                  <a:gd name="connsiteY3-8" fmla="*/ 223173 h 923906"/>
                  <a:gd name="connsiteX4-9" fmla="*/ 914398 w 914398"/>
                  <a:gd name="connsiteY4-10" fmla="*/ 349269 h 923906"/>
                  <a:gd name="connsiteX5-11" fmla="*/ 772813 w 914398"/>
                  <a:gd name="connsiteY5-12" fmla="*/ 613293 h 923906"/>
                  <a:gd name="connsiteX6-13" fmla="*/ 739764 w 914398"/>
                  <a:gd name="connsiteY6-14" fmla="*/ 914398 h 923906"/>
                  <a:gd name="connsiteX7-15" fmla="*/ 457199 w 914398"/>
                  <a:gd name="connsiteY7-16" fmla="*/ 854400 h 923906"/>
                  <a:gd name="connsiteX8-17" fmla="*/ 174634 w 914398"/>
                  <a:gd name="connsiteY8-18" fmla="*/ 914398 h 923906"/>
                  <a:gd name="connsiteX9-19" fmla="*/ 141585 w 914398"/>
                  <a:gd name="connsiteY9-20" fmla="*/ 613293 h 923906"/>
                  <a:gd name="connsiteX10-21" fmla="*/ 0 w 914398"/>
                  <a:gd name="connsiteY10-22" fmla="*/ 349269 h 923906"/>
                  <a:gd name="connsiteX0-23" fmla="*/ 0 w 916461"/>
                  <a:gd name="connsiteY0-24" fmla="*/ 349269 h 923906"/>
                  <a:gd name="connsiteX1-25" fmla="*/ 262139 w 916461"/>
                  <a:gd name="connsiteY1-26" fmla="*/ 223173 h 923906"/>
                  <a:gd name="connsiteX2-27" fmla="*/ 457199 w 916461"/>
                  <a:gd name="connsiteY2-28" fmla="*/ 0 h 923906"/>
                  <a:gd name="connsiteX3-29" fmla="*/ 652259 w 916461"/>
                  <a:gd name="connsiteY3-30" fmla="*/ 223173 h 923906"/>
                  <a:gd name="connsiteX4-31" fmla="*/ 914398 w 916461"/>
                  <a:gd name="connsiteY4-32" fmla="*/ 349269 h 923906"/>
                  <a:gd name="connsiteX5-33" fmla="*/ 772813 w 916461"/>
                  <a:gd name="connsiteY5-34" fmla="*/ 613293 h 923906"/>
                  <a:gd name="connsiteX6-35" fmla="*/ 739764 w 916461"/>
                  <a:gd name="connsiteY6-36" fmla="*/ 914398 h 923906"/>
                  <a:gd name="connsiteX7-37" fmla="*/ 457199 w 916461"/>
                  <a:gd name="connsiteY7-38" fmla="*/ 854400 h 923906"/>
                  <a:gd name="connsiteX8-39" fmla="*/ 174634 w 916461"/>
                  <a:gd name="connsiteY8-40" fmla="*/ 914398 h 923906"/>
                  <a:gd name="connsiteX9-41" fmla="*/ 141585 w 916461"/>
                  <a:gd name="connsiteY9-42" fmla="*/ 613293 h 923906"/>
                  <a:gd name="connsiteX10-43" fmla="*/ 0 w 916461"/>
                  <a:gd name="connsiteY10-44" fmla="*/ 349269 h 923906"/>
                  <a:gd name="connsiteX0-45" fmla="*/ 0 w 916461"/>
                  <a:gd name="connsiteY0-46" fmla="*/ 349269 h 923906"/>
                  <a:gd name="connsiteX1-47" fmla="*/ 262139 w 916461"/>
                  <a:gd name="connsiteY1-48" fmla="*/ 223173 h 923906"/>
                  <a:gd name="connsiteX2-49" fmla="*/ 457199 w 916461"/>
                  <a:gd name="connsiteY2-50" fmla="*/ 0 h 923906"/>
                  <a:gd name="connsiteX3-51" fmla="*/ 652259 w 916461"/>
                  <a:gd name="connsiteY3-52" fmla="*/ 223173 h 923906"/>
                  <a:gd name="connsiteX4-53" fmla="*/ 914398 w 916461"/>
                  <a:gd name="connsiteY4-54" fmla="*/ 349269 h 923906"/>
                  <a:gd name="connsiteX5-55" fmla="*/ 772813 w 916461"/>
                  <a:gd name="connsiteY5-56" fmla="*/ 613293 h 923906"/>
                  <a:gd name="connsiteX6-57" fmla="*/ 739764 w 916461"/>
                  <a:gd name="connsiteY6-58" fmla="*/ 914398 h 923906"/>
                  <a:gd name="connsiteX7-59" fmla="*/ 457199 w 916461"/>
                  <a:gd name="connsiteY7-60" fmla="*/ 854400 h 923906"/>
                  <a:gd name="connsiteX8-61" fmla="*/ 174634 w 916461"/>
                  <a:gd name="connsiteY8-62" fmla="*/ 914398 h 923906"/>
                  <a:gd name="connsiteX9-63" fmla="*/ 141585 w 916461"/>
                  <a:gd name="connsiteY9-64" fmla="*/ 613293 h 923906"/>
                  <a:gd name="connsiteX10-65" fmla="*/ 0 w 916461"/>
                  <a:gd name="connsiteY10-66" fmla="*/ 349269 h 923906"/>
                  <a:gd name="connsiteX0-67" fmla="*/ 2063 w 918524"/>
                  <a:gd name="connsiteY0-68" fmla="*/ 349269 h 923906"/>
                  <a:gd name="connsiteX1-69" fmla="*/ 264202 w 918524"/>
                  <a:gd name="connsiteY1-70" fmla="*/ 223173 h 923906"/>
                  <a:gd name="connsiteX2-71" fmla="*/ 459262 w 918524"/>
                  <a:gd name="connsiteY2-72" fmla="*/ 0 h 923906"/>
                  <a:gd name="connsiteX3-73" fmla="*/ 654322 w 918524"/>
                  <a:gd name="connsiteY3-74" fmla="*/ 223173 h 923906"/>
                  <a:gd name="connsiteX4-75" fmla="*/ 916461 w 918524"/>
                  <a:gd name="connsiteY4-76" fmla="*/ 349269 h 923906"/>
                  <a:gd name="connsiteX5-77" fmla="*/ 774876 w 918524"/>
                  <a:gd name="connsiteY5-78" fmla="*/ 613293 h 923906"/>
                  <a:gd name="connsiteX6-79" fmla="*/ 741827 w 918524"/>
                  <a:gd name="connsiteY6-80" fmla="*/ 914398 h 923906"/>
                  <a:gd name="connsiteX7-81" fmla="*/ 459262 w 918524"/>
                  <a:gd name="connsiteY7-82" fmla="*/ 854400 h 923906"/>
                  <a:gd name="connsiteX8-83" fmla="*/ 176697 w 918524"/>
                  <a:gd name="connsiteY8-84" fmla="*/ 914398 h 923906"/>
                  <a:gd name="connsiteX9-85" fmla="*/ 143648 w 918524"/>
                  <a:gd name="connsiteY9-86" fmla="*/ 613293 h 923906"/>
                  <a:gd name="connsiteX10-87" fmla="*/ 2063 w 918524"/>
                  <a:gd name="connsiteY10-88" fmla="*/ 349269 h 923906"/>
                  <a:gd name="connsiteX0-89" fmla="*/ 2063 w 918524"/>
                  <a:gd name="connsiteY0-90" fmla="*/ 349269 h 923906"/>
                  <a:gd name="connsiteX1-91" fmla="*/ 264202 w 918524"/>
                  <a:gd name="connsiteY1-92" fmla="*/ 223173 h 923906"/>
                  <a:gd name="connsiteX2-93" fmla="*/ 459262 w 918524"/>
                  <a:gd name="connsiteY2-94" fmla="*/ 0 h 923906"/>
                  <a:gd name="connsiteX3-95" fmla="*/ 654322 w 918524"/>
                  <a:gd name="connsiteY3-96" fmla="*/ 223173 h 923906"/>
                  <a:gd name="connsiteX4-97" fmla="*/ 916461 w 918524"/>
                  <a:gd name="connsiteY4-98" fmla="*/ 349269 h 923906"/>
                  <a:gd name="connsiteX5-99" fmla="*/ 774876 w 918524"/>
                  <a:gd name="connsiteY5-100" fmla="*/ 613293 h 923906"/>
                  <a:gd name="connsiteX6-101" fmla="*/ 741827 w 918524"/>
                  <a:gd name="connsiteY6-102" fmla="*/ 914398 h 923906"/>
                  <a:gd name="connsiteX7-103" fmla="*/ 459262 w 918524"/>
                  <a:gd name="connsiteY7-104" fmla="*/ 854400 h 923906"/>
                  <a:gd name="connsiteX8-105" fmla="*/ 176697 w 918524"/>
                  <a:gd name="connsiteY8-106" fmla="*/ 914398 h 923906"/>
                  <a:gd name="connsiteX9-107" fmla="*/ 143648 w 918524"/>
                  <a:gd name="connsiteY9-108" fmla="*/ 613293 h 923906"/>
                  <a:gd name="connsiteX10-109" fmla="*/ 2063 w 918524"/>
                  <a:gd name="connsiteY10-110" fmla="*/ 349269 h 923906"/>
                  <a:gd name="connsiteX0-111" fmla="*/ 2063 w 918524"/>
                  <a:gd name="connsiteY0-112" fmla="*/ 349269 h 923906"/>
                  <a:gd name="connsiteX1-113" fmla="*/ 264202 w 918524"/>
                  <a:gd name="connsiteY1-114" fmla="*/ 223173 h 923906"/>
                  <a:gd name="connsiteX2-115" fmla="*/ 459262 w 918524"/>
                  <a:gd name="connsiteY2-116" fmla="*/ 0 h 923906"/>
                  <a:gd name="connsiteX3-117" fmla="*/ 654322 w 918524"/>
                  <a:gd name="connsiteY3-118" fmla="*/ 223173 h 923906"/>
                  <a:gd name="connsiteX4-119" fmla="*/ 916461 w 918524"/>
                  <a:gd name="connsiteY4-120" fmla="*/ 349269 h 923906"/>
                  <a:gd name="connsiteX5-121" fmla="*/ 774876 w 918524"/>
                  <a:gd name="connsiteY5-122" fmla="*/ 613293 h 923906"/>
                  <a:gd name="connsiteX6-123" fmla="*/ 741827 w 918524"/>
                  <a:gd name="connsiteY6-124" fmla="*/ 914398 h 923906"/>
                  <a:gd name="connsiteX7-125" fmla="*/ 459262 w 918524"/>
                  <a:gd name="connsiteY7-126" fmla="*/ 854400 h 923906"/>
                  <a:gd name="connsiteX8-127" fmla="*/ 176697 w 918524"/>
                  <a:gd name="connsiteY8-128" fmla="*/ 914398 h 923906"/>
                  <a:gd name="connsiteX9-129" fmla="*/ 143648 w 918524"/>
                  <a:gd name="connsiteY9-130" fmla="*/ 613293 h 923906"/>
                  <a:gd name="connsiteX10-131" fmla="*/ 2063 w 918524"/>
                  <a:gd name="connsiteY10-132" fmla="*/ 349269 h 923906"/>
                  <a:gd name="connsiteX0-133" fmla="*/ 2063 w 918524"/>
                  <a:gd name="connsiteY0-134" fmla="*/ 349269 h 923906"/>
                  <a:gd name="connsiteX1-135" fmla="*/ 264202 w 918524"/>
                  <a:gd name="connsiteY1-136" fmla="*/ 223173 h 923906"/>
                  <a:gd name="connsiteX2-137" fmla="*/ 459262 w 918524"/>
                  <a:gd name="connsiteY2-138" fmla="*/ 0 h 923906"/>
                  <a:gd name="connsiteX3-139" fmla="*/ 654322 w 918524"/>
                  <a:gd name="connsiteY3-140" fmla="*/ 223173 h 923906"/>
                  <a:gd name="connsiteX4-141" fmla="*/ 916461 w 918524"/>
                  <a:gd name="connsiteY4-142" fmla="*/ 349269 h 923906"/>
                  <a:gd name="connsiteX5-143" fmla="*/ 774876 w 918524"/>
                  <a:gd name="connsiteY5-144" fmla="*/ 613293 h 923906"/>
                  <a:gd name="connsiteX6-145" fmla="*/ 741827 w 918524"/>
                  <a:gd name="connsiteY6-146" fmla="*/ 914398 h 923906"/>
                  <a:gd name="connsiteX7-147" fmla="*/ 459262 w 918524"/>
                  <a:gd name="connsiteY7-148" fmla="*/ 854400 h 923906"/>
                  <a:gd name="connsiteX8-149" fmla="*/ 176697 w 918524"/>
                  <a:gd name="connsiteY8-150" fmla="*/ 914398 h 923906"/>
                  <a:gd name="connsiteX9-151" fmla="*/ 143648 w 918524"/>
                  <a:gd name="connsiteY9-152" fmla="*/ 613293 h 923906"/>
                  <a:gd name="connsiteX10-153" fmla="*/ 2063 w 918524"/>
                  <a:gd name="connsiteY10-154" fmla="*/ 349269 h 923906"/>
                  <a:gd name="connsiteX0-155" fmla="*/ 654322 w 918524"/>
                  <a:gd name="connsiteY0-156" fmla="*/ 223173 h 923906"/>
                  <a:gd name="connsiteX1-157" fmla="*/ 916461 w 918524"/>
                  <a:gd name="connsiteY1-158" fmla="*/ 349269 h 923906"/>
                  <a:gd name="connsiteX2-159" fmla="*/ 774876 w 918524"/>
                  <a:gd name="connsiteY2-160" fmla="*/ 613293 h 923906"/>
                  <a:gd name="connsiteX3-161" fmla="*/ 741827 w 918524"/>
                  <a:gd name="connsiteY3-162" fmla="*/ 914398 h 923906"/>
                  <a:gd name="connsiteX4-163" fmla="*/ 459262 w 918524"/>
                  <a:gd name="connsiteY4-164" fmla="*/ 854400 h 923906"/>
                  <a:gd name="connsiteX5-165" fmla="*/ 176697 w 918524"/>
                  <a:gd name="connsiteY5-166" fmla="*/ 914398 h 923906"/>
                  <a:gd name="connsiteX6-167" fmla="*/ 143648 w 918524"/>
                  <a:gd name="connsiteY6-168" fmla="*/ 613293 h 923906"/>
                  <a:gd name="connsiteX7-169" fmla="*/ 2063 w 918524"/>
                  <a:gd name="connsiteY7-170" fmla="*/ 349269 h 923906"/>
                  <a:gd name="connsiteX8-171" fmla="*/ 264202 w 918524"/>
                  <a:gd name="connsiteY8-172" fmla="*/ 223173 h 923906"/>
                  <a:gd name="connsiteX9-173" fmla="*/ 459262 w 918524"/>
                  <a:gd name="connsiteY9-174" fmla="*/ 0 h 923906"/>
                  <a:gd name="connsiteX10-175" fmla="*/ 715845 w 918524"/>
                  <a:gd name="connsiteY10-176" fmla="*/ 284696 h 923906"/>
                  <a:gd name="connsiteX0-177" fmla="*/ 916461 w 918524"/>
                  <a:gd name="connsiteY0-178" fmla="*/ 349269 h 923906"/>
                  <a:gd name="connsiteX1-179" fmla="*/ 774876 w 918524"/>
                  <a:gd name="connsiteY1-180" fmla="*/ 613293 h 923906"/>
                  <a:gd name="connsiteX2-181" fmla="*/ 741827 w 918524"/>
                  <a:gd name="connsiteY2-182" fmla="*/ 914398 h 923906"/>
                  <a:gd name="connsiteX3-183" fmla="*/ 459262 w 918524"/>
                  <a:gd name="connsiteY3-184" fmla="*/ 854400 h 923906"/>
                  <a:gd name="connsiteX4-185" fmla="*/ 176697 w 918524"/>
                  <a:gd name="connsiteY4-186" fmla="*/ 914398 h 923906"/>
                  <a:gd name="connsiteX5-187" fmla="*/ 143648 w 918524"/>
                  <a:gd name="connsiteY5-188" fmla="*/ 613293 h 923906"/>
                  <a:gd name="connsiteX6-189" fmla="*/ 2063 w 918524"/>
                  <a:gd name="connsiteY6-190" fmla="*/ 349269 h 923906"/>
                  <a:gd name="connsiteX7-191" fmla="*/ 264202 w 918524"/>
                  <a:gd name="connsiteY7-192" fmla="*/ 223173 h 923906"/>
                  <a:gd name="connsiteX8-193" fmla="*/ 459262 w 918524"/>
                  <a:gd name="connsiteY8-194" fmla="*/ 0 h 923906"/>
                  <a:gd name="connsiteX9-195" fmla="*/ 715845 w 918524"/>
                  <a:gd name="connsiteY9-196" fmla="*/ 284696 h 923906"/>
                  <a:gd name="connsiteX0-197" fmla="*/ 774876 w 774876"/>
                  <a:gd name="connsiteY0-198" fmla="*/ 613293 h 923906"/>
                  <a:gd name="connsiteX1-199" fmla="*/ 741827 w 774876"/>
                  <a:gd name="connsiteY1-200" fmla="*/ 914398 h 923906"/>
                  <a:gd name="connsiteX2-201" fmla="*/ 459262 w 774876"/>
                  <a:gd name="connsiteY2-202" fmla="*/ 854400 h 923906"/>
                  <a:gd name="connsiteX3-203" fmla="*/ 176697 w 774876"/>
                  <a:gd name="connsiteY3-204" fmla="*/ 914398 h 923906"/>
                  <a:gd name="connsiteX4-205" fmla="*/ 143648 w 774876"/>
                  <a:gd name="connsiteY4-206" fmla="*/ 613293 h 923906"/>
                  <a:gd name="connsiteX5-207" fmla="*/ 2063 w 774876"/>
                  <a:gd name="connsiteY5-208" fmla="*/ 349269 h 923906"/>
                  <a:gd name="connsiteX6-209" fmla="*/ 264202 w 774876"/>
                  <a:gd name="connsiteY6-210" fmla="*/ 223173 h 923906"/>
                  <a:gd name="connsiteX7-211" fmla="*/ 459262 w 774876"/>
                  <a:gd name="connsiteY7-212" fmla="*/ 0 h 923906"/>
                  <a:gd name="connsiteX8-213" fmla="*/ 715845 w 774876"/>
                  <a:gd name="connsiteY8-214" fmla="*/ 284696 h 923906"/>
                  <a:gd name="connsiteX0-215" fmla="*/ 741827 w 741827"/>
                  <a:gd name="connsiteY0-216" fmla="*/ 914398 h 923906"/>
                  <a:gd name="connsiteX1-217" fmla="*/ 459262 w 741827"/>
                  <a:gd name="connsiteY1-218" fmla="*/ 854400 h 923906"/>
                  <a:gd name="connsiteX2-219" fmla="*/ 176697 w 741827"/>
                  <a:gd name="connsiteY2-220" fmla="*/ 914398 h 923906"/>
                  <a:gd name="connsiteX3-221" fmla="*/ 143648 w 741827"/>
                  <a:gd name="connsiteY3-222" fmla="*/ 613293 h 923906"/>
                  <a:gd name="connsiteX4-223" fmla="*/ 2063 w 741827"/>
                  <a:gd name="connsiteY4-224" fmla="*/ 349269 h 923906"/>
                  <a:gd name="connsiteX5-225" fmla="*/ 264202 w 741827"/>
                  <a:gd name="connsiteY5-226" fmla="*/ 223173 h 923906"/>
                  <a:gd name="connsiteX6-227" fmla="*/ 459262 w 741827"/>
                  <a:gd name="connsiteY6-228" fmla="*/ 0 h 923906"/>
                  <a:gd name="connsiteX7-229" fmla="*/ 715845 w 741827"/>
                  <a:gd name="connsiteY7-230" fmla="*/ 284696 h 923906"/>
                  <a:gd name="connsiteX0-231" fmla="*/ 459262 w 715845"/>
                  <a:gd name="connsiteY0-232" fmla="*/ 854400 h 916632"/>
                  <a:gd name="connsiteX1-233" fmla="*/ 176697 w 715845"/>
                  <a:gd name="connsiteY1-234" fmla="*/ 914398 h 916632"/>
                  <a:gd name="connsiteX2-235" fmla="*/ 143648 w 715845"/>
                  <a:gd name="connsiteY2-236" fmla="*/ 613293 h 916632"/>
                  <a:gd name="connsiteX3-237" fmla="*/ 2063 w 715845"/>
                  <a:gd name="connsiteY3-238" fmla="*/ 349269 h 916632"/>
                  <a:gd name="connsiteX4-239" fmla="*/ 264202 w 715845"/>
                  <a:gd name="connsiteY4-240" fmla="*/ 223173 h 916632"/>
                  <a:gd name="connsiteX5-241" fmla="*/ 459262 w 715845"/>
                  <a:gd name="connsiteY5-242" fmla="*/ 0 h 916632"/>
                  <a:gd name="connsiteX6-243" fmla="*/ 715845 w 715845"/>
                  <a:gd name="connsiteY6-244" fmla="*/ 284696 h 916632"/>
                  <a:gd name="connsiteX0-245" fmla="*/ 176697 w 715845"/>
                  <a:gd name="connsiteY0-246" fmla="*/ 914398 h 914398"/>
                  <a:gd name="connsiteX1-247" fmla="*/ 143648 w 715845"/>
                  <a:gd name="connsiteY1-248" fmla="*/ 613293 h 914398"/>
                  <a:gd name="connsiteX2-249" fmla="*/ 2063 w 715845"/>
                  <a:gd name="connsiteY2-250" fmla="*/ 349269 h 914398"/>
                  <a:gd name="connsiteX3-251" fmla="*/ 264202 w 715845"/>
                  <a:gd name="connsiteY3-252" fmla="*/ 223173 h 914398"/>
                  <a:gd name="connsiteX4-253" fmla="*/ 459262 w 715845"/>
                  <a:gd name="connsiteY4-254" fmla="*/ 0 h 914398"/>
                  <a:gd name="connsiteX5-255" fmla="*/ 715845 w 715845"/>
                  <a:gd name="connsiteY5-256" fmla="*/ 284696 h 914398"/>
                  <a:gd name="connsiteX0-257" fmla="*/ 143648 w 715845"/>
                  <a:gd name="connsiteY0-258" fmla="*/ 613293 h 613293"/>
                  <a:gd name="connsiteX1-259" fmla="*/ 2063 w 715845"/>
                  <a:gd name="connsiteY1-260" fmla="*/ 349269 h 613293"/>
                  <a:gd name="connsiteX2-261" fmla="*/ 264202 w 715845"/>
                  <a:gd name="connsiteY2-262" fmla="*/ 223173 h 613293"/>
                  <a:gd name="connsiteX3-263" fmla="*/ 459262 w 715845"/>
                  <a:gd name="connsiteY3-264" fmla="*/ 0 h 613293"/>
                  <a:gd name="connsiteX4-265" fmla="*/ 715845 w 715845"/>
                  <a:gd name="connsiteY4-266" fmla="*/ 284696 h 613293"/>
                  <a:gd name="connsiteX0-267" fmla="*/ 0 w 713782"/>
                  <a:gd name="connsiteY0-268" fmla="*/ 349269 h 349269"/>
                  <a:gd name="connsiteX1-269" fmla="*/ 262139 w 713782"/>
                  <a:gd name="connsiteY1-270" fmla="*/ 223173 h 349269"/>
                  <a:gd name="connsiteX2-271" fmla="*/ 457199 w 713782"/>
                  <a:gd name="connsiteY2-272" fmla="*/ 0 h 349269"/>
                  <a:gd name="connsiteX3-273" fmla="*/ 713782 w 713782"/>
                  <a:gd name="connsiteY3-274" fmla="*/ 284696 h 349269"/>
                  <a:gd name="connsiteX0-275" fmla="*/ 0 w 457199"/>
                  <a:gd name="connsiteY0-276" fmla="*/ 349269 h 349269"/>
                  <a:gd name="connsiteX1-277" fmla="*/ 262139 w 457199"/>
                  <a:gd name="connsiteY1-278" fmla="*/ 223173 h 349269"/>
                  <a:gd name="connsiteX2-279" fmla="*/ 457199 w 457199"/>
                  <a:gd name="connsiteY2-280" fmla="*/ 0 h 34926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</a:cxnLst>
                <a:rect l="l" t="t" r="r" b="b"/>
                <a:pathLst>
                  <a:path w="457199" h="349269">
                    <a:moveTo>
                      <a:pt x="0" y="349269"/>
                    </a:moveTo>
                    <a:cubicBezTo>
                      <a:pt x="20092" y="284249"/>
                      <a:pt x="185939" y="281384"/>
                      <a:pt x="262139" y="223173"/>
                    </a:cubicBezTo>
                    <a:cubicBezTo>
                      <a:pt x="338339" y="164962"/>
                      <a:pt x="392179" y="0"/>
                      <a:pt x="457199" y="0"/>
                    </a:cubicBezTo>
                  </a:path>
                </a:pathLst>
              </a:custGeom>
              <a:noFill/>
              <a:ln w="28575" cap="rnd">
                <a:solidFill>
                  <a:schemeClr val="bg1">
                    <a:alpha val="8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3" name="五角星 2"/>
              <p:cNvSpPr/>
              <p:nvPr/>
            </p:nvSpPr>
            <p:spPr>
              <a:xfrm rot="6997346">
                <a:off x="11587935" y="4901938"/>
                <a:ext cx="128719" cy="147271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-1" fmla="*/ 0 w 914398"/>
                  <a:gd name="connsiteY0-2" fmla="*/ 349269 h 923906"/>
                  <a:gd name="connsiteX1-3" fmla="*/ 262139 w 914398"/>
                  <a:gd name="connsiteY1-4" fmla="*/ 223173 h 923906"/>
                  <a:gd name="connsiteX2-5" fmla="*/ 457199 w 914398"/>
                  <a:gd name="connsiteY2-6" fmla="*/ 0 h 923906"/>
                  <a:gd name="connsiteX3-7" fmla="*/ 652259 w 914398"/>
                  <a:gd name="connsiteY3-8" fmla="*/ 223173 h 923906"/>
                  <a:gd name="connsiteX4-9" fmla="*/ 914398 w 914398"/>
                  <a:gd name="connsiteY4-10" fmla="*/ 349269 h 923906"/>
                  <a:gd name="connsiteX5-11" fmla="*/ 772813 w 914398"/>
                  <a:gd name="connsiteY5-12" fmla="*/ 613293 h 923906"/>
                  <a:gd name="connsiteX6-13" fmla="*/ 739764 w 914398"/>
                  <a:gd name="connsiteY6-14" fmla="*/ 914398 h 923906"/>
                  <a:gd name="connsiteX7-15" fmla="*/ 457199 w 914398"/>
                  <a:gd name="connsiteY7-16" fmla="*/ 854400 h 923906"/>
                  <a:gd name="connsiteX8-17" fmla="*/ 174634 w 914398"/>
                  <a:gd name="connsiteY8-18" fmla="*/ 914398 h 923906"/>
                  <a:gd name="connsiteX9-19" fmla="*/ 141585 w 914398"/>
                  <a:gd name="connsiteY9-20" fmla="*/ 613293 h 923906"/>
                  <a:gd name="connsiteX10-21" fmla="*/ 0 w 914398"/>
                  <a:gd name="connsiteY10-22" fmla="*/ 349269 h 923906"/>
                  <a:gd name="connsiteX0-23" fmla="*/ 0 w 916461"/>
                  <a:gd name="connsiteY0-24" fmla="*/ 349269 h 923906"/>
                  <a:gd name="connsiteX1-25" fmla="*/ 262139 w 916461"/>
                  <a:gd name="connsiteY1-26" fmla="*/ 223173 h 923906"/>
                  <a:gd name="connsiteX2-27" fmla="*/ 457199 w 916461"/>
                  <a:gd name="connsiteY2-28" fmla="*/ 0 h 923906"/>
                  <a:gd name="connsiteX3-29" fmla="*/ 652259 w 916461"/>
                  <a:gd name="connsiteY3-30" fmla="*/ 223173 h 923906"/>
                  <a:gd name="connsiteX4-31" fmla="*/ 914398 w 916461"/>
                  <a:gd name="connsiteY4-32" fmla="*/ 349269 h 923906"/>
                  <a:gd name="connsiteX5-33" fmla="*/ 772813 w 916461"/>
                  <a:gd name="connsiteY5-34" fmla="*/ 613293 h 923906"/>
                  <a:gd name="connsiteX6-35" fmla="*/ 739764 w 916461"/>
                  <a:gd name="connsiteY6-36" fmla="*/ 914398 h 923906"/>
                  <a:gd name="connsiteX7-37" fmla="*/ 457199 w 916461"/>
                  <a:gd name="connsiteY7-38" fmla="*/ 854400 h 923906"/>
                  <a:gd name="connsiteX8-39" fmla="*/ 174634 w 916461"/>
                  <a:gd name="connsiteY8-40" fmla="*/ 914398 h 923906"/>
                  <a:gd name="connsiteX9-41" fmla="*/ 141585 w 916461"/>
                  <a:gd name="connsiteY9-42" fmla="*/ 613293 h 923906"/>
                  <a:gd name="connsiteX10-43" fmla="*/ 0 w 916461"/>
                  <a:gd name="connsiteY10-44" fmla="*/ 349269 h 923906"/>
                  <a:gd name="connsiteX0-45" fmla="*/ 0 w 916461"/>
                  <a:gd name="connsiteY0-46" fmla="*/ 349269 h 923906"/>
                  <a:gd name="connsiteX1-47" fmla="*/ 262139 w 916461"/>
                  <a:gd name="connsiteY1-48" fmla="*/ 223173 h 923906"/>
                  <a:gd name="connsiteX2-49" fmla="*/ 457199 w 916461"/>
                  <a:gd name="connsiteY2-50" fmla="*/ 0 h 923906"/>
                  <a:gd name="connsiteX3-51" fmla="*/ 652259 w 916461"/>
                  <a:gd name="connsiteY3-52" fmla="*/ 223173 h 923906"/>
                  <a:gd name="connsiteX4-53" fmla="*/ 914398 w 916461"/>
                  <a:gd name="connsiteY4-54" fmla="*/ 349269 h 923906"/>
                  <a:gd name="connsiteX5-55" fmla="*/ 772813 w 916461"/>
                  <a:gd name="connsiteY5-56" fmla="*/ 613293 h 923906"/>
                  <a:gd name="connsiteX6-57" fmla="*/ 739764 w 916461"/>
                  <a:gd name="connsiteY6-58" fmla="*/ 914398 h 923906"/>
                  <a:gd name="connsiteX7-59" fmla="*/ 457199 w 916461"/>
                  <a:gd name="connsiteY7-60" fmla="*/ 854400 h 923906"/>
                  <a:gd name="connsiteX8-61" fmla="*/ 174634 w 916461"/>
                  <a:gd name="connsiteY8-62" fmla="*/ 914398 h 923906"/>
                  <a:gd name="connsiteX9-63" fmla="*/ 141585 w 916461"/>
                  <a:gd name="connsiteY9-64" fmla="*/ 613293 h 923906"/>
                  <a:gd name="connsiteX10-65" fmla="*/ 0 w 916461"/>
                  <a:gd name="connsiteY10-66" fmla="*/ 349269 h 923906"/>
                  <a:gd name="connsiteX0-67" fmla="*/ 2063 w 918524"/>
                  <a:gd name="connsiteY0-68" fmla="*/ 349269 h 923906"/>
                  <a:gd name="connsiteX1-69" fmla="*/ 264202 w 918524"/>
                  <a:gd name="connsiteY1-70" fmla="*/ 223173 h 923906"/>
                  <a:gd name="connsiteX2-71" fmla="*/ 459262 w 918524"/>
                  <a:gd name="connsiteY2-72" fmla="*/ 0 h 923906"/>
                  <a:gd name="connsiteX3-73" fmla="*/ 654322 w 918524"/>
                  <a:gd name="connsiteY3-74" fmla="*/ 223173 h 923906"/>
                  <a:gd name="connsiteX4-75" fmla="*/ 916461 w 918524"/>
                  <a:gd name="connsiteY4-76" fmla="*/ 349269 h 923906"/>
                  <a:gd name="connsiteX5-77" fmla="*/ 774876 w 918524"/>
                  <a:gd name="connsiteY5-78" fmla="*/ 613293 h 923906"/>
                  <a:gd name="connsiteX6-79" fmla="*/ 741827 w 918524"/>
                  <a:gd name="connsiteY6-80" fmla="*/ 914398 h 923906"/>
                  <a:gd name="connsiteX7-81" fmla="*/ 459262 w 918524"/>
                  <a:gd name="connsiteY7-82" fmla="*/ 854400 h 923906"/>
                  <a:gd name="connsiteX8-83" fmla="*/ 176697 w 918524"/>
                  <a:gd name="connsiteY8-84" fmla="*/ 914398 h 923906"/>
                  <a:gd name="connsiteX9-85" fmla="*/ 143648 w 918524"/>
                  <a:gd name="connsiteY9-86" fmla="*/ 613293 h 923906"/>
                  <a:gd name="connsiteX10-87" fmla="*/ 2063 w 918524"/>
                  <a:gd name="connsiteY10-88" fmla="*/ 349269 h 923906"/>
                  <a:gd name="connsiteX0-89" fmla="*/ 2063 w 918524"/>
                  <a:gd name="connsiteY0-90" fmla="*/ 349269 h 923906"/>
                  <a:gd name="connsiteX1-91" fmla="*/ 264202 w 918524"/>
                  <a:gd name="connsiteY1-92" fmla="*/ 223173 h 923906"/>
                  <a:gd name="connsiteX2-93" fmla="*/ 459262 w 918524"/>
                  <a:gd name="connsiteY2-94" fmla="*/ 0 h 923906"/>
                  <a:gd name="connsiteX3-95" fmla="*/ 654322 w 918524"/>
                  <a:gd name="connsiteY3-96" fmla="*/ 223173 h 923906"/>
                  <a:gd name="connsiteX4-97" fmla="*/ 916461 w 918524"/>
                  <a:gd name="connsiteY4-98" fmla="*/ 349269 h 923906"/>
                  <a:gd name="connsiteX5-99" fmla="*/ 774876 w 918524"/>
                  <a:gd name="connsiteY5-100" fmla="*/ 613293 h 923906"/>
                  <a:gd name="connsiteX6-101" fmla="*/ 741827 w 918524"/>
                  <a:gd name="connsiteY6-102" fmla="*/ 914398 h 923906"/>
                  <a:gd name="connsiteX7-103" fmla="*/ 459262 w 918524"/>
                  <a:gd name="connsiteY7-104" fmla="*/ 854400 h 923906"/>
                  <a:gd name="connsiteX8-105" fmla="*/ 176697 w 918524"/>
                  <a:gd name="connsiteY8-106" fmla="*/ 914398 h 923906"/>
                  <a:gd name="connsiteX9-107" fmla="*/ 143648 w 918524"/>
                  <a:gd name="connsiteY9-108" fmla="*/ 613293 h 923906"/>
                  <a:gd name="connsiteX10-109" fmla="*/ 2063 w 918524"/>
                  <a:gd name="connsiteY10-110" fmla="*/ 349269 h 923906"/>
                  <a:gd name="connsiteX0-111" fmla="*/ 2063 w 918524"/>
                  <a:gd name="connsiteY0-112" fmla="*/ 349269 h 923906"/>
                  <a:gd name="connsiteX1-113" fmla="*/ 264202 w 918524"/>
                  <a:gd name="connsiteY1-114" fmla="*/ 223173 h 923906"/>
                  <a:gd name="connsiteX2-115" fmla="*/ 459262 w 918524"/>
                  <a:gd name="connsiteY2-116" fmla="*/ 0 h 923906"/>
                  <a:gd name="connsiteX3-117" fmla="*/ 654322 w 918524"/>
                  <a:gd name="connsiteY3-118" fmla="*/ 223173 h 923906"/>
                  <a:gd name="connsiteX4-119" fmla="*/ 916461 w 918524"/>
                  <a:gd name="connsiteY4-120" fmla="*/ 349269 h 923906"/>
                  <a:gd name="connsiteX5-121" fmla="*/ 774876 w 918524"/>
                  <a:gd name="connsiteY5-122" fmla="*/ 613293 h 923906"/>
                  <a:gd name="connsiteX6-123" fmla="*/ 741827 w 918524"/>
                  <a:gd name="connsiteY6-124" fmla="*/ 914398 h 923906"/>
                  <a:gd name="connsiteX7-125" fmla="*/ 459262 w 918524"/>
                  <a:gd name="connsiteY7-126" fmla="*/ 854400 h 923906"/>
                  <a:gd name="connsiteX8-127" fmla="*/ 176697 w 918524"/>
                  <a:gd name="connsiteY8-128" fmla="*/ 914398 h 923906"/>
                  <a:gd name="connsiteX9-129" fmla="*/ 143648 w 918524"/>
                  <a:gd name="connsiteY9-130" fmla="*/ 613293 h 923906"/>
                  <a:gd name="connsiteX10-131" fmla="*/ 2063 w 918524"/>
                  <a:gd name="connsiteY10-132" fmla="*/ 349269 h 923906"/>
                  <a:gd name="connsiteX0-133" fmla="*/ 2063 w 918524"/>
                  <a:gd name="connsiteY0-134" fmla="*/ 349269 h 923906"/>
                  <a:gd name="connsiteX1-135" fmla="*/ 264202 w 918524"/>
                  <a:gd name="connsiteY1-136" fmla="*/ 223173 h 923906"/>
                  <a:gd name="connsiteX2-137" fmla="*/ 459262 w 918524"/>
                  <a:gd name="connsiteY2-138" fmla="*/ 0 h 923906"/>
                  <a:gd name="connsiteX3-139" fmla="*/ 654322 w 918524"/>
                  <a:gd name="connsiteY3-140" fmla="*/ 223173 h 923906"/>
                  <a:gd name="connsiteX4-141" fmla="*/ 916461 w 918524"/>
                  <a:gd name="connsiteY4-142" fmla="*/ 349269 h 923906"/>
                  <a:gd name="connsiteX5-143" fmla="*/ 774876 w 918524"/>
                  <a:gd name="connsiteY5-144" fmla="*/ 613293 h 923906"/>
                  <a:gd name="connsiteX6-145" fmla="*/ 741827 w 918524"/>
                  <a:gd name="connsiteY6-146" fmla="*/ 914398 h 923906"/>
                  <a:gd name="connsiteX7-147" fmla="*/ 459262 w 918524"/>
                  <a:gd name="connsiteY7-148" fmla="*/ 854400 h 923906"/>
                  <a:gd name="connsiteX8-149" fmla="*/ 176697 w 918524"/>
                  <a:gd name="connsiteY8-150" fmla="*/ 914398 h 923906"/>
                  <a:gd name="connsiteX9-151" fmla="*/ 143648 w 918524"/>
                  <a:gd name="connsiteY9-152" fmla="*/ 613293 h 923906"/>
                  <a:gd name="connsiteX10-153" fmla="*/ 2063 w 918524"/>
                  <a:gd name="connsiteY10-154" fmla="*/ 349269 h 923906"/>
                  <a:gd name="connsiteX0-155" fmla="*/ 654322 w 918524"/>
                  <a:gd name="connsiteY0-156" fmla="*/ 223173 h 923906"/>
                  <a:gd name="connsiteX1-157" fmla="*/ 916461 w 918524"/>
                  <a:gd name="connsiteY1-158" fmla="*/ 349269 h 923906"/>
                  <a:gd name="connsiteX2-159" fmla="*/ 774876 w 918524"/>
                  <a:gd name="connsiteY2-160" fmla="*/ 613293 h 923906"/>
                  <a:gd name="connsiteX3-161" fmla="*/ 741827 w 918524"/>
                  <a:gd name="connsiteY3-162" fmla="*/ 914398 h 923906"/>
                  <a:gd name="connsiteX4-163" fmla="*/ 459262 w 918524"/>
                  <a:gd name="connsiteY4-164" fmla="*/ 854400 h 923906"/>
                  <a:gd name="connsiteX5-165" fmla="*/ 176697 w 918524"/>
                  <a:gd name="connsiteY5-166" fmla="*/ 914398 h 923906"/>
                  <a:gd name="connsiteX6-167" fmla="*/ 143648 w 918524"/>
                  <a:gd name="connsiteY6-168" fmla="*/ 613293 h 923906"/>
                  <a:gd name="connsiteX7-169" fmla="*/ 2063 w 918524"/>
                  <a:gd name="connsiteY7-170" fmla="*/ 349269 h 923906"/>
                  <a:gd name="connsiteX8-171" fmla="*/ 264202 w 918524"/>
                  <a:gd name="connsiteY8-172" fmla="*/ 223173 h 923906"/>
                  <a:gd name="connsiteX9-173" fmla="*/ 459262 w 918524"/>
                  <a:gd name="connsiteY9-174" fmla="*/ 0 h 923906"/>
                  <a:gd name="connsiteX10-175" fmla="*/ 715845 w 918524"/>
                  <a:gd name="connsiteY10-176" fmla="*/ 284696 h 923906"/>
                  <a:gd name="connsiteX0-177" fmla="*/ 916461 w 918524"/>
                  <a:gd name="connsiteY0-178" fmla="*/ 349269 h 923906"/>
                  <a:gd name="connsiteX1-179" fmla="*/ 774876 w 918524"/>
                  <a:gd name="connsiteY1-180" fmla="*/ 613293 h 923906"/>
                  <a:gd name="connsiteX2-181" fmla="*/ 741827 w 918524"/>
                  <a:gd name="connsiteY2-182" fmla="*/ 914398 h 923906"/>
                  <a:gd name="connsiteX3-183" fmla="*/ 459262 w 918524"/>
                  <a:gd name="connsiteY3-184" fmla="*/ 854400 h 923906"/>
                  <a:gd name="connsiteX4-185" fmla="*/ 176697 w 918524"/>
                  <a:gd name="connsiteY4-186" fmla="*/ 914398 h 923906"/>
                  <a:gd name="connsiteX5-187" fmla="*/ 143648 w 918524"/>
                  <a:gd name="connsiteY5-188" fmla="*/ 613293 h 923906"/>
                  <a:gd name="connsiteX6-189" fmla="*/ 2063 w 918524"/>
                  <a:gd name="connsiteY6-190" fmla="*/ 349269 h 923906"/>
                  <a:gd name="connsiteX7-191" fmla="*/ 264202 w 918524"/>
                  <a:gd name="connsiteY7-192" fmla="*/ 223173 h 923906"/>
                  <a:gd name="connsiteX8-193" fmla="*/ 459262 w 918524"/>
                  <a:gd name="connsiteY8-194" fmla="*/ 0 h 923906"/>
                  <a:gd name="connsiteX9-195" fmla="*/ 715845 w 918524"/>
                  <a:gd name="connsiteY9-196" fmla="*/ 284696 h 923906"/>
                  <a:gd name="connsiteX0-197" fmla="*/ 774876 w 774876"/>
                  <a:gd name="connsiteY0-198" fmla="*/ 613293 h 923906"/>
                  <a:gd name="connsiteX1-199" fmla="*/ 741827 w 774876"/>
                  <a:gd name="connsiteY1-200" fmla="*/ 914398 h 923906"/>
                  <a:gd name="connsiteX2-201" fmla="*/ 459262 w 774876"/>
                  <a:gd name="connsiteY2-202" fmla="*/ 854400 h 923906"/>
                  <a:gd name="connsiteX3-203" fmla="*/ 176697 w 774876"/>
                  <a:gd name="connsiteY3-204" fmla="*/ 914398 h 923906"/>
                  <a:gd name="connsiteX4-205" fmla="*/ 143648 w 774876"/>
                  <a:gd name="connsiteY4-206" fmla="*/ 613293 h 923906"/>
                  <a:gd name="connsiteX5-207" fmla="*/ 2063 w 774876"/>
                  <a:gd name="connsiteY5-208" fmla="*/ 349269 h 923906"/>
                  <a:gd name="connsiteX6-209" fmla="*/ 264202 w 774876"/>
                  <a:gd name="connsiteY6-210" fmla="*/ 223173 h 923906"/>
                  <a:gd name="connsiteX7-211" fmla="*/ 459262 w 774876"/>
                  <a:gd name="connsiteY7-212" fmla="*/ 0 h 923906"/>
                  <a:gd name="connsiteX8-213" fmla="*/ 715845 w 774876"/>
                  <a:gd name="connsiteY8-214" fmla="*/ 284696 h 923906"/>
                  <a:gd name="connsiteX0-215" fmla="*/ 741827 w 741827"/>
                  <a:gd name="connsiteY0-216" fmla="*/ 914398 h 923906"/>
                  <a:gd name="connsiteX1-217" fmla="*/ 459262 w 741827"/>
                  <a:gd name="connsiteY1-218" fmla="*/ 854400 h 923906"/>
                  <a:gd name="connsiteX2-219" fmla="*/ 176697 w 741827"/>
                  <a:gd name="connsiteY2-220" fmla="*/ 914398 h 923906"/>
                  <a:gd name="connsiteX3-221" fmla="*/ 143648 w 741827"/>
                  <a:gd name="connsiteY3-222" fmla="*/ 613293 h 923906"/>
                  <a:gd name="connsiteX4-223" fmla="*/ 2063 w 741827"/>
                  <a:gd name="connsiteY4-224" fmla="*/ 349269 h 923906"/>
                  <a:gd name="connsiteX5-225" fmla="*/ 264202 w 741827"/>
                  <a:gd name="connsiteY5-226" fmla="*/ 223173 h 923906"/>
                  <a:gd name="connsiteX6-227" fmla="*/ 459262 w 741827"/>
                  <a:gd name="connsiteY6-228" fmla="*/ 0 h 923906"/>
                  <a:gd name="connsiteX7-229" fmla="*/ 715845 w 741827"/>
                  <a:gd name="connsiteY7-230" fmla="*/ 284696 h 923906"/>
                  <a:gd name="connsiteX0-231" fmla="*/ 459262 w 715845"/>
                  <a:gd name="connsiteY0-232" fmla="*/ 854400 h 916632"/>
                  <a:gd name="connsiteX1-233" fmla="*/ 176697 w 715845"/>
                  <a:gd name="connsiteY1-234" fmla="*/ 914398 h 916632"/>
                  <a:gd name="connsiteX2-235" fmla="*/ 143648 w 715845"/>
                  <a:gd name="connsiteY2-236" fmla="*/ 613293 h 916632"/>
                  <a:gd name="connsiteX3-237" fmla="*/ 2063 w 715845"/>
                  <a:gd name="connsiteY3-238" fmla="*/ 349269 h 916632"/>
                  <a:gd name="connsiteX4-239" fmla="*/ 264202 w 715845"/>
                  <a:gd name="connsiteY4-240" fmla="*/ 223173 h 916632"/>
                  <a:gd name="connsiteX5-241" fmla="*/ 459262 w 715845"/>
                  <a:gd name="connsiteY5-242" fmla="*/ 0 h 916632"/>
                  <a:gd name="connsiteX6-243" fmla="*/ 715845 w 715845"/>
                  <a:gd name="connsiteY6-244" fmla="*/ 284696 h 916632"/>
                  <a:gd name="connsiteX0-245" fmla="*/ 176697 w 715845"/>
                  <a:gd name="connsiteY0-246" fmla="*/ 914398 h 914398"/>
                  <a:gd name="connsiteX1-247" fmla="*/ 143648 w 715845"/>
                  <a:gd name="connsiteY1-248" fmla="*/ 613293 h 914398"/>
                  <a:gd name="connsiteX2-249" fmla="*/ 2063 w 715845"/>
                  <a:gd name="connsiteY2-250" fmla="*/ 349269 h 914398"/>
                  <a:gd name="connsiteX3-251" fmla="*/ 264202 w 715845"/>
                  <a:gd name="connsiteY3-252" fmla="*/ 223173 h 914398"/>
                  <a:gd name="connsiteX4-253" fmla="*/ 459262 w 715845"/>
                  <a:gd name="connsiteY4-254" fmla="*/ 0 h 914398"/>
                  <a:gd name="connsiteX5-255" fmla="*/ 715845 w 715845"/>
                  <a:gd name="connsiteY5-256" fmla="*/ 284696 h 914398"/>
                  <a:gd name="connsiteX0-257" fmla="*/ 143648 w 715845"/>
                  <a:gd name="connsiteY0-258" fmla="*/ 613293 h 613293"/>
                  <a:gd name="connsiteX1-259" fmla="*/ 2063 w 715845"/>
                  <a:gd name="connsiteY1-260" fmla="*/ 349269 h 613293"/>
                  <a:gd name="connsiteX2-261" fmla="*/ 264202 w 715845"/>
                  <a:gd name="connsiteY2-262" fmla="*/ 223173 h 613293"/>
                  <a:gd name="connsiteX3-263" fmla="*/ 459262 w 715845"/>
                  <a:gd name="connsiteY3-264" fmla="*/ 0 h 613293"/>
                  <a:gd name="connsiteX4-265" fmla="*/ 715845 w 715845"/>
                  <a:gd name="connsiteY4-266" fmla="*/ 284696 h 613293"/>
                  <a:gd name="connsiteX0-267" fmla="*/ 0 w 713782"/>
                  <a:gd name="connsiteY0-268" fmla="*/ 349269 h 349269"/>
                  <a:gd name="connsiteX1-269" fmla="*/ 262139 w 713782"/>
                  <a:gd name="connsiteY1-270" fmla="*/ 223173 h 349269"/>
                  <a:gd name="connsiteX2-271" fmla="*/ 457199 w 713782"/>
                  <a:gd name="connsiteY2-272" fmla="*/ 0 h 349269"/>
                  <a:gd name="connsiteX3-273" fmla="*/ 713782 w 713782"/>
                  <a:gd name="connsiteY3-274" fmla="*/ 284696 h 349269"/>
                  <a:gd name="connsiteX0-275" fmla="*/ 0 w 457199"/>
                  <a:gd name="connsiteY0-276" fmla="*/ 349269 h 349269"/>
                  <a:gd name="connsiteX1-277" fmla="*/ 262139 w 457199"/>
                  <a:gd name="connsiteY1-278" fmla="*/ 223173 h 349269"/>
                  <a:gd name="connsiteX2-279" fmla="*/ 457199 w 457199"/>
                  <a:gd name="connsiteY2-280" fmla="*/ 0 h 349269"/>
                  <a:gd name="connsiteX0-281" fmla="*/ 0 w 195060"/>
                  <a:gd name="connsiteY0-282" fmla="*/ 223173 h 223173"/>
                  <a:gd name="connsiteX1-283" fmla="*/ 195060 w 195060"/>
                  <a:gd name="connsiteY1-284" fmla="*/ 0 h 223173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</a:cxnLst>
                <a:rect l="l" t="t" r="r" b="b"/>
                <a:pathLst>
                  <a:path w="195060" h="223173">
                    <a:moveTo>
                      <a:pt x="0" y="223173"/>
                    </a:moveTo>
                    <a:cubicBezTo>
                      <a:pt x="76200" y="164962"/>
                      <a:pt x="130040" y="0"/>
                      <a:pt x="195060" y="0"/>
                    </a:cubicBezTo>
                  </a:path>
                </a:pathLst>
              </a:custGeom>
              <a:noFill/>
              <a:ln w="28575" cap="rnd">
                <a:solidFill>
                  <a:schemeClr val="bg1">
                    <a:alpha val="6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44" name="矩形 43"/>
          <p:cNvSpPr/>
          <p:nvPr/>
        </p:nvSpPr>
        <p:spPr>
          <a:xfrm>
            <a:off x="4902579" y="1834352"/>
            <a:ext cx="203132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800"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想一想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25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22" presetClass="entr" presetSubtype="8" fill="hold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1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fill="hold" nodeType="withEffect">
                                      <p:stCondLst>
                                        <p:cond delay="3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2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2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52" presetClass="entr" presetSubtype="0" fill="hold" grpId="0" nodeType="withEffect">
                                      <p:stCondLst>
                                        <p:cond delay="35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>
                                            <p:cTn id="19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</p:cBhvr>
                                          <p:from x="250000" y="250000"/>
                                          <p:to x="100000" y="100000"/>
                                        </p:animScale>
    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    <p:cBhvr>
                                            <p:cTn id="20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  <p:animEffect transition="in" filter="fade">
                                          <p:cBhvr>
                                            <p:cTn id="21" dur="10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22" presetClass="entr" presetSubtype="8" fill="hold" grpId="0" nodeType="withEffect">
                                      <p:stCondLst>
                                        <p:cond delay="45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4" dur="225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2" presetClass="exit" presetSubtype="2" fill="hold" nodeType="withEffect">
                                      <p:stCondLst>
                                        <p:cond delay="550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26" dur="175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175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174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nodeType="withEffect" p14:presetBounceEnd="50000">
                                      <p:stCondLst>
                                        <p:cond delay="725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1" dur="1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2" dur="1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2" presetClass="entr" presetSubtype="4" fill="hold" grpId="0" nodeType="withEffect">
                                      <p:stCondLst>
                                        <p:cond delay="875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5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53" presetClass="entr" presetSubtype="16" fill="hold" nodeType="withEffect">
                                      <p:stCondLst>
                                        <p:cond delay="90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22" presetClass="entr" presetSubtype="4" fill="hold" grpId="0" nodeType="withEffect">
                                      <p:stCondLst>
                                        <p:cond delay="90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3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53" presetClass="entr" presetSubtype="16" fill="hold" nodeType="withEffect">
                                      <p:stCondLst>
                                        <p:cond delay="950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22" presetClass="entr" presetSubtype="4" fill="hold" grpId="0" nodeType="withEffect">
                                      <p:stCondLst>
                                        <p:cond delay="950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1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53" presetClass="entr" presetSubtype="16" fill="hold" nodeType="withEffect">
                                      <p:stCondLst>
                                        <p:cond delay="1000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6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7" presetID="26" presetClass="emph" presetSubtype="0" fill="hold" grpId="1" nodeType="withEffect">
                                      <p:stCondLst>
                                        <p:cond delay="105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8" dur="750" tmFilter="0, 0; .2, .5; .8, .5; 1, 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59" dur="375" autoRev="1" fill="hold"/>
                                            <p:tgtEl>
                                              <p:spTgt spid="11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0" presetID="53" presetClass="entr" presetSubtype="16" fill="hold" nodeType="withEffect">
                                      <p:stCondLst>
                                        <p:cond delay="1125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2" dur="75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75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4" dur="75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5" presetID="8" presetClass="emph" presetSubtype="0" fill="hold" nodeType="withEffect">
                                      <p:stCondLst>
                                        <p:cond delay="11750"/>
                                      </p:stCondLst>
                                      <p:childTnLst>
                                        <p:animRot by="10800000">
                                          <p:cBhvr>
                                            <p:cTn id="66" dur="475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/>
          <p:bldP spid="11" grpId="1"/>
          <p:bldP spid="35" grpId="0" animBg="1"/>
          <p:bldP spid="36" grpId="0" animBg="1"/>
          <p:bldP spid="37" grpId="0" animBg="1"/>
          <p:bldP spid="4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25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22" presetClass="entr" presetSubtype="8" fill="hold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1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fill="hold" nodeType="withEffect">
                                      <p:stCondLst>
                                        <p:cond delay="3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2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2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52" presetClass="entr" presetSubtype="0" fill="hold" grpId="0" nodeType="withEffect">
                                      <p:stCondLst>
                                        <p:cond delay="35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>
                                            <p:cTn id="19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</p:cBhvr>
                                          <p:from x="250000" y="250000"/>
                                          <p:to x="100000" y="100000"/>
                                        </p:animScale>
    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    <p:cBhvr>
                                            <p:cTn id="20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  <p:animEffect transition="in" filter="fade">
                                          <p:cBhvr>
                                            <p:cTn id="21" dur="10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22" presetClass="entr" presetSubtype="8" fill="hold" grpId="0" nodeType="withEffect">
                                      <p:stCondLst>
                                        <p:cond delay="45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4" dur="225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2" presetClass="exit" presetSubtype="2" fill="hold" nodeType="withEffect">
                                      <p:stCondLst>
                                        <p:cond delay="550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26" dur="175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175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174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nodeType="withEffect">
                                      <p:stCondLst>
                                        <p:cond delay="725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2" presetClass="entr" presetSubtype="4" fill="hold" grpId="0" nodeType="withEffect">
                                      <p:stCondLst>
                                        <p:cond delay="875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5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53" presetClass="entr" presetSubtype="16" fill="hold" nodeType="withEffect">
                                      <p:stCondLst>
                                        <p:cond delay="90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22" presetClass="entr" presetSubtype="4" fill="hold" grpId="0" nodeType="withEffect">
                                      <p:stCondLst>
                                        <p:cond delay="90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3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53" presetClass="entr" presetSubtype="16" fill="hold" nodeType="withEffect">
                                      <p:stCondLst>
                                        <p:cond delay="950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22" presetClass="entr" presetSubtype="4" fill="hold" grpId="0" nodeType="withEffect">
                                      <p:stCondLst>
                                        <p:cond delay="950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1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53" presetClass="entr" presetSubtype="16" fill="hold" nodeType="withEffect">
                                      <p:stCondLst>
                                        <p:cond delay="1000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6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7" presetID="26" presetClass="emph" presetSubtype="0" fill="hold" grpId="1" nodeType="withEffect">
                                      <p:stCondLst>
                                        <p:cond delay="105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8" dur="750" tmFilter="0, 0; .2, .5; .8, .5; 1, 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59" dur="375" autoRev="1" fill="hold"/>
                                            <p:tgtEl>
                                              <p:spTgt spid="11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0" presetID="53" presetClass="entr" presetSubtype="16" fill="hold" nodeType="withEffect">
                                      <p:stCondLst>
                                        <p:cond delay="1125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2" dur="75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75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4" dur="75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5" presetID="8" presetClass="emph" presetSubtype="0" fill="hold" nodeType="withEffect">
                                      <p:stCondLst>
                                        <p:cond delay="11750"/>
                                      </p:stCondLst>
                                      <p:childTnLst>
                                        <p:animRot by="10800000">
                                          <p:cBhvr>
                                            <p:cTn id="66" dur="475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/>
          <p:bldP spid="11" grpId="1"/>
          <p:bldP spid="35" grpId="0" animBg="1"/>
          <p:bldP spid="36" grpId="0" animBg="1"/>
          <p:bldP spid="37" grpId="0" animBg="1"/>
          <p:bldP spid="44" grpId="0"/>
        </p:bldLst>
      </p:timing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任意多边形 4"/>
          <p:cNvSpPr/>
          <p:nvPr/>
        </p:nvSpPr>
        <p:spPr>
          <a:xfrm>
            <a:off x="0" y="5953125"/>
            <a:ext cx="12192000" cy="904875"/>
          </a:xfrm>
          <a:custGeom>
            <a:avLst/>
            <a:gdLst>
              <a:gd name="connsiteX0" fmla="*/ 354549 w 12192000"/>
              <a:gd name="connsiteY0" fmla="*/ 0 h 904875"/>
              <a:gd name="connsiteX1" fmla="*/ 369351 w 12192000"/>
              <a:gd name="connsiteY1" fmla="*/ 0 h 904875"/>
              <a:gd name="connsiteX2" fmla="*/ 376364 w 12192000"/>
              <a:gd name="connsiteY2" fmla="*/ 34740 h 904875"/>
              <a:gd name="connsiteX3" fmla="*/ 582612 w 12192000"/>
              <a:gd name="connsiteY3" fmla="*/ 171450 h 904875"/>
              <a:gd name="connsiteX4" fmla="*/ 788860 w 12192000"/>
              <a:gd name="connsiteY4" fmla="*/ 34740 h 904875"/>
              <a:gd name="connsiteX5" fmla="*/ 795874 w 12192000"/>
              <a:gd name="connsiteY5" fmla="*/ 0 h 904875"/>
              <a:gd name="connsiteX6" fmla="*/ 810676 w 12192000"/>
              <a:gd name="connsiteY6" fmla="*/ 0 h 904875"/>
              <a:gd name="connsiteX7" fmla="*/ 817689 w 12192000"/>
              <a:gd name="connsiteY7" fmla="*/ 34740 h 904875"/>
              <a:gd name="connsiteX8" fmla="*/ 1023937 w 12192000"/>
              <a:gd name="connsiteY8" fmla="*/ 171450 h 904875"/>
              <a:gd name="connsiteX9" fmla="*/ 1230185 w 12192000"/>
              <a:gd name="connsiteY9" fmla="*/ 34740 h 904875"/>
              <a:gd name="connsiteX10" fmla="*/ 1237199 w 12192000"/>
              <a:gd name="connsiteY10" fmla="*/ 0 h 904875"/>
              <a:gd name="connsiteX11" fmla="*/ 1258351 w 12192000"/>
              <a:gd name="connsiteY11" fmla="*/ 0 h 904875"/>
              <a:gd name="connsiteX12" fmla="*/ 1265364 w 12192000"/>
              <a:gd name="connsiteY12" fmla="*/ 34740 h 904875"/>
              <a:gd name="connsiteX13" fmla="*/ 1471612 w 12192000"/>
              <a:gd name="connsiteY13" fmla="*/ 171450 h 904875"/>
              <a:gd name="connsiteX14" fmla="*/ 1677860 w 12192000"/>
              <a:gd name="connsiteY14" fmla="*/ 34740 h 904875"/>
              <a:gd name="connsiteX15" fmla="*/ 1684874 w 12192000"/>
              <a:gd name="connsiteY15" fmla="*/ 0 h 904875"/>
              <a:gd name="connsiteX16" fmla="*/ 1699676 w 12192000"/>
              <a:gd name="connsiteY16" fmla="*/ 0 h 904875"/>
              <a:gd name="connsiteX17" fmla="*/ 1706689 w 12192000"/>
              <a:gd name="connsiteY17" fmla="*/ 34740 h 904875"/>
              <a:gd name="connsiteX18" fmla="*/ 1912937 w 12192000"/>
              <a:gd name="connsiteY18" fmla="*/ 171450 h 904875"/>
              <a:gd name="connsiteX19" fmla="*/ 2119185 w 12192000"/>
              <a:gd name="connsiteY19" fmla="*/ 34740 h 904875"/>
              <a:gd name="connsiteX20" fmla="*/ 2126199 w 12192000"/>
              <a:gd name="connsiteY20" fmla="*/ 0 h 904875"/>
              <a:gd name="connsiteX21" fmla="*/ 2141001 w 12192000"/>
              <a:gd name="connsiteY21" fmla="*/ 0 h 904875"/>
              <a:gd name="connsiteX22" fmla="*/ 2148014 w 12192000"/>
              <a:gd name="connsiteY22" fmla="*/ 34740 h 904875"/>
              <a:gd name="connsiteX23" fmla="*/ 2354262 w 12192000"/>
              <a:gd name="connsiteY23" fmla="*/ 171450 h 904875"/>
              <a:gd name="connsiteX24" fmla="*/ 2560510 w 12192000"/>
              <a:gd name="connsiteY24" fmla="*/ 34740 h 904875"/>
              <a:gd name="connsiteX25" fmla="*/ 2567524 w 12192000"/>
              <a:gd name="connsiteY25" fmla="*/ 0 h 904875"/>
              <a:gd name="connsiteX26" fmla="*/ 2582326 w 12192000"/>
              <a:gd name="connsiteY26" fmla="*/ 0 h 904875"/>
              <a:gd name="connsiteX27" fmla="*/ 2589339 w 12192000"/>
              <a:gd name="connsiteY27" fmla="*/ 34740 h 904875"/>
              <a:gd name="connsiteX28" fmla="*/ 2795587 w 12192000"/>
              <a:gd name="connsiteY28" fmla="*/ 171450 h 904875"/>
              <a:gd name="connsiteX29" fmla="*/ 3001835 w 12192000"/>
              <a:gd name="connsiteY29" fmla="*/ 34740 h 904875"/>
              <a:gd name="connsiteX30" fmla="*/ 3008849 w 12192000"/>
              <a:gd name="connsiteY30" fmla="*/ 0 h 904875"/>
              <a:gd name="connsiteX31" fmla="*/ 3020476 w 12192000"/>
              <a:gd name="connsiteY31" fmla="*/ 0 h 904875"/>
              <a:gd name="connsiteX32" fmla="*/ 3027490 w 12192000"/>
              <a:gd name="connsiteY32" fmla="*/ 34740 h 904875"/>
              <a:gd name="connsiteX33" fmla="*/ 3233737 w 12192000"/>
              <a:gd name="connsiteY33" fmla="*/ 171450 h 904875"/>
              <a:gd name="connsiteX34" fmla="*/ 3439985 w 12192000"/>
              <a:gd name="connsiteY34" fmla="*/ 34740 h 904875"/>
              <a:gd name="connsiteX35" fmla="*/ 3446999 w 12192000"/>
              <a:gd name="connsiteY35" fmla="*/ 0 h 904875"/>
              <a:gd name="connsiteX36" fmla="*/ 3461800 w 12192000"/>
              <a:gd name="connsiteY36" fmla="*/ 0 h 904875"/>
              <a:gd name="connsiteX37" fmla="*/ 3468814 w 12192000"/>
              <a:gd name="connsiteY37" fmla="*/ 34740 h 904875"/>
              <a:gd name="connsiteX38" fmla="*/ 3675062 w 12192000"/>
              <a:gd name="connsiteY38" fmla="*/ 171450 h 904875"/>
              <a:gd name="connsiteX39" fmla="*/ 3881310 w 12192000"/>
              <a:gd name="connsiteY39" fmla="*/ 34740 h 904875"/>
              <a:gd name="connsiteX40" fmla="*/ 3888324 w 12192000"/>
              <a:gd name="connsiteY40" fmla="*/ 0 h 904875"/>
              <a:gd name="connsiteX41" fmla="*/ 3903126 w 12192000"/>
              <a:gd name="connsiteY41" fmla="*/ 0 h 904875"/>
              <a:gd name="connsiteX42" fmla="*/ 3910139 w 12192000"/>
              <a:gd name="connsiteY42" fmla="*/ 34740 h 904875"/>
              <a:gd name="connsiteX43" fmla="*/ 4116387 w 12192000"/>
              <a:gd name="connsiteY43" fmla="*/ 171450 h 904875"/>
              <a:gd name="connsiteX44" fmla="*/ 4322636 w 12192000"/>
              <a:gd name="connsiteY44" fmla="*/ 34740 h 904875"/>
              <a:gd name="connsiteX45" fmla="*/ 4329649 w 12192000"/>
              <a:gd name="connsiteY45" fmla="*/ 0 h 904875"/>
              <a:gd name="connsiteX46" fmla="*/ 4344451 w 12192000"/>
              <a:gd name="connsiteY46" fmla="*/ 0 h 904875"/>
              <a:gd name="connsiteX47" fmla="*/ 4351465 w 12192000"/>
              <a:gd name="connsiteY47" fmla="*/ 34740 h 904875"/>
              <a:gd name="connsiteX48" fmla="*/ 4557713 w 12192000"/>
              <a:gd name="connsiteY48" fmla="*/ 171450 h 904875"/>
              <a:gd name="connsiteX49" fmla="*/ 4763960 w 12192000"/>
              <a:gd name="connsiteY49" fmla="*/ 34740 h 904875"/>
              <a:gd name="connsiteX50" fmla="*/ 4770974 w 12192000"/>
              <a:gd name="connsiteY50" fmla="*/ 0 h 904875"/>
              <a:gd name="connsiteX51" fmla="*/ 4792126 w 12192000"/>
              <a:gd name="connsiteY51" fmla="*/ 0 h 904875"/>
              <a:gd name="connsiteX52" fmla="*/ 4799139 w 12192000"/>
              <a:gd name="connsiteY52" fmla="*/ 34740 h 904875"/>
              <a:gd name="connsiteX53" fmla="*/ 5005388 w 12192000"/>
              <a:gd name="connsiteY53" fmla="*/ 171450 h 904875"/>
              <a:gd name="connsiteX54" fmla="*/ 5211637 w 12192000"/>
              <a:gd name="connsiteY54" fmla="*/ 34740 h 904875"/>
              <a:gd name="connsiteX55" fmla="*/ 5218649 w 12192000"/>
              <a:gd name="connsiteY55" fmla="*/ 0 h 904875"/>
              <a:gd name="connsiteX56" fmla="*/ 5233451 w 12192000"/>
              <a:gd name="connsiteY56" fmla="*/ 0 h 904875"/>
              <a:gd name="connsiteX57" fmla="*/ 5240466 w 12192000"/>
              <a:gd name="connsiteY57" fmla="*/ 34740 h 904875"/>
              <a:gd name="connsiteX58" fmla="*/ 5446713 w 12192000"/>
              <a:gd name="connsiteY58" fmla="*/ 171450 h 904875"/>
              <a:gd name="connsiteX59" fmla="*/ 5652960 w 12192000"/>
              <a:gd name="connsiteY59" fmla="*/ 34740 h 904875"/>
              <a:gd name="connsiteX60" fmla="*/ 5659974 w 12192000"/>
              <a:gd name="connsiteY60" fmla="*/ 0 h 904875"/>
              <a:gd name="connsiteX61" fmla="*/ 5674776 w 12192000"/>
              <a:gd name="connsiteY61" fmla="*/ 0 h 904875"/>
              <a:gd name="connsiteX62" fmla="*/ 5681790 w 12192000"/>
              <a:gd name="connsiteY62" fmla="*/ 34740 h 904875"/>
              <a:gd name="connsiteX63" fmla="*/ 5888037 w 12192000"/>
              <a:gd name="connsiteY63" fmla="*/ 171450 h 904875"/>
              <a:gd name="connsiteX64" fmla="*/ 6094285 w 12192000"/>
              <a:gd name="connsiteY64" fmla="*/ 34740 h 904875"/>
              <a:gd name="connsiteX65" fmla="*/ 6101299 w 12192000"/>
              <a:gd name="connsiteY65" fmla="*/ 0 h 904875"/>
              <a:gd name="connsiteX66" fmla="*/ 6116101 w 12192000"/>
              <a:gd name="connsiteY66" fmla="*/ 0 h 904875"/>
              <a:gd name="connsiteX67" fmla="*/ 6123114 w 12192000"/>
              <a:gd name="connsiteY67" fmla="*/ 34740 h 904875"/>
              <a:gd name="connsiteX68" fmla="*/ 6329362 w 12192000"/>
              <a:gd name="connsiteY68" fmla="*/ 171450 h 904875"/>
              <a:gd name="connsiteX69" fmla="*/ 6535610 w 12192000"/>
              <a:gd name="connsiteY69" fmla="*/ 34740 h 904875"/>
              <a:gd name="connsiteX70" fmla="*/ 6542624 w 12192000"/>
              <a:gd name="connsiteY70" fmla="*/ 0 h 904875"/>
              <a:gd name="connsiteX71" fmla="*/ 6582826 w 12192000"/>
              <a:gd name="connsiteY71" fmla="*/ 0 h 904875"/>
              <a:gd name="connsiteX72" fmla="*/ 6589840 w 12192000"/>
              <a:gd name="connsiteY72" fmla="*/ 34740 h 904875"/>
              <a:gd name="connsiteX73" fmla="*/ 6796087 w 12192000"/>
              <a:gd name="connsiteY73" fmla="*/ 171450 h 904875"/>
              <a:gd name="connsiteX74" fmla="*/ 7002335 w 12192000"/>
              <a:gd name="connsiteY74" fmla="*/ 34740 h 904875"/>
              <a:gd name="connsiteX75" fmla="*/ 7009348 w 12192000"/>
              <a:gd name="connsiteY75" fmla="*/ 0 h 904875"/>
              <a:gd name="connsiteX76" fmla="*/ 7024150 w 12192000"/>
              <a:gd name="connsiteY76" fmla="*/ 0 h 904875"/>
              <a:gd name="connsiteX77" fmla="*/ 7031164 w 12192000"/>
              <a:gd name="connsiteY77" fmla="*/ 34740 h 904875"/>
              <a:gd name="connsiteX78" fmla="*/ 7237412 w 12192000"/>
              <a:gd name="connsiteY78" fmla="*/ 171450 h 904875"/>
              <a:gd name="connsiteX79" fmla="*/ 7443660 w 12192000"/>
              <a:gd name="connsiteY79" fmla="*/ 34740 h 904875"/>
              <a:gd name="connsiteX80" fmla="*/ 7450673 w 12192000"/>
              <a:gd name="connsiteY80" fmla="*/ 0 h 904875"/>
              <a:gd name="connsiteX81" fmla="*/ 7465475 w 12192000"/>
              <a:gd name="connsiteY81" fmla="*/ 0 h 904875"/>
              <a:gd name="connsiteX82" fmla="*/ 7472489 w 12192000"/>
              <a:gd name="connsiteY82" fmla="*/ 34740 h 904875"/>
              <a:gd name="connsiteX83" fmla="*/ 7678737 w 12192000"/>
              <a:gd name="connsiteY83" fmla="*/ 171450 h 904875"/>
              <a:gd name="connsiteX84" fmla="*/ 7884985 w 12192000"/>
              <a:gd name="connsiteY84" fmla="*/ 34740 h 904875"/>
              <a:gd name="connsiteX85" fmla="*/ 7891999 w 12192000"/>
              <a:gd name="connsiteY85" fmla="*/ 0 h 904875"/>
              <a:gd name="connsiteX86" fmla="*/ 7906801 w 12192000"/>
              <a:gd name="connsiteY86" fmla="*/ 0 h 904875"/>
              <a:gd name="connsiteX87" fmla="*/ 7913814 w 12192000"/>
              <a:gd name="connsiteY87" fmla="*/ 34740 h 904875"/>
              <a:gd name="connsiteX88" fmla="*/ 8120062 w 12192000"/>
              <a:gd name="connsiteY88" fmla="*/ 171450 h 904875"/>
              <a:gd name="connsiteX89" fmla="*/ 8326310 w 12192000"/>
              <a:gd name="connsiteY89" fmla="*/ 34740 h 904875"/>
              <a:gd name="connsiteX90" fmla="*/ 8333324 w 12192000"/>
              <a:gd name="connsiteY90" fmla="*/ 0 h 904875"/>
              <a:gd name="connsiteX91" fmla="*/ 8354476 w 12192000"/>
              <a:gd name="connsiteY91" fmla="*/ 0 h 904875"/>
              <a:gd name="connsiteX92" fmla="*/ 8361489 w 12192000"/>
              <a:gd name="connsiteY92" fmla="*/ 34740 h 904875"/>
              <a:gd name="connsiteX93" fmla="*/ 8567737 w 12192000"/>
              <a:gd name="connsiteY93" fmla="*/ 171450 h 904875"/>
              <a:gd name="connsiteX94" fmla="*/ 8773985 w 12192000"/>
              <a:gd name="connsiteY94" fmla="*/ 34740 h 904875"/>
              <a:gd name="connsiteX95" fmla="*/ 8780998 w 12192000"/>
              <a:gd name="connsiteY95" fmla="*/ 0 h 904875"/>
              <a:gd name="connsiteX96" fmla="*/ 8795800 w 12192000"/>
              <a:gd name="connsiteY96" fmla="*/ 0 h 904875"/>
              <a:gd name="connsiteX97" fmla="*/ 8802814 w 12192000"/>
              <a:gd name="connsiteY97" fmla="*/ 34740 h 904875"/>
              <a:gd name="connsiteX98" fmla="*/ 9009062 w 12192000"/>
              <a:gd name="connsiteY98" fmla="*/ 171450 h 904875"/>
              <a:gd name="connsiteX99" fmla="*/ 9215310 w 12192000"/>
              <a:gd name="connsiteY99" fmla="*/ 34740 h 904875"/>
              <a:gd name="connsiteX100" fmla="*/ 9222323 w 12192000"/>
              <a:gd name="connsiteY100" fmla="*/ 0 h 904875"/>
              <a:gd name="connsiteX101" fmla="*/ 9237125 w 12192000"/>
              <a:gd name="connsiteY101" fmla="*/ 0 h 904875"/>
              <a:gd name="connsiteX102" fmla="*/ 9244139 w 12192000"/>
              <a:gd name="connsiteY102" fmla="*/ 34740 h 904875"/>
              <a:gd name="connsiteX103" fmla="*/ 9450387 w 12192000"/>
              <a:gd name="connsiteY103" fmla="*/ 171450 h 904875"/>
              <a:gd name="connsiteX104" fmla="*/ 9656635 w 12192000"/>
              <a:gd name="connsiteY104" fmla="*/ 34740 h 904875"/>
              <a:gd name="connsiteX105" fmla="*/ 9663649 w 12192000"/>
              <a:gd name="connsiteY105" fmla="*/ 0 h 904875"/>
              <a:gd name="connsiteX106" fmla="*/ 9678451 w 12192000"/>
              <a:gd name="connsiteY106" fmla="*/ 0 h 904875"/>
              <a:gd name="connsiteX107" fmla="*/ 9685464 w 12192000"/>
              <a:gd name="connsiteY107" fmla="*/ 34740 h 904875"/>
              <a:gd name="connsiteX108" fmla="*/ 9891712 w 12192000"/>
              <a:gd name="connsiteY108" fmla="*/ 171450 h 904875"/>
              <a:gd name="connsiteX109" fmla="*/ 10097960 w 12192000"/>
              <a:gd name="connsiteY109" fmla="*/ 34740 h 904875"/>
              <a:gd name="connsiteX110" fmla="*/ 10104973 w 12192000"/>
              <a:gd name="connsiteY110" fmla="*/ 0 h 904875"/>
              <a:gd name="connsiteX111" fmla="*/ 10116601 w 12192000"/>
              <a:gd name="connsiteY111" fmla="*/ 0 h 904875"/>
              <a:gd name="connsiteX112" fmla="*/ 10123615 w 12192000"/>
              <a:gd name="connsiteY112" fmla="*/ 34740 h 904875"/>
              <a:gd name="connsiteX113" fmla="*/ 10329862 w 12192000"/>
              <a:gd name="connsiteY113" fmla="*/ 171450 h 904875"/>
              <a:gd name="connsiteX114" fmla="*/ 10536110 w 12192000"/>
              <a:gd name="connsiteY114" fmla="*/ 34740 h 904875"/>
              <a:gd name="connsiteX115" fmla="*/ 10543123 w 12192000"/>
              <a:gd name="connsiteY115" fmla="*/ 0 h 904875"/>
              <a:gd name="connsiteX116" fmla="*/ 10557925 w 12192000"/>
              <a:gd name="connsiteY116" fmla="*/ 0 h 904875"/>
              <a:gd name="connsiteX117" fmla="*/ 10564939 w 12192000"/>
              <a:gd name="connsiteY117" fmla="*/ 34740 h 904875"/>
              <a:gd name="connsiteX118" fmla="*/ 10771187 w 12192000"/>
              <a:gd name="connsiteY118" fmla="*/ 171450 h 904875"/>
              <a:gd name="connsiteX119" fmla="*/ 10977435 w 12192000"/>
              <a:gd name="connsiteY119" fmla="*/ 34740 h 904875"/>
              <a:gd name="connsiteX120" fmla="*/ 10984448 w 12192000"/>
              <a:gd name="connsiteY120" fmla="*/ 0 h 904875"/>
              <a:gd name="connsiteX121" fmla="*/ 10999250 w 12192000"/>
              <a:gd name="connsiteY121" fmla="*/ 0 h 904875"/>
              <a:gd name="connsiteX122" fmla="*/ 11006264 w 12192000"/>
              <a:gd name="connsiteY122" fmla="*/ 34740 h 904875"/>
              <a:gd name="connsiteX123" fmla="*/ 11212512 w 12192000"/>
              <a:gd name="connsiteY123" fmla="*/ 171450 h 904875"/>
              <a:gd name="connsiteX124" fmla="*/ 11418760 w 12192000"/>
              <a:gd name="connsiteY124" fmla="*/ 34740 h 904875"/>
              <a:gd name="connsiteX125" fmla="*/ 11425774 w 12192000"/>
              <a:gd name="connsiteY125" fmla="*/ 0 h 904875"/>
              <a:gd name="connsiteX126" fmla="*/ 11440576 w 12192000"/>
              <a:gd name="connsiteY126" fmla="*/ 0 h 904875"/>
              <a:gd name="connsiteX127" fmla="*/ 11447589 w 12192000"/>
              <a:gd name="connsiteY127" fmla="*/ 34740 h 904875"/>
              <a:gd name="connsiteX128" fmla="*/ 11653837 w 12192000"/>
              <a:gd name="connsiteY128" fmla="*/ 171450 h 904875"/>
              <a:gd name="connsiteX129" fmla="*/ 11860085 w 12192000"/>
              <a:gd name="connsiteY129" fmla="*/ 34740 h 904875"/>
              <a:gd name="connsiteX130" fmla="*/ 11867099 w 12192000"/>
              <a:gd name="connsiteY130" fmla="*/ 0 h 904875"/>
              <a:gd name="connsiteX131" fmla="*/ 11888251 w 12192000"/>
              <a:gd name="connsiteY131" fmla="*/ 0 h 904875"/>
              <a:gd name="connsiteX132" fmla="*/ 11895264 w 12192000"/>
              <a:gd name="connsiteY132" fmla="*/ 34740 h 904875"/>
              <a:gd name="connsiteX133" fmla="*/ 12101512 w 12192000"/>
              <a:gd name="connsiteY133" fmla="*/ 171450 h 904875"/>
              <a:gd name="connsiteX134" fmla="*/ 12168074 w 12192000"/>
              <a:gd name="connsiteY134" fmla="*/ 161387 h 904875"/>
              <a:gd name="connsiteX135" fmla="*/ 12192000 w 12192000"/>
              <a:gd name="connsiteY135" fmla="*/ 149885 h 904875"/>
              <a:gd name="connsiteX136" fmla="*/ 12192000 w 12192000"/>
              <a:gd name="connsiteY136" fmla="*/ 904875 h 904875"/>
              <a:gd name="connsiteX137" fmla="*/ 0 w 12192000"/>
              <a:gd name="connsiteY137" fmla="*/ 904875 h 904875"/>
              <a:gd name="connsiteX138" fmla="*/ 0 w 12192000"/>
              <a:gd name="connsiteY138" fmla="*/ 118560 h 904875"/>
              <a:gd name="connsiteX139" fmla="*/ 16137 w 12192000"/>
              <a:gd name="connsiteY139" fmla="*/ 133222 h 904875"/>
              <a:gd name="connsiteX140" fmla="*/ 141287 w 12192000"/>
              <a:gd name="connsiteY140" fmla="*/ 171450 h 904875"/>
              <a:gd name="connsiteX141" fmla="*/ 347535 w 12192000"/>
              <a:gd name="connsiteY141" fmla="*/ 34740 h 904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12192000" h="904875">
                <a:moveTo>
                  <a:pt x="354549" y="0"/>
                </a:moveTo>
                <a:lnTo>
                  <a:pt x="369351" y="0"/>
                </a:lnTo>
                <a:lnTo>
                  <a:pt x="376364" y="34740"/>
                </a:lnTo>
                <a:cubicBezTo>
                  <a:pt x="410345" y="115079"/>
                  <a:pt x="489895" y="171450"/>
                  <a:pt x="582612" y="171450"/>
                </a:cubicBezTo>
                <a:cubicBezTo>
                  <a:pt x="675328" y="171450"/>
                  <a:pt x="754879" y="115079"/>
                  <a:pt x="788860" y="34740"/>
                </a:cubicBezTo>
                <a:lnTo>
                  <a:pt x="795874" y="0"/>
                </a:lnTo>
                <a:lnTo>
                  <a:pt x="810676" y="0"/>
                </a:lnTo>
                <a:lnTo>
                  <a:pt x="817689" y="34740"/>
                </a:lnTo>
                <a:cubicBezTo>
                  <a:pt x="851670" y="115079"/>
                  <a:pt x="931221" y="171450"/>
                  <a:pt x="1023937" y="171450"/>
                </a:cubicBezTo>
                <a:cubicBezTo>
                  <a:pt x="1116653" y="171450"/>
                  <a:pt x="1196204" y="115079"/>
                  <a:pt x="1230185" y="34740"/>
                </a:cubicBezTo>
                <a:lnTo>
                  <a:pt x="1237199" y="0"/>
                </a:lnTo>
                <a:lnTo>
                  <a:pt x="1258351" y="0"/>
                </a:lnTo>
                <a:lnTo>
                  <a:pt x="1265364" y="34740"/>
                </a:lnTo>
                <a:cubicBezTo>
                  <a:pt x="1299345" y="115079"/>
                  <a:pt x="1378896" y="171450"/>
                  <a:pt x="1471612" y="171450"/>
                </a:cubicBezTo>
                <a:cubicBezTo>
                  <a:pt x="1564328" y="171450"/>
                  <a:pt x="1643879" y="115079"/>
                  <a:pt x="1677860" y="34740"/>
                </a:cubicBezTo>
                <a:lnTo>
                  <a:pt x="1684874" y="0"/>
                </a:lnTo>
                <a:lnTo>
                  <a:pt x="1699676" y="0"/>
                </a:lnTo>
                <a:lnTo>
                  <a:pt x="1706689" y="34740"/>
                </a:lnTo>
                <a:cubicBezTo>
                  <a:pt x="1740670" y="115079"/>
                  <a:pt x="1820220" y="171450"/>
                  <a:pt x="1912937" y="171450"/>
                </a:cubicBezTo>
                <a:cubicBezTo>
                  <a:pt x="2005654" y="171450"/>
                  <a:pt x="2085204" y="115079"/>
                  <a:pt x="2119185" y="34740"/>
                </a:cubicBezTo>
                <a:lnTo>
                  <a:pt x="2126199" y="0"/>
                </a:lnTo>
                <a:lnTo>
                  <a:pt x="2141001" y="0"/>
                </a:lnTo>
                <a:lnTo>
                  <a:pt x="2148014" y="34740"/>
                </a:lnTo>
                <a:cubicBezTo>
                  <a:pt x="2181995" y="115079"/>
                  <a:pt x="2261545" y="171450"/>
                  <a:pt x="2354262" y="171450"/>
                </a:cubicBezTo>
                <a:cubicBezTo>
                  <a:pt x="2446978" y="171450"/>
                  <a:pt x="2526529" y="115079"/>
                  <a:pt x="2560510" y="34740"/>
                </a:cubicBezTo>
                <a:lnTo>
                  <a:pt x="2567524" y="0"/>
                </a:lnTo>
                <a:lnTo>
                  <a:pt x="2582326" y="0"/>
                </a:lnTo>
                <a:lnTo>
                  <a:pt x="2589339" y="34740"/>
                </a:lnTo>
                <a:cubicBezTo>
                  <a:pt x="2623320" y="115079"/>
                  <a:pt x="2702871" y="171450"/>
                  <a:pt x="2795587" y="171450"/>
                </a:cubicBezTo>
                <a:cubicBezTo>
                  <a:pt x="2888303" y="171450"/>
                  <a:pt x="2967854" y="115079"/>
                  <a:pt x="3001835" y="34740"/>
                </a:cubicBezTo>
                <a:lnTo>
                  <a:pt x="3008849" y="0"/>
                </a:lnTo>
                <a:lnTo>
                  <a:pt x="3020476" y="0"/>
                </a:lnTo>
                <a:lnTo>
                  <a:pt x="3027490" y="34740"/>
                </a:lnTo>
                <a:cubicBezTo>
                  <a:pt x="3061470" y="115079"/>
                  <a:pt x="3141021" y="171450"/>
                  <a:pt x="3233737" y="171450"/>
                </a:cubicBezTo>
                <a:cubicBezTo>
                  <a:pt x="3326453" y="171450"/>
                  <a:pt x="3406004" y="115079"/>
                  <a:pt x="3439985" y="34740"/>
                </a:cubicBezTo>
                <a:lnTo>
                  <a:pt x="3446999" y="0"/>
                </a:lnTo>
                <a:lnTo>
                  <a:pt x="3461800" y="0"/>
                </a:lnTo>
                <a:lnTo>
                  <a:pt x="3468814" y="34740"/>
                </a:lnTo>
                <a:cubicBezTo>
                  <a:pt x="3502795" y="115079"/>
                  <a:pt x="3582345" y="171450"/>
                  <a:pt x="3675062" y="171450"/>
                </a:cubicBezTo>
                <a:cubicBezTo>
                  <a:pt x="3767779" y="171450"/>
                  <a:pt x="3847329" y="115079"/>
                  <a:pt x="3881310" y="34740"/>
                </a:cubicBezTo>
                <a:lnTo>
                  <a:pt x="3888324" y="0"/>
                </a:lnTo>
                <a:lnTo>
                  <a:pt x="3903126" y="0"/>
                </a:lnTo>
                <a:lnTo>
                  <a:pt x="3910139" y="34740"/>
                </a:lnTo>
                <a:cubicBezTo>
                  <a:pt x="3944120" y="115079"/>
                  <a:pt x="4023670" y="171450"/>
                  <a:pt x="4116387" y="171450"/>
                </a:cubicBezTo>
                <a:cubicBezTo>
                  <a:pt x="4209104" y="171450"/>
                  <a:pt x="4288655" y="115079"/>
                  <a:pt x="4322636" y="34740"/>
                </a:cubicBezTo>
                <a:lnTo>
                  <a:pt x="4329649" y="0"/>
                </a:lnTo>
                <a:lnTo>
                  <a:pt x="4344451" y="0"/>
                </a:lnTo>
                <a:lnTo>
                  <a:pt x="4351465" y="34740"/>
                </a:lnTo>
                <a:cubicBezTo>
                  <a:pt x="4385446" y="115079"/>
                  <a:pt x="4464997" y="171450"/>
                  <a:pt x="4557713" y="171450"/>
                </a:cubicBezTo>
                <a:cubicBezTo>
                  <a:pt x="4650429" y="171450"/>
                  <a:pt x="4729979" y="115079"/>
                  <a:pt x="4763960" y="34740"/>
                </a:cubicBezTo>
                <a:lnTo>
                  <a:pt x="4770974" y="0"/>
                </a:lnTo>
                <a:lnTo>
                  <a:pt x="4792126" y="0"/>
                </a:lnTo>
                <a:lnTo>
                  <a:pt x="4799139" y="34740"/>
                </a:lnTo>
                <a:cubicBezTo>
                  <a:pt x="4833121" y="115079"/>
                  <a:pt x="4912671" y="171450"/>
                  <a:pt x="5005388" y="171450"/>
                </a:cubicBezTo>
                <a:cubicBezTo>
                  <a:pt x="5098104" y="171450"/>
                  <a:pt x="5177655" y="115079"/>
                  <a:pt x="5211637" y="34740"/>
                </a:cubicBezTo>
                <a:lnTo>
                  <a:pt x="5218649" y="0"/>
                </a:lnTo>
                <a:lnTo>
                  <a:pt x="5233451" y="0"/>
                </a:lnTo>
                <a:lnTo>
                  <a:pt x="5240466" y="34740"/>
                </a:lnTo>
                <a:cubicBezTo>
                  <a:pt x="5274447" y="115079"/>
                  <a:pt x="5353996" y="171450"/>
                  <a:pt x="5446713" y="171450"/>
                </a:cubicBezTo>
                <a:cubicBezTo>
                  <a:pt x="5539430" y="171450"/>
                  <a:pt x="5618979" y="115079"/>
                  <a:pt x="5652960" y="34740"/>
                </a:cubicBezTo>
                <a:lnTo>
                  <a:pt x="5659974" y="0"/>
                </a:lnTo>
                <a:lnTo>
                  <a:pt x="5674776" y="0"/>
                </a:lnTo>
                <a:lnTo>
                  <a:pt x="5681790" y="34740"/>
                </a:lnTo>
                <a:cubicBezTo>
                  <a:pt x="5715771" y="115079"/>
                  <a:pt x="5795320" y="171450"/>
                  <a:pt x="5888037" y="171450"/>
                </a:cubicBezTo>
                <a:cubicBezTo>
                  <a:pt x="5980753" y="171450"/>
                  <a:pt x="6060304" y="115079"/>
                  <a:pt x="6094285" y="34740"/>
                </a:cubicBezTo>
                <a:lnTo>
                  <a:pt x="6101299" y="0"/>
                </a:lnTo>
                <a:lnTo>
                  <a:pt x="6116101" y="0"/>
                </a:lnTo>
                <a:lnTo>
                  <a:pt x="6123114" y="34740"/>
                </a:lnTo>
                <a:cubicBezTo>
                  <a:pt x="6157095" y="115079"/>
                  <a:pt x="6236646" y="171450"/>
                  <a:pt x="6329362" y="171450"/>
                </a:cubicBezTo>
                <a:cubicBezTo>
                  <a:pt x="6422079" y="171450"/>
                  <a:pt x="6501630" y="115079"/>
                  <a:pt x="6535610" y="34740"/>
                </a:cubicBezTo>
                <a:lnTo>
                  <a:pt x="6542624" y="0"/>
                </a:lnTo>
                <a:lnTo>
                  <a:pt x="6582826" y="0"/>
                </a:lnTo>
                <a:lnTo>
                  <a:pt x="6589840" y="34740"/>
                </a:lnTo>
                <a:cubicBezTo>
                  <a:pt x="6623820" y="115079"/>
                  <a:pt x="6703371" y="171450"/>
                  <a:pt x="6796087" y="171450"/>
                </a:cubicBezTo>
                <a:cubicBezTo>
                  <a:pt x="6888803" y="171450"/>
                  <a:pt x="6968354" y="115079"/>
                  <a:pt x="7002335" y="34740"/>
                </a:cubicBezTo>
                <a:lnTo>
                  <a:pt x="7009348" y="0"/>
                </a:lnTo>
                <a:lnTo>
                  <a:pt x="7024150" y="0"/>
                </a:lnTo>
                <a:lnTo>
                  <a:pt x="7031164" y="34740"/>
                </a:lnTo>
                <a:cubicBezTo>
                  <a:pt x="7065145" y="115079"/>
                  <a:pt x="7144695" y="171450"/>
                  <a:pt x="7237412" y="171450"/>
                </a:cubicBezTo>
                <a:cubicBezTo>
                  <a:pt x="7330129" y="171450"/>
                  <a:pt x="7409679" y="115079"/>
                  <a:pt x="7443660" y="34740"/>
                </a:cubicBezTo>
                <a:lnTo>
                  <a:pt x="7450673" y="0"/>
                </a:lnTo>
                <a:lnTo>
                  <a:pt x="7465475" y="0"/>
                </a:lnTo>
                <a:lnTo>
                  <a:pt x="7472489" y="34740"/>
                </a:lnTo>
                <a:cubicBezTo>
                  <a:pt x="7506470" y="115079"/>
                  <a:pt x="7586020" y="171450"/>
                  <a:pt x="7678737" y="171450"/>
                </a:cubicBezTo>
                <a:cubicBezTo>
                  <a:pt x="7771453" y="171450"/>
                  <a:pt x="7851004" y="115079"/>
                  <a:pt x="7884985" y="34740"/>
                </a:cubicBezTo>
                <a:lnTo>
                  <a:pt x="7891999" y="0"/>
                </a:lnTo>
                <a:lnTo>
                  <a:pt x="7906801" y="0"/>
                </a:lnTo>
                <a:lnTo>
                  <a:pt x="7913814" y="34740"/>
                </a:lnTo>
                <a:cubicBezTo>
                  <a:pt x="7947795" y="115079"/>
                  <a:pt x="8027346" y="171450"/>
                  <a:pt x="8120062" y="171450"/>
                </a:cubicBezTo>
                <a:cubicBezTo>
                  <a:pt x="8212778" y="171450"/>
                  <a:pt x="8292329" y="115079"/>
                  <a:pt x="8326310" y="34740"/>
                </a:cubicBezTo>
                <a:lnTo>
                  <a:pt x="8333324" y="0"/>
                </a:lnTo>
                <a:lnTo>
                  <a:pt x="8354476" y="0"/>
                </a:lnTo>
                <a:lnTo>
                  <a:pt x="8361489" y="34740"/>
                </a:lnTo>
                <a:cubicBezTo>
                  <a:pt x="8395470" y="115079"/>
                  <a:pt x="8475021" y="171450"/>
                  <a:pt x="8567737" y="171450"/>
                </a:cubicBezTo>
                <a:cubicBezTo>
                  <a:pt x="8660453" y="171450"/>
                  <a:pt x="8740004" y="115079"/>
                  <a:pt x="8773985" y="34740"/>
                </a:cubicBezTo>
                <a:lnTo>
                  <a:pt x="8780998" y="0"/>
                </a:lnTo>
                <a:lnTo>
                  <a:pt x="8795800" y="0"/>
                </a:lnTo>
                <a:lnTo>
                  <a:pt x="8802814" y="34740"/>
                </a:lnTo>
                <a:cubicBezTo>
                  <a:pt x="8836795" y="115079"/>
                  <a:pt x="8916345" y="171450"/>
                  <a:pt x="9009062" y="171450"/>
                </a:cubicBezTo>
                <a:cubicBezTo>
                  <a:pt x="9101779" y="171450"/>
                  <a:pt x="9181329" y="115079"/>
                  <a:pt x="9215310" y="34740"/>
                </a:cubicBezTo>
                <a:lnTo>
                  <a:pt x="9222323" y="0"/>
                </a:lnTo>
                <a:lnTo>
                  <a:pt x="9237125" y="0"/>
                </a:lnTo>
                <a:lnTo>
                  <a:pt x="9244139" y="34740"/>
                </a:lnTo>
                <a:cubicBezTo>
                  <a:pt x="9278120" y="115079"/>
                  <a:pt x="9357670" y="171450"/>
                  <a:pt x="9450387" y="171450"/>
                </a:cubicBezTo>
                <a:cubicBezTo>
                  <a:pt x="9543103" y="171450"/>
                  <a:pt x="9622654" y="115079"/>
                  <a:pt x="9656635" y="34740"/>
                </a:cubicBezTo>
                <a:lnTo>
                  <a:pt x="9663649" y="0"/>
                </a:lnTo>
                <a:lnTo>
                  <a:pt x="9678451" y="0"/>
                </a:lnTo>
                <a:lnTo>
                  <a:pt x="9685464" y="34740"/>
                </a:lnTo>
                <a:cubicBezTo>
                  <a:pt x="9719445" y="115079"/>
                  <a:pt x="9798996" y="171450"/>
                  <a:pt x="9891712" y="171450"/>
                </a:cubicBezTo>
                <a:cubicBezTo>
                  <a:pt x="9984428" y="171450"/>
                  <a:pt x="10063979" y="115079"/>
                  <a:pt x="10097960" y="34740"/>
                </a:cubicBezTo>
                <a:lnTo>
                  <a:pt x="10104973" y="0"/>
                </a:lnTo>
                <a:lnTo>
                  <a:pt x="10116601" y="0"/>
                </a:lnTo>
                <a:lnTo>
                  <a:pt x="10123615" y="34740"/>
                </a:lnTo>
                <a:cubicBezTo>
                  <a:pt x="10157595" y="115079"/>
                  <a:pt x="10237146" y="171450"/>
                  <a:pt x="10329862" y="171450"/>
                </a:cubicBezTo>
                <a:cubicBezTo>
                  <a:pt x="10422578" y="171450"/>
                  <a:pt x="10502129" y="115079"/>
                  <a:pt x="10536110" y="34740"/>
                </a:cubicBezTo>
                <a:lnTo>
                  <a:pt x="10543123" y="0"/>
                </a:lnTo>
                <a:lnTo>
                  <a:pt x="10557925" y="0"/>
                </a:lnTo>
                <a:lnTo>
                  <a:pt x="10564939" y="34740"/>
                </a:lnTo>
                <a:cubicBezTo>
                  <a:pt x="10598920" y="115079"/>
                  <a:pt x="10678470" y="171450"/>
                  <a:pt x="10771187" y="171450"/>
                </a:cubicBezTo>
                <a:cubicBezTo>
                  <a:pt x="10863904" y="171450"/>
                  <a:pt x="10943454" y="115079"/>
                  <a:pt x="10977435" y="34740"/>
                </a:cubicBezTo>
                <a:lnTo>
                  <a:pt x="10984448" y="0"/>
                </a:lnTo>
                <a:lnTo>
                  <a:pt x="10999250" y="0"/>
                </a:lnTo>
                <a:lnTo>
                  <a:pt x="11006264" y="34740"/>
                </a:lnTo>
                <a:cubicBezTo>
                  <a:pt x="11040245" y="115079"/>
                  <a:pt x="11119795" y="171450"/>
                  <a:pt x="11212512" y="171450"/>
                </a:cubicBezTo>
                <a:cubicBezTo>
                  <a:pt x="11305228" y="171450"/>
                  <a:pt x="11384779" y="115079"/>
                  <a:pt x="11418760" y="34740"/>
                </a:cubicBezTo>
                <a:lnTo>
                  <a:pt x="11425774" y="0"/>
                </a:lnTo>
                <a:lnTo>
                  <a:pt x="11440576" y="0"/>
                </a:lnTo>
                <a:lnTo>
                  <a:pt x="11447589" y="34740"/>
                </a:lnTo>
                <a:cubicBezTo>
                  <a:pt x="11481570" y="115079"/>
                  <a:pt x="11561121" y="171450"/>
                  <a:pt x="11653837" y="171450"/>
                </a:cubicBezTo>
                <a:cubicBezTo>
                  <a:pt x="11746553" y="171450"/>
                  <a:pt x="11826104" y="115079"/>
                  <a:pt x="11860085" y="34740"/>
                </a:cubicBezTo>
                <a:lnTo>
                  <a:pt x="11867099" y="0"/>
                </a:lnTo>
                <a:lnTo>
                  <a:pt x="11888251" y="0"/>
                </a:lnTo>
                <a:lnTo>
                  <a:pt x="11895264" y="34740"/>
                </a:lnTo>
                <a:cubicBezTo>
                  <a:pt x="11929245" y="115079"/>
                  <a:pt x="12008796" y="171450"/>
                  <a:pt x="12101512" y="171450"/>
                </a:cubicBezTo>
                <a:cubicBezTo>
                  <a:pt x="12124691" y="171450"/>
                  <a:pt x="12147047" y="167927"/>
                  <a:pt x="12168074" y="161387"/>
                </a:cubicBezTo>
                <a:lnTo>
                  <a:pt x="12192000" y="149885"/>
                </a:lnTo>
                <a:lnTo>
                  <a:pt x="12192000" y="904875"/>
                </a:lnTo>
                <a:lnTo>
                  <a:pt x="0" y="904875"/>
                </a:lnTo>
                <a:lnTo>
                  <a:pt x="0" y="118560"/>
                </a:lnTo>
                <a:lnTo>
                  <a:pt x="16137" y="133222"/>
                </a:lnTo>
                <a:cubicBezTo>
                  <a:pt x="51862" y="157358"/>
                  <a:pt x="94929" y="171450"/>
                  <a:pt x="141287" y="171450"/>
                </a:cubicBezTo>
                <a:cubicBezTo>
                  <a:pt x="234004" y="171450"/>
                  <a:pt x="313554" y="115079"/>
                  <a:pt x="347535" y="34740"/>
                </a:cubicBezTo>
                <a:close/>
              </a:path>
            </a:pathLst>
          </a:custGeom>
          <a:solidFill>
            <a:srgbClr val="68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2" name="任意多边形 5"/>
          <p:cNvSpPr/>
          <p:nvPr/>
        </p:nvSpPr>
        <p:spPr>
          <a:xfrm>
            <a:off x="0" y="6191250"/>
            <a:ext cx="12192000" cy="904875"/>
          </a:xfrm>
          <a:custGeom>
            <a:avLst/>
            <a:gdLst>
              <a:gd name="connsiteX0" fmla="*/ 354549 w 12192000"/>
              <a:gd name="connsiteY0" fmla="*/ 0 h 904875"/>
              <a:gd name="connsiteX1" fmla="*/ 369351 w 12192000"/>
              <a:gd name="connsiteY1" fmla="*/ 0 h 904875"/>
              <a:gd name="connsiteX2" fmla="*/ 376364 w 12192000"/>
              <a:gd name="connsiteY2" fmla="*/ 34740 h 904875"/>
              <a:gd name="connsiteX3" fmla="*/ 582612 w 12192000"/>
              <a:gd name="connsiteY3" fmla="*/ 171450 h 904875"/>
              <a:gd name="connsiteX4" fmla="*/ 788860 w 12192000"/>
              <a:gd name="connsiteY4" fmla="*/ 34740 h 904875"/>
              <a:gd name="connsiteX5" fmla="*/ 795874 w 12192000"/>
              <a:gd name="connsiteY5" fmla="*/ 0 h 904875"/>
              <a:gd name="connsiteX6" fmla="*/ 810676 w 12192000"/>
              <a:gd name="connsiteY6" fmla="*/ 0 h 904875"/>
              <a:gd name="connsiteX7" fmla="*/ 817689 w 12192000"/>
              <a:gd name="connsiteY7" fmla="*/ 34740 h 904875"/>
              <a:gd name="connsiteX8" fmla="*/ 1023937 w 12192000"/>
              <a:gd name="connsiteY8" fmla="*/ 171450 h 904875"/>
              <a:gd name="connsiteX9" fmla="*/ 1230185 w 12192000"/>
              <a:gd name="connsiteY9" fmla="*/ 34740 h 904875"/>
              <a:gd name="connsiteX10" fmla="*/ 1237199 w 12192000"/>
              <a:gd name="connsiteY10" fmla="*/ 0 h 904875"/>
              <a:gd name="connsiteX11" fmla="*/ 1258351 w 12192000"/>
              <a:gd name="connsiteY11" fmla="*/ 0 h 904875"/>
              <a:gd name="connsiteX12" fmla="*/ 1265364 w 12192000"/>
              <a:gd name="connsiteY12" fmla="*/ 34740 h 904875"/>
              <a:gd name="connsiteX13" fmla="*/ 1471612 w 12192000"/>
              <a:gd name="connsiteY13" fmla="*/ 171450 h 904875"/>
              <a:gd name="connsiteX14" fmla="*/ 1677860 w 12192000"/>
              <a:gd name="connsiteY14" fmla="*/ 34740 h 904875"/>
              <a:gd name="connsiteX15" fmla="*/ 1684874 w 12192000"/>
              <a:gd name="connsiteY15" fmla="*/ 0 h 904875"/>
              <a:gd name="connsiteX16" fmla="*/ 1699676 w 12192000"/>
              <a:gd name="connsiteY16" fmla="*/ 0 h 904875"/>
              <a:gd name="connsiteX17" fmla="*/ 1706689 w 12192000"/>
              <a:gd name="connsiteY17" fmla="*/ 34740 h 904875"/>
              <a:gd name="connsiteX18" fmla="*/ 1912937 w 12192000"/>
              <a:gd name="connsiteY18" fmla="*/ 171450 h 904875"/>
              <a:gd name="connsiteX19" fmla="*/ 2119185 w 12192000"/>
              <a:gd name="connsiteY19" fmla="*/ 34740 h 904875"/>
              <a:gd name="connsiteX20" fmla="*/ 2126199 w 12192000"/>
              <a:gd name="connsiteY20" fmla="*/ 0 h 904875"/>
              <a:gd name="connsiteX21" fmla="*/ 2141001 w 12192000"/>
              <a:gd name="connsiteY21" fmla="*/ 0 h 904875"/>
              <a:gd name="connsiteX22" fmla="*/ 2148014 w 12192000"/>
              <a:gd name="connsiteY22" fmla="*/ 34740 h 904875"/>
              <a:gd name="connsiteX23" fmla="*/ 2354262 w 12192000"/>
              <a:gd name="connsiteY23" fmla="*/ 171450 h 904875"/>
              <a:gd name="connsiteX24" fmla="*/ 2560510 w 12192000"/>
              <a:gd name="connsiteY24" fmla="*/ 34740 h 904875"/>
              <a:gd name="connsiteX25" fmla="*/ 2567524 w 12192000"/>
              <a:gd name="connsiteY25" fmla="*/ 0 h 904875"/>
              <a:gd name="connsiteX26" fmla="*/ 2582326 w 12192000"/>
              <a:gd name="connsiteY26" fmla="*/ 0 h 904875"/>
              <a:gd name="connsiteX27" fmla="*/ 2589339 w 12192000"/>
              <a:gd name="connsiteY27" fmla="*/ 34740 h 904875"/>
              <a:gd name="connsiteX28" fmla="*/ 2795587 w 12192000"/>
              <a:gd name="connsiteY28" fmla="*/ 171450 h 904875"/>
              <a:gd name="connsiteX29" fmla="*/ 3001835 w 12192000"/>
              <a:gd name="connsiteY29" fmla="*/ 34740 h 904875"/>
              <a:gd name="connsiteX30" fmla="*/ 3008849 w 12192000"/>
              <a:gd name="connsiteY30" fmla="*/ 0 h 904875"/>
              <a:gd name="connsiteX31" fmla="*/ 3020476 w 12192000"/>
              <a:gd name="connsiteY31" fmla="*/ 0 h 904875"/>
              <a:gd name="connsiteX32" fmla="*/ 3027490 w 12192000"/>
              <a:gd name="connsiteY32" fmla="*/ 34740 h 904875"/>
              <a:gd name="connsiteX33" fmla="*/ 3233737 w 12192000"/>
              <a:gd name="connsiteY33" fmla="*/ 171450 h 904875"/>
              <a:gd name="connsiteX34" fmla="*/ 3439985 w 12192000"/>
              <a:gd name="connsiteY34" fmla="*/ 34740 h 904875"/>
              <a:gd name="connsiteX35" fmla="*/ 3446999 w 12192000"/>
              <a:gd name="connsiteY35" fmla="*/ 0 h 904875"/>
              <a:gd name="connsiteX36" fmla="*/ 3461800 w 12192000"/>
              <a:gd name="connsiteY36" fmla="*/ 0 h 904875"/>
              <a:gd name="connsiteX37" fmla="*/ 3468814 w 12192000"/>
              <a:gd name="connsiteY37" fmla="*/ 34740 h 904875"/>
              <a:gd name="connsiteX38" fmla="*/ 3675062 w 12192000"/>
              <a:gd name="connsiteY38" fmla="*/ 171450 h 904875"/>
              <a:gd name="connsiteX39" fmla="*/ 3881310 w 12192000"/>
              <a:gd name="connsiteY39" fmla="*/ 34740 h 904875"/>
              <a:gd name="connsiteX40" fmla="*/ 3888324 w 12192000"/>
              <a:gd name="connsiteY40" fmla="*/ 0 h 904875"/>
              <a:gd name="connsiteX41" fmla="*/ 3903126 w 12192000"/>
              <a:gd name="connsiteY41" fmla="*/ 0 h 904875"/>
              <a:gd name="connsiteX42" fmla="*/ 3910139 w 12192000"/>
              <a:gd name="connsiteY42" fmla="*/ 34740 h 904875"/>
              <a:gd name="connsiteX43" fmla="*/ 4116387 w 12192000"/>
              <a:gd name="connsiteY43" fmla="*/ 171450 h 904875"/>
              <a:gd name="connsiteX44" fmla="*/ 4322636 w 12192000"/>
              <a:gd name="connsiteY44" fmla="*/ 34740 h 904875"/>
              <a:gd name="connsiteX45" fmla="*/ 4329649 w 12192000"/>
              <a:gd name="connsiteY45" fmla="*/ 0 h 904875"/>
              <a:gd name="connsiteX46" fmla="*/ 4344451 w 12192000"/>
              <a:gd name="connsiteY46" fmla="*/ 0 h 904875"/>
              <a:gd name="connsiteX47" fmla="*/ 4351465 w 12192000"/>
              <a:gd name="connsiteY47" fmla="*/ 34740 h 904875"/>
              <a:gd name="connsiteX48" fmla="*/ 4557713 w 12192000"/>
              <a:gd name="connsiteY48" fmla="*/ 171450 h 904875"/>
              <a:gd name="connsiteX49" fmla="*/ 4763960 w 12192000"/>
              <a:gd name="connsiteY49" fmla="*/ 34740 h 904875"/>
              <a:gd name="connsiteX50" fmla="*/ 4770974 w 12192000"/>
              <a:gd name="connsiteY50" fmla="*/ 0 h 904875"/>
              <a:gd name="connsiteX51" fmla="*/ 4792126 w 12192000"/>
              <a:gd name="connsiteY51" fmla="*/ 0 h 904875"/>
              <a:gd name="connsiteX52" fmla="*/ 4799139 w 12192000"/>
              <a:gd name="connsiteY52" fmla="*/ 34740 h 904875"/>
              <a:gd name="connsiteX53" fmla="*/ 5005388 w 12192000"/>
              <a:gd name="connsiteY53" fmla="*/ 171450 h 904875"/>
              <a:gd name="connsiteX54" fmla="*/ 5211637 w 12192000"/>
              <a:gd name="connsiteY54" fmla="*/ 34740 h 904875"/>
              <a:gd name="connsiteX55" fmla="*/ 5218649 w 12192000"/>
              <a:gd name="connsiteY55" fmla="*/ 0 h 904875"/>
              <a:gd name="connsiteX56" fmla="*/ 5233451 w 12192000"/>
              <a:gd name="connsiteY56" fmla="*/ 0 h 904875"/>
              <a:gd name="connsiteX57" fmla="*/ 5240466 w 12192000"/>
              <a:gd name="connsiteY57" fmla="*/ 34740 h 904875"/>
              <a:gd name="connsiteX58" fmla="*/ 5446713 w 12192000"/>
              <a:gd name="connsiteY58" fmla="*/ 171450 h 904875"/>
              <a:gd name="connsiteX59" fmla="*/ 5652960 w 12192000"/>
              <a:gd name="connsiteY59" fmla="*/ 34740 h 904875"/>
              <a:gd name="connsiteX60" fmla="*/ 5659974 w 12192000"/>
              <a:gd name="connsiteY60" fmla="*/ 0 h 904875"/>
              <a:gd name="connsiteX61" fmla="*/ 5674776 w 12192000"/>
              <a:gd name="connsiteY61" fmla="*/ 0 h 904875"/>
              <a:gd name="connsiteX62" fmla="*/ 5681790 w 12192000"/>
              <a:gd name="connsiteY62" fmla="*/ 34740 h 904875"/>
              <a:gd name="connsiteX63" fmla="*/ 5888037 w 12192000"/>
              <a:gd name="connsiteY63" fmla="*/ 171450 h 904875"/>
              <a:gd name="connsiteX64" fmla="*/ 6094285 w 12192000"/>
              <a:gd name="connsiteY64" fmla="*/ 34740 h 904875"/>
              <a:gd name="connsiteX65" fmla="*/ 6101299 w 12192000"/>
              <a:gd name="connsiteY65" fmla="*/ 0 h 904875"/>
              <a:gd name="connsiteX66" fmla="*/ 6116101 w 12192000"/>
              <a:gd name="connsiteY66" fmla="*/ 0 h 904875"/>
              <a:gd name="connsiteX67" fmla="*/ 6123114 w 12192000"/>
              <a:gd name="connsiteY67" fmla="*/ 34740 h 904875"/>
              <a:gd name="connsiteX68" fmla="*/ 6329362 w 12192000"/>
              <a:gd name="connsiteY68" fmla="*/ 171450 h 904875"/>
              <a:gd name="connsiteX69" fmla="*/ 6535610 w 12192000"/>
              <a:gd name="connsiteY69" fmla="*/ 34740 h 904875"/>
              <a:gd name="connsiteX70" fmla="*/ 6542624 w 12192000"/>
              <a:gd name="connsiteY70" fmla="*/ 0 h 904875"/>
              <a:gd name="connsiteX71" fmla="*/ 6582826 w 12192000"/>
              <a:gd name="connsiteY71" fmla="*/ 0 h 904875"/>
              <a:gd name="connsiteX72" fmla="*/ 6589840 w 12192000"/>
              <a:gd name="connsiteY72" fmla="*/ 34740 h 904875"/>
              <a:gd name="connsiteX73" fmla="*/ 6796087 w 12192000"/>
              <a:gd name="connsiteY73" fmla="*/ 171450 h 904875"/>
              <a:gd name="connsiteX74" fmla="*/ 7002335 w 12192000"/>
              <a:gd name="connsiteY74" fmla="*/ 34740 h 904875"/>
              <a:gd name="connsiteX75" fmla="*/ 7009348 w 12192000"/>
              <a:gd name="connsiteY75" fmla="*/ 0 h 904875"/>
              <a:gd name="connsiteX76" fmla="*/ 7024150 w 12192000"/>
              <a:gd name="connsiteY76" fmla="*/ 0 h 904875"/>
              <a:gd name="connsiteX77" fmla="*/ 7031164 w 12192000"/>
              <a:gd name="connsiteY77" fmla="*/ 34740 h 904875"/>
              <a:gd name="connsiteX78" fmla="*/ 7237412 w 12192000"/>
              <a:gd name="connsiteY78" fmla="*/ 171450 h 904875"/>
              <a:gd name="connsiteX79" fmla="*/ 7443660 w 12192000"/>
              <a:gd name="connsiteY79" fmla="*/ 34740 h 904875"/>
              <a:gd name="connsiteX80" fmla="*/ 7450673 w 12192000"/>
              <a:gd name="connsiteY80" fmla="*/ 0 h 904875"/>
              <a:gd name="connsiteX81" fmla="*/ 7465475 w 12192000"/>
              <a:gd name="connsiteY81" fmla="*/ 0 h 904875"/>
              <a:gd name="connsiteX82" fmla="*/ 7472489 w 12192000"/>
              <a:gd name="connsiteY82" fmla="*/ 34740 h 904875"/>
              <a:gd name="connsiteX83" fmla="*/ 7678737 w 12192000"/>
              <a:gd name="connsiteY83" fmla="*/ 171450 h 904875"/>
              <a:gd name="connsiteX84" fmla="*/ 7884985 w 12192000"/>
              <a:gd name="connsiteY84" fmla="*/ 34740 h 904875"/>
              <a:gd name="connsiteX85" fmla="*/ 7891999 w 12192000"/>
              <a:gd name="connsiteY85" fmla="*/ 0 h 904875"/>
              <a:gd name="connsiteX86" fmla="*/ 7906801 w 12192000"/>
              <a:gd name="connsiteY86" fmla="*/ 0 h 904875"/>
              <a:gd name="connsiteX87" fmla="*/ 7913814 w 12192000"/>
              <a:gd name="connsiteY87" fmla="*/ 34740 h 904875"/>
              <a:gd name="connsiteX88" fmla="*/ 8120062 w 12192000"/>
              <a:gd name="connsiteY88" fmla="*/ 171450 h 904875"/>
              <a:gd name="connsiteX89" fmla="*/ 8326310 w 12192000"/>
              <a:gd name="connsiteY89" fmla="*/ 34740 h 904875"/>
              <a:gd name="connsiteX90" fmla="*/ 8333324 w 12192000"/>
              <a:gd name="connsiteY90" fmla="*/ 0 h 904875"/>
              <a:gd name="connsiteX91" fmla="*/ 8354476 w 12192000"/>
              <a:gd name="connsiteY91" fmla="*/ 0 h 904875"/>
              <a:gd name="connsiteX92" fmla="*/ 8361489 w 12192000"/>
              <a:gd name="connsiteY92" fmla="*/ 34740 h 904875"/>
              <a:gd name="connsiteX93" fmla="*/ 8567737 w 12192000"/>
              <a:gd name="connsiteY93" fmla="*/ 171450 h 904875"/>
              <a:gd name="connsiteX94" fmla="*/ 8773985 w 12192000"/>
              <a:gd name="connsiteY94" fmla="*/ 34740 h 904875"/>
              <a:gd name="connsiteX95" fmla="*/ 8780998 w 12192000"/>
              <a:gd name="connsiteY95" fmla="*/ 0 h 904875"/>
              <a:gd name="connsiteX96" fmla="*/ 8795800 w 12192000"/>
              <a:gd name="connsiteY96" fmla="*/ 0 h 904875"/>
              <a:gd name="connsiteX97" fmla="*/ 8802814 w 12192000"/>
              <a:gd name="connsiteY97" fmla="*/ 34740 h 904875"/>
              <a:gd name="connsiteX98" fmla="*/ 9009062 w 12192000"/>
              <a:gd name="connsiteY98" fmla="*/ 171450 h 904875"/>
              <a:gd name="connsiteX99" fmla="*/ 9215310 w 12192000"/>
              <a:gd name="connsiteY99" fmla="*/ 34740 h 904875"/>
              <a:gd name="connsiteX100" fmla="*/ 9222323 w 12192000"/>
              <a:gd name="connsiteY100" fmla="*/ 0 h 904875"/>
              <a:gd name="connsiteX101" fmla="*/ 9237125 w 12192000"/>
              <a:gd name="connsiteY101" fmla="*/ 0 h 904875"/>
              <a:gd name="connsiteX102" fmla="*/ 9244139 w 12192000"/>
              <a:gd name="connsiteY102" fmla="*/ 34740 h 904875"/>
              <a:gd name="connsiteX103" fmla="*/ 9450387 w 12192000"/>
              <a:gd name="connsiteY103" fmla="*/ 171450 h 904875"/>
              <a:gd name="connsiteX104" fmla="*/ 9656635 w 12192000"/>
              <a:gd name="connsiteY104" fmla="*/ 34740 h 904875"/>
              <a:gd name="connsiteX105" fmla="*/ 9663649 w 12192000"/>
              <a:gd name="connsiteY105" fmla="*/ 0 h 904875"/>
              <a:gd name="connsiteX106" fmla="*/ 9678451 w 12192000"/>
              <a:gd name="connsiteY106" fmla="*/ 0 h 904875"/>
              <a:gd name="connsiteX107" fmla="*/ 9685464 w 12192000"/>
              <a:gd name="connsiteY107" fmla="*/ 34740 h 904875"/>
              <a:gd name="connsiteX108" fmla="*/ 9891712 w 12192000"/>
              <a:gd name="connsiteY108" fmla="*/ 171450 h 904875"/>
              <a:gd name="connsiteX109" fmla="*/ 10097960 w 12192000"/>
              <a:gd name="connsiteY109" fmla="*/ 34740 h 904875"/>
              <a:gd name="connsiteX110" fmla="*/ 10104973 w 12192000"/>
              <a:gd name="connsiteY110" fmla="*/ 0 h 904875"/>
              <a:gd name="connsiteX111" fmla="*/ 10116601 w 12192000"/>
              <a:gd name="connsiteY111" fmla="*/ 0 h 904875"/>
              <a:gd name="connsiteX112" fmla="*/ 10123615 w 12192000"/>
              <a:gd name="connsiteY112" fmla="*/ 34740 h 904875"/>
              <a:gd name="connsiteX113" fmla="*/ 10329862 w 12192000"/>
              <a:gd name="connsiteY113" fmla="*/ 171450 h 904875"/>
              <a:gd name="connsiteX114" fmla="*/ 10536110 w 12192000"/>
              <a:gd name="connsiteY114" fmla="*/ 34740 h 904875"/>
              <a:gd name="connsiteX115" fmla="*/ 10543123 w 12192000"/>
              <a:gd name="connsiteY115" fmla="*/ 0 h 904875"/>
              <a:gd name="connsiteX116" fmla="*/ 10557925 w 12192000"/>
              <a:gd name="connsiteY116" fmla="*/ 0 h 904875"/>
              <a:gd name="connsiteX117" fmla="*/ 10564939 w 12192000"/>
              <a:gd name="connsiteY117" fmla="*/ 34740 h 904875"/>
              <a:gd name="connsiteX118" fmla="*/ 10771187 w 12192000"/>
              <a:gd name="connsiteY118" fmla="*/ 171450 h 904875"/>
              <a:gd name="connsiteX119" fmla="*/ 10977435 w 12192000"/>
              <a:gd name="connsiteY119" fmla="*/ 34740 h 904875"/>
              <a:gd name="connsiteX120" fmla="*/ 10984448 w 12192000"/>
              <a:gd name="connsiteY120" fmla="*/ 0 h 904875"/>
              <a:gd name="connsiteX121" fmla="*/ 10999250 w 12192000"/>
              <a:gd name="connsiteY121" fmla="*/ 0 h 904875"/>
              <a:gd name="connsiteX122" fmla="*/ 11006264 w 12192000"/>
              <a:gd name="connsiteY122" fmla="*/ 34740 h 904875"/>
              <a:gd name="connsiteX123" fmla="*/ 11212512 w 12192000"/>
              <a:gd name="connsiteY123" fmla="*/ 171450 h 904875"/>
              <a:gd name="connsiteX124" fmla="*/ 11418760 w 12192000"/>
              <a:gd name="connsiteY124" fmla="*/ 34740 h 904875"/>
              <a:gd name="connsiteX125" fmla="*/ 11425774 w 12192000"/>
              <a:gd name="connsiteY125" fmla="*/ 0 h 904875"/>
              <a:gd name="connsiteX126" fmla="*/ 11440576 w 12192000"/>
              <a:gd name="connsiteY126" fmla="*/ 0 h 904875"/>
              <a:gd name="connsiteX127" fmla="*/ 11447589 w 12192000"/>
              <a:gd name="connsiteY127" fmla="*/ 34740 h 904875"/>
              <a:gd name="connsiteX128" fmla="*/ 11653837 w 12192000"/>
              <a:gd name="connsiteY128" fmla="*/ 171450 h 904875"/>
              <a:gd name="connsiteX129" fmla="*/ 11860085 w 12192000"/>
              <a:gd name="connsiteY129" fmla="*/ 34740 h 904875"/>
              <a:gd name="connsiteX130" fmla="*/ 11867099 w 12192000"/>
              <a:gd name="connsiteY130" fmla="*/ 0 h 904875"/>
              <a:gd name="connsiteX131" fmla="*/ 11888251 w 12192000"/>
              <a:gd name="connsiteY131" fmla="*/ 0 h 904875"/>
              <a:gd name="connsiteX132" fmla="*/ 11895264 w 12192000"/>
              <a:gd name="connsiteY132" fmla="*/ 34740 h 904875"/>
              <a:gd name="connsiteX133" fmla="*/ 12101512 w 12192000"/>
              <a:gd name="connsiteY133" fmla="*/ 171450 h 904875"/>
              <a:gd name="connsiteX134" fmla="*/ 12168074 w 12192000"/>
              <a:gd name="connsiteY134" fmla="*/ 161387 h 904875"/>
              <a:gd name="connsiteX135" fmla="*/ 12192000 w 12192000"/>
              <a:gd name="connsiteY135" fmla="*/ 149885 h 904875"/>
              <a:gd name="connsiteX136" fmla="*/ 12192000 w 12192000"/>
              <a:gd name="connsiteY136" fmla="*/ 904875 h 904875"/>
              <a:gd name="connsiteX137" fmla="*/ 0 w 12192000"/>
              <a:gd name="connsiteY137" fmla="*/ 904875 h 904875"/>
              <a:gd name="connsiteX138" fmla="*/ 0 w 12192000"/>
              <a:gd name="connsiteY138" fmla="*/ 118560 h 904875"/>
              <a:gd name="connsiteX139" fmla="*/ 16137 w 12192000"/>
              <a:gd name="connsiteY139" fmla="*/ 133222 h 904875"/>
              <a:gd name="connsiteX140" fmla="*/ 141287 w 12192000"/>
              <a:gd name="connsiteY140" fmla="*/ 171450 h 904875"/>
              <a:gd name="connsiteX141" fmla="*/ 347535 w 12192000"/>
              <a:gd name="connsiteY141" fmla="*/ 34740 h 904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12192000" h="904875">
                <a:moveTo>
                  <a:pt x="354549" y="0"/>
                </a:moveTo>
                <a:lnTo>
                  <a:pt x="369351" y="0"/>
                </a:lnTo>
                <a:lnTo>
                  <a:pt x="376364" y="34740"/>
                </a:lnTo>
                <a:cubicBezTo>
                  <a:pt x="410345" y="115079"/>
                  <a:pt x="489895" y="171450"/>
                  <a:pt x="582612" y="171450"/>
                </a:cubicBezTo>
                <a:cubicBezTo>
                  <a:pt x="675328" y="171450"/>
                  <a:pt x="754879" y="115079"/>
                  <a:pt x="788860" y="34740"/>
                </a:cubicBezTo>
                <a:lnTo>
                  <a:pt x="795874" y="0"/>
                </a:lnTo>
                <a:lnTo>
                  <a:pt x="810676" y="0"/>
                </a:lnTo>
                <a:lnTo>
                  <a:pt x="817689" y="34740"/>
                </a:lnTo>
                <a:cubicBezTo>
                  <a:pt x="851670" y="115079"/>
                  <a:pt x="931221" y="171450"/>
                  <a:pt x="1023937" y="171450"/>
                </a:cubicBezTo>
                <a:cubicBezTo>
                  <a:pt x="1116653" y="171450"/>
                  <a:pt x="1196204" y="115079"/>
                  <a:pt x="1230185" y="34740"/>
                </a:cubicBezTo>
                <a:lnTo>
                  <a:pt x="1237199" y="0"/>
                </a:lnTo>
                <a:lnTo>
                  <a:pt x="1258351" y="0"/>
                </a:lnTo>
                <a:lnTo>
                  <a:pt x="1265364" y="34740"/>
                </a:lnTo>
                <a:cubicBezTo>
                  <a:pt x="1299345" y="115079"/>
                  <a:pt x="1378896" y="171450"/>
                  <a:pt x="1471612" y="171450"/>
                </a:cubicBezTo>
                <a:cubicBezTo>
                  <a:pt x="1564328" y="171450"/>
                  <a:pt x="1643879" y="115079"/>
                  <a:pt x="1677860" y="34740"/>
                </a:cubicBezTo>
                <a:lnTo>
                  <a:pt x="1684874" y="0"/>
                </a:lnTo>
                <a:lnTo>
                  <a:pt x="1699676" y="0"/>
                </a:lnTo>
                <a:lnTo>
                  <a:pt x="1706689" y="34740"/>
                </a:lnTo>
                <a:cubicBezTo>
                  <a:pt x="1740670" y="115079"/>
                  <a:pt x="1820220" y="171450"/>
                  <a:pt x="1912937" y="171450"/>
                </a:cubicBezTo>
                <a:cubicBezTo>
                  <a:pt x="2005654" y="171450"/>
                  <a:pt x="2085204" y="115079"/>
                  <a:pt x="2119185" y="34740"/>
                </a:cubicBezTo>
                <a:lnTo>
                  <a:pt x="2126199" y="0"/>
                </a:lnTo>
                <a:lnTo>
                  <a:pt x="2141001" y="0"/>
                </a:lnTo>
                <a:lnTo>
                  <a:pt x="2148014" y="34740"/>
                </a:lnTo>
                <a:cubicBezTo>
                  <a:pt x="2181995" y="115079"/>
                  <a:pt x="2261545" y="171450"/>
                  <a:pt x="2354262" y="171450"/>
                </a:cubicBezTo>
                <a:cubicBezTo>
                  <a:pt x="2446978" y="171450"/>
                  <a:pt x="2526529" y="115079"/>
                  <a:pt x="2560510" y="34740"/>
                </a:cubicBezTo>
                <a:lnTo>
                  <a:pt x="2567524" y="0"/>
                </a:lnTo>
                <a:lnTo>
                  <a:pt x="2582326" y="0"/>
                </a:lnTo>
                <a:lnTo>
                  <a:pt x="2589339" y="34740"/>
                </a:lnTo>
                <a:cubicBezTo>
                  <a:pt x="2623320" y="115079"/>
                  <a:pt x="2702871" y="171450"/>
                  <a:pt x="2795587" y="171450"/>
                </a:cubicBezTo>
                <a:cubicBezTo>
                  <a:pt x="2888303" y="171450"/>
                  <a:pt x="2967854" y="115079"/>
                  <a:pt x="3001835" y="34740"/>
                </a:cubicBezTo>
                <a:lnTo>
                  <a:pt x="3008849" y="0"/>
                </a:lnTo>
                <a:lnTo>
                  <a:pt x="3020476" y="0"/>
                </a:lnTo>
                <a:lnTo>
                  <a:pt x="3027490" y="34740"/>
                </a:lnTo>
                <a:cubicBezTo>
                  <a:pt x="3061470" y="115079"/>
                  <a:pt x="3141021" y="171450"/>
                  <a:pt x="3233737" y="171450"/>
                </a:cubicBezTo>
                <a:cubicBezTo>
                  <a:pt x="3326453" y="171450"/>
                  <a:pt x="3406004" y="115079"/>
                  <a:pt x="3439985" y="34740"/>
                </a:cubicBezTo>
                <a:lnTo>
                  <a:pt x="3446999" y="0"/>
                </a:lnTo>
                <a:lnTo>
                  <a:pt x="3461800" y="0"/>
                </a:lnTo>
                <a:lnTo>
                  <a:pt x="3468814" y="34740"/>
                </a:lnTo>
                <a:cubicBezTo>
                  <a:pt x="3502795" y="115079"/>
                  <a:pt x="3582345" y="171450"/>
                  <a:pt x="3675062" y="171450"/>
                </a:cubicBezTo>
                <a:cubicBezTo>
                  <a:pt x="3767779" y="171450"/>
                  <a:pt x="3847329" y="115079"/>
                  <a:pt x="3881310" y="34740"/>
                </a:cubicBezTo>
                <a:lnTo>
                  <a:pt x="3888324" y="0"/>
                </a:lnTo>
                <a:lnTo>
                  <a:pt x="3903126" y="0"/>
                </a:lnTo>
                <a:lnTo>
                  <a:pt x="3910139" y="34740"/>
                </a:lnTo>
                <a:cubicBezTo>
                  <a:pt x="3944120" y="115079"/>
                  <a:pt x="4023670" y="171450"/>
                  <a:pt x="4116387" y="171450"/>
                </a:cubicBezTo>
                <a:cubicBezTo>
                  <a:pt x="4209104" y="171450"/>
                  <a:pt x="4288655" y="115079"/>
                  <a:pt x="4322636" y="34740"/>
                </a:cubicBezTo>
                <a:lnTo>
                  <a:pt x="4329649" y="0"/>
                </a:lnTo>
                <a:lnTo>
                  <a:pt x="4344451" y="0"/>
                </a:lnTo>
                <a:lnTo>
                  <a:pt x="4351465" y="34740"/>
                </a:lnTo>
                <a:cubicBezTo>
                  <a:pt x="4385446" y="115079"/>
                  <a:pt x="4464997" y="171450"/>
                  <a:pt x="4557713" y="171450"/>
                </a:cubicBezTo>
                <a:cubicBezTo>
                  <a:pt x="4650429" y="171450"/>
                  <a:pt x="4729979" y="115079"/>
                  <a:pt x="4763960" y="34740"/>
                </a:cubicBezTo>
                <a:lnTo>
                  <a:pt x="4770974" y="0"/>
                </a:lnTo>
                <a:lnTo>
                  <a:pt x="4792126" y="0"/>
                </a:lnTo>
                <a:lnTo>
                  <a:pt x="4799139" y="34740"/>
                </a:lnTo>
                <a:cubicBezTo>
                  <a:pt x="4833121" y="115079"/>
                  <a:pt x="4912671" y="171450"/>
                  <a:pt x="5005388" y="171450"/>
                </a:cubicBezTo>
                <a:cubicBezTo>
                  <a:pt x="5098104" y="171450"/>
                  <a:pt x="5177655" y="115079"/>
                  <a:pt x="5211637" y="34740"/>
                </a:cubicBezTo>
                <a:lnTo>
                  <a:pt x="5218649" y="0"/>
                </a:lnTo>
                <a:lnTo>
                  <a:pt x="5233451" y="0"/>
                </a:lnTo>
                <a:lnTo>
                  <a:pt x="5240466" y="34740"/>
                </a:lnTo>
                <a:cubicBezTo>
                  <a:pt x="5274447" y="115079"/>
                  <a:pt x="5353996" y="171450"/>
                  <a:pt x="5446713" y="171450"/>
                </a:cubicBezTo>
                <a:cubicBezTo>
                  <a:pt x="5539430" y="171450"/>
                  <a:pt x="5618979" y="115079"/>
                  <a:pt x="5652960" y="34740"/>
                </a:cubicBezTo>
                <a:lnTo>
                  <a:pt x="5659974" y="0"/>
                </a:lnTo>
                <a:lnTo>
                  <a:pt x="5674776" y="0"/>
                </a:lnTo>
                <a:lnTo>
                  <a:pt x="5681790" y="34740"/>
                </a:lnTo>
                <a:cubicBezTo>
                  <a:pt x="5715771" y="115079"/>
                  <a:pt x="5795320" y="171450"/>
                  <a:pt x="5888037" y="171450"/>
                </a:cubicBezTo>
                <a:cubicBezTo>
                  <a:pt x="5980753" y="171450"/>
                  <a:pt x="6060304" y="115079"/>
                  <a:pt x="6094285" y="34740"/>
                </a:cubicBezTo>
                <a:lnTo>
                  <a:pt x="6101299" y="0"/>
                </a:lnTo>
                <a:lnTo>
                  <a:pt x="6116101" y="0"/>
                </a:lnTo>
                <a:lnTo>
                  <a:pt x="6123114" y="34740"/>
                </a:lnTo>
                <a:cubicBezTo>
                  <a:pt x="6157095" y="115079"/>
                  <a:pt x="6236646" y="171450"/>
                  <a:pt x="6329362" y="171450"/>
                </a:cubicBezTo>
                <a:cubicBezTo>
                  <a:pt x="6422079" y="171450"/>
                  <a:pt x="6501630" y="115079"/>
                  <a:pt x="6535610" y="34740"/>
                </a:cubicBezTo>
                <a:lnTo>
                  <a:pt x="6542624" y="0"/>
                </a:lnTo>
                <a:lnTo>
                  <a:pt x="6582826" y="0"/>
                </a:lnTo>
                <a:lnTo>
                  <a:pt x="6589840" y="34740"/>
                </a:lnTo>
                <a:cubicBezTo>
                  <a:pt x="6623820" y="115079"/>
                  <a:pt x="6703371" y="171450"/>
                  <a:pt x="6796087" y="171450"/>
                </a:cubicBezTo>
                <a:cubicBezTo>
                  <a:pt x="6888803" y="171450"/>
                  <a:pt x="6968354" y="115079"/>
                  <a:pt x="7002335" y="34740"/>
                </a:cubicBezTo>
                <a:lnTo>
                  <a:pt x="7009348" y="0"/>
                </a:lnTo>
                <a:lnTo>
                  <a:pt x="7024150" y="0"/>
                </a:lnTo>
                <a:lnTo>
                  <a:pt x="7031164" y="34740"/>
                </a:lnTo>
                <a:cubicBezTo>
                  <a:pt x="7065145" y="115079"/>
                  <a:pt x="7144695" y="171450"/>
                  <a:pt x="7237412" y="171450"/>
                </a:cubicBezTo>
                <a:cubicBezTo>
                  <a:pt x="7330129" y="171450"/>
                  <a:pt x="7409679" y="115079"/>
                  <a:pt x="7443660" y="34740"/>
                </a:cubicBezTo>
                <a:lnTo>
                  <a:pt x="7450673" y="0"/>
                </a:lnTo>
                <a:lnTo>
                  <a:pt x="7465475" y="0"/>
                </a:lnTo>
                <a:lnTo>
                  <a:pt x="7472489" y="34740"/>
                </a:lnTo>
                <a:cubicBezTo>
                  <a:pt x="7506470" y="115079"/>
                  <a:pt x="7586020" y="171450"/>
                  <a:pt x="7678737" y="171450"/>
                </a:cubicBezTo>
                <a:cubicBezTo>
                  <a:pt x="7771453" y="171450"/>
                  <a:pt x="7851004" y="115079"/>
                  <a:pt x="7884985" y="34740"/>
                </a:cubicBezTo>
                <a:lnTo>
                  <a:pt x="7891999" y="0"/>
                </a:lnTo>
                <a:lnTo>
                  <a:pt x="7906801" y="0"/>
                </a:lnTo>
                <a:lnTo>
                  <a:pt x="7913814" y="34740"/>
                </a:lnTo>
                <a:cubicBezTo>
                  <a:pt x="7947795" y="115079"/>
                  <a:pt x="8027346" y="171450"/>
                  <a:pt x="8120062" y="171450"/>
                </a:cubicBezTo>
                <a:cubicBezTo>
                  <a:pt x="8212778" y="171450"/>
                  <a:pt x="8292329" y="115079"/>
                  <a:pt x="8326310" y="34740"/>
                </a:cubicBezTo>
                <a:lnTo>
                  <a:pt x="8333324" y="0"/>
                </a:lnTo>
                <a:lnTo>
                  <a:pt x="8354476" y="0"/>
                </a:lnTo>
                <a:lnTo>
                  <a:pt x="8361489" y="34740"/>
                </a:lnTo>
                <a:cubicBezTo>
                  <a:pt x="8395470" y="115079"/>
                  <a:pt x="8475021" y="171450"/>
                  <a:pt x="8567737" y="171450"/>
                </a:cubicBezTo>
                <a:cubicBezTo>
                  <a:pt x="8660453" y="171450"/>
                  <a:pt x="8740004" y="115079"/>
                  <a:pt x="8773985" y="34740"/>
                </a:cubicBezTo>
                <a:lnTo>
                  <a:pt x="8780998" y="0"/>
                </a:lnTo>
                <a:lnTo>
                  <a:pt x="8795800" y="0"/>
                </a:lnTo>
                <a:lnTo>
                  <a:pt x="8802814" y="34740"/>
                </a:lnTo>
                <a:cubicBezTo>
                  <a:pt x="8836795" y="115079"/>
                  <a:pt x="8916345" y="171450"/>
                  <a:pt x="9009062" y="171450"/>
                </a:cubicBezTo>
                <a:cubicBezTo>
                  <a:pt x="9101779" y="171450"/>
                  <a:pt x="9181329" y="115079"/>
                  <a:pt x="9215310" y="34740"/>
                </a:cubicBezTo>
                <a:lnTo>
                  <a:pt x="9222323" y="0"/>
                </a:lnTo>
                <a:lnTo>
                  <a:pt x="9237125" y="0"/>
                </a:lnTo>
                <a:lnTo>
                  <a:pt x="9244139" y="34740"/>
                </a:lnTo>
                <a:cubicBezTo>
                  <a:pt x="9278120" y="115079"/>
                  <a:pt x="9357670" y="171450"/>
                  <a:pt x="9450387" y="171450"/>
                </a:cubicBezTo>
                <a:cubicBezTo>
                  <a:pt x="9543103" y="171450"/>
                  <a:pt x="9622654" y="115079"/>
                  <a:pt x="9656635" y="34740"/>
                </a:cubicBezTo>
                <a:lnTo>
                  <a:pt x="9663649" y="0"/>
                </a:lnTo>
                <a:lnTo>
                  <a:pt x="9678451" y="0"/>
                </a:lnTo>
                <a:lnTo>
                  <a:pt x="9685464" y="34740"/>
                </a:lnTo>
                <a:cubicBezTo>
                  <a:pt x="9719445" y="115079"/>
                  <a:pt x="9798996" y="171450"/>
                  <a:pt x="9891712" y="171450"/>
                </a:cubicBezTo>
                <a:cubicBezTo>
                  <a:pt x="9984428" y="171450"/>
                  <a:pt x="10063979" y="115079"/>
                  <a:pt x="10097960" y="34740"/>
                </a:cubicBezTo>
                <a:lnTo>
                  <a:pt x="10104973" y="0"/>
                </a:lnTo>
                <a:lnTo>
                  <a:pt x="10116601" y="0"/>
                </a:lnTo>
                <a:lnTo>
                  <a:pt x="10123615" y="34740"/>
                </a:lnTo>
                <a:cubicBezTo>
                  <a:pt x="10157595" y="115079"/>
                  <a:pt x="10237146" y="171450"/>
                  <a:pt x="10329862" y="171450"/>
                </a:cubicBezTo>
                <a:cubicBezTo>
                  <a:pt x="10422578" y="171450"/>
                  <a:pt x="10502129" y="115079"/>
                  <a:pt x="10536110" y="34740"/>
                </a:cubicBezTo>
                <a:lnTo>
                  <a:pt x="10543123" y="0"/>
                </a:lnTo>
                <a:lnTo>
                  <a:pt x="10557925" y="0"/>
                </a:lnTo>
                <a:lnTo>
                  <a:pt x="10564939" y="34740"/>
                </a:lnTo>
                <a:cubicBezTo>
                  <a:pt x="10598920" y="115079"/>
                  <a:pt x="10678470" y="171450"/>
                  <a:pt x="10771187" y="171450"/>
                </a:cubicBezTo>
                <a:cubicBezTo>
                  <a:pt x="10863904" y="171450"/>
                  <a:pt x="10943454" y="115079"/>
                  <a:pt x="10977435" y="34740"/>
                </a:cubicBezTo>
                <a:lnTo>
                  <a:pt x="10984448" y="0"/>
                </a:lnTo>
                <a:lnTo>
                  <a:pt x="10999250" y="0"/>
                </a:lnTo>
                <a:lnTo>
                  <a:pt x="11006264" y="34740"/>
                </a:lnTo>
                <a:cubicBezTo>
                  <a:pt x="11040245" y="115079"/>
                  <a:pt x="11119795" y="171450"/>
                  <a:pt x="11212512" y="171450"/>
                </a:cubicBezTo>
                <a:cubicBezTo>
                  <a:pt x="11305228" y="171450"/>
                  <a:pt x="11384779" y="115079"/>
                  <a:pt x="11418760" y="34740"/>
                </a:cubicBezTo>
                <a:lnTo>
                  <a:pt x="11425774" y="0"/>
                </a:lnTo>
                <a:lnTo>
                  <a:pt x="11440576" y="0"/>
                </a:lnTo>
                <a:lnTo>
                  <a:pt x="11447589" y="34740"/>
                </a:lnTo>
                <a:cubicBezTo>
                  <a:pt x="11481570" y="115079"/>
                  <a:pt x="11561121" y="171450"/>
                  <a:pt x="11653837" y="171450"/>
                </a:cubicBezTo>
                <a:cubicBezTo>
                  <a:pt x="11746553" y="171450"/>
                  <a:pt x="11826104" y="115079"/>
                  <a:pt x="11860085" y="34740"/>
                </a:cubicBezTo>
                <a:lnTo>
                  <a:pt x="11867099" y="0"/>
                </a:lnTo>
                <a:lnTo>
                  <a:pt x="11888251" y="0"/>
                </a:lnTo>
                <a:lnTo>
                  <a:pt x="11895264" y="34740"/>
                </a:lnTo>
                <a:cubicBezTo>
                  <a:pt x="11929245" y="115079"/>
                  <a:pt x="12008796" y="171450"/>
                  <a:pt x="12101512" y="171450"/>
                </a:cubicBezTo>
                <a:cubicBezTo>
                  <a:pt x="12124691" y="171450"/>
                  <a:pt x="12147047" y="167927"/>
                  <a:pt x="12168074" y="161387"/>
                </a:cubicBezTo>
                <a:lnTo>
                  <a:pt x="12192000" y="149885"/>
                </a:lnTo>
                <a:lnTo>
                  <a:pt x="12192000" y="904875"/>
                </a:lnTo>
                <a:lnTo>
                  <a:pt x="0" y="904875"/>
                </a:lnTo>
                <a:lnTo>
                  <a:pt x="0" y="118560"/>
                </a:lnTo>
                <a:lnTo>
                  <a:pt x="16137" y="133222"/>
                </a:lnTo>
                <a:cubicBezTo>
                  <a:pt x="51862" y="157358"/>
                  <a:pt x="94929" y="171450"/>
                  <a:pt x="141287" y="171450"/>
                </a:cubicBezTo>
                <a:cubicBezTo>
                  <a:pt x="234004" y="171450"/>
                  <a:pt x="313554" y="115079"/>
                  <a:pt x="347535" y="34740"/>
                </a:cubicBezTo>
                <a:close/>
              </a:path>
            </a:pathLst>
          </a:custGeom>
          <a:solidFill>
            <a:srgbClr val="12D5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-171269" y="-89349"/>
            <a:ext cx="4759233" cy="4497976"/>
            <a:chOff x="-180444" y="-108857"/>
            <a:chExt cx="4759233" cy="4497976"/>
          </a:xfrm>
        </p:grpSpPr>
        <p:grpSp>
          <p:nvGrpSpPr>
            <p:cNvPr id="3" name="组合 2"/>
            <p:cNvGrpSpPr/>
            <p:nvPr/>
          </p:nvGrpSpPr>
          <p:grpSpPr>
            <a:xfrm flipH="1">
              <a:off x="-180444" y="-108857"/>
              <a:ext cx="4175761" cy="3570514"/>
              <a:chOff x="8203475" y="-95794"/>
              <a:chExt cx="4175761" cy="3570514"/>
            </a:xfrm>
          </p:grpSpPr>
          <p:sp>
            <p:nvSpPr>
              <p:cNvPr id="5" name="矩形 4"/>
              <p:cNvSpPr/>
              <p:nvPr/>
            </p:nvSpPr>
            <p:spPr>
              <a:xfrm>
                <a:off x="8660674" y="0"/>
                <a:ext cx="3531326" cy="2769326"/>
              </a:xfrm>
              <a:prstGeom prst="rect">
                <a:avLst/>
              </a:prstGeom>
              <a:solidFill>
                <a:srgbClr val="19B4C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" name="任意多边形 48"/>
              <p:cNvSpPr/>
              <p:nvPr/>
            </p:nvSpPr>
            <p:spPr>
              <a:xfrm>
                <a:off x="8212184" y="-95794"/>
                <a:ext cx="4167052" cy="3566160"/>
              </a:xfrm>
              <a:custGeom>
                <a:avLst/>
                <a:gdLst>
                  <a:gd name="connsiteX0" fmla="*/ 66171 w 3897085"/>
                  <a:gd name="connsiteY0" fmla="*/ 0 h 3474720"/>
                  <a:gd name="connsiteX1" fmla="*/ 913544 w 3897085"/>
                  <a:gd name="connsiteY1" fmla="*/ 0 h 3474720"/>
                  <a:gd name="connsiteX2" fmla="*/ 941219 w 3897085"/>
                  <a:gd name="connsiteY2" fmla="*/ 50987 h 3474720"/>
                  <a:gd name="connsiteX3" fmla="*/ 979714 w 3897085"/>
                  <a:gd name="connsiteY3" fmla="*/ 241662 h 3474720"/>
                  <a:gd name="connsiteX4" fmla="*/ 941219 w 3897085"/>
                  <a:gd name="connsiteY4" fmla="*/ 432337 h 3474720"/>
                  <a:gd name="connsiteX5" fmla="*/ 940094 w 3897085"/>
                  <a:gd name="connsiteY5" fmla="*/ 434410 h 3474720"/>
                  <a:gd name="connsiteX6" fmla="*/ 973181 w 3897085"/>
                  <a:gd name="connsiteY6" fmla="*/ 431074 h 3474720"/>
                  <a:gd name="connsiteX7" fmla="*/ 1508797 w 3897085"/>
                  <a:gd name="connsiteY7" fmla="*/ 786104 h 3474720"/>
                  <a:gd name="connsiteX8" fmla="*/ 1526368 w 3897085"/>
                  <a:gd name="connsiteY8" fmla="*/ 842708 h 3474720"/>
                  <a:gd name="connsiteX9" fmla="*/ 1579016 w 3897085"/>
                  <a:gd name="connsiteY9" fmla="*/ 799269 h 3474720"/>
                  <a:gd name="connsiteX10" fmla="*/ 2057400 w 3897085"/>
                  <a:gd name="connsiteY10" fmla="*/ 653143 h 3474720"/>
                  <a:gd name="connsiteX11" fmla="*/ 2913018 w 3897085"/>
                  <a:gd name="connsiteY11" fmla="*/ 1508761 h 3474720"/>
                  <a:gd name="connsiteX12" fmla="*/ 2845779 w 3897085"/>
                  <a:gd name="connsiteY12" fmla="*/ 1841806 h 3474720"/>
                  <a:gd name="connsiteX13" fmla="*/ 2789968 w 3897085"/>
                  <a:gd name="connsiteY13" fmla="*/ 1944631 h 3474720"/>
                  <a:gd name="connsiteX14" fmla="*/ 2857646 w 3897085"/>
                  <a:gd name="connsiteY14" fmla="*/ 1965639 h 3474720"/>
                  <a:gd name="connsiteX15" fmla="*/ 3038685 w 3897085"/>
                  <a:gd name="connsiteY15" fmla="*/ 2114721 h 3474720"/>
                  <a:gd name="connsiteX16" fmla="*/ 3070970 w 3897085"/>
                  <a:gd name="connsiteY16" fmla="*/ 2174202 h 3474720"/>
                  <a:gd name="connsiteX17" fmla="*/ 3120278 w 3897085"/>
                  <a:gd name="connsiteY17" fmla="*/ 2114440 h 3474720"/>
                  <a:gd name="connsiteX18" fmla="*/ 3683725 w 3897085"/>
                  <a:gd name="connsiteY18" fmla="*/ 1881052 h 3474720"/>
                  <a:gd name="connsiteX19" fmla="*/ 3844315 w 3897085"/>
                  <a:gd name="connsiteY19" fmla="*/ 1897241 h 3474720"/>
                  <a:gd name="connsiteX20" fmla="*/ 3897085 w 3897085"/>
                  <a:gd name="connsiteY20" fmla="*/ 1910810 h 3474720"/>
                  <a:gd name="connsiteX21" fmla="*/ 3897085 w 3897085"/>
                  <a:gd name="connsiteY21" fmla="*/ 3444963 h 3474720"/>
                  <a:gd name="connsiteX22" fmla="*/ 3844315 w 3897085"/>
                  <a:gd name="connsiteY22" fmla="*/ 3458531 h 3474720"/>
                  <a:gd name="connsiteX23" fmla="*/ 3683725 w 3897085"/>
                  <a:gd name="connsiteY23" fmla="*/ 3474720 h 3474720"/>
                  <a:gd name="connsiteX24" fmla="*/ 2903080 w 3897085"/>
                  <a:gd name="connsiteY24" fmla="*/ 2838476 h 3474720"/>
                  <a:gd name="connsiteX25" fmla="*/ 2889774 w 3897085"/>
                  <a:gd name="connsiteY25" fmla="*/ 2706488 h 3474720"/>
                  <a:gd name="connsiteX26" fmla="*/ 2857646 w 3897085"/>
                  <a:gd name="connsiteY26" fmla="*/ 2723927 h 3474720"/>
                  <a:gd name="connsiteX27" fmla="*/ 2697479 w 3897085"/>
                  <a:gd name="connsiteY27" fmla="*/ 2756263 h 3474720"/>
                  <a:gd name="connsiteX28" fmla="*/ 2285999 w 3897085"/>
                  <a:gd name="connsiteY28" fmla="*/ 2344783 h 3474720"/>
                  <a:gd name="connsiteX29" fmla="*/ 2287265 w 3897085"/>
                  <a:gd name="connsiteY29" fmla="*/ 2332230 h 3474720"/>
                  <a:gd name="connsiteX30" fmla="*/ 2229837 w 3897085"/>
                  <a:gd name="connsiteY30" fmla="*/ 2346996 h 3474720"/>
                  <a:gd name="connsiteX31" fmla="*/ 2057400 w 3897085"/>
                  <a:gd name="connsiteY31" fmla="*/ 2364379 h 3474720"/>
                  <a:gd name="connsiteX32" fmla="*/ 1219165 w 3897085"/>
                  <a:gd name="connsiteY32" fmla="*/ 1681198 h 3474720"/>
                  <a:gd name="connsiteX33" fmla="*/ 1205410 w 3897085"/>
                  <a:gd name="connsiteY33" fmla="*/ 1544751 h 3474720"/>
                  <a:gd name="connsiteX34" fmla="*/ 1199448 w 3897085"/>
                  <a:gd name="connsiteY34" fmla="*/ 1547987 h 3474720"/>
                  <a:gd name="connsiteX35" fmla="*/ 973181 w 3897085"/>
                  <a:gd name="connsiteY35" fmla="*/ 1593668 h 3474720"/>
                  <a:gd name="connsiteX36" fmla="*/ 391884 w 3897085"/>
                  <a:gd name="connsiteY36" fmla="*/ 1012371 h 3474720"/>
                  <a:gd name="connsiteX37" fmla="*/ 437565 w 3897085"/>
                  <a:gd name="connsiteY37" fmla="*/ 786104 h 3474720"/>
                  <a:gd name="connsiteX38" fmla="*/ 468369 w 3897085"/>
                  <a:gd name="connsiteY38" fmla="*/ 729353 h 3474720"/>
                  <a:gd name="connsiteX39" fmla="*/ 391134 w 3897085"/>
                  <a:gd name="connsiteY39" fmla="*/ 721567 h 3474720"/>
                  <a:gd name="connsiteX40" fmla="*/ 0 w 3897085"/>
                  <a:gd name="connsiteY40" fmla="*/ 241662 h 3474720"/>
                  <a:gd name="connsiteX41" fmla="*/ 38496 w 3897085"/>
                  <a:gd name="connsiteY41" fmla="*/ 50987 h 34747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3897085" h="3474720">
                    <a:moveTo>
                      <a:pt x="66171" y="0"/>
                    </a:moveTo>
                    <a:lnTo>
                      <a:pt x="913544" y="0"/>
                    </a:lnTo>
                    <a:lnTo>
                      <a:pt x="941219" y="50987"/>
                    </a:lnTo>
                    <a:cubicBezTo>
                      <a:pt x="966007" y="109593"/>
                      <a:pt x="979714" y="174027"/>
                      <a:pt x="979714" y="241662"/>
                    </a:cubicBezTo>
                    <a:cubicBezTo>
                      <a:pt x="979714" y="309297"/>
                      <a:pt x="966007" y="373731"/>
                      <a:pt x="941219" y="432337"/>
                    </a:cubicBezTo>
                    <a:lnTo>
                      <a:pt x="940094" y="434410"/>
                    </a:lnTo>
                    <a:lnTo>
                      <a:pt x="973181" y="431074"/>
                    </a:lnTo>
                    <a:cubicBezTo>
                      <a:pt x="1213962" y="431074"/>
                      <a:pt x="1420551" y="577468"/>
                      <a:pt x="1508797" y="786104"/>
                    </a:cubicBezTo>
                    <a:lnTo>
                      <a:pt x="1526368" y="842708"/>
                    </a:lnTo>
                    <a:lnTo>
                      <a:pt x="1579016" y="799269"/>
                    </a:lnTo>
                    <a:cubicBezTo>
                      <a:pt x="1715573" y="707013"/>
                      <a:pt x="1880196" y="653143"/>
                      <a:pt x="2057400" y="653143"/>
                    </a:cubicBezTo>
                    <a:cubicBezTo>
                      <a:pt x="2529945" y="653143"/>
                      <a:pt x="2913018" y="1036216"/>
                      <a:pt x="2913018" y="1508761"/>
                    </a:cubicBezTo>
                    <a:cubicBezTo>
                      <a:pt x="2913018" y="1626897"/>
                      <a:pt x="2889076" y="1739442"/>
                      <a:pt x="2845779" y="1841806"/>
                    </a:cubicBezTo>
                    <a:lnTo>
                      <a:pt x="2789968" y="1944631"/>
                    </a:lnTo>
                    <a:lnTo>
                      <a:pt x="2857646" y="1965639"/>
                    </a:lnTo>
                    <a:cubicBezTo>
                      <a:pt x="2931489" y="1996872"/>
                      <a:pt x="2994317" y="2049048"/>
                      <a:pt x="3038685" y="2114721"/>
                    </a:cubicBezTo>
                    <a:lnTo>
                      <a:pt x="3070970" y="2174202"/>
                    </a:lnTo>
                    <a:lnTo>
                      <a:pt x="3120278" y="2114440"/>
                    </a:lnTo>
                    <a:cubicBezTo>
                      <a:pt x="3264477" y="1970241"/>
                      <a:pt x="3463685" y="1881052"/>
                      <a:pt x="3683725" y="1881052"/>
                    </a:cubicBezTo>
                    <a:cubicBezTo>
                      <a:pt x="3738735" y="1881052"/>
                      <a:pt x="3792443" y="1886626"/>
                      <a:pt x="3844315" y="1897241"/>
                    </a:cubicBezTo>
                    <a:lnTo>
                      <a:pt x="3897085" y="1910810"/>
                    </a:lnTo>
                    <a:lnTo>
                      <a:pt x="3897085" y="3444963"/>
                    </a:lnTo>
                    <a:lnTo>
                      <a:pt x="3844315" y="3458531"/>
                    </a:lnTo>
                    <a:cubicBezTo>
                      <a:pt x="3792443" y="3469146"/>
                      <a:pt x="3738735" y="3474720"/>
                      <a:pt x="3683725" y="3474720"/>
                    </a:cubicBezTo>
                    <a:cubicBezTo>
                      <a:pt x="3298656" y="3474720"/>
                      <a:pt x="2977382" y="3201580"/>
                      <a:pt x="2903080" y="2838476"/>
                    </a:cubicBezTo>
                    <a:lnTo>
                      <a:pt x="2889774" y="2706488"/>
                    </a:lnTo>
                    <a:lnTo>
                      <a:pt x="2857646" y="2723927"/>
                    </a:lnTo>
                    <a:cubicBezTo>
                      <a:pt x="2808417" y="2744749"/>
                      <a:pt x="2754293" y="2756263"/>
                      <a:pt x="2697479" y="2756263"/>
                    </a:cubicBezTo>
                    <a:cubicBezTo>
                      <a:pt x="2470225" y="2756263"/>
                      <a:pt x="2285999" y="2572037"/>
                      <a:pt x="2285999" y="2344783"/>
                    </a:cubicBezTo>
                    <a:lnTo>
                      <a:pt x="2287265" y="2332230"/>
                    </a:lnTo>
                    <a:lnTo>
                      <a:pt x="2229837" y="2346996"/>
                    </a:lnTo>
                    <a:cubicBezTo>
                      <a:pt x="2174138" y="2358394"/>
                      <a:pt x="2116468" y="2364379"/>
                      <a:pt x="2057400" y="2364379"/>
                    </a:cubicBezTo>
                    <a:cubicBezTo>
                      <a:pt x="1643923" y="2364379"/>
                      <a:pt x="1298948" y="2071089"/>
                      <a:pt x="1219165" y="1681198"/>
                    </a:cubicBezTo>
                    <a:lnTo>
                      <a:pt x="1205410" y="1544751"/>
                    </a:lnTo>
                    <a:lnTo>
                      <a:pt x="1199448" y="1547987"/>
                    </a:lnTo>
                    <a:cubicBezTo>
                      <a:pt x="1129903" y="1577402"/>
                      <a:pt x="1053441" y="1593668"/>
                      <a:pt x="973181" y="1593668"/>
                    </a:cubicBezTo>
                    <a:cubicBezTo>
                      <a:pt x="652140" y="1593668"/>
                      <a:pt x="391884" y="1333412"/>
                      <a:pt x="391884" y="1012371"/>
                    </a:cubicBezTo>
                    <a:cubicBezTo>
                      <a:pt x="391884" y="932111"/>
                      <a:pt x="408150" y="855650"/>
                      <a:pt x="437565" y="786104"/>
                    </a:cubicBezTo>
                    <a:lnTo>
                      <a:pt x="468369" y="729353"/>
                    </a:lnTo>
                    <a:lnTo>
                      <a:pt x="391134" y="721567"/>
                    </a:lnTo>
                    <a:cubicBezTo>
                      <a:pt x="167914" y="675890"/>
                      <a:pt x="0" y="478385"/>
                      <a:pt x="0" y="241662"/>
                    </a:cubicBezTo>
                    <a:cubicBezTo>
                      <a:pt x="0" y="174027"/>
                      <a:pt x="13708" y="109593"/>
                      <a:pt x="38496" y="50987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>
                <a:outerShdw blurRad="165100" dist="88900" algn="l" rotWithShape="0">
                  <a:prstClr val="black">
                    <a:alpha val="19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" name="任意多边形 49"/>
              <p:cNvSpPr/>
              <p:nvPr/>
            </p:nvSpPr>
            <p:spPr>
              <a:xfrm>
                <a:off x="8203475" y="-91440"/>
                <a:ext cx="4167052" cy="3566160"/>
              </a:xfrm>
              <a:custGeom>
                <a:avLst/>
                <a:gdLst>
                  <a:gd name="connsiteX0" fmla="*/ 66171 w 3897085"/>
                  <a:gd name="connsiteY0" fmla="*/ 0 h 3474720"/>
                  <a:gd name="connsiteX1" fmla="*/ 913544 w 3897085"/>
                  <a:gd name="connsiteY1" fmla="*/ 0 h 3474720"/>
                  <a:gd name="connsiteX2" fmla="*/ 941219 w 3897085"/>
                  <a:gd name="connsiteY2" fmla="*/ 50987 h 3474720"/>
                  <a:gd name="connsiteX3" fmla="*/ 979714 w 3897085"/>
                  <a:gd name="connsiteY3" fmla="*/ 241662 h 3474720"/>
                  <a:gd name="connsiteX4" fmla="*/ 941219 w 3897085"/>
                  <a:gd name="connsiteY4" fmla="*/ 432337 h 3474720"/>
                  <a:gd name="connsiteX5" fmla="*/ 940094 w 3897085"/>
                  <a:gd name="connsiteY5" fmla="*/ 434410 h 3474720"/>
                  <a:gd name="connsiteX6" fmla="*/ 973181 w 3897085"/>
                  <a:gd name="connsiteY6" fmla="*/ 431074 h 3474720"/>
                  <a:gd name="connsiteX7" fmla="*/ 1508797 w 3897085"/>
                  <a:gd name="connsiteY7" fmla="*/ 786104 h 3474720"/>
                  <a:gd name="connsiteX8" fmla="*/ 1526368 w 3897085"/>
                  <a:gd name="connsiteY8" fmla="*/ 842708 h 3474720"/>
                  <a:gd name="connsiteX9" fmla="*/ 1579016 w 3897085"/>
                  <a:gd name="connsiteY9" fmla="*/ 799269 h 3474720"/>
                  <a:gd name="connsiteX10" fmla="*/ 2057400 w 3897085"/>
                  <a:gd name="connsiteY10" fmla="*/ 653143 h 3474720"/>
                  <a:gd name="connsiteX11" fmla="*/ 2913018 w 3897085"/>
                  <a:gd name="connsiteY11" fmla="*/ 1508761 h 3474720"/>
                  <a:gd name="connsiteX12" fmla="*/ 2845779 w 3897085"/>
                  <a:gd name="connsiteY12" fmla="*/ 1841806 h 3474720"/>
                  <a:gd name="connsiteX13" fmla="*/ 2789968 w 3897085"/>
                  <a:gd name="connsiteY13" fmla="*/ 1944631 h 3474720"/>
                  <a:gd name="connsiteX14" fmla="*/ 2857646 w 3897085"/>
                  <a:gd name="connsiteY14" fmla="*/ 1965639 h 3474720"/>
                  <a:gd name="connsiteX15" fmla="*/ 3038685 w 3897085"/>
                  <a:gd name="connsiteY15" fmla="*/ 2114721 h 3474720"/>
                  <a:gd name="connsiteX16" fmla="*/ 3070970 w 3897085"/>
                  <a:gd name="connsiteY16" fmla="*/ 2174202 h 3474720"/>
                  <a:gd name="connsiteX17" fmla="*/ 3120278 w 3897085"/>
                  <a:gd name="connsiteY17" fmla="*/ 2114440 h 3474720"/>
                  <a:gd name="connsiteX18" fmla="*/ 3683725 w 3897085"/>
                  <a:gd name="connsiteY18" fmla="*/ 1881052 h 3474720"/>
                  <a:gd name="connsiteX19" fmla="*/ 3844315 w 3897085"/>
                  <a:gd name="connsiteY19" fmla="*/ 1897241 h 3474720"/>
                  <a:gd name="connsiteX20" fmla="*/ 3897085 w 3897085"/>
                  <a:gd name="connsiteY20" fmla="*/ 1910810 h 3474720"/>
                  <a:gd name="connsiteX21" fmla="*/ 3897085 w 3897085"/>
                  <a:gd name="connsiteY21" fmla="*/ 3444963 h 3474720"/>
                  <a:gd name="connsiteX22" fmla="*/ 3844315 w 3897085"/>
                  <a:gd name="connsiteY22" fmla="*/ 3458531 h 3474720"/>
                  <a:gd name="connsiteX23" fmla="*/ 3683725 w 3897085"/>
                  <a:gd name="connsiteY23" fmla="*/ 3474720 h 3474720"/>
                  <a:gd name="connsiteX24" fmla="*/ 2903080 w 3897085"/>
                  <a:gd name="connsiteY24" fmla="*/ 2838476 h 3474720"/>
                  <a:gd name="connsiteX25" fmla="*/ 2889774 w 3897085"/>
                  <a:gd name="connsiteY25" fmla="*/ 2706488 h 3474720"/>
                  <a:gd name="connsiteX26" fmla="*/ 2857646 w 3897085"/>
                  <a:gd name="connsiteY26" fmla="*/ 2723927 h 3474720"/>
                  <a:gd name="connsiteX27" fmla="*/ 2697479 w 3897085"/>
                  <a:gd name="connsiteY27" fmla="*/ 2756263 h 3474720"/>
                  <a:gd name="connsiteX28" fmla="*/ 2285999 w 3897085"/>
                  <a:gd name="connsiteY28" fmla="*/ 2344783 h 3474720"/>
                  <a:gd name="connsiteX29" fmla="*/ 2287265 w 3897085"/>
                  <a:gd name="connsiteY29" fmla="*/ 2332230 h 3474720"/>
                  <a:gd name="connsiteX30" fmla="*/ 2229837 w 3897085"/>
                  <a:gd name="connsiteY30" fmla="*/ 2346996 h 3474720"/>
                  <a:gd name="connsiteX31" fmla="*/ 2057400 w 3897085"/>
                  <a:gd name="connsiteY31" fmla="*/ 2364379 h 3474720"/>
                  <a:gd name="connsiteX32" fmla="*/ 1219165 w 3897085"/>
                  <a:gd name="connsiteY32" fmla="*/ 1681198 h 3474720"/>
                  <a:gd name="connsiteX33" fmla="*/ 1205410 w 3897085"/>
                  <a:gd name="connsiteY33" fmla="*/ 1544751 h 3474720"/>
                  <a:gd name="connsiteX34" fmla="*/ 1199448 w 3897085"/>
                  <a:gd name="connsiteY34" fmla="*/ 1547987 h 3474720"/>
                  <a:gd name="connsiteX35" fmla="*/ 973181 w 3897085"/>
                  <a:gd name="connsiteY35" fmla="*/ 1593668 h 3474720"/>
                  <a:gd name="connsiteX36" fmla="*/ 391884 w 3897085"/>
                  <a:gd name="connsiteY36" fmla="*/ 1012371 h 3474720"/>
                  <a:gd name="connsiteX37" fmla="*/ 437565 w 3897085"/>
                  <a:gd name="connsiteY37" fmla="*/ 786104 h 3474720"/>
                  <a:gd name="connsiteX38" fmla="*/ 468369 w 3897085"/>
                  <a:gd name="connsiteY38" fmla="*/ 729353 h 3474720"/>
                  <a:gd name="connsiteX39" fmla="*/ 391134 w 3897085"/>
                  <a:gd name="connsiteY39" fmla="*/ 721567 h 3474720"/>
                  <a:gd name="connsiteX40" fmla="*/ 0 w 3897085"/>
                  <a:gd name="connsiteY40" fmla="*/ 241662 h 3474720"/>
                  <a:gd name="connsiteX41" fmla="*/ 38496 w 3897085"/>
                  <a:gd name="connsiteY41" fmla="*/ 50987 h 34747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3897085" h="3474720">
                    <a:moveTo>
                      <a:pt x="66171" y="0"/>
                    </a:moveTo>
                    <a:lnTo>
                      <a:pt x="913544" y="0"/>
                    </a:lnTo>
                    <a:lnTo>
                      <a:pt x="941219" y="50987"/>
                    </a:lnTo>
                    <a:cubicBezTo>
                      <a:pt x="966007" y="109593"/>
                      <a:pt x="979714" y="174027"/>
                      <a:pt x="979714" y="241662"/>
                    </a:cubicBezTo>
                    <a:cubicBezTo>
                      <a:pt x="979714" y="309297"/>
                      <a:pt x="966007" y="373731"/>
                      <a:pt x="941219" y="432337"/>
                    </a:cubicBezTo>
                    <a:lnTo>
                      <a:pt x="940094" y="434410"/>
                    </a:lnTo>
                    <a:lnTo>
                      <a:pt x="973181" y="431074"/>
                    </a:lnTo>
                    <a:cubicBezTo>
                      <a:pt x="1213962" y="431074"/>
                      <a:pt x="1420551" y="577468"/>
                      <a:pt x="1508797" y="786104"/>
                    </a:cubicBezTo>
                    <a:lnTo>
                      <a:pt x="1526368" y="842708"/>
                    </a:lnTo>
                    <a:lnTo>
                      <a:pt x="1579016" y="799269"/>
                    </a:lnTo>
                    <a:cubicBezTo>
                      <a:pt x="1715573" y="707013"/>
                      <a:pt x="1880196" y="653143"/>
                      <a:pt x="2057400" y="653143"/>
                    </a:cubicBezTo>
                    <a:cubicBezTo>
                      <a:pt x="2529945" y="653143"/>
                      <a:pt x="2913018" y="1036216"/>
                      <a:pt x="2913018" y="1508761"/>
                    </a:cubicBezTo>
                    <a:cubicBezTo>
                      <a:pt x="2913018" y="1626897"/>
                      <a:pt x="2889076" y="1739442"/>
                      <a:pt x="2845779" y="1841806"/>
                    </a:cubicBezTo>
                    <a:lnTo>
                      <a:pt x="2789968" y="1944631"/>
                    </a:lnTo>
                    <a:lnTo>
                      <a:pt x="2857646" y="1965639"/>
                    </a:lnTo>
                    <a:cubicBezTo>
                      <a:pt x="2931489" y="1996872"/>
                      <a:pt x="2994317" y="2049048"/>
                      <a:pt x="3038685" y="2114721"/>
                    </a:cubicBezTo>
                    <a:lnTo>
                      <a:pt x="3070970" y="2174202"/>
                    </a:lnTo>
                    <a:lnTo>
                      <a:pt x="3120278" y="2114440"/>
                    </a:lnTo>
                    <a:cubicBezTo>
                      <a:pt x="3264477" y="1970241"/>
                      <a:pt x="3463685" y="1881052"/>
                      <a:pt x="3683725" y="1881052"/>
                    </a:cubicBezTo>
                    <a:cubicBezTo>
                      <a:pt x="3738735" y="1881052"/>
                      <a:pt x="3792443" y="1886626"/>
                      <a:pt x="3844315" y="1897241"/>
                    </a:cubicBezTo>
                    <a:lnTo>
                      <a:pt x="3897085" y="1910810"/>
                    </a:lnTo>
                    <a:lnTo>
                      <a:pt x="3897085" y="3444963"/>
                    </a:lnTo>
                    <a:lnTo>
                      <a:pt x="3844315" y="3458531"/>
                    </a:lnTo>
                    <a:cubicBezTo>
                      <a:pt x="3792443" y="3469146"/>
                      <a:pt x="3738735" y="3474720"/>
                      <a:pt x="3683725" y="3474720"/>
                    </a:cubicBezTo>
                    <a:cubicBezTo>
                      <a:pt x="3298656" y="3474720"/>
                      <a:pt x="2977382" y="3201580"/>
                      <a:pt x="2903080" y="2838476"/>
                    </a:cubicBezTo>
                    <a:lnTo>
                      <a:pt x="2889774" y="2706488"/>
                    </a:lnTo>
                    <a:lnTo>
                      <a:pt x="2857646" y="2723927"/>
                    </a:lnTo>
                    <a:cubicBezTo>
                      <a:pt x="2808417" y="2744749"/>
                      <a:pt x="2754293" y="2756263"/>
                      <a:pt x="2697479" y="2756263"/>
                    </a:cubicBezTo>
                    <a:cubicBezTo>
                      <a:pt x="2470225" y="2756263"/>
                      <a:pt x="2285999" y="2572037"/>
                      <a:pt x="2285999" y="2344783"/>
                    </a:cubicBezTo>
                    <a:lnTo>
                      <a:pt x="2287265" y="2332230"/>
                    </a:lnTo>
                    <a:lnTo>
                      <a:pt x="2229837" y="2346996"/>
                    </a:lnTo>
                    <a:cubicBezTo>
                      <a:pt x="2174138" y="2358394"/>
                      <a:pt x="2116468" y="2364379"/>
                      <a:pt x="2057400" y="2364379"/>
                    </a:cubicBezTo>
                    <a:cubicBezTo>
                      <a:pt x="1643923" y="2364379"/>
                      <a:pt x="1298948" y="2071089"/>
                      <a:pt x="1219165" y="1681198"/>
                    </a:cubicBezTo>
                    <a:lnTo>
                      <a:pt x="1205410" y="1544751"/>
                    </a:lnTo>
                    <a:lnTo>
                      <a:pt x="1199448" y="1547987"/>
                    </a:lnTo>
                    <a:cubicBezTo>
                      <a:pt x="1129903" y="1577402"/>
                      <a:pt x="1053441" y="1593668"/>
                      <a:pt x="973181" y="1593668"/>
                    </a:cubicBezTo>
                    <a:cubicBezTo>
                      <a:pt x="652140" y="1593668"/>
                      <a:pt x="391884" y="1333412"/>
                      <a:pt x="391884" y="1012371"/>
                    </a:cubicBezTo>
                    <a:cubicBezTo>
                      <a:pt x="391884" y="932111"/>
                      <a:pt x="408150" y="855650"/>
                      <a:pt x="437565" y="786104"/>
                    </a:cubicBezTo>
                    <a:lnTo>
                      <a:pt x="468369" y="729353"/>
                    </a:lnTo>
                    <a:lnTo>
                      <a:pt x="391134" y="721567"/>
                    </a:lnTo>
                    <a:cubicBezTo>
                      <a:pt x="167914" y="675890"/>
                      <a:pt x="0" y="478385"/>
                      <a:pt x="0" y="241662"/>
                    </a:cubicBezTo>
                    <a:cubicBezTo>
                      <a:pt x="0" y="174027"/>
                      <a:pt x="13708" y="109593"/>
                      <a:pt x="38496" y="50987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>
                <a:innerShdw blurRad="444500" dist="50800" dir="18900000">
                  <a:srgbClr val="91F0FD">
                    <a:alpha val="50000"/>
                  </a:srgb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4" name="任意多边形 46"/>
            <p:cNvSpPr/>
            <p:nvPr/>
          </p:nvSpPr>
          <p:spPr>
            <a:xfrm flipH="1">
              <a:off x="15498" y="0"/>
              <a:ext cx="4563291" cy="4389119"/>
            </a:xfrm>
            <a:custGeom>
              <a:avLst/>
              <a:gdLst>
                <a:gd name="connsiteX0" fmla="*/ 0 w 4563291"/>
                <a:gd name="connsiteY0" fmla="*/ 0 h 4389119"/>
                <a:gd name="connsiteX1" fmla="*/ 1195147 w 4563291"/>
                <a:gd name="connsiteY1" fmla="*/ 0 h 4389119"/>
                <a:gd name="connsiteX2" fmla="*/ 1195147 w 4563291"/>
                <a:gd name="connsiteY2" fmla="*/ 1271847 h 4389119"/>
                <a:gd name="connsiteX3" fmla="*/ 2160923 w 4563291"/>
                <a:gd name="connsiteY3" fmla="*/ 1271847 h 4389119"/>
                <a:gd name="connsiteX4" fmla="*/ 2160923 w 4563291"/>
                <a:gd name="connsiteY4" fmla="*/ 1724298 h 4389119"/>
                <a:gd name="connsiteX5" fmla="*/ 2586445 w 4563291"/>
                <a:gd name="connsiteY5" fmla="*/ 1724298 h 4389119"/>
                <a:gd name="connsiteX6" fmla="*/ 2586445 w 4563291"/>
                <a:gd name="connsiteY6" fmla="*/ 2169621 h 4389119"/>
                <a:gd name="connsiteX7" fmla="*/ 3078410 w 4563291"/>
                <a:gd name="connsiteY7" fmla="*/ 2169621 h 4389119"/>
                <a:gd name="connsiteX8" fmla="*/ 3078410 w 4563291"/>
                <a:gd name="connsiteY8" fmla="*/ 2508070 h 4389119"/>
                <a:gd name="connsiteX9" fmla="*/ 3866605 w 4563291"/>
                <a:gd name="connsiteY9" fmla="*/ 2508070 h 4389119"/>
                <a:gd name="connsiteX10" fmla="*/ 3866605 w 4563291"/>
                <a:gd name="connsiteY10" fmla="*/ 2743200 h 4389119"/>
                <a:gd name="connsiteX11" fmla="*/ 4563291 w 4563291"/>
                <a:gd name="connsiteY11" fmla="*/ 2743200 h 4389119"/>
                <a:gd name="connsiteX12" fmla="*/ 4563291 w 4563291"/>
                <a:gd name="connsiteY12" fmla="*/ 4389119 h 4389119"/>
                <a:gd name="connsiteX13" fmla="*/ 2595523 w 4563291"/>
                <a:gd name="connsiteY13" fmla="*/ 4389119 h 4389119"/>
                <a:gd name="connsiteX14" fmla="*/ 2595523 w 4563291"/>
                <a:gd name="connsiteY14" fmla="*/ 3366654 h 4389119"/>
                <a:gd name="connsiteX15" fmla="*/ 1690108 w 4563291"/>
                <a:gd name="connsiteY15" fmla="*/ 3366654 h 4389119"/>
                <a:gd name="connsiteX16" fmla="*/ 1690108 w 4563291"/>
                <a:gd name="connsiteY16" fmla="*/ 2867890 h 4389119"/>
                <a:gd name="connsiteX17" fmla="*/ 639826 w 4563291"/>
                <a:gd name="connsiteY17" fmla="*/ 2867890 h 4389119"/>
                <a:gd name="connsiteX18" fmla="*/ 639826 w 4563291"/>
                <a:gd name="connsiteY18" fmla="*/ 2019992 h 4389119"/>
                <a:gd name="connsiteX19" fmla="*/ 0 w 4563291"/>
                <a:gd name="connsiteY19" fmla="*/ 2019992 h 4389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563291" h="4389119">
                  <a:moveTo>
                    <a:pt x="0" y="0"/>
                  </a:moveTo>
                  <a:lnTo>
                    <a:pt x="1195147" y="0"/>
                  </a:lnTo>
                  <a:lnTo>
                    <a:pt x="1195147" y="1271847"/>
                  </a:lnTo>
                  <a:lnTo>
                    <a:pt x="2160923" y="1271847"/>
                  </a:lnTo>
                  <a:lnTo>
                    <a:pt x="2160923" y="1724298"/>
                  </a:lnTo>
                  <a:lnTo>
                    <a:pt x="2586445" y="1724298"/>
                  </a:lnTo>
                  <a:lnTo>
                    <a:pt x="2586445" y="2169621"/>
                  </a:lnTo>
                  <a:lnTo>
                    <a:pt x="3078410" y="2169621"/>
                  </a:lnTo>
                  <a:lnTo>
                    <a:pt x="3078410" y="2508070"/>
                  </a:lnTo>
                  <a:lnTo>
                    <a:pt x="3866605" y="2508070"/>
                  </a:lnTo>
                  <a:lnTo>
                    <a:pt x="3866605" y="2743200"/>
                  </a:lnTo>
                  <a:lnTo>
                    <a:pt x="4563291" y="2743200"/>
                  </a:lnTo>
                  <a:lnTo>
                    <a:pt x="4563291" y="4389119"/>
                  </a:lnTo>
                  <a:lnTo>
                    <a:pt x="2595523" y="4389119"/>
                  </a:lnTo>
                  <a:lnTo>
                    <a:pt x="2595523" y="3366654"/>
                  </a:lnTo>
                  <a:lnTo>
                    <a:pt x="1690108" y="3366654"/>
                  </a:lnTo>
                  <a:lnTo>
                    <a:pt x="1690108" y="2867890"/>
                  </a:lnTo>
                  <a:lnTo>
                    <a:pt x="639826" y="2867890"/>
                  </a:lnTo>
                  <a:lnTo>
                    <a:pt x="639826" y="2019992"/>
                  </a:lnTo>
                  <a:lnTo>
                    <a:pt x="0" y="201999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40" t="20306" r="34149" b="13390"/>
          <a:stretch>
            <a:fillRect/>
          </a:stretch>
        </p:blipFill>
        <p:spPr>
          <a:xfrm>
            <a:off x="8366815" y="3716635"/>
            <a:ext cx="2553275" cy="241017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47" t="36684" r="58009" b="33815"/>
          <a:stretch>
            <a:fillRect/>
          </a:stretch>
        </p:blipFill>
        <p:spPr>
          <a:xfrm rot="151844">
            <a:off x="1413669" y="4754993"/>
            <a:ext cx="580572" cy="834573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443607" y="885824"/>
            <a:ext cx="2343678" cy="2967518"/>
            <a:chOff x="748407" y="542924"/>
            <a:chExt cx="2343678" cy="2967518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542" r="42530" b="53979"/>
            <a:stretch>
              <a:fillRect/>
            </a:stretch>
          </p:blipFill>
          <p:spPr>
            <a:xfrm>
              <a:off x="748407" y="542924"/>
              <a:ext cx="2314575" cy="2203151"/>
            </a:xfrm>
            <a:prstGeom prst="rect">
              <a:avLst/>
            </a:prstGeom>
          </p:spPr>
        </p:pic>
        <p:grpSp>
          <p:nvGrpSpPr>
            <p:cNvPr id="12" name="组合 11"/>
            <p:cNvGrpSpPr/>
            <p:nvPr/>
          </p:nvGrpSpPr>
          <p:grpSpPr>
            <a:xfrm>
              <a:off x="937149" y="2188033"/>
              <a:ext cx="2154936" cy="1322409"/>
              <a:chOff x="8726219" y="-661205"/>
              <a:chExt cx="2154936" cy="1322409"/>
            </a:xfrm>
          </p:grpSpPr>
          <p:sp>
            <p:nvSpPr>
              <p:cNvPr id="13" name="任意多边形 58"/>
              <p:cNvSpPr/>
              <p:nvPr/>
            </p:nvSpPr>
            <p:spPr>
              <a:xfrm rot="21387068">
                <a:off x="8737941" y="-661205"/>
                <a:ext cx="2143214" cy="1322408"/>
              </a:xfrm>
              <a:custGeom>
                <a:avLst/>
                <a:gdLst>
                  <a:gd name="connsiteX0" fmla="*/ 948690 w 2148840"/>
                  <a:gd name="connsiteY0" fmla="*/ 0 h 1325880"/>
                  <a:gd name="connsiteX1" fmla="*/ 1264643 w 2148840"/>
                  <a:gd name="connsiteY1" fmla="*/ 209428 h 1325880"/>
                  <a:gd name="connsiteX2" fmla="*/ 1272463 w 2148840"/>
                  <a:gd name="connsiteY2" fmla="*/ 234618 h 1325880"/>
                  <a:gd name="connsiteX3" fmla="*/ 1318138 w 2148840"/>
                  <a:gd name="connsiteY3" fmla="*/ 209827 h 1325880"/>
                  <a:gd name="connsiteX4" fmla="*/ 1451610 w 2148840"/>
                  <a:gd name="connsiteY4" fmla="*/ 182880 h 1325880"/>
                  <a:gd name="connsiteX5" fmla="*/ 1735948 w 2148840"/>
                  <a:gd name="connsiteY5" fmla="*/ 334061 h 1325880"/>
                  <a:gd name="connsiteX6" fmla="*/ 1754729 w 2148840"/>
                  <a:gd name="connsiteY6" fmla="*/ 368663 h 1325880"/>
                  <a:gd name="connsiteX7" fmla="*/ 1811161 w 2148840"/>
                  <a:gd name="connsiteY7" fmla="*/ 374352 h 1325880"/>
                  <a:gd name="connsiteX8" fmla="*/ 2148840 w 2148840"/>
                  <a:gd name="connsiteY8" fmla="*/ 788670 h 1325880"/>
                  <a:gd name="connsiteX9" fmla="*/ 1725930 w 2148840"/>
                  <a:gd name="connsiteY9" fmla="*/ 1211580 h 1325880"/>
                  <a:gd name="connsiteX10" fmla="*/ 1489477 w 2148840"/>
                  <a:gd name="connsiteY10" fmla="*/ 1139354 h 1325880"/>
                  <a:gd name="connsiteX11" fmla="*/ 1436947 w 2148840"/>
                  <a:gd name="connsiteY11" fmla="*/ 1096013 h 1325880"/>
                  <a:gd name="connsiteX12" fmla="*/ 1420223 w 2148840"/>
                  <a:gd name="connsiteY12" fmla="*/ 1126825 h 1325880"/>
                  <a:gd name="connsiteX13" fmla="*/ 1045845 w 2148840"/>
                  <a:gd name="connsiteY13" fmla="*/ 1325880 h 1325880"/>
                  <a:gd name="connsiteX14" fmla="*/ 726597 w 2148840"/>
                  <a:gd name="connsiteY14" fmla="*/ 1193643 h 1325880"/>
                  <a:gd name="connsiteX15" fmla="*/ 677235 w 2148840"/>
                  <a:gd name="connsiteY15" fmla="*/ 1133816 h 1325880"/>
                  <a:gd name="connsiteX16" fmla="*/ 643102 w 2148840"/>
                  <a:gd name="connsiteY16" fmla="*/ 1152342 h 1325880"/>
                  <a:gd name="connsiteX17" fmla="*/ 462915 w 2148840"/>
                  <a:gd name="connsiteY17" fmla="*/ 1188720 h 1325880"/>
                  <a:gd name="connsiteX18" fmla="*/ 0 w 2148840"/>
                  <a:gd name="connsiteY18" fmla="*/ 725805 h 1325880"/>
                  <a:gd name="connsiteX19" fmla="*/ 462915 w 2148840"/>
                  <a:gd name="connsiteY19" fmla="*/ 262890 h 1325880"/>
                  <a:gd name="connsiteX20" fmla="*/ 556209 w 2148840"/>
                  <a:gd name="connsiteY20" fmla="*/ 272295 h 1325880"/>
                  <a:gd name="connsiteX21" fmla="*/ 611187 w 2148840"/>
                  <a:gd name="connsiteY21" fmla="*/ 289361 h 1325880"/>
                  <a:gd name="connsiteX22" fmla="*/ 612757 w 2148840"/>
                  <a:gd name="connsiteY22" fmla="*/ 273794 h 1325880"/>
                  <a:gd name="connsiteX23" fmla="*/ 948690 w 2148840"/>
                  <a:gd name="connsiteY23" fmla="*/ 0 h 13258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148840" h="1325880">
                    <a:moveTo>
                      <a:pt x="948690" y="0"/>
                    </a:moveTo>
                    <a:cubicBezTo>
                      <a:pt x="1090723" y="0"/>
                      <a:pt x="1212588" y="86356"/>
                      <a:pt x="1264643" y="209428"/>
                    </a:cubicBezTo>
                    <a:lnTo>
                      <a:pt x="1272463" y="234618"/>
                    </a:lnTo>
                    <a:lnTo>
                      <a:pt x="1318138" y="209827"/>
                    </a:lnTo>
                    <a:cubicBezTo>
                      <a:pt x="1359162" y="192475"/>
                      <a:pt x="1404265" y="182880"/>
                      <a:pt x="1451610" y="182880"/>
                    </a:cubicBezTo>
                    <a:cubicBezTo>
                      <a:pt x="1569971" y="182880"/>
                      <a:pt x="1674326" y="242849"/>
                      <a:pt x="1735948" y="334061"/>
                    </a:cubicBezTo>
                    <a:lnTo>
                      <a:pt x="1754729" y="368663"/>
                    </a:lnTo>
                    <a:lnTo>
                      <a:pt x="1811161" y="374352"/>
                    </a:lnTo>
                    <a:cubicBezTo>
                      <a:pt x="2003874" y="413787"/>
                      <a:pt x="2148840" y="584299"/>
                      <a:pt x="2148840" y="788670"/>
                    </a:cubicBezTo>
                    <a:cubicBezTo>
                      <a:pt x="2148840" y="1022237"/>
                      <a:pt x="1959497" y="1211580"/>
                      <a:pt x="1725930" y="1211580"/>
                    </a:cubicBezTo>
                    <a:cubicBezTo>
                      <a:pt x="1638342" y="1211580"/>
                      <a:pt x="1556974" y="1184954"/>
                      <a:pt x="1489477" y="1139354"/>
                    </a:cubicBezTo>
                    <a:lnTo>
                      <a:pt x="1436947" y="1096013"/>
                    </a:lnTo>
                    <a:lnTo>
                      <a:pt x="1420223" y="1126825"/>
                    </a:lnTo>
                    <a:cubicBezTo>
                      <a:pt x="1339088" y="1246920"/>
                      <a:pt x="1201688" y="1325880"/>
                      <a:pt x="1045845" y="1325880"/>
                    </a:cubicBezTo>
                    <a:cubicBezTo>
                      <a:pt x="921171" y="1325880"/>
                      <a:pt x="808300" y="1275346"/>
                      <a:pt x="726597" y="1193643"/>
                    </a:cubicBezTo>
                    <a:lnTo>
                      <a:pt x="677235" y="1133816"/>
                    </a:lnTo>
                    <a:lnTo>
                      <a:pt x="643102" y="1152342"/>
                    </a:lnTo>
                    <a:cubicBezTo>
                      <a:pt x="587720" y="1175767"/>
                      <a:pt x="526830" y="1188720"/>
                      <a:pt x="462915" y="1188720"/>
                    </a:cubicBezTo>
                    <a:cubicBezTo>
                      <a:pt x="207254" y="1188720"/>
                      <a:pt x="0" y="981466"/>
                      <a:pt x="0" y="725805"/>
                    </a:cubicBezTo>
                    <a:cubicBezTo>
                      <a:pt x="0" y="470144"/>
                      <a:pt x="207254" y="262890"/>
                      <a:pt x="462915" y="262890"/>
                    </a:cubicBezTo>
                    <a:cubicBezTo>
                      <a:pt x="494873" y="262890"/>
                      <a:pt x="526074" y="266128"/>
                      <a:pt x="556209" y="272295"/>
                    </a:cubicBezTo>
                    <a:lnTo>
                      <a:pt x="611187" y="289361"/>
                    </a:lnTo>
                    <a:lnTo>
                      <a:pt x="612757" y="273794"/>
                    </a:lnTo>
                    <a:cubicBezTo>
                      <a:pt x="644731" y="117540"/>
                      <a:pt x="782984" y="0"/>
                      <a:pt x="94869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19050">
                <a:solidFill>
                  <a:srgbClr val="91F0FD"/>
                </a:solidFill>
              </a:ln>
              <a:effectLst>
                <a:outerShdw blurRad="215900" dist="76200" dir="6600000" algn="t" rotWithShape="0">
                  <a:prstClr val="black">
                    <a:alpha val="1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" name="任意多边形 66"/>
              <p:cNvSpPr/>
              <p:nvPr/>
            </p:nvSpPr>
            <p:spPr>
              <a:xfrm rot="21387068">
                <a:off x="8726219" y="-661204"/>
                <a:ext cx="2143214" cy="1322408"/>
              </a:xfrm>
              <a:custGeom>
                <a:avLst/>
                <a:gdLst>
                  <a:gd name="connsiteX0" fmla="*/ 948690 w 2148840"/>
                  <a:gd name="connsiteY0" fmla="*/ 0 h 1325880"/>
                  <a:gd name="connsiteX1" fmla="*/ 1264643 w 2148840"/>
                  <a:gd name="connsiteY1" fmla="*/ 209428 h 1325880"/>
                  <a:gd name="connsiteX2" fmla="*/ 1272463 w 2148840"/>
                  <a:gd name="connsiteY2" fmla="*/ 234618 h 1325880"/>
                  <a:gd name="connsiteX3" fmla="*/ 1318138 w 2148840"/>
                  <a:gd name="connsiteY3" fmla="*/ 209827 h 1325880"/>
                  <a:gd name="connsiteX4" fmla="*/ 1451610 w 2148840"/>
                  <a:gd name="connsiteY4" fmla="*/ 182880 h 1325880"/>
                  <a:gd name="connsiteX5" fmla="*/ 1735948 w 2148840"/>
                  <a:gd name="connsiteY5" fmla="*/ 334061 h 1325880"/>
                  <a:gd name="connsiteX6" fmla="*/ 1754729 w 2148840"/>
                  <a:gd name="connsiteY6" fmla="*/ 368663 h 1325880"/>
                  <a:gd name="connsiteX7" fmla="*/ 1811161 w 2148840"/>
                  <a:gd name="connsiteY7" fmla="*/ 374352 h 1325880"/>
                  <a:gd name="connsiteX8" fmla="*/ 2148840 w 2148840"/>
                  <a:gd name="connsiteY8" fmla="*/ 788670 h 1325880"/>
                  <a:gd name="connsiteX9" fmla="*/ 1725930 w 2148840"/>
                  <a:gd name="connsiteY9" fmla="*/ 1211580 h 1325880"/>
                  <a:gd name="connsiteX10" fmla="*/ 1489477 w 2148840"/>
                  <a:gd name="connsiteY10" fmla="*/ 1139354 h 1325880"/>
                  <a:gd name="connsiteX11" fmla="*/ 1436947 w 2148840"/>
                  <a:gd name="connsiteY11" fmla="*/ 1096013 h 1325880"/>
                  <a:gd name="connsiteX12" fmla="*/ 1420223 w 2148840"/>
                  <a:gd name="connsiteY12" fmla="*/ 1126825 h 1325880"/>
                  <a:gd name="connsiteX13" fmla="*/ 1045845 w 2148840"/>
                  <a:gd name="connsiteY13" fmla="*/ 1325880 h 1325880"/>
                  <a:gd name="connsiteX14" fmla="*/ 726597 w 2148840"/>
                  <a:gd name="connsiteY14" fmla="*/ 1193643 h 1325880"/>
                  <a:gd name="connsiteX15" fmla="*/ 677235 w 2148840"/>
                  <a:gd name="connsiteY15" fmla="*/ 1133816 h 1325880"/>
                  <a:gd name="connsiteX16" fmla="*/ 643102 w 2148840"/>
                  <a:gd name="connsiteY16" fmla="*/ 1152342 h 1325880"/>
                  <a:gd name="connsiteX17" fmla="*/ 462915 w 2148840"/>
                  <a:gd name="connsiteY17" fmla="*/ 1188720 h 1325880"/>
                  <a:gd name="connsiteX18" fmla="*/ 0 w 2148840"/>
                  <a:gd name="connsiteY18" fmla="*/ 725805 h 1325880"/>
                  <a:gd name="connsiteX19" fmla="*/ 462915 w 2148840"/>
                  <a:gd name="connsiteY19" fmla="*/ 262890 h 1325880"/>
                  <a:gd name="connsiteX20" fmla="*/ 556209 w 2148840"/>
                  <a:gd name="connsiteY20" fmla="*/ 272295 h 1325880"/>
                  <a:gd name="connsiteX21" fmla="*/ 611187 w 2148840"/>
                  <a:gd name="connsiteY21" fmla="*/ 289361 h 1325880"/>
                  <a:gd name="connsiteX22" fmla="*/ 612757 w 2148840"/>
                  <a:gd name="connsiteY22" fmla="*/ 273794 h 1325880"/>
                  <a:gd name="connsiteX23" fmla="*/ 948690 w 2148840"/>
                  <a:gd name="connsiteY23" fmla="*/ 0 h 13258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148840" h="1325880">
                    <a:moveTo>
                      <a:pt x="948690" y="0"/>
                    </a:moveTo>
                    <a:cubicBezTo>
                      <a:pt x="1090723" y="0"/>
                      <a:pt x="1212588" y="86356"/>
                      <a:pt x="1264643" y="209428"/>
                    </a:cubicBezTo>
                    <a:lnTo>
                      <a:pt x="1272463" y="234618"/>
                    </a:lnTo>
                    <a:lnTo>
                      <a:pt x="1318138" y="209827"/>
                    </a:lnTo>
                    <a:cubicBezTo>
                      <a:pt x="1359162" y="192475"/>
                      <a:pt x="1404265" y="182880"/>
                      <a:pt x="1451610" y="182880"/>
                    </a:cubicBezTo>
                    <a:cubicBezTo>
                      <a:pt x="1569971" y="182880"/>
                      <a:pt x="1674326" y="242849"/>
                      <a:pt x="1735948" y="334061"/>
                    </a:cubicBezTo>
                    <a:lnTo>
                      <a:pt x="1754729" y="368663"/>
                    </a:lnTo>
                    <a:lnTo>
                      <a:pt x="1811161" y="374352"/>
                    </a:lnTo>
                    <a:cubicBezTo>
                      <a:pt x="2003874" y="413787"/>
                      <a:pt x="2148840" y="584299"/>
                      <a:pt x="2148840" y="788670"/>
                    </a:cubicBezTo>
                    <a:cubicBezTo>
                      <a:pt x="2148840" y="1022237"/>
                      <a:pt x="1959497" y="1211580"/>
                      <a:pt x="1725930" y="1211580"/>
                    </a:cubicBezTo>
                    <a:cubicBezTo>
                      <a:pt x="1638342" y="1211580"/>
                      <a:pt x="1556974" y="1184954"/>
                      <a:pt x="1489477" y="1139354"/>
                    </a:cubicBezTo>
                    <a:lnTo>
                      <a:pt x="1436947" y="1096013"/>
                    </a:lnTo>
                    <a:lnTo>
                      <a:pt x="1420223" y="1126825"/>
                    </a:lnTo>
                    <a:cubicBezTo>
                      <a:pt x="1339088" y="1246920"/>
                      <a:pt x="1201688" y="1325880"/>
                      <a:pt x="1045845" y="1325880"/>
                    </a:cubicBezTo>
                    <a:cubicBezTo>
                      <a:pt x="921171" y="1325880"/>
                      <a:pt x="808300" y="1275346"/>
                      <a:pt x="726597" y="1193643"/>
                    </a:cubicBezTo>
                    <a:lnTo>
                      <a:pt x="677235" y="1133816"/>
                    </a:lnTo>
                    <a:lnTo>
                      <a:pt x="643102" y="1152342"/>
                    </a:lnTo>
                    <a:cubicBezTo>
                      <a:pt x="587720" y="1175767"/>
                      <a:pt x="526830" y="1188720"/>
                      <a:pt x="462915" y="1188720"/>
                    </a:cubicBezTo>
                    <a:cubicBezTo>
                      <a:pt x="207254" y="1188720"/>
                      <a:pt x="0" y="981466"/>
                      <a:pt x="0" y="725805"/>
                    </a:cubicBezTo>
                    <a:cubicBezTo>
                      <a:pt x="0" y="470144"/>
                      <a:pt x="207254" y="262890"/>
                      <a:pt x="462915" y="262890"/>
                    </a:cubicBezTo>
                    <a:cubicBezTo>
                      <a:pt x="494873" y="262890"/>
                      <a:pt x="526074" y="266128"/>
                      <a:pt x="556209" y="272295"/>
                    </a:cubicBezTo>
                    <a:lnTo>
                      <a:pt x="611187" y="289361"/>
                    </a:lnTo>
                    <a:lnTo>
                      <a:pt x="612757" y="273794"/>
                    </a:lnTo>
                    <a:cubicBezTo>
                      <a:pt x="644731" y="117540"/>
                      <a:pt x="782984" y="0"/>
                      <a:pt x="94869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19050">
                <a:solidFill>
                  <a:srgbClr val="91F0FD"/>
                </a:solidFill>
              </a:ln>
              <a:effectLst>
                <a:innerShdw blurRad="381000" dist="165100" dir="3600000">
                  <a:srgbClr val="19B4C9">
                    <a:alpha val="38000"/>
                  </a:srgb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77" t="53872" r="50938" b="13292"/>
          <a:stretch>
            <a:fillRect/>
          </a:stretch>
        </p:blipFill>
        <p:spPr>
          <a:xfrm rot="523248" flipH="1">
            <a:off x="3238099" y="1830463"/>
            <a:ext cx="889086" cy="442813"/>
          </a:xfrm>
          <a:prstGeom prst="rect">
            <a:avLst/>
          </a:prstGeom>
          <a:effectLst/>
        </p:spPr>
      </p:pic>
      <p:sp>
        <p:nvSpPr>
          <p:cNvPr id="37" name="文本框 36"/>
          <p:cNvSpPr txBox="1"/>
          <p:nvPr/>
        </p:nvSpPr>
        <p:spPr>
          <a:xfrm>
            <a:off x="2640830" y="856250"/>
            <a:ext cx="43723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solidFill>
                  <a:srgbClr val="19B4C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寻找生活中的正能量</a:t>
            </a:r>
          </a:p>
        </p:txBody>
      </p:sp>
      <p:grpSp>
        <p:nvGrpSpPr>
          <p:cNvPr id="39" name="组合 38"/>
          <p:cNvGrpSpPr/>
          <p:nvPr/>
        </p:nvGrpSpPr>
        <p:grpSpPr>
          <a:xfrm rot="610562">
            <a:off x="2472858" y="2359933"/>
            <a:ext cx="477338" cy="468561"/>
            <a:chOff x="10646778" y="4753862"/>
            <a:chExt cx="751521" cy="737702"/>
          </a:xfrm>
        </p:grpSpPr>
        <p:sp>
          <p:nvSpPr>
            <p:cNvPr id="40" name="五角星 2"/>
            <p:cNvSpPr/>
            <p:nvPr/>
          </p:nvSpPr>
          <p:spPr>
            <a:xfrm rot="20227648" flipH="1">
              <a:off x="10648573" y="4753862"/>
              <a:ext cx="749726" cy="728735"/>
            </a:xfrm>
            <a:custGeom>
              <a:avLst/>
              <a:gdLst>
                <a:gd name="connsiteX0" fmla="*/ 1 w 914400"/>
                <a:gd name="connsiteY0" fmla="*/ 349269 h 914400"/>
                <a:gd name="connsiteX1" fmla="*/ 262140 w 914400"/>
                <a:gd name="connsiteY1" fmla="*/ 223173 h 914400"/>
                <a:gd name="connsiteX2" fmla="*/ 457200 w 914400"/>
                <a:gd name="connsiteY2" fmla="*/ 0 h 914400"/>
                <a:gd name="connsiteX3" fmla="*/ 652260 w 914400"/>
                <a:gd name="connsiteY3" fmla="*/ 223173 h 914400"/>
                <a:gd name="connsiteX4" fmla="*/ 914399 w 914400"/>
                <a:gd name="connsiteY4" fmla="*/ 349269 h 914400"/>
                <a:gd name="connsiteX5" fmla="*/ 772814 w 914400"/>
                <a:gd name="connsiteY5" fmla="*/ 613293 h 914400"/>
                <a:gd name="connsiteX6" fmla="*/ 739765 w 914400"/>
                <a:gd name="connsiteY6" fmla="*/ 914398 h 914400"/>
                <a:gd name="connsiteX7" fmla="*/ 457200 w 914400"/>
                <a:gd name="connsiteY7" fmla="*/ 854400 h 914400"/>
                <a:gd name="connsiteX8" fmla="*/ 174635 w 914400"/>
                <a:gd name="connsiteY8" fmla="*/ 914398 h 914400"/>
                <a:gd name="connsiteX9" fmla="*/ 141586 w 914400"/>
                <a:gd name="connsiteY9" fmla="*/ 613293 h 914400"/>
                <a:gd name="connsiteX10" fmla="*/ 1 w 914400"/>
                <a:gd name="connsiteY10" fmla="*/ 349269 h 914400"/>
                <a:gd name="connsiteX0-1" fmla="*/ 0 w 914398"/>
                <a:gd name="connsiteY0-2" fmla="*/ 349269 h 923906"/>
                <a:gd name="connsiteX1-3" fmla="*/ 262139 w 914398"/>
                <a:gd name="connsiteY1-4" fmla="*/ 223173 h 923906"/>
                <a:gd name="connsiteX2-5" fmla="*/ 457199 w 914398"/>
                <a:gd name="connsiteY2-6" fmla="*/ 0 h 923906"/>
                <a:gd name="connsiteX3-7" fmla="*/ 652259 w 914398"/>
                <a:gd name="connsiteY3-8" fmla="*/ 223173 h 923906"/>
                <a:gd name="connsiteX4-9" fmla="*/ 914398 w 914398"/>
                <a:gd name="connsiteY4-10" fmla="*/ 349269 h 923906"/>
                <a:gd name="connsiteX5-11" fmla="*/ 772813 w 914398"/>
                <a:gd name="connsiteY5-12" fmla="*/ 613293 h 923906"/>
                <a:gd name="connsiteX6-13" fmla="*/ 739764 w 914398"/>
                <a:gd name="connsiteY6-14" fmla="*/ 914398 h 923906"/>
                <a:gd name="connsiteX7-15" fmla="*/ 457199 w 914398"/>
                <a:gd name="connsiteY7-16" fmla="*/ 854400 h 923906"/>
                <a:gd name="connsiteX8-17" fmla="*/ 174634 w 914398"/>
                <a:gd name="connsiteY8-18" fmla="*/ 914398 h 923906"/>
                <a:gd name="connsiteX9-19" fmla="*/ 141585 w 914398"/>
                <a:gd name="connsiteY9-20" fmla="*/ 613293 h 923906"/>
                <a:gd name="connsiteX10-21" fmla="*/ 0 w 914398"/>
                <a:gd name="connsiteY10-22" fmla="*/ 349269 h 923906"/>
                <a:gd name="connsiteX0-23" fmla="*/ 0 w 916461"/>
                <a:gd name="connsiteY0-24" fmla="*/ 349269 h 923906"/>
                <a:gd name="connsiteX1-25" fmla="*/ 262139 w 916461"/>
                <a:gd name="connsiteY1-26" fmla="*/ 223173 h 923906"/>
                <a:gd name="connsiteX2-27" fmla="*/ 457199 w 916461"/>
                <a:gd name="connsiteY2-28" fmla="*/ 0 h 923906"/>
                <a:gd name="connsiteX3-29" fmla="*/ 652259 w 916461"/>
                <a:gd name="connsiteY3-30" fmla="*/ 223173 h 923906"/>
                <a:gd name="connsiteX4-31" fmla="*/ 914398 w 916461"/>
                <a:gd name="connsiteY4-32" fmla="*/ 349269 h 923906"/>
                <a:gd name="connsiteX5-33" fmla="*/ 772813 w 916461"/>
                <a:gd name="connsiteY5-34" fmla="*/ 613293 h 923906"/>
                <a:gd name="connsiteX6-35" fmla="*/ 739764 w 916461"/>
                <a:gd name="connsiteY6-36" fmla="*/ 914398 h 923906"/>
                <a:gd name="connsiteX7-37" fmla="*/ 457199 w 916461"/>
                <a:gd name="connsiteY7-38" fmla="*/ 854400 h 923906"/>
                <a:gd name="connsiteX8-39" fmla="*/ 174634 w 916461"/>
                <a:gd name="connsiteY8-40" fmla="*/ 914398 h 923906"/>
                <a:gd name="connsiteX9-41" fmla="*/ 141585 w 916461"/>
                <a:gd name="connsiteY9-42" fmla="*/ 613293 h 923906"/>
                <a:gd name="connsiteX10-43" fmla="*/ 0 w 916461"/>
                <a:gd name="connsiteY10-44" fmla="*/ 349269 h 923906"/>
                <a:gd name="connsiteX0-45" fmla="*/ 0 w 916461"/>
                <a:gd name="connsiteY0-46" fmla="*/ 349269 h 923906"/>
                <a:gd name="connsiteX1-47" fmla="*/ 262139 w 916461"/>
                <a:gd name="connsiteY1-48" fmla="*/ 223173 h 923906"/>
                <a:gd name="connsiteX2-49" fmla="*/ 457199 w 916461"/>
                <a:gd name="connsiteY2-50" fmla="*/ 0 h 923906"/>
                <a:gd name="connsiteX3-51" fmla="*/ 652259 w 916461"/>
                <a:gd name="connsiteY3-52" fmla="*/ 223173 h 923906"/>
                <a:gd name="connsiteX4-53" fmla="*/ 914398 w 916461"/>
                <a:gd name="connsiteY4-54" fmla="*/ 349269 h 923906"/>
                <a:gd name="connsiteX5-55" fmla="*/ 772813 w 916461"/>
                <a:gd name="connsiteY5-56" fmla="*/ 613293 h 923906"/>
                <a:gd name="connsiteX6-57" fmla="*/ 739764 w 916461"/>
                <a:gd name="connsiteY6-58" fmla="*/ 914398 h 923906"/>
                <a:gd name="connsiteX7-59" fmla="*/ 457199 w 916461"/>
                <a:gd name="connsiteY7-60" fmla="*/ 854400 h 923906"/>
                <a:gd name="connsiteX8-61" fmla="*/ 174634 w 916461"/>
                <a:gd name="connsiteY8-62" fmla="*/ 914398 h 923906"/>
                <a:gd name="connsiteX9-63" fmla="*/ 141585 w 916461"/>
                <a:gd name="connsiteY9-64" fmla="*/ 613293 h 923906"/>
                <a:gd name="connsiteX10-65" fmla="*/ 0 w 916461"/>
                <a:gd name="connsiteY10-66" fmla="*/ 349269 h 923906"/>
                <a:gd name="connsiteX0-67" fmla="*/ 2063 w 918524"/>
                <a:gd name="connsiteY0-68" fmla="*/ 349269 h 923906"/>
                <a:gd name="connsiteX1-69" fmla="*/ 264202 w 918524"/>
                <a:gd name="connsiteY1-70" fmla="*/ 223173 h 923906"/>
                <a:gd name="connsiteX2-71" fmla="*/ 459262 w 918524"/>
                <a:gd name="connsiteY2-72" fmla="*/ 0 h 923906"/>
                <a:gd name="connsiteX3-73" fmla="*/ 654322 w 918524"/>
                <a:gd name="connsiteY3-74" fmla="*/ 223173 h 923906"/>
                <a:gd name="connsiteX4-75" fmla="*/ 916461 w 918524"/>
                <a:gd name="connsiteY4-76" fmla="*/ 349269 h 923906"/>
                <a:gd name="connsiteX5-77" fmla="*/ 774876 w 918524"/>
                <a:gd name="connsiteY5-78" fmla="*/ 613293 h 923906"/>
                <a:gd name="connsiteX6-79" fmla="*/ 741827 w 918524"/>
                <a:gd name="connsiteY6-80" fmla="*/ 914398 h 923906"/>
                <a:gd name="connsiteX7-81" fmla="*/ 459262 w 918524"/>
                <a:gd name="connsiteY7-82" fmla="*/ 854400 h 923906"/>
                <a:gd name="connsiteX8-83" fmla="*/ 176697 w 918524"/>
                <a:gd name="connsiteY8-84" fmla="*/ 914398 h 923906"/>
                <a:gd name="connsiteX9-85" fmla="*/ 143648 w 918524"/>
                <a:gd name="connsiteY9-86" fmla="*/ 613293 h 923906"/>
                <a:gd name="connsiteX10-87" fmla="*/ 2063 w 918524"/>
                <a:gd name="connsiteY10-88" fmla="*/ 349269 h 923906"/>
                <a:gd name="connsiteX0-89" fmla="*/ 2063 w 918524"/>
                <a:gd name="connsiteY0-90" fmla="*/ 349269 h 923906"/>
                <a:gd name="connsiteX1-91" fmla="*/ 264202 w 918524"/>
                <a:gd name="connsiteY1-92" fmla="*/ 223173 h 923906"/>
                <a:gd name="connsiteX2-93" fmla="*/ 459262 w 918524"/>
                <a:gd name="connsiteY2-94" fmla="*/ 0 h 923906"/>
                <a:gd name="connsiteX3-95" fmla="*/ 654322 w 918524"/>
                <a:gd name="connsiteY3-96" fmla="*/ 223173 h 923906"/>
                <a:gd name="connsiteX4-97" fmla="*/ 916461 w 918524"/>
                <a:gd name="connsiteY4-98" fmla="*/ 349269 h 923906"/>
                <a:gd name="connsiteX5-99" fmla="*/ 774876 w 918524"/>
                <a:gd name="connsiteY5-100" fmla="*/ 613293 h 923906"/>
                <a:gd name="connsiteX6-101" fmla="*/ 741827 w 918524"/>
                <a:gd name="connsiteY6-102" fmla="*/ 914398 h 923906"/>
                <a:gd name="connsiteX7-103" fmla="*/ 459262 w 918524"/>
                <a:gd name="connsiteY7-104" fmla="*/ 854400 h 923906"/>
                <a:gd name="connsiteX8-105" fmla="*/ 176697 w 918524"/>
                <a:gd name="connsiteY8-106" fmla="*/ 914398 h 923906"/>
                <a:gd name="connsiteX9-107" fmla="*/ 143648 w 918524"/>
                <a:gd name="connsiteY9-108" fmla="*/ 613293 h 923906"/>
                <a:gd name="connsiteX10-109" fmla="*/ 2063 w 918524"/>
                <a:gd name="connsiteY10-110" fmla="*/ 349269 h 923906"/>
                <a:gd name="connsiteX0-111" fmla="*/ 2063 w 918524"/>
                <a:gd name="connsiteY0-112" fmla="*/ 349269 h 923906"/>
                <a:gd name="connsiteX1-113" fmla="*/ 264202 w 918524"/>
                <a:gd name="connsiteY1-114" fmla="*/ 223173 h 923906"/>
                <a:gd name="connsiteX2-115" fmla="*/ 459262 w 918524"/>
                <a:gd name="connsiteY2-116" fmla="*/ 0 h 923906"/>
                <a:gd name="connsiteX3-117" fmla="*/ 654322 w 918524"/>
                <a:gd name="connsiteY3-118" fmla="*/ 223173 h 923906"/>
                <a:gd name="connsiteX4-119" fmla="*/ 916461 w 918524"/>
                <a:gd name="connsiteY4-120" fmla="*/ 349269 h 923906"/>
                <a:gd name="connsiteX5-121" fmla="*/ 774876 w 918524"/>
                <a:gd name="connsiteY5-122" fmla="*/ 613293 h 923906"/>
                <a:gd name="connsiteX6-123" fmla="*/ 741827 w 918524"/>
                <a:gd name="connsiteY6-124" fmla="*/ 914398 h 923906"/>
                <a:gd name="connsiteX7-125" fmla="*/ 459262 w 918524"/>
                <a:gd name="connsiteY7-126" fmla="*/ 854400 h 923906"/>
                <a:gd name="connsiteX8-127" fmla="*/ 176697 w 918524"/>
                <a:gd name="connsiteY8-128" fmla="*/ 914398 h 923906"/>
                <a:gd name="connsiteX9-129" fmla="*/ 143648 w 918524"/>
                <a:gd name="connsiteY9-130" fmla="*/ 613293 h 923906"/>
                <a:gd name="connsiteX10-131" fmla="*/ 2063 w 918524"/>
                <a:gd name="connsiteY10-132" fmla="*/ 349269 h 923906"/>
                <a:gd name="connsiteX0-133" fmla="*/ 2063 w 918524"/>
                <a:gd name="connsiteY0-134" fmla="*/ 349269 h 923906"/>
                <a:gd name="connsiteX1-135" fmla="*/ 264202 w 918524"/>
                <a:gd name="connsiteY1-136" fmla="*/ 223173 h 923906"/>
                <a:gd name="connsiteX2-137" fmla="*/ 459262 w 918524"/>
                <a:gd name="connsiteY2-138" fmla="*/ 0 h 923906"/>
                <a:gd name="connsiteX3-139" fmla="*/ 654322 w 918524"/>
                <a:gd name="connsiteY3-140" fmla="*/ 223173 h 923906"/>
                <a:gd name="connsiteX4-141" fmla="*/ 916461 w 918524"/>
                <a:gd name="connsiteY4-142" fmla="*/ 349269 h 923906"/>
                <a:gd name="connsiteX5-143" fmla="*/ 774876 w 918524"/>
                <a:gd name="connsiteY5-144" fmla="*/ 613293 h 923906"/>
                <a:gd name="connsiteX6-145" fmla="*/ 741827 w 918524"/>
                <a:gd name="connsiteY6-146" fmla="*/ 914398 h 923906"/>
                <a:gd name="connsiteX7-147" fmla="*/ 459262 w 918524"/>
                <a:gd name="connsiteY7-148" fmla="*/ 854400 h 923906"/>
                <a:gd name="connsiteX8-149" fmla="*/ 176697 w 918524"/>
                <a:gd name="connsiteY8-150" fmla="*/ 914398 h 923906"/>
                <a:gd name="connsiteX9-151" fmla="*/ 143648 w 918524"/>
                <a:gd name="connsiteY9-152" fmla="*/ 613293 h 923906"/>
                <a:gd name="connsiteX10-153" fmla="*/ 2063 w 918524"/>
                <a:gd name="connsiteY10-154" fmla="*/ 349269 h 92390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</a:cxnLst>
              <a:rect l="l" t="t" r="r" b="b"/>
              <a:pathLst>
                <a:path w="918524" h="923906">
                  <a:moveTo>
                    <a:pt x="2063" y="349269"/>
                  </a:moveTo>
                  <a:cubicBezTo>
                    <a:pt x="22155" y="284249"/>
                    <a:pt x="188002" y="281384"/>
                    <a:pt x="264202" y="223173"/>
                  </a:cubicBezTo>
                  <a:cubicBezTo>
                    <a:pt x="340402" y="164962"/>
                    <a:pt x="394242" y="0"/>
                    <a:pt x="459262" y="0"/>
                  </a:cubicBezTo>
                  <a:cubicBezTo>
                    <a:pt x="524282" y="0"/>
                    <a:pt x="578122" y="164962"/>
                    <a:pt x="654322" y="223173"/>
                  </a:cubicBezTo>
                  <a:cubicBezTo>
                    <a:pt x="730522" y="281384"/>
                    <a:pt x="896369" y="284249"/>
                    <a:pt x="916461" y="349269"/>
                  </a:cubicBezTo>
                  <a:cubicBezTo>
                    <a:pt x="936553" y="414289"/>
                    <a:pt x="803982" y="519105"/>
                    <a:pt x="774876" y="613293"/>
                  </a:cubicBezTo>
                  <a:cubicBezTo>
                    <a:pt x="745770" y="707481"/>
                    <a:pt x="794429" y="874213"/>
                    <a:pt x="741827" y="914398"/>
                  </a:cubicBezTo>
                  <a:cubicBezTo>
                    <a:pt x="689225" y="954583"/>
                    <a:pt x="553450" y="854400"/>
                    <a:pt x="459262" y="854400"/>
                  </a:cubicBezTo>
                  <a:cubicBezTo>
                    <a:pt x="365074" y="874399"/>
                    <a:pt x="257367" y="928196"/>
                    <a:pt x="176697" y="914398"/>
                  </a:cubicBezTo>
                  <a:cubicBezTo>
                    <a:pt x="96027" y="900600"/>
                    <a:pt x="172754" y="707481"/>
                    <a:pt x="143648" y="613293"/>
                  </a:cubicBezTo>
                  <a:cubicBezTo>
                    <a:pt x="114542" y="519105"/>
                    <a:pt x="-18029" y="414289"/>
                    <a:pt x="2063" y="349269"/>
                  </a:cubicBezTo>
                  <a:close/>
                </a:path>
              </a:pathLst>
            </a:custGeom>
            <a:solidFill>
              <a:schemeClr val="bg1"/>
            </a:solidFill>
            <a:ln w="15875">
              <a:noFill/>
            </a:ln>
            <a:effectLst>
              <a:outerShdw blurRad="76200" dist="50800" dir="5400000" algn="t" rotWithShape="0">
                <a:prstClr val="black">
                  <a:alpha val="1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41" name="组合 40"/>
            <p:cNvGrpSpPr/>
            <p:nvPr/>
          </p:nvGrpSpPr>
          <p:grpSpPr>
            <a:xfrm>
              <a:off x="10646778" y="4762829"/>
              <a:ext cx="749726" cy="728735"/>
              <a:chOff x="11012539" y="4493889"/>
              <a:chExt cx="749726" cy="728735"/>
            </a:xfrm>
          </p:grpSpPr>
          <p:sp>
            <p:nvSpPr>
              <p:cNvPr id="42" name="五角星 2"/>
              <p:cNvSpPr/>
              <p:nvPr/>
            </p:nvSpPr>
            <p:spPr>
              <a:xfrm rot="20227648" flipH="1">
                <a:off x="11012539" y="4493889"/>
                <a:ext cx="749726" cy="728735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-1" fmla="*/ 0 w 914398"/>
                  <a:gd name="connsiteY0-2" fmla="*/ 349269 h 923906"/>
                  <a:gd name="connsiteX1-3" fmla="*/ 262139 w 914398"/>
                  <a:gd name="connsiteY1-4" fmla="*/ 223173 h 923906"/>
                  <a:gd name="connsiteX2-5" fmla="*/ 457199 w 914398"/>
                  <a:gd name="connsiteY2-6" fmla="*/ 0 h 923906"/>
                  <a:gd name="connsiteX3-7" fmla="*/ 652259 w 914398"/>
                  <a:gd name="connsiteY3-8" fmla="*/ 223173 h 923906"/>
                  <a:gd name="connsiteX4-9" fmla="*/ 914398 w 914398"/>
                  <a:gd name="connsiteY4-10" fmla="*/ 349269 h 923906"/>
                  <a:gd name="connsiteX5-11" fmla="*/ 772813 w 914398"/>
                  <a:gd name="connsiteY5-12" fmla="*/ 613293 h 923906"/>
                  <a:gd name="connsiteX6-13" fmla="*/ 739764 w 914398"/>
                  <a:gd name="connsiteY6-14" fmla="*/ 914398 h 923906"/>
                  <a:gd name="connsiteX7-15" fmla="*/ 457199 w 914398"/>
                  <a:gd name="connsiteY7-16" fmla="*/ 854400 h 923906"/>
                  <a:gd name="connsiteX8-17" fmla="*/ 174634 w 914398"/>
                  <a:gd name="connsiteY8-18" fmla="*/ 914398 h 923906"/>
                  <a:gd name="connsiteX9-19" fmla="*/ 141585 w 914398"/>
                  <a:gd name="connsiteY9-20" fmla="*/ 613293 h 923906"/>
                  <a:gd name="connsiteX10-21" fmla="*/ 0 w 914398"/>
                  <a:gd name="connsiteY10-22" fmla="*/ 349269 h 923906"/>
                  <a:gd name="connsiteX0-23" fmla="*/ 0 w 916461"/>
                  <a:gd name="connsiteY0-24" fmla="*/ 349269 h 923906"/>
                  <a:gd name="connsiteX1-25" fmla="*/ 262139 w 916461"/>
                  <a:gd name="connsiteY1-26" fmla="*/ 223173 h 923906"/>
                  <a:gd name="connsiteX2-27" fmla="*/ 457199 w 916461"/>
                  <a:gd name="connsiteY2-28" fmla="*/ 0 h 923906"/>
                  <a:gd name="connsiteX3-29" fmla="*/ 652259 w 916461"/>
                  <a:gd name="connsiteY3-30" fmla="*/ 223173 h 923906"/>
                  <a:gd name="connsiteX4-31" fmla="*/ 914398 w 916461"/>
                  <a:gd name="connsiteY4-32" fmla="*/ 349269 h 923906"/>
                  <a:gd name="connsiteX5-33" fmla="*/ 772813 w 916461"/>
                  <a:gd name="connsiteY5-34" fmla="*/ 613293 h 923906"/>
                  <a:gd name="connsiteX6-35" fmla="*/ 739764 w 916461"/>
                  <a:gd name="connsiteY6-36" fmla="*/ 914398 h 923906"/>
                  <a:gd name="connsiteX7-37" fmla="*/ 457199 w 916461"/>
                  <a:gd name="connsiteY7-38" fmla="*/ 854400 h 923906"/>
                  <a:gd name="connsiteX8-39" fmla="*/ 174634 w 916461"/>
                  <a:gd name="connsiteY8-40" fmla="*/ 914398 h 923906"/>
                  <a:gd name="connsiteX9-41" fmla="*/ 141585 w 916461"/>
                  <a:gd name="connsiteY9-42" fmla="*/ 613293 h 923906"/>
                  <a:gd name="connsiteX10-43" fmla="*/ 0 w 916461"/>
                  <a:gd name="connsiteY10-44" fmla="*/ 349269 h 923906"/>
                  <a:gd name="connsiteX0-45" fmla="*/ 0 w 916461"/>
                  <a:gd name="connsiteY0-46" fmla="*/ 349269 h 923906"/>
                  <a:gd name="connsiteX1-47" fmla="*/ 262139 w 916461"/>
                  <a:gd name="connsiteY1-48" fmla="*/ 223173 h 923906"/>
                  <a:gd name="connsiteX2-49" fmla="*/ 457199 w 916461"/>
                  <a:gd name="connsiteY2-50" fmla="*/ 0 h 923906"/>
                  <a:gd name="connsiteX3-51" fmla="*/ 652259 w 916461"/>
                  <a:gd name="connsiteY3-52" fmla="*/ 223173 h 923906"/>
                  <a:gd name="connsiteX4-53" fmla="*/ 914398 w 916461"/>
                  <a:gd name="connsiteY4-54" fmla="*/ 349269 h 923906"/>
                  <a:gd name="connsiteX5-55" fmla="*/ 772813 w 916461"/>
                  <a:gd name="connsiteY5-56" fmla="*/ 613293 h 923906"/>
                  <a:gd name="connsiteX6-57" fmla="*/ 739764 w 916461"/>
                  <a:gd name="connsiteY6-58" fmla="*/ 914398 h 923906"/>
                  <a:gd name="connsiteX7-59" fmla="*/ 457199 w 916461"/>
                  <a:gd name="connsiteY7-60" fmla="*/ 854400 h 923906"/>
                  <a:gd name="connsiteX8-61" fmla="*/ 174634 w 916461"/>
                  <a:gd name="connsiteY8-62" fmla="*/ 914398 h 923906"/>
                  <a:gd name="connsiteX9-63" fmla="*/ 141585 w 916461"/>
                  <a:gd name="connsiteY9-64" fmla="*/ 613293 h 923906"/>
                  <a:gd name="connsiteX10-65" fmla="*/ 0 w 916461"/>
                  <a:gd name="connsiteY10-66" fmla="*/ 349269 h 923906"/>
                  <a:gd name="connsiteX0-67" fmla="*/ 2063 w 918524"/>
                  <a:gd name="connsiteY0-68" fmla="*/ 349269 h 923906"/>
                  <a:gd name="connsiteX1-69" fmla="*/ 264202 w 918524"/>
                  <a:gd name="connsiteY1-70" fmla="*/ 223173 h 923906"/>
                  <a:gd name="connsiteX2-71" fmla="*/ 459262 w 918524"/>
                  <a:gd name="connsiteY2-72" fmla="*/ 0 h 923906"/>
                  <a:gd name="connsiteX3-73" fmla="*/ 654322 w 918524"/>
                  <a:gd name="connsiteY3-74" fmla="*/ 223173 h 923906"/>
                  <a:gd name="connsiteX4-75" fmla="*/ 916461 w 918524"/>
                  <a:gd name="connsiteY4-76" fmla="*/ 349269 h 923906"/>
                  <a:gd name="connsiteX5-77" fmla="*/ 774876 w 918524"/>
                  <a:gd name="connsiteY5-78" fmla="*/ 613293 h 923906"/>
                  <a:gd name="connsiteX6-79" fmla="*/ 741827 w 918524"/>
                  <a:gd name="connsiteY6-80" fmla="*/ 914398 h 923906"/>
                  <a:gd name="connsiteX7-81" fmla="*/ 459262 w 918524"/>
                  <a:gd name="connsiteY7-82" fmla="*/ 854400 h 923906"/>
                  <a:gd name="connsiteX8-83" fmla="*/ 176697 w 918524"/>
                  <a:gd name="connsiteY8-84" fmla="*/ 914398 h 923906"/>
                  <a:gd name="connsiteX9-85" fmla="*/ 143648 w 918524"/>
                  <a:gd name="connsiteY9-86" fmla="*/ 613293 h 923906"/>
                  <a:gd name="connsiteX10-87" fmla="*/ 2063 w 918524"/>
                  <a:gd name="connsiteY10-88" fmla="*/ 349269 h 923906"/>
                  <a:gd name="connsiteX0-89" fmla="*/ 2063 w 918524"/>
                  <a:gd name="connsiteY0-90" fmla="*/ 349269 h 923906"/>
                  <a:gd name="connsiteX1-91" fmla="*/ 264202 w 918524"/>
                  <a:gd name="connsiteY1-92" fmla="*/ 223173 h 923906"/>
                  <a:gd name="connsiteX2-93" fmla="*/ 459262 w 918524"/>
                  <a:gd name="connsiteY2-94" fmla="*/ 0 h 923906"/>
                  <a:gd name="connsiteX3-95" fmla="*/ 654322 w 918524"/>
                  <a:gd name="connsiteY3-96" fmla="*/ 223173 h 923906"/>
                  <a:gd name="connsiteX4-97" fmla="*/ 916461 w 918524"/>
                  <a:gd name="connsiteY4-98" fmla="*/ 349269 h 923906"/>
                  <a:gd name="connsiteX5-99" fmla="*/ 774876 w 918524"/>
                  <a:gd name="connsiteY5-100" fmla="*/ 613293 h 923906"/>
                  <a:gd name="connsiteX6-101" fmla="*/ 741827 w 918524"/>
                  <a:gd name="connsiteY6-102" fmla="*/ 914398 h 923906"/>
                  <a:gd name="connsiteX7-103" fmla="*/ 459262 w 918524"/>
                  <a:gd name="connsiteY7-104" fmla="*/ 854400 h 923906"/>
                  <a:gd name="connsiteX8-105" fmla="*/ 176697 w 918524"/>
                  <a:gd name="connsiteY8-106" fmla="*/ 914398 h 923906"/>
                  <a:gd name="connsiteX9-107" fmla="*/ 143648 w 918524"/>
                  <a:gd name="connsiteY9-108" fmla="*/ 613293 h 923906"/>
                  <a:gd name="connsiteX10-109" fmla="*/ 2063 w 918524"/>
                  <a:gd name="connsiteY10-110" fmla="*/ 349269 h 923906"/>
                  <a:gd name="connsiteX0-111" fmla="*/ 2063 w 918524"/>
                  <a:gd name="connsiteY0-112" fmla="*/ 349269 h 923906"/>
                  <a:gd name="connsiteX1-113" fmla="*/ 264202 w 918524"/>
                  <a:gd name="connsiteY1-114" fmla="*/ 223173 h 923906"/>
                  <a:gd name="connsiteX2-115" fmla="*/ 459262 w 918524"/>
                  <a:gd name="connsiteY2-116" fmla="*/ 0 h 923906"/>
                  <a:gd name="connsiteX3-117" fmla="*/ 654322 w 918524"/>
                  <a:gd name="connsiteY3-118" fmla="*/ 223173 h 923906"/>
                  <a:gd name="connsiteX4-119" fmla="*/ 916461 w 918524"/>
                  <a:gd name="connsiteY4-120" fmla="*/ 349269 h 923906"/>
                  <a:gd name="connsiteX5-121" fmla="*/ 774876 w 918524"/>
                  <a:gd name="connsiteY5-122" fmla="*/ 613293 h 923906"/>
                  <a:gd name="connsiteX6-123" fmla="*/ 741827 w 918524"/>
                  <a:gd name="connsiteY6-124" fmla="*/ 914398 h 923906"/>
                  <a:gd name="connsiteX7-125" fmla="*/ 459262 w 918524"/>
                  <a:gd name="connsiteY7-126" fmla="*/ 854400 h 923906"/>
                  <a:gd name="connsiteX8-127" fmla="*/ 176697 w 918524"/>
                  <a:gd name="connsiteY8-128" fmla="*/ 914398 h 923906"/>
                  <a:gd name="connsiteX9-129" fmla="*/ 143648 w 918524"/>
                  <a:gd name="connsiteY9-130" fmla="*/ 613293 h 923906"/>
                  <a:gd name="connsiteX10-131" fmla="*/ 2063 w 918524"/>
                  <a:gd name="connsiteY10-132" fmla="*/ 349269 h 923906"/>
                  <a:gd name="connsiteX0-133" fmla="*/ 2063 w 918524"/>
                  <a:gd name="connsiteY0-134" fmla="*/ 349269 h 923906"/>
                  <a:gd name="connsiteX1-135" fmla="*/ 264202 w 918524"/>
                  <a:gd name="connsiteY1-136" fmla="*/ 223173 h 923906"/>
                  <a:gd name="connsiteX2-137" fmla="*/ 459262 w 918524"/>
                  <a:gd name="connsiteY2-138" fmla="*/ 0 h 923906"/>
                  <a:gd name="connsiteX3-139" fmla="*/ 654322 w 918524"/>
                  <a:gd name="connsiteY3-140" fmla="*/ 223173 h 923906"/>
                  <a:gd name="connsiteX4-141" fmla="*/ 916461 w 918524"/>
                  <a:gd name="connsiteY4-142" fmla="*/ 349269 h 923906"/>
                  <a:gd name="connsiteX5-143" fmla="*/ 774876 w 918524"/>
                  <a:gd name="connsiteY5-144" fmla="*/ 613293 h 923906"/>
                  <a:gd name="connsiteX6-145" fmla="*/ 741827 w 918524"/>
                  <a:gd name="connsiteY6-146" fmla="*/ 914398 h 923906"/>
                  <a:gd name="connsiteX7-147" fmla="*/ 459262 w 918524"/>
                  <a:gd name="connsiteY7-148" fmla="*/ 854400 h 923906"/>
                  <a:gd name="connsiteX8-149" fmla="*/ 176697 w 918524"/>
                  <a:gd name="connsiteY8-150" fmla="*/ 914398 h 923906"/>
                  <a:gd name="connsiteX9-151" fmla="*/ 143648 w 918524"/>
                  <a:gd name="connsiteY9-152" fmla="*/ 613293 h 923906"/>
                  <a:gd name="connsiteX10-153" fmla="*/ 2063 w 918524"/>
                  <a:gd name="connsiteY10-154" fmla="*/ 349269 h 923906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</a:cxnLst>
                <a:rect l="l" t="t" r="r" b="b"/>
                <a:pathLst>
                  <a:path w="918524" h="923906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FF8FA7"/>
              </a:solidFill>
              <a:ln w="15875">
                <a:solidFill>
                  <a:schemeClr val="bg1"/>
                </a:solidFill>
              </a:ln>
              <a:effectLst>
                <a:innerShdw blurRad="292100">
                  <a:srgbClr val="FF5B76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3" name="五角星 2"/>
              <p:cNvSpPr/>
              <p:nvPr/>
            </p:nvSpPr>
            <p:spPr>
              <a:xfrm rot="20424262">
                <a:off x="11046365" y="4655056"/>
                <a:ext cx="290576" cy="221980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-1" fmla="*/ 0 w 914398"/>
                  <a:gd name="connsiteY0-2" fmla="*/ 349269 h 923906"/>
                  <a:gd name="connsiteX1-3" fmla="*/ 262139 w 914398"/>
                  <a:gd name="connsiteY1-4" fmla="*/ 223173 h 923906"/>
                  <a:gd name="connsiteX2-5" fmla="*/ 457199 w 914398"/>
                  <a:gd name="connsiteY2-6" fmla="*/ 0 h 923906"/>
                  <a:gd name="connsiteX3-7" fmla="*/ 652259 w 914398"/>
                  <a:gd name="connsiteY3-8" fmla="*/ 223173 h 923906"/>
                  <a:gd name="connsiteX4-9" fmla="*/ 914398 w 914398"/>
                  <a:gd name="connsiteY4-10" fmla="*/ 349269 h 923906"/>
                  <a:gd name="connsiteX5-11" fmla="*/ 772813 w 914398"/>
                  <a:gd name="connsiteY5-12" fmla="*/ 613293 h 923906"/>
                  <a:gd name="connsiteX6-13" fmla="*/ 739764 w 914398"/>
                  <a:gd name="connsiteY6-14" fmla="*/ 914398 h 923906"/>
                  <a:gd name="connsiteX7-15" fmla="*/ 457199 w 914398"/>
                  <a:gd name="connsiteY7-16" fmla="*/ 854400 h 923906"/>
                  <a:gd name="connsiteX8-17" fmla="*/ 174634 w 914398"/>
                  <a:gd name="connsiteY8-18" fmla="*/ 914398 h 923906"/>
                  <a:gd name="connsiteX9-19" fmla="*/ 141585 w 914398"/>
                  <a:gd name="connsiteY9-20" fmla="*/ 613293 h 923906"/>
                  <a:gd name="connsiteX10-21" fmla="*/ 0 w 914398"/>
                  <a:gd name="connsiteY10-22" fmla="*/ 349269 h 923906"/>
                  <a:gd name="connsiteX0-23" fmla="*/ 0 w 916461"/>
                  <a:gd name="connsiteY0-24" fmla="*/ 349269 h 923906"/>
                  <a:gd name="connsiteX1-25" fmla="*/ 262139 w 916461"/>
                  <a:gd name="connsiteY1-26" fmla="*/ 223173 h 923906"/>
                  <a:gd name="connsiteX2-27" fmla="*/ 457199 w 916461"/>
                  <a:gd name="connsiteY2-28" fmla="*/ 0 h 923906"/>
                  <a:gd name="connsiteX3-29" fmla="*/ 652259 w 916461"/>
                  <a:gd name="connsiteY3-30" fmla="*/ 223173 h 923906"/>
                  <a:gd name="connsiteX4-31" fmla="*/ 914398 w 916461"/>
                  <a:gd name="connsiteY4-32" fmla="*/ 349269 h 923906"/>
                  <a:gd name="connsiteX5-33" fmla="*/ 772813 w 916461"/>
                  <a:gd name="connsiteY5-34" fmla="*/ 613293 h 923906"/>
                  <a:gd name="connsiteX6-35" fmla="*/ 739764 w 916461"/>
                  <a:gd name="connsiteY6-36" fmla="*/ 914398 h 923906"/>
                  <a:gd name="connsiteX7-37" fmla="*/ 457199 w 916461"/>
                  <a:gd name="connsiteY7-38" fmla="*/ 854400 h 923906"/>
                  <a:gd name="connsiteX8-39" fmla="*/ 174634 w 916461"/>
                  <a:gd name="connsiteY8-40" fmla="*/ 914398 h 923906"/>
                  <a:gd name="connsiteX9-41" fmla="*/ 141585 w 916461"/>
                  <a:gd name="connsiteY9-42" fmla="*/ 613293 h 923906"/>
                  <a:gd name="connsiteX10-43" fmla="*/ 0 w 916461"/>
                  <a:gd name="connsiteY10-44" fmla="*/ 349269 h 923906"/>
                  <a:gd name="connsiteX0-45" fmla="*/ 0 w 916461"/>
                  <a:gd name="connsiteY0-46" fmla="*/ 349269 h 923906"/>
                  <a:gd name="connsiteX1-47" fmla="*/ 262139 w 916461"/>
                  <a:gd name="connsiteY1-48" fmla="*/ 223173 h 923906"/>
                  <a:gd name="connsiteX2-49" fmla="*/ 457199 w 916461"/>
                  <a:gd name="connsiteY2-50" fmla="*/ 0 h 923906"/>
                  <a:gd name="connsiteX3-51" fmla="*/ 652259 w 916461"/>
                  <a:gd name="connsiteY3-52" fmla="*/ 223173 h 923906"/>
                  <a:gd name="connsiteX4-53" fmla="*/ 914398 w 916461"/>
                  <a:gd name="connsiteY4-54" fmla="*/ 349269 h 923906"/>
                  <a:gd name="connsiteX5-55" fmla="*/ 772813 w 916461"/>
                  <a:gd name="connsiteY5-56" fmla="*/ 613293 h 923906"/>
                  <a:gd name="connsiteX6-57" fmla="*/ 739764 w 916461"/>
                  <a:gd name="connsiteY6-58" fmla="*/ 914398 h 923906"/>
                  <a:gd name="connsiteX7-59" fmla="*/ 457199 w 916461"/>
                  <a:gd name="connsiteY7-60" fmla="*/ 854400 h 923906"/>
                  <a:gd name="connsiteX8-61" fmla="*/ 174634 w 916461"/>
                  <a:gd name="connsiteY8-62" fmla="*/ 914398 h 923906"/>
                  <a:gd name="connsiteX9-63" fmla="*/ 141585 w 916461"/>
                  <a:gd name="connsiteY9-64" fmla="*/ 613293 h 923906"/>
                  <a:gd name="connsiteX10-65" fmla="*/ 0 w 916461"/>
                  <a:gd name="connsiteY10-66" fmla="*/ 349269 h 923906"/>
                  <a:gd name="connsiteX0-67" fmla="*/ 2063 w 918524"/>
                  <a:gd name="connsiteY0-68" fmla="*/ 349269 h 923906"/>
                  <a:gd name="connsiteX1-69" fmla="*/ 264202 w 918524"/>
                  <a:gd name="connsiteY1-70" fmla="*/ 223173 h 923906"/>
                  <a:gd name="connsiteX2-71" fmla="*/ 459262 w 918524"/>
                  <a:gd name="connsiteY2-72" fmla="*/ 0 h 923906"/>
                  <a:gd name="connsiteX3-73" fmla="*/ 654322 w 918524"/>
                  <a:gd name="connsiteY3-74" fmla="*/ 223173 h 923906"/>
                  <a:gd name="connsiteX4-75" fmla="*/ 916461 w 918524"/>
                  <a:gd name="connsiteY4-76" fmla="*/ 349269 h 923906"/>
                  <a:gd name="connsiteX5-77" fmla="*/ 774876 w 918524"/>
                  <a:gd name="connsiteY5-78" fmla="*/ 613293 h 923906"/>
                  <a:gd name="connsiteX6-79" fmla="*/ 741827 w 918524"/>
                  <a:gd name="connsiteY6-80" fmla="*/ 914398 h 923906"/>
                  <a:gd name="connsiteX7-81" fmla="*/ 459262 w 918524"/>
                  <a:gd name="connsiteY7-82" fmla="*/ 854400 h 923906"/>
                  <a:gd name="connsiteX8-83" fmla="*/ 176697 w 918524"/>
                  <a:gd name="connsiteY8-84" fmla="*/ 914398 h 923906"/>
                  <a:gd name="connsiteX9-85" fmla="*/ 143648 w 918524"/>
                  <a:gd name="connsiteY9-86" fmla="*/ 613293 h 923906"/>
                  <a:gd name="connsiteX10-87" fmla="*/ 2063 w 918524"/>
                  <a:gd name="connsiteY10-88" fmla="*/ 349269 h 923906"/>
                  <a:gd name="connsiteX0-89" fmla="*/ 2063 w 918524"/>
                  <a:gd name="connsiteY0-90" fmla="*/ 349269 h 923906"/>
                  <a:gd name="connsiteX1-91" fmla="*/ 264202 w 918524"/>
                  <a:gd name="connsiteY1-92" fmla="*/ 223173 h 923906"/>
                  <a:gd name="connsiteX2-93" fmla="*/ 459262 w 918524"/>
                  <a:gd name="connsiteY2-94" fmla="*/ 0 h 923906"/>
                  <a:gd name="connsiteX3-95" fmla="*/ 654322 w 918524"/>
                  <a:gd name="connsiteY3-96" fmla="*/ 223173 h 923906"/>
                  <a:gd name="connsiteX4-97" fmla="*/ 916461 w 918524"/>
                  <a:gd name="connsiteY4-98" fmla="*/ 349269 h 923906"/>
                  <a:gd name="connsiteX5-99" fmla="*/ 774876 w 918524"/>
                  <a:gd name="connsiteY5-100" fmla="*/ 613293 h 923906"/>
                  <a:gd name="connsiteX6-101" fmla="*/ 741827 w 918524"/>
                  <a:gd name="connsiteY6-102" fmla="*/ 914398 h 923906"/>
                  <a:gd name="connsiteX7-103" fmla="*/ 459262 w 918524"/>
                  <a:gd name="connsiteY7-104" fmla="*/ 854400 h 923906"/>
                  <a:gd name="connsiteX8-105" fmla="*/ 176697 w 918524"/>
                  <a:gd name="connsiteY8-106" fmla="*/ 914398 h 923906"/>
                  <a:gd name="connsiteX9-107" fmla="*/ 143648 w 918524"/>
                  <a:gd name="connsiteY9-108" fmla="*/ 613293 h 923906"/>
                  <a:gd name="connsiteX10-109" fmla="*/ 2063 w 918524"/>
                  <a:gd name="connsiteY10-110" fmla="*/ 349269 h 923906"/>
                  <a:gd name="connsiteX0-111" fmla="*/ 2063 w 918524"/>
                  <a:gd name="connsiteY0-112" fmla="*/ 349269 h 923906"/>
                  <a:gd name="connsiteX1-113" fmla="*/ 264202 w 918524"/>
                  <a:gd name="connsiteY1-114" fmla="*/ 223173 h 923906"/>
                  <a:gd name="connsiteX2-115" fmla="*/ 459262 w 918524"/>
                  <a:gd name="connsiteY2-116" fmla="*/ 0 h 923906"/>
                  <a:gd name="connsiteX3-117" fmla="*/ 654322 w 918524"/>
                  <a:gd name="connsiteY3-118" fmla="*/ 223173 h 923906"/>
                  <a:gd name="connsiteX4-119" fmla="*/ 916461 w 918524"/>
                  <a:gd name="connsiteY4-120" fmla="*/ 349269 h 923906"/>
                  <a:gd name="connsiteX5-121" fmla="*/ 774876 w 918524"/>
                  <a:gd name="connsiteY5-122" fmla="*/ 613293 h 923906"/>
                  <a:gd name="connsiteX6-123" fmla="*/ 741827 w 918524"/>
                  <a:gd name="connsiteY6-124" fmla="*/ 914398 h 923906"/>
                  <a:gd name="connsiteX7-125" fmla="*/ 459262 w 918524"/>
                  <a:gd name="connsiteY7-126" fmla="*/ 854400 h 923906"/>
                  <a:gd name="connsiteX8-127" fmla="*/ 176697 w 918524"/>
                  <a:gd name="connsiteY8-128" fmla="*/ 914398 h 923906"/>
                  <a:gd name="connsiteX9-129" fmla="*/ 143648 w 918524"/>
                  <a:gd name="connsiteY9-130" fmla="*/ 613293 h 923906"/>
                  <a:gd name="connsiteX10-131" fmla="*/ 2063 w 918524"/>
                  <a:gd name="connsiteY10-132" fmla="*/ 349269 h 923906"/>
                  <a:gd name="connsiteX0-133" fmla="*/ 2063 w 918524"/>
                  <a:gd name="connsiteY0-134" fmla="*/ 349269 h 923906"/>
                  <a:gd name="connsiteX1-135" fmla="*/ 264202 w 918524"/>
                  <a:gd name="connsiteY1-136" fmla="*/ 223173 h 923906"/>
                  <a:gd name="connsiteX2-137" fmla="*/ 459262 w 918524"/>
                  <a:gd name="connsiteY2-138" fmla="*/ 0 h 923906"/>
                  <a:gd name="connsiteX3-139" fmla="*/ 654322 w 918524"/>
                  <a:gd name="connsiteY3-140" fmla="*/ 223173 h 923906"/>
                  <a:gd name="connsiteX4-141" fmla="*/ 916461 w 918524"/>
                  <a:gd name="connsiteY4-142" fmla="*/ 349269 h 923906"/>
                  <a:gd name="connsiteX5-143" fmla="*/ 774876 w 918524"/>
                  <a:gd name="connsiteY5-144" fmla="*/ 613293 h 923906"/>
                  <a:gd name="connsiteX6-145" fmla="*/ 741827 w 918524"/>
                  <a:gd name="connsiteY6-146" fmla="*/ 914398 h 923906"/>
                  <a:gd name="connsiteX7-147" fmla="*/ 459262 w 918524"/>
                  <a:gd name="connsiteY7-148" fmla="*/ 854400 h 923906"/>
                  <a:gd name="connsiteX8-149" fmla="*/ 176697 w 918524"/>
                  <a:gd name="connsiteY8-150" fmla="*/ 914398 h 923906"/>
                  <a:gd name="connsiteX9-151" fmla="*/ 143648 w 918524"/>
                  <a:gd name="connsiteY9-152" fmla="*/ 613293 h 923906"/>
                  <a:gd name="connsiteX10-153" fmla="*/ 2063 w 918524"/>
                  <a:gd name="connsiteY10-154" fmla="*/ 349269 h 923906"/>
                  <a:gd name="connsiteX0-155" fmla="*/ 654322 w 918524"/>
                  <a:gd name="connsiteY0-156" fmla="*/ 223173 h 923906"/>
                  <a:gd name="connsiteX1-157" fmla="*/ 916461 w 918524"/>
                  <a:gd name="connsiteY1-158" fmla="*/ 349269 h 923906"/>
                  <a:gd name="connsiteX2-159" fmla="*/ 774876 w 918524"/>
                  <a:gd name="connsiteY2-160" fmla="*/ 613293 h 923906"/>
                  <a:gd name="connsiteX3-161" fmla="*/ 741827 w 918524"/>
                  <a:gd name="connsiteY3-162" fmla="*/ 914398 h 923906"/>
                  <a:gd name="connsiteX4-163" fmla="*/ 459262 w 918524"/>
                  <a:gd name="connsiteY4-164" fmla="*/ 854400 h 923906"/>
                  <a:gd name="connsiteX5-165" fmla="*/ 176697 w 918524"/>
                  <a:gd name="connsiteY5-166" fmla="*/ 914398 h 923906"/>
                  <a:gd name="connsiteX6-167" fmla="*/ 143648 w 918524"/>
                  <a:gd name="connsiteY6-168" fmla="*/ 613293 h 923906"/>
                  <a:gd name="connsiteX7-169" fmla="*/ 2063 w 918524"/>
                  <a:gd name="connsiteY7-170" fmla="*/ 349269 h 923906"/>
                  <a:gd name="connsiteX8-171" fmla="*/ 264202 w 918524"/>
                  <a:gd name="connsiteY8-172" fmla="*/ 223173 h 923906"/>
                  <a:gd name="connsiteX9-173" fmla="*/ 459262 w 918524"/>
                  <a:gd name="connsiteY9-174" fmla="*/ 0 h 923906"/>
                  <a:gd name="connsiteX10-175" fmla="*/ 715845 w 918524"/>
                  <a:gd name="connsiteY10-176" fmla="*/ 284696 h 923906"/>
                  <a:gd name="connsiteX0-177" fmla="*/ 916461 w 918524"/>
                  <a:gd name="connsiteY0-178" fmla="*/ 349269 h 923906"/>
                  <a:gd name="connsiteX1-179" fmla="*/ 774876 w 918524"/>
                  <a:gd name="connsiteY1-180" fmla="*/ 613293 h 923906"/>
                  <a:gd name="connsiteX2-181" fmla="*/ 741827 w 918524"/>
                  <a:gd name="connsiteY2-182" fmla="*/ 914398 h 923906"/>
                  <a:gd name="connsiteX3-183" fmla="*/ 459262 w 918524"/>
                  <a:gd name="connsiteY3-184" fmla="*/ 854400 h 923906"/>
                  <a:gd name="connsiteX4-185" fmla="*/ 176697 w 918524"/>
                  <a:gd name="connsiteY4-186" fmla="*/ 914398 h 923906"/>
                  <a:gd name="connsiteX5-187" fmla="*/ 143648 w 918524"/>
                  <a:gd name="connsiteY5-188" fmla="*/ 613293 h 923906"/>
                  <a:gd name="connsiteX6-189" fmla="*/ 2063 w 918524"/>
                  <a:gd name="connsiteY6-190" fmla="*/ 349269 h 923906"/>
                  <a:gd name="connsiteX7-191" fmla="*/ 264202 w 918524"/>
                  <a:gd name="connsiteY7-192" fmla="*/ 223173 h 923906"/>
                  <a:gd name="connsiteX8-193" fmla="*/ 459262 w 918524"/>
                  <a:gd name="connsiteY8-194" fmla="*/ 0 h 923906"/>
                  <a:gd name="connsiteX9-195" fmla="*/ 715845 w 918524"/>
                  <a:gd name="connsiteY9-196" fmla="*/ 284696 h 923906"/>
                  <a:gd name="connsiteX0-197" fmla="*/ 774876 w 774876"/>
                  <a:gd name="connsiteY0-198" fmla="*/ 613293 h 923906"/>
                  <a:gd name="connsiteX1-199" fmla="*/ 741827 w 774876"/>
                  <a:gd name="connsiteY1-200" fmla="*/ 914398 h 923906"/>
                  <a:gd name="connsiteX2-201" fmla="*/ 459262 w 774876"/>
                  <a:gd name="connsiteY2-202" fmla="*/ 854400 h 923906"/>
                  <a:gd name="connsiteX3-203" fmla="*/ 176697 w 774876"/>
                  <a:gd name="connsiteY3-204" fmla="*/ 914398 h 923906"/>
                  <a:gd name="connsiteX4-205" fmla="*/ 143648 w 774876"/>
                  <a:gd name="connsiteY4-206" fmla="*/ 613293 h 923906"/>
                  <a:gd name="connsiteX5-207" fmla="*/ 2063 w 774876"/>
                  <a:gd name="connsiteY5-208" fmla="*/ 349269 h 923906"/>
                  <a:gd name="connsiteX6-209" fmla="*/ 264202 w 774876"/>
                  <a:gd name="connsiteY6-210" fmla="*/ 223173 h 923906"/>
                  <a:gd name="connsiteX7-211" fmla="*/ 459262 w 774876"/>
                  <a:gd name="connsiteY7-212" fmla="*/ 0 h 923906"/>
                  <a:gd name="connsiteX8-213" fmla="*/ 715845 w 774876"/>
                  <a:gd name="connsiteY8-214" fmla="*/ 284696 h 923906"/>
                  <a:gd name="connsiteX0-215" fmla="*/ 741827 w 741827"/>
                  <a:gd name="connsiteY0-216" fmla="*/ 914398 h 923906"/>
                  <a:gd name="connsiteX1-217" fmla="*/ 459262 w 741827"/>
                  <a:gd name="connsiteY1-218" fmla="*/ 854400 h 923906"/>
                  <a:gd name="connsiteX2-219" fmla="*/ 176697 w 741827"/>
                  <a:gd name="connsiteY2-220" fmla="*/ 914398 h 923906"/>
                  <a:gd name="connsiteX3-221" fmla="*/ 143648 w 741827"/>
                  <a:gd name="connsiteY3-222" fmla="*/ 613293 h 923906"/>
                  <a:gd name="connsiteX4-223" fmla="*/ 2063 w 741827"/>
                  <a:gd name="connsiteY4-224" fmla="*/ 349269 h 923906"/>
                  <a:gd name="connsiteX5-225" fmla="*/ 264202 w 741827"/>
                  <a:gd name="connsiteY5-226" fmla="*/ 223173 h 923906"/>
                  <a:gd name="connsiteX6-227" fmla="*/ 459262 w 741827"/>
                  <a:gd name="connsiteY6-228" fmla="*/ 0 h 923906"/>
                  <a:gd name="connsiteX7-229" fmla="*/ 715845 w 741827"/>
                  <a:gd name="connsiteY7-230" fmla="*/ 284696 h 923906"/>
                  <a:gd name="connsiteX0-231" fmla="*/ 459262 w 715845"/>
                  <a:gd name="connsiteY0-232" fmla="*/ 854400 h 916632"/>
                  <a:gd name="connsiteX1-233" fmla="*/ 176697 w 715845"/>
                  <a:gd name="connsiteY1-234" fmla="*/ 914398 h 916632"/>
                  <a:gd name="connsiteX2-235" fmla="*/ 143648 w 715845"/>
                  <a:gd name="connsiteY2-236" fmla="*/ 613293 h 916632"/>
                  <a:gd name="connsiteX3-237" fmla="*/ 2063 w 715845"/>
                  <a:gd name="connsiteY3-238" fmla="*/ 349269 h 916632"/>
                  <a:gd name="connsiteX4-239" fmla="*/ 264202 w 715845"/>
                  <a:gd name="connsiteY4-240" fmla="*/ 223173 h 916632"/>
                  <a:gd name="connsiteX5-241" fmla="*/ 459262 w 715845"/>
                  <a:gd name="connsiteY5-242" fmla="*/ 0 h 916632"/>
                  <a:gd name="connsiteX6-243" fmla="*/ 715845 w 715845"/>
                  <a:gd name="connsiteY6-244" fmla="*/ 284696 h 916632"/>
                  <a:gd name="connsiteX0-245" fmla="*/ 176697 w 715845"/>
                  <a:gd name="connsiteY0-246" fmla="*/ 914398 h 914398"/>
                  <a:gd name="connsiteX1-247" fmla="*/ 143648 w 715845"/>
                  <a:gd name="connsiteY1-248" fmla="*/ 613293 h 914398"/>
                  <a:gd name="connsiteX2-249" fmla="*/ 2063 w 715845"/>
                  <a:gd name="connsiteY2-250" fmla="*/ 349269 h 914398"/>
                  <a:gd name="connsiteX3-251" fmla="*/ 264202 w 715845"/>
                  <a:gd name="connsiteY3-252" fmla="*/ 223173 h 914398"/>
                  <a:gd name="connsiteX4-253" fmla="*/ 459262 w 715845"/>
                  <a:gd name="connsiteY4-254" fmla="*/ 0 h 914398"/>
                  <a:gd name="connsiteX5-255" fmla="*/ 715845 w 715845"/>
                  <a:gd name="connsiteY5-256" fmla="*/ 284696 h 914398"/>
                  <a:gd name="connsiteX0-257" fmla="*/ 143648 w 715845"/>
                  <a:gd name="connsiteY0-258" fmla="*/ 613293 h 613293"/>
                  <a:gd name="connsiteX1-259" fmla="*/ 2063 w 715845"/>
                  <a:gd name="connsiteY1-260" fmla="*/ 349269 h 613293"/>
                  <a:gd name="connsiteX2-261" fmla="*/ 264202 w 715845"/>
                  <a:gd name="connsiteY2-262" fmla="*/ 223173 h 613293"/>
                  <a:gd name="connsiteX3-263" fmla="*/ 459262 w 715845"/>
                  <a:gd name="connsiteY3-264" fmla="*/ 0 h 613293"/>
                  <a:gd name="connsiteX4-265" fmla="*/ 715845 w 715845"/>
                  <a:gd name="connsiteY4-266" fmla="*/ 284696 h 613293"/>
                  <a:gd name="connsiteX0-267" fmla="*/ 0 w 713782"/>
                  <a:gd name="connsiteY0-268" fmla="*/ 349269 h 349269"/>
                  <a:gd name="connsiteX1-269" fmla="*/ 262139 w 713782"/>
                  <a:gd name="connsiteY1-270" fmla="*/ 223173 h 349269"/>
                  <a:gd name="connsiteX2-271" fmla="*/ 457199 w 713782"/>
                  <a:gd name="connsiteY2-272" fmla="*/ 0 h 349269"/>
                  <a:gd name="connsiteX3-273" fmla="*/ 713782 w 713782"/>
                  <a:gd name="connsiteY3-274" fmla="*/ 284696 h 349269"/>
                  <a:gd name="connsiteX0-275" fmla="*/ 0 w 457199"/>
                  <a:gd name="connsiteY0-276" fmla="*/ 349269 h 349269"/>
                  <a:gd name="connsiteX1-277" fmla="*/ 262139 w 457199"/>
                  <a:gd name="connsiteY1-278" fmla="*/ 223173 h 349269"/>
                  <a:gd name="connsiteX2-279" fmla="*/ 457199 w 457199"/>
                  <a:gd name="connsiteY2-280" fmla="*/ 0 h 34926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</a:cxnLst>
                <a:rect l="l" t="t" r="r" b="b"/>
                <a:pathLst>
                  <a:path w="457199" h="349269">
                    <a:moveTo>
                      <a:pt x="0" y="349269"/>
                    </a:moveTo>
                    <a:cubicBezTo>
                      <a:pt x="20092" y="284249"/>
                      <a:pt x="185939" y="281384"/>
                      <a:pt x="262139" y="223173"/>
                    </a:cubicBezTo>
                    <a:cubicBezTo>
                      <a:pt x="338339" y="164962"/>
                      <a:pt x="392179" y="0"/>
                      <a:pt x="457199" y="0"/>
                    </a:cubicBezTo>
                  </a:path>
                </a:pathLst>
              </a:custGeom>
              <a:noFill/>
              <a:ln w="28575" cap="rnd">
                <a:solidFill>
                  <a:schemeClr val="bg1">
                    <a:alpha val="8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4" name="五角星 2"/>
              <p:cNvSpPr/>
              <p:nvPr/>
            </p:nvSpPr>
            <p:spPr>
              <a:xfrm rot="6997346">
                <a:off x="11587935" y="4901938"/>
                <a:ext cx="128719" cy="147271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-1" fmla="*/ 0 w 914398"/>
                  <a:gd name="connsiteY0-2" fmla="*/ 349269 h 923906"/>
                  <a:gd name="connsiteX1-3" fmla="*/ 262139 w 914398"/>
                  <a:gd name="connsiteY1-4" fmla="*/ 223173 h 923906"/>
                  <a:gd name="connsiteX2-5" fmla="*/ 457199 w 914398"/>
                  <a:gd name="connsiteY2-6" fmla="*/ 0 h 923906"/>
                  <a:gd name="connsiteX3-7" fmla="*/ 652259 w 914398"/>
                  <a:gd name="connsiteY3-8" fmla="*/ 223173 h 923906"/>
                  <a:gd name="connsiteX4-9" fmla="*/ 914398 w 914398"/>
                  <a:gd name="connsiteY4-10" fmla="*/ 349269 h 923906"/>
                  <a:gd name="connsiteX5-11" fmla="*/ 772813 w 914398"/>
                  <a:gd name="connsiteY5-12" fmla="*/ 613293 h 923906"/>
                  <a:gd name="connsiteX6-13" fmla="*/ 739764 w 914398"/>
                  <a:gd name="connsiteY6-14" fmla="*/ 914398 h 923906"/>
                  <a:gd name="connsiteX7-15" fmla="*/ 457199 w 914398"/>
                  <a:gd name="connsiteY7-16" fmla="*/ 854400 h 923906"/>
                  <a:gd name="connsiteX8-17" fmla="*/ 174634 w 914398"/>
                  <a:gd name="connsiteY8-18" fmla="*/ 914398 h 923906"/>
                  <a:gd name="connsiteX9-19" fmla="*/ 141585 w 914398"/>
                  <a:gd name="connsiteY9-20" fmla="*/ 613293 h 923906"/>
                  <a:gd name="connsiteX10-21" fmla="*/ 0 w 914398"/>
                  <a:gd name="connsiteY10-22" fmla="*/ 349269 h 923906"/>
                  <a:gd name="connsiteX0-23" fmla="*/ 0 w 916461"/>
                  <a:gd name="connsiteY0-24" fmla="*/ 349269 h 923906"/>
                  <a:gd name="connsiteX1-25" fmla="*/ 262139 w 916461"/>
                  <a:gd name="connsiteY1-26" fmla="*/ 223173 h 923906"/>
                  <a:gd name="connsiteX2-27" fmla="*/ 457199 w 916461"/>
                  <a:gd name="connsiteY2-28" fmla="*/ 0 h 923906"/>
                  <a:gd name="connsiteX3-29" fmla="*/ 652259 w 916461"/>
                  <a:gd name="connsiteY3-30" fmla="*/ 223173 h 923906"/>
                  <a:gd name="connsiteX4-31" fmla="*/ 914398 w 916461"/>
                  <a:gd name="connsiteY4-32" fmla="*/ 349269 h 923906"/>
                  <a:gd name="connsiteX5-33" fmla="*/ 772813 w 916461"/>
                  <a:gd name="connsiteY5-34" fmla="*/ 613293 h 923906"/>
                  <a:gd name="connsiteX6-35" fmla="*/ 739764 w 916461"/>
                  <a:gd name="connsiteY6-36" fmla="*/ 914398 h 923906"/>
                  <a:gd name="connsiteX7-37" fmla="*/ 457199 w 916461"/>
                  <a:gd name="connsiteY7-38" fmla="*/ 854400 h 923906"/>
                  <a:gd name="connsiteX8-39" fmla="*/ 174634 w 916461"/>
                  <a:gd name="connsiteY8-40" fmla="*/ 914398 h 923906"/>
                  <a:gd name="connsiteX9-41" fmla="*/ 141585 w 916461"/>
                  <a:gd name="connsiteY9-42" fmla="*/ 613293 h 923906"/>
                  <a:gd name="connsiteX10-43" fmla="*/ 0 w 916461"/>
                  <a:gd name="connsiteY10-44" fmla="*/ 349269 h 923906"/>
                  <a:gd name="connsiteX0-45" fmla="*/ 0 w 916461"/>
                  <a:gd name="connsiteY0-46" fmla="*/ 349269 h 923906"/>
                  <a:gd name="connsiteX1-47" fmla="*/ 262139 w 916461"/>
                  <a:gd name="connsiteY1-48" fmla="*/ 223173 h 923906"/>
                  <a:gd name="connsiteX2-49" fmla="*/ 457199 w 916461"/>
                  <a:gd name="connsiteY2-50" fmla="*/ 0 h 923906"/>
                  <a:gd name="connsiteX3-51" fmla="*/ 652259 w 916461"/>
                  <a:gd name="connsiteY3-52" fmla="*/ 223173 h 923906"/>
                  <a:gd name="connsiteX4-53" fmla="*/ 914398 w 916461"/>
                  <a:gd name="connsiteY4-54" fmla="*/ 349269 h 923906"/>
                  <a:gd name="connsiteX5-55" fmla="*/ 772813 w 916461"/>
                  <a:gd name="connsiteY5-56" fmla="*/ 613293 h 923906"/>
                  <a:gd name="connsiteX6-57" fmla="*/ 739764 w 916461"/>
                  <a:gd name="connsiteY6-58" fmla="*/ 914398 h 923906"/>
                  <a:gd name="connsiteX7-59" fmla="*/ 457199 w 916461"/>
                  <a:gd name="connsiteY7-60" fmla="*/ 854400 h 923906"/>
                  <a:gd name="connsiteX8-61" fmla="*/ 174634 w 916461"/>
                  <a:gd name="connsiteY8-62" fmla="*/ 914398 h 923906"/>
                  <a:gd name="connsiteX9-63" fmla="*/ 141585 w 916461"/>
                  <a:gd name="connsiteY9-64" fmla="*/ 613293 h 923906"/>
                  <a:gd name="connsiteX10-65" fmla="*/ 0 w 916461"/>
                  <a:gd name="connsiteY10-66" fmla="*/ 349269 h 923906"/>
                  <a:gd name="connsiteX0-67" fmla="*/ 2063 w 918524"/>
                  <a:gd name="connsiteY0-68" fmla="*/ 349269 h 923906"/>
                  <a:gd name="connsiteX1-69" fmla="*/ 264202 w 918524"/>
                  <a:gd name="connsiteY1-70" fmla="*/ 223173 h 923906"/>
                  <a:gd name="connsiteX2-71" fmla="*/ 459262 w 918524"/>
                  <a:gd name="connsiteY2-72" fmla="*/ 0 h 923906"/>
                  <a:gd name="connsiteX3-73" fmla="*/ 654322 w 918524"/>
                  <a:gd name="connsiteY3-74" fmla="*/ 223173 h 923906"/>
                  <a:gd name="connsiteX4-75" fmla="*/ 916461 w 918524"/>
                  <a:gd name="connsiteY4-76" fmla="*/ 349269 h 923906"/>
                  <a:gd name="connsiteX5-77" fmla="*/ 774876 w 918524"/>
                  <a:gd name="connsiteY5-78" fmla="*/ 613293 h 923906"/>
                  <a:gd name="connsiteX6-79" fmla="*/ 741827 w 918524"/>
                  <a:gd name="connsiteY6-80" fmla="*/ 914398 h 923906"/>
                  <a:gd name="connsiteX7-81" fmla="*/ 459262 w 918524"/>
                  <a:gd name="connsiteY7-82" fmla="*/ 854400 h 923906"/>
                  <a:gd name="connsiteX8-83" fmla="*/ 176697 w 918524"/>
                  <a:gd name="connsiteY8-84" fmla="*/ 914398 h 923906"/>
                  <a:gd name="connsiteX9-85" fmla="*/ 143648 w 918524"/>
                  <a:gd name="connsiteY9-86" fmla="*/ 613293 h 923906"/>
                  <a:gd name="connsiteX10-87" fmla="*/ 2063 w 918524"/>
                  <a:gd name="connsiteY10-88" fmla="*/ 349269 h 923906"/>
                  <a:gd name="connsiteX0-89" fmla="*/ 2063 w 918524"/>
                  <a:gd name="connsiteY0-90" fmla="*/ 349269 h 923906"/>
                  <a:gd name="connsiteX1-91" fmla="*/ 264202 w 918524"/>
                  <a:gd name="connsiteY1-92" fmla="*/ 223173 h 923906"/>
                  <a:gd name="connsiteX2-93" fmla="*/ 459262 w 918524"/>
                  <a:gd name="connsiteY2-94" fmla="*/ 0 h 923906"/>
                  <a:gd name="connsiteX3-95" fmla="*/ 654322 w 918524"/>
                  <a:gd name="connsiteY3-96" fmla="*/ 223173 h 923906"/>
                  <a:gd name="connsiteX4-97" fmla="*/ 916461 w 918524"/>
                  <a:gd name="connsiteY4-98" fmla="*/ 349269 h 923906"/>
                  <a:gd name="connsiteX5-99" fmla="*/ 774876 w 918524"/>
                  <a:gd name="connsiteY5-100" fmla="*/ 613293 h 923906"/>
                  <a:gd name="connsiteX6-101" fmla="*/ 741827 w 918524"/>
                  <a:gd name="connsiteY6-102" fmla="*/ 914398 h 923906"/>
                  <a:gd name="connsiteX7-103" fmla="*/ 459262 w 918524"/>
                  <a:gd name="connsiteY7-104" fmla="*/ 854400 h 923906"/>
                  <a:gd name="connsiteX8-105" fmla="*/ 176697 w 918524"/>
                  <a:gd name="connsiteY8-106" fmla="*/ 914398 h 923906"/>
                  <a:gd name="connsiteX9-107" fmla="*/ 143648 w 918524"/>
                  <a:gd name="connsiteY9-108" fmla="*/ 613293 h 923906"/>
                  <a:gd name="connsiteX10-109" fmla="*/ 2063 w 918524"/>
                  <a:gd name="connsiteY10-110" fmla="*/ 349269 h 923906"/>
                  <a:gd name="connsiteX0-111" fmla="*/ 2063 w 918524"/>
                  <a:gd name="connsiteY0-112" fmla="*/ 349269 h 923906"/>
                  <a:gd name="connsiteX1-113" fmla="*/ 264202 w 918524"/>
                  <a:gd name="connsiteY1-114" fmla="*/ 223173 h 923906"/>
                  <a:gd name="connsiteX2-115" fmla="*/ 459262 w 918524"/>
                  <a:gd name="connsiteY2-116" fmla="*/ 0 h 923906"/>
                  <a:gd name="connsiteX3-117" fmla="*/ 654322 w 918524"/>
                  <a:gd name="connsiteY3-118" fmla="*/ 223173 h 923906"/>
                  <a:gd name="connsiteX4-119" fmla="*/ 916461 w 918524"/>
                  <a:gd name="connsiteY4-120" fmla="*/ 349269 h 923906"/>
                  <a:gd name="connsiteX5-121" fmla="*/ 774876 w 918524"/>
                  <a:gd name="connsiteY5-122" fmla="*/ 613293 h 923906"/>
                  <a:gd name="connsiteX6-123" fmla="*/ 741827 w 918524"/>
                  <a:gd name="connsiteY6-124" fmla="*/ 914398 h 923906"/>
                  <a:gd name="connsiteX7-125" fmla="*/ 459262 w 918524"/>
                  <a:gd name="connsiteY7-126" fmla="*/ 854400 h 923906"/>
                  <a:gd name="connsiteX8-127" fmla="*/ 176697 w 918524"/>
                  <a:gd name="connsiteY8-128" fmla="*/ 914398 h 923906"/>
                  <a:gd name="connsiteX9-129" fmla="*/ 143648 w 918524"/>
                  <a:gd name="connsiteY9-130" fmla="*/ 613293 h 923906"/>
                  <a:gd name="connsiteX10-131" fmla="*/ 2063 w 918524"/>
                  <a:gd name="connsiteY10-132" fmla="*/ 349269 h 923906"/>
                  <a:gd name="connsiteX0-133" fmla="*/ 2063 w 918524"/>
                  <a:gd name="connsiteY0-134" fmla="*/ 349269 h 923906"/>
                  <a:gd name="connsiteX1-135" fmla="*/ 264202 w 918524"/>
                  <a:gd name="connsiteY1-136" fmla="*/ 223173 h 923906"/>
                  <a:gd name="connsiteX2-137" fmla="*/ 459262 w 918524"/>
                  <a:gd name="connsiteY2-138" fmla="*/ 0 h 923906"/>
                  <a:gd name="connsiteX3-139" fmla="*/ 654322 w 918524"/>
                  <a:gd name="connsiteY3-140" fmla="*/ 223173 h 923906"/>
                  <a:gd name="connsiteX4-141" fmla="*/ 916461 w 918524"/>
                  <a:gd name="connsiteY4-142" fmla="*/ 349269 h 923906"/>
                  <a:gd name="connsiteX5-143" fmla="*/ 774876 w 918524"/>
                  <a:gd name="connsiteY5-144" fmla="*/ 613293 h 923906"/>
                  <a:gd name="connsiteX6-145" fmla="*/ 741827 w 918524"/>
                  <a:gd name="connsiteY6-146" fmla="*/ 914398 h 923906"/>
                  <a:gd name="connsiteX7-147" fmla="*/ 459262 w 918524"/>
                  <a:gd name="connsiteY7-148" fmla="*/ 854400 h 923906"/>
                  <a:gd name="connsiteX8-149" fmla="*/ 176697 w 918524"/>
                  <a:gd name="connsiteY8-150" fmla="*/ 914398 h 923906"/>
                  <a:gd name="connsiteX9-151" fmla="*/ 143648 w 918524"/>
                  <a:gd name="connsiteY9-152" fmla="*/ 613293 h 923906"/>
                  <a:gd name="connsiteX10-153" fmla="*/ 2063 w 918524"/>
                  <a:gd name="connsiteY10-154" fmla="*/ 349269 h 923906"/>
                  <a:gd name="connsiteX0-155" fmla="*/ 654322 w 918524"/>
                  <a:gd name="connsiteY0-156" fmla="*/ 223173 h 923906"/>
                  <a:gd name="connsiteX1-157" fmla="*/ 916461 w 918524"/>
                  <a:gd name="connsiteY1-158" fmla="*/ 349269 h 923906"/>
                  <a:gd name="connsiteX2-159" fmla="*/ 774876 w 918524"/>
                  <a:gd name="connsiteY2-160" fmla="*/ 613293 h 923906"/>
                  <a:gd name="connsiteX3-161" fmla="*/ 741827 w 918524"/>
                  <a:gd name="connsiteY3-162" fmla="*/ 914398 h 923906"/>
                  <a:gd name="connsiteX4-163" fmla="*/ 459262 w 918524"/>
                  <a:gd name="connsiteY4-164" fmla="*/ 854400 h 923906"/>
                  <a:gd name="connsiteX5-165" fmla="*/ 176697 w 918524"/>
                  <a:gd name="connsiteY5-166" fmla="*/ 914398 h 923906"/>
                  <a:gd name="connsiteX6-167" fmla="*/ 143648 w 918524"/>
                  <a:gd name="connsiteY6-168" fmla="*/ 613293 h 923906"/>
                  <a:gd name="connsiteX7-169" fmla="*/ 2063 w 918524"/>
                  <a:gd name="connsiteY7-170" fmla="*/ 349269 h 923906"/>
                  <a:gd name="connsiteX8-171" fmla="*/ 264202 w 918524"/>
                  <a:gd name="connsiteY8-172" fmla="*/ 223173 h 923906"/>
                  <a:gd name="connsiteX9-173" fmla="*/ 459262 w 918524"/>
                  <a:gd name="connsiteY9-174" fmla="*/ 0 h 923906"/>
                  <a:gd name="connsiteX10-175" fmla="*/ 715845 w 918524"/>
                  <a:gd name="connsiteY10-176" fmla="*/ 284696 h 923906"/>
                  <a:gd name="connsiteX0-177" fmla="*/ 916461 w 918524"/>
                  <a:gd name="connsiteY0-178" fmla="*/ 349269 h 923906"/>
                  <a:gd name="connsiteX1-179" fmla="*/ 774876 w 918524"/>
                  <a:gd name="connsiteY1-180" fmla="*/ 613293 h 923906"/>
                  <a:gd name="connsiteX2-181" fmla="*/ 741827 w 918524"/>
                  <a:gd name="connsiteY2-182" fmla="*/ 914398 h 923906"/>
                  <a:gd name="connsiteX3-183" fmla="*/ 459262 w 918524"/>
                  <a:gd name="connsiteY3-184" fmla="*/ 854400 h 923906"/>
                  <a:gd name="connsiteX4-185" fmla="*/ 176697 w 918524"/>
                  <a:gd name="connsiteY4-186" fmla="*/ 914398 h 923906"/>
                  <a:gd name="connsiteX5-187" fmla="*/ 143648 w 918524"/>
                  <a:gd name="connsiteY5-188" fmla="*/ 613293 h 923906"/>
                  <a:gd name="connsiteX6-189" fmla="*/ 2063 w 918524"/>
                  <a:gd name="connsiteY6-190" fmla="*/ 349269 h 923906"/>
                  <a:gd name="connsiteX7-191" fmla="*/ 264202 w 918524"/>
                  <a:gd name="connsiteY7-192" fmla="*/ 223173 h 923906"/>
                  <a:gd name="connsiteX8-193" fmla="*/ 459262 w 918524"/>
                  <a:gd name="connsiteY8-194" fmla="*/ 0 h 923906"/>
                  <a:gd name="connsiteX9-195" fmla="*/ 715845 w 918524"/>
                  <a:gd name="connsiteY9-196" fmla="*/ 284696 h 923906"/>
                  <a:gd name="connsiteX0-197" fmla="*/ 774876 w 774876"/>
                  <a:gd name="connsiteY0-198" fmla="*/ 613293 h 923906"/>
                  <a:gd name="connsiteX1-199" fmla="*/ 741827 w 774876"/>
                  <a:gd name="connsiteY1-200" fmla="*/ 914398 h 923906"/>
                  <a:gd name="connsiteX2-201" fmla="*/ 459262 w 774876"/>
                  <a:gd name="connsiteY2-202" fmla="*/ 854400 h 923906"/>
                  <a:gd name="connsiteX3-203" fmla="*/ 176697 w 774876"/>
                  <a:gd name="connsiteY3-204" fmla="*/ 914398 h 923906"/>
                  <a:gd name="connsiteX4-205" fmla="*/ 143648 w 774876"/>
                  <a:gd name="connsiteY4-206" fmla="*/ 613293 h 923906"/>
                  <a:gd name="connsiteX5-207" fmla="*/ 2063 w 774876"/>
                  <a:gd name="connsiteY5-208" fmla="*/ 349269 h 923906"/>
                  <a:gd name="connsiteX6-209" fmla="*/ 264202 w 774876"/>
                  <a:gd name="connsiteY6-210" fmla="*/ 223173 h 923906"/>
                  <a:gd name="connsiteX7-211" fmla="*/ 459262 w 774876"/>
                  <a:gd name="connsiteY7-212" fmla="*/ 0 h 923906"/>
                  <a:gd name="connsiteX8-213" fmla="*/ 715845 w 774876"/>
                  <a:gd name="connsiteY8-214" fmla="*/ 284696 h 923906"/>
                  <a:gd name="connsiteX0-215" fmla="*/ 741827 w 741827"/>
                  <a:gd name="connsiteY0-216" fmla="*/ 914398 h 923906"/>
                  <a:gd name="connsiteX1-217" fmla="*/ 459262 w 741827"/>
                  <a:gd name="connsiteY1-218" fmla="*/ 854400 h 923906"/>
                  <a:gd name="connsiteX2-219" fmla="*/ 176697 w 741827"/>
                  <a:gd name="connsiteY2-220" fmla="*/ 914398 h 923906"/>
                  <a:gd name="connsiteX3-221" fmla="*/ 143648 w 741827"/>
                  <a:gd name="connsiteY3-222" fmla="*/ 613293 h 923906"/>
                  <a:gd name="connsiteX4-223" fmla="*/ 2063 w 741827"/>
                  <a:gd name="connsiteY4-224" fmla="*/ 349269 h 923906"/>
                  <a:gd name="connsiteX5-225" fmla="*/ 264202 w 741827"/>
                  <a:gd name="connsiteY5-226" fmla="*/ 223173 h 923906"/>
                  <a:gd name="connsiteX6-227" fmla="*/ 459262 w 741827"/>
                  <a:gd name="connsiteY6-228" fmla="*/ 0 h 923906"/>
                  <a:gd name="connsiteX7-229" fmla="*/ 715845 w 741827"/>
                  <a:gd name="connsiteY7-230" fmla="*/ 284696 h 923906"/>
                  <a:gd name="connsiteX0-231" fmla="*/ 459262 w 715845"/>
                  <a:gd name="connsiteY0-232" fmla="*/ 854400 h 916632"/>
                  <a:gd name="connsiteX1-233" fmla="*/ 176697 w 715845"/>
                  <a:gd name="connsiteY1-234" fmla="*/ 914398 h 916632"/>
                  <a:gd name="connsiteX2-235" fmla="*/ 143648 w 715845"/>
                  <a:gd name="connsiteY2-236" fmla="*/ 613293 h 916632"/>
                  <a:gd name="connsiteX3-237" fmla="*/ 2063 w 715845"/>
                  <a:gd name="connsiteY3-238" fmla="*/ 349269 h 916632"/>
                  <a:gd name="connsiteX4-239" fmla="*/ 264202 w 715845"/>
                  <a:gd name="connsiteY4-240" fmla="*/ 223173 h 916632"/>
                  <a:gd name="connsiteX5-241" fmla="*/ 459262 w 715845"/>
                  <a:gd name="connsiteY5-242" fmla="*/ 0 h 916632"/>
                  <a:gd name="connsiteX6-243" fmla="*/ 715845 w 715845"/>
                  <a:gd name="connsiteY6-244" fmla="*/ 284696 h 916632"/>
                  <a:gd name="connsiteX0-245" fmla="*/ 176697 w 715845"/>
                  <a:gd name="connsiteY0-246" fmla="*/ 914398 h 914398"/>
                  <a:gd name="connsiteX1-247" fmla="*/ 143648 w 715845"/>
                  <a:gd name="connsiteY1-248" fmla="*/ 613293 h 914398"/>
                  <a:gd name="connsiteX2-249" fmla="*/ 2063 w 715845"/>
                  <a:gd name="connsiteY2-250" fmla="*/ 349269 h 914398"/>
                  <a:gd name="connsiteX3-251" fmla="*/ 264202 w 715845"/>
                  <a:gd name="connsiteY3-252" fmla="*/ 223173 h 914398"/>
                  <a:gd name="connsiteX4-253" fmla="*/ 459262 w 715845"/>
                  <a:gd name="connsiteY4-254" fmla="*/ 0 h 914398"/>
                  <a:gd name="connsiteX5-255" fmla="*/ 715845 w 715845"/>
                  <a:gd name="connsiteY5-256" fmla="*/ 284696 h 914398"/>
                  <a:gd name="connsiteX0-257" fmla="*/ 143648 w 715845"/>
                  <a:gd name="connsiteY0-258" fmla="*/ 613293 h 613293"/>
                  <a:gd name="connsiteX1-259" fmla="*/ 2063 w 715845"/>
                  <a:gd name="connsiteY1-260" fmla="*/ 349269 h 613293"/>
                  <a:gd name="connsiteX2-261" fmla="*/ 264202 w 715845"/>
                  <a:gd name="connsiteY2-262" fmla="*/ 223173 h 613293"/>
                  <a:gd name="connsiteX3-263" fmla="*/ 459262 w 715845"/>
                  <a:gd name="connsiteY3-264" fmla="*/ 0 h 613293"/>
                  <a:gd name="connsiteX4-265" fmla="*/ 715845 w 715845"/>
                  <a:gd name="connsiteY4-266" fmla="*/ 284696 h 613293"/>
                  <a:gd name="connsiteX0-267" fmla="*/ 0 w 713782"/>
                  <a:gd name="connsiteY0-268" fmla="*/ 349269 h 349269"/>
                  <a:gd name="connsiteX1-269" fmla="*/ 262139 w 713782"/>
                  <a:gd name="connsiteY1-270" fmla="*/ 223173 h 349269"/>
                  <a:gd name="connsiteX2-271" fmla="*/ 457199 w 713782"/>
                  <a:gd name="connsiteY2-272" fmla="*/ 0 h 349269"/>
                  <a:gd name="connsiteX3-273" fmla="*/ 713782 w 713782"/>
                  <a:gd name="connsiteY3-274" fmla="*/ 284696 h 349269"/>
                  <a:gd name="connsiteX0-275" fmla="*/ 0 w 457199"/>
                  <a:gd name="connsiteY0-276" fmla="*/ 349269 h 349269"/>
                  <a:gd name="connsiteX1-277" fmla="*/ 262139 w 457199"/>
                  <a:gd name="connsiteY1-278" fmla="*/ 223173 h 349269"/>
                  <a:gd name="connsiteX2-279" fmla="*/ 457199 w 457199"/>
                  <a:gd name="connsiteY2-280" fmla="*/ 0 h 349269"/>
                  <a:gd name="connsiteX0-281" fmla="*/ 0 w 195060"/>
                  <a:gd name="connsiteY0-282" fmla="*/ 223173 h 223173"/>
                  <a:gd name="connsiteX1-283" fmla="*/ 195060 w 195060"/>
                  <a:gd name="connsiteY1-284" fmla="*/ 0 h 223173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</a:cxnLst>
                <a:rect l="l" t="t" r="r" b="b"/>
                <a:pathLst>
                  <a:path w="195060" h="223173">
                    <a:moveTo>
                      <a:pt x="0" y="223173"/>
                    </a:moveTo>
                    <a:cubicBezTo>
                      <a:pt x="76200" y="164962"/>
                      <a:pt x="130040" y="0"/>
                      <a:pt x="195060" y="0"/>
                    </a:cubicBezTo>
                  </a:path>
                </a:pathLst>
              </a:custGeom>
              <a:noFill/>
              <a:ln w="28575" cap="rnd">
                <a:solidFill>
                  <a:schemeClr val="bg1">
                    <a:alpha val="6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pic>
        <p:nvPicPr>
          <p:cNvPr id="63" name="内容占位符 3075" descr="3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77588" y="765453"/>
            <a:ext cx="3369275" cy="2247019"/>
          </a:xfrm>
          <a:prstGeom prst="rect">
            <a:avLst/>
          </a:prstGeom>
        </p:spPr>
      </p:pic>
      <p:sp>
        <p:nvSpPr>
          <p:cNvPr id="64" name="内容占位符 8195"/>
          <p:cNvSpPr txBox="1">
            <a:spLocks noChangeArrowheads="1"/>
          </p:cNvSpPr>
          <p:nvPr/>
        </p:nvSpPr>
        <p:spPr>
          <a:xfrm>
            <a:off x="8680274" y="3192137"/>
            <a:ext cx="2684964" cy="84472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2400" b="1" dirty="0">
                <a:solidFill>
                  <a:srgbClr val="19B4C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扶老奶奶</a:t>
            </a:r>
          </a:p>
        </p:txBody>
      </p:sp>
      <p:sp>
        <p:nvSpPr>
          <p:cNvPr id="65" name="内容占位符 8195"/>
          <p:cNvSpPr txBox="1">
            <a:spLocks noChangeArrowheads="1"/>
          </p:cNvSpPr>
          <p:nvPr/>
        </p:nvSpPr>
        <p:spPr>
          <a:xfrm>
            <a:off x="4323266" y="5227462"/>
            <a:ext cx="2535547" cy="84472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2400" b="1" dirty="0">
                <a:solidFill>
                  <a:srgbClr val="19B4C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慈善公益</a:t>
            </a:r>
          </a:p>
        </p:txBody>
      </p:sp>
      <p:pic>
        <p:nvPicPr>
          <p:cNvPr id="66" name="内容占位符 3074" descr="3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39077" y="2711147"/>
            <a:ext cx="3369275" cy="228128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2" presetClass="entr" presetSubtype="0" fill="hold" grpId="0" nodeType="withEffect">
                                  <p:stCondLst>
                                    <p:cond delay="2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indefinite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indefinite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3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62" grpId="0" animBg="1"/>
      <p:bldP spid="37" grpId="0"/>
      <p:bldP spid="64" grpId="0" build="p"/>
      <p:bldP spid="6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任意多边形 4"/>
          <p:cNvSpPr/>
          <p:nvPr/>
        </p:nvSpPr>
        <p:spPr>
          <a:xfrm>
            <a:off x="0" y="5953125"/>
            <a:ext cx="12192000" cy="904875"/>
          </a:xfrm>
          <a:custGeom>
            <a:avLst/>
            <a:gdLst>
              <a:gd name="connsiteX0" fmla="*/ 354549 w 12192000"/>
              <a:gd name="connsiteY0" fmla="*/ 0 h 904875"/>
              <a:gd name="connsiteX1" fmla="*/ 369351 w 12192000"/>
              <a:gd name="connsiteY1" fmla="*/ 0 h 904875"/>
              <a:gd name="connsiteX2" fmla="*/ 376364 w 12192000"/>
              <a:gd name="connsiteY2" fmla="*/ 34740 h 904875"/>
              <a:gd name="connsiteX3" fmla="*/ 582612 w 12192000"/>
              <a:gd name="connsiteY3" fmla="*/ 171450 h 904875"/>
              <a:gd name="connsiteX4" fmla="*/ 788860 w 12192000"/>
              <a:gd name="connsiteY4" fmla="*/ 34740 h 904875"/>
              <a:gd name="connsiteX5" fmla="*/ 795874 w 12192000"/>
              <a:gd name="connsiteY5" fmla="*/ 0 h 904875"/>
              <a:gd name="connsiteX6" fmla="*/ 810676 w 12192000"/>
              <a:gd name="connsiteY6" fmla="*/ 0 h 904875"/>
              <a:gd name="connsiteX7" fmla="*/ 817689 w 12192000"/>
              <a:gd name="connsiteY7" fmla="*/ 34740 h 904875"/>
              <a:gd name="connsiteX8" fmla="*/ 1023937 w 12192000"/>
              <a:gd name="connsiteY8" fmla="*/ 171450 h 904875"/>
              <a:gd name="connsiteX9" fmla="*/ 1230185 w 12192000"/>
              <a:gd name="connsiteY9" fmla="*/ 34740 h 904875"/>
              <a:gd name="connsiteX10" fmla="*/ 1237199 w 12192000"/>
              <a:gd name="connsiteY10" fmla="*/ 0 h 904875"/>
              <a:gd name="connsiteX11" fmla="*/ 1258351 w 12192000"/>
              <a:gd name="connsiteY11" fmla="*/ 0 h 904875"/>
              <a:gd name="connsiteX12" fmla="*/ 1265364 w 12192000"/>
              <a:gd name="connsiteY12" fmla="*/ 34740 h 904875"/>
              <a:gd name="connsiteX13" fmla="*/ 1471612 w 12192000"/>
              <a:gd name="connsiteY13" fmla="*/ 171450 h 904875"/>
              <a:gd name="connsiteX14" fmla="*/ 1677860 w 12192000"/>
              <a:gd name="connsiteY14" fmla="*/ 34740 h 904875"/>
              <a:gd name="connsiteX15" fmla="*/ 1684874 w 12192000"/>
              <a:gd name="connsiteY15" fmla="*/ 0 h 904875"/>
              <a:gd name="connsiteX16" fmla="*/ 1699676 w 12192000"/>
              <a:gd name="connsiteY16" fmla="*/ 0 h 904875"/>
              <a:gd name="connsiteX17" fmla="*/ 1706689 w 12192000"/>
              <a:gd name="connsiteY17" fmla="*/ 34740 h 904875"/>
              <a:gd name="connsiteX18" fmla="*/ 1912937 w 12192000"/>
              <a:gd name="connsiteY18" fmla="*/ 171450 h 904875"/>
              <a:gd name="connsiteX19" fmla="*/ 2119185 w 12192000"/>
              <a:gd name="connsiteY19" fmla="*/ 34740 h 904875"/>
              <a:gd name="connsiteX20" fmla="*/ 2126199 w 12192000"/>
              <a:gd name="connsiteY20" fmla="*/ 0 h 904875"/>
              <a:gd name="connsiteX21" fmla="*/ 2141001 w 12192000"/>
              <a:gd name="connsiteY21" fmla="*/ 0 h 904875"/>
              <a:gd name="connsiteX22" fmla="*/ 2148014 w 12192000"/>
              <a:gd name="connsiteY22" fmla="*/ 34740 h 904875"/>
              <a:gd name="connsiteX23" fmla="*/ 2354262 w 12192000"/>
              <a:gd name="connsiteY23" fmla="*/ 171450 h 904875"/>
              <a:gd name="connsiteX24" fmla="*/ 2560510 w 12192000"/>
              <a:gd name="connsiteY24" fmla="*/ 34740 h 904875"/>
              <a:gd name="connsiteX25" fmla="*/ 2567524 w 12192000"/>
              <a:gd name="connsiteY25" fmla="*/ 0 h 904875"/>
              <a:gd name="connsiteX26" fmla="*/ 2582326 w 12192000"/>
              <a:gd name="connsiteY26" fmla="*/ 0 h 904875"/>
              <a:gd name="connsiteX27" fmla="*/ 2589339 w 12192000"/>
              <a:gd name="connsiteY27" fmla="*/ 34740 h 904875"/>
              <a:gd name="connsiteX28" fmla="*/ 2795587 w 12192000"/>
              <a:gd name="connsiteY28" fmla="*/ 171450 h 904875"/>
              <a:gd name="connsiteX29" fmla="*/ 3001835 w 12192000"/>
              <a:gd name="connsiteY29" fmla="*/ 34740 h 904875"/>
              <a:gd name="connsiteX30" fmla="*/ 3008849 w 12192000"/>
              <a:gd name="connsiteY30" fmla="*/ 0 h 904875"/>
              <a:gd name="connsiteX31" fmla="*/ 3020476 w 12192000"/>
              <a:gd name="connsiteY31" fmla="*/ 0 h 904875"/>
              <a:gd name="connsiteX32" fmla="*/ 3027490 w 12192000"/>
              <a:gd name="connsiteY32" fmla="*/ 34740 h 904875"/>
              <a:gd name="connsiteX33" fmla="*/ 3233737 w 12192000"/>
              <a:gd name="connsiteY33" fmla="*/ 171450 h 904875"/>
              <a:gd name="connsiteX34" fmla="*/ 3439985 w 12192000"/>
              <a:gd name="connsiteY34" fmla="*/ 34740 h 904875"/>
              <a:gd name="connsiteX35" fmla="*/ 3446999 w 12192000"/>
              <a:gd name="connsiteY35" fmla="*/ 0 h 904875"/>
              <a:gd name="connsiteX36" fmla="*/ 3461800 w 12192000"/>
              <a:gd name="connsiteY36" fmla="*/ 0 h 904875"/>
              <a:gd name="connsiteX37" fmla="*/ 3468814 w 12192000"/>
              <a:gd name="connsiteY37" fmla="*/ 34740 h 904875"/>
              <a:gd name="connsiteX38" fmla="*/ 3675062 w 12192000"/>
              <a:gd name="connsiteY38" fmla="*/ 171450 h 904875"/>
              <a:gd name="connsiteX39" fmla="*/ 3881310 w 12192000"/>
              <a:gd name="connsiteY39" fmla="*/ 34740 h 904875"/>
              <a:gd name="connsiteX40" fmla="*/ 3888324 w 12192000"/>
              <a:gd name="connsiteY40" fmla="*/ 0 h 904875"/>
              <a:gd name="connsiteX41" fmla="*/ 3903126 w 12192000"/>
              <a:gd name="connsiteY41" fmla="*/ 0 h 904875"/>
              <a:gd name="connsiteX42" fmla="*/ 3910139 w 12192000"/>
              <a:gd name="connsiteY42" fmla="*/ 34740 h 904875"/>
              <a:gd name="connsiteX43" fmla="*/ 4116387 w 12192000"/>
              <a:gd name="connsiteY43" fmla="*/ 171450 h 904875"/>
              <a:gd name="connsiteX44" fmla="*/ 4322636 w 12192000"/>
              <a:gd name="connsiteY44" fmla="*/ 34740 h 904875"/>
              <a:gd name="connsiteX45" fmla="*/ 4329649 w 12192000"/>
              <a:gd name="connsiteY45" fmla="*/ 0 h 904875"/>
              <a:gd name="connsiteX46" fmla="*/ 4344451 w 12192000"/>
              <a:gd name="connsiteY46" fmla="*/ 0 h 904875"/>
              <a:gd name="connsiteX47" fmla="*/ 4351465 w 12192000"/>
              <a:gd name="connsiteY47" fmla="*/ 34740 h 904875"/>
              <a:gd name="connsiteX48" fmla="*/ 4557713 w 12192000"/>
              <a:gd name="connsiteY48" fmla="*/ 171450 h 904875"/>
              <a:gd name="connsiteX49" fmla="*/ 4763960 w 12192000"/>
              <a:gd name="connsiteY49" fmla="*/ 34740 h 904875"/>
              <a:gd name="connsiteX50" fmla="*/ 4770974 w 12192000"/>
              <a:gd name="connsiteY50" fmla="*/ 0 h 904875"/>
              <a:gd name="connsiteX51" fmla="*/ 4792126 w 12192000"/>
              <a:gd name="connsiteY51" fmla="*/ 0 h 904875"/>
              <a:gd name="connsiteX52" fmla="*/ 4799139 w 12192000"/>
              <a:gd name="connsiteY52" fmla="*/ 34740 h 904875"/>
              <a:gd name="connsiteX53" fmla="*/ 5005388 w 12192000"/>
              <a:gd name="connsiteY53" fmla="*/ 171450 h 904875"/>
              <a:gd name="connsiteX54" fmla="*/ 5211637 w 12192000"/>
              <a:gd name="connsiteY54" fmla="*/ 34740 h 904875"/>
              <a:gd name="connsiteX55" fmla="*/ 5218649 w 12192000"/>
              <a:gd name="connsiteY55" fmla="*/ 0 h 904875"/>
              <a:gd name="connsiteX56" fmla="*/ 5233451 w 12192000"/>
              <a:gd name="connsiteY56" fmla="*/ 0 h 904875"/>
              <a:gd name="connsiteX57" fmla="*/ 5240466 w 12192000"/>
              <a:gd name="connsiteY57" fmla="*/ 34740 h 904875"/>
              <a:gd name="connsiteX58" fmla="*/ 5446713 w 12192000"/>
              <a:gd name="connsiteY58" fmla="*/ 171450 h 904875"/>
              <a:gd name="connsiteX59" fmla="*/ 5652960 w 12192000"/>
              <a:gd name="connsiteY59" fmla="*/ 34740 h 904875"/>
              <a:gd name="connsiteX60" fmla="*/ 5659974 w 12192000"/>
              <a:gd name="connsiteY60" fmla="*/ 0 h 904875"/>
              <a:gd name="connsiteX61" fmla="*/ 5674776 w 12192000"/>
              <a:gd name="connsiteY61" fmla="*/ 0 h 904875"/>
              <a:gd name="connsiteX62" fmla="*/ 5681790 w 12192000"/>
              <a:gd name="connsiteY62" fmla="*/ 34740 h 904875"/>
              <a:gd name="connsiteX63" fmla="*/ 5888037 w 12192000"/>
              <a:gd name="connsiteY63" fmla="*/ 171450 h 904875"/>
              <a:gd name="connsiteX64" fmla="*/ 6094285 w 12192000"/>
              <a:gd name="connsiteY64" fmla="*/ 34740 h 904875"/>
              <a:gd name="connsiteX65" fmla="*/ 6101299 w 12192000"/>
              <a:gd name="connsiteY65" fmla="*/ 0 h 904875"/>
              <a:gd name="connsiteX66" fmla="*/ 6116101 w 12192000"/>
              <a:gd name="connsiteY66" fmla="*/ 0 h 904875"/>
              <a:gd name="connsiteX67" fmla="*/ 6123114 w 12192000"/>
              <a:gd name="connsiteY67" fmla="*/ 34740 h 904875"/>
              <a:gd name="connsiteX68" fmla="*/ 6329362 w 12192000"/>
              <a:gd name="connsiteY68" fmla="*/ 171450 h 904875"/>
              <a:gd name="connsiteX69" fmla="*/ 6535610 w 12192000"/>
              <a:gd name="connsiteY69" fmla="*/ 34740 h 904875"/>
              <a:gd name="connsiteX70" fmla="*/ 6542624 w 12192000"/>
              <a:gd name="connsiteY70" fmla="*/ 0 h 904875"/>
              <a:gd name="connsiteX71" fmla="*/ 6582826 w 12192000"/>
              <a:gd name="connsiteY71" fmla="*/ 0 h 904875"/>
              <a:gd name="connsiteX72" fmla="*/ 6589840 w 12192000"/>
              <a:gd name="connsiteY72" fmla="*/ 34740 h 904875"/>
              <a:gd name="connsiteX73" fmla="*/ 6796087 w 12192000"/>
              <a:gd name="connsiteY73" fmla="*/ 171450 h 904875"/>
              <a:gd name="connsiteX74" fmla="*/ 7002335 w 12192000"/>
              <a:gd name="connsiteY74" fmla="*/ 34740 h 904875"/>
              <a:gd name="connsiteX75" fmla="*/ 7009348 w 12192000"/>
              <a:gd name="connsiteY75" fmla="*/ 0 h 904875"/>
              <a:gd name="connsiteX76" fmla="*/ 7024150 w 12192000"/>
              <a:gd name="connsiteY76" fmla="*/ 0 h 904875"/>
              <a:gd name="connsiteX77" fmla="*/ 7031164 w 12192000"/>
              <a:gd name="connsiteY77" fmla="*/ 34740 h 904875"/>
              <a:gd name="connsiteX78" fmla="*/ 7237412 w 12192000"/>
              <a:gd name="connsiteY78" fmla="*/ 171450 h 904875"/>
              <a:gd name="connsiteX79" fmla="*/ 7443660 w 12192000"/>
              <a:gd name="connsiteY79" fmla="*/ 34740 h 904875"/>
              <a:gd name="connsiteX80" fmla="*/ 7450673 w 12192000"/>
              <a:gd name="connsiteY80" fmla="*/ 0 h 904875"/>
              <a:gd name="connsiteX81" fmla="*/ 7465475 w 12192000"/>
              <a:gd name="connsiteY81" fmla="*/ 0 h 904875"/>
              <a:gd name="connsiteX82" fmla="*/ 7472489 w 12192000"/>
              <a:gd name="connsiteY82" fmla="*/ 34740 h 904875"/>
              <a:gd name="connsiteX83" fmla="*/ 7678737 w 12192000"/>
              <a:gd name="connsiteY83" fmla="*/ 171450 h 904875"/>
              <a:gd name="connsiteX84" fmla="*/ 7884985 w 12192000"/>
              <a:gd name="connsiteY84" fmla="*/ 34740 h 904875"/>
              <a:gd name="connsiteX85" fmla="*/ 7891999 w 12192000"/>
              <a:gd name="connsiteY85" fmla="*/ 0 h 904875"/>
              <a:gd name="connsiteX86" fmla="*/ 7906801 w 12192000"/>
              <a:gd name="connsiteY86" fmla="*/ 0 h 904875"/>
              <a:gd name="connsiteX87" fmla="*/ 7913814 w 12192000"/>
              <a:gd name="connsiteY87" fmla="*/ 34740 h 904875"/>
              <a:gd name="connsiteX88" fmla="*/ 8120062 w 12192000"/>
              <a:gd name="connsiteY88" fmla="*/ 171450 h 904875"/>
              <a:gd name="connsiteX89" fmla="*/ 8326310 w 12192000"/>
              <a:gd name="connsiteY89" fmla="*/ 34740 h 904875"/>
              <a:gd name="connsiteX90" fmla="*/ 8333324 w 12192000"/>
              <a:gd name="connsiteY90" fmla="*/ 0 h 904875"/>
              <a:gd name="connsiteX91" fmla="*/ 8354476 w 12192000"/>
              <a:gd name="connsiteY91" fmla="*/ 0 h 904875"/>
              <a:gd name="connsiteX92" fmla="*/ 8361489 w 12192000"/>
              <a:gd name="connsiteY92" fmla="*/ 34740 h 904875"/>
              <a:gd name="connsiteX93" fmla="*/ 8567737 w 12192000"/>
              <a:gd name="connsiteY93" fmla="*/ 171450 h 904875"/>
              <a:gd name="connsiteX94" fmla="*/ 8773985 w 12192000"/>
              <a:gd name="connsiteY94" fmla="*/ 34740 h 904875"/>
              <a:gd name="connsiteX95" fmla="*/ 8780998 w 12192000"/>
              <a:gd name="connsiteY95" fmla="*/ 0 h 904875"/>
              <a:gd name="connsiteX96" fmla="*/ 8795800 w 12192000"/>
              <a:gd name="connsiteY96" fmla="*/ 0 h 904875"/>
              <a:gd name="connsiteX97" fmla="*/ 8802814 w 12192000"/>
              <a:gd name="connsiteY97" fmla="*/ 34740 h 904875"/>
              <a:gd name="connsiteX98" fmla="*/ 9009062 w 12192000"/>
              <a:gd name="connsiteY98" fmla="*/ 171450 h 904875"/>
              <a:gd name="connsiteX99" fmla="*/ 9215310 w 12192000"/>
              <a:gd name="connsiteY99" fmla="*/ 34740 h 904875"/>
              <a:gd name="connsiteX100" fmla="*/ 9222323 w 12192000"/>
              <a:gd name="connsiteY100" fmla="*/ 0 h 904875"/>
              <a:gd name="connsiteX101" fmla="*/ 9237125 w 12192000"/>
              <a:gd name="connsiteY101" fmla="*/ 0 h 904875"/>
              <a:gd name="connsiteX102" fmla="*/ 9244139 w 12192000"/>
              <a:gd name="connsiteY102" fmla="*/ 34740 h 904875"/>
              <a:gd name="connsiteX103" fmla="*/ 9450387 w 12192000"/>
              <a:gd name="connsiteY103" fmla="*/ 171450 h 904875"/>
              <a:gd name="connsiteX104" fmla="*/ 9656635 w 12192000"/>
              <a:gd name="connsiteY104" fmla="*/ 34740 h 904875"/>
              <a:gd name="connsiteX105" fmla="*/ 9663649 w 12192000"/>
              <a:gd name="connsiteY105" fmla="*/ 0 h 904875"/>
              <a:gd name="connsiteX106" fmla="*/ 9678451 w 12192000"/>
              <a:gd name="connsiteY106" fmla="*/ 0 h 904875"/>
              <a:gd name="connsiteX107" fmla="*/ 9685464 w 12192000"/>
              <a:gd name="connsiteY107" fmla="*/ 34740 h 904875"/>
              <a:gd name="connsiteX108" fmla="*/ 9891712 w 12192000"/>
              <a:gd name="connsiteY108" fmla="*/ 171450 h 904875"/>
              <a:gd name="connsiteX109" fmla="*/ 10097960 w 12192000"/>
              <a:gd name="connsiteY109" fmla="*/ 34740 h 904875"/>
              <a:gd name="connsiteX110" fmla="*/ 10104973 w 12192000"/>
              <a:gd name="connsiteY110" fmla="*/ 0 h 904875"/>
              <a:gd name="connsiteX111" fmla="*/ 10116601 w 12192000"/>
              <a:gd name="connsiteY111" fmla="*/ 0 h 904875"/>
              <a:gd name="connsiteX112" fmla="*/ 10123615 w 12192000"/>
              <a:gd name="connsiteY112" fmla="*/ 34740 h 904875"/>
              <a:gd name="connsiteX113" fmla="*/ 10329862 w 12192000"/>
              <a:gd name="connsiteY113" fmla="*/ 171450 h 904875"/>
              <a:gd name="connsiteX114" fmla="*/ 10536110 w 12192000"/>
              <a:gd name="connsiteY114" fmla="*/ 34740 h 904875"/>
              <a:gd name="connsiteX115" fmla="*/ 10543123 w 12192000"/>
              <a:gd name="connsiteY115" fmla="*/ 0 h 904875"/>
              <a:gd name="connsiteX116" fmla="*/ 10557925 w 12192000"/>
              <a:gd name="connsiteY116" fmla="*/ 0 h 904875"/>
              <a:gd name="connsiteX117" fmla="*/ 10564939 w 12192000"/>
              <a:gd name="connsiteY117" fmla="*/ 34740 h 904875"/>
              <a:gd name="connsiteX118" fmla="*/ 10771187 w 12192000"/>
              <a:gd name="connsiteY118" fmla="*/ 171450 h 904875"/>
              <a:gd name="connsiteX119" fmla="*/ 10977435 w 12192000"/>
              <a:gd name="connsiteY119" fmla="*/ 34740 h 904875"/>
              <a:gd name="connsiteX120" fmla="*/ 10984448 w 12192000"/>
              <a:gd name="connsiteY120" fmla="*/ 0 h 904875"/>
              <a:gd name="connsiteX121" fmla="*/ 10999250 w 12192000"/>
              <a:gd name="connsiteY121" fmla="*/ 0 h 904875"/>
              <a:gd name="connsiteX122" fmla="*/ 11006264 w 12192000"/>
              <a:gd name="connsiteY122" fmla="*/ 34740 h 904875"/>
              <a:gd name="connsiteX123" fmla="*/ 11212512 w 12192000"/>
              <a:gd name="connsiteY123" fmla="*/ 171450 h 904875"/>
              <a:gd name="connsiteX124" fmla="*/ 11418760 w 12192000"/>
              <a:gd name="connsiteY124" fmla="*/ 34740 h 904875"/>
              <a:gd name="connsiteX125" fmla="*/ 11425774 w 12192000"/>
              <a:gd name="connsiteY125" fmla="*/ 0 h 904875"/>
              <a:gd name="connsiteX126" fmla="*/ 11440576 w 12192000"/>
              <a:gd name="connsiteY126" fmla="*/ 0 h 904875"/>
              <a:gd name="connsiteX127" fmla="*/ 11447589 w 12192000"/>
              <a:gd name="connsiteY127" fmla="*/ 34740 h 904875"/>
              <a:gd name="connsiteX128" fmla="*/ 11653837 w 12192000"/>
              <a:gd name="connsiteY128" fmla="*/ 171450 h 904875"/>
              <a:gd name="connsiteX129" fmla="*/ 11860085 w 12192000"/>
              <a:gd name="connsiteY129" fmla="*/ 34740 h 904875"/>
              <a:gd name="connsiteX130" fmla="*/ 11867099 w 12192000"/>
              <a:gd name="connsiteY130" fmla="*/ 0 h 904875"/>
              <a:gd name="connsiteX131" fmla="*/ 11888251 w 12192000"/>
              <a:gd name="connsiteY131" fmla="*/ 0 h 904875"/>
              <a:gd name="connsiteX132" fmla="*/ 11895264 w 12192000"/>
              <a:gd name="connsiteY132" fmla="*/ 34740 h 904875"/>
              <a:gd name="connsiteX133" fmla="*/ 12101512 w 12192000"/>
              <a:gd name="connsiteY133" fmla="*/ 171450 h 904875"/>
              <a:gd name="connsiteX134" fmla="*/ 12168074 w 12192000"/>
              <a:gd name="connsiteY134" fmla="*/ 161387 h 904875"/>
              <a:gd name="connsiteX135" fmla="*/ 12192000 w 12192000"/>
              <a:gd name="connsiteY135" fmla="*/ 149885 h 904875"/>
              <a:gd name="connsiteX136" fmla="*/ 12192000 w 12192000"/>
              <a:gd name="connsiteY136" fmla="*/ 904875 h 904875"/>
              <a:gd name="connsiteX137" fmla="*/ 0 w 12192000"/>
              <a:gd name="connsiteY137" fmla="*/ 904875 h 904875"/>
              <a:gd name="connsiteX138" fmla="*/ 0 w 12192000"/>
              <a:gd name="connsiteY138" fmla="*/ 118560 h 904875"/>
              <a:gd name="connsiteX139" fmla="*/ 16137 w 12192000"/>
              <a:gd name="connsiteY139" fmla="*/ 133222 h 904875"/>
              <a:gd name="connsiteX140" fmla="*/ 141287 w 12192000"/>
              <a:gd name="connsiteY140" fmla="*/ 171450 h 904875"/>
              <a:gd name="connsiteX141" fmla="*/ 347535 w 12192000"/>
              <a:gd name="connsiteY141" fmla="*/ 34740 h 904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12192000" h="904875">
                <a:moveTo>
                  <a:pt x="354549" y="0"/>
                </a:moveTo>
                <a:lnTo>
                  <a:pt x="369351" y="0"/>
                </a:lnTo>
                <a:lnTo>
                  <a:pt x="376364" y="34740"/>
                </a:lnTo>
                <a:cubicBezTo>
                  <a:pt x="410345" y="115079"/>
                  <a:pt x="489895" y="171450"/>
                  <a:pt x="582612" y="171450"/>
                </a:cubicBezTo>
                <a:cubicBezTo>
                  <a:pt x="675328" y="171450"/>
                  <a:pt x="754879" y="115079"/>
                  <a:pt x="788860" y="34740"/>
                </a:cubicBezTo>
                <a:lnTo>
                  <a:pt x="795874" y="0"/>
                </a:lnTo>
                <a:lnTo>
                  <a:pt x="810676" y="0"/>
                </a:lnTo>
                <a:lnTo>
                  <a:pt x="817689" y="34740"/>
                </a:lnTo>
                <a:cubicBezTo>
                  <a:pt x="851670" y="115079"/>
                  <a:pt x="931221" y="171450"/>
                  <a:pt x="1023937" y="171450"/>
                </a:cubicBezTo>
                <a:cubicBezTo>
                  <a:pt x="1116653" y="171450"/>
                  <a:pt x="1196204" y="115079"/>
                  <a:pt x="1230185" y="34740"/>
                </a:cubicBezTo>
                <a:lnTo>
                  <a:pt x="1237199" y="0"/>
                </a:lnTo>
                <a:lnTo>
                  <a:pt x="1258351" y="0"/>
                </a:lnTo>
                <a:lnTo>
                  <a:pt x="1265364" y="34740"/>
                </a:lnTo>
                <a:cubicBezTo>
                  <a:pt x="1299345" y="115079"/>
                  <a:pt x="1378896" y="171450"/>
                  <a:pt x="1471612" y="171450"/>
                </a:cubicBezTo>
                <a:cubicBezTo>
                  <a:pt x="1564328" y="171450"/>
                  <a:pt x="1643879" y="115079"/>
                  <a:pt x="1677860" y="34740"/>
                </a:cubicBezTo>
                <a:lnTo>
                  <a:pt x="1684874" y="0"/>
                </a:lnTo>
                <a:lnTo>
                  <a:pt x="1699676" y="0"/>
                </a:lnTo>
                <a:lnTo>
                  <a:pt x="1706689" y="34740"/>
                </a:lnTo>
                <a:cubicBezTo>
                  <a:pt x="1740670" y="115079"/>
                  <a:pt x="1820220" y="171450"/>
                  <a:pt x="1912937" y="171450"/>
                </a:cubicBezTo>
                <a:cubicBezTo>
                  <a:pt x="2005654" y="171450"/>
                  <a:pt x="2085204" y="115079"/>
                  <a:pt x="2119185" y="34740"/>
                </a:cubicBezTo>
                <a:lnTo>
                  <a:pt x="2126199" y="0"/>
                </a:lnTo>
                <a:lnTo>
                  <a:pt x="2141001" y="0"/>
                </a:lnTo>
                <a:lnTo>
                  <a:pt x="2148014" y="34740"/>
                </a:lnTo>
                <a:cubicBezTo>
                  <a:pt x="2181995" y="115079"/>
                  <a:pt x="2261545" y="171450"/>
                  <a:pt x="2354262" y="171450"/>
                </a:cubicBezTo>
                <a:cubicBezTo>
                  <a:pt x="2446978" y="171450"/>
                  <a:pt x="2526529" y="115079"/>
                  <a:pt x="2560510" y="34740"/>
                </a:cubicBezTo>
                <a:lnTo>
                  <a:pt x="2567524" y="0"/>
                </a:lnTo>
                <a:lnTo>
                  <a:pt x="2582326" y="0"/>
                </a:lnTo>
                <a:lnTo>
                  <a:pt x="2589339" y="34740"/>
                </a:lnTo>
                <a:cubicBezTo>
                  <a:pt x="2623320" y="115079"/>
                  <a:pt x="2702871" y="171450"/>
                  <a:pt x="2795587" y="171450"/>
                </a:cubicBezTo>
                <a:cubicBezTo>
                  <a:pt x="2888303" y="171450"/>
                  <a:pt x="2967854" y="115079"/>
                  <a:pt x="3001835" y="34740"/>
                </a:cubicBezTo>
                <a:lnTo>
                  <a:pt x="3008849" y="0"/>
                </a:lnTo>
                <a:lnTo>
                  <a:pt x="3020476" y="0"/>
                </a:lnTo>
                <a:lnTo>
                  <a:pt x="3027490" y="34740"/>
                </a:lnTo>
                <a:cubicBezTo>
                  <a:pt x="3061470" y="115079"/>
                  <a:pt x="3141021" y="171450"/>
                  <a:pt x="3233737" y="171450"/>
                </a:cubicBezTo>
                <a:cubicBezTo>
                  <a:pt x="3326453" y="171450"/>
                  <a:pt x="3406004" y="115079"/>
                  <a:pt x="3439985" y="34740"/>
                </a:cubicBezTo>
                <a:lnTo>
                  <a:pt x="3446999" y="0"/>
                </a:lnTo>
                <a:lnTo>
                  <a:pt x="3461800" y="0"/>
                </a:lnTo>
                <a:lnTo>
                  <a:pt x="3468814" y="34740"/>
                </a:lnTo>
                <a:cubicBezTo>
                  <a:pt x="3502795" y="115079"/>
                  <a:pt x="3582345" y="171450"/>
                  <a:pt x="3675062" y="171450"/>
                </a:cubicBezTo>
                <a:cubicBezTo>
                  <a:pt x="3767779" y="171450"/>
                  <a:pt x="3847329" y="115079"/>
                  <a:pt x="3881310" y="34740"/>
                </a:cubicBezTo>
                <a:lnTo>
                  <a:pt x="3888324" y="0"/>
                </a:lnTo>
                <a:lnTo>
                  <a:pt x="3903126" y="0"/>
                </a:lnTo>
                <a:lnTo>
                  <a:pt x="3910139" y="34740"/>
                </a:lnTo>
                <a:cubicBezTo>
                  <a:pt x="3944120" y="115079"/>
                  <a:pt x="4023670" y="171450"/>
                  <a:pt x="4116387" y="171450"/>
                </a:cubicBezTo>
                <a:cubicBezTo>
                  <a:pt x="4209104" y="171450"/>
                  <a:pt x="4288655" y="115079"/>
                  <a:pt x="4322636" y="34740"/>
                </a:cubicBezTo>
                <a:lnTo>
                  <a:pt x="4329649" y="0"/>
                </a:lnTo>
                <a:lnTo>
                  <a:pt x="4344451" y="0"/>
                </a:lnTo>
                <a:lnTo>
                  <a:pt x="4351465" y="34740"/>
                </a:lnTo>
                <a:cubicBezTo>
                  <a:pt x="4385446" y="115079"/>
                  <a:pt x="4464997" y="171450"/>
                  <a:pt x="4557713" y="171450"/>
                </a:cubicBezTo>
                <a:cubicBezTo>
                  <a:pt x="4650429" y="171450"/>
                  <a:pt x="4729979" y="115079"/>
                  <a:pt x="4763960" y="34740"/>
                </a:cubicBezTo>
                <a:lnTo>
                  <a:pt x="4770974" y="0"/>
                </a:lnTo>
                <a:lnTo>
                  <a:pt x="4792126" y="0"/>
                </a:lnTo>
                <a:lnTo>
                  <a:pt x="4799139" y="34740"/>
                </a:lnTo>
                <a:cubicBezTo>
                  <a:pt x="4833121" y="115079"/>
                  <a:pt x="4912671" y="171450"/>
                  <a:pt x="5005388" y="171450"/>
                </a:cubicBezTo>
                <a:cubicBezTo>
                  <a:pt x="5098104" y="171450"/>
                  <a:pt x="5177655" y="115079"/>
                  <a:pt x="5211637" y="34740"/>
                </a:cubicBezTo>
                <a:lnTo>
                  <a:pt x="5218649" y="0"/>
                </a:lnTo>
                <a:lnTo>
                  <a:pt x="5233451" y="0"/>
                </a:lnTo>
                <a:lnTo>
                  <a:pt x="5240466" y="34740"/>
                </a:lnTo>
                <a:cubicBezTo>
                  <a:pt x="5274447" y="115079"/>
                  <a:pt x="5353996" y="171450"/>
                  <a:pt x="5446713" y="171450"/>
                </a:cubicBezTo>
                <a:cubicBezTo>
                  <a:pt x="5539430" y="171450"/>
                  <a:pt x="5618979" y="115079"/>
                  <a:pt x="5652960" y="34740"/>
                </a:cubicBezTo>
                <a:lnTo>
                  <a:pt x="5659974" y="0"/>
                </a:lnTo>
                <a:lnTo>
                  <a:pt x="5674776" y="0"/>
                </a:lnTo>
                <a:lnTo>
                  <a:pt x="5681790" y="34740"/>
                </a:lnTo>
                <a:cubicBezTo>
                  <a:pt x="5715771" y="115079"/>
                  <a:pt x="5795320" y="171450"/>
                  <a:pt x="5888037" y="171450"/>
                </a:cubicBezTo>
                <a:cubicBezTo>
                  <a:pt x="5980753" y="171450"/>
                  <a:pt x="6060304" y="115079"/>
                  <a:pt x="6094285" y="34740"/>
                </a:cubicBezTo>
                <a:lnTo>
                  <a:pt x="6101299" y="0"/>
                </a:lnTo>
                <a:lnTo>
                  <a:pt x="6116101" y="0"/>
                </a:lnTo>
                <a:lnTo>
                  <a:pt x="6123114" y="34740"/>
                </a:lnTo>
                <a:cubicBezTo>
                  <a:pt x="6157095" y="115079"/>
                  <a:pt x="6236646" y="171450"/>
                  <a:pt x="6329362" y="171450"/>
                </a:cubicBezTo>
                <a:cubicBezTo>
                  <a:pt x="6422079" y="171450"/>
                  <a:pt x="6501630" y="115079"/>
                  <a:pt x="6535610" y="34740"/>
                </a:cubicBezTo>
                <a:lnTo>
                  <a:pt x="6542624" y="0"/>
                </a:lnTo>
                <a:lnTo>
                  <a:pt x="6582826" y="0"/>
                </a:lnTo>
                <a:lnTo>
                  <a:pt x="6589840" y="34740"/>
                </a:lnTo>
                <a:cubicBezTo>
                  <a:pt x="6623820" y="115079"/>
                  <a:pt x="6703371" y="171450"/>
                  <a:pt x="6796087" y="171450"/>
                </a:cubicBezTo>
                <a:cubicBezTo>
                  <a:pt x="6888803" y="171450"/>
                  <a:pt x="6968354" y="115079"/>
                  <a:pt x="7002335" y="34740"/>
                </a:cubicBezTo>
                <a:lnTo>
                  <a:pt x="7009348" y="0"/>
                </a:lnTo>
                <a:lnTo>
                  <a:pt x="7024150" y="0"/>
                </a:lnTo>
                <a:lnTo>
                  <a:pt x="7031164" y="34740"/>
                </a:lnTo>
                <a:cubicBezTo>
                  <a:pt x="7065145" y="115079"/>
                  <a:pt x="7144695" y="171450"/>
                  <a:pt x="7237412" y="171450"/>
                </a:cubicBezTo>
                <a:cubicBezTo>
                  <a:pt x="7330129" y="171450"/>
                  <a:pt x="7409679" y="115079"/>
                  <a:pt x="7443660" y="34740"/>
                </a:cubicBezTo>
                <a:lnTo>
                  <a:pt x="7450673" y="0"/>
                </a:lnTo>
                <a:lnTo>
                  <a:pt x="7465475" y="0"/>
                </a:lnTo>
                <a:lnTo>
                  <a:pt x="7472489" y="34740"/>
                </a:lnTo>
                <a:cubicBezTo>
                  <a:pt x="7506470" y="115079"/>
                  <a:pt x="7586020" y="171450"/>
                  <a:pt x="7678737" y="171450"/>
                </a:cubicBezTo>
                <a:cubicBezTo>
                  <a:pt x="7771453" y="171450"/>
                  <a:pt x="7851004" y="115079"/>
                  <a:pt x="7884985" y="34740"/>
                </a:cubicBezTo>
                <a:lnTo>
                  <a:pt x="7891999" y="0"/>
                </a:lnTo>
                <a:lnTo>
                  <a:pt x="7906801" y="0"/>
                </a:lnTo>
                <a:lnTo>
                  <a:pt x="7913814" y="34740"/>
                </a:lnTo>
                <a:cubicBezTo>
                  <a:pt x="7947795" y="115079"/>
                  <a:pt x="8027346" y="171450"/>
                  <a:pt x="8120062" y="171450"/>
                </a:cubicBezTo>
                <a:cubicBezTo>
                  <a:pt x="8212778" y="171450"/>
                  <a:pt x="8292329" y="115079"/>
                  <a:pt x="8326310" y="34740"/>
                </a:cubicBezTo>
                <a:lnTo>
                  <a:pt x="8333324" y="0"/>
                </a:lnTo>
                <a:lnTo>
                  <a:pt x="8354476" y="0"/>
                </a:lnTo>
                <a:lnTo>
                  <a:pt x="8361489" y="34740"/>
                </a:lnTo>
                <a:cubicBezTo>
                  <a:pt x="8395470" y="115079"/>
                  <a:pt x="8475021" y="171450"/>
                  <a:pt x="8567737" y="171450"/>
                </a:cubicBezTo>
                <a:cubicBezTo>
                  <a:pt x="8660453" y="171450"/>
                  <a:pt x="8740004" y="115079"/>
                  <a:pt x="8773985" y="34740"/>
                </a:cubicBezTo>
                <a:lnTo>
                  <a:pt x="8780998" y="0"/>
                </a:lnTo>
                <a:lnTo>
                  <a:pt x="8795800" y="0"/>
                </a:lnTo>
                <a:lnTo>
                  <a:pt x="8802814" y="34740"/>
                </a:lnTo>
                <a:cubicBezTo>
                  <a:pt x="8836795" y="115079"/>
                  <a:pt x="8916345" y="171450"/>
                  <a:pt x="9009062" y="171450"/>
                </a:cubicBezTo>
                <a:cubicBezTo>
                  <a:pt x="9101779" y="171450"/>
                  <a:pt x="9181329" y="115079"/>
                  <a:pt x="9215310" y="34740"/>
                </a:cubicBezTo>
                <a:lnTo>
                  <a:pt x="9222323" y="0"/>
                </a:lnTo>
                <a:lnTo>
                  <a:pt x="9237125" y="0"/>
                </a:lnTo>
                <a:lnTo>
                  <a:pt x="9244139" y="34740"/>
                </a:lnTo>
                <a:cubicBezTo>
                  <a:pt x="9278120" y="115079"/>
                  <a:pt x="9357670" y="171450"/>
                  <a:pt x="9450387" y="171450"/>
                </a:cubicBezTo>
                <a:cubicBezTo>
                  <a:pt x="9543103" y="171450"/>
                  <a:pt x="9622654" y="115079"/>
                  <a:pt x="9656635" y="34740"/>
                </a:cubicBezTo>
                <a:lnTo>
                  <a:pt x="9663649" y="0"/>
                </a:lnTo>
                <a:lnTo>
                  <a:pt x="9678451" y="0"/>
                </a:lnTo>
                <a:lnTo>
                  <a:pt x="9685464" y="34740"/>
                </a:lnTo>
                <a:cubicBezTo>
                  <a:pt x="9719445" y="115079"/>
                  <a:pt x="9798996" y="171450"/>
                  <a:pt x="9891712" y="171450"/>
                </a:cubicBezTo>
                <a:cubicBezTo>
                  <a:pt x="9984428" y="171450"/>
                  <a:pt x="10063979" y="115079"/>
                  <a:pt x="10097960" y="34740"/>
                </a:cubicBezTo>
                <a:lnTo>
                  <a:pt x="10104973" y="0"/>
                </a:lnTo>
                <a:lnTo>
                  <a:pt x="10116601" y="0"/>
                </a:lnTo>
                <a:lnTo>
                  <a:pt x="10123615" y="34740"/>
                </a:lnTo>
                <a:cubicBezTo>
                  <a:pt x="10157595" y="115079"/>
                  <a:pt x="10237146" y="171450"/>
                  <a:pt x="10329862" y="171450"/>
                </a:cubicBezTo>
                <a:cubicBezTo>
                  <a:pt x="10422578" y="171450"/>
                  <a:pt x="10502129" y="115079"/>
                  <a:pt x="10536110" y="34740"/>
                </a:cubicBezTo>
                <a:lnTo>
                  <a:pt x="10543123" y="0"/>
                </a:lnTo>
                <a:lnTo>
                  <a:pt x="10557925" y="0"/>
                </a:lnTo>
                <a:lnTo>
                  <a:pt x="10564939" y="34740"/>
                </a:lnTo>
                <a:cubicBezTo>
                  <a:pt x="10598920" y="115079"/>
                  <a:pt x="10678470" y="171450"/>
                  <a:pt x="10771187" y="171450"/>
                </a:cubicBezTo>
                <a:cubicBezTo>
                  <a:pt x="10863904" y="171450"/>
                  <a:pt x="10943454" y="115079"/>
                  <a:pt x="10977435" y="34740"/>
                </a:cubicBezTo>
                <a:lnTo>
                  <a:pt x="10984448" y="0"/>
                </a:lnTo>
                <a:lnTo>
                  <a:pt x="10999250" y="0"/>
                </a:lnTo>
                <a:lnTo>
                  <a:pt x="11006264" y="34740"/>
                </a:lnTo>
                <a:cubicBezTo>
                  <a:pt x="11040245" y="115079"/>
                  <a:pt x="11119795" y="171450"/>
                  <a:pt x="11212512" y="171450"/>
                </a:cubicBezTo>
                <a:cubicBezTo>
                  <a:pt x="11305228" y="171450"/>
                  <a:pt x="11384779" y="115079"/>
                  <a:pt x="11418760" y="34740"/>
                </a:cubicBezTo>
                <a:lnTo>
                  <a:pt x="11425774" y="0"/>
                </a:lnTo>
                <a:lnTo>
                  <a:pt x="11440576" y="0"/>
                </a:lnTo>
                <a:lnTo>
                  <a:pt x="11447589" y="34740"/>
                </a:lnTo>
                <a:cubicBezTo>
                  <a:pt x="11481570" y="115079"/>
                  <a:pt x="11561121" y="171450"/>
                  <a:pt x="11653837" y="171450"/>
                </a:cubicBezTo>
                <a:cubicBezTo>
                  <a:pt x="11746553" y="171450"/>
                  <a:pt x="11826104" y="115079"/>
                  <a:pt x="11860085" y="34740"/>
                </a:cubicBezTo>
                <a:lnTo>
                  <a:pt x="11867099" y="0"/>
                </a:lnTo>
                <a:lnTo>
                  <a:pt x="11888251" y="0"/>
                </a:lnTo>
                <a:lnTo>
                  <a:pt x="11895264" y="34740"/>
                </a:lnTo>
                <a:cubicBezTo>
                  <a:pt x="11929245" y="115079"/>
                  <a:pt x="12008796" y="171450"/>
                  <a:pt x="12101512" y="171450"/>
                </a:cubicBezTo>
                <a:cubicBezTo>
                  <a:pt x="12124691" y="171450"/>
                  <a:pt x="12147047" y="167927"/>
                  <a:pt x="12168074" y="161387"/>
                </a:cubicBezTo>
                <a:lnTo>
                  <a:pt x="12192000" y="149885"/>
                </a:lnTo>
                <a:lnTo>
                  <a:pt x="12192000" y="904875"/>
                </a:lnTo>
                <a:lnTo>
                  <a:pt x="0" y="904875"/>
                </a:lnTo>
                <a:lnTo>
                  <a:pt x="0" y="118560"/>
                </a:lnTo>
                <a:lnTo>
                  <a:pt x="16137" y="133222"/>
                </a:lnTo>
                <a:cubicBezTo>
                  <a:pt x="51862" y="157358"/>
                  <a:pt x="94929" y="171450"/>
                  <a:pt x="141287" y="171450"/>
                </a:cubicBezTo>
                <a:cubicBezTo>
                  <a:pt x="234004" y="171450"/>
                  <a:pt x="313554" y="115079"/>
                  <a:pt x="347535" y="34740"/>
                </a:cubicBezTo>
                <a:close/>
              </a:path>
            </a:pathLst>
          </a:custGeom>
          <a:solidFill>
            <a:srgbClr val="68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2" name="任意多边形 5"/>
          <p:cNvSpPr/>
          <p:nvPr/>
        </p:nvSpPr>
        <p:spPr>
          <a:xfrm>
            <a:off x="0" y="6191250"/>
            <a:ext cx="12192000" cy="904875"/>
          </a:xfrm>
          <a:custGeom>
            <a:avLst/>
            <a:gdLst>
              <a:gd name="connsiteX0" fmla="*/ 354549 w 12192000"/>
              <a:gd name="connsiteY0" fmla="*/ 0 h 904875"/>
              <a:gd name="connsiteX1" fmla="*/ 369351 w 12192000"/>
              <a:gd name="connsiteY1" fmla="*/ 0 h 904875"/>
              <a:gd name="connsiteX2" fmla="*/ 376364 w 12192000"/>
              <a:gd name="connsiteY2" fmla="*/ 34740 h 904875"/>
              <a:gd name="connsiteX3" fmla="*/ 582612 w 12192000"/>
              <a:gd name="connsiteY3" fmla="*/ 171450 h 904875"/>
              <a:gd name="connsiteX4" fmla="*/ 788860 w 12192000"/>
              <a:gd name="connsiteY4" fmla="*/ 34740 h 904875"/>
              <a:gd name="connsiteX5" fmla="*/ 795874 w 12192000"/>
              <a:gd name="connsiteY5" fmla="*/ 0 h 904875"/>
              <a:gd name="connsiteX6" fmla="*/ 810676 w 12192000"/>
              <a:gd name="connsiteY6" fmla="*/ 0 h 904875"/>
              <a:gd name="connsiteX7" fmla="*/ 817689 w 12192000"/>
              <a:gd name="connsiteY7" fmla="*/ 34740 h 904875"/>
              <a:gd name="connsiteX8" fmla="*/ 1023937 w 12192000"/>
              <a:gd name="connsiteY8" fmla="*/ 171450 h 904875"/>
              <a:gd name="connsiteX9" fmla="*/ 1230185 w 12192000"/>
              <a:gd name="connsiteY9" fmla="*/ 34740 h 904875"/>
              <a:gd name="connsiteX10" fmla="*/ 1237199 w 12192000"/>
              <a:gd name="connsiteY10" fmla="*/ 0 h 904875"/>
              <a:gd name="connsiteX11" fmla="*/ 1258351 w 12192000"/>
              <a:gd name="connsiteY11" fmla="*/ 0 h 904875"/>
              <a:gd name="connsiteX12" fmla="*/ 1265364 w 12192000"/>
              <a:gd name="connsiteY12" fmla="*/ 34740 h 904875"/>
              <a:gd name="connsiteX13" fmla="*/ 1471612 w 12192000"/>
              <a:gd name="connsiteY13" fmla="*/ 171450 h 904875"/>
              <a:gd name="connsiteX14" fmla="*/ 1677860 w 12192000"/>
              <a:gd name="connsiteY14" fmla="*/ 34740 h 904875"/>
              <a:gd name="connsiteX15" fmla="*/ 1684874 w 12192000"/>
              <a:gd name="connsiteY15" fmla="*/ 0 h 904875"/>
              <a:gd name="connsiteX16" fmla="*/ 1699676 w 12192000"/>
              <a:gd name="connsiteY16" fmla="*/ 0 h 904875"/>
              <a:gd name="connsiteX17" fmla="*/ 1706689 w 12192000"/>
              <a:gd name="connsiteY17" fmla="*/ 34740 h 904875"/>
              <a:gd name="connsiteX18" fmla="*/ 1912937 w 12192000"/>
              <a:gd name="connsiteY18" fmla="*/ 171450 h 904875"/>
              <a:gd name="connsiteX19" fmla="*/ 2119185 w 12192000"/>
              <a:gd name="connsiteY19" fmla="*/ 34740 h 904875"/>
              <a:gd name="connsiteX20" fmla="*/ 2126199 w 12192000"/>
              <a:gd name="connsiteY20" fmla="*/ 0 h 904875"/>
              <a:gd name="connsiteX21" fmla="*/ 2141001 w 12192000"/>
              <a:gd name="connsiteY21" fmla="*/ 0 h 904875"/>
              <a:gd name="connsiteX22" fmla="*/ 2148014 w 12192000"/>
              <a:gd name="connsiteY22" fmla="*/ 34740 h 904875"/>
              <a:gd name="connsiteX23" fmla="*/ 2354262 w 12192000"/>
              <a:gd name="connsiteY23" fmla="*/ 171450 h 904875"/>
              <a:gd name="connsiteX24" fmla="*/ 2560510 w 12192000"/>
              <a:gd name="connsiteY24" fmla="*/ 34740 h 904875"/>
              <a:gd name="connsiteX25" fmla="*/ 2567524 w 12192000"/>
              <a:gd name="connsiteY25" fmla="*/ 0 h 904875"/>
              <a:gd name="connsiteX26" fmla="*/ 2582326 w 12192000"/>
              <a:gd name="connsiteY26" fmla="*/ 0 h 904875"/>
              <a:gd name="connsiteX27" fmla="*/ 2589339 w 12192000"/>
              <a:gd name="connsiteY27" fmla="*/ 34740 h 904875"/>
              <a:gd name="connsiteX28" fmla="*/ 2795587 w 12192000"/>
              <a:gd name="connsiteY28" fmla="*/ 171450 h 904875"/>
              <a:gd name="connsiteX29" fmla="*/ 3001835 w 12192000"/>
              <a:gd name="connsiteY29" fmla="*/ 34740 h 904875"/>
              <a:gd name="connsiteX30" fmla="*/ 3008849 w 12192000"/>
              <a:gd name="connsiteY30" fmla="*/ 0 h 904875"/>
              <a:gd name="connsiteX31" fmla="*/ 3020476 w 12192000"/>
              <a:gd name="connsiteY31" fmla="*/ 0 h 904875"/>
              <a:gd name="connsiteX32" fmla="*/ 3027490 w 12192000"/>
              <a:gd name="connsiteY32" fmla="*/ 34740 h 904875"/>
              <a:gd name="connsiteX33" fmla="*/ 3233737 w 12192000"/>
              <a:gd name="connsiteY33" fmla="*/ 171450 h 904875"/>
              <a:gd name="connsiteX34" fmla="*/ 3439985 w 12192000"/>
              <a:gd name="connsiteY34" fmla="*/ 34740 h 904875"/>
              <a:gd name="connsiteX35" fmla="*/ 3446999 w 12192000"/>
              <a:gd name="connsiteY35" fmla="*/ 0 h 904875"/>
              <a:gd name="connsiteX36" fmla="*/ 3461800 w 12192000"/>
              <a:gd name="connsiteY36" fmla="*/ 0 h 904875"/>
              <a:gd name="connsiteX37" fmla="*/ 3468814 w 12192000"/>
              <a:gd name="connsiteY37" fmla="*/ 34740 h 904875"/>
              <a:gd name="connsiteX38" fmla="*/ 3675062 w 12192000"/>
              <a:gd name="connsiteY38" fmla="*/ 171450 h 904875"/>
              <a:gd name="connsiteX39" fmla="*/ 3881310 w 12192000"/>
              <a:gd name="connsiteY39" fmla="*/ 34740 h 904875"/>
              <a:gd name="connsiteX40" fmla="*/ 3888324 w 12192000"/>
              <a:gd name="connsiteY40" fmla="*/ 0 h 904875"/>
              <a:gd name="connsiteX41" fmla="*/ 3903126 w 12192000"/>
              <a:gd name="connsiteY41" fmla="*/ 0 h 904875"/>
              <a:gd name="connsiteX42" fmla="*/ 3910139 w 12192000"/>
              <a:gd name="connsiteY42" fmla="*/ 34740 h 904875"/>
              <a:gd name="connsiteX43" fmla="*/ 4116387 w 12192000"/>
              <a:gd name="connsiteY43" fmla="*/ 171450 h 904875"/>
              <a:gd name="connsiteX44" fmla="*/ 4322636 w 12192000"/>
              <a:gd name="connsiteY44" fmla="*/ 34740 h 904875"/>
              <a:gd name="connsiteX45" fmla="*/ 4329649 w 12192000"/>
              <a:gd name="connsiteY45" fmla="*/ 0 h 904875"/>
              <a:gd name="connsiteX46" fmla="*/ 4344451 w 12192000"/>
              <a:gd name="connsiteY46" fmla="*/ 0 h 904875"/>
              <a:gd name="connsiteX47" fmla="*/ 4351465 w 12192000"/>
              <a:gd name="connsiteY47" fmla="*/ 34740 h 904875"/>
              <a:gd name="connsiteX48" fmla="*/ 4557713 w 12192000"/>
              <a:gd name="connsiteY48" fmla="*/ 171450 h 904875"/>
              <a:gd name="connsiteX49" fmla="*/ 4763960 w 12192000"/>
              <a:gd name="connsiteY49" fmla="*/ 34740 h 904875"/>
              <a:gd name="connsiteX50" fmla="*/ 4770974 w 12192000"/>
              <a:gd name="connsiteY50" fmla="*/ 0 h 904875"/>
              <a:gd name="connsiteX51" fmla="*/ 4792126 w 12192000"/>
              <a:gd name="connsiteY51" fmla="*/ 0 h 904875"/>
              <a:gd name="connsiteX52" fmla="*/ 4799139 w 12192000"/>
              <a:gd name="connsiteY52" fmla="*/ 34740 h 904875"/>
              <a:gd name="connsiteX53" fmla="*/ 5005388 w 12192000"/>
              <a:gd name="connsiteY53" fmla="*/ 171450 h 904875"/>
              <a:gd name="connsiteX54" fmla="*/ 5211637 w 12192000"/>
              <a:gd name="connsiteY54" fmla="*/ 34740 h 904875"/>
              <a:gd name="connsiteX55" fmla="*/ 5218649 w 12192000"/>
              <a:gd name="connsiteY55" fmla="*/ 0 h 904875"/>
              <a:gd name="connsiteX56" fmla="*/ 5233451 w 12192000"/>
              <a:gd name="connsiteY56" fmla="*/ 0 h 904875"/>
              <a:gd name="connsiteX57" fmla="*/ 5240466 w 12192000"/>
              <a:gd name="connsiteY57" fmla="*/ 34740 h 904875"/>
              <a:gd name="connsiteX58" fmla="*/ 5446713 w 12192000"/>
              <a:gd name="connsiteY58" fmla="*/ 171450 h 904875"/>
              <a:gd name="connsiteX59" fmla="*/ 5652960 w 12192000"/>
              <a:gd name="connsiteY59" fmla="*/ 34740 h 904875"/>
              <a:gd name="connsiteX60" fmla="*/ 5659974 w 12192000"/>
              <a:gd name="connsiteY60" fmla="*/ 0 h 904875"/>
              <a:gd name="connsiteX61" fmla="*/ 5674776 w 12192000"/>
              <a:gd name="connsiteY61" fmla="*/ 0 h 904875"/>
              <a:gd name="connsiteX62" fmla="*/ 5681790 w 12192000"/>
              <a:gd name="connsiteY62" fmla="*/ 34740 h 904875"/>
              <a:gd name="connsiteX63" fmla="*/ 5888037 w 12192000"/>
              <a:gd name="connsiteY63" fmla="*/ 171450 h 904875"/>
              <a:gd name="connsiteX64" fmla="*/ 6094285 w 12192000"/>
              <a:gd name="connsiteY64" fmla="*/ 34740 h 904875"/>
              <a:gd name="connsiteX65" fmla="*/ 6101299 w 12192000"/>
              <a:gd name="connsiteY65" fmla="*/ 0 h 904875"/>
              <a:gd name="connsiteX66" fmla="*/ 6116101 w 12192000"/>
              <a:gd name="connsiteY66" fmla="*/ 0 h 904875"/>
              <a:gd name="connsiteX67" fmla="*/ 6123114 w 12192000"/>
              <a:gd name="connsiteY67" fmla="*/ 34740 h 904875"/>
              <a:gd name="connsiteX68" fmla="*/ 6329362 w 12192000"/>
              <a:gd name="connsiteY68" fmla="*/ 171450 h 904875"/>
              <a:gd name="connsiteX69" fmla="*/ 6535610 w 12192000"/>
              <a:gd name="connsiteY69" fmla="*/ 34740 h 904875"/>
              <a:gd name="connsiteX70" fmla="*/ 6542624 w 12192000"/>
              <a:gd name="connsiteY70" fmla="*/ 0 h 904875"/>
              <a:gd name="connsiteX71" fmla="*/ 6582826 w 12192000"/>
              <a:gd name="connsiteY71" fmla="*/ 0 h 904875"/>
              <a:gd name="connsiteX72" fmla="*/ 6589840 w 12192000"/>
              <a:gd name="connsiteY72" fmla="*/ 34740 h 904875"/>
              <a:gd name="connsiteX73" fmla="*/ 6796087 w 12192000"/>
              <a:gd name="connsiteY73" fmla="*/ 171450 h 904875"/>
              <a:gd name="connsiteX74" fmla="*/ 7002335 w 12192000"/>
              <a:gd name="connsiteY74" fmla="*/ 34740 h 904875"/>
              <a:gd name="connsiteX75" fmla="*/ 7009348 w 12192000"/>
              <a:gd name="connsiteY75" fmla="*/ 0 h 904875"/>
              <a:gd name="connsiteX76" fmla="*/ 7024150 w 12192000"/>
              <a:gd name="connsiteY76" fmla="*/ 0 h 904875"/>
              <a:gd name="connsiteX77" fmla="*/ 7031164 w 12192000"/>
              <a:gd name="connsiteY77" fmla="*/ 34740 h 904875"/>
              <a:gd name="connsiteX78" fmla="*/ 7237412 w 12192000"/>
              <a:gd name="connsiteY78" fmla="*/ 171450 h 904875"/>
              <a:gd name="connsiteX79" fmla="*/ 7443660 w 12192000"/>
              <a:gd name="connsiteY79" fmla="*/ 34740 h 904875"/>
              <a:gd name="connsiteX80" fmla="*/ 7450673 w 12192000"/>
              <a:gd name="connsiteY80" fmla="*/ 0 h 904875"/>
              <a:gd name="connsiteX81" fmla="*/ 7465475 w 12192000"/>
              <a:gd name="connsiteY81" fmla="*/ 0 h 904875"/>
              <a:gd name="connsiteX82" fmla="*/ 7472489 w 12192000"/>
              <a:gd name="connsiteY82" fmla="*/ 34740 h 904875"/>
              <a:gd name="connsiteX83" fmla="*/ 7678737 w 12192000"/>
              <a:gd name="connsiteY83" fmla="*/ 171450 h 904875"/>
              <a:gd name="connsiteX84" fmla="*/ 7884985 w 12192000"/>
              <a:gd name="connsiteY84" fmla="*/ 34740 h 904875"/>
              <a:gd name="connsiteX85" fmla="*/ 7891999 w 12192000"/>
              <a:gd name="connsiteY85" fmla="*/ 0 h 904875"/>
              <a:gd name="connsiteX86" fmla="*/ 7906801 w 12192000"/>
              <a:gd name="connsiteY86" fmla="*/ 0 h 904875"/>
              <a:gd name="connsiteX87" fmla="*/ 7913814 w 12192000"/>
              <a:gd name="connsiteY87" fmla="*/ 34740 h 904875"/>
              <a:gd name="connsiteX88" fmla="*/ 8120062 w 12192000"/>
              <a:gd name="connsiteY88" fmla="*/ 171450 h 904875"/>
              <a:gd name="connsiteX89" fmla="*/ 8326310 w 12192000"/>
              <a:gd name="connsiteY89" fmla="*/ 34740 h 904875"/>
              <a:gd name="connsiteX90" fmla="*/ 8333324 w 12192000"/>
              <a:gd name="connsiteY90" fmla="*/ 0 h 904875"/>
              <a:gd name="connsiteX91" fmla="*/ 8354476 w 12192000"/>
              <a:gd name="connsiteY91" fmla="*/ 0 h 904875"/>
              <a:gd name="connsiteX92" fmla="*/ 8361489 w 12192000"/>
              <a:gd name="connsiteY92" fmla="*/ 34740 h 904875"/>
              <a:gd name="connsiteX93" fmla="*/ 8567737 w 12192000"/>
              <a:gd name="connsiteY93" fmla="*/ 171450 h 904875"/>
              <a:gd name="connsiteX94" fmla="*/ 8773985 w 12192000"/>
              <a:gd name="connsiteY94" fmla="*/ 34740 h 904875"/>
              <a:gd name="connsiteX95" fmla="*/ 8780998 w 12192000"/>
              <a:gd name="connsiteY95" fmla="*/ 0 h 904875"/>
              <a:gd name="connsiteX96" fmla="*/ 8795800 w 12192000"/>
              <a:gd name="connsiteY96" fmla="*/ 0 h 904875"/>
              <a:gd name="connsiteX97" fmla="*/ 8802814 w 12192000"/>
              <a:gd name="connsiteY97" fmla="*/ 34740 h 904875"/>
              <a:gd name="connsiteX98" fmla="*/ 9009062 w 12192000"/>
              <a:gd name="connsiteY98" fmla="*/ 171450 h 904875"/>
              <a:gd name="connsiteX99" fmla="*/ 9215310 w 12192000"/>
              <a:gd name="connsiteY99" fmla="*/ 34740 h 904875"/>
              <a:gd name="connsiteX100" fmla="*/ 9222323 w 12192000"/>
              <a:gd name="connsiteY100" fmla="*/ 0 h 904875"/>
              <a:gd name="connsiteX101" fmla="*/ 9237125 w 12192000"/>
              <a:gd name="connsiteY101" fmla="*/ 0 h 904875"/>
              <a:gd name="connsiteX102" fmla="*/ 9244139 w 12192000"/>
              <a:gd name="connsiteY102" fmla="*/ 34740 h 904875"/>
              <a:gd name="connsiteX103" fmla="*/ 9450387 w 12192000"/>
              <a:gd name="connsiteY103" fmla="*/ 171450 h 904875"/>
              <a:gd name="connsiteX104" fmla="*/ 9656635 w 12192000"/>
              <a:gd name="connsiteY104" fmla="*/ 34740 h 904875"/>
              <a:gd name="connsiteX105" fmla="*/ 9663649 w 12192000"/>
              <a:gd name="connsiteY105" fmla="*/ 0 h 904875"/>
              <a:gd name="connsiteX106" fmla="*/ 9678451 w 12192000"/>
              <a:gd name="connsiteY106" fmla="*/ 0 h 904875"/>
              <a:gd name="connsiteX107" fmla="*/ 9685464 w 12192000"/>
              <a:gd name="connsiteY107" fmla="*/ 34740 h 904875"/>
              <a:gd name="connsiteX108" fmla="*/ 9891712 w 12192000"/>
              <a:gd name="connsiteY108" fmla="*/ 171450 h 904875"/>
              <a:gd name="connsiteX109" fmla="*/ 10097960 w 12192000"/>
              <a:gd name="connsiteY109" fmla="*/ 34740 h 904875"/>
              <a:gd name="connsiteX110" fmla="*/ 10104973 w 12192000"/>
              <a:gd name="connsiteY110" fmla="*/ 0 h 904875"/>
              <a:gd name="connsiteX111" fmla="*/ 10116601 w 12192000"/>
              <a:gd name="connsiteY111" fmla="*/ 0 h 904875"/>
              <a:gd name="connsiteX112" fmla="*/ 10123615 w 12192000"/>
              <a:gd name="connsiteY112" fmla="*/ 34740 h 904875"/>
              <a:gd name="connsiteX113" fmla="*/ 10329862 w 12192000"/>
              <a:gd name="connsiteY113" fmla="*/ 171450 h 904875"/>
              <a:gd name="connsiteX114" fmla="*/ 10536110 w 12192000"/>
              <a:gd name="connsiteY114" fmla="*/ 34740 h 904875"/>
              <a:gd name="connsiteX115" fmla="*/ 10543123 w 12192000"/>
              <a:gd name="connsiteY115" fmla="*/ 0 h 904875"/>
              <a:gd name="connsiteX116" fmla="*/ 10557925 w 12192000"/>
              <a:gd name="connsiteY116" fmla="*/ 0 h 904875"/>
              <a:gd name="connsiteX117" fmla="*/ 10564939 w 12192000"/>
              <a:gd name="connsiteY117" fmla="*/ 34740 h 904875"/>
              <a:gd name="connsiteX118" fmla="*/ 10771187 w 12192000"/>
              <a:gd name="connsiteY118" fmla="*/ 171450 h 904875"/>
              <a:gd name="connsiteX119" fmla="*/ 10977435 w 12192000"/>
              <a:gd name="connsiteY119" fmla="*/ 34740 h 904875"/>
              <a:gd name="connsiteX120" fmla="*/ 10984448 w 12192000"/>
              <a:gd name="connsiteY120" fmla="*/ 0 h 904875"/>
              <a:gd name="connsiteX121" fmla="*/ 10999250 w 12192000"/>
              <a:gd name="connsiteY121" fmla="*/ 0 h 904875"/>
              <a:gd name="connsiteX122" fmla="*/ 11006264 w 12192000"/>
              <a:gd name="connsiteY122" fmla="*/ 34740 h 904875"/>
              <a:gd name="connsiteX123" fmla="*/ 11212512 w 12192000"/>
              <a:gd name="connsiteY123" fmla="*/ 171450 h 904875"/>
              <a:gd name="connsiteX124" fmla="*/ 11418760 w 12192000"/>
              <a:gd name="connsiteY124" fmla="*/ 34740 h 904875"/>
              <a:gd name="connsiteX125" fmla="*/ 11425774 w 12192000"/>
              <a:gd name="connsiteY125" fmla="*/ 0 h 904875"/>
              <a:gd name="connsiteX126" fmla="*/ 11440576 w 12192000"/>
              <a:gd name="connsiteY126" fmla="*/ 0 h 904875"/>
              <a:gd name="connsiteX127" fmla="*/ 11447589 w 12192000"/>
              <a:gd name="connsiteY127" fmla="*/ 34740 h 904875"/>
              <a:gd name="connsiteX128" fmla="*/ 11653837 w 12192000"/>
              <a:gd name="connsiteY128" fmla="*/ 171450 h 904875"/>
              <a:gd name="connsiteX129" fmla="*/ 11860085 w 12192000"/>
              <a:gd name="connsiteY129" fmla="*/ 34740 h 904875"/>
              <a:gd name="connsiteX130" fmla="*/ 11867099 w 12192000"/>
              <a:gd name="connsiteY130" fmla="*/ 0 h 904875"/>
              <a:gd name="connsiteX131" fmla="*/ 11888251 w 12192000"/>
              <a:gd name="connsiteY131" fmla="*/ 0 h 904875"/>
              <a:gd name="connsiteX132" fmla="*/ 11895264 w 12192000"/>
              <a:gd name="connsiteY132" fmla="*/ 34740 h 904875"/>
              <a:gd name="connsiteX133" fmla="*/ 12101512 w 12192000"/>
              <a:gd name="connsiteY133" fmla="*/ 171450 h 904875"/>
              <a:gd name="connsiteX134" fmla="*/ 12168074 w 12192000"/>
              <a:gd name="connsiteY134" fmla="*/ 161387 h 904875"/>
              <a:gd name="connsiteX135" fmla="*/ 12192000 w 12192000"/>
              <a:gd name="connsiteY135" fmla="*/ 149885 h 904875"/>
              <a:gd name="connsiteX136" fmla="*/ 12192000 w 12192000"/>
              <a:gd name="connsiteY136" fmla="*/ 904875 h 904875"/>
              <a:gd name="connsiteX137" fmla="*/ 0 w 12192000"/>
              <a:gd name="connsiteY137" fmla="*/ 904875 h 904875"/>
              <a:gd name="connsiteX138" fmla="*/ 0 w 12192000"/>
              <a:gd name="connsiteY138" fmla="*/ 118560 h 904875"/>
              <a:gd name="connsiteX139" fmla="*/ 16137 w 12192000"/>
              <a:gd name="connsiteY139" fmla="*/ 133222 h 904875"/>
              <a:gd name="connsiteX140" fmla="*/ 141287 w 12192000"/>
              <a:gd name="connsiteY140" fmla="*/ 171450 h 904875"/>
              <a:gd name="connsiteX141" fmla="*/ 347535 w 12192000"/>
              <a:gd name="connsiteY141" fmla="*/ 34740 h 904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12192000" h="904875">
                <a:moveTo>
                  <a:pt x="354549" y="0"/>
                </a:moveTo>
                <a:lnTo>
                  <a:pt x="369351" y="0"/>
                </a:lnTo>
                <a:lnTo>
                  <a:pt x="376364" y="34740"/>
                </a:lnTo>
                <a:cubicBezTo>
                  <a:pt x="410345" y="115079"/>
                  <a:pt x="489895" y="171450"/>
                  <a:pt x="582612" y="171450"/>
                </a:cubicBezTo>
                <a:cubicBezTo>
                  <a:pt x="675328" y="171450"/>
                  <a:pt x="754879" y="115079"/>
                  <a:pt x="788860" y="34740"/>
                </a:cubicBezTo>
                <a:lnTo>
                  <a:pt x="795874" y="0"/>
                </a:lnTo>
                <a:lnTo>
                  <a:pt x="810676" y="0"/>
                </a:lnTo>
                <a:lnTo>
                  <a:pt x="817689" y="34740"/>
                </a:lnTo>
                <a:cubicBezTo>
                  <a:pt x="851670" y="115079"/>
                  <a:pt x="931221" y="171450"/>
                  <a:pt x="1023937" y="171450"/>
                </a:cubicBezTo>
                <a:cubicBezTo>
                  <a:pt x="1116653" y="171450"/>
                  <a:pt x="1196204" y="115079"/>
                  <a:pt x="1230185" y="34740"/>
                </a:cubicBezTo>
                <a:lnTo>
                  <a:pt x="1237199" y="0"/>
                </a:lnTo>
                <a:lnTo>
                  <a:pt x="1258351" y="0"/>
                </a:lnTo>
                <a:lnTo>
                  <a:pt x="1265364" y="34740"/>
                </a:lnTo>
                <a:cubicBezTo>
                  <a:pt x="1299345" y="115079"/>
                  <a:pt x="1378896" y="171450"/>
                  <a:pt x="1471612" y="171450"/>
                </a:cubicBezTo>
                <a:cubicBezTo>
                  <a:pt x="1564328" y="171450"/>
                  <a:pt x="1643879" y="115079"/>
                  <a:pt x="1677860" y="34740"/>
                </a:cubicBezTo>
                <a:lnTo>
                  <a:pt x="1684874" y="0"/>
                </a:lnTo>
                <a:lnTo>
                  <a:pt x="1699676" y="0"/>
                </a:lnTo>
                <a:lnTo>
                  <a:pt x="1706689" y="34740"/>
                </a:lnTo>
                <a:cubicBezTo>
                  <a:pt x="1740670" y="115079"/>
                  <a:pt x="1820220" y="171450"/>
                  <a:pt x="1912937" y="171450"/>
                </a:cubicBezTo>
                <a:cubicBezTo>
                  <a:pt x="2005654" y="171450"/>
                  <a:pt x="2085204" y="115079"/>
                  <a:pt x="2119185" y="34740"/>
                </a:cubicBezTo>
                <a:lnTo>
                  <a:pt x="2126199" y="0"/>
                </a:lnTo>
                <a:lnTo>
                  <a:pt x="2141001" y="0"/>
                </a:lnTo>
                <a:lnTo>
                  <a:pt x="2148014" y="34740"/>
                </a:lnTo>
                <a:cubicBezTo>
                  <a:pt x="2181995" y="115079"/>
                  <a:pt x="2261545" y="171450"/>
                  <a:pt x="2354262" y="171450"/>
                </a:cubicBezTo>
                <a:cubicBezTo>
                  <a:pt x="2446978" y="171450"/>
                  <a:pt x="2526529" y="115079"/>
                  <a:pt x="2560510" y="34740"/>
                </a:cubicBezTo>
                <a:lnTo>
                  <a:pt x="2567524" y="0"/>
                </a:lnTo>
                <a:lnTo>
                  <a:pt x="2582326" y="0"/>
                </a:lnTo>
                <a:lnTo>
                  <a:pt x="2589339" y="34740"/>
                </a:lnTo>
                <a:cubicBezTo>
                  <a:pt x="2623320" y="115079"/>
                  <a:pt x="2702871" y="171450"/>
                  <a:pt x="2795587" y="171450"/>
                </a:cubicBezTo>
                <a:cubicBezTo>
                  <a:pt x="2888303" y="171450"/>
                  <a:pt x="2967854" y="115079"/>
                  <a:pt x="3001835" y="34740"/>
                </a:cubicBezTo>
                <a:lnTo>
                  <a:pt x="3008849" y="0"/>
                </a:lnTo>
                <a:lnTo>
                  <a:pt x="3020476" y="0"/>
                </a:lnTo>
                <a:lnTo>
                  <a:pt x="3027490" y="34740"/>
                </a:lnTo>
                <a:cubicBezTo>
                  <a:pt x="3061470" y="115079"/>
                  <a:pt x="3141021" y="171450"/>
                  <a:pt x="3233737" y="171450"/>
                </a:cubicBezTo>
                <a:cubicBezTo>
                  <a:pt x="3326453" y="171450"/>
                  <a:pt x="3406004" y="115079"/>
                  <a:pt x="3439985" y="34740"/>
                </a:cubicBezTo>
                <a:lnTo>
                  <a:pt x="3446999" y="0"/>
                </a:lnTo>
                <a:lnTo>
                  <a:pt x="3461800" y="0"/>
                </a:lnTo>
                <a:lnTo>
                  <a:pt x="3468814" y="34740"/>
                </a:lnTo>
                <a:cubicBezTo>
                  <a:pt x="3502795" y="115079"/>
                  <a:pt x="3582345" y="171450"/>
                  <a:pt x="3675062" y="171450"/>
                </a:cubicBezTo>
                <a:cubicBezTo>
                  <a:pt x="3767779" y="171450"/>
                  <a:pt x="3847329" y="115079"/>
                  <a:pt x="3881310" y="34740"/>
                </a:cubicBezTo>
                <a:lnTo>
                  <a:pt x="3888324" y="0"/>
                </a:lnTo>
                <a:lnTo>
                  <a:pt x="3903126" y="0"/>
                </a:lnTo>
                <a:lnTo>
                  <a:pt x="3910139" y="34740"/>
                </a:lnTo>
                <a:cubicBezTo>
                  <a:pt x="3944120" y="115079"/>
                  <a:pt x="4023670" y="171450"/>
                  <a:pt x="4116387" y="171450"/>
                </a:cubicBezTo>
                <a:cubicBezTo>
                  <a:pt x="4209104" y="171450"/>
                  <a:pt x="4288655" y="115079"/>
                  <a:pt x="4322636" y="34740"/>
                </a:cubicBezTo>
                <a:lnTo>
                  <a:pt x="4329649" y="0"/>
                </a:lnTo>
                <a:lnTo>
                  <a:pt x="4344451" y="0"/>
                </a:lnTo>
                <a:lnTo>
                  <a:pt x="4351465" y="34740"/>
                </a:lnTo>
                <a:cubicBezTo>
                  <a:pt x="4385446" y="115079"/>
                  <a:pt x="4464997" y="171450"/>
                  <a:pt x="4557713" y="171450"/>
                </a:cubicBezTo>
                <a:cubicBezTo>
                  <a:pt x="4650429" y="171450"/>
                  <a:pt x="4729979" y="115079"/>
                  <a:pt x="4763960" y="34740"/>
                </a:cubicBezTo>
                <a:lnTo>
                  <a:pt x="4770974" y="0"/>
                </a:lnTo>
                <a:lnTo>
                  <a:pt x="4792126" y="0"/>
                </a:lnTo>
                <a:lnTo>
                  <a:pt x="4799139" y="34740"/>
                </a:lnTo>
                <a:cubicBezTo>
                  <a:pt x="4833121" y="115079"/>
                  <a:pt x="4912671" y="171450"/>
                  <a:pt x="5005388" y="171450"/>
                </a:cubicBezTo>
                <a:cubicBezTo>
                  <a:pt x="5098104" y="171450"/>
                  <a:pt x="5177655" y="115079"/>
                  <a:pt x="5211637" y="34740"/>
                </a:cubicBezTo>
                <a:lnTo>
                  <a:pt x="5218649" y="0"/>
                </a:lnTo>
                <a:lnTo>
                  <a:pt x="5233451" y="0"/>
                </a:lnTo>
                <a:lnTo>
                  <a:pt x="5240466" y="34740"/>
                </a:lnTo>
                <a:cubicBezTo>
                  <a:pt x="5274447" y="115079"/>
                  <a:pt x="5353996" y="171450"/>
                  <a:pt x="5446713" y="171450"/>
                </a:cubicBezTo>
                <a:cubicBezTo>
                  <a:pt x="5539430" y="171450"/>
                  <a:pt x="5618979" y="115079"/>
                  <a:pt x="5652960" y="34740"/>
                </a:cubicBezTo>
                <a:lnTo>
                  <a:pt x="5659974" y="0"/>
                </a:lnTo>
                <a:lnTo>
                  <a:pt x="5674776" y="0"/>
                </a:lnTo>
                <a:lnTo>
                  <a:pt x="5681790" y="34740"/>
                </a:lnTo>
                <a:cubicBezTo>
                  <a:pt x="5715771" y="115079"/>
                  <a:pt x="5795320" y="171450"/>
                  <a:pt x="5888037" y="171450"/>
                </a:cubicBezTo>
                <a:cubicBezTo>
                  <a:pt x="5980753" y="171450"/>
                  <a:pt x="6060304" y="115079"/>
                  <a:pt x="6094285" y="34740"/>
                </a:cubicBezTo>
                <a:lnTo>
                  <a:pt x="6101299" y="0"/>
                </a:lnTo>
                <a:lnTo>
                  <a:pt x="6116101" y="0"/>
                </a:lnTo>
                <a:lnTo>
                  <a:pt x="6123114" y="34740"/>
                </a:lnTo>
                <a:cubicBezTo>
                  <a:pt x="6157095" y="115079"/>
                  <a:pt x="6236646" y="171450"/>
                  <a:pt x="6329362" y="171450"/>
                </a:cubicBezTo>
                <a:cubicBezTo>
                  <a:pt x="6422079" y="171450"/>
                  <a:pt x="6501630" y="115079"/>
                  <a:pt x="6535610" y="34740"/>
                </a:cubicBezTo>
                <a:lnTo>
                  <a:pt x="6542624" y="0"/>
                </a:lnTo>
                <a:lnTo>
                  <a:pt x="6582826" y="0"/>
                </a:lnTo>
                <a:lnTo>
                  <a:pt x="6589840" y="34740"/>
                </a:lnTo>
                <a:cubicBezTo>
                  <a:pt x="6623820" y="115079"/>
                  <a:pt x="6703371" y="171450"/>
                  <a:pt x="6796087" y="171450"/>
                </a:cubicBezTo>
                <a:cubicBezTo>
                  <a:pt x="6888803" y="171450"/>
                  <a:pt x="6968354" y="115079"/>
                  <a:pt x="7002335" y="34740"/>
                </a:cubicBezTo>
                <a:lnTo>
                  <a:pt x="7009348" y="0"/>
                </a:lnTo>
                <a:lnTo>
                  <a:pt x="7024150" y="0"/>
                </a:lnTo>
                <a:lnTo>
                  <a:pt x="7031164" y="34740"/>
                </a:lnTo>
                <a:cubicBezTo>
                  <a:pt x="7065145" y="115079"/>
                  <a:pt x="7144695" y="171450"/>
                  <a:pt x="7237412" y="171450"/>
                </a:cubicBezTo>
                <a:cubicBezTo>
                  <a:pt x="7330129" y="171450"/>
                  <a:pt x="7409679" y="115079"/>
                  <a:pt x="7443660" y="34740"/>
                </a:cubicBezTo>
                <a:lnTo>
                  <a:pt x="7450673" y="0"/>
                </a:lnTo>
                <a:lnTo>
                  <a:pt x="7465475" y="0"/>
                </a:lnTo>
                <a:lnTo>
                  <a:pt x="7472489" y="34740"/>
                </a:lnTo>
                <a:cubicBezTo>
                  <a:pt x="7506470" y="115079"/>
                  <a:pt x="7586020" y="171450"/>
                  <a:pt x="7678737" y="171450"/>
                </a:cubicBezTo>
                <a:cubicBezTo>
                  <a:pt x="7771453" y="171450"/>
                  <a:pt x="7851004" y="115079"/>
                  <a:pt x="7884985" y="34740"/>
                </a:cubicBezTo>
                <a:lnTo>
                  <a:pt x="7891999" y="0"/>
                </a:lnTo>
                <a:lnTo>
                  <a:pt x="7906801" y="0"/>
                </a:lnTo>
                <a:lnTo>
                  <a:pt x="7913814" y="34740"/>
                </a:lnTo>
                <a:cubicBezTo>
                  <a:pt x="7947795" y="115079"/>
                  <a:pt x="8027346" y="171450"/>
                  <a:pt x="8120062" y="171450"/>
                </a:cubicBezTo>
                <a:cubicBezTo>
                  <a:pt x="8212778" y="171450"/>
                  <a:pt x="8292329" y="115079"/>
                  <a:pt x="8326310" y="34740"/>
                </a:cubicBezTo>
                <a:lnTo>
                  <a:pt x="8333324" y="0"/>
                </a:lnTo>
                <a:lnTo>
                  <a:pt x="8354476" y="0"/>
                </a:lnTo>
                <a:lnTo>
                  <a:pt x="8361489" y="34740"/>
                </a:lnTo>
                <a:cubicBezTo>
                  <a:pt x="8395470" y="115079"/>
                  <a:pt x="8475021" y="171450"/>
                  <a:pt x="8567737" y="171450"/>
                </a:cubicBezTo>
                <a:cubicBezTo>
                  <a:pt x="8660453" y="171450"/>
                  <a:pt x="8740004" y="115079"/>
                  <a:pt x="8773985" y="34740"/>
                </a:cubicBezTo>
                <a:lnTo>
                  <a:pt x="8780998" y="0"/>
                </a:lnTo>
                <a:lnTo>
                  <a:pt x="8795800" y="0"/>
                </a:lnTo>
                <a:lnTo>
                  <a:pt x="8802814" y="34740"/>
                </a:lnTo>
                <a:cubicBezTo>
                  <a:pt x="8836795" y="115079"/>
                  <a:pt x="8916345" y="171450"/>
                  <a:pt x="9009062" y="171450"/>
                </a:cubicBezTo>
                <a:cubicBezTo>
                  <a:pt x="9101779" y="171450"/>
                  <a:pt x="9181329" y="115079"/>
                  <a:pt x="9215310" y="34740"/>
                </a:cubicBezTo>
                <a:lnTo>
                  <a:pt x="9222323" y="0"/>
                </a:lnTo>
                <a:lnTo>
                  <a:pt x="9237125" y="0"/>
                </a:lnTo>
                <a:lnTo>
                  <a:pt x="9244139" y="34740"/>
                </a:lnTo>
                <a:cubicBezTo>
                  <a:pt x="9278120" y="115079"/>
                  <a:pt x="9357670" y="171450"/>
                  <a:pt x="9450387" y="171450"/>
                </a:cubicBezTo>
                <a:cubicBezTo>
                  <a:pt x="9543103" y="171450"/>
                  <a:pt x="9622654" y="115079"/>
                  <a:pt x="9656635" y="34740"/>
                </a:cubicBezTo>
                <a:lnTo>
                  <a:pt x="9663649" y="0"/>
                </a:lnTo>
                <a:lnTo>
                  <a:pt x="9678451" y="0"/>
                </a:lnTo>
                <a:lnTo>
                  <a:pt x="9685464" y="34740"/>
                </a:lnTo>
                <a:cubicBezTo>
                  <a:pt x="9719445" y="115079"/>
                  <a:pt x="9798996" y="171450"/>
                  <a:pt x="9891712" y="171450"/>
                </a:cubicBezTo>
                <a:cubicBezTo>
                  <a:pt x="9984428" y="171450"/>
                  <a:pt x="10063979" y="115079"/>
                  <a:pt x="10097960" y="34740"/>
                </a:cubicBezTo>
                <a:lnTo>
                  <a:pt x="10104973" y="0"/>
                </a:lnTo>
                <a:lnTo>
                  <a:pt x="10116601" y="0"/>
                </a:lnTo>
                <a:lnTo>
                  <a:pt x="10123615" y="34740"/>
                </a:lnTo>
                <a:cubicBezTo>
                  <a:pt x="10157595" y="115079"/>
                  <a:pt x="10237146" y="171450"/>
                  <a:pt x="10329862" y="171450"/>
                </a:cubicBezTo>
                <a:cubicBezTo>
                  <a:pt x="10422578" y="171450"/>
                  <a:pt x="10502129" y="115079"/>
                  <a:pt x="10536110" y="34740"/>
                </a:cubicBezTo>
                <a:lnTo>
                  <a:pt x="10543123" y="0"/>
                </a:lnTo>
                <a:lnTo>
                  <a:pt x="10557925" y="0"/>
                </a:lnTo>
                <a:lnTo>
                  <a:pt x="10564939" y="34740"/>
                </a:lnTo>
                <a:cubicBezTo>
                  <a:pt x="10598920" y="115079"/>
                  <a:pt x="10678470" y="171450"/>
                  <a:pt x="10771187" y="171450"/>
                </a:cubicBezTo>
                <a:cubicBezTo>
                  <a:pt x="10863904" y="171450"/>
                  <a:pt x="10943454" y="115079"/>
                  <a:pt x="10977435" y="34740"/>
                </a:cubicBezTo>
                <a:lnTo>
                  <a:pt x="10984448" y="0"/>
                </a:lnTo>
                <a:lnTo>
                  <a:pt x="10999250" y="0"/>
                </a:lnTo>
                <a:lnTo>
                  <a:pt x="11006264" y="34740"/>
                </a:lnTo>
                <a:cubicBezTo>
                  <a:pt x="11040245" y="115079"/>
                  <a:pt x="11119795" y="171450"/>
                  <a:pt x="11212512" y="171450"/>
                </a:cubicBezTo>
                <a:cubicBezTo>
                  <a:pt x="11305228" y="171450"/>
                  <a:pt x="11384779" y="115079"/>
                  <a:pt x="11418760" y="34740"/>
                </a:cubicBezTo>
                <a:lnTo>
                  <a:pt x="11425774" y="0"/>
                </a:lnTo>
                <a:lnTo>
                  <a:pt x="11440576" y="0"/>
                </a:lnTo>
                <a:lnTo>
                  <a:pt x="11447589" y="34740"/>
                </a:lnTo>
                <a:cubicBezTo>
                  <a:pt x="11481570" y="115079"/>
                  <a:pt x="11561121" y="171450"/>
                  <a:pt x="11653837" y="171450"/>
                </a:cubicBezTo>
                <a:cubicBezTo>
                  <a:pt x="11746553" y="171450"/>
                  <a:pt x="11826104" y="115079"/>
                  <a:pt x="11860085" y="34740"/>
                </a:cubicBezTo>
                <a:lnTo>
                  <a:pt x="11867099" y="0"/>
                </a:lnTo>
                <a:lnTo>
                  <a:pt x="11888251" y="0"/>
                </a:lnTo>
                <a:lnTo>
                  <a:pt x="11895264" y="34740"/>
                </a:lnTo>
                <a:cubicBezTo>
                  <a:pt x="11929245" y="115079"/>
                  <a:pt x="12008796" y="171450"/>
                  <a:pt x="12101512" y="171450"/>
                </a:cubicBezTo>
                <a:cubicBezTo>
                  <a:pt x="12124691" y="171450"/>
                  <a:pt x="12147047" y="167927"/>
                  <a:pt x="12168074" y="161387"/>
                </a:cubicBezTo>
                <a:lnTo>
                  <a:pt x="12192000" y="149885"/>
                </a:lnTo>
                <a:lnTo>
                  <a:pt x="12192000" y="904875"/>
                </a:lnTo>
                <a:lnTo>
                  <a:pt x="0" y="904875"/>
                </a:lnTo>
                <a:lnTo>
                  <a:pt x="0" y="118560"/>
                </a:lnTo>
                <a:lnTo>
                  <a:pt x="16137" y="133222"/>
                </a:lnTo>
                <a:cubicBezTo>
                  <a:pt x="51862" y="157358"/>
                  <a:pt x="94929" y="171450"/>
                  <a:pt x="141287" y="171450"/>
                </a:cubicBezTo>
                <a:cubicBezTo>
                  <a:pt x="234004" y="171450"/>
                  <a:pt x="313554" y="115079"/>
                  <a:pt x="347535" y="34740"/>
                </a:cubicBezTo>
                <a:close/>
              </a:path>
            </a:pathLst>
          </a:custGeom>
          <a:solidFill>
            <a:srgbClr val="12D5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-171269" y="-89349"/>
            <a:ext cx="4759233" cy="4497976"/>
            <a:chOff x="-180444" y="-108857"/>
            <a:chExt cx="4759233" cy="4497976"/>
          </a:xfrm>
        </p:grpSpPr>
        <p:grpSp>
          <p:nvGrpSpPr>
            <p:cNvPr id="3" name="组合 2"/>
            <p:cNvGrpSpPr/>
            <p:nvPr/>
          </p:nvGrpSpPr>
          <p:grpSpPr>
            <a:xfrm flipH="1">
              <a:off x="-180444" y="-108857"/>
              <a:ext cx="4175761" cy="3570514"/>
              <a:chOff x="8203475" y="-95794"/>
              <a:chExt cx="4175761" cy="3570514"/>
            </a:xfrm>
          </p:grpSpPr>
          <p:sp>
            <p:nvSpPr>
              <p:cNvPr id="5" name="矩形 4"/>
              <p:cNvSpPr/>
              <p:nvPr/>
            </p:nvSpPr>
            <p:spPr>
              <a:xfrm>
                <a:off x="8660674" y="0"/>
                <a:ext cx="3531326" cy="2769326"/>
              </a:xfrm>
              <a:prstGeom prst="rect">
                <a:avLst/>
              </a:prstGeom>
              <a:solidFill>
                <a:srgbClr val="19B4C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" name="任意多边形 48"/>
              <p:cNvSpPr/>
              <p:nvPr/>
            </p:nvSpPr>
            <p:spPr>
              <a:xfrm>
                <a:off x="8212184" y="-95794"/>
                <a:ext cx="4167052" cy="3566160"/>
              </a:xfrm>
              <a:custGeom>
                <a:avLst/>
                <a:gdLst>
                  <a:gd name="connsiteX0" fmla="*/ 66171 w 3897085"/>
                  <a:gd name="connsiteY0" fmla="*/ 0 h 3474720"/>
                  <a:gd name="connsiteX1" fmla="*/ 913544 w 3897085"/>
                  <a:gd name="connsiteY1" fmla="*/ 0 h 3474720"/>
                  <a:gd name="connsiteX2" fmla="*/ 941219 w 3897085"/>
                  <a:gd name="connsiteY2" fmla="*/ 50987 h 3474720"/>
                  <a:gd name="connsiteX3" fmla="*/ 979714 w 3897085"/>
                  <a:gd name="connsiteY3" fmla="*/ 241662 h 3474720"/>
                  <a:gd name="connsiteX4" fmla="*/ 941219 w 3897085"/>
                  <a:gd name="connsiteY4" fmla="*/ 432337 h 3474720"/>
                  <a:gd name="connsiteX5" fmla="*/ 940094 w 3897085"/>
                  <a:gd name="connsiteY5" fmla="*/ 434410 h 3474720"/>
                  <a:gd name="connsiteX6" fmla="*/ 973181 w 3897085"/>
                  <a:gd name="connsiteY6" fmla="*/ 431074 h 3474720"/>
                  <a:gd name="connsiteX7" fmla="*/ 1508797 w 3897085"/>
                  <a:gd name="connsiteY7" fmla="*/ 786104 h 3474720"/>
                  <a:gd name="connsiteX8" fmla="*/ 1526368 w 3897085"/>
                  <a:gd name="connsiteY8" fmla="*/ 842708 h 3474720"/>
                  <a:gd name="connsiteX9" fmla="*/ 1579016 w 3897085"/>
                  <a:gd name="connsiteY9" fmla="*/ 799269 h 3474720"/>
                  <a:gd name="connsiteX10" fmla="*/ 2057400 w 3897085"/>
                  <a:gd name="connsiteY10" fmla="*/ 653143 h 3474720"/>
                  <a:gd name="connsiteX11" fmla="*/ 2913018 w 3897085"/>
                  <a:gd name="connsiteY11" fmla="*/ 1508761 h 3474720"/>
                  <a:gd name="connsiteX12" fmla="*/ 2845779 w 3897085"/>
                  <a:gd name="connsiteY12" fmla="*/ 1841806 h 3474720"/>
                  <a:gd name="connsiteX13" fmla="*/ 2789968 w 3897085"/>
                  <a:gd name="connsiteY13" fmla="*/ 1944631 h 3474720"/>
                  <a:gd name="connsiteX14" fmla="*/ 2857646 w 3897085"/>
                  <a:gd name="connsiteY14" fmla="*/ 1965639 h 3474720"/>
                  <a:gd name="connsiteX15" fmla="*/ 3038685 w 3897085"/>
                  <a:gd name="connsiteY15" fmla="*/ 2114721 h 3474720"/>
                  <a:gd name="connsiteX16" fmla="*/ 3070970 w 3897085"/>
                  <a:gd name="connsiteY16" fmla="*/ 2174202 h 3474720"/>
                  <a:gd name="connsiteX17" fmla="*/ 3120278 w 3897085"/>
                  <a:gd name="connsiteY17" fmla="*/ 2114440 h 3474720"/>
                  <a:gd name="connsiteX18" fmla="*/ 3683725 w 3897085"/>
                  <a:gd name="connsiteY18" fmla="*/ 1881052 h 3474720"/>
                  <a:gd name="connsiteX19" fmla="*/ 3844315 w 3897085"/>
                  <a:gd name="connsiteY19" fmla="*/ 1897241 h 3474720"/>
                  <a:gd name="connsiteX20" fmla="*/ 3897085 w 3897085"/>
                  <a:gd name="connsiteY20" fmla="*/ 1910810 h 3474720"/>
                  <a:gd name="connsiteX21" fmla="*/ 3897085 w 3897085"/>
                  <a:gd name="connsiteY21" fmla="*/ 3444963 h 3474720"/>
                  <a:gd name="connsiteX22" fmla="*/ 3844315 w 3897085"/>
                  <a:gd name="connsiteY22" fmla="*/ 3458531 h 3474720"/>
                  <a:gd name="connsiteX23" fmla="*/ 3683725 w 3897085"/>
                  <a:gd name="connsiteY23" fmla="*/ 3474720 h 3474720"/>
                  <a:gd name="connsiteX24" fmla="*/ 2903080 w 3897085"/>
                  <a:gd name="connsiteY24" fmla="*/ 2838476 h 3474720"/>
                  <a:gd name="connsiteX25" fmla="*/ 2889774 w 3897085"/>
                  <a:gd name="connsiteY25" fmla="*/ 2706488 h 3474720"/>
                  <a:gd name="connsiteX26" fmla="*/ 2857646 w 3897085"/>
                  <a:gd name="connsiteY26" fmla="*/ 2723927 h 3474720"/>
                  <a:gd name="connsiteX27" fmla="*/ 2697479 w 3897085"/>
                  <a:gd name="connsiteY27" fmla="*/ 2756263 h 3474720"/>
                  <a:gd name="connsiteX28" fmla="*/ 2285999 w 3897085"/>
                  <a:gd name="connsiteY28" fmla="*/ 2344783 h 3474720"/>
                  <a:gd name="connsiteX29" fmla="*/ 2287265 w 3897085"/>
                  <a:gd name="connsiteY29" fmla="*/ 2332230 h 3474720"/>
                  <a:gd name="connsiteX30" fmla="*/ 2229837 w 3897085"/>
                  <a:gd name="connsiteY30" fmla="*/ 2346996 h 3474720"/>
                  <a:gd name="connsiteX31" fmla="*/ 2057400 w 3897085"/>
                  <a:gd name="connsiteY31" fmla="*/ 2364379 h 3474720"/>
                  <a:gd name="connsiteX32" fmla="*/ 1219165 w 3897085"/>
                  <a:gd name="connsiteY32" fmla="*/ 1681198 h 3474720"/>
                  <a:gd name="connsiteX33" fmla="*/ 1205410 w 3897085"/>
                  <a:gd name="connsiteY33" fmla="*/ 1544751 h 3474720"/>
                  <a:gd name="connsiteX34" fmla="*/ 1199448 w 3897085"/>
                  <a:gd name="connsiteY34" fmla="*/ 1547987 h 3474720"/>
                  <a:gd name="connsiteX35" fmla="*/ 973181 w 3897085"/>
                  <a:gd name="connsiteY35" fmla="*/ 1593668 h 3474720"/>
                  <a:gd name="connsiteX36" fmla="*/ 391884 w 3897085"/>
                  <a:gd name="connsiteY36" fmla="*/ 1012371 h 3474720"/>
                  <a:gd name="connsiteX37" fmla="*/ 437565 w 3897085"/>
                  <a:gd name="connsiteY37" fmla="*/ 786104 h 3474720"/>
                  <a:gd name="connsiteX38" fmla="*/ 468369 w 3897085"/>
                  <a:gd name="connsiteY38" fmla="*/ 729353 h 3474720"/>
                  <a:gd name="connsiteX39" fmla="*/ 391134 w 3897085"/>
                  <a:gd name="connsiteY39" fmla="*/ 721567 h 3474720"/>
                  <a:gd name="connsiteX40" fmla="*/ 0 w 3897085"/>
                  <a:gd name="connsiteY40" fmla="*/ 241662 h 3474720"/>
                  <a:gd name="connsiteX41" fmla="*/ 38496 w 3897085"/>
                  <a:gd name="connsiteY41" fmla="*/ 50987 h 34747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3897085" h="3474720">
                    <a:moveTo>
                      <a:pt x="66171" y="0"/>
                    </a:moveTo>
                    <a:lnTo>
                      <a:pt x="913544" y="0"/>
                    </a:lnTo>
                    <a:lnTo>
                      <a:pt x="941219" y="50987"/>
                    </a:lnTo>
                    <a:cubicBezTo>
                      <a:pt x="966007" y="109593"/>
                      <a:pt x="979714" y="174027"/>
                      <a:pt x="979714" y="241662"/>
                    </a:cubicBezTo>
                    <a:cubicBezTo>
                      <a:pt x="979714" y="309297"/>
                      <a:pt x="966007" y="373731"/>
                      <a:pt x="941219" y="432337"/>
                    </a:cubicBezTo>
                    <a:lnTo>
                      <a:pt x="940094" y="434410"/>
                    </a:lnTo>
                    <a:lnTo>
                      <a:pt x="973181" y="431074"/>
                    </a:lnTo>
                    <a:cubicBezTo>
                      <a:pt x="1213962" y="431074"/>
                      <a:pt x="1420551" y="577468"/>
                      <a:pt x="1508797" y="786104"/>
                    </a:cubicBezTo>
                    <a:lnTo>
                      <a:pt x="1526368" y="842708"/>
                    </a:lnTo>
                    <a:lnTo>
                      <a:pt x="1579016" y="799269"/>
                    </a:lnTo>
                    <a:cubicBezTo>
                      <a:pt x="1715573" y="707013"/>
                      <a:pt x="1880196" y="653143"/>
                      <a:pt x="2057400" y="653143"/>
                    </a:cubicBezTo>
                    <a:cubicBezTo>
                      <a:pt x="2529945" y="653143"/>
                      <a:pt x="2913018" y="1036216"/>
                      <a:pt x="2913018" y="1508761"/>
                    </a:cubicBezTo>
                    <a:cubicBezTo>
                      <a:pt x="2913018" y="1626897"/>
                      <a:pt x="2889076" y="1739442"/>
                      <a:pt x="2845779" y="1841806"/>
                    </a:cubicBezTo>
                    <a:lnTo>
                      <a:pt x="2789968" y="1944631"/>
                    </a:lnTo>
                    <a:lnTo>
                      <a:pt x="2857646" y="1965639"/>
                    </a:lnTo>
                    <a:cubicBezTo>
                      <a:pt x="2931489" y="1996872"/>
                      <a:pt x="2994317" y="2049048"/>
                      <a:pt x="3038685" y="2114721"/>
                    </a:cubicBezTo>
                    <a:lnTo>
                      <a:pt x="3070970" y="2174202"/>
                    </a:lnTo>
                    <a:lnTo>
                      <a:pt x="3120278" y="2114440"/>
                    </a:lnTo>
                    <a:cubicBezTo>
                      <a:pt x="3264477" y="1970241"/>
                      <a:pt x="3463685" y="1881052"/>
                      <a:pt x="3683725" y="1881052"/>
                    </a:cubicBezTo>
                    <a:cubicBezTo>
                      <a:pt x="3738735" y="1881052"/>
                      <a:pt x="3792443" y="1886626"/>
                      <a:pt x="3844315" y="1897241"/>
                    </a:cubicBezTo>
                    <a:lnTo>
                      <a:pt x="3897085" y="1910810"/>
                    </a:lnTo>
                    <a:lnTo>
                      <a:pt x="3897085" y="3444963"/>
                    </a:lnTo>
                    <a:lnTo>
                      <a:pt x="3844315" y="3458531"/>
                    </a:lnTo>
                    <a:cubicBezTo>
                      <a:pt x="3792443" y="3469146"/>
                      <a:pt x="3738735" y="3474720"/>
                      <a:pt x="3683725" y="3474720"/>
                    </a:cubicBezTo>
                    <a:cubicBezTo>
                      <a:pt x="3298656" y="3474720"/>
                      <a:pt x="2977382" y="3201580"/>
                      <a:pt x="2903080" y="2838476"/>
                    </a:cubicBezTo>
                    <a:lnTo>
                      <a:pt x="2889774" y="2706488"/>
                    </a:lnTo>
                    <a:lnTo>
                      <a:pt x="2857646" y="2723927"/>
                    </a:lnTo>
                    <a:cubicBezTo>
                      <a:pt x="2808417" y="2744749"/>
                      <a:pt x="2754293" y="2756263"/>
                      <a:pt x="2697479" y="2756263"/>
                    </a:cubicBezTo>
                    <a:cubicBezTo>
                      <a:pt x="2470225" y="2756263"/>
                      <a:pt x="2285999" y="2572037"/>
                      <a:pt x="2285999" y="2344783"/>
                    </a:cubicBezTo>
                    <a:lnTo>
                      <a:pt x="2287265" y="2332230"/>
                    </a:lnTo>
                    <a:lnTo>
                      <a:pt x="2229837" y="2346996"/>
                    </a:lnTo>
                    <a:cubicBezTo>
                      <a:pt x="2174138" y="2358394"/>
                      <a:pt x="2116468" y="2364379"/>
                      <a:pt x="2057400" y="2364379"/>
                    </a:cubicBezTo>
                    <a:cubicBezTo>
                      <a:pt x="1643923" y="2364379"/>
                      <a:pt x="1298948" y="2071089"/>
                      <a:pt x="1219165" y="1681198"/>
                    </a:cubicBezTo>
                    <a:lnTo>
                      <a:pt x="1205410" y="1544751"/>
                    </a:lnTo>
                    <a:lnTo>
                      <a:pt x="1199448" y="1547987"/>
                    </a:lnTo>
                    <a:cubicBezTo>
                      <a:pt x="1129903" y="1577402"/>
                      <a:pt x="1053441" y="1593668"/>
                      <a:pt x="973181" y="1593668"/>
                    </a:cubicBezTo>
                    <a:cubicBezTo>
                      <a:pt x="652140" y="1593668"/>
                      <a:pt x="391884" y="1333412"/>
                      <a:pt x="391884" y="1012371"/>
                    </a:cubicBezTo>
                    <a:cubicBezTo>
                      <a:pt x="391884" y="932111"/>
                      <a:pt x="408150" y="855650"/>
                      <a:pt x="437565" y="786104"/>
                    </a:cubicBezTo>
                    <a:lnTo>
                      <a:pt x="468369" y="729353"/>
                    </a:lnTo>
                    <a:lnTo>
                      <a:pt x="391134" y="721567"/>
                    </a:lnTo>
                    <a:cubicBezTo>
                      <a:pt x="167914" y="675890"/>
                      <a:pt x="0" y="478385"/>
                      <a:pt x="0" y="241662"/>
                    </a:cubicBezTo>
                    <a:cubicBezTo>
                      <a:pt x="0" y="174027"/>
                      <a:pt x="13708" y="109593"/>
                      <a:pt x="38496" y="50987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>
                <a:outerShdw blurRad="165100" dist="88900" algn="l" rotWithShape="0">
                  <a:prstClr val="black">
                    <a:alpha val="19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" name="任意多边形 49"/>
              <p:cNvSpPr/>
              <p:nvPr/>
            </p:nvSpPr>
            <p:spPr>
              <a:xfrm>
                <a:off x="8203475" y="-91440"/>
                <a:ext cx="4167052" cy="3566160"/>
              </a:xfrm>
              <a:custGeom>
                <a:avLst/>
                <a:gdLst>
                  <a:gd name="connsiteX0" fmla="*/ 66171 w 3897085"/>
                  <a:gd name="connsiteY0" fmla="*/ 0 h 3474720"/>
                  <a:gd name="connsiteX1" fmla="*/ 913544 w 3897085"/>
                  <a:gd name="connsiteY1" fmla="*/ 0 h 3474720"/>
                  <a:gd name="connsiteX2" fmla="*/ 941219 w 3897085"/>
                  <a:gd name="connsiteY2" fmla="*/ 50987 h 3474720"/>
                  <a:gd name="connsiteX3" fmla="*/ 979714 w 3897085"/>
                  <a:gd name="connsiteY3" fmla="*/ 241662 h 3474720"/>
                  <a:gd name="connsiteX4" fmla="*/ 941219 w 3897085"/>
                  <a:gd name="connsiteY4" fmla="*/ 432337 h 3474720"/>
                  <a:gd name="connsiteX5" fmla="*/ 940094 w 3897085"/>
                  <a:gd name="connsiteY5" fmla="*/ 434410 h 3474720"/>
                  <a:gd name="connsiteX6" fmla="*/ 973181 w 3897085"/>
                  <a:gd name="connsiteY6" fmla="*/ 431074 h 3474720"/>
                  <a:gd name="connsiteX7" fmla="*/ 1508797 w 3897085"/>
                  <a:gd name="connsiteY7" fmla="*/ 786104 h 3474720"/>
                  <a:gd name="connsiteX8" fmla="*/ 1526368 w 3897085"/>
                  <a:gd name="connsiteY8" fmla="*/ 842708 h 3474720"/>
                  <a:gd name="connsiteX9" fmla="*/ 1579016 w 3897085"/>
                  <a:gd name="connsiteY9" fmla="*/ 799269 h 3474720"/>
                  <a:gd name="connsiteX10" fmla="*/ 2057400 w 3897085"/>
                  <a:gd name="connsiteY10" fmla="*/ 653143 h 3474720"/>
                  <a:gd name="connsiteX11" fmla="*/ 2913018 w 3897085"/>
                  <a:gd name="connsiteY11" fmla="*/ 1508761 h 3474720"/>
                  <a:gd name="connsiteX12" fmla="*/ 2845779 w 3897085"/>
                  <a:gd name="connsiteY12" fmla="*/ 1841806 h 3474720"/>
                  <a:gd name="connsiteX13" fmla="*/ 2789968 w 3897085"/>
                  <a:gd name="connsiteY13" fmla="*/ 1944631 h 3474720"/>
                  <a:gd name="connsiteX14" fmla="*/ 2857646 w 3897085"/>
                  <a:gd name="connsiteY14" fmla="*/ 1965639 h 3474720"/>
                  <a:gd name="connsiteX15" fmla="*/ 3038685 w 3897085"/>
                  <a:gd name="connsiteY15" fmla="*/ 2114721 h 3474720"/>
                  <a:gd name="connsiteX16" fmla="*/ 3070970 w 3897085"/>
                  <a:gd name="connsiteY16" fmla="*/ 2174202 h 3474720"/>
                  <a:gd name="connsiteX17" fmla="*/ 3120278 w 3897085"/>
                  <a:gd name="connsiteY17" fmla="*/ 2114440 h 3474720"/>
                  <a:gd name="connsiteX18" fmla="*/ 3683725 w 3897085"/>
                  <a:gd name="connsiteY18" fmla="*/ 1881052 h 3474720"/>
                  <a:gd name="connsiteX19" fmla="*/ 3844315 w 3897085"/>
                  <a:gd name="connsiteY19" fmla="*/ 1897241 h 3474720"/>
                  <a:gd name="connsiteX20" fmla="*/ 3897085 w 3897085"/>
                  <a:gd name="connsiteY20" fmla="*/ 1910810 h 3474720"/>
                  <a:gd name="connsiteX21" fmla="*/ 3897085 w 3897085"/>
                  <a:gd name="connsiteY21" fmla="*/ 3444963 h 3474720"/>
                  <a:gd name="connsiteX22" fmla="*/ 3844315 w 3897085"/>
                  <a:gd name="connsiteY22" fmla="*/ 3458531 h 3474720"/>
                  <a:gd name="connsiteX23" fmla="*/ 3683725 w 3897085"/>
                  <a:gd name="connsiteY23" fmla="*/ 3474720 h 3474720"/>
                  <a:gd name="connsiteX24" fmla="*/ 2903080 w 3897085"/>
                  <a:gd name="connsiteY24" fmla="*/ 2838476 h 3474720"/>
                  <a:gd name="connsiteX25" fmla="*/ 2889774 w 3897085"/>
                  <a:gd name="connsiteY25" fmla="*/ 2706488 h 3474720"/>
                  <a:gd name="connsiteX26" fmla="*/ 2857646 w 3897085"/>
                  <a:gd name="connsiteY26" fmla="*/ 2723927 h 3474720"/>
                  <a:gd name="connsiteX27" fmla="*/ 2697479 w 3897085"/>
                  <a:gd name="connsiteY27" fmla="*/ 2756263 h 3474720"/>
                  <a:gd name="connsiteX28" fmla="*/ 2285999 w 3897085"/>
                  <a:gd name="connsiteY28" fmla="*/ 2344783 h 3474720"/>
                  <a:gd name="connsiteX29" fmla="*/ 2287265 w 3897085"/>
                  <a:gd name="connsiteY29" fmla="*/ 2332230 h 3474720"/>
                  <a:gd name="connsiteX30" fmla="*/ 2229837 w 3897085"/>
                  <a:gd name="connsiteY30" fmla="*/ 2346996 h 3474720"/>
                  <a:gd name="connsiteX31" fmla="*/ 2057400 w 3897085"/>
                  <a:gd name="connsiteY31" fmla="*/ 2364379 h 3474720"/>
                  <a:gd name="connsiteX32" fmla="*/ 1219165 w 3897085"/>
                  <a:gd name="connsiteY32" fmla="*/ 1681198 h 3474720"/>
                  <a:gd name="connsiteX33" fmla="*/ 1205410 w 3897085"/>
                  <a:gd name="connsiteY33" fmla="*/ 1544751 h 3474720"/>
                  <a:gd name="connsiteX34" fmla="*/ 1199448 w 3897085"/>
                  <a:gd name="connsiteY34" fmla="*/ 1547987 h 3474720"/>
                  <a:gd name="connsiteX35" fmla="*/ 973181 w 3897085"/>
                  <a:gd name="connsiteY35" fmla="*/ 1593668 h 3474720"/>
                  <a:gd name="connsiteX36" fmla="*/ 391884 w 3897085"/>
                  <a:gd name="connsiteY36" fmla="*/ 1012371 h 3474720"/>
                  <a:gd name="connsiteX37" fmla="*/ 437565 w 3897085"/>
                  <a:gd name="connsiteY37" fmla="*/ 786104 h 3474720"/>
                  <a:gd name="connsiteX38" fmla="*/ 468369 w 3897085"/>
                  <a:gd name="connsiteY38" fmla="*/ 729353 h 3474720"/>
                  <a:gd name="connsiteX39" fmla="*/ 391134 w 3897085"/>
                  <a:gd name="connsiteY39" fmla="*/ 721567 h 3474720"/>
                  <a:gd name="connsiteX40" fmla="*/ 0 w 3897085"/>
                  <a:gd name="connsiteY40" fmla="*/ 241662 h 3474720"/>
                  <a:gd name="connsiteX41" fmla="*/ 38496 w 3897085"/>
                  <a:gd name="connsiteY41" fmla="*/ 50987 h 34747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3897085" h="3474720">
                    <a:moveTo>
                      <a:pt x="66171" y="0"/>
                    </a:moveTo>
                    <a:lnTo>
                      <a:pt x="913544" y="0"/>
                    </a:lnTo>
                    <a:lnTo>
                      <a:pt x="941219" y="50987"/>
                    </a:lnTo>
                    <a:cubicBezTo>
                      <a:pt x="966007" y="109593"/>
                      <a:pt x="979714" y="174027"/>
                      <a:pt x="979714" y="241662"/>
                    </a:cubicBezTo>
                    <a:cubicBezTo>
                      <a:pt x="979714" y="309297"/>
                      <a:pt x="966007" y="373731"/>
                      <a:pt x="941219" y="432337"/>
                    </a:cubicBezTo>
                    <a:lnTo>
                      <a:pt x="940094" y="434410"/>
                    </a:lnTo>
                    <a:lnTo>
                      <a:pt x="973181" y="431074"/>
                    </a:lnTo>
                    <a:cubicBezTo>
                      <a:pt x="1213962" y="431074"/>
                      <a:pt x="1420551" y="577468"/>
                      <a:pt x="1508797" y="786104"/>
                    </a:cubicBezTo>
                    <a:lnTo>
                      <a:pt x="1526368" y="842708"/>
                    </a:lnTo>
                    <a:lnTo>
                      <a:pt x="1579016" y="799269"/>
                    </a:lnTo>
                    <a:cubicBezTo>
                      <a:pt x="1715573" y="707013"/>
                      <a:pt x="1880196" y="653143"/>
                      <a:pt x="2057400" y="653143"/>
                    </a:cubicBezTo>
                    <a:cubicBezTo>
                      <a:pt x="2529945" y="653143"/>
                      <a:pt x="2913018" y="1036216"/>
                      <a:pt x="2913018" y="1508761"/>
                    </a:cubicBezTo>
                    <a:cubicBezTo>
                      <a:pt x="2913018" y="1626897"/>
                      <a:pt x="2889076" y="1739442"/>
                      <a:pt x="2845779" y="1841806"/>
                    </a:cubicBezTo>
                    <a:lnTo>
                      <a:pt x="2789968" y="1944631"/>
                    </a:lnTo>
                    <a:lnTo>
                      <a:pt x="2857646" y="1965639"/>
                    </a:lnTo>
                    <a:cubicBezTo>
                      <a:pt x="2931489" y="1996872"/>
                      <a:pt x="2994317" y="2049048"/>
                      <a:pt x="3038685" y="2114721"/>
                    </a:cubicBezTo>
                    <a:lnTo>
                      <a:pt x="3070970" y="2174202"/>
                    </a:lnTo>
                    <a:lnTo>
                      <a:pt x="3120278" y="2114440"/>
                    </a:lnTo>
                    <a:cubicBezTo>
                      <a:pt x="3264477" y="1970241"/>
                      <a:pt x="3463685" y="1881052"/>
                      <a:pt x="3683725" y="1881052"/>
                    </a:cubicBezTo>
                    <a:cubicBezTo>
                      <a:pt x="3738735" y="1881052"/>
                      <a:pt x="3792443" y="1886626"/>
                      <a:pt x="3844315" y="1897241"/>
                    </a:cubicBezTo>
                    <a:lnTo>
                      <a:pt x="3897085" y="1910810"/>
                    </a:lnTo>
                    <a:lnTo>
                      <a:pt x="3897085" y="3444963"/>
                    </a:lnTo>
                    <a:lnTo>
                      <a:pt x="3844315" y="3458531"/>
                    </a:lnTo>
                    <a:cubicBezTo>
                      <a:pt x="3792443" y="3469146"/>
                      <a:pt x="3738735" y="3474720"/>
                      <a:pt x="3683725" y="3474720"/>
                    </a:cubicBezTo>
                    <a:cubicBezTo>
                      <a:pt x="3298656" y="3474720"/>
                      <a:pt x="2977382" y="3201580"/>
                      <a:pt x="2903080" y="2838476"/>
                    </a:cubicBezTo>
                    <a:lnTo>
                      <a:pt x="2889774" y="2706488"/>
                    </a:lnTo>
                    <a:lnTo>
                      <a:pt x="2857646" y="2723927"/>
                    </a:lnTo>
                    <a:cubicBezTo>
                      <a:pt x="2808417" y="2744749"/>
                      <a:pt x="2754293" y="2756263"/>
                      <a:pt x="2697479" y="2756263"/>
                    </a:cubicBezTo>
                    <a:cubicBezTo>
                      <a:pt x="2470225" y="2756263"/>
                      <a:pt x="2285999" y="2572037"/>
                      <a:pt x="2285999" y="2344783"/>
                    </a:cubicBezTo>
                    <a:lnTo>
                      <a:pt x="2287265" y="2332230"/>
                    </a:lnTo>
                    <a:lnTo>
                      <a:pt x="2229837" y="2346996"/>
                    </a:lnTo>
                    <a:cubicBezTo>
                      <a:pt x="2174138" y="2358394"/>
                      <a:pt x="2116468" y="2364379"/>
                      <a:pt x="2057400" y="2364379"/>
                    </a:cubicBezTo>
                    <a:cubicBezTo>
                      <a:pt x="1643923" y="2364379"/>
                      <a:pt x="1298948" y="2071089"/>
                      <a:pt x="1219165" y="1681198"/>
                    </a:cubicBezTo>
                    <a:lnTo>
                      <a:pt x="1205410" y="1544751"/>
                    </a:lnTo>
                    <a:lnTo>
                      <a:pt x="1199448" y="1547987"/>
                    </a:lnTo>
                    <a:cubicBezTo>
                      <a:pt x="1129903" y="1577402"/>
                      <a:pt x="1053441" y="1593668"/>
                      <a:pt x="973181" y="1593668"/>
                    </a:cubicBezTo>
                    <a:cubicBezTo>
                      <a:pt x="652140" y="1593668"/>
                      <a:pt x="391884" y="1333412"/>
                      <a:pt x="391884" y="1012371"/>
                    </a:cubicBezTo>
                    <a:cubicBezTo>
                      <a:pt x="391884" y="932111"/>
                      <a:pt x="408150" y="855650"/>
                      <a:pt x="437565" y="786104"/>
                    </a:cubicBezTo>
                    <a:lnTo>
                      <a:pt x="468369" y="729353"/>
                    </a:lnTo>
                    <a:lnTo>
                      <a:pt x="391134" y="721567"/>
                    </a:lnTo>
                    <a:cubicBezTo>
                      <a:pt x="167914" y="675890"/>
                      <a:pt x="0" y="478385"/>
                      <a:pt x="0" y="241662"/>
                    </a:cubicBezTo>
                    <a:cubicBezTo>
                      <a:pt x="0" y="174027"/>
                      <a:pt x="13708" y="109593"/>
                      <a:pt x="38496" y="50987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>
                <a:innerShdw blurRad="444500" dist="50800" dir="18900000">
                  <a:srgbClr val="91F0FD">
                    <a:alpha val="50000"/>
                  </a:srgb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4" name="任意多边形 46"/>
            <p:cNvSpPr/>
            <p:nvPr/>
          </p:nvSpPr>
          <p:spPr>
            <a:xfrm flipH="1">
              <a:off x="15498" y="0"/>
              <a:ext cx="4563291" cy="4389119"/>
            </a:xfrm>
            <a:custGeom>
              <a:avLst/>
              <a:gdLst>
                <a:gd name="connsiteX0" fmla="*/ 0 w 4563291"/>
                <a:gd name="connsiteY0" fmla="*/ 0 h 4389119"/>
                <a:gd name="connsiteX1" fmla="*/ 1195147 w 4563291"/>
                <a:gd name="connsiteY1" fmla="*/ 0 h 4389119"/>
                <a:gd name="connsiteX2" fmla="*/ 1195147 w 4563291"/>
                <a:gd name="connsiteY2" fmla="*/ 1271847 h 4389119"/>
                <a:gd name="connsiteX3" fmla="*/ 2160923 w 4563291"/>
                <a:gd name="connsiteY3" fmla="*/ 1271847 h 4389119"/>
                <a:gd name="connsiteX4" fmla="*/ 2160923 w 4563291"/>
                <a:gd name="connsiteY4" fmla="*/ 1724298 h 4389119"/>
                <a:gd name="connsiteX5" fmla="*/ 2586445 w 4563291"/>
                <a:gd name="connsiteY5" fmla="*/ 1724298 h 4389119"/>
                <a:gd name="connsiteX6" fmla="*/ 2586445 w 4563291"/>
                <a:gd name="connsiteY6" fmla="*/ 2169621 h 4389119"/>
                <a:gd name="connsiteX7" fmla="*/ 3078410 w 4563291"/>
                <a:gd name="connsiteY7" fmla="*/ 2169621 h 4389119"/>
                <a:gd name="connsiteX8" fmla="*/ 3078410 w 4563291"/>
                <a:gd name="connsiteY8" fmla="*/ 2508070 h 4389119"/>
                <a:gd name="connsiteX9" fmla="*/ 3866605 w 4563291"/>
                <a:gd name="connsiteY9" fmla="*/ 2508070 h 4389119"/>
                <a:gd name="connsiteX10" fmla="*/ 3866605 w 4563291"/>
                <a:gd name="connsiteY10" fmla="*/ 2743200 h 4389119"/>
                <a:gd name="connsiteX11" fmla="*/ 4563291 w 4563291"/>
                <a:gd name="connsiteY11" fmla="*/ 2743200 h 4389119"/>
                <a:gd name="connsiteX12" fmla="*/ 4563291 w 4563291"/>
                <a:gd name="connsiteY12" fmla="*/ 4389119 h 4389119"/>
                <a:gd name="connsiteX13" fmla="*/ 2595523 w 4563291"/>
                <a:gd name="connsiteY13" fmla="*/ 4389119 h 4389119"/>
                <a:gd name="connsiteX14" fmla="*/ 2595523 w 4563291"/>
                <a:gd name="connsiteY14" fmla="*/ 3366654 h 4389119"/>
                <a:gd name="connsiteX15" fmla="*/ 1690108 w 4563291"/>
                <a:gd name="connsiteY15" fmla="*/ 3366654 h 4389119"/>
                <a:gd name="connsiteX16" fmla="*/ 1690108 w 4563291"/>
                <a:gd name="connsiteY16" fmla="*/ 2867890 h 4389119"/>
                <a:gd name="connsiteX17" fmla="*/ 639826 w 4563291"/>
                <a:gd name="connsiteY17" fmla="*/ 2867890 h 4389119"/>
                <a:gd name="connsiteX18" fmla="*/ 639826 w 4563291"/>
                <a:gd name="connsiteY18" fmla="*/ 2019992 h 4389119"/>
                <a:gd name="connsiteX19" fmla="*/ 0 w 4563291"/>
                <a:gd name="connsiteY19" fmla="*/ 2019992 h 4389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563291" h="4389119">
                  <a:moveTo>
                    <a:pt x="0" y="0"/>
                  </a:moveTo>
                  <a:lnTo>
                    <a:pt x="1195147" y="0"/>
                  </a:lnTo>
                  <a:lnTo>
                    <a:pt x="1195147" y="1271847"/>
                  </a:lnTo>
                  <a:lnTo>
                    <a:pt x="2160923" y="1271847"/>
                  </a:lnTo>
                  <a:lnTo>
                    <a:pt x="2160923" y="1724298"/>
                  </a:lnTo>
                  <a:lnTo>
                    <a:pt x="2586445" y="1724298"/>
                  </a:lnTo>
                  <a:lnTo>
                    <a:pt x="2586445" y="2169621"/>
                  </a:lnTo>
                  <a:lnTo>
                    <a:pt x="3078410" y="2169621"/>
                  </a:lnTo>
                  <a:lnTo>
                    <a:pt x="3078410" y="2508070"/>
                  </a:lnTo>
                  <a:lnTo>
                    <a:pt x="3866605" y="2508070"/>
                  </a:lnTo>
                  <a:lnTo>
                    <a:pt x="3866605" y="2743200"/>
                  </a:lnTo>
                  <a:lnTo>
                    <a:pt x="4563291" y="2743200"/>
                  </a:lnTo>
                  <a:lnTo>
                    <a:pt x="4563291" y="4389119"/>
                  </a:lnTo>
                  <a:lnTo>
                    <a:pt x="2595523" y="4389119"/>
                  </a:lnTo>
                  <a:lnTo>
                    <a:pt x="2595523" y="3366654"/>
                  </a:lnTo>
                  <a:lnTo>
                    <a:pt x="1690108" y="3366654"/>
                  </a:lnTo>
                  <a:lnTo>
                    <a:pt x="1690108" y="2867890"/>
                  </a:lnTo>
                  <a:lnTo>
                    <a:pt x="639826" y="2867890"/>
                  </a:lnTo>
                  <a:lnTo>
                    <a:pt x="639826" y="2019992"/>
                  </a:lnTo>
                  <a:lnTo>
                    <a:pt x="0" y="201999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40" t="20306" r="34149" b="13390"/>
          <a:stretch>
            <a:fillRect/>
          </a:stretch>
        </p:blipFill>
        <p:spPr>
          <a:xfrm>
            <a:off x="8366815" y="3716635"/>
            <a:ext cx="2553275" cy="241017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47" t="36684" r="58009" b="33815"/>
          <a:stretch>
            <a:fillRect/>
          </a:stretch>
        </p:blipFill>
        <p:spPr>
          <a:xfrm rot="151844">
            <a:off x="1413669" y="4754993"/>
            <a:ext cx="580572" cy="834573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443607" y="885824"/>
            <a:ext cx="2343678" cy="2967518"/>
            <a:chOff x="748407" y="542924"/>
            <a:chExt cx="2343678" cy="2967518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542" r="42530" b="53979"/>
            <a:stretch>
              <a:fillRect/>
            </a:stretch>
          </p:blipFill>
          <p:spPr>
            <a:xfrm>
              <a:off x="748407" y="542924"/>
              <a:ext cx="2314575" cy="2203151"/>
            </a:xfrm>
            <a:prstGeom prst="rect">
              <a:avLst/>
            </a:prstGeom>
          </p:spPr>
        </p:pic>
        <p:grpSp>
          <p:nvGrpSpPr>
            <p:cNvPr id="12" name="组合 11"/>
            <p:cNvGrpSpPr/>
            <p:nvPr/>
          </p:nvGrpSpPr>
          <p:grpSpPr>
            <a:xfrm>
              <a:off x="937149" y="2188033"/>
              <a:ext cx="2154936" cy="1322409"/>
              <a:chOff x="8726219" y="-661205"/>
              <a:chExt cx="2154936" cy="1322409"/>
            </a:xfrm>
          </p:grpSpPr>
          <p:sp>
            <p:nvSpPr>
              <p:cNvPr id="13" name="任意多边形 58"/>
              <p:cNvSpPr/>
              <p:nvPr/>
            </p:nvSpPr>
            <p:spPr>
              <a:xfrm rot="21387068">
                <a:off x="8737941" y="-661205"/>
                <a:ext cx="2143214" cy="1322408"/>
              </a:xfrm>
              <a:custGeom>
                <a:avLst/>
                <a:gdLst>
                  <a:gd name="connsiteX0" fmla="*/ 948690 w 2148840"/>
                  <a:gd name="connsiteY0" fmla="*/ 0 h 1325880"/>
                  <a:gd name="connsiteX1" fmla="*/ 1264643 w 2148840"/>
                  <a:gd name="connsiteY1" fmla="*/ 209428 h 1325880"/>
                  <a:gd name="connsiteX2" fmla="*/ 1272463 w 2148840"/>
                  <a:gd name="connsiteY2" fmla="*/ 234618 h 1325880"/>
                  <a:gd name="connsiteX3" fmla="*/ 1318138 w 2148840"/>
                  <a:gd name="connsiteY3" fmla="*/ 209827 h 1325880"/>
                  <a:gd name="connsiteX4" fmla="*/ 1451610 w 2148840"/>
                  <a:gd name="connsiteY4" fmla="*/ 182880 h 1325880"/>
                  <a:gd name="connsiteX5" fmla="*/ 1735948 w 2148840"/>
                  <a:gd name="connsiteY5" fmla="*/ 334061 h 1325880"/>
                  <a:gd name="connsiteX6" fmla="*/ 1754729 w 2148840"/>
                  <a:gd name="connsiteY6" fmla="*/ 368663 h 1325880"/>
                  <a:gd name="connsiteX7" fmla="*/ 1811161 w 2148840"/>
                  <a:gd name="connsiteY7" fmla="*/ 374352 h 1325880"/>
                  <a:gd name="connsiteX8" fmla="*/ 2148840 w 2148840"/>
                  <a:gd name="connsiteY8" fmla="*/ 788670 h 1325880"/>
                  <a:gd name="connsiteX9" fmla="*/ 1725930 w 2148840"/>
                  <a:gd name="connsiteY9" fmla="*/ 1211580 h 1325880"/>
                  <a:gd name="connsiteX10" fmla="*/ 1489477 w 2148840"/>
                  <a:gd name="connsiteY10" fmla="*/ 1139354 h 1325880"/>
                  <a:gd name="connsiteX11" fmla="*/ 1436947 w 2148840"/>
                  <a:gd name="connsiteY11" fmla="*/ 1096013 h 1325880"/>
                  <a:gd name="connsiteX12" fmla="*/ 1420223 w 2148840"/>
                  <a:gd name="connsiteY12" fmla="*/ 1126825 h 1325880"/>
                  <a:gd name="connsiteX13" fmla="*/ 1045845 w 2148840"/>
                  <a:gd name="connsiteY13" fmla="*/ 1325880 h 1325880"/>
                  <a:gd name="connsiteX14" fmla="*/ 726597 w 2148840"/>
                  <a:gd name="connsiteY14" fmla="*/ 1193643 h 1325880"/>
                  <a:gd name="connsiteX15" fmla="*/ 677235 w 2148840"/>
                  <a:gd name="connsiteY15" fmla="*/ 1133816 h 1325880"/>
                  <a:gd name="connsiteX16" fmla="*/ 643102 w 2148840"/>
                  <a:gd name="connsiteY16" fmla="*/ 1152342 h 1325880"/>
                  <a:gd name="connsiteX17" fmla="*/ 462915 w 2148840"/>
                  <a:gd name="connsiteY17" fmla="*/ 1188720 h 1325880"/>
                  <a:gd name="connsiteX18" fmla="*/ 0 w 2148840"/>
                  <a:gd name="connsiteY18" fmla="*/ 725805 h 1325880"/>
                  <a:gd name="connsiteX19" fmla="*/ 462915 w 2148840"/>
                  <a:gd name="connsiteY19" fmla="*/ 262890 h 1325880"/>
                  <a:gd name="connsiteX20" fmla="*/ 556209 w 2148840"/>
                  <a:gd name="connsiteY20" fmla="*/ 272295 h 1325880"/>
                  <a:gd name="connsiteX21" fmla="*/ 611187 w 2148840"/>
                  <a:gd name="connsiteY21" fmla="*/ 289361 h 1325880"/>
                  <a:gd name="connsiteX22" fmla="*/ 612757 w 2148840"/>
                  <a:gd name="connsiteY22" fmla="*/ 273794 h 1325880"/>
                  <a:gd name="connsiteX23" fmla="*/ 948690 w 2148840"/>
                  <a:gd name="connsiteY23" fmla="*/ 0 h 13258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148840" h="1325880">
                    <a:moveTo>
                      <a:pt x="948690" y="0"/>
                    </a:moveTo>
                    <a:cubicBezTo>
                      <a:pt x="1090723" y="0"/>
                      <a:pt x="1212588" y="86356"/>
                      <a:pt x="1264643" y="209428"/>
                    </a:cubicBezTo>
                    <a:lnTo>
                      <a:pt x="1272463" y="234618"/>
                    </a:lnTo>
                    <a:lnTo>
                      <a:pt x="1318138" y="209827"/>
                    </a:lnTo>
                    <a:cubicBezTo>
                      <a:pt x="1359162" y="192475"/>
                      <a:pt x="1404265" y="182880"/>
                      <a:pt x="1451610" y="182880"/>
                    </a:cubicBezTo>
                    <a:cubicBezTo>
                      <a:pt x="1569971" y="182880"/>
                      <a:pt x="1674326" y="242849"/>
                      <a:pt x="1735948" y="334061"/>
                    </a:cubicBezTo>
                    <a:lnTo>
                      <a:pt x="1754729" y="368663"/>
                    </a:lnTo>
                    <a:lnTo>
                      <a:pt x="1811161" y="374352"/>
                    </a:lnTo>
                    <a:cubicBezTo>
                      <a:pt x="2003874" y="413787"/>
                      <a:pt x="2148840" y="584299"/>
                      <a:pt x="2148840" y="788670"/>
                    </a:cubicBezTo>
                    <a:cubicBezTo>
                      <a:pt x="2148840" y="1022237"/>
                      <a:pt x="1959497" y="1211580"/>
                      <a:pt x="1725930" y="1211580"/>
                    </a:cubicBezTo>
                    <a:cubicBezTo>
                      <a:pt x="1638342" y="1211580"/>
                      <a:pt x="1556974" y="1184954"/>
                      <a:pt x="1489477" y="1139354"/>
                    </a:cubicBezTo>
                    <a:lnTo>
                      <a:pt x="1436947" y="1096013"/>
                    </a:lnTo>
                    <a:lnTo>
                      <a:pt x="1420223" y="1126825"/>
                    </a:lnTo>
                    <a:cubicBezTo>
                      <a:pt x="1339088" y="1246920"/>
                      <a:pt x="1201688" y="1325880"/>
                      <a:pt x="1045845" y="1325880"/>
                    </a:cubicBezTo>
                    <a:cubicBezTo>
                      <a:pt x="921171" y="1325880"/>
                      <a:pt x="808300" y="1275346"/>
                      <a:pt x="726597" y="1193643"/>
                    </a:cubicBezTo>
                    <a:lnTo>
                      <a:pt x="677235" y="1133816"/>
                    </a:lnTo>
                    <a:lnTo>
                      <a:pt x="643102" y="1152342"/>
                    </a:lnTo>
                    <a:cubicBezTo>
                      <a:pt x="587720" y="1175767"/>
                      <a:pt x="526830" y="1188720"/>
                      <a:pt x="462915" y="1188720"/>
                    </a:cubicBezTo>
                    <a:cubicBezTo>
                      <a:pt x="207254" y="1188720"/>
                      <a:pt x="0" y="981466"/>
                      <a:pt x="0" y="725805"/>
                    </a:cubicBezTo>
                    <a:cubicBezTo>
                      <a:pt x="0" y="470144"/>
                      <a:pt x="207254" y="262890"/>
                      <a:pt x="462915" y="262890"/>
                    </a:cubicBezTo>
                    <a:cubicBezTo>
                      <a:pt x="494873" y="262890"/>
                      <a:pt x="526074" y="266128"/>
                      <a:pt x="556209" y="272295"/>
                    </a:cubicBezTo>
                    <a:lnTo>
                      <a:pt x="611187" y="289361"/>
                    </a:lnTo>
                    <a:lnTo>
                      <a:pt x="612757" y="273794"/>
                    </a:lnTo>
                    <a:cubicBezTo>
                      <a:pt x="644731" y="117540"/>
                      <a:pt x="782984" y="0"/>
                      <a:pt x="94869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19050">
                <a:solidFill>
                  <a:srgbClr val="91F0FD"/>
                </a:solidFill>
              </a:ln>
              <a:effectLst>
                <a:outerShdw blurRad="215900" dist="76200" dir="6600000" algn="t" rotWithShape="0">
                  <a:prstClr val="black">
                    <a:alpha val="1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" name="任意多边形 66"/>
              <p:cNvSpPr/>
              <p:nvPr/>
            </p:nvSpPr>
            <p:spPr>
              <a:xfrm rot="21387068">
                <a:off x="8726219" y="-661204"/>
                <a:ext cx="2143214" cy="1322408"/>
              </a:xfrm>
              <a:custGeom>
                <a:avLst/>
                <a:gdLst>
                  <a:gd name="connsiteX0" fmla="*/ 948690 w 2148840"/>
                  <a:gd name="connsiteY0" fmla="*/ 0 h 1325880"/>
                  <a:gd name="connsiteX1" fmla="*/ 1264643 w 2148840"/>
                  <a:gd name="connsiteY1" fmla="*/ 209428 h 1325880"/>
                  <a:gd name="connsiteX2" fmla="*/ 1272463 w 2148840"/>
                  <a:gd name="connsiteY2" fmla="*/ 234618 h 1325880"/>
                  <a:gd name="connsiteX3" fmla="*/ 1318138 w 2148840"/>
                  <a:gd name="connsiteY3" fmla="*/ 209827 h 1325880"/>
                  <a:gd name="connsiteX4" fmla="*/ 1451610 w 2148840"/>
                  <a:gd name="connsiteY4" fmla="*/ 182880 h 1325880"/>
                  <a:gd name="connsiteX5" fmla="*/ 1735948 w 2148840"/>
                  <a:gd name="connsiteY5" fmla="*/ 334061 h 1325880"/>
                  <a:gd name="connsiteX6" fmla="*/ 1754729 w 2148840"/>
                  <a:gd name="connsiteY6" fmla="*/ 368663 h 1325880"/>
                  <a:gd name="connsiteX7" fmla="*/ 1811161 w 2148840"/>
                  <a:gd name="connsiteY7" fmla="*/ 374352 h 1325880"/>
                  <a:gd name="connsiteX8" fmla="*/ 2148840 w 2148840"/>
                  <a:gd name="connsiteY8" fmla="*/ 788670 h 1325880"/>
                  <a:gd name="connsiteX9" fmla="*/ 1725930 w 2148840"/>
                  <a:gd name="connsiteY9" fmla="*/ 1211580 h 1325880"/>
                  <a:gd name="connsiteX10" fmla="*/ 1489477 w 2148840"/>
                  <a:gd name="connsiteY10" fmla="*/ 1139354 h 1325880"/>
                  <a:gd name="connsiteX11" fmla="*/ 1436947 w 2148840"/>
                  <a:gd name="connsiteY11" fmla="*/ 1096013 h 1325880"/>
                  <a:gd name="connsiteX12" fmla="*/ 1420223 w 2148840"/>
                  <a:gd name="connsiteY12" fmla="*/ 1126825 h 1325880"/>
                  <a:gd name="connsiteX13" fmla="*/ 1045845 w 2148840"/>
                  <a:gd name="connsiteY13" fmla="*/ 1325880 h 1325880"/>
                  <a:gd name="connsiteX14" fmla="*/ 726597 w 2148840"/>
                  <a:gd name="connsiteY14" fmla="*/ 1193643 h 1325880"/>
                  <a:gd name="connsiteX15" fmla="*/ 677235 w 2148840"/>
                  <a:gd name="connsiteY15" fmla="*/ 1133816 h 1325880"/>
                  <a:gd name="connsiteX16" fmla="*/ 643102 w 2148840"/>
                  <a:gd name="connsiteY16" fmla="*/ 1152342 h 1325880"/>
                  <a:gd name="connsiteX17" fmla="*/ 462915 w 2148840"/>
                  <a:gd name="connsiteY17" fmla="*/ 1188720 h 1325880"/>
                  <a:gd name="connsiteX18" fmla="*/ 0 w 2148840"/>
                  <a:gd name="connsiteY18" fmla="*/ 725805 h 1325880"/>
                  <a:gd name="connsiteX19" fmla="*/ 462915 w 2148840"/>
                  <a:gd name="connsiteY19" fmla="*/ 262890 h 1325880"/>
                  <a:gd name="connsiteX20" fmla="*/ 556209 w 2148840"/>
                  <a:gd name="connsiteY20" fmla="*/ 272295 h 1325880"/>
                  <a:gd name="connsiteX21" fmla="*/ 611187 w 2148840"/>
                  <a:gd name="connsiteY21" fmla="*/ 289361 h 1325880"/>
                  <a:gd name="connsiteX22" fmla="*/ 612757 w 2148840"/>
                  <a:gd name="connsiteY22" fmla="*/ 273794 h 1325880"/>
                  <a:gd name="connsiteX23" fmla="*/ 948690 w 2148840"/>
                  <a:gd name="connsiteY23" fmla="*/ 0 h 13258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148840" h="1325880">
                    <a:moveTo>
                      <a:pt x="948690" y="0"/>
                    </a:moveTo>
                    <a:cubicBezTo>
                      <a:pt x="1090723" y="0"/>
                      <a:pt x="1212588" y="86356"/>
                      <a:pt x="1264643" y="209428"/>
                    </a:cubicBezTo>
                    <a:lnTo>
                      <a:pt x="1272463" y="234618"/>
                    </a:lnTo>
                    <a:lnTo>
                      <a:pt x="1318138" y="209827"/>
                    </a:lnTo>
                    <a:cubicBezTo>
                      <a:pt x="1359162" y="192475"/>
                      <a:pt x="1404265" y="182880"/>
                      <a:pt x="1451610" y="182880"/>
                    </a:cubicBezTo>
                    <a:cubicBezTo>
                      <a:pt x="1569971" y="182880"/>
                      <a:pt x="1674326" y="242849"/>
                      <a:pt x="1735948" y="334061"/>
                    </a:cubicBezTo>
                    <a:lnTo>
                      <a:pt x="1754729" y="368663"/>
                    </a:lnTo>
                    <a:lnTo>
                      <a:pt x="1811161" y="374352"/>
                    </a:lnTo>
                    <a:cubicBezTo>
                      <a:pt x="2003874" y="413787"/>
                      <a:pt x="2148840" y="584299"/>
                      <a:pt x="2148840" y="788670"/>
                    </a:cubicBezTo>
                    <a:cubicBezTo>
                      <a:pt x="2148840" y="1022237"/>
                      <a:pt x="1959497" y="1211580"/>
                      <a:pt x="1725930" y="1211580"/>
                    </a:cubicBezTo>
                    <a:cubicBezTo>
                      <a:pt x="1638342" y="1211580"/>
                      <a:pt x="1556974" y="1184954"/>
                      <a:pt x="1489477" y="1139354"/>
                    </a:cubicBezTo>
                    <a:lnTo>
                      <a:pt x="1436947" y="1096013"/>
                    </a:lnTo>
                    <a:lnTo>
                      <a:pt x="1420223" y="1126825"/>
                    </a:lnTo>
                    <a:cubicBezTo>
                      <a:pt x="1339088" y="1246920"/>
                      <a:pt x="1201688" y="1325880"/>
                      <a:pt x="1045845" y="1325880"/>
                    </a:cubicBezTo>
                    <a:cubicBezTo>
                      <a:pt x="921171" y="1325880"/>
                      <a:pt x="808300" y="1275346"/>
                      <a:pt x="726597" y="1193643"/>
                    </a:cubicBezTo>
                    <a:lnTo>
                      <a:pt x="677235" y="1133816"/>
                    </a:lnTo>
                    <a:lnTo>
                      <a:pt x="643102" y="1152342"/>
                    </a:lnTo>
                    <a:cubicBezTo>
                      <a:pt x="587720" y="1175767"/>
                      <a:pt x="526830" y="1188720"/>
                      <a:pt x="462915" y="1188720"/>
                    </a:cubicBezTo>
                    <a:cubicBezTo>
                      <a:pt x="207254" y="1188720"/>
                      <a:pt x="0" y="981466"/>
                      <a:pt x="0" y="725805"/>
                    </a:cubicBezTo>
                    <a:cubicBezTo>
                      <a:pt x="0" y="470144"/>
                      <a:pt x="207254" y="262890"/>
                      <a:pt x="462915" y="262890"/>
                    </a:cubicBezTo>
                    <a:cubicBezTo>
                      <a:pt x="494873" y="262890"/>
                      <a:pt x="526074" y="266128"/>
                      <a:pt x="556209" y="272295"/>
                    </a:cubicBezTo>
                    <a:lnTo>
                      <a:pt x="611187" y="289361"/>
                    </a:lnTo>
                    <a:lnTo>
                      <a:pt x="612757" y="273794"/>
                    </a:lnTo>
                    <a:cubicBezTo>
                      <a:pt x="644731" y="117540"/>
                      <a:pt x="782984" y="0"/>
                      <a:pt x="94869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19050">
                <a:solidFill>
                  <a:srgbClr val="91F0FD"/>
                </a:solidFill>
              </a:ln>
              <a:effectLst>
                <a:innerShdw blurRad="381000" dist="165100" dir="3600000">
                  <a:srgbClr val="19B4C9">
                    <a:alpha val="38000"/>
                  </a:srgb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77" t="53872" r="50938" b="13292"/>
          <a:stretch>
            <a:fillRect/>
          </a:stretch>
        </p:blipFill>
        <p:spPr>
          <a:xfrm rot="523248" flipH="1">
            <a:off x="3238099" y="1830463"/>
            <a:ext cx="889086" cy="442813"/>
          </a:xfrm>
          <a:prstGeom prst="rect">
            <a:avLst/>
          </a:prstGeom>
          <a:effectLst/>
        </p:spPr>
      </p:pic>
      <p:sp>
        <p:nvSpPr>
          <p:cNvPr id="37" name="文本框 36"/>
          <p:cNvSpPr txBox="1"/>
          <p:nvPr/>
        </p:nvSpPr>
        <p:spPr>
          <a:xfrm>
            <a:off x="2640830" y="856250"/>
            <a:ext cx="43723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solidFill>
                  <a:srgbClr val="19B4C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寻找生活中的正能量</a:t>
            </a:r>
          </a:p>
        </p:txBody>
      </p:sp>
      <p:grpSp>
        <p:nvGrpSpPr>
          <p:cNvPr id="39" name="组合 38"/>
          <p:cNvGrpSpPr/>
          <p:nvPr/>
        </p:nvGrpSpPr>
        <p:grpSpPr>
          <a:xfrm rot="610562">
            <a:off x="2472858" y="2359933"/>
            <a:ext cx="477338" cy="468561"/>
            <a:chOff x="10646778" y="4753862"/>
            <a:chExt cx="751521" cy="737702"/>
          </a:xfrm>
        </p:grpSpPr>
        <p:sp>
          <p:nvSpPr>
            <p:cNvPr id="40" name="五角星 2"/>
            <p:cNvSpPr/>
            <p:nvPr/>
          </p:nvSpPr>
          <p:spPr>
            <a:xfrm rot="20227648" flipH="1">
              <a:off x="10648573" y="4753862"/>
              <a:ext cx="749726" cy="728735"/>
            </a:xfrm>
            <a:custGeom>
              <a:avLst/>
              <a:gdLst>
                <a:gd name="connsiteX0" fmla="*/ 1 w 914400"/>
                <a:gd name="connsiteY0" fmla="*/ 349269 h 914400"/>
                <a:gd name="connsiteX1" fmla="*/ 262140 w 914400"/>
                <a:gd name="connsiteY1" fmla="*/ 223173 h 914400"/>
                <a:gd name="connsiteX2" fmla="*/ 457200 w 914400"/>
                <a:gd name="connsiteY2" fmla="*/ 0 h 914400"/>
                <a:gd name="connsiteX3" fmla="*/ 652260 w 914400"/>
                <a:gd name="connsiteY3" fmla="*/ 223173 h 914400"/>
                <a:gd name="connsiteX4" fmla="*/ 914399 w 914400"/>
                <a:gd name="connsiteY4" fmla="*/ 349269 h 914400"/>
                <a:gd name="connsiteX5" fmla="*/ 772814 w 914400"/>
                <a:gd name="connsiteY5" fmla="*/ 613293 h 914400"/>
                <a:gd name="connsiteX6" fmla="*/ 739765 w 914400"/>
                <a:gd name="connsiteY6" fmla="*/ 914398 h 914400"/>
                <a:gd name="connsiteX7" fmla="*/ 457200 w 914400"/>
                <a:gd name="connsiteY7" fmla="*/ 854400 h 914400"/>
                <a:gd name="connsiteX8" fmla="*/ 174635 w 914400"/>
                <a:gd name="connsiteY8" fmla="*/ 914398 h 914400"/>
                <a:gd name="connsiteX9" fmla="*/ 141586 w 914400"/>
                <a:gd name="connsiteY9" fmla="*/ 613293 h 914400"/>
                <a:gd name="connsiteX10" fmla="*/ 1 w 914400"/>
                <a:gd name="connsiteY10" fmla="*/ 349269 h 914400"/>
                <a:gd name="connsiteX0-1" fmla="*/ 0 w 914398"/>
                <a:gd name="connsiteY0-2" fmla="*/ 349269 h 923906"/>
                <a:gd name="connsiteX1-3" fmla="*/ 262139 w 914398"/>
                <a:gd name="connsiteY1-4" fmla="*/ 223173 h 923906"/>
                <a:gd name="connsiteX2-5" fmla="*/ 457199 w 914398"/>
                <a:gd name="connsiteY2-6" fmla="*/ 0 h 923906"/>
                <a:gd name="connsiteX3-7" fmla="*/ 652259 w 914398"/>
                <a:gd name="connsiteY3-8" fmla="*/ 223173 h 923906"/>
                <a:gd name="connsiteX4-9" fmla="*/ 914398 w 914398"/>
                <a:gd name="connsiteY4-10" fmla="*/ 349269 h 923906"/>
                <a:gd name="connsiteX5-11" fmla="*/ 772813 w 914398"/>
                <a:gd name="connsiteY5-12" fmla="*/ 613293 h 923906"/>
                <a:gd name="connsiteX6-13" fmla="*/ 739764 w 914398"/>
                <a:gd name="connsiteY6-14" fmla="*/ 914398 h 923906"/>
                <a:gd name="connsiteX7-15" fmla="*/ 457199 w 914398"/>
                <a:gd name="connsiteY7-16" fmla="*/ 854400 h 923906"/>
                <a:gd name="connsiteX8-17" fmla="*/ 174634 w 914398"/>
                <a:gd name="connsiteY8-18" fmla="*/ 914398 h 923906"/>
                <a:gd name="connsiteX9-19" fmla="*/ 141585 w 914398"/>
                <a:gd name="connsiteY9-20" fmla="*/ 613293 h 923906"/>
                <a:gd name="connsiteX10-21" fmla="*/ 0 w 914398"/>
                <a:gd name="connsiteY10-22" fmla="*/ 349269 h 923906"/>
                <a:gd name="connsiteX0-23" fmla="*/ 0 w 916461"/>
                <a:gd name="connsiteY0-24" fmla="*/ 349269 h 923906"/>
                <a:gd name="connsiteX1-25" fmla="*/ 262139 w 916461"/>
                <a:gd name="connsiteY1-26" fmla="*/ 223173 h 923906"/>
                <a:gd name="connsiteX2-27" fmla="*/ 457199 w 916461"/>
                <a:gd name="connsiteY2-28" fmla="*/ 0 h 923906"/>
                <a:gd name="connsiteX3-29" fmla="*/ 652259 w 916461"/>
                <a:gd name="connsiteY3-30" fmla="*/ 223173 h 923906"/>
                <a:gd name="connsiteX4-31" fmla="*/ 914398 w 916461"/>
                <a:gd name="connsiteY4-32" fmla="*/ 349269 h 923906"/>
                <a:gd name="connsiteX5-33" fmla="*/ 772813 w 916461"/>
                <a:gd name="connsiteY5-34" fmla="*/ 613293 h 923906"/>
                <a:gd name="connsiteX6-35" fmla="*/ 739764 w 916461"/>
                <a:gd name="connsiteY6-36" fmla="*/ 914398 h 923906"/>
                <a:gd name="connsiteX7-37" fmla="*/ 457199 w 916461"/>
                <a:gd name="connsiteY7-38" fmla="*/ 854400 h 923906"/>
                <a:gd name="connsiteX8-39" fmla="*/ 174634 w 916461"/>
                <a:gd name="connsiteY8-40" fmla="*/ 914398 h 923906"/>
                <a:gd name="connsiteX9-41" fmla="*/ 141585 w 916461"/>
                <a:gd name="connsiteY9-42" fmla="*/ 613293 h 923906"/>
                <a:gd name="connsiteX10-43" fmla="*/ 0 w 916461"/>
                <a:gd name="connsiteY10-44" fmla="*/ 349269 h 923906"/>
                <a:gd name="connsiteX0-45" fmla="*/ 0 w 916461"/>
                <a:gd name="connsiteY0-46" fmla="*/ 349269 h 923906"/>
                <a:gd name="connsiteX1-47" fmla="*/ 262139 w 916461"/>
                <a:gd name="connsiteY1-48" fmla="*/ 223173 h 923906"/>
                <a:gd name="connsiteX2-49" fmla="*/ 457199 w 916461"/>
                <a:gd name="connsiteY2-50" fmla="*/ 0 h 923906"/>
                <a:gd name="connsiteX3-51" fmla="*/ 652259 w 916461"/>
                <a:gd name="connsiteY3-52" fmla="*/ 223173 h 923906"/>
                <a:gd name="connsiteX4-53" fmla="*/ 914398 w 916461"/>
                <a:gd name="connsiteY4-54" fmla="*/ 349269 h 923906"/>
                <a:gd name="connsiteX5-55" fmla="*/ 772813 w 916461"/>
                <a:gd name="connsiteY5-56" fmla="*/ 613293 h 923906"/>
                <a:gd name="connsiteX6-57" fmla="*/ 739764 w 916461"/>
                <a:gd name="connsiteY6-58" fmla="*/ 914398 h 923906"/>
                <a:gd name="connsiteX7-59" fmla="*/ 457199 w 916461"/>
                <a:gd name="connsiteY7-60" fmla="*/ 854400 h 923906"/>
                <a:gd name="connsiteX8-61" fmla="*/ 174634 w 916461"/>
                <a:gd name="connsiteY8-62" fmla="*/ 914398 h 923906"/>
                <a:gd name="connsiteX9-63" fmla="*/ 141585 w 916461"/>
                <a:gd name="connsiteY9-64" fmla="*/ 613293 h 923906"/>
                <a:gd name="connsiteX10-65" fmla="*/ 0 w 916461"/>
                <a:gd name="connsiteY10-66" fmla="*/ 349269 h 923906"/>
                <a:gd name="connsiteX0-67" fmla="*/ 2063 w 918524"/>
                <a:gd name="connsiteY0-68" fmla="*/ 349269 h 923906"/>
                <a:gd name="connsiteX1-69" fmla="*/ 264202 w 918524"/>
                <a:gd name="connsiteY1-70" fmla="*/ 223173 h 923906"/>
                <a:gd name="connsiteX2-71" fmla="*/ 459262 w 918524"/>
                <a:gd name="connsiteY2-72" fmla="*/ 0 h 923906"/>
                <a:gd name="connsiteX3-73" fmla="*/ 654322 w 918524"/>
                <a:gd name="connsiteY3-74" fmla="*/ 223173 h 923906"/>
                <a:gd name="connsiteX4-75" fmla="*/ 916461 w 918524"/>
                <a:gd name="connsiteY4-76" fmla="*/ 349269 h 923906"/>
                <a:gd name="connsiteX5-77" fmla="*/ 774876 w 918524"/>
                <a:gd name="connsiteY5-78" fmla="*/ 613293 h 923906"/>
                <a:gd name="connsiteX6-79" fmla="*/ 741827 w 918524"/>
                <a:gd name="connsiteY6-80" fmla="*/ 914398 h 923906"/>
                <a:gd name="connsiteX7-81" fmla="*/ 459262 w 918524"/>
                <a:gd name="connsiteY7-82" fmla="*/ 854400 h 923906"/>
                <a:gd name="connsiteX8-83" fmla="*/ 176697 w 918524"/>
                <a:gd name="connsiteY8-84" fmla="*/ 914398 h 923906"/>
                <a:gd name="connsiteX9-85" fmla="*/ 143648 w 918524"/>
                <a:gd name="connsiteY9-86" fmla="*/ 613293 h 923906"/>
                <a:gd name="connsiteX10-87" fmla="*/ 2063 w 918524"/>
                <a:gd name="connsiteY10-88" fmla="*/ 349269 h 923906"/>
                <a:gd name="connsiteX0-89" fmla="*/ 2063 w 918524"/>
                <a:gd name="connsiteY0-90" fmla="*/ 349269 h 923906"/>
                <a:gd name="connsiteX1-91" fmla="*/ 264202 w 918524"/>
                <a:gd name="connsiteY1-92" fmla="*/ 223173 h 923906"/>
                <a:gd name="connsiteX2-93" fmla="*/ 459262 w 918524"/>
                <a:gd name="connsiteY2-94" fmla="*/ 0 h 923906"/>
                <a:gd name="connsiteX3-95" fmla="*/ 654322 w 918524"/>
                <a:gd name="connsiteY3-96" fmla="*/ 223173 h 923906"/>
                <a:gd name="connsiteX4-97" fmla="*/ 916461 w 918524"/>
                <a:gd name="connsiteY4-98" fmla="*/ 349269 h 923906"/>
                <a:gd name="connsiteX5-99" fmla="*/ 774876 w 918524"/>
                <a:gd name="connsiteY5-100" fmla="*/ 613293 h 923906"/>
                <a:gd name="connsiteX6-101" fmla="*/ 741827 w 918524"/>
                <a:gd name="connsiteY6-102" fmla="*/ 914398 h 923906"/>
                <a:gd name="connsiteX7-103" fmla="*/ 459262 w 918524"/>
                <a:gd name="connsiteY7-104" fmla="*/ 854400 h 923906"/>
                <a:gd name="connsiteX8-105" fmla="*/ 176697 w 918524"/>
                <a:gd name="connsiteY8-106" fmla="*/ 914398 h 923906"/>
                <a:gd name="connsiteX9-107" fmla="*/ 143648 w 918524"/>
                <a:gd name="connsiteY9-108" fmla="*/ 613293 h 923906"/>
                <a:gd name="connsiteX10-109" fmla="*/ 2063 w 918524"/>
                <a:gd name="connsiteY10-110" fmla="*/ 349269 h 923906"/>
                <a:gd name="connsiteX0-111" fmla="*/ 2063 w 918524"/>
                <a:gd name="connsiteY0-112" fmla="*/ 349269 h 923906"/>
                <a:gd name="connsiteX1-113" fmla="*/ 264202 w 918524"/>
                <a:gd name="connsiteY1-114" fmla="*/ 223173 h 923906"/>
                <a:gd name="connsiteX2-115" fmla="*/ 459262 w 918524"/>
                <a:gd name="connsiteY2-116" fmla="*/ 0 h 923906"/>
                <a:gd name="connsiteX3-117" fmla="*/ 654322 w 918524"/>
                <a:gd name="connsiteY3-118" fmla="*/ 223173 h 923906"/>
                <a:gd name="connsiteX4-119" fmla="*/ 916461 w 918524"/>
                <a:gd name="connsiteY4-120" fmla="*/ 349269 h 923906"/>
                <a:gd name="connsiteX5-121" fmla="*/ 774876 w 918524"/>
                <a:gd name="connsiteY5-122" fmla="*/ 613293 h 923906"/>
                <a:gd name="connsiteX6-123" fmla="*/ 741827 w 918524"/>
                <a:gd name="connsiteY6-124" fmla="*/ 914398 h 923906"/>
                <a:gd name="connsiteX7-125" fmla="*/ 459262 w 918524"/>
                <a:gd name="connsiteY7-126" fmla="*/ 854400 h 923906"/>
                <a:gd name="connsiteX8-127" fmla="*/ 176697 w 918524"/>
                <a:gd name="connsiteY8-128" fmla="*/ 914398 h 923906"/>
                <a:gd name="connsiteX9-129" fmla="*/ 143648 w 918524"/>
                <a:gd name="connsiteY9-130" fmla="*/ 613293 h 923906"/>
                <a:gd name="connsiteX10-131" fmla="*/ 2063 w 918524"/>
                <a:gd name="connsiteY10-132" fmla="*/ 349269 h 923906"/>
                <a:gd name="connsiteX0-133" fmla="*/ 2063 w 918524"/>
                <a:gd name="connsiteY0-134" fmla="*/ 349269 h 923906"/>
                <a:gd name="connsiteX1-135" fmla="*/ 264202 w 918524"/>
                <a:gd name="connsiteY1-136" fmla="*/ 223173 h 923906"/>
                <a:gd name="connsiteX2-137" fmla="*/ 459262 w 918524"/>
                <a:gd name="connsiteY2-138" fmla="*/ 0 h 923906"/>
                <a:gd name="connsiteX3-139" fmla="*/ 654322 w 918524"/>
                <a:gd name="connsiteY3-140" fmla="*/ 223173 h 923906"/>
                <a:gd name="connsiteX4-141" fmla="*/ 916461 w 918524"/>
                <a:gd name="connsiteY4-142" fmla="*/ 349269 h 923906"/>
                <a:gd name="connsiteX5-143" fmla="*/ 774876 w 918524"/>
                <a:gd name="connsiteY5-144" fmla="*/ 613293 h 923906"/>
                <a:gd name="connsiteX6-145" fmla="*/ 741827 w 918524"/>
                <a:gd name="connsiteY6-146" fmla="*/ 914398 h 923906"/>
                <a:gd name="connsiteX7-147" fmla="*/ 459262 w 918524"/>
                <a:gd name="connsiteY7-148" fmla="*/ 854400 h 923906"/>
                <a:gd name="connsiteX8-149" fmla="*/ 176697 w 918524"/>
                <a:gd name="connsiteY8-150" fmla="*/ 914398 h 923906"/>
                <a:gd name="connsiteX9-151" fmla="*/ 143648 w 918524"/>
                <a:gd name="connsiteY9-152" fmla="*/ 613293 h 923906"/>
                <a:gd name="connsiteX10-153" fmla="*/ 2063 w 918524"/>
                <a:gd name="connsiteY10-154" fmla="*/ 349269 h 92390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</a:cxnLst>
              <a:rect l="l" t="t" r="r" b="b"/>
              <a:pathLst>
                <a:path w="918524" h="923906">
                  <a:moveTo>
                    <a:pt x="2063" y="349269"/>
                  </a:moveTo>
                  <a:cubicBezTo>
                    <a:pt x="22155" y="284249"/>
                    <a:pt x="188002" y="281384"/>
                    <a:pt x="264202" y="223173"/>
                  </a:cubicBezTo>
                  <a:cubicBezTo>
                    <a:pt x="340402" y="164962"/>
                    <a:pt x="394242" y="0"/>
                    <a:pt x="459262" y="0"/>
                  </a:cubicBezTo>
                  <a:cubicBezTo>
                    <a:pt x="524282" y="0"/>
                    <a:pt x="578122" y="164962"/>
                    <a:pt x="654322" y="223173"/>
                  </a:cubicBezTo>
                  <a:cubicBezTo>
                    <a:pt x="730522" y="281384"/>
                    <a:pt x="896369" y="284249"/>
                    <a:pt x="916461" y="349269"/>
                  </a:cubicBezTo>
                  <a:cubicBezTo>
                    <a:pt x="936553" y="414289"/>
                    <a:pt x="803982" y="519105"/>
                    <a:pt x="774876" y="613293"/>
                  </a:cubicBezTo>
                  <a:cubicBezTo>
                    <a:pt x="745770" y="707481"/>
                    <a:pt x="794429" y="874213"/>
                    <a:pt x="741827" y="914398"/>
                  </a:cubicBezTo>
                  <a:cubicBezTo>
                    <a:pt x="689225" y="954583"/>
                    <a:pt x="553450" y="854400"/>
                    <a:pt x="459262" y="854400"/>
                  </a:cubicBezTo>
                  <a:cubicBezTo>
                    <a:pt x="365074" y="874399"/>
                    <a:pt x="257367" y="928196"/>
                    <a:pt x="176697" y="914398"/>
                  </a:cubicBezTo>
                  <a:cubicBezTo>
                    <a:pt x="96027" y="900600"/>
                    <a:pt x="172754" y="707481"/>
                    <a:pt x="143648" y="613293"/>
                  </a:cubicBezTo>
                  <a:cubicBezTo>
                    <a:pt x="114542" y="519105"/>
                    <a:pt x="-18029" y="414289"/>
                    <a:pt x="2063" y="349269"/>
                  </a:cubicBezTo>
                  <a:close/>
                </a:path>
              </a:pathLst>
            </a:custGeom>
            <a:solidFill>
              <a:schemeClr val="bg1"/>
            </a:solidFill>
            <a:ln w="15875">
              <a:noFill/>
            </a:ln>
            <a:effectLst>
              <a:outerShdw blurRad="76200" dist="50800" dir="5400000" algn="t" rotWithShape="0">
                <a:prstClr val="black">
                  <a:alpha val="1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41" name="组合 40"/>
            <p:cNvGrpSpPr/>
            <p:nvPr/>
          </p:nvGrpSpPr>
          <p:grpSpPr>
            <a:xfrm>
              <a:off x="10646778" y="4762829"/>
              <a:ext cx="749726" cy="728735"/>
              <a:chOff x="11012539" y="4493889"/>
              <a:chExt cx="749726" cy="728735"/>
            </a:xfrm>
          </p:grpSpPr>
          <p:sp>
            <p:nvSpPr>
              <p:cNvPr id="42" name="五角星 2"/>
              <p:cNvSpPr/>
              <p:nvPr/>
            </p:nvSpPr>
            <p:spPr>
              <a:xfrm rot="20227648" flipH="1">
                <a:off x="11012539" y="4493889"/>
                <a:ext cx="749726" cy="728735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-1" fmla="*/ 0 w 914398"/>
                  <a:gd name="connsiteY0-2" fmla="*/ 349269 h 923906"/>
                  <a:gd name="connsiteX1-3" fmla="*/ 262139 w 914398"/>
                  <a:gd name="connsiteY1-4" fmla="*/ 223173 h 923906"/>
                  <a:gd name="connsiteX2-5" fmla="*/ 457199 w 914398"/>
                  <a:gd name="connsiteY2-6" fmla="*/ 0 h 923906"/>
                  <a:gd name="connsiteX3-7" fmla="*/ 652259 w 914398"/>
                  <a:gd name="connsiteY3-8" fmla="*/ 223173 h 923906"/>
                  <a:gd name="connsiteX4-9" fmla="*/ 914398 w 914398"/>
                  <a:gd name="connsiteY4-10" fmla="*/ 349269 h 923906"/>
                  <a:gd name="connsiteX5-11" fmla="*/ 772813 w 914398"/>
                  <a:gd name="connsiteY5-12" fmla="*/ 613293 h 923906"/>
                  <a:gd name="connsiteX6-13" fmla="*/ 739764 w 914398"/>
                  <a:gd name="connsiteY6-14" fmla="*/ 914398 h 923906"/>
                  <a:gd name="connsiteX7-15" fmla="*/ 457199 w 914398"/>
                  <a:gd name="connsiteY7-16" fmla="*/ 854400 h 923906"/>
                  <a:gd name="connsiteX8-17" fmla="*/ 174634 w 914398"/>
                  <a:gd name="connsiteY8-18" fmla="*/ 914398 h 923906"/>
                  <a:gd name="connsiteX9-19" fmla="*/ 141585 w 914398"/>
                  <a:gd name="connsiteY9-20" fmla="*/ 613293 h 923906"/>
                  <a:gd name="connsiteX10-21" fmla="*/ 0 w 914398"/>
                  <a:gd name="connsiteY10-22" fmla="*/ 349269 h 923906"/>
                  <a:gd name="connsiteX0-23" fmla="*/ 0 w 916461"/>
                  <a:gd name="connsiteY0-24" fmla="*/ 349269 h 923906"/>
                  <a:gd name="connsiteX1-25" fmla="*/ 262139 w 916461"/>
                  <a:gd name="connsiteY1-26" fmla="*/ 223173 h 923906"/>
                  <a:gd name="connsiteX2-27" fmla="*/ 457199 w 916461"/>
                  <a:gd name="connsiteY2-28" fmla="*/ 0 h 923906"/>
                  <a:gd name="connsiteX3-29" fmla="*/ 652259 w 916461"/>
                  <a:gd name="connsiteY3-30" fmla="*/ 223173 h 923906"/>
                  <a:gd name="connsiteX4-31" fmla="*/ 914398 w 916461"/>
                  <a:gd name="connsiteY4-32" fmla="*/ 349269 h 923906"/>
                  <a:gd name="connsiteX5-33" fmla="*/ 772813 w 916461"/>
                  <a:gd name="connsiteY5-34" fmla="*/ 613293 h 923906"/>
                  <a:gd name="connsiteX6-35" fmla="*/ 739764 w 916461"/>
                  <a:gd name="connsiteY6-36" fmla="*/ 914398 h 923906"/>
                  <a:gd name="connsiteX7-37" fmla="*/ 457199 w 916461"/>
                  <a:gd name="connsiteY7-38" fmla="*/ 854400 h 923906"/>
                  <a:gd name="connsiteX8-39" fmla="*/ 174634 w 916461"/>
                  <a:gd name="connsiteY8-40" fmla="*/ 914398 h 923906"/>
                  <a:gd name="connsiteX9-41" fmla="*/ 141585 w 916461"/>
                  <a:gd name="connsiteY9-42" fmla="*/ 613293 h 923906"/>
                  <a:gd name="connsiteX10-43" fmla="*/ 0 w 916461"/>
                  <a:gd name="connsiteY10-44" fmla="*/ 349269 h 923906"/>
                  <a:gd name="connsiteX0-45" fmla="*/ 0 w 916461"/>
                  <a:gd name="connsiteY0-46" fmla="*/ 349269 h 923906"/>
                  <a:gd name="connsiteX1-47" fmla="*/ 262139 w 916461"/>
                  <a:gd name="connsiteY1-48" fmla="*/ 223173 h 923906"/>
                  <a:gd name="connsiteX2-49" fmla="*/ 457199 w 916461"/>
                  <a:gd name="connsiteY2-50" fmla="*/ 0 h 923906"/>
                  <a:gd name="connsiteX3-51" fmla="*/ 652259 w 916461"/>
                  <a:gd name="connsiteY3-52" fmla="*/ 223173 h 923906"/>
                  <a:gd name="connsiteX4-53" fmla="*/ 914398 w 916461"/>
                  <a:gd name="connsiteY4-54" fmla="*/ 349269 h 923906"/>
                  <a:gd name="connsiteX5-55" fmla="*/ 772813 w 916461"/>
                  <a:gd name="connsiteY5-56" fmla="*/ 613293 h 923906"/>
                  <a:gd name="connsiteX6-57" fmla="*/ 739764 w 916461"/>
                  <a:gd name="connsiteY6-58" fmla="*/ 914398 h 923906"/>
                  <a:gd name="connsiteX7-59" fmla="*/ 457199 w 916461"/>
                  <a:gd name="connsiteY7-60" fmla="*/ 854400 h 923906"/>
                  <a:gd name="connsiteX8-61" fmla="*/ 174634 w 916461"/>
                  <a:gd name="connsiteY8-62" fmla="*/ 914398 h 923906"/>
                  <a:gd name="connsiteX9-63" fmla="*/ 141585 w 916461"/>
                  <a:gd name="connsiteY9-64" fmla="*/ 613293 h 923906"/>
                  <a:gd name="connsiteX10-65" fmla="*/ 0 w 916461"/>
                  <a:gd name="connsiteY10-66" fmla="*/ 349269 h 923906"/>
                  <a:gd name="connsiteX0-67" fmla="*/ 2063 w 918524"/>
                  <a:gd name="connsiteY0-68" fmla="*/ 349269 h 923906"/>
                  <a:gd name="connsiteX1-69" fmla="*/ 264202 w 918524"/>
                  <a:gd name="connsiteY1-70" fmla="*/ 223173 h 923906"/>
                  <a:gd name="connsiteX2-71" fmla="*/ 459262 w 918524"/>
                  <a:gd name="connsiteY2-72" fmla="*/ 0 h 923906"/>
                  <a:gd name="connsiteX3-73" fmla="*/ 654322 w 918524"/>
                  <a:gd name="connsiteY3-74" fmla="*/ 223173 h 923906"/>
                  <a:gd name="connsiteX4-75" fmla="*/ 916461 w 918524"/>
                  <a:gd name="connsiteY4-76" fmla="*/ 349269 h 923906"/>
                  <a:gd name="connsiteX5-77" fmla="*/ 774876 w 918524"/>
                  <a:gd name="connsiteY5-78" fmla="*/ 613293 h 923906"/>
                  <a:gd name="connsiteX6-79" fmla="*/ 741827 w 918524"/>
                  <a:gd name="connsiteY6-80" fmla="*/ 914398 h 923906"/>
                  <a:gd name="connsiteX7-81" fmla="*/ 459262 w 918524"/>
                  <a:gd name="connsiteY7-82" fmla="*/ 854400 h 923906"/>
                  <a:gd name="connsiteX8-83" fmla="*/ 176697 w 918524"/>
                  <a:gd name="connsiteY8-84" fmla="*/ 914398 h 923906"/>
                  <a:gd name="connsiteX9-85" fmla="*/ 143648 w 918524"/>
                  <a:gd name="connsiteY9-86" fmla="*/ 613293 h 923906"/>
                  <a:gd name="connsiteX10-87" fmla="*/ 2063 w 918524"/>
                  <a:gd name="connsiteY10-88" fmla="*/ 349269 h 923906"/>
                  <a:gd name="connsiteX0-89" fmla="*/ 2063 w 918524"/>
                  <a:gd name="connsiteY0-90" fmla="*/ 349269 h 923906"/>
                  <a:gd name="connsiteX1-91" fmla="*/ 264202 w 918524"/>
                  <a:gd name="connsiteY1-92" fmla="*/ 223173 h 923906"/>
                  <a:gd name="connsiteX2-93" fmla="*/ 459262 w 918524"/>
                  <a:gd name="connsiteY2-94" fmla="*/ 0 h 923906"/>
                  <a:gd name="connsiteX3-95" fmla="*/ 654322 w 918524"/>
                  <a:gd name="connsiteY3-96" fmla="*/ 223173 h 923906"/>
                  <a:gd name="connsiteX4-97" fmla="*/ 916461 w 918524"/>
                  <a:gd name="connsiteY4-98" fmla="*/ 349269 h 923906"/>
                  <a:gd name="connsiteX5-99" fmla="*/ 774876 w 918524"/>
                  <a:gd name="connsiteY5-100" fmla="*/ 613293 h 923906"/>
                  <a:gd name="connsiteX6-101" fmla="*/ 741827 w 918524"/>
                  <a:gd name="connsiteY6-102" fmla="*/ 914398 h 923906"/>
                  <a:gd name="connsiteX7-103" fmla="*/ 459262 w 918524"/>
                  <a:gd name="connsiteY7-104" fmla="*/ 854400 h 923906"/>
                  <a:gd name="connsiteX8-105" fmla="*/ 176697 w 918524"/>
                  <a:gd name="connsiteY8-106" fmla="*/ 914398 h 923906"/>
                  <a:gd name="connsiteX9-107" fmla="*/ 143648 w 918524"/>
                  <a:gd name="connsiteY9-108" fmla="*/ 613293 h 923906"/>
                  <a:gd name="connsiteX10-109" fmla="*/ 2063 w 918524"/>
                  <a:gd name="connsiteY10-110" fmla="*/ 349269 h 923906"/>
                  <a:gd name="connsiteX0-111" fmla="*/ 2063 w 918524"/>
                  <a:gd name="connsiteY0-112" fmla="*/ 349269 h 923906"/>
                  <a:gd name="connsiteX1-113" fmla="*/ 264202 w 918524"/>
                  <a:gd name="connsiteY1-114" fmla="*/ 223173 h 923906"/>
                  <a:gd name="connsiteX2-115" fmla="*/ 459262 w 918524"/>
                  <a:gd name="connsiteY2-116" fmla="*/ 0 h 923906"/>
                  <a:gd name="connsiteX3-117" fmla="*/ 654322 w 918524"/>
                  <a:gd name="connsiteY3-118" fmla="*/ 223173 h 923906"/>
                  <a:gd name="connsiteX4-119" fmla="*/ 916461 w 918524"/>
                  <a:gd name="connsiteY4-120" fmla="*/ 349269 h 923906"/>
                  <a:gd name="connsiteX5-121" fmla="*/ 774876 w 918524"/>
                  <a:gd name="connsiteY5-122" fmla="*/ 613293 h 923906"/>
                  <a:gd name="connsiteX6-123" fmla="*/ 741827 w 918524"/>
                  <a:gd name="connsiteY6-124" fmla="*/ 914398 h 923906"/>
                  <a:gd name="connsiteX7-125" fmla="*/ 459262 w 918524"/>
                  <a:gd name="connsiteY7-126" fmla="*/ 854400 h 923906"/>
                  <a:gd name="connsiteX8-127" fmla="*/ 176697 w 918524"/>
                  <a:gd name="connsiteY8-128" fmla="*/ 914398 h 923906"/>
                  <a:gd name="connsiteX9-129" fmla="*/ 143648 w 918524"/>
                  <a:gd name="connsiteY9-130" fmla="*/ 613293 h 923906"/>
                  <a:gd name="connsiteX10-131" fmla="*/ 2063 w 918524"/>
                  <a:gd name="connsiteY10-132" fmla="*/ 349269 h 923906"/>
                  <a:gd name="connsiteX0-133" fmla="*/ 2063 w 918524"/>
                  <a:gd name="connsiteY0-134" fmla="*/ 349269 h 923906"/>
                  <a:gd name="connsiteX1-135" fmla="*/ 264202 w 918524"/>
                  <a:gd name="connsiteY1-136" fmla="*/ 223173 h 923906"/>
                  <a:gd name="connsiteX2-137" fmla="*/ 459262 w 918524"/>
                  <a:gd name="connsiteY2-138" fmla="*/ 0 h 923906"/>
                  <a:gd name="connsiteX3-139" fmla="*/ 654322 w 918524"/>
                  <a:gd name="connsiteY3-140" fmla="*/ 223173 h 923906"/>
                  <a:gd name="connsiteX4-141" fmla="*/ 916461 w 918524"/>
                  <a:gd name="connsiteY4-142" fmla="*/ 349269 h 923906"/>
                  <a:gd name="connsiteX5-143" fmla="*/ 774876 w 918524"/>
                  <a:gd name="connsiteY5-144" fmla="*/ 613293 h 923906"/>
                  <a:gd name="connsiteX6-145" fmla="*/ 741827 w 918524"/>
                  <a:gd name="connsiteY6-146" fmla="*/ 914398 h 923906"/>
                  <a:gd name="connsiteX7-147" fmla="*/ 459262 w 918524"/>
                  <a:gd name="connsiteY7-148" fmla="*/ 854400 h 923906"/>
                  <a:gd name="connsiteX8-149" fmla="*/ 176697 w 918524"/>
                  <a:gd name="connsiteY8-150" fmla="*/ 914398 h 923906"/>
                  <a:gd name="connsiteX9-151" fmla="*/ 143648 w 918524"/>
                  <a:gd name="connsiteY9-152" fmla="*/ 613293 h 923906"/>
                  <a:gd name="connsiteX10-153" fmla="*/ 2063 w 918524"/>
                  <a:gd name="connsiteY10-154" fmla="*/ 349269 h 923906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</a:cxnLst>
                <a:rect l="l" t="t" r="r" b="b"/>
                <a:pathLst>
                  <a:path w="918524" h="923906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FF8FA7"/>
              </a:solidFill>
              <a:ln w="15875">
                <a:solidFill>
                  <a:schemeClr val="bg1"/>
                </a:solidFill>
              </a:ln>
              <a:effectLst>
                <a:innerShdw blurRad="292100">
                  <a:srgbClr val="FF5B76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3" name="五角星 2"/>
              <p:cNvSpPr/>
              <p:nvPr/>
            </p:nvSpPr>
            <p:spPr>
              <a:xfrm rot="20424262">
                <a:off x="11046365" y="4655056"/>
                <a:ext cx="290576" cy="221980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-1" fmla="*/ 0 w 914398"/>
                  <a:gd name="connsiteY0-2" fmla="*/ 349269 h 923906"/>
                  <a:gd name="connsiteX1-3" fmla="*/ 262139 w 914398"/>
                  <a:gd name="connsiteY1-4" fmla="*/ 223173 h 923906"/>
                  <a:gd name="connsiteX2-5" fmla="*/ 457199 w 914398"/>
                  <a:gd name="connsiteY2-6" fmla="*/ 0 h 923906"/>
                  <a:gd name="connsiteX3-7" fmla="*/ 652259 w 914398"/>
                  <a:gd name="connsiteY3-8" fmla="*/ 223173 h 923906"/>
                  <a:gd name="connsiteX4-9" fmla="*/ 914398 w 914398"/>
                  <a:gd name="connsiteY4-10" fmla="*/ 349269 h 923906"/>
                  <a:gd name="connsiteX5-11" fmla="*/ 772813 w 914398"/>
                  <a:gd name="connsiteY5-12" fmla="*/ 613293 h 923906"/>
                  <a:gd name="connsiteX6-13" fmla="*/ 739764 w 914398"/>
                  <a:gd name="connsiteY6-14" fmla="*/ 914398 h 923906"/>
                  <a:gd name="connsiteX7-15" fmla="*/ 457199 w 914398"/>
                  <a:gd name="connsiteY7-16" fmla="*/ 854400 h 923906"/>
                  <a:gd name="connsiteX8-17" fmla="*/ 174634 w 914398"/>
                  <a:gd name="connsiteY8-18" fmla="*/ 914398 h 923906"/>
                  <a:gd name="connsiteX9-19" fmla="*/ 141585 w 914398"/>
                  <a:gd name="connsiteY9-20" fmla="*/ 613293 h 923906"/>
                  <a:gd name="connsiteX10-21" fmla="*/ 0 w 914398"/>
                  <a:gd name="connsiteY10-22" fmla="*/ 349269 h 923906"/>
                  <a:gd name="connsiteX0-23" fmla="*/ 0 w 916461"/>
                  <a:gd name="connsiteY0-24" fmla="*/ 349269 h 923906"/>
                  <a:gd name="connsiteX1-25" fmla="*/ 262139 w 916461"/>
                  <a:gd name="connsiteY1-26" fmla="*/ 223173 h 923906"/>
                  <a:gd name="connsiteX2-27" fmla="*/ 457199 w 916461"/>
                  <a:gd name="connsiteY2-28" fmla="*/ 0 h 923906"/>
                  <a:gd name="connsiteX3-29" fmla="*/ 652259 w 916461"/>
                  <a:gd name="connsiteY3-30" fmla="*/ 223173 h 923906"/>
                  <a:gd name="connsiteX4-31" fmla="*/ 914398 w 916461"/>
                  <a:gd name="connsiteY4-32" fmla="*/ 349269 h 923906"/>
                  <a:gd name="connsiteX5-33" fmla="*/ 772813 w 916461"/>
                  <a:gd name="connsiteY5-34" fmla="*/ 613293 h 923906"/>
                  <a:gd name="connsiteX6-35" fmla="*/ 739764 w 916461"/>
                  <a:gd name="connsiteY6-36" fmla="*/ 914398 h 923906"/>
                  <a:gd name="connsiteX7-37" fmla="*/ 457199 w 916461"/>
                  <a:gd name="connsiteY7-38" fmla="*/ 854400 h 923906"/>
                  <a:gd name="connsiteX8-39" fmla="*/ 174634 w 916461"/>
                  <a:gd name="connsiteY8-40" fmla="*/ 914398 h 923906"/>
                  <a:gd name="connsiteX9-41" fmla="*/ 141585 w 916461"/>
                  <a:gd name="connsiteY9-42" fmla="*/ 613293 h 923906"/>
                  <a:gd name="connsiteX10-43" fmla="*/ 0 w 916461"/>
                  <a:gd name="connsiteY10-44" fmla="*/ 349269 h 923906"/>
                  <a:gd name="connsiteX0-45" fmla="*/ 0 w 916461"/>
                  <a:gd name="connsiteY0-46" fmla="*/ 349269 h 923906"/>
                  <a:gd name="connsiteX1-47" fmla="*/ 262139 w 916461"/>
                  <a:gd name="connsiteY1-48" fmla="*/ 223173 h 923906"/>
                  <a:gd name="connsiteX2-49" fmla="*/ 457199 w 916461"/>
                  <a:gd name="connsiteY2-50" fmla="*/ 0 h 923906"/>
                  <a:gd name="connsiteX3-51" fmla="*/ 652259 w 916461"/>
                  <a:gd name="connsiteY3-52" fmla="*/ 223173 h 923906"/>
                  <a:gd name="connsiteX4-53" fmla="*/ 914398 w 916461"/>
                  <a:gd name="connsiteY4-54" fmla="*/ 349269 h 923906"/>
                  <a:gd name="connsiteX5-55" fmla="*/ 772813 w 916461"/>
                  <a:gd name="connsiteY5-56" fmla="*/ 613293 h 923906"/>
                  <a:gd name="connsiteX6-57" fmla="*/ 739764 w 916461"/>
                  <a:gd name="connsiteY6-58" fmla="*/ 914398 h 923906"/>
                  <a:gd name="connsiteX7-59" fmla="*/ 457199 w 916461"/>
                  <a:gd name="connsiteY7-60" fmla="*/ 854400 h 923906"/>
                  <a:gd name="connsiteX8-61" fmla="*/ 174634 w 916461"/>
                  <a:gd name="connsiteY8-62" fmla="*/ 914398 h 923906"/>
                  <a:gd name="connsiteX9-63" fmla="*/ 141585 w 916461"/>
                  <a:gd name="connsiteY9-64" fmla="*/ 613293 h 923906"/>
                  <a:gd name="connsiteX10-65" fmla="*/ 0 w 916461"/>
                  <a:gd name="connsiteY10-66" fmla="*/ 349269 h 923906"/>
                  <a:gd name="connsiteX0-67" fmla="*/ 2063 w 918524"/>
                  <a:gd name="connsiteY0-68" fmla="*/ 349269 h 923906"/>
                  <a:gd name="connsiteX1-69" fmla="*/ 264202 w 918524"/>
                  <a:gd name="connsiteY1-70" fmla="*/ 223173 h 923906"/>
                  <a:gd name="connsiteX2-71" fmla="*/ 459262 w 918524"/>
                  <a:gd name="connsiteY2-72" fmla="*/ 0 h 923906"/>
                  <a:gd name="connsiteX3-73" fmla="*/ 654322 w 918524"/>
                  <a:gd name="connsiteY3-74" fmla="*/ 223173 h 923906"/>
                  <a:gd name="connsiteX4-75" fmla="*/ 916461 w 918524"/>
                  <a:gd name="connsiteY4-76" fmla="*/ 349269 h 923906"/>
                  <a:gd name="connsiteX5-77" fmla="*/ 774876 w 918524"/>
                  <a:gd name="connsiteY5-78" fmla="*/ 613293 h 923906"/>
                  <a:gd name="connsiteX6-79" fmla="*/ 741827 w 918524"/>
                  <a:gd name="connsiteY6-80" fmla="*/ 914398 h 923906"/>
                  <a:gd name="connsiteX7-81" fmla="*/ 459262 w 918524"/>
                  <a:gd name="connsiteY7-82" fmla="*/ 854400 h 923906"/>
                  <a:gd name="connsiteX8-83" fmla="*/ 176697 w 918524"/>
                  <a:gd name="connsiteY8-84" fmla="*/ 914398 h 923906"/>
                  <a:gd name="connsiteX9-85" fmla="*/ 143648 w 918524"/>
                  <a:gd name="connsiteY9-86" fmla="*/ 613293 h 923906"/>
                  <a:gd name="connsiteX10-87" fmla="*/ 2063 w 918524"/>
                  <a:gd name="connsiteY10-88" fmla="*/ 349269 h 923906"/>
                  <a:gd name="connsiteX0-89" fmla="*/ 2063 w 918524"/>
                  <a:gd name="connsiteY0-90" fmla="*/ 349269 h 923906"/>
                  <a:gd name="connsiteX1-91" fmla="*/ 264202 w 918524"/>
                  <a:gd name="connsiteY1-92" fmla="*/ 223173 h 923906"/>
                  <a:gd name="connsiteX2-93" fmla="*/ 459262 w 918524"/>
                  <a:gd name="connsiteY2-94" fmla="*/ 0 h 923906"/>
                  <a:gd name="connsiteX3-95" fmla="*/ 654322 w 918524"/>
                  <a:gd name="connsiteY3-96" fmla="*/ 223173 h 923906"/>
                  <a:gd name="connsiteX4-97" fmla="*/ 916461 w 918524"/>
                  <a:gd name="connsiteY4-98" fmla="*/ 349269 h 923906"/>
                  <a:gd name="connsiteX5-99" fmla="*/ 774876 w 918524"/>
                  <a:gd name="connsiteY5-100" fmla="*/ 613293 h 923906"/>
                  <a:gd name="connsiteX6-101" fmla="*/ 741827 w 918524"/>
                  <a:gd name="connsiteY6-102" fmla="*/ 914398 h 923906"/>
                  <a:gd name="connsiteX7-103" fmla="*/ 459262 w 918524"/>
                  <a:gd name="connsiteY7-104" fmla="*/ 854400 h 923906"/>
                  <a:gd name="connsiteX8-105" fmla="*/ 176697 w 918524"/>
                  <a:gd name="connsiteY8-106" fmla="*/ 914398 h 923906"/>
                  <a:gd name="connsiteX9-107" fmla="*/ 143648 w 918524"/>
                  <a:gd name="connsiteY9-108" fmla="*/ 613293 h 923906"/>
                  <a:gd name="connsiteX10-109" fmla="*/ 2063 w 918524"/>
                  <a:gd name="connsiteY10-110" fmla="*/ 349269 h 923906"/>
                  <a:gd name="connsiteX0-111" fmla="*/ 2063 w 918524"/>
                  <a:gd name="connsiteY0-112" fmla="*/ 349269 h 923906"/>
                  <a:gd name="connsiteX1-113" fmla="*/ 264202 w 918524"/>
                  <a:gd name="connsiteY1-114" fmla="*/ 223173 h 923906"/>
                  <a:gd name="connsiteX2-115" fmla="*/ 459262 w 918524"/>
                  <a:gd name="connsiteY2-116" fmla="*/ 0 h 923906"/>
                  <a:gd name="connsiteX3-117" fmla="*/ 654322 w 918524"/>
                  <a:gd name="connsiteY3-118" fmla="*/ 223173 h 923906"/>
                  <a:gd name="connsiteX4-119" fmla="*/ 916461 w 918524"/>
                  <a:gd name="connsiteY4-120" fmla="*/ 349269 h 923906"/>
                  <a:gd name="connsiteX5-121" fmla="*/ 774876 w 918524"/>
                  <a:gd name="connsiteY5-122" fmla="*/ 613293 h 923906"/>
                  <a:gd name="connsiteX6-123" fmla="*/ 741827 w 918524"/>
                  <a:gd name="connsiteY6-124" fmla="*/ 914398 h 923906"/>
                  <a:gd name="connsiteX7-125" fmla="*/ 459262 w 918524"/>
                  <a:gd name="connsiteY7-126" fmla="*/ 854400 h 923906"/>
                  <a:gd name="connsiteX8-127" fmla="*/ 176697 w 918524"/>
                  <a:gd name="connsiteY8-128" fmla="*/ 914398 h 923906"/>
                  <a:gd name="connsiteX9-129" fmla="*/ 143648 w 918524"/>
                  <a:gd name="connsiteY9-130" fmla="*/ 613293 h 923906"/>
                  <a:gd name="connsiteX10-131" fmla="*/ 2063 w 918524"/>
                  <a:gd name="connsiteY10-132" fmla="*/ 349269 h 923906"/>
                  <a:gd name="connsiteX0-133" fmla="*/ 2063 w 918524"/>
                  <a:gd name="connsiteY0-134" fmla="*/ 349269 h 923906"/>
                  <a:gd name="connsiteX1-135" fmla="*/ 264202 w 918524"/>
                  <a:gd name="connsiteY1-136" fmla="*/ 223173 h 923906"/>
                  <a:gd name="connsiteX2-137" fmla="*/ 459262 w 918524"/>
                  <a:gd name="connsiteY2-138" fmla="*/ 0 h 923906"/>
                  <a:gd name="connsiteX3-139" fmla="*/ 654322 w 918524"/>
                  <a:gd name="connsiteY3-140" fmla="*/ 223173 h 923906"/>
                  <a:gd name="connsiteX4-141" fmla="*/ 916461 w 918524"/>
                  <a:gd name="connsiteY4-142" fmla="*/ 349269 h 923906"/>
                  <a:gd name="connsiteX5-143" fmla="*/ 774876 w 918524"/>
                  <a:gd name="connsiteY5-144" fmla="*/ 613293 h 923906"/>
                  <a:gd name="connsiteX6-145" fmla="*/ 741827 w 918524"/>
                  <a:gd name="connsiteY6-146" fmla="*/ 914398 h 923906"/>
                  <a:gd name="connsiteX7-147" fmla="*/ 459262 w 918524"/>
                  <a:gd name="connsiteY7-148" fmla="*/ 854400 h 923906"/>
                  <a:gd name="connsiteX8-149" fmla="*/ 176697 w 918524"/>
                  <a:gd name="connsiteY8-150" fmla="*/ 914398 h 923906"/>
                  <a:gd name="connsiteX9-151" fmla="*/ 143648 w 918524"/>
                  <a:gd name="connsiteY9-152" fmla="*/ 613293 h 923906"/>
                  <a:gd name="connsiteX10-153" fmla="*/ 2063 w 918524"/>
                  <a:gd name="connsiteY10-154" fmla="*/ 349269 h 923906"/>
                  <a:gd name="connsiteX0-155" fmla="*/ 654322 w 918524"/>
                  <a:gd name="connsiteY0-156" fmla="*/ 223173 h 923906"/>
                  <a:gd name="connsiteX1-157" fmla="*/ 916461 w 918524"/>
                  <a:gd name="connsiteY1-158" fmla="*/ 349269 h 923906"/>
                  <a:gd name="connsiteX2-159" fmla="*/ 774876 w 918524"/>
                  <a:gd name="connsiteY2-160" fmla="*/ 613293 h 923906"/>
                  <a:gd name="connsiteX3-161" fmla="*/ 741827 w 918524"/>
                  <a:gd name="connsiteY3-162" fmla="*/ 914398 h 923906"/>
                  <a:gd name="connsiteX4-163" fmla="*/ 459262 w 918524"/>
                  <a:gd name="connsiteY4-164" fmla="*/ 854400 h 923906"/>
                  <a:gd name="connsiteX5-165" fmla="*/ 176697 w 918524"/>
                  <a:gd name="connsiteY5-166" fmla="*/ 914398 h 923906"/>
                  <a:gd name="connsiteX6-167" fmla="*/ 143648 w 918524"/>
                  <a:gd name="connsiteY6-168" fmla="*/ 613293 h 923906"/>
                  <a:gd name="connsiteX7-169" fmla="*/ 2063 w 918524"/>
                  <a:gd name="connsiteY7-170" fmla="*/ 349269 h 923906"/>
                  <a:gd name="connsiteX8-171" fmla="*/ 264202 w 918524"/>
                  <a:gd name="connsiteY8-172" fmla="*/ 223173 h 923906"/>
                  <a:gd name="connsiteX9-173" fmla="*/ 459262 w 918524"/>
                  <a:gd name="connsiteY9-174" fmla="*/ 0 h 923906"/>
                  <a:gd name="connsiteX10-175" fmla="*/ 715845 w 918524"/>
                  <a:gd name="connsiteY10-176" fmla="*/ 284696 h 923906"/>
                  <a:gd name="connsiteX0-177" fmla="*/ 916461 w 918524"/>
                  <a:gd name="connsiteY0-178" fmla="*/ 349269 h 923906"/>
                  <a:gd name="connsiteX1-179" fmla="*/ 774876 w 918524"/>
                  <a:gd name="connsiteY1-180" fmla="*/ 613293 h 923906"/>
                  <a:gd name="connsiteX2-181" fmla="*/ 741827 w 918524"/>
                  <a:gd name="connsiteY2-182" fmla="*/ 914398 h 923906"/>
                  <a:gd name="connsiteX3-183" fmla="*/ 459262 w 918524"/>
                  <a:gd name="connsiteY3-184" fmla="*/ 854400 h 923906"/>
                  <a:gd name="connsiteX4-185" fmla="*/ 176697 w 918524"/>
                  <a:gd name="connsiteY4-186" fmla="*/ 914398 h 923906"/>
                  <a:gd name="connsiteX5-187" fmla="*/ 143648 w 918524"/>
                  <a:gd name="connsiteY5-188" fmla="*/ 613293 h 923906"/>
                  <a:gd name="connsiteX6-189" fmla="*/ 2063 w 918524"/>
                  <a:gd name="connsiteY6-190" fmla="*/ 349269 h 923906"/>
                  <a:gd name="connsiteX7-191" fmla="*/ 264202 w 918524"/>
                  <a:gd name="connsiteY7-192" fmla="*/ 223173 h 923906"/>
                  <a:gd name="connsiteX8-193" fmla="*/ 459262 w 918524"/>
                  <a:gd name="connsiteY8-194" fmla="*/ 0 h 923906"/>
                  <a:gd name="connsiteX9-195" fmla="*/ 715845 w 918524"/>
                  <a:gd name="connsiteY9-196" fmla="*/ 284696 h 923906"/>
                  <a:gd name="connsiteX0-197" fmla="*/ 774876 w 774876"/>
                  <a:gd name="connsiteY0-198" fmla="*/ 613293 h 923906"/>
                  <a:gd name="connsiteX1-199" fmla="*/ 741827 w 774876"/>
                  <a:gd name="connsiteY1-200" fmla="*/ 914398 h 923906"/>
                  <a:gd name="connsiteX2-201" fmla="*/ 459262 w 774876"/>
                  <a:gd name="connsiteY2-202" fmla="*/ 854400 h 923906"/>
                  <a:gd name="connsiteX3-203" fmla="*/ 176697 w 774876"/>
                  <a:gd name="connsiteY3-204" fmla="*/ 914398 h 923906"/>
                  <a:gd name="connsiteX4-205" fmla="*/ 143648 w 774876"/>
                  <a:gd name="connsiteY4-206" fmla="*/ 613293 h 923906"/>
                  <a:gd name="connsiteX5-207" fmla="*/ 2063 w 774876"/>
                  <a:gd name="connsiteY5-208" fmla="*/ 349269 h 923906"/>
                  <a:gd name="connsiteX6-209" fmla="*/ 264202 w 774876"/>
                  <a:gd name="connsiteY6-210" fmla="*/ 223173 h 923906"/>
                  <a:gd name="connsiteX7-211" fmla="*/ 459262 w 774876"/>
                  <a:gd name="connsiteY7-212" fmla="*/ 0 h 923906"/>
                  <a:gd name="connsiteX8-213" fmla="*/ 715845 w 774876"/>
                  <a:gd name="connsiteY8-214" fmla="*/ 284696 h 923906"/>
                  <a:gd name="connsiteX0-215" fmla="*/ 741827 w 741827"/>
                  <a:gd name="connsiteY0-216" fmla="*/ 914398 h 923906"/>
                  <a:gd name="connsiteX1-217" fmla="*/ 459262 w 741827"/>
                  <a:gd name="connsiteY1-218" fmla="*/ 854400 h 923906"/>
                  <a:gd name="connsiteX2-219" fmla="*/ 176697 w 741827"/>
                  <a:gd name="connsiteY2-220" fmla="*/ 914398 h 923906"/>
                  <a:gd name="connsiteX3-221" fmla="*/ 143648 w 741827"/>
                  <a:gd name="connsiteY3-222" fmla="*/ 613293 h 923906"/>
                  <a:gd name="connsiteX4-223" fmla="*/ 2063 w 741827"/>
                  <a:gd name="connsiteY4-224" fmla="*/ 349269 h 923906"/>
                  <a:gd name="connsiteX5-225" fmla="*/ 264202 w 741827"/>
                  <a:gd name="connsiteY5-226" fmla="*/ 223173 h 923906"/>
                  <a:gd name="connsiteX6-227" fmla="*/ 459262 w 741827"/>
                  <a:gd name="connsiteY6-228" fmla="*/ 0 h 923906"/>
                  <a:gd name="connsiteX7-229" fmla="*/ 715845 w 741827"/>
                  <a:gd name="connsiteY7-230" fmla="*/ 284696 h 923906"/>
                  <a:gd name="connsiteX0-231" fmla="*/ 459262 w 715845"/>
                  <a:gd name="connsiteY0-232" fmla="*/ 854400 h 916632"/>
                  <a:gd name="connsiteX1-233" fmla="*/ 176697 w 715845"/>
                  <a:gd name="connsiteY1-234" fmla="*/ 914398 h 916632"/>
                  <a:gd name="connsiteX2-235" fmla="*/ 143648 w 715845"/>
                  <a:gd name="connsiteY2-236" fmla="*/ 613293 h 916632"/>
                  <a:gd name="connsiteX3-237" fmla="*/ 2063 w 715845"/>
                  <a:gd name="connsiteY3-238" fmla="*/ 349269 h 916632"/>
                  <a:gd name="connsiteX4-239" fmla="*/ 264202 w 715845"/>
                  <a:gd name="connsiteY4-240" fmla="*/ 223173 h 916632"/>
                  <a:gd name="connsiteX5-241" fmla="*/ 459262 w 715845"/>
                  <a:gd name="connsiteY5-242" fmla="*/ 0 h 916632"/>
                  <a:gd name="connsiteX6-243" fmla="*/ 715845 w 715845"/>
                  <a:gd name="connsiteY6-244" fmla="*/ 284696 h 916632"/>
                  <a:gd name="connsiteX0-245" fmla="*/ 176697 w 715845"/>
                  <a:gd name="connsiteY0-246" fmla="*/ 914398 h 914398"/>
                  <a:gd name="connsiteX1-247" fmla="*/ 143648 w 715845"/>
                  <a:gd name="connsiteY1-248" fmla="*/ 613293 h 914398"/>
                  <a:gd name="connsiteX2-249" fmla="*/ 2063 w 715845"/>
                  <a:gd name="connsiteY2-250" fmla="*/ 349269 h 914398"/>
                  <a:gd name="connsiteX3-251" fmla="*/ 264202 w 715845"/>
                  <a:gd name="connsiteY3-252" fmla="*/ 223173 h 914398"/>
                  <a:gd name="connsiteX4-253" fmla="*/ 459262 w 715845"/>
                  <a:gd name="connsiteY4-254" fmla="*/ 0 h 914398"/>
                  <a:gd name="connsiteX5-255" fmla="*/ 715845 w 715845"/>
                  <a:gd name="connsiteY5-256" fmla="*/ 284696 h 914398"/>
                  <a:gd name="connsiteX0-257" fmla="*/ 143648 w 715845"/>
                  <a:gd name="connsiteY0-258" fmla="*/ 613293 h 613293"/>
                  <a:gd name="connsiteX1-259" fmla="*/ 2063 w 715845"/>
                  <a:gd name="connsiteY1-260" fmla="*/ 349269 h 613293"/>
                  <a:gd name="connsiteX2-261" fmla="*/ 264202 w 715845"/>
                  <a:gd name="connsiteY2-262" fmla="*/ 223173 h 613293"/>
                  <a:gd name="connsiteX3-263" fmla="*/ 459262 w 715845"/>
                  <a:gd name="connsiteY3-264" fmla="*/ 0 h 613293"/>
                  <a:gd name="connsiteX4-265" fmla="*/ 715845 w 715845"/>
                  <a:gd name="connsiteY4-266" fmla="*/ 284696 h 613293"/>
                  <a:gd name="connsiteX0-267" fmla="*/ 0 w 713782"/>
                  <a:gd name="connsiteY0-268" fmla="*/ 349269 h 349269"/>
                  <a:gd name="connsiteX1-269" fmla="*/ 262139 w 713782"/>
                  <a:gd name="connsiteY1-270" fmla="*/ 223173 h 349269"/>
                  <a:gd name="connsiteX2-271" fmla="*/ 457199 w 713782"/>
                  <a:gd name="connsiteY2-272" fmla="*/ 0 h 349269"/>
                  <a:gd name="connsiteX3-273" fmla="*/ 713782 w 713782"/>
                  <a:gd name="connsiteY3-274" fmla="*/ 284696 h 349269"/>
                  <a:gd name="connsiteX0-275" fmla="*/ 0 w 457199"/>
                  <a:gd name="connsiteY0-276" fmla="*/ 349269 h 349269"/>
                  <a:gd name="connsiteX1-277" fmla="*/ 262139 w 457199"/>
                  <a:gd name="connsiteY1-278" fmla="*/ 223173 h 349269"/>
                  <a:gd name="connsiteX2-279" fmla="*/ 457199 w 457199"/>
                  <a:gd name="connsiteY2-280" fmla="*/ 0 h 34926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</a:cxnLst>
                <a:rect l="l" t="t" r="r" b="b"/>
                <a:pathLst>
                  <a:path w="457199" h="349269">
                    <a:moveTo>
                      <a:pt x="0" y="349269"/>
                    </a:moveTo>
                    <a:cubicBezTo>
                      <a:pt x="20092" y="284249"/>
                      <a:pt x="185939" y="281384"/>
                      <a:pt x="262139" y="223173"/>
                    </a:cubicBezTo>
                    <a:cubicBezTo>
                      <a:pt x="338339" y="164962"/>
                      <a:pt x="392179" y="0"/>
                      <a:pt x="457199" y="0"/>
                    </a:cubicBezTo>
                  </a:path>
                </a:pathLst>
              </a:custGeom>
              <a:noFill/>
              <a:ln w="28575" cap="rnd">
                <a:solidFill>
                  <a:schemeClr val="bg1">
                    <a:alpha val="8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4" name="五角星 2"/>
              <p:cNvSpPr/>
              <p:nvPr/>
            </p:nvSpPr>
            <p:spPr>
              <a:xfrm rot="6997346">
                <a:off x="11587935" y="4901938"/>
                <a:ext cx="128719" cy="147271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-1" fmla="*/ 0 w 914398"/>
                  <a:gd name="connsiteY0-2" fmla="*/ 349269 h 923906"/>
                  <a:gd name="connsiteX1-3" fmla="*/ 262139 w 914398"/>
                  <a:gd name="connsiteY1-4" fmla="*/ 223173 h 923906"/>
                  <a:gd name="connsiteX2-5" fmla="*/ 457199 w 914398"/>
                  <a:gd name="connsiteY2-6" fmla="*/ 0 h 923906"/>
                  <a:gd name="connsiteX3-7" fmla="*/ 652259 w 914398"/>
                  <a:gd name="connsiteY3-8" fmla="*/ 223173 h 923906"/>
                  <a:gd name="connsiteX4-9" fmla="*/ 914398 w 914398"/>
                  <a:gd name="connsiteY4-10" fmla="*/ 349269 h 923906"/>
                  <a:gd name="connsiteX5-11" fmla="*/ 772813 w 914398"/>
                  <a:gd name="connsiteY5-12" fmla="*/ 613293 h 923906"/>
                  <a:gd name="connsiteX6-13" fmla="*/ 739764 w 914398"/>
                  <a:gd name="connsiteY6-14" fmla="*/ 914398 h 923906"/>
                  <a:gd name="connsiteX7-15" fmla="*/ 457199 w 914398"/>
                  <a:gd name="connsiteY7-16" fmla="*/ 854400 h 923906"/>
                  <a:gd name="connsiteX8-17" fmla="*/ 174634 w 914398"/>
                  <a:gd name="connsiteY8-18" fmla="*/ 914398 h 923906"/>
                  <a:gd name="connsiteX9-19" fmla="*/ 141585 w 914398"/>
                  <a:gd name="connsiteY9-20" fmla="*/ 613293 h 923906"/>
                  <a:gd name="connsiteX10-21" fmla="*/ 0 w 914398"/>
                  <a:gd name="connsiteY10-22" fmla="*/ 349269 h 923906"/>
                  <a:gd name="connsiteX0-23" fmla="*/ 0 w 916461"/>
                  <a:gd name="connsiteY0-24" fmla="*/ 349269 h 923906"/>
                  <a:gd name="connsiteX1-25" fmla="*/ 262139 w 916461"/>
                  <a:gd name="connsiteY1-26" fmla="*/ 223173 h 923906"/>
                  <a:gd name="connsiteX2-27" fmla="*/ 457199 w 916461"/>
                  <a:gd name="connsiteY2-28" fmla="*/ 0 h 923906"/>
                  <a:gd name="connsiteX3-29" fmla="*/ 652259 w 916461"/>
                  <a:gd name="connsiteY3-30" fmla="*/ 223173 h 923906"/>
                  <a:gd name="connsiteX4-31" fmla="*/ 914398 w 916461"/>
                  <a:gd name="connsiteY4-32" fmla="*/ 349269 h 923906"/>
                  <a:gd name="connsiteX5-33" fmla="*/ 772813 w 916461"/>
                  <a:gd name="connsiteY5-34" fmla="*/ 613293 h 923906"/>
                  <a:gd name="connsiteX6-35" fmla="*/ 739764 w 916461"/>
                  <a:gd name="connsiteY6-36" fmla="*/ 914398 h 923906"/>
                  <a:gd name="connsiteX7-37" fmla="*/ 457199 w 916461"/>
                  <a:gd name="connsiteY7-38" fmla="*/ 854400 h 923906"/>
                  <a:gd name="connsiteX8-39" fmla="*/ 174634 w 916461"/>
                  <a:gd name="connsiteY8-40" fmla="*/ 914398 h 923906"/>
                  <a:gd name="connsiteX9-41" fmla="*/ 141585 w 916461"/>
                  <a:gd name="connsiteY9-42" fmla="*/ 613293 h 923906"/>
                  <a:gd name="connsiteX10-43" fmla="*/ 0 w 916461"/>
                  <a:gd name="connsiteY10-44" fmla="*/ 349269 h 923906"/>
                  <a:gd name="connsiteX0-45" fmla="*/ 0 w 916461"/>
                  <a:gd name="connsiteY0-46" fmla="*/ 349269 h 923906"/>
                  <a:gd name="connsiteX1-47" fmla="*/ 262139 w 916461"/>
                  <a:gd name="connsiteY1-48" fmla="*/ 223173 h 923906"/>
                  <a:gd name="connsiteX2-49" fmla="*/ 457199 w 916461"/>
                  <a:gd name="connsiteY2-50" fmla="*/ 0 h 923906"/>
                  <a:gd name="connsiteX3-51" fmla="*/ 652259 w 916461"/>
                  <a:gd name="connsiteY3-52" fmla="*/ 223173 h 923906"/>
                  <a:gd name="connsiteX4-53" fmla="*/ 914398 w 916461"/>
                  <a:gd name="connsiteY4-54" fmla="*/ 349269 h 923906"/>
                  <a:gd name="connsiteX5-55" fmla="*/ 772813 w 916461"/>
                  <a:gd name="connsiteY5-56" fmla="*/ 613293 h 923906"/>
                  <a:gd name="connsiteX6-57" fmla="*/ 739764 w 916461"/>
                  <a:gd name="connsiteY6-58" fmla="*/ 914398 h 923906"/>
                  <a:gd name="connsiteX7-59" fmla="*/ 457199 w 916461"/>
                  <a:gd name="connsiteY7-60" fmla="*/ 854400 h 923906"/>
                  <a:gd name="connsiteX8-61" fmla="*/ 174634 w 916461"/>
                  <a:gd name="connsiteY8-62" fmla="*/ 914398 h 923906"/>
                  <a:gd name="connsiteX9-63" fmla="*/ 141585 w 916461"/>
                  <a:gd name="connsiteY9-64" fmla="*/ 613293 h 923906"/>
                  <a:gd name="connsiteX10-65" fmla="*/ 0 w 916461"/>
                  <a:gd name="connsiteY10-66" fmla="*/ 349269 h 923906"/>
                  <a:gd name="connsiteX0-67" fmla="*/ 2063 w 918524"/>
                  <a:gd name="connsiteY0-68" fmla="*/ 349269 h 923906"/>
                  <a:gd name="connsiteX1-69" fmla="*/ 264202 w 918524"/>
                  <a:gd name="connsiteY1-70" fmla="*/ 223173 h 923906"/>
                  <a:gd name="connsiteX2-71" fmla="*/ 459262 w 918524"/>
                  <a:gd name="connsiteY2-72" fmla="*/ 0 h 923906"/>
                  <a:gd name="connsiteX3-73" fmla="*/ 654322 w 918524"/>
                  <a:gd name="connsiteY3-74" fmla="*/ 223173 h 923906"/>
                  <a:gd name="connsiteX4-75" fmla="*/ 916461 w 918524"/>
                  <a:gd name="connsiteY4-76" fmla="*/ 349269 h 923906"/>
                  <a:gd name="connsiteX5-77" fmla="*/ 774876 w 918524"/>
                  <a:gd name="connsiteY5-78" fmla="*/ 613293 h 923906"/>
                  <a:gd name="connsiteX6-79" fmla="*/ 741827 w 918524"/>
                  <a:gd name="connsiteY6-80" fmla="*/ 914398 h 923906"/>
                  <a:gd name="connsiteX7-81" fmla="*/ 459262 w 918524"/>
                  <a:gd name="connsiteY7-82" fmla="*/ 854400 h 923906"/>
                  <a:gd name="connsiteX8-83" fmla="*/ 176697 w 918524"/>
                  <a:gd name="connsiteY8-84" fmla="*/ 914398 h 923906"/>
                  <a:gd name="connsiteX9-85" fmla="*/ 143648 w 918524"/>
                  <a:gd name="connsiteY9-86" fmla="*/ 613293 h 923906"/>
                  <a:gd name="connsiteX10-87" fmla="*/ 2063 w 918524"/>
                  <a:gd name="connsiteY10-88" fmla="*/ 349269 h 923906"/>
                  <a:gd name="connsiteX0-89" fmla="*/ 2063 w 918524"/>
                  <a:gd name="connsiteY0-90" fmla="*/ 349269 h 923906"/>
                  <a:gd name="connsiteX1-91" fmla="*/ 264202 w 918524"/>
                  <a:gd name="connsiteY1-92" fmla="*/ 223173 h 923906"/>
                  <a:gd name="connsiteX2-93" fmla="*/ 459262 w 918524"/>
                  <a:gd name="connsiteY2-94" fmla="*/ 0 h 923906"/>
                  <a:gd name="connsiteX3-95" fmla="*/ 654322 w 918524"/>
                  <a:gd name="connsiteY3-96" fmla="*/ 223173 h 923906"/>
                  <a:gd name="connsiteX4-97" fmla="*/ 916461 w 918524"/>
                  <a:gd name="connsiteY4-98" fmla="*/ 349269 h 923906"/>
                  <a:gd name="connsiteX5-99" fmla="*/ 774876 w 918524"/>
                  <a:gd name="connsiteY5-100" fmla="*/ 613293 h 923906"/>
                  <a:gd name="connsiteX6-101" fmla="*/ 741827 w 918524"/>
                  <a:gd name="connsiteY6-102" fmla="*/ 914398 h 923906"/>
                  <a:gd name="connsiteX7-103" fmla="*/ 459262 w 918524"/>
                  <a:gd name="connsiteY7-104" fmla="*/ 854400 h 923906"/>
                  <a:gd name="connsiteX8-105" fmla="*/ 176697 w 918524"/>
                  <a:gd name="connsiteY8-106" fmla="*/ 914398 h 923906"/>
                  <a:gd name="connsiteX9-107" fmla="*/ 143648 w 918524"/>
                  <a:gd name="connsiteY9-108" fmla="*/ 613293 h 923906"/>
                  <a:gd name="connsiteX10-109" fmla="*/ 2063 w 918524"/>
                  <a:gd name="connsiteY10-110" fmla="*/ 349269 h 923906"/>
                  <a:gd name="connsiteX0-111" fmla="*/ 2063 w 918524"/>
                  <a:gd name="connsiteY0-112" fmla="*/ 349269 h 923906"/>
                  <a:gd name="connsiteX1-113" fmla="*/ 264202 w 918524"/>
                  <a:gd name="connsiteY1-114" fmla="*/ 223173 h 923906"/>
                  <a:gd name="connsiteX2-115" fmla="*/ 459262 w 918524"/>
                  <a:gd name="connsiteY2-116" fmla="*/ 0 h 923906"/>
                  <a:gd name="connsiteX3-117" fmla="*/ 654322 w 918524"/>
                  <a:gd name="connsiteY3-118" fmla="*/ 223173 h 923906"/>
                  <a:gd name="connsiteX4-119" fmla="*/ 916461 w 918524"/>
                  <a:gd name="connsiteY4-120" fmla="*/ 349269 h 923906"/>
                  <a:gd name="connsiteX5-121" fmla="*/ 774876 w 918524"/>
                  <a:gd name="connsiteY5-122" fmla="*/ 613293 h 923906"/>
                  <a:gd name="connsiteX6-123" fmla="*/ 741827 w 918524"/>
                  <a:gd name="connsiteY6-124" fmla="*/ 914398 h 923906"/>
                  <a:gd name="connsiteX7-125" fmla="*/ 459262 w 918524"/>
                  <a:gd name="connsiteY7-126" fmla="*/ 854400 h 923906"/>
                  <a:gd name="connsiteX8-127" fmla="*/ 176697 w 918524"/>
                  <a:gd name="connsiteY8-128" fmla="*/ 914398 h 923906"/>
                  <a:gd name="connsiteX9-129" fmla="*/ 143648 w 918524"/>
                  <a:gd name="connsiteY9-130" fmla="*/ 613293 h 923906"/>
                  <a:gd name="connsiteX10-131" fmla="*/ 2063 w 918524"/>
                  <a:gd name="connsiteY10-132" fmla="*/ 349269 h 923906"/>
                  <a:gd name="connsiteX0-133" fmla="*/ 2063 w 918524"/>
                  <a:gd name="connsiteY0-134" fmla="*/ 349269 h 923906"/>
                  <a:gd name="connsiteX1-135" fmla="*/ 264202 w 918524"/>
                  <a:gd name="connsiteY1-136" fmla="*/ 223173 h 923906"/>
                  <a:gd name="connsiteX2-137" fmla="*/ 459262 w 918524"/>
                  <a:gd name="connsiteY2-138" fmla="*/ 0 h 923906"/>
                  <a:gd name="connsiteX3-139" fmla="*/ 654322 w 918524"/>
                  <a:gd name="connsiteY3-140" fmla="*/ 223173 h 923906"/>
                  <a:gd name="connsiteX4-141" fmla="*/ 916461 w 918524"/>
                  <a:gd name="connsiteY4-142" fmla="*/ 349269 h 923906"/>
                  <a:gd name="connsiteX5-143" fmla="*/ 774876 w 918524"/>
                  <a:gd name="connsiteY5-144" fmla="*/ 613293 h 923906"/>
                  <a:gd name="connsiteX6-145" fmla="*/ 741827 w 918524"/>
                  <a:gd name="connsiteY6-146" fmla="*/ 914398 h 923906"/>
                  <a:gd name="connsiteX7-147" fmla="*/ 459262 w 918524"/>
                  <a:gd name="connsiteY7-148" fmla="*/ 854400 h 923906"/>
                  <a:gd name="connsiteX8-149" fmla="*/ 176697 w 918524"/>
                  <a:gd name="connsiteY8-150" fmla="*/ 914398 h 923906"/>
                  <a:gd name="connsiteX9-151" fmla="*/ 143648 w 918524"/>
                  <a:gd name="connsiteY9-152" fmla="*/ 613293 h 923906"/>
                  <a:gd name="connsiteX10-153" fmla="*/ 2063 w 918524"/>
                  <a:gd name="connsiteY10-154" fmla="*/ 349269 h 923906"/>
                  <a:gd name="connsiteX0-155" fmla="*/ 654322 w 918524"/>
                  <a:gd name="connsiteY0-156" fmla="*/ 223173 h 923906"/>
                  <a:gd name="connsiteX1-157" fmla="*/ 916461 w 918524"/>
                  <a:gd name="connsiteY1-158" fmla="*/ 349269 h 923906"/>
                  <a:gd name="connsiteX2-159" fmla="*/ 774876 w 918524"/>
                  <a:gd name="connsiteY2-160" fmla="*/ 613293 h 923906"/>
                  <a:gd name="connsiteX3-161" fmla="*/ 741827 w 918524"/>
                  <a:gd name="connsiteY3-162" fmla="*/ 914398 h 923906"/>
                  <a:gd name="connsiteX4-163" fmla="*/ 459262 w 918524"/>
                  <a:gd name="connsiteY4-164" fmla="*/ 854400 h 923906"/>
                  <a:gd name="connsiteX5-165" fmla="*/ 176697 w 918524"/>
                  <a:gd name="connsiteY5-166" fmla="*/ 914398 h 923906"/>
                  <a:gd name="connsiteX6-167" fmla="*/ 143648 w 918524"/>
                  <a:gd name="connsiteY6-168" fmla="*/ 613293 h 923906"/>
                  <a:gd name="connsiteX7-169" fmla="*/ 2063 w 918524"/>
                  <a:gd name="connsiteY7-170" fmla="*/ 349269 h 923906"/>
                  <a:gd name="connsiteX8-171" fmla="*/ 264202 w 918524"/>
                  <a:gd name="connsiteY8-172" fmla="*/ 223173 h 923906"/>
                  <a:gd name="connsiteX9-173" fmla="*/ 459262 w 918524"/>
                  <a:gd name="connsiteY9-174" fmla="*/ 0 h 923906"/>
                  <a:gd name="connsiteX10-175" fmla="*/ 715845 w 918524"/>
                  <a:gd name="connsiteY10-176" fmla="*/ 284696 h 923906"/>
                  <a:gd name="connsiteX0-177" fmla="*/ 916461 w 918524"/>
                  <a:gd name="connsiteY0-178" fmla="*/ 349269 h 923906"/>
                  <a:gd name="connsiteX1-179" fmla="*/ 774876 w 918524"/>
                  <a:gd name="connsiteY1-180" fmla="*/ 613293 h 923906"/>
                  <a:gd name="connsiteX2-181" fmla="*/ 741827 w 918524"/>
                  <a:gd name="connsiteY2-182" fmla="*/ 914398 h 923906"/>
                  <a:gd name="connsiteX3-183" fmla="*/ 459262 w 918524"/>
                  <a:gd name="connsiteY3-184" fmla="*/ 854400 h 923906"/>
                  <a:gd name="connsiteX4-185" fmla="*/ 176697 w 918524"/>
                  <a:gd name="connsiteY4-186" fmla="*/ 914398 h 923906"/>
                  <a:gd name="connsiteX5-187" fmla="*/ 143648 w 918524"/>
                  <a:gd name="connsiteY5-188" fmla="*/ 613293 h 923906"/>
                  <a:gd name="connsiteX6-189" fmla="*/ 2063 w 918524"/>
                  <a:gd name="connsiteY6-190" fmla="*/ 349269 h 923906"/>
                  <a:gd name="connsiteX7-191" fmla="*/ 264202 w 918524"/>
                  <a:gd name="connsiteY7-192" fmla="*/ 223173 h 923906"/>
                  <a:gd name="connsiteX8-193" fmla="*/ 459262 w 918524"/>
                  <a:gd name="connsiteY8-194" fmla="*/ 0 h 923906"/>
                  <a:gd name="connsiteX9-195" fmla="*/ 715845 w 918524"/>
                  <a:gd name="connsiteY9-196" fmla="*/ 284696 h 923906"/>
                  <a:gd name="connsiteX0-197" fmla="*/ 774876 w 774876"/>
                  <a:gd name="connsiteY0-198" fmla="*/ 613293 h 923906"/>
                  <a:gd name="connsiteX1-199" fmla="*/ 741827 w 774876"/>
                  <a:gd name="connsiteY1-200" fmla="*/ 914398 h 923906"/>
                  <a:gd name="connsiteX2-201" fmla="*/ 459262 w 774876"/>
                  <a:gd name="connsiteY2-202" fmla="*/ 854400 h 923906"/>
                  <a:gd name="connsiteX3-203" fmla="*/ 176697 w 774876"/>
                  <a:gd name="connsiteY3-204" fmla="*/ 914398 h 923906"/>
                  <a:gd name="connsiteX4-205" fmla="*/ 143648 w 774876"/>
                  <a:gd name="connsiteY4-206" fmla="*/ 613293 h 923906"/>
                  <a:gd name="connsiteX5-207" fmla="*/ 2063 w 774876"/>
                  <a:gd name="connsiteY5-208" fmla="*/ 349269 h 923906"/>
                  <a:gd name="connsiteX6-209" fmla="*/ 264202 w 774876"/>
                  <a:gd name="connsiteY6-210" fmla="*/ 223173 h 923906"/>
                  <a:gd name="connsiteX7-211" fmla="*/ 459262 w 774876"/>
                  <a:gd name="connsiteY7-212" fmla="*/ 0 h 923906"/>
                  <a:gd name="connsiteX8-213" fmla="*/ 715845 w 774876"/>
                  <a:gd name="connsiteY8-214" fmla="*/ 284696 h 923906"/>
                  <a:gd name="connsiteX0-215" fmla="*/ 741827 w 741827"/>
                  <a:gd name="connsiteY0-216" fmla="*/ 914398 h 923906"/>
                  <a:gd name="connsiteX1-217" fmla="*/ 459262 w 741827"/>
                  <a:gd name="connsiteY1-218" fmla="*/ 854400 h 923906"/>
                  <a:gd name="connsiteX2-219" fmla="*/ 176697 w 741827"/>
                  <a:gd name="connsiteY2-220" fmla="*/ 914398 h 923906"/>
                  <a:gd name="connsiteX3-221" fmla="*/ 143648 w 741827"/>
                  <a:gd name="connsiteY3-222" fmla="*/ 613293 h 923906"/>
                  <a:gd name="connsiteX4-223" fmla="*/ 2063 w 741827"/>
                  <a:gd name="connsiteY4-224" fmla="*/ 349269 h 923906"/>
                  <a:gd name="connsiteX5-225" fmla="*/ 264202 w 741827"/>
                  <a:gd name="connsiteY5-226" fmla="*/ 223173 h 923906"/>
                  <a:gd name="connsiteX6-227" fmla="*/ 459262 w 741827"/>
                  <a:gd name="connsiteY6-228" fmla="*/ 0 h 923906"/>
                  <a:gd name="connsiteX7-229" fmla="*/ 715845 w 741827"/>
                  <a:gd name="connsiteY7-230" fmla="*/ 284696 h 923906"/>
                  <a:gd name="connsiteX0-231" fmla="*/ 459262 w 715845"/>
                  <a:gd name="connsiteY0-232" fmla="*/ 854400 h 916632"/>
                  <a:gd name="connsiteX1-233" fmla="*/ 176697 w 715845"/>
                  <a:gd name="connsiteY1-234" fmla="*/ 914398 h 916632"/>
                  <a:gd name="connsiteX2-235" fmla="*/ 143648 w 715845"/>
                  <a:gd name="connsiteY2-236" fmla="*/ 613293 h 916632"/>
                  <a:gd name="connsiteX3-237" fmla="*/ 2063 w 715845"/>
                  <a:gd name="connsiteY3-238" fmla="*/ 349269 h 916632"/>
                  <a:gd name="connsiteX4-239" fmla="*/ 264202 w 715845"/>
                  <a:gd name="connsiteY4-240" fmla="*/ 223173 h 916632"/>
                  <a:gd name="connsiteX5-241" fmla="*/ 459262 w 715845"/>
                  <a:gd name="connsiteY5-242" fmla="*/ 0 h 916632"/>
                  <a:gd name="connsiteX6-243" fmla="*/ 715845 w 715845"/>
                  <a:gd name="connsiteY6-244" fmla="*/ 284696 h 916632"/>
                  <a:gd name="connsiteX0-245" fmla="*/ 176697 w 715845"/>
                  <a:gd name="connsiteY0-246" fmla="*/ 914398 h 914398"/>
                  <a:gd name="connsiteX1-247" fmla="*/ 143648 w 715845"/>
                  <a:gd name="connsiteY1-248" fmla="*/ 613293 h 914398"/>
                  <a:gd name="connsiteX2-249" fmla="*/ 2063 w 715845"/>
                  <a:gd name="connsiteY2-250" fmla="*/ 349269 h 914398"/>
                  <a:gd name="connsiteX3-251" fmla="*/ 264202 w 715845"/>
                  <a:gd name="connsiteY3-252" fmla="*/ 223173 h 914398"/>
                  <a:gd name="connsiteX4-253" fmla="*/ 459262 w 715845"/>
                  <a:gd name="connsiteY4-254" fmla="*/ 0 h 914398"/>
                  <a:gd name="connsiteX5-255" fmla="*/ 715845 w 715845"/>
                  <a:gd name="connsiteY5-256" fmla="*/ 284696 h 914398"/>
                  <a:gd name="connsiteX0-257" fmla="*/ 143648 w 715845"/>
                  <a:gd name="connsiteY0-258" fmla="*/ 613293 h 613293"/>
                  <a:gd name="connsiteX1-259" fmla="*/ 2063 w 715845"/>
                  <a:gd name="connsiteY1-260" fmla="*/ 349269 h 613293"/>
                  <a:gd name="connsiteX2-261" fmla="*/ 264202 w 715845"/>
                  <a:gd name="connsiteY2-262" fmla="*/ 223173 h 613293"/>
                  <a:gd name="connsiteX3-263" fmla="*/ 459262 w 715845"/>
                  <a:gd name="connsiteY3-264" fmla="*/ 0 h 613293"/>
                  <a:gd name="connsiteX4-265" fmla="*/ 715845 w 715845"/>
                  <a:gd name="connsiteY4-266" fmla="*/ 284696 h 613293"/>
                  <a:gd name="connsiteX0-267" fmla="*/ 0 w 713782"/>
                  <a:gd name="connsiteY0-268" fmla="*/ 349269 h 349269"/>
                  <a:gd name="connsiteX1-269" fmla="*/ 262139 w 713782"/>
                  <a:gd name="connsiteY1-270" fmla="*/ 223173 h 349269"/>
                  <a:gd name="connsiteX2-271" fmla="*/ 457199 w 713782"/>
                  <a:gd name="connsiteY2-272" fmla="*/ 0 h 349269"/>
                  <a:gd name="connsiteX3-273" fmla="*/ 713782 w 713782"/>
                  <a:gd name="connsiteY3-274" fmla="*/ 284696 h 349269"/>
                  <a:gd name="connsiteX0-275" fmla="*/ 0 w 457199"/>
                  <a:gd name="connsiteY0-276" fmla="*/ 349269 h 349269"/>
                  <a:gd name="connsiteX1-277" fmla="*/ 262139 w 457199"/>
                  <a:gd name="connsiteY1-278" fmla="*/ 223173 h 349269"/>
                  <a:gd name="connsiteX2-279" fmla="*/ 457199 w 457199"/>
                  <a:gd name="connsiteY2-280" fmla="*/ 0 h 349269"/>
                  <a:gd name="connsiteX0-281" fmla="*/ 0 w 195060"/>
                  <a:gd name="connsiteY0-282" fmla="*/ 223173 h 223173"/>
                  <a:gd name="connsiteX1-283" fmla="*/ 195060 w 195060"/>
                  <a:gd name="connsiteY1-284" fmla="*/ 0 h 223173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</a:cxnLst>
                <a:rect l="l" t="t" r="r" b="b"/>
                <a:pathLst>
                  <a:path w="195060" h="223173">
                    <a:moveTo>
                      <a:pt x="0" y="223173"/>
                    </a:moveTo>
                    <a:cubicBezTo>
                      <a:pt x="76200" y="164962"/>
                      <a:pt x="130040" y="0"/>
                      <a:pt x="195060" y="0"/>
                    </a:cubicBezTo>
                  </a:path>
                </a:pathLst>
              </a:custGeom>
              <a:noFill/>
              <a:ln w="28575" cap="rnd">
                <a:solidFill>
                  <a:schemeClr val="bg1">
                    <a:alpha val="6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57" name="内容占位符 8195"/>
          <p:cNvSpPr txBox="1">
            <a:spLocks noChangeArrowheads="1"/>
          </p:cNvSpPr>
          <p:nvPr/>
        </p:nvSpPr>
        <p:spPr>
          <a:xfrm>
            <a:off x="4477592" y="5397031"/>
            <a:ext cx="2535547" cy="84472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2400" b="1" dirty="0">
                <a:solidFill>
                  <a:srgbClr val="19B4C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雅安加油</a:t>
            </a:r>
          </a:p>
        </p:txBody>
      </p:sp>
      <p:sp>
        <p:nvSpPr>
          <p:cNvPr id="58" name="内容占位符 8195"/>
          <p:cNvSpPr txBox="1">
            <a:spLocks noChangeArrowheads="1"/>
          </p:cNvSpPr>
          <p:nvPr/>
        </p:nvSpPr>
        <p:spPr>
          <a:xfrm>
            <a:off x="8871081" y="3334554"/>
            <a:ext cx="2684964" cy="84472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2400" b="1" dirty="0">
                <a:solidFill>
                  <a:srgbClr val="19B4C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拾金不昧</a:t>
            </a:r>
          </a:p>
        </p:txBody>
      </p:sp>
      <p:pic>
        <p:nvPicPr>
          <p:cNvPr id="59" name="内容占位符 6" descr="ab6098bd850ad1559d4fe292df31880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53609" y="2689266"/>
            <a:ext cx="3600413" cy="2501414"/>
          </a:xfrm>
          <a:prstGeom prst="rect">
            <a:avLst/>
          </a:prstGeom>
        </p:spPr>
      </p:pic>
      <p:pic>
        <p:nvPicPr>
          <p:cNvPr id="60" name="内容占位符 3077" descr="3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702425" y="917993"/>
            <a:ext cx="3697489" cy="223173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2" presetClass="entr" presetSubtype="0" fill="hold" grpId="0" nodeType="withEffect">
                                  <p:stCondLst>
                                    <p:cond delay="2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indefinite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indefinite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62" grpId="0" animBg="1"/>
      <p:bldP spid="37" grpId="0"/>
      <p:bldP spid="57" grpId="0" build="p"/>
      <p:bldP spid="58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357729" y="0"/>
            <a:ext cx="6834269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1126073" y="884720"/>
            <a:ext cx="6758187" cy="6299856"/>
            <a:chOff x="3051715" y="1629522"/>
            <a:chExt cx="7107908" cy="7107908"/>
          </a:xfrm>
        </p:grpSpPr>
        <p:sp>
          <p:nvSpPr>
            <p:cNvPr id="4" name="弧形 3"/>
            <p:cNvSpPr/>
            <p:nvPr/>
          </p:nvSpPr>
          <p:spPr>
            <a:xfrm>
              <a:off x="3649687" y="2170235"/>
              <a:ext cx="5852160" cy="5852160"/>
            </a:xfrm>
            <a:prstGeom prst="arc">
              <a:avLst>
                <a:gd name="adj1" fmla="val 10783137"/>
                <a:gd name="adj2" fmla="val 21423404"/>
              </a:avLst>
            </a:prstGeom>
            <a:ln w="38100">
              <a:solidFill>
                <a:srgbClr val="64E4F2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弧形 4"/>
            <p:cNvSpPr/>
            <p:nvPr/>
          </p:nvSpPr>
          <p:spPr>
            <a:xfrm>
              <a:off x="3473839" y="2023989"/>
              <a:ext cx="6197699" cy="6197699"/>
            </a:xfrm>
            <a:prstGeom prst="arc">
              <a:avLst>
                <a:gd name="adj1" fmla="val 10783137"/>
                <a:gd name="adj2" fmla="val 21575808"/>
              </a:avLst>
            </a:prstGeom>
            <a:ln w="38100">
              <a:solidFill>
                <a:srgbClr val="AEE34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弧形 5"/>
            <p:cNvSpPr/>
            <p:nvPr/>
          </p:nvSpPr>
          <p:spPr>
            <a:xfrm>
              <a:off x="3321439" y="1895035"/>
              <a:ext cx="6525946" cy="6525946"/>
            </a:xfrm>
            <a:prstGeom prst="arc">
              <a:avLst>
                <a:gd name="adj1" fmla="val 10783137"/>
                <a:gd name="adj2" fmla="val 68847"/>
              </a:avLst>
            </a:prstGeom>
            <a:ln w="38100">
              <a:solidFill>
                <a:srgbClr val="FFD347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弧形 6"/>
            <p:cNvSpPr/>
            <p:nvPr/>
          </p:nvSpPr>
          <p:spPr>
            <a:xfrm>
              <a:off x="3169038" y="1766082"/>
              <a:ext cx="6819022" cy="6819022"/>
            </a:xfrm>
            <a:prstGeom prst="arc">
              <a:avLst>
                <a:gd name="adj1" fmla="val 10783137"/>
                <a:gd name="adj2" fmla="val 77825"/>
              </a:avLst>
            </a:prstGeom>
            <a:ln w="38100">
              <a:solidFill>
                <a:srgbClr val="FDA155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弧形 7"/>
            <p:cNvSpPr/>
            <p:nvPr/>
          </p:nvSpPr>
          <p:spPr>
            <a:xfrm>
              <a:off x="3051715" y="1629522"/>
              <a:ext cx="7107908" cy="7107908"/>
            </a:xfrm>
            <a:prstGeom prst="arc">
              <a:avLst>
                <a:gd name="adj1" fmla="val 10783137"/>
                <a:gd name="adj2" fmla="val 191996"/>
              </a:avLst>
            </a:prstGeom>
            <a:ln w="38100">
              <a:solidFill>
                <a:srgbClr val="FF9FA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9" name="任意多边形 82"/>
          <p:cNvSpPr/>
          <p:nvPr/>
        </p:nvSpPr>
        <p:spPr>
          <a:xfrm rot="5400000">
            <a:off x="2198666" y="955491"/>
            <a:ext cx="2275650" cy="6694223"/>
          </a:xfrm>
          <a:custGeom>
            <a:avLst/>
            <a:gdLst>
              <a:gd name="connsiteX0" fmla="*/ 0 w 1975995"/>
              <a:gd name="connsiteY0" fmla="*/ 1141593 h 4720095"/>
              <a:gd name="connsiteX1" fmla="*/ 0 w 1975995"/>
              <a:gd name="connsiteY1" fmla="*/ 987997 h 4720095"/>
              <a:gd name="connsiteX2" fmla="*/ 987997 w 1975995"/>
              <a:gd name="connsiteY2" fmla="*/ 0 h 4720095"/>
              <a:gd name="connsiteX3" fmla="*/ 1975994 w 1975995"/>
              <a:gd name="connsiteY3" fmla="*/ 987997 h 4720095"/>
              <a:gd name="connsiteX4" fmla="*/ 1975994 w 1975995"/>
              <a:gd name="connsiteY4" fmla="*/ 1095950 h 4720095"/>
              <a:gd name="connsiteX5" fmla="*/ 1975995 w 1975995"/>
              <a:gd name="connsiteY5" fmla="*/ 1095950 h 4720095"/>
              <a:gd name="connsiteX6" fmla="*/ 1975995 w 1975995"/>
              <a:gd name="connsiteY6" fmla="*/ 4720095 h 4720095"/>
              <a:gd name="connsiteX7" fmla="*/ 2815 w 1975995"/>
              <a:gd name="connsiteY7" fmla="*/ 4720095 h 4720095"/>
              <a:gd name="connsiteX8" fmla="*/ 2815 w 1975995"/>
              <a:gd name="connsiteY8" fmla="*/ 1197340 h 472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75995" h="4720095">
                <a:moveTo>
                  <a:pt x="0" y="1141593"/>
                </a:moveTo>
                <a:lnTo>
                  <a:pt x="0" y="987997"/>
                </a:lnTo>
                <a:cubicBezTo>
                  <a:pt x="0" y="442341"/>
                  <a:pt x="442341" y="0"/>
                  <a:pt x="987997" y="0"/>
                </a:cubicBezTo>
                <a:cubicBezTo>
                  <a:pt x="1533653" y="0"/>
                  <a:pt x="1975994" y="442341"/>
                  <a:pt x="1975994" y="987997"/>
                </a:cubicBezTo>
                <a:lnTo>
                  <a:pt x="1975994" y="1095950"/>
                </a:lnTo>
                <a:lnTo>
                  <a:pt x="1975995" y="1095950"/>
                </a:lnTo>
                <a:lnTo>
                  <a:pt x="1975995" y="4720095"/>
                </a:lnTo>
                <a:lnTo>
                  <a:pt x="2815" y="4720095"/>
                </a:lnTo>
                <a:lnTo>
                  <a:pt x="2815" y="1197340"/>
                </a:lnTo>
                <a:close/>
              </a:path>
            </a:pathLst>
          </a:custGeom>
          <a:solidFill>
            <a:srgbClr val="20B6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4652788" y="3463614"/>
            <a:ext cx="1643449" cy="1643449"/>
          </a:xfrm>
          <a:prstGeom prst="ellipse">
            <a:avLst/>
          </a:prstGeom>
          <a:noFill/>
          <a:ln>
            <a:solidFill>
              <a:srgbClr val="22F1F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十字星 6"/>
          <p:cNvSpPr/>
          <p:nvPr/>
        </p:nvSpPr>
        <p:spPr>
          <a:xfrm rot="20953261">
            <a:off x="6805344" y="918751"/>
            <a:ext cx="566841" cy="566841"/>
          </a:xfrm>
          <a:prstGeom prst="star4">
            <a:avLst/>
          </a:prstGeom>
          <a:solidFill>
            <a:srgbClr val="06E5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0" name="图片 4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95" t="15027" r="49282" b="11253"/>
          <a:stretch>
            <a:fillRect/>
          </a:stretch>
        </p:blipFill>
        <p:spPr>
          <a:xfrm>
            <a:off x="5569407" y="2642682"/>
            <a:ext cx="1065531" cy="1846921"/>
          </a:xfrm>
          <a:prstGeom prst="rect">
            <a:avLst/>
          </a:prstGeom>
        </p:spPr>
      </p:pic>
      <p:grpSp>
        <p:nvGrpSpPr>
          <p:cNvPr id="51" name="组合 50"/>
          <p:cNvGrpSpPr/>
          <p:nvPr/>
        </p:nvGrpSpPr>
        <p:grpSpPr>
          <a:xfrm flipH="1">
            <a:off x="5898645" y="3692619"/>
            <a:ext cx="3322130" cy="2000029"/>
            <a:chOff x="594424" y="1153191"/>
            <a:chExt cx="2605976" cy="1634460"/>
          </a:xfrm>
        </p:grpSpPr>
        <p:sp>
          <p:nvSpPr>
            <p:cNvPr id="52" name="任意多边形 9"/>
            <p:cNvSpPr/>
            <p:nvPr/>
          </p:nvSpPr>
          <p:spPr>
            <a:xfrm>
              <a:off x="616196" y="1175175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noFill/>
            </a:ln>
            <a:effectLst>
              <a:outerShdw blurRad="152400" dist="889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3" name="任意多边形 10"/>
            <p:cNvSpPr/>
            <p:nvPr/>
          </p:nvSpPr>
          <p:spPr>
            <a:xfrm>
              <a:off x="594424" y="1153191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innerShdw blurRad="355600" dist="101600" dir="3600000">
                <a:srgbClr val="19B4C9">
                  <a:alpha val="51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9" name="组合 58"/>
          <p:cNvGrpSpPr/>
          <p:nvPr/>
        </p:nvGrpSpPr>
        <p:grpSpPr>
          <a:xfrm>
            <a:off x="9678814" y="4037469"/>
            <a:ext cx="1789774" cy="2300668"/>
            <a:chOff x="9886950" y="4535871"/>
            <a:chExt cx="1834461" cy="2005899"/>
          </a:xfrm>
        </p:grpSpPr>
        <p:sp>
          <p:nvSpPr>
            <p:cNvPr id="60" name="圆角矩形 103"/>
            <p:cNvSpPr/>
            <p:nvPr/>
          </p:nvSpPr>
          <p:spPr>
            <a:xfrm>
              <a:off x="10526487" y="5428190"/>
              <a:ext cx="328183" cy="134639"/>
            </a:xfrm>
            <a:prstGeom prst="roundRect">
              <a:avLst/>
            </a:prstGeom>
            <a:solidFill>
              <a:srgbClr val="C87404"/>
            </a:solidFill>
            <a:ln w="635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1" name="圆角矩形 104"/>
            <p:cNvSpPr/>
            <p:nvPr/>
          </p:nvSpPr>
          <p:spPr>
            <a:xfrm rot="1452078">
              <a:off x="10593807" y="5007442"/>
              <a:ext cx="286109" cy="488068"/>
            </a:xfrm>
            <a:prstGeom prst="roundRect">
              <a:avLst>
                <a:gd name="adj" fmla="val 50000"/>
              </a:avLst>
            </a:prstGeom>
            <a:solidFill>
              <a:srgbClr val="FFC000"/>
            </a:solidFill>
            <a:ln w="635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62" name="组合 61"/>
            <p:cNvGrpSpPr/>
            <p:nvPr/>
          </p:nvGrpSpPr>
          <p:grpSpPr>
            <a:xfrm rot="17559220">
              <a:off x="10526211" y="4117280"/>
              <a:ext cx="611597" cy="1772498"/>
              <a:chOff x="2994660" y="1680210"/>
              <a:chExt cx="1234440" cy="3577590"/>
            </a:xfrm>
            <a:solidFill>
              <a:srgbClr val="FFC000"/>
            </a:solidFill>
          </p:grpSpPr>
          <p:sp>
            <p:nvSpPr>
              <p:cNvPr id="74" name="椭圆 73"/>
              <p:cNvSpPr/>
              <p:nvPr/>
            </p:nvSpPr>
            <p:spPr>
              <a:xfrm>
                <a:off x="3080385" y="1680210"/>
                <a:ext cx="1062990" cy="1062990"/>
              </a:xfrm>
              <a:prstGeom prst="ellipse">
                <a:avLst/>
              </a:prstGeom>
              <a:solidFill>
                <a:srgbClr val="84F6FC"/>
              </a:solidFill>
              <a:ln w="635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5" name="矩形 74"/>
              <p:cNvSpPr/>
              <p:nvPr/>
            </p:nvSpPr>
            <p:spPr>
              <a:xfrm>
                <a:off x="3423285" y="4983480"/>
                <a:ext cx="377190" cy="274320"/>
              </a:xfrm>
              <a:prstGeom prst="rect">
                <a:avLst/>
              </a:prstGeom>
              <a:grpFill/>
              <a:ln w="635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6" name="矩形 75"/>
              <p:cNvSpPr/>
              <p:nvPr/>
            </p:nvSpPr>
            <p:spPr>
              <a:xfrm>
                <a:off x="3314700" y="4297680"/>
                <a:ext cx="594360" cy="742950"/>
              </a:xfrm>
              <a:prstGeom prst="rect">
                <a:avLst/>
              </a:prstGeom>
              <a:grpFill/>
              <a:ln w="635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7" name="矩形 76"/>
              <p:cNvSpPr/>
              <p:nvPr/>
            </p:nvSpPr>
            <p:spPr>
              <a:xfrm>
                <a:off x="3177540" y="2514600"/>
                <a:ext cx="868680" cy="1874520"/>
              </a:xfrm>
              <a:prstGeom prst="rect">
                <a:avLst/>
              </a:prstGeom>
              <a:grpFill/>
              <a:ln w="63500" cap="rnd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8" name="梯形 77"/>
              <p:cNvSpPr/>
              <p:nvPr/>
            </p:nvSpPr>
            <p:spPr>
              <a:xfrm>
                <a:off x="2994660" y="2137410"/>
                <a:ext cx="1234440" cy="457200"/>
              </a:xfrm>
              <a:prstGeom prst="trapezoid">
                <a:avLst>
                  <a:gd name="adj" fmla="val 4323"/>
                </a:avLst>
              </a:prstGeom>
              <a:grpFill/>
              <a:ln w="635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63" name="椭圆 62"/>
            <p:cNvSpPr/>
            <p:nvPr/>
          </p:nvSpPr>
          <p:spPr>
            <a:xfrm>
              <a:off x="10644296" y="5276721"/>
              <a:ext cx="100980" cy="10098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64" name="直接连接符 63"/>
            <p:cNvCxnSpPr>
              <a:stCxn id="60" idx="2"/>
            </p:cNvCxnSpPr>
            <p:nvPr/>
          </p:nvCxnSpPr>
          <p:spPr>
            <a:xfrm flipH="1">
              <a:off x="10686371" y="5562830"/>
              <a:ext cx="4207" cy="95089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直接连接符 64"/>
            <p:cNvCxnSpPr/>
            <p:nvPr/>
          </p:nvCxnSpPr>
          <p:spPr>
            <a:xfrm flipH="1">
              <a:off x="10274038" y="5565635"/>
              <a:ext cx="293122" cy="95650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直接连接符 65"/>
            <p:cNvCxnSpPr/>
            <p:nvPr/>
          </p:nvCxnSpPr>
          <p:spPr>
            <a:xfrm>
              <a:off x="10806985" y="5551610"/>
              <a:ext cx="293122" cy="95650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直接连接符 66"/>
            <p:cNvCxnSpPr/>
            <p:nvPr/>
          </p:nvCxnSpPr>
          <p:spPr>
            <a:xfrm>
              <a:off x="10080494" y="6530550"/>
              <a:ext cx="1489448" cy="0"/>
            </a:xfrm>
            <a:prstGeom prst="line">
              <a:avLst/>
            </a:prstGeom>
            <a:ln w="635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直接连接符 67"/>
            <p:cNvCxnSpPr/>
            <p:nvPr/>
          </p:nvCxnSpPr>
          <p:spPr>
            <a:xfrm>
              <a:off x="9886950" y="6541770"/>
              <a:ext cx="103784" cy="0"/>
            </a:xfrm>
            <a:prstGeom prst="line">
              <a:avLst/>
            </a:prstGeom>
            <a:ln w="635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直接连接符 68"/>
            <p:cNvCxnSpPr/>
            <p:nvPr/>
          </p:nvCxnSpPr>
          <p:spPr>
            <a:xfrm>
              <a:off x="11665311" y="6527745"/>
              <a:ext cx="56100" cy="0"/>
            </a:xfrm>
            <a:prstGeom prst="line">
              <a:avLst/>
            </a:prstGeom>
            <a:ln w="635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矩形 69"/>
            <p:cNvSpPr/>
            <p:nvPr/>
          </p:nvSpPr>
          <p:spPr>
            <a:xfrm rot="17559220">
              <a:off x="10853495" y="4455518"/>
              <a:ext cx="79608" cy="824798"/>
            </a:xfrm>
            <a:prstGeom prst="rect">
              <a:avLst/>
            </a:prstGeom>
            <a:solidFill>
              <a:schemeClr val="bg1"/>
            </a:solidFill>
            <a:ln w="63500"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1" name="矩形 70"/>
            <p:cNvSpPr/>
            <p:nvPr/>
          </p:nvSpPr>
          <p:spPr>
            <a:xfrm rot="17559220">
              <a:off x="10743004" y="4722219"/>
              <a:ext cx="79608" cy="824798"/>
            </a:xfrm>
            <a:prstGeom prst="rect">
              <a:avLst/>
            </a:prstGeom>
            <a:solidFill>
              <a:srgbClr val="FC9204"/>
            </a:solidFill>
            <a:ln w="63500"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2" name="矩形 71"/>
            <p:cNvSpPr/>
            <p:nvPr/>
          </p:nvSpPr>
          <p:spPr>
            <a:xfrm rot="17559220">
              <a:off x="10372657" y="4488927"/>
              <a:ext cx="84972" cy="178859"/>
            </a:xfrm>
            <a:prstGeom prst="rect">
              <a:avLst/>
            </a:prstGeom>
            <a:solidFill>
              <a:schemeClr val="bg1"/>
            </a:solidFill>
            <a:ln w="63500"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3" name="矩形 72"/>
            <p:cNvSpPr/>
            <p:nvPr/>
          </p:nvSpPr>
          <p:spPr>
            <a:xfrm rot="17559220">
              <a:off x="11189014" y="5155725"/>
              <a:ext cx="256730" cy="87380"/>
            </a:xfrm>
            <a:prstGeom prst="rect">
              <a:avLst/>
            </a:prstGeom>
            <a:solidFill>
              <a:schemeClr val="tx1"/>
            </a:solidFill>
            <a:ln w="63500"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4869701" y="3658518"/>
            <a:ext cx="1172591" cy="1179462"/>
            <a:chOff x="1267237" y="4149067"/>
            <a:chExt cx="1172591" cy="1179462"/>
          </a:xfrm>
          <a:solidFill>
            <a:srgbClr val="FD5C76"/>
          </a:solidFill>
        </p:grpSpPr>
        <p:sp>
          <p:nvSpPr>
            <p:cNvPr id="11" name="五角星 2"/>
            <p:cNvSpPr/>
            <p:nvPr/>
          </p:nvSpPr>
          <p:spPr>
            <a:xfrm rot="1013228">
              <a:off x="1267237" y="4149067"/>
              <a:ext cx="1172591" cy="1179462"/>
            </a:xfrm>
            <a:custGeom>
              <a:avLst/>
              <a:gdLst>
                <a:gd name="connsiteX0" fmla="*/ 1 w 914400"/>
                <a:gd name="connsiteY0" fmla="*/ 349269 h 914400"/>
                <a:gd name="connsiteX1" fmla="*/ 262140 w 914400"/>
                <a:gd name="connsiteY1" fmla="*/ 223173 h 914400"/>
                <a:gd name="connsiteX2" fmla="*/ 457200 w 914400"/>
                <a:gd name="connsiteY2" fmla="*/ 0 h 914400"/>
                <a:gd name="connsiteX3" fmla="*/ 652260 w 914400"/>
                <a:gd name="connsiteY3" fmla="*/ 223173 h 914400"/>
                <a:gd name="connsiteX4" fmla="*/ 914399 w 914400"/>
                <a:gd name="connsiteY4" fmla="*/ 349269 h 914400"/>
                <a:gd name="connsiteX5" fmla="*/ 772814 w 914400"/>
                <a:gd name="connsiteY5" fmla="*/ 613293 h 914400"/>
                <a:gd name="connsiteX6" fmla="*/ 739765 w 914400"/>
                <a:gd name="connsiteY6" fmla="*/ 914398 h 914400"/>
                <a:gd name="connsiteX7" fmla="*/ 457200 w 914400"/>
                <a:gd name="connsiteY7" fmla="*/ 854400 h 914400"/>
                <a:gd name="connsiteX8" fmla="*/ 174635 w 914400"/>
                <a:gd name="connsiteY8" fmla="*/ 914398 h 914400"/>
                <a:gd name="connsiteX9" fmla="*/ 141586 w 914400"/>
                <a:gd name="connsiteY9" fmla="*/ 613293 h 914400"/>
                <a:gd name="connsiteX10" fmla="*/ 1 w 914400"/>
                <a:gd name="connsiteY10" fmla="*/ 349269 h 914400"/>
                <a:gd name="connsiteX0-1" fmla="*/ 0 w 914398"/>
                <a:gd name="connsiteY0-2" fmla="*/ 349269 h 923906"/>
                <a:gd name="connsiteX1-3" fmla="*/ 262139 w 914398"/>
                <a:gd name="connsiteY1-4" fmla="*/ 223173 h 923906"/>
                <a:gd name="connsiteX2-5" fmla="*/ 457199 w 914398"/>
                <a:gd name="connsiteY2-6" fmla="*/ 0 h 923906"/>
                <a:gd name="connsiteX3-7" fmla="*/ 652259 w 914398"/>
                <a:gd name="connsiteY3-8" fmla="*/ 223173 h 923906"/>
                <a:gd name="connsiteX4-9" fmla="*/ 914398 w 914398"/>
                <a:gd name="connsiteY4-10" fmla="*/ 349269 h 923906"/>
                <a:gd name="connsiteX5-11" fmla="*/ 772813 w 914398"/>
                <a:gd name="connsiteY5-12" fmla="*/ 613293 h 923906"/>
                <a:gd name="connsiteX6-13" fmla="*/ 739764 w 914398"/>
                <a:gd name="connsiteY6-14" fmla="*/ 914398 h 923906"/>
                <a:gd name="connsiteX7-15" fmla="*/ 457199 w 914398"/>
                <a:gd name="connsiteY7-16" fmla="*/ 854400 h 923906"/>
                <a:gd name="connsiteX8-17" fmla="*/ 174634 w 914398"/>
                <a:gd name="connsiteY8-18" fmla="*/ 914398 h 923906"/>
                <a:gd name="connsiteX9-19" fmla="*/ 141585 w 914398"/>
                <a:gd name="connsiteY9-20" fmla="*/ 613293 h 923906"/>
                <a:gd name="connsiteX10-21" fmla="*/ 0 w 914398"/>
                <a:gd name="connsiteY10-22" fmla="*/ 349269 h 923906"/>
                <a:gd name="connsiteX0-23" fmla="*/ 0 w 916461"/>
                <a:gd name="connsiteY0-24" fmla="*/ 349269 h 923906"/>
                <a:gd name="connsiteX1-25" fmla="*/ 262139 w 916461"/>
                <a:gd name="connsiteY1-26" fmla="*/ 223173 h 923906"/>
                <a:gd name="connsiteX2-27" fmla="*/ 457199 w 916461"/>
                <a:gd name="connsiteY2-28" fmla="*/ 0 h 923906"/>
                <a:gd name="connsiteX3-29" fmla="*/ 652259 w 916461"/>
                <a:gd name="connsiteY3-30" fmla="*/ 223173 h 923906"/>
                <a:gd name="connsiteX4-31" fmla="*/ 914398 w 916461"/>
                <a:gd name="connsiteY4-32" fmla="*/ 349269 h 923906"/>
                <a:gd name="connsiteX5-33" fmla="*/ 772813 w 916461"/>
                <a:gd name="connsiteY5-34" fmla="*/ 613293 h 923906"/>
                <a:gd name="connsiteX6-35" fmla="*/ 739764 w 916461"/>
                <a:gd name="connsiteY6-36" fmla="*/ 914398 h 923906"/>
                <a:gd name="connsiteX7-37" fmla="*/ 457199 w 916461"/>
                <a:gd name="connsiteY7-38" fmla="*/ 854400 h 923906"/>
                <a:gd name="connsiteX8-39" fmla="*/ 174634 w 916461"/>
                <a:gd name="connsiteY8-40" fmla="*/ 914398 h 923906"/>
                <a:gd name="connsiteX9-41" fmla="*/ 141585 w 916461"/>
                <a:gd name="connsiteY9-42" fmla="*/ 613293 h 923906"/>
                <a:gd name="connsiteX10-43" fmla="*/ 0 w 916461"/>
                <a:gd name="connsiteY10-44" fmla="*/ 349269 h 923906"/>
                <a:gd name="connsiteX0-45" fmla="*/ 0 w 916461"/>
                <a:gd name="connsiteY0-46" fmla="*/ 349269 h 923906"/>
                <a:gd name="connsiteX1-47" fmla="*/ 262139 w 916461"/>
                <a:gd name="connsiteY1-48" fmla="*/ 223173 h 923906"/>
                <a:gd name="connsiteX2-49" fmla="*/ 457199 w 916461"/>
                <a:gd name="connsiteY2-50" fmla="*/ 0 h 923906"/>
                <a:gd name="connsiteX3-51" fmla="*/ 652259 w 916461"/>
                <a:gd name="connsiteY3-52" fmla="*/ 223173 h 923906"/>
                <a:gd name="connsiteX4-53" fmla="*/ 914398 w 916461"/>
                <a:gd name="connsiteY4-54" fmla="*/ 349269 h 923906"/>
                <a:gd name="connsiteX5-55" fmla="*/ 772813 w 916461"/>
                <a:gd name="connsiteY5-56" fmla="*/ 613293 h 923906"/>
                <a:gd name="connsiteX6-57" fmla="*/ 739764 w 916461"/>
                <a:gd name="connsiteY6-58" fmla="*/ 914398 h 923906"/>
                <a:gd name="connsiteX7-59" fmla="*/ 457199 w 916461"/>
                <a:gd name="connsiteY7-60" fmla="*/ 854400 h 923906"/>
                <a:gd name="connsiteX8-61" fmla="*/ 174634 w 916461"/>
                <a:gd name="connsiteY8-62" fmla="*/ 914398 h 923906"/>
                <a:gd name="connsiteX9-63" fmla="*/ 141585 w 916461"/>
                <a:gd name="connsiteY9-64" fmla="*/ 613293 h 923906"/>
                <a:gd name="connsiteX10-65" fmla="*/ 0 w 916461"/>
                <a:gd name="connsiteY10-66" fmla="*/ 349269 h 923906"/>
                <a:gd name="connsiteX0-67" fmla="*/ 2063 w 918524"/>
                <a:gd name="connsiteY0-68" fmla="*/ 349269 h 923906"/>
                <a:gd name="connsiteX1-69" fmla="*/ 264202 w 918524"/>
                <a:gd name="connsiteY1-70" fmla="*/ 223173 h 923906"/>
                <a:gd name="connsiteX2-71" fmla="*/ 459262 w 918524"/>
                <a:gd name="connsiteY2-72" fmla="*/ 0 h 923906"/>
                <a:gd name="connsiteX3-73" fmla="*/ 654322 w 918524"/>
                <a:gd name="connsiteY3-74" fmla="*/ 223173 h 923906"/>
                <a:gd name="connsiteX4-75" fmla="*/ 916461 w 918524"/>
                <a:gd name="connsiteY4-76" fmla="*/ 349269 h 923906"/>
                <a:gd name="connsiteX5-77" fmla="*/ 774876 w 918524"/>
                <a:gd name="connsiteY5-78" fmla="*/ 613293 h 923906"/>
                <a:gd name="connsiteX6-79" fmla="*/ 741827 w 918524"/>
                <a:gd name="connsiteY6-80" fmla="*/ 914398 h 923906"/>
                <a:gd name="connsiteX7-81" fmla="*/ 459262 w 918524"/>
                <a:gd name="connsiteY7-82" fmla="*/ 854400 h 923906"/>
                <a:gd name="connsiteX8-83" fmla="*/ 176697 w 918524"/>
                <a:gd name="connsiteY8-84" fmla="*/ 914398 h 923906"/>
                <a:gd name="connsiteX9-85" fmla="*/ 143648 w 918524"/>
                <a:gd name="connsiteY9-86" fmla="*/ 613293 h 923906"/>
                <a:gd name="connsiteX10-87" fmla="*/ 2063 w 918524"/>
                <a:gd name="connsiteY10-88" fmla="*/ 349269 h 923906"/>
                <a:gd name="connsiteX0-89" fmla="*/ 2063 w 918524"/>
                <a:gd name="connsiteY0-90" fmla="*/ 349269 h 923906"/>
                <a:gd name="connsiteX1-91" fmla="*/ 264202 w 918524"/>
                <a:gd name="connsiteY1-92" fmla="*/ 223173 h 923906"/>
                <a:gd name="connsiteX2-93" fmla="*/ 459262 w 918524"/>
                <a:gd name="connsiteY2-94" fmla="*/ 0 h 923906"/>
                <a:gd name="connsiteX3-95" fmla="*/ 654322 w 918524"/>
                <a:gd name="connsiteY3-96" fmla="*/ 223173 h 923906"/>
                <a:gd name="connsiteX4-97" fmla="*/ 916461 w 918524"/>
                <a:gd name="connsiteY4-98" fmla="*/ 349269 h 923906"/>
                <a:gd name="connsiteX5-99" fmla="*/ 774876 w 918524"/>
                <a:gd name="connsiteY5-100" fmla="*/ 613293 h 923906"/>
                <a:gd name="connsiteX6-101" fmla="*/ 741827 w 918524"/>
                <a:gd name="connsiteY6-102" fmla="*/ 914398 h 923906"/>
                <a:gd name="connsiteX7-103" fmla="*/ 459262 w 918524"/>
                <a:gd name="connsiteY7-104" fmla="*/ 854400 h 923906"/>
                <a:gd name="connsiteX8-105" fmla="*/ 176697 w 918524"/>
                <a:gd name="connsiteY8-106" fmla="*/ 914398 h 923906"/>
                <a:gd name="connsiteX9-107" fmla="*/ 143648 w 918524"/>
                <a:gd name="connsiteY9-108" fmla="*/ 613293 h 923906"/>
                <a:gd name="connsiteX10-109" fmla="*/ 2063 w 918524"/>
                <a:gd name="connsiteY10-110" fmla="*/ 349269 h 923906"/>
                <a:gd name="connsiteX0-111" fmla="*/ 2063 w 918524"/>
                <a:gd name="connsiteY0-112" fmla="*/ 349269 h 923906"/>
                <a:gd name="connsiteX1-113" fmla="*/ 264202 w 918524"/>
                <a:gd name="connsiteY1-114" fmla="*/ 223173 h 923906"/>
                <a:gd name="connsiteX2-115" fmla="*/ 459262 w 918524"/>
                <a:gd name="connsiteY2-116" fmla="*/ 0 h 923906"/>
                <a:gd name="connsiteX3-117" fmla="*/ 654322 w 918524"/>
                <a:gd name="connsiteY3-118" fmla="*/ 223173 h 923906"/>
                <a:gd name="connsiteX4-119" fmla="*/ 916461 w 918524"/>
                <a:gd name="connsiteY4-120" fmla="*/ 349269 h 923906"/>
                <a:gd name="connsiteX5-121" fmla="*/ 774876 w 918524"/>
                <a:gd name="connsiteY5-122" fmla="*/ 613293 h 923906"/>
                <a:gd name="connsiteX6-123" fmla="*/ 741827 w 918524"/>
                <a:gd name="connsiteY6-124" fmla="*/ 914398 h 923906"/>
                <a:gd name="connsiteX7-125" fmla="*/ 459262 w 918524"/>
                <a:gd name="connsiteY7-126" fmla="*/ 854400 h 923906"/>
                <a:gd name="connsiteX8-127" fmla="*/ 176697 w 918524"/>
                <a:gd name="connsiteY8-128" fmla="*/ 914398 h 923906"/>
                <a:gd name="connsiteX9-129" fmla="*/ 143648 w 918524"/>
                <a:gd name="connsiteY9-130" fmla="*/ 613293 h 923906"/>
                <a:gd name="connsiteX10-131" fmla="*/ 2063 w 918524"/>
                <a:gd name="connsiteY10-132" fmla="*/ 349269 h 923906"/>
                <a:gd name="connsiteX0-133" fmla="*/ 2063 w 918524"/>
                <a:gd name="connsiteY0-134" fmla="*/ 349269 h 923906"/>
                <a:gd name="connsiteX1-135" fmla="*/ 264202 w 918524"/>
                <a:gd name="connsiteY1-136" fmla="*/ 223173 h 923906"/>
                <a:gd name="connsiteX2-137" fmla="*/ 459262 w 918524"/>
                <a:gd name="connsiteY2-138" fmla="*/ 0 h 923906"/>
                <a:gd name="connsiteX3-139" fmla="*/ 654322 w 918524"/>
                <a:gd name="connsiteY3-140" fmla="*/ 223173 h 923906"/>
                <a:gd name="connsiteX4-141" fmla="*/ 916461 w 918524"/>
                <a:gd name="connsiteY4-142" fmla="*/ 349269 h 923906"/>
                <a:gd name="connsiteX5-143" fmla="*/ 774876 w 918524"/>
                <a:gd name="connsiteY5-144" fmla="*/ 613293 h 923906"/>
                <a:gd name="connsiteX6-145" fmla="*/ 741827 w 918524"/>
                <a:gd name="connsiteY6-146" fmla="*/ 914398 h 923906"/>
                <a:gd name="connsiteX7-147" fmla="*/ 459262 w 918524"/>
                <a:gd name="connsiteY7-148" fmla="*/ 854400 h 923906"/>
                <a:gd name="connsiteX8-149" fmla="*/ 176697 w 918524"/>
                <a:gd name="connsiteY8-150" fmla="*/ 914398 h 923906"/>
                <a:gd name="connsiteX9-151" fmla="*/ 143648 w 918524"/>
                <a:gd name="connsiteY9-152" fmla="*/ 613293 h 923906"/>
                <a:gd name="connsiteX10-153" fmla="*/ 2063 w 918524"/>
                <a:gd name="connsiteY10-154" fmla="*/ 349269 h 92390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</a:cxnLst>
              <a:rect l="l" t="t" r="r" b="b"/>
              <a:pathLst>
                <a:path w="918524" h="923906">
                  <a:moveTo>
                    <a:pt x="2063" y="349269"/>
                  </a:moveTo>
                  <a:cubicBezTo>
                    <a:pt x="22155" y="284249"/>
                    <a:pt x="188002" y="281384"/>
                    <a:pt x="264202" y="223173"/>
                  </a:cubicBezTo>
                  <a:cubicBezTo>
                    <a:pt x="340402" y="164962"/>
                    <a:pt x="394242" y="0"/>
                    <a:pt x="459262" y="0"/>
                  </a:cubicBezTo>
                  <a:cubicBezTo>
                    <a:pt x="524282" y="0"/>
                    <a:pt x="578122" y="164962"/>
                    <a:pt x="654322" y="223173"/>
                  </a:cubicBezTo>
                  <a:cubicBezTo>
                    <a:pt x="730522" y="281384"/>
                    <a:pt x="896369" y="284249"/>
                    <a:pt x="916461" y="349269"/>
                  </a:cubicBezTo>
                  <a:cubicBezTo>
                    <a:pt x="936553" y="414289"/>
                    <a:pt x="803982" y="519105"/>
                    <a:pt x="774876" y="613293"/>
                  </a:cubicBezTo>
                  <a:cubicBezTo>
                    <a:pt x="745770" y="707481"/>
                    <a:pt x="794429" y="874213"/>
                    <a:pt x="741827" y="914398"/>
                  </a:cubicBezTo>
                  <a:cubicBezTo>
                    <a:pt x="689225" y="954583"/>
                    <a:pt x="553450" y="854400"/>
                    <a:pt x="459262" y="854400"/>
                  </a:cubicBezTo>
                  <a:cubicBezTo>
                    <a:pt x="365074" y="874399"/>
                    <a:pt x="257367" y="928196"/>
                    <a:pt x="176697" y="914398"/>
                  </a:cubicBezTo>
                  <a:cubicBezTo>
                    <a:pt x="96027" y="900600"/>
                    <a:pt x="172754" y="707481"/>
                    <a:pt x="143648" y="613293"/>
                  </a:cubicBezTo>
                  <a:cubicBezTo>
                    <a:pt x="114542" y="519105"/>
                    <a:pt x="-18029" y="414289"/>
                    <a:pt x="2063" y="349269"/>
                  </a:cubicBezTo>
                  <a:close/>
                </a:path>
              </a:pathLst>
            </a:custGeom>
            <a:grpFill/>
            <a:ln w="63500">
              <a:noFill/>
            </a:ln>
            <a:effectLst>
              <a:outerShdw blurRad="190500" dist="63500" dir="5400000" algn="t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 extrusionH="76200" contourW="31750" prstMaterial="plastic">
              <a:bevelT w="438150" h="158750" prst="angle"/>
              <a:bevelB w="88900"/>
              <a:extrusionClr>
                <a:srgbClr val="0DDBF1"/>
              </a:extrusionClr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1496257" y="4521472"/>
              <a:ext cx="665567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altLang="zh-CN" sz="3200" dirty="0">
                  <a:ln w="25400">
                    <a:solidFill>
                      <a:srgbClr val="FF8FA7"/>
                    </a:solidFill>
                  </a:ln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04</a:t>
              </a:r>
              <a:endParaRPr lang="zh-CN" altLang="en-US" sz="3200" dirty="0">
                <a:ln w="25400">
                  <a:solidFill>
                    <a:srgbClr val="FF8FA7"/>
                  </a:solidFill>
                </a:ln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40" name="文本框 39"/>
          <p:cNvSpPr txBox="1"/>
          <p:nvPr/>
        </p:nvSpPr>
        <p:spPr>
          <a:xfrm>
            <a:off x="640909" y="4240601"/>
            <a:ext cx="5093117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700"/>
              </a:lnSpc>
              <a:spcAft>
                <a:spcPts val="0"/>
              </a:spcAft>
              <a:tabLst>
                <a:tab pos="2222500" algn="l"/>
                <a:tab pos="3667125" algn="l"/>
              </a:tabLst>
            </a:pPr>
            <a:r>
              <a:rPr lang="zh-CN" altLang="en-US" sz="5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传递正能量</a:t>
            </a:r>
            <a:endParaRPr lang="zh-CN" altLang="zh-CN" sz="5400" b="1" kern="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53" presetClass="entr" presetSubtype="16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75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53" presetClass="entr" presetSubtype="16" fill="hold" grpId="0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8" presetClass="emph" presetSubtype="0" fill="hold" grpId="1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20" dur="1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8" fill="hold" grpId="0" nodeType="withEffect" p14:presetBounceEnd="50000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3" dur="125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4" dur="125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2" presetClass="entr" presetSubtype="4" fill="hold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7" dur="10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42" presetClass="entr" presetSubtype="0" fill="hold" nodeType="withEffect">
                                      <p:stCondLst>
                                        <p:cond delay="400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10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1" dur="10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10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2" presetClass="entr" presetSubtype="2" fill="hold" nodeType="withEffect">
                                      <p:stCondLst>
                                        <p:cond delay="475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35" dur="125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31" presetClass="entr" presetSubtype="0" fill="hold" grpId="0" nodeType="withEffect">
                                      <p:stCondLst>
                                        <p:cond delay="80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1" dur="75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2" fill="hold">
                          <p:stCondLst>
                            <p:cond delay="indefinite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6" dur="75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 animBg="1"/>
          <p:bldP spid="13" grpId="0" animBg="1"/>
          <p:bldP spid="13" grpId="1" animBg="1"/>
          <p:bldP spid="14" grpId="0" animBg="1"/>
          <p:bldP spid="40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53" presetClass="entr" presetSubtype="16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75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53" presetClass="entr" presetSubtype="16" fill="hold" grpId="0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8" presetClass="emph" presetSubtype="0" fill="hold" grpId="1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20" dur="1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8" fill="hold" grpId="0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25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25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2" presetClass="entr" presetSubtype="4" fill="hold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7" dur="10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42" presetClass="entr" presetSubtype="0" fill="hold" nodeType="withEffect">
                                      <p:stCondLst>
                                        <p:cond delay="400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10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1" dur="10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10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2" presetClass="entr" presetSubtype="2" fill="hold" nodeType="withEffect">
                                      <p:stCondLst>
                                        <p:cond delay="475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35" dur="125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31" presetClass="entr" presetSubtype="0" fill="hold" grpId="0" nodeType="withEffect">
                                      <p:stCondLst>
                                        <p:cond delay="80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1" dur="75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2" fill="hold">
                          <p:stCondLst>
                            <p:cond delay="indefinite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6" dur="75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 animBg="1"/>
          <p:bldP spid="13" grpId="0" animBg="1"/>
          <p:bldP spid="13" grpId="1" animBg="1"/>
          <p:bldP spid="14" grpId="0" animBg="1"/>
          <p:bldP spid="40" grpId="0"/>
        </p:bldLst>
      </p:timing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9B4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91" t="54898" r="26118" b="28684"/>
          <a:stretch>
            <a:fillRect/>
          </a:stretch>
        </p:blipFill>
        <p:spPr>
          <a:xfrm>
            <a:off x="1438427" y="4488891"/>
            <a:ext cx="435427" cy="442339"/>
          </a:xfrm>
          <a:prstGeom prst="rect">
            <a:avLst/>
          </a:prstGeom>
        </p:spPr>
      </p:pic>
      <p:sp>
        <p:nvSpPr>
          <p:cNvPr id="4" name="圆角矩形 84"/>
          <p:cNvSpPr/>
          <p:nvPr/>
        </p:nvSpPr>
        <p:spPr>
          <a:xfrm>
            <a:off x="2567947" y="1220743"/>
            <a:ext cx="7492019" cy="4523874"/>
          </a:xfrm>
          <a:prstGeom prst="roundRect">
            <a:avLst>
              <a:gd name="adj" fmla="val 732"/>
            </a:avLst>
          </a:prstGeom>
          <a:solidFill>
            <a:schemeClr val="bg1">
              <a:alpha val="35000"/>
            </a:schemeClr>
          </a:solidFill>
          <a:ln w="12700">
            <a:solidFill>
              <a:srgbClr val="91F0FD"/>
            </a:solidFill>
          </a:ln>
          <a:effectLst>
            <a:outerShdw blurRad="165100" dist="635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3529657" y="2353787"/>
            <a:ext cx="592941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开启人生的正能量，用积极、健康、良好的心态看待问题，控制好自己的情绪，努力奋斗就会获得成功。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91" t="54898" r="26118" b="28684"/>
          <a:stretch>
            <a:fillRect/>
          </a:stretch>
        </p:blipFill>
        <p:spPr>
          <a:xfrm>
            <a:off x="10800716" y="3797593"/>
            <a:ext cx="435427" cy="442339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91" t="54898" r="26118" b="28684"/>
          <a:stretch>
            <a:fillRect/>
          </a:stretch>
        </p:blipFill>
        <p:spPr>
          <a:xfrm>
            <a:off x="8730712" y="6027308"/>
            <a:ext cx="329756" cy="334991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 rot="2224307">
            <a:off x="10894092" y="4435129"/>
            <a:ext cx="555837" cy="545616"/>
            <a:chOff x="10646778" y="4753862"/>
            <a:chExt cx="751521" cy="737702"/>
          </a:xfrm>
        </p:grpSpPr>
        <p:sp>
          <p:nvSpPr>
            <p:cNvPr id="9" name="五角星 2"/>
            <p:cNvSpPr/>
            <p:nvPr/>
          </p:nvSpPr>
          <p:spPr>
            <a:xfrm rot="20227648" flipH="1">
              <a:off x="10648573" y="4753862"/>
              <a:ext cx="749726" cy="728735"/>
            </a:xfrm>
            <a:custGeom>
              <a:avLst/>
              <a:gdLst>
                <a:gd name="connsiteX0" fmla="*/ 1 w 914400"/>
                <a:gd name="connsiteY0" fmla="*/ 349269 h 914400"/>
                <a:gd name="connsiteX1" fmla="*/ 262140 w 914400"/>
                <a:gd name="connsiteY1" fmla="*/ 223173 h 914400"/>
                <a:gd name="connsiteX2" fmla="*/ 457200 w 914400"/>
                <a:gd name="connsiteY2" fmla="*/ 0 h 914400"/>
                <a:gd name="connsiteX3" fmla="*/ 652260 w 914400"/>
                <a:gd name="connsiteY3" fmla="*/ 223173 h 914400"/>
                <a:gd name="connsiteX4" fmla="*/ 914399 w 914400"/>
                <a:gd name="connsiteY4" fmla="*/ 349269 h 914400"/>
                <a:gd name="connsiteX5" fmla="*/ 772814 w 914400"/>
                <a:gd name="connsiteY5" fmla="*/ 613293 h 914400"/>
                <a:gd name="connsiteX6" fmla="*/ 739765 w 914400"/>
                <a:gd name="connsiteY6" fmla="*/ 914398 h 914400"/>
                <a:gd name="connsiteX7" fmla="*/ 457200 w 914400"/>
                <a:gd name="connsiteY7" fmla="*/ 854400 h 914400"/>
                <a:gd name="connsiteX8" fmla="*/ 174635 w 914400"/>
                <a:gd name="connsiteY8" fmla="*/ 914398 h 914400"/>
                <a:gd name="connsiteX9" fmla="*/ 141586 w 914400"/>
                <a:gd name="connsiteY9" fmla="*/ 613293 h 914400"/>
                <a:gd name="connsiteX10" fmla="*/ 1 w 914400"/>
                <a:gd name="connsiteY10" fmla="*/ 349269 h 914400"/>
                <a:gd name="connsiteX0-1" fmla="*/ 0 w 914398"/>
                <a:gd name="connsiteY0-2" fmla="*/ 349269 h 923906"/>
                <a:gd name="connsiteX1-3" fmla="*/ 262139 w 914398"/>
                <a:gd name="connsiteY1-4" fmla="*/ 223173 h 923906"/>
                <a:gd name="connsiteX2-5" fmla="*/ 457199 w 914398"/>
                <a:gd name="connsiteY2-6" fmla="*/ 0 h 923906"/>
                <a:gd name="connsiteX3-7" fmla="*/ 652259 w 914398"/>
                <a:gd name="connsiteY3-8" fmla="*/ 223173 h 923906"/>
                <a:gd name="connsiteX4-9" fmla="*/ 914398 w 914398"/>
                <a:gd name="connsiteY4-10" fmla="*/ 349269 h 923906"/>
                <a:gd name="connsiteX5-11" fmla="*/ 772813 w 914398"/>
                <a:gd name="connsiteY5-12" fmla="*/ 613293 h 923906"/>
                <a:gd name="connsiteX6-13" fmla="*/ 739764 w 914398"/>
                <a:gd name="connsiteY6-14" fmla="*/ 914398 h 923906"/>
                <a:gd name="connsiteX7-15" fmla="*/ 457199 w 914398"/>
                <a:gd name="connsiteY7-16" fmla="*/ 854400 h 923906"/>
                <a:gd name="connsiteX8-17" fmla="*/ 174634 w 914398"/>
                <a:gd name="connsiteY8-18" fmla="*/ 914398 h 923906"/>
                <a:gd name="connsiteX9-19" fmla="*/ 141585 w 914398"/>
                <a:gd name="connsiteY9-20" fmla="*/ 613293 h 923906"/>
                <a:gd name="connsiteX10-21" fmla="*/ 0 w 914398"/>
                <a:gd name="connsiteY10-22" fmla="*/ 349269 h 923906"/>
                <a:gd name="connsiteX0-23" fmla="*/ 0 w 916461"/>
                <a:gd name="connsiteY0-24" fmla="*/ 349269 h 923906"/>
                <a:gd name="connsiteX1-25" fmla="*/ 262139 w 916461"/>
                <a:gd name="connsiteY1-26" fmla="*/ 223173 h 923906"/>
                <a:gd name="connsiteX2-27" fmla="*/ 457199 w 916461"/>
                <a:gd name="connsiteY2-28" fmla="*/ 0 h 923906"/>
                <a:gd name="connsiteX3-29" fmla="*/ 652259 w 916461"/>
                <a:gd name="connsiteY3-30" fmla="*/ 223173 h 923906"/>
                <a:gd name="connsiteX4-31" fmla="*/ 914398 w 916461"/>
                <a:gd name="connsiteY4-32" fmla="*/ 349269 h 923906"/>
                <a:gd name="connsiteX5-33" fmla="*/ 772813 w 916461"/>
                <a:gd name="connsiteY5-34" fmla="*/ 613293 h 923906"/>
                <a:gd name="connsiteX6-35" fmla="*/ 739764 w 916461"/>
                <a:gd name="connsiteY6-36" fmla="*/ 914398 h 923906"/>
                <a:gd name="connsiteX7-37" fmla="*/ 457199 w 916461"/>
                <a:gd name="connsiteY7-38" fmla="*/ 854400 h 923906"/>
                <a:gd name="connsiteX8-39" fmla="*/ 174634 w 916461"/>
                <a:gd name="connsiteY8-40" fmla="*/ 914398 h 923906"/>
                <a:gd name="connsiteX9-41" fmla="*/ 141585 w 916461"/>
                <a:gd name="connsiteY9-42" fmla="*/ 613293 h 923906"/>
                <a:gd name="connsiteX10-43" fmla="*/ 0 w 916461"/>
                <a:gd name="connsiteY10-44" fmla="*/ 349269 h 923906"/>
                <a:gd name="connsiteX0-45" fmla="*/ 0 w 916461"/>
                <a:gd name="connsiteY0-46" fmla="*/ 349269 h 923906"/>
                <a:gd name="connsiteX1-47" fmla="*/ 262139 w 916461"/>
                <a:gd name="connsiteY1-48" fmla="*/ 223173 h 923906"/>
                <a:gd name="connsiteX2-49" fmla="*/ 457199 w 916461"/>
                <a:gd name="connsiteY2-50" fmla="*/ 0 h 923906"/>
                <a:gd name="connsiteX3-51" fmla="*/ 652259 w 916461"/>
                <a:gd name="connsiteY3-52" fmla="*/ 223173 h 923906"/>
                <a:gd name="connsiteX4-53" fmla="*/ 914398 w 916461"/>
                <a:gd name="connsiteY4-54" fmla="*/ 349269 h 923906"/>
                <a:gd name="connsiteX5-55" fmla="*/ 772813 w 916461"/>
                <a:gd name="connsiteY5-56" fmla="*/ 613293 h 923906"/>
                <a:gd name="connsiteX6-57" fmla="*/ 739764 w 916461"/>
                <a:gd name="connsiteY6-58" fmla="*/ 914398 h 923906"/>
                <a:gd name="connsiteX7-59" fmla="*/ 457199 w 916461"/>
                <a:gd name="connsiteY7-60" fmla="*/ 854400 h 923906"/>
                <a:gd name="connsiteX8-61" fmla="*/ 174634 w 916461"/>
                <a:gd name="connsiteY8-62" fmla="*/ 914398 h 923906"/>
                <a:gd name="connsiteX9-63" fmla="*/ 141585 w 916461"/>
                <a:gd name="connsiteY9-64" fmla="*/ 613293 h 923906"/>
                <a:gd name="connsiteX10-65" fmla="*/ 0 w 916461"/>
                <a:gd name="connsiteY10-66" fmla="*/ 349269 h 923906"/>
                <a:gd name="connsiteX0-67" fmla="*/ 2063 w 918524"/>
                <a:gd name="connsiteY0-68" fmla="*/ 349269 h 923906"/>
                <a:gd name="connsiteX1-69" fmla="*/ 264202 w 918524"/>
                <a:gd name="connsiteY1-70" fmla="*/ 223173 h 923906"/>
                <a:gd name="connsiteX2-71" fmla="*/ 459262 w 918524"/>
                <a:gd name="connsiteY2-72" fmla="*/ 0 h 923906"/>
                <a:gd name="connsiteX3-73" fmla="*/ 654322 w 918524"/>
                <a:gd name="connsiteY3-74" fmla="*/ 223173 h 923906"/>
                <a:gd name="connsiteX4-75" fmla="*/ 916461 w 918524"/>
                <a:gd name="connsiteY4-76" fmla="*/ 349269 h 923906"/>
                <a:gd name="connsiteX5-77" fmla="*/ 774876 w 918524"/>
                <a:gd name="connsiteY5-78" fmla="*/ 613293 h 923906"/>
                <a:gd name="connsiteX6-79" fmla="*/ 741827 w 918524"/>
                <a:gd name="connsiteY6-80" fmla="*/ 914398 h 923906"/>
                <a:gd name="connsiteX7-81" fmla="*/ 459262 w 918524"/>
                <a:gd name="connsiteY7-82" fmla="*/ 854400 h 923906"/>
                <a:gd name="connsiteX8-83" fmla="*/ 176697 w 918524"/>
                <a:gd name="connsiteY8-84" fmla="*/ 914398 h 923906"/>
                <a:gd name="connsiteX9-85" fmla="*/ 143648 w 918524"/>
                <a:gd name="connsiteY9-86" fmla="*/ 613293 h 923906"/>
                <a:gd name="connsiteX10-87" fmla="*/ 2063 w 918524"/>
                <a:gd name="connsiteY10-88" fmla="*/ 349269 h 923906"/>
                <a:gd name="connsiteX0-89" fmla="*/ 2063 w 918524"/>
                <a:gd name="connsiteY0-90" fmla="*/ 349269 h 923906"/>
                <a:gd name="connsiteX1-91" fmla="*/ 264202 w 918524"/>
                <a:gd name="connsiteY1-92" fmla="*/ 223173 h 923906"/>
                <a:gd name="connsiteX2-93" fmla="*/ 459262 w 918524"/>
                <a:gd name="connsiteY2-94" fmla="*/ 0 h 923906"/>
                <a:gd name="connsiteX3-95" fmla="*/ 654322 w 918524"/>
                <a:gd name="connsiteY3-96" fmla="*/ 223173 h 923906"/>
                <a:gd name="connsiteX4-97" fmla="*/ 916461 w 918524"/>
                <a:gd name="connsiteY4-98" fmla="*/ 349269 h 923906"/>
                <a:gd name="connsiteX5-99" fmla="*/ 774876 w 918524"/>
                <a:gd name="connsiteY5-100" fmla="*/ 613293 h 923906"/>
                <a:gd name="connsiteX6-101" fmla="*/ 741827 w 918524"/>
                <a:gd name="connsiteY6-102" fmla="*/ 914398 h 923906"/>
                <a:gd name="connsiteX7-103" fmla="*/ 459262 w 918524"/>
                <a:gd name="connsiteY7-104" fmla="*/ 854400 h 923906"/>
                <a:gd name="connsiteX8-105" fmla="*/ 176697 w 918524"/>
                <a:gd name="connsiteY8-106" fmla="*/ 914398 h 923906"/>
                <a:gd name="connsiteX9-107" fmla="*/ 143648 w 918524"/>
                <a:gd name="connsiteY9-108" fmla="*/ 613293 h 923906"/>
                <a:gd name="connsiteX10-109" fmla="*/ 2063 w 918524"/>
                <a:gd name="connsiteY10-110" fmla="*/ 349269 h 923906"/>
                <a:gd name="connsiteX0-111" fmla="*/ 2063 w 918524"/>
                <a:gd name="connsiteY0-112" fmla="*/ 349269 h 923906"/>
                <a:gd name="connsiteX1-113" fmla="*/ 264202 w 918524"/>
                <a:gd name="connsiteY1-114" fmla="*/ 223173 h 923906"/>
                <a:gd name="connsiteX2-115" fmla="*/ 459262 w 918524"/>
                <a:gd name="connsiteY2-116" fmla="*/ 0 h 923906"/>
                <a:gd name="connsiteX3-117" fmla="*/ 654322 w 918524"/>
                <a:gd name="connsiteY3-118" fmla="*/ 223173 h 923906"/>
                <a:gd name="connsiteX4-119" fmla="*/ 916461 w 918524"/>
                <a:gd name="connsiteY4-120" fmla="*/ 349269 h 923906"/>
                <a:gd name="connsiteX5-121" fmla="*/ 774876 w 918524"/>
                <a:gd name="connsiteY5-122" fmla="*/ 613293 h 923906"/>
                <a:gd name="connsiteX6-123" fmla="*/ 741827 w 918524"/>
                <a:gd name="connsiteY6-124" fmla="*/ 914398 h 923906"/>
                <a:gd name="connsiteX7-125" fmla="*/ 459262 w 918524"/>
                <a:gd name="connsiteY7-126" fmla="*/ 854400 h 923906"/>
                <a:gd name="connsiteX8-127" fmla="*/ 176697 w 918524"/>
                <a:gd name="connsiteY8-128" fmla="*/ 914398 h 923906"/>
                <a:gd name="connsiteX9-129" fmla="*/ 143648 w 918524"/>
                <a:gd name="connsiteY9-130" fmla="*/ 613293 h 923906"/>
                <a:gd name="connsiteX10-131" fmla="*/ 2063 w 918524"/>
                <a:gd name="connsiteY10-132" fmla="*/ 349269 h 923906"/>
                <a:gd name="connsiteX0-133" fmla="*/ 2063 w 918524"/>
                <a:gd name="connsiteY0-134" fmla="*/ 349269 h 923906"/>
                <a:gd name="connsiteX1-135" fmla="*/ 264202 w 918524"/>
                <a:gd name="connsiteY1-136" fmla="*/ 223173 h 923906"/>
                <a:gd name="connsiteX2-137" fmla="*/ 459262 w 918524"/>
                <a:gd name="connsiteY2-138" fmla="*/ 0 h 923906"/>
                <a:gd name="connsiteX3-139" fmla="*/ 654322 w 918524"/>
                <a:gd name="connsiteY3-140" fmla="*/ 223173 h 923906"/>
                <a:gd name="connsiteX4-141" fmla="*/ 916461 w 918524"/>
                <a:gd name="connsiteY4-142" fmla="*/ 349269 h 923906"/>
                <a:gd name="connsiteX5-143" fmla="*/ 774876 w 918524"/>
                <a:gd name="connsiteY5-144" fmla="*/ 613293 h 923906"/>
                <a:gd name="connsiteX6-145" fmla="*/ 741827 w 918524"/>
                <a:gd name="connsiteY6-146" fmla="*/ 914398 h 923906"/>
                <a:gd name="connsiteX7-147" fmla="*/ 459262 w 918524"/>
                <a:gd name="connsiteY7-148" fmla="*/ 854400 h 923906"/>
                <a:gd name="connsiteX8-149" fmla="*/ 176697 w 918524"/>
                <a:gd name="connsiteY8-150" fmla="*/ 914398 h 923906"/>
                <a:gd name="connsiteX9-151" fmla="*/ 143648 w 918524"/>
                <a:gd name="connsiteY9-152" fmla="*/ 613293 h 923906"/>
                <a:gd name="connsiteX10-153" fmla="*/ 2063 w 918524"/>
                <a:gd name="connsiteY10-154" fmla="*/ 349269 h 92390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</a:cxnLst>
              <a:rect l="l" t="t" r="r" b="b"/>
              <a:pathLst>
                <a:path w="918524" h="923906">
                  <a:moveTo>
                    <a:pt x="2063" y="349269"/>
                  </a:moveTo>
                  <a:cubicBezTo>
                    <a:pt x="22155" y="284249"/>
                    <a:pt x="188002" y="281384"/>
                    <a:pt x="264202" y="223173"/>
                  </a:cubicBezTo>
                  <a:cubicBezTo>
                    <a:pt x="340402" y="164962"/>
                    <a:pt x="394242" y="0"/>
                    <a:pt x="459262" y="0"/>
                  </a:cubicBezTo>
                  <a:cubicBezTo>
                    <a:pt x="524282" y="0"/>
                    <a:pt x="578122" y="164962"/>
                    <a:pt x="654322" y="223173"/>
                  </a:cubicBezTo>
                  <a:cubicBezTo>
                    <a:pt x="730522" y="281384"/>
                    <a:pt x="896369" y="284249"/>
                    <a:pt x="916461" y="349269"/>
                  </a:cubicBezTo>
                  <a:cubicBezTo>
                    <a:pt x="936553" y="414289"/>
                    <a:pt x="803982" y="519105"/>
                    <a:pt x="774876" y="613293"/>
                  </a:cubicBezTo>
                  <a:cubicBezTo>
                    <a:pt x="745770" y="707481"/>
                    <a:pt x="794429" y="874213"/>
                    <a:pt x="741827" y="914398"/>
                  </a:cubicBezTo>
                  <a:cubicBezTo>
                    <a:pt x="689225" y="954583"/>
                    <a:pt x="553450" y="854400"/>
                    <a:pt x="459262" y="854400"/>
                  </a:cubicBezTo>
                  <a:cubicBezTo>
                    <a:pt x="365074" y="874399"/>
                    <a:pt x="257367" y="928196"/>
                    <a:pt x="176697" y="914398"/>
                  </a:cubicBezTo>
                  <a:cubicBezTo>
                    <a:pt x="96027" y="900600"/>
                    <a:pt x="172754" y="707481"/>
                    <a:pt x="143648" y="613293"/>
                  </a:cubicBezTo>
                  <a:cubicBezTo>
                    <a:pt x="114542" y="519105"/>
                    <a:pt x="-18029" y="414289"/>
                    <a:pt x="2063" y="349269"/>
                  </a:cubicBezTo>
                  <a:close/>
                </a:path>
              </a:pathLst>
            </a:custGeom>
            <a:solidFill>
              <a:schemeClr val="bg1"/>
            </a:solidFill>
            <a:ln w="15875">
              <a:noFill/>
            </a:ln>
            <a:effectLst>
              <a:outerShdw blurRad="76200" dist="50800" dir="5400000" algn="t" rotWithShape="0">
                <a:prstClr val="black">
                  <a:alpha val="1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10646778" y="4762829"/>
              <a:ext cx="749726" cy="728735"/>
              <a:chOff x="11012539" y="4493889"/>
              <a:chExt cx="749726" cy="728735"/>
            </a:xfrm>
          </p:grpSpPr>
          <p:sp>
            <p:nvSpPr>
              <p:cNvPr id="11" name="五角星 2"/>
              <p:cNvSpPr/>
              <p:nvPr/>
            </p:nvSpPr>
            <p:spPr>
              <a:xfrm rot="20227648" flipH="1">
                <a:off x="11012539" y="4493889"/>
                <a:ext cx="749726" cy="728735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-1" fmla="*/ 0 w 914398"/>
                  <a:gd name="connsiteY0-2" fmla="*/ 349269 h 923906"/>
                  <a:gd name="connsiteX1-3" fmla="*/ 262139 w 914398"/>
                  <a:gd name="connsiteY1-4" fmla="*/ 223173 h 923906"/>
                  <a:gd name="connsiteX2-5" fmla="*/ 457199 w 914398"/>
                  <a:gd name="connsiteY2-6" fmla="*/ 0 h 923906"/>
                  <a:gd name="connsiteX3-7" fmla="*/ 652259 w 914398"/>
                  <a:gd name="connsiteY3-8" fmla="*/ 223173 h 923906"/>
                  <a:gd name="connsiteX4-9" fmla="*/ 914398 w 914398"/>
                  <a:gd name="connsiteY4-10" fmla="*/ 349269 h 923906"/>
                  <a:gd name="connsiteX5-11" fmla="*/ 772813 w 914398"/>
                  <a:gd name="connsiteY5-12" fmla="*/ 613293 h 923906"/>
                  <a:gd name="connsiteX6-13" fmla="*/ 739764 w 914398"/>
                  <a:gd name="connsiteY6-14" fmla="*/ 914398 h 923906"/>
                  <a:gd name="connsiteX7-15" fmla="*/ 457199 w 914398"/>
                  <a:gd name="connsiteY7-16" fmla="*/ 854400 h 923906"/>
                  <a:gd name="connsiteX8-17" fmla="*/ 174634 w 914398"/>
                  <a:gd name="connsiteY8-18" fmla="*/ 914398 h 923906"/>
                  <a:gd name="connsiteX9-19" fmla="*/ 141585 w 914398"/>
                  <a:gd name="connsiteY9-20" fmla="*/ 613293 h 923906"/>
                  <a:gd name="connsiteX10-21" fmla="*/ 0 w 914398"/>
                  <a:gd name="connsiteY10-22" fmla="*/ 349269 h 923906"/>
                  <a:gd name="connsiteX0-23" fmla="*/ 0 w 916461"/>
                  <a:gd name="connsiteY0-24" fmla="*/ 349269 h 923906"/>
                  <a:gd name="connsiteX1-25" fmla="*/ 262139 w 916461"/>
                  <a:gd name="connsiteY1-26" fmla="*/ 223173 h 923906"/>
                  <a:gd name="connsiteX2-27" fmla="*/ 457199 w 916461"/>
                  <a:gd name="connsiteY2-28" fmla="*/ 0 h 923906"/>
                  <a:gd name="connsiteX3-29" fmla="*/ 652259 w 916461"/>
                  <a:gd name="connsiteY3-30" fmla="*/ 223173 h 923906"/>
                  <a:gd name="connsiteX4-31" fmla="*/ 914398 w 916461"/>
                  <a:gd name="connsiteY4-32" fmla="*/ 349269 h 923906"/>
                  <a:gd name="connsiteX5-33" fmla="*/ 772813 w 916461"/>
                  <a:gd name="connsiteY5-34" fmla="*/ 613293 h 923906"/>
                  <a:gd name="connsiteX6-35" fmla="*/ 739764 w 916461"/>
                  <a:gd name="connsiteY6-36" fmla="*/ 914398 h 923906"/>
                  <a:gd name="connsiteX7-37" fmla="*/ 457199 w 916461"/>
                  <a:gd name="connsiteY7-38" fmla="*/ 854400 h 923906"/>
                  <a:gd name="connsiteX8-39" fmla="*/ 174634 w 916461"/>
                  <a:gd name="connsiteY8-40" fmla="*/ 914398 h 923906"/>
                  <a:gd name="connsiteX9-41" fmla="*/ 141585 w 916461"/>
                  <a:gd name="connsiteY9-42" fmla="*/ 613293 h 923906"/>
                  <a:gd name="connsiteX10-43" fmla="*/ 0 w 916461"/>
                  <a:gd name="connsiteY10-44" fmla="*/ 349269 h 923906"/>
                  <a:gd name="connsiteX0-45" fmla="*/ 0 w 916461"/>
                  <a:gd name="connsiteY0-46" fmla="*/ 349269 h 923906"/>
                  <a:gd name="connsiteX1-47" fmla="*/ 262139 w 916461"/>
                  <a:gd name="connsiteY1-48" fmla="*/ 223173 h 923906"/>
                  <a:gd name="connsiteX2-49" fmla="*/ 457199 w 916461"/>
                  <a:gd name="connsiteY2-50" fmla="*/ 0 h 923906"/>
                  <a:gd name="connsiteX3-51" fmla="*/ 652259 w 916461"/>
                  <a:gd name="connsiteY3-52" fmla="*/ 223173 h 923906"/>
                  <a:gd name="connsiteX4-53" fmla="*/ 914398 w 916461"/>
                  <a:gd name="connsiteY4-54" fmla="*/ 349269 h 923906"/>
                  <a:gd name="connsiteX5-55" fmla="*/ 772813 w 916461"/>
                  <a:gd name="connsiteY5-56" fmla="*/ 613293 h 923906"/>
                  <a:gd name="connsiteX6-57" fmla="*/ 739764 w 916461"/>
                  <a:gd name="connsiteY6-58" fmla="*/ 914398 h 923906"/>
                  <a:gd name="connsiteX7-59" fmla="*/ 457199 w 916461"/>
                  <a:gd name="connsiteY7-60" fmla="*/ 854400 h 923906"/>
                  <a:gd name="connsiteX8-61" fmla="*/ 174634 w 916461"/>
                  <a:gd name="connsiteY8-62" fmla="*/ 914398 h 923906"/>
                  <a:gd name="connsiteX9-63" fmla="*/ 141585 w 916461"/>
                  <a:gd name="connsiteY9-64" fmla="*/ 613293 h 923906"/>
                  <a:gd name="connsiteX10-65" fmla="*/ 0 w 916461"/>
                  <a:gd name="connsiteY10-66" fmla="*/ 349269 h 923906"/>
                  <a:gd name="connsiteX0-67" fmla="*/ 2063 w 918524"/>
                  <a:gd name="connsiteY0-68" fmla="*/ 349269 h 923906"/>
                  <a:gd name="connsiteX1-69" fmla="*/ 264202 w 918524"/>
                  <a:gd name="connsiteY1-70" fmla="*/ 223173 h 923906"/>
                  <a:gd name="connsiteX2-71" fmla="*/ 459262 w 918524"/>
                  <a:gd name="connsiteY2-72" fmla="*/ 0 h 923906"/>
                  <a:gd name="connsiteX3-73" fmla="*/ 654322 w 918524"/>
                  <a:gd name="connsiteY3-74" fmla="*/ 223173 h 923906"/>
                  <a:gd name="connsiteX4-75" fmla="*/ 916461 w 918524"/>
                  <a:gd name="connsiteY4-76" fmla="*/ 349269 h 923906"/>
                  <a:gd name="connsiteX5-77" fmla="*/ 774876 w 918524"/>
                  <a:gd name="connsiteY5-78" fmla="*/ 613293 h 923906"/>
                  <a:gd name="connsiteX6-79" fmla="*/ 741827 w 918524"/>
                  <a:gd name="connsiteY6-80" fmla="*/ 914398 h 923906"/>
                  <a:gd name="connsiteX7-81" fmla="*/ 459262 w 918524"/>
                  <a:gd name="connsiteY7-82" fmla="*/ 854400 h 923906"/>
                  <a:gd name="connsiteX8-83" fmla="*/ 176697 w 918524"/>
                  <a:gd name="connsiteY8-84" fmla="*/ 914398 h 923906"/>
                  <a:gd name="connsiteX9-85" fmla="*/ 143648 w 918524"/>
                  <a:gd name="connsiteY9-86" fmla="*/ 613293 h 923906"/>
                  <a:gd name="connsiteX10-87" fmla="*/ 2063 w 918524"/>
                  <a:gd name="connsiteY10-88" fmla="*/ 349269 h 923906"/>
                  <a:gd name="connsiteX0-89" fmla="*/ 2063 w 918524"/>
                  <a:gd name="connsiteY0-90" fmla="*/ 349269 h 923906"/>
                  <a:gd name="connsiteX1-91" fmla="*/ 264202 w 918524"/>
                  <a:gd name="connsiteY1-92" fmla="*/ 223173 h 923906"/>
                  <a:gd name="connsiteX2-93" fmla="*/ 459262 w 918524"/>
                  <a:gd name="connsiteY2-94" fmla="*/ 0 h 923906"/>
                  <a:gd name="connsiteX3-95" fmla="*/ 654322 w 918524"/>
                  <a:gd name="connsiteY3-96" fmla="*/ 223173 h 923906"/>
                  <a:gd name="connsiteX4-97" fmla="*/ 916461 w 918524"/>
                  <a:gd name="connsiteY4-98" fmla="*/ 349269 h 923906"/>
                  <a:gd name="connsiteX5-99" fmla="*/ 774876 w 918524"/>
                  <a:gd name="connsiteY5-100" fmla="*/ 613293 h 923906"/>
                  <a:gd name="connsiteX6-101" fmla="*/ 741827 w 918524"/>
                  <a:gd name="connsiteY6-102" fmla="*/ 914398 h 923906"/>
                  <a:gd name="connsiteX7-103" fmla="*/ 459262 w 918524"/>
                  <a:gd name="connsiteY7-104" fmla="*/ 854400 h 923906"/>
                  <a:gd name="connsiteX8-105" fmla="*/ 176697 w 918524"/>
                  <a:gd name="connsiteY8-106" fmla="*/ 914398 h 923906"/>
                  <a:gd name="connsiteX9-107" fmla="*/ 143648 w 918524"/>
                  <a:gd name="connsiteY9-108" fmla="*/ 613293 h 923906"/>
                  <a:gd name="connsiteX10-109" fmla="*/ 2063 w 918524"/>
                  <a:gd name="connsiteY10-110" fmla="*/ 349269 h 923906"/>
                  <a:gd name="connsiteX0-111" fmla="*/ 2063 w 918524"/>
                  <a:gd name="connsiteY0-112" fmla="*/ 349269 h 923906"/>
                  <a:gd name="connsiteX1-113" fmla="*/ 264202 w 918524"/>
                  <a:gd name="connsiteY1-114" fmla="*/ 223173 h 923906"/>
                  <a:gd name="connsiteX2-115" fmla="*/ 459262 w 918524"/>
                  <a:gd name="connsiteY2-116" fmla="*/ 0 h 923906"/>
                  <a:gd name="connsiteX3-117" fmla="*/ 654322 w 918524"/>
                  <a:gd name="connsiteY3-118" fmla="*/ 223173 h 923906"/>
                  <a:gd name="connsiteX4-119" fmla="*/ 916461 w 918524"/>
                  <a:gd name="connsiteY4-120" fmla="*/ 349269 h 923906"/>
                  <a:gd name="connsiteX5-121" fmla="*/ 774876 w 918524"/>
                  <a:gd name="connsiteY5-122" fmla="*/ 613293 h 923906"/>
                  <a:gd name="connsiteX6-123" fmla="*/ 741827 w 918524"/>
                  <a:gd name="connsiteY6-124" fmla="*/ 914398 h 923906"/>
                  <a:gd name="connsiteX7-125" fmla="*/ 459262 w 918524"/>
                  <a:gd name="connsiteY7-126" fmla="*/ 854400 h 923906"/>
                  <a:gd name="connsiteX8-127" fmla="*/ 176697 w 918524"/>
                  <a:gd name="connsiteY8-128" fmla="*/ 914398 h 923906"/>
                  <a:gd name="connsiteX9-129" fmla="*/ 143648 w 918524"/>
                  <a:gd name="connsiteY9-130" fmla="*/ 613293 h 923906"/>
                  <a:gd name="connsiteX10-131" fmla="*/ 2063 w 918524"/>
                  <a:gd name="connsiteY10-132" fmla="*/ 349269 h 923906"/>
                  <a:gd name="connsiteX0-133" fmla="*/ 2063 w 918524"/>
                  <a:gd name="connsiteY0-134" fmla="*/ 349269 h 923906"/>
                  <a:gd name="connsiteX1-135" fmla="*/ 264202 w 918524"/>
                  <a:gd name="connsiteY1-136" fmla="*/ 223173 h 923906"/>
                  <a:gd name="connsiteX2-137" fmla="*/ 459262 w 918524"/>
                  <a:gd name="connsiteY2-138" fmla="*/ 0 h 923906"/>
                  <a:gd name="connsiteX3-139" fmla="*/ 654322 w 918524"/>
                  <a:gd name="connsiteY3-140" fmla="*/ 223173 h 923906"/>
                  <a:gd name="connsiteX4-141" fmla="*/ 916461 w 918524"/>
                  <a:gd name="connsiteY4-142" fmla="*/ 349269 h 923906"/>
                  <a:gd name="connsiteX5-143" fmla="*/ 774876 w 918524"/>
                  <a:gd name="connsiteY5-144" fmla="*/ 613293 h 923906"/>
                  <a:gd name="connsiteX6-145" fmla="*/ 741827 w 918524"/>
                  <a:gd name="connsiteY6-146" fmla="*/ 914398 h 923906"/>
                  <a:gd name="connsiteX7-147" fmla="*/ 459262 w 918524"/>
                  <a:gd name="connsiteY7-148" fmla="*/ 854400 h 923906"/>
                  <a:gd name="connsiteX8-149" fmla="*/ 176697 w 918524"/>
                  <a:gd name="connsiteY8-150" fmla="*/ 914398 h 923906"/>
                  <a:gd name="connsiteX9-151" fmla="*/ 143648 w 918524"/>
                  <a:gd name="connsiteY9-152" fmla="*/ 613293 h 923906"/>
                  <a:gd name="connsiteX10-153" fmla="*/ 2063 w 918524"/>
                  <a:gd name="connsiteY10-154" fmla="*/ 349269 h 923906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</a:cxnLst>
                <a:rect l="l" t="t" r="r" b="b"/>
                <a:pathLst>
                  <a:path w="918524" h="923906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FFFF00"/>
              </a:solidFill>
              <a:ln w="15875">
                <a:solidFill>
                  <a:srgbClr val="FFFF00"/>
                </a:solidFill>
              </a:ln>
              <a:effectLst>
                <a:innerShdw blurRad="292100">
                  <a:srgbClr val="FFC000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五角星 2"/>
              <p:cNvSpPr/>
              <p:nvPr/>
            </p:nvSpPr>
            <p:spPr>
              <a:xfrm rot="20424262">
                <a:off x="11046365" y="4655056"/>
                <a:ext cx="290576" cy="221980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-1" fmla="*/ 0 w 914398"/>
                  <a:gd name="connsiteY0-2" fmla="*/ 349269 h 923906"/>
                  <a:gd name="connsiteX1-3" fmla="*/ 262139 w 914398"/>
                  <a:gd name="connsiteY1-4" fmla="*/ 223173 h 923906"/>
                  <a:gd name="connsiteX2-5" fmla="*/ 457199 w 914398"/>
                  <a:gd name="connsiteY2-6" fmla="*/ 0 h 923906"/>
                  <a:gd name="connsiteX3-7" fmla="*/ 652259 w 914398"/>
                  <a:gd name="connsiteY3-8" fmla="*/ 223173 h 923906"/>
                  <a:gd name="connsiteX4-9" fmla="*/ 914398 w 914398"/>
                  <a:gd name="connsiteY4-10" fmla="*/ 349269 h 923906"/>
                  <a:gd name="connsiteX5-11" fmla="*/ 772813 w 914398"/>
                  <a:gd name="connsiteY5-12" fmla="*/ 613293 h 923906"/>
                  <a:gd name="connsiteX6-13" fmla="*/ 739764 w 914398"/>
                  <a:gd name="connsiteY6-14" fmla="*/ 914398 h 923906"/>
                  <a:gd name="connsiteX7-15" fmla="*/ 457199 w 914398"/>
                  <a:gd name="connsiteY7-16" fmla="*/ 854400 h 923906"/>
                  <a:gd name="connsiteX8-17" fmla="*/ 174634 w 914398"/>
                  <a:gd name="connsiteY8-18" fmla="*/ 914398 h 923906"/>
                  <a:gd name="connsiteX9-19" fmla="*/ 141585 w 914398"/>
                  <a:gd name="connsiteY9-20" fmla="*/ 613293 h 923906"/>
                  <a:gd name="connsiteX10-21" fmla="*/ 0 w 914398"/>
                  <a:gd name="connsiteY10-22" fmla="*/ 349269 h 923906"/>
                  <a:gd name="connsiteX0-23" fmla="*/ 0 w 916461"/>
                  <a:gd name="connsiteY0-24" fmla="*/ 349269 h 923906"/>
                  <a:gd name="connsiteX1-25" fmla="*/ 262139 w 916461"/>
                  <a:gd name="connsiteY1-26" fmla="*/ 223173 h 923906"/>
                  <a:gd name="connsiteX2-27" fmla="*/ 457199 w 916461"/>
                  <a:gd name="connsiteY2-28" fmla="*/ 0 h 923906"/>
                  <a:gd name="connsiteX3-29" fmla="*/ 652259 w 916461"/>
                  <a:gd name="connsiteY3-30" fmla="*/ 223173 h 923906"/>
                  <a:gd name="connsiteX4-31" fmla="*/ 914398 w 916461"/>
                  <a:gd name="connsiteY4-32" fmla="*/ 349269 h 923906"/>
                  <a:gd name="connsiteX5-33" fmla="*/ 772813 w 916461"/>
                  <a:gd name="connsiteY5-34" fmla="*/ 613293 h 923906"/>
                  <a:gd name="connsiteX6-35" fmla="*/ 739764 w 916461"/>
                  <a:gd name="connsiteY6-36" fmla="*/ 914398 h 923906"/>
                  <a:gd name="connsiteX7-37" fmla="*/ 457199 w 916461"/>
                  <a:gd name="connsiteY7-38" fmla="*/ 854400 h 923906"/>
                  <a:gd name="connsiteX8-39" fmla="*/ 174634 w 916461"/>
                  <a:gd name="connsiteY8-40" fmla="*/ 914398 h 923906"/>
                  <a:gd name="connsiteX9-41" fmla="*/ 141585 w 916461"/>
                  <a:gd name="connsiteY9-42" fmla="*/ 613293 h 923906"/>
                  <a:gd name="connsiteX10-43" fmla="*/ 0 w 916461"/>
                  <a:gd name="connsiteY10-44" fmla="*/ 349269 h 923906"/>
                  <a:gd name="connsiteX0-45" fmla="*/ 0 w 916461"/>
                  <a:gd name="connsiteY0-46" fmla="*/ 349269 h 923906"/>
                  <a:gd name="connsiteX1-47" fmla="*/ 262139 w 916461"/>
                  <a:gd name="connsiteY1-48" fmla="*/ 223173 h 923906"/>
                  <a:gd name="connsiteX2-49" fmla="*/ 457199 w 916461"/>
                  <a:gd name="connsiteY2-50" fmla="*/ 0 h 923906"/>
                  <a:gd name="connsiteX3-51" fmla="*/ 652259 w 916461"/>
                  <a:gd name="connsiteY3-52" fmla="*/ 223173 h 923906"/>
                  <a:gd name="connsiteX4-53" fmla="*/ 914398 w 916461"/>
                  <a:gd name="connsiteY4-54" fmla="*/ 349269 h 923906"/>
                  <a:gd name="connsiteX5-55" fmla="*/ 772813 w 916461"/>
                  <a:gd name="connsiteY5-56" fmla="*/ 613293 h 923906"/>
                  <a:gd name="connsiteX6-57" fmla="*/ 739764 w 916461"/>
                  <a:gd name="connsiteY6-58" fmla="*/ 914398 h 923906"/>
                  <a:gd name="connsiteX7-59" fmla="*/ 457199 w 916461"/>
                  <a:gd name="connsiteY7-60" fmla="*/ 854400 h 923906"/>
                  <a:gd name="connsiteX8-61" fmla="*/ 174634 w 916461"/>
                  <a:gd name="connsiteY8-62" fmla="*/ 914398 h 923906"/>
                  <a:gd name="connsiteX9-63" fmla="*/ 141585 w 916461"/>
                  <a:gd name="connsiteY9-64" fmla="*/ 613293 h 923906"/>
                  <a:gd name="connsiteX10-65" fmla="*/ 0 w 916461"/>
                  <a:gd name="connsiteY10-66" fmla="*/ 349269 h 923906"/>
                  <a:gd name="connsiteX0-67" fmla="*/ 2063 w 918524"/>
                  <a:gd name="connsiteY0-68" fmla="*/ 349269 h 923906"/>
                  <a:gd name="connsiteX1-69" fmla="*/ 264202 w 918524"/>
                  <a:gd name="connsiteY1-70" fmla="*/ 223173 h 923906"/>
                  <a:gd name="connsiteX2-71" fmla="*/ 459262 w 918524"/>
                  <a:gd name="connsiteY2-72" fmla="*/ 0 h 923906"/>
                  <a:gd name="connsiteX3-73" fmla="*/ 654322 w 918524"/>
                  <a:gd name="connsiteY3-74" fmla="*/ 223173 h 923906"/>
                  <a:gd name="connsiteX4-75" fmla="*/ 916461 w 918524"/>
                  <a:gd name="connsiteY4-76" fmla="*/ 349269 h 923906"/>
                  <a:gd name="connsiteX5-77" fmla="*/ 774876 w 918524"/>
                  <a:gd name="connsiteY5-78" fmla="*/ 613293 h 923906"/>
                  <a:gd name="connsiteX6-79" fmla="*/ 741827 w 918524"/>
                  <a:gd name="connsiteY6-80" fmla="*/ 914398 h 923906"/>
                  <a:gd name="connsiteX7-81" fmla="*/ 459262 w 918524"/>
                  <a:gd name="connsiteY7-82" fmla="*/ 854400 h 923906"/>
                  <a:gd name="connsiteX8-83" fmla="*/ 176697 w 918524"/>
                  <a:gd name="connsiteY8-84" fmla="*/ 914398 h 923906"/>
                  <a:gd name="connsiteX9-85" fmla="*/ 143648 w 918524"/>
                  <a:gd name="connsiteY9-86" fmla="*/ 613293 h 923906"/>
                  <a:gd name="connsiteX10-87" fmla="*/ 2063 w 918524"/>
                  <a:gd name="connsiteY10-88" fmla="*/ 349269 h 923906"/>
                  <a:gd name="connsiteX0-89" fmla="*/ 2063 w 918524"/>
                  <a:gd name="connsiteY0-90" fmla="*/ 349269 h 923906"/>
                  <a:gd name="connsiteX1-91" fmla="*/ 264202 w 918524"/>
                  <a:gd name="connsiteY1-92" fmla="*/ 223173 h 923906"/>
                  <a:gd name="connsiteX2-93" fmla="*/ 459262 w 918524"/>
                  <a:gd name="connsiteY2-94" fmla="*/ 0 h 923906"/>
                  <a:gd name="connsiteX3-95" fmla="*/ 654322 w 918524"/>
                  <a:gd name="connsiteY3-96" fmla="*/ 223173 h 923906"/>
                  <a:gd name="connsiteX4-97" fmla="*/ 916461 w 918524"/>
                  <a:gd name="connsiteY4-98" fmla="*/ 349269 h 923906"/>
                  <a:gd name="connsiteX5-99" fmla="*/ 774876 w 918524"/>
                  <a:gd name="connsiteY5-100" fmla="*/ 613293 h 923906"/>
                  <a:gd name="connsiteX6-101" fmla="*/ 741827 w 918524"/>
                  <a:gd name="connsiteY6-102" fmla="*/ 914398 h 923906"/>
                  <a:gd name="connsiteX7-103" fmla="*/ 459262 w 918524"/>
                  <a:gd name="connsiteY7-104" fmla="*/ 854400 h 923906"/>
                  <a:gd name="connsiteX8-105" fmla="*/ 176697 w 918524"/>
                  <a:gd name="connsiteY8-106" fmla="*/ 914398 h 923906"/>
                  <a:gd name="connsiteX9-107" fmla="*/ 143648 w 918524"/>
                  <a:gd name="connsiteY9-108" fmla="*/ 613293 h 923906"/>
                  <a:gd name="connsiteX10-109" fmla="*/ 2063 w 918524"/>
                  <a:gd name="connsiteY10-110" fmla="*/ 349269 h 923906"/>
                  <a:gd name="connsiteX0-111" fmla="*/ 2063 w 918524"/>
                  <a:gd name="connsiteY0-112" fmla="*/ 349269 h 923906"/>
                  <a:gd name="connsiteX1-113" fmla="*/ 264202 w 918524"/>
                  <a:gd name="connsiteY1-114" fmla="*/ 223173 h 923906"/>
                  <a:gd name="connsiteX2-115" fmla="*/ 459262 w 918524"/>
                  <a:gd name="connsiteY2-116" fmla="*/ 0 h 923906"/>
                  <a:gd name="connsiteX3-117" fmla="*/ 654322 w 918524"/>
                  <a:gd name="connsiteY3-118" fmla="*/ 223173 h 923906"/>
                  <a:gd name="connsiteX4-119" fmla="*/ 916461 w 918524"/>
                  <a:gd name="connsiteY4-120" fmla="*/ 349269 h 923906"/>
                  <a:gd name="connsiteX5-121" fmla="*/ 774876 w 918524"/>
                  <a:gd name="connsiteY5-122" fmla="*/ 613293 h 923906"/>
                  <a:gd name="connsiteX6-123" fmla="*/ 741827 w 918524"/>
                  <a:gd name="connsiteY6-124" fmla="*/ 914398 h 923906"/>
                  <a:gd name="connsiteX7-125" fmla="*/ 459262 w 918524"/>
                  <a:gd name="connsiteY7-126" fmla="*/ 854400 h 923906"/>
                  <a:gd name="connsiteX8-127" fmla="*/ 176697 w 918524"/>
                  <a:gd name="connsiteY8-128" fmla="*/ 914398 h 923906"/>
                  <a:gd name="connsiteX9-129" fmla="*/ 143648 w 918524"/>
                  <a:gd name="connsiteY9-130" fmla="*/ 613293 h 923906"/>
                  <a:gd name="connsiteX10-131" fmla="*/ 2063 w 918524"/>
                  <a:gd name="connsiteY10-132" fmla="*/ 349269 h 923906"/>
                  <a:gd name="connsiteX0-133" fmla="*/ 2063 w 918524"/>
                  <a:gd name="connsiteY0-134" fmla="*/ 349269 h 923906"/>
                  <a:gd name="connsiteX1-135" fmla="*/ 264202 w 918524"/>
                  <a:gd name="connsiteY1-136" fmla="*/ 223173 h 923906"/>
                  <a:gd name="connsiteX2-137" fmla="*/ 459262 w 918524"/>
                  <a:gd name="connsiteY2-138" fmla="*/ 0 h 923906"/>
                  <a:gd name="connsiteX3-139" fmla="*/ 654322 w 918524"/>
                  <a:gd name="connsiteY3-140" fmla="*/ 223173 h 923906"/>
                  <a:gd name="connsiteX4-141" fmla="*/ 916461 w 918524"/>
                  <a:gd name="connsiteY4-142" fmla="*/ 349269 h 923906"/>
                  <a:gd name="connsiteX5-143" fmla="*/ 774876 w 918524"/>
                  <a:gd name="connsiteY5-144" fmla="*/ 613293 h 923906"/>
                  <a:gd name="connsiteX6-145" fmla="*/ 741827 w 918524"/>
                  <a:gd name="connsiteY6-146" fmla="*/ 914398 h 923906"/>
                  <a:gd name="connsiteX7-147" fmla="*/ 459262 w 918524"/>
                  <a:gd name="connsiteY7-148" fmla="*/ 854400 h 923906"/>
                  <a:gd name="connsiteX8-149" fmla="*/ 176697 w 918524"/>
                  <a:gd name="connsiteY8-150" fmla="*/ 914398 h 923906"/>
                  <a:gd name="connsiteX9-151" fmla="*/ 143648 w 918524"/>
                  <a:gd name="connsiteY9-152" fmla="*/ 613293 h 923906"/>
                  <a:gd name="connsiteX10-153" fmla="*/ 2063 w 918524"/>
                  <a:gd name="connsiteY10-154" fmla="*/ 349269 h 923906"/>
                  <a:gd name="connsiteX0-155" fmla="*/ 654322 w 918524"/>
                  <a:gd name="connsiteY0-156" fmla="*/ 223173 h 923906"/>
                  <a:gd name="connsiteX1-157" fmla="*/ 916461 w 918524"/>
                  <a:gd name="connsiteY1-158" fmla="*/ 349269 h 923906"/>
                  <a:gd name="connsiteX2-159" fmla="*/ 774876 w 918524"/>
                  <a:gd name="connsiteY2-160" fmla="*/ 613293 h 923906"/>
                  <a:gd name="connsiteX3-161" fmla="*/ 741827 w 918524"/>
                  <a:gd name="connsiteY3-162" fmla="*/ 914398 h 923906"/>
                  <a:gd name="connsiteX4-163" fmla="*/ 459262 w 918524"/>
                  <a:gd name="connsiteY4-164" fmla="*/ 854400 h 923906"/>
                  <a:gd name="connsiteX5-165" fmla="*/ 176697 w 918524"/>
                  <a:gd name="connsiteY5-166" fmla="*/ 914398 h 923906"/>
                  <a:gd name="connsiteX6-167" fmla="*/ 143648 w 918524"/>
                  <a:gd name="connsiteY6-168" fmla="*/ 613293 h 923906"/>
                  <a:gd name="connsiteX7-169" fmla="*/ 2063 w 918524"/>
                  <a:gd name="connsiteY7-170" fmla="*/ 349269 h 923906"/>
                  <a:gd name="connsiteX8-171" fmla="*/ 264202 w 918524"/>
                  <a:gd name="connsiteY8-172" fmla="*/ 223173 h 923906"/>
                  <a:gd name="connsiteX9-173" fmla="*/ 459262 w 918524"/>
                  <a:gd name="connsiteY9-174" fmla="*/ 0 h 923906"/>
                  <a:gd name="connsiteX10-175" fmla="*/ 715845 w 918524"/>
                  <a:gd name="connsiteY10-176" fmla="*/ 284696 h 923906"/>
                  <a:gd name="connsiteX0-177" fmla="*/ 916461 w 918524"/>
                  <a:gd name="connsiteY0-178" fmla="*/ 349269 h 923906"/>
                  <a:gd name="connsiteX1-179" fmla="*/ 774876 w 918524"/>
                  <a:gd name="connsiteY1-180" fmla="*/ 613293 h 923906"/>
                  <a:gd name="connsiteX2-181" fmla="*/ 741827 w 918524"/>
                  <a:gd name="connsiteY2-182" fmla="*/ 914398 h 923906"/>
                  <a:gd name="connsiteX3-183" fmla="*/ 459262 w 918524"/>
                  <a:gd name="connsiteY3-184" fmla="*/ 854400 h 923906"/>
                  <a:gd name="connsiteX4-185" fmla="*/ 176697 w 918524"/>
                  <a:gd name="connsiteY4-186" fmla="*/ 914398 h 923906"/>
                  <a:gd name="connsiteX5-187" fmla="*/ 143648 w 918524"/>
                  <a:gd name="connsiteY5-188" fmla="*/ 613293 h 923906"/>
                  <a:gd name="connsiteX6-189" fmla="*/ 2063 w 918524"/>
                  <a:gd name="connsiteY6-190" fmla="*/ 349269 h 923906"/>
                  <a:gd name="connsiteX7-191" fmla="*/ 264202 w 918524"/>
                  <a:gd name="connsiteY7-192" fmla="*/ 223173 h 923906"/>
                  <a:gd name="connsiteX8-193" fmla="*/ 459262 w 918524"/>
                  <a:gd name="connsiteY8-194" fmla="*/ 0 h 923906"/>
                  <a:gd name="connsiteX9-195" fmla="*/ 715845 w 918524"/>
                  <a:gd name="connsiteY9-196" fmla="*/ 284696 h 923906"/>
                  <a:gd name="connsiteX0-197" fmla="*/ 774876 w 774876"/>
                  <a:gd name="connsiteY0-198" fmla="*/ 613293 h 923906"/>
                  <a:gd name="connsiteX1-199" fmla="*/ 741827 w 774876"/>
                  <a:gd name="connsiteY1-200" fmla="*/ 914398 h 923906"/>
                  <a:gd name="connsiteX2-201" fmla="*/ 459262 w 774876"/>
                  <a:gd name="connsiteY2-202" fmla="*/ 854400 h 923906"/>
                  <a:gd name="connsiteX3-203" fmla="*/ 176697 w 774876"/>
                  <a:gd name="connsiteY3-204" fmla="*/ 914398 h 923906"/>
                  <a:gd name="connsiteX4-205" fmla="*/ 143648 w 774876"/>
                  <a:gd name="connsiteY4-206" fmla="*/ 613293 h 923906"/>
                  <a:gd name="connsiteX5-207" fmla="*/ 2063 w 774876"/>
                  <a:gd name="connsiteY5-208" fmla="*/ 349269 h 923906"/>
                  <a:gd name="connsiteX6-209" fmla="*/ 264202 w 774876"/>
                  <a:gd name="connsiteY6-210" fmla="*/ 223173 h 923906"/>
                  <a:gd name="connsiteX7-211" fmla="*/ 459262 w 774876"/>
                  <a:gd name="connsiteY7-212" fmla="*/ 0 h 923906"/>
                  <a:gd name="connsiteX8-213" fmla="*/ 715845 w 774876"/>
                  <a:gd name="connsiteY8-214" fmla="*/ 284696 h 923906"/>
                  <a:gd name="connsiteX0-215" fmla="*/ 741827 w 741827"/>
                  <a:gd name="connsiteY0-216" fmla="*/ 914398 h 923906"/>
                  <a:gd name="connsiteX1-217" fmla="*/ 459262 w 741827"/>
                  <a:gd name="connsiteY1-218" fmla="*/ 854400 h 923906"/>
                  <a:gd name="connsiteX2-219" fmla="*/ 176697 w 741827"/>
                  <a:gd name="connsiteY2-220" fmla="*/ 914398 h 923906"/>
                  <a:gd name="connsiteX3-221" fmla="*/ 143648 w 741827"/>
                  <a:gd name="connsiteY3-222" fmla="*/ 613293 h 923906"/>
                  <a:gd name="connsiteX4-223" fmla="*/ 2063 w 741827"/>
                  <a:gd name="connsiteY4-224" fmla="*/ 349269 h 923906"/>
                  <a:gd name="connsiteX5-225" fmla="*/ 264202 w 741827"/>
                  <a:gd name="connsiteY5-226" fmla="*/ 223173 h 923906"/>
                  <a:gd name="connsiteX6-227" fmla="*/ 459262 w 741827"/>
                  <a:gd name="connsiteY6-228" fmla="*/ 0 h 923906"/>
                  <a:gd name="connsiteX7-229" fmla="*/ 715845 w 741827"/>
                  <a:gd name="connsiteY7-230" fmla="*/ 284696 h 923906"/>
                  <a:gd name="connsiteX0-231" fmla="*/ 459262 w 715845"/>
                  <a:gd name="connsiteY0-232" fmla="*/ 854400 h 916632"/>
                  <a:gd name="connsiteX1-233" fmla="*/ 176697 w 715845"/>
                  <a:gd name="connsiteY1-234" fmla="*/ 914398 h 916632"/>
                  <a:gd name="connsiteX2-235" fmla="*/ 143648 w 715845"/>
                  <a:gd name="connsiteY2-236" fmla="*/ 613293 h 916632"/>
                  <a:gd name="connsiteX3-237" fmla="*/ 2063 w 715845"/>
                  <a:gd name="connsiteY3-238" fmla="*/ 349269 h 916632"/>
                  <a:gd name="connsiteX4-239" fmla="*/ 264202 w 715845"/>
                  <a:gd name="connsiteY4-240" fmla="*/ 223173 h 916632"/>
                  <a:gd name="connsiteX5-241" fmla="*/ 459262 w 715845"/>
                  <a:gd name="connsiteY5-242" fmla="*/ 0 h 916632"/>
                  <a:gd name="connsiteX6-243" fmla="*/ 715845 w 715845"/>
                  <a:gd name="connsiteY6-244" fmla="*/ 284696 h 916632"/>
                  <a:gd name="connsiteX0-245" fmla="*/ 176697 w 715845"/>
                  <a:gd name="connsiteY0-246" fmla="*/ 914398 h 914398"/>
                  <a:gd name="connsiteX1-247" fmla="*/ 143648 w 715845"/>
                  <a:gd name="connsiteY1-248" fmla="*/ 613293 h 914398"/>
                  <a:gd name="connsiteX2-249" fmla="*/ 2063 w 715845"/>
                  <a:gd name="connsiteY2-250" fmla="*/ 349269 h 914398"/>
                  <a:gd name="connsiteX3-251" fmla="*/ 264202 w 715845"/>
                  <a:gd name="connsiteY3-252" fmla="*/ 223173 h 914398"/>
                  <a:gd name="connsiteX4-253" fmla="*/ 459262 w 715845"/>
                  <a:gd name="connsiteY4-254" fmla="*/ 0 h 914398"/>
                  <a:gd name="connsiteX5-255" fmla="*/ 715845 w 715845"/>
                  <a:gd name="connsiteY5-256" fmla="*/ 284696 h 914398"/>
                  <a:gd name="connsiteX0-257" fmla="*/ 143648 w 715845"/>
                  <a:gd name="connsiteY0-258" fmla="*/ 613293 h 613293"/>
                  <a:gd name="connsiteX1-259" fmla="*/ 2063 w 715845"/>
                  <a:gd name="connsiteY1-260" fmla="*/ 349269 h 613293"/>
                  <a:gd name="connsiteX2-261" fmla="*/ 264202 w 715845"/>
                  <a:gd name="connsiteY2-262" fmla="*/ 223173 h 613293"/>
                  <a:gd name="connsiteX3-263" fmla="*/ 459262 w 715845"/>
                  <a:gd name="connsiteY3-264" fmla="*/ 0 h 613293"/>
                  <a:gd name="connsiteX4-265" fmla="*/ 715845 w 715845"/>
                  <a:gd name="connsiteY4-266" fmla="*/ 284696 h 613293"/>
                  <a:gd name="connsiteX0-267" fmla="*/ 0 w 713782"/>
                  <a:gd name="connsiteY0-268" fmla="*/ 349269 h 349269"/>
                  <a:gd name="connsiteX1-269" fmla="*/ 262139 w 713782"/>
                  <a:gd name="connsiteY1-270" fmla="*/ 223173 h 349269"/>
                  <a:gd name="connsiteX2-271" fmla="*/ 457199 w 713782"/>
                  <a:gd name="connsiteY2-272" fmla="*/ 0 h 349269"/>
                  <a:gd name="connsiteX3-273" fmla="*/ 713782 w 713782"/>
                  <a:gd name="connsiteY3-274" fmla="*/ 284696 h 349269"/>
                  <a:gd name="connsiteX0-275" fmla="*/ 0 w 457199"/>
                  <a:gd name="connsiteY0-276" fmla="*/ 349269 h 349269"/>
                  <a:gd name="connsiteX1-277" fmla="*/ 262139 w 457199"/>
                  <a:gd name="connsiteY1-278" fmla="*/ 223173 h 349269"/>
                  <a:gd name="connsiteX2-279" fmla="*/ 457199 w 457199"/>
                  <a:gd name="connsiteY2-280" fmla="*/ 0 h 34926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</a:cxnLst>
                <a:rect l="l" t="t" r="r" b="b"/>
                <a:pathLst>
                  <a:path w="457199" h="349269">
                    <a:moveTo>
                      <a:pt x="0" y="349269"/>
                    </a:moveTo>
                    <a:cubicBezTo>
                      <a:pt x="20092" y="284249"/>
                      <a:pt x="185939" y="281384"/>
                      <a:pt x="262139" y="223173"/>
                    </a:cubicBezTo>
                    <a:cubicBezTo>
                      <a:pt x="338339" y="164962"/>
                      <a:pt x="392179" y="0"/>
                      <a:pt x="457199" y="0"/>
                    </a:cubicBezTo>
                  </a:path>
                </a:pathLst>
              </a:custGeom>
              <a:noFill/>
              <a:ln w="28575" cap="rnd">
                <a:solidFill>
                  <a:schemeClr val="bg1">
                    <a:alpha val="8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" name="五角星 2"/>
              <p:cNvSpPr/>
              <p:nvPr/>
            </p:nvSpPr>
            <p:spPr>
              <a:xfrm rot="6997346">
                <a:off x="11587935" y="4901938"/>
                <a:ext cx="128719" cy="147271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-1" fmla="*/ 0 w 914398"/>
                  <a:gd name="connsiteY0-2" fmla="*/ 349269 h 923906"/>
                  <a:gd name="connsiteX1-3" fmla="*/ 262139 w 914398"/>
                  <a:gd name="connsiteY1-4" fmla="*/ 223173 h 923906"/>
                  <a:gd name="connsiteX2-5" fmla="*/ 457199 w 914398"/>
                  <a:gd name="connsiteY2-6" fmla="*/ 0 h 923906"/>
                  <a:gd name="connsiteX3-7" fmla="*/ 652259 w 914398"/>
                  <a:gd name="connsiteY3-8" fmla="*/ 223173 h 923906"/>
                  <a:gd name="connsiteX4-9" fmla="*/ 914398 w 914398"/>
                  <a:gd name="connsiteY4-10" fmla="*/ 349269 h 923906"/>
                  <a:gd name="connsiteX5-11" fmla="*/ 772813 w 914398"/>
                  <a:gd name="connsiteY5-12" fmla="*/ 613293 h 923906"/>
                  <a:gd name="connsiteX6-13" fmla="*/ 739764 w 914398"/>
                  <a:gd name="connsiteY6-14" fmla="*/ 914398 h 923906"/>
                  <a:gd name="connsiteX7-15" fmla="*/ 457199 w 914398"/>
                  <a:gd name="connsiteY7-16" fmla="*/ 854400 h 923906"/>
                  <a:gd name="connsiteX8-17" fmla="*/ 174634 w 914398"/>
                  <a:gd name="connsiteY8-18" fmla="*/ 914398 h 923906"/>
                  <a:gd name="connsiteX9-19" fmla="*/ 141585 w 914398"/>
                  <a:gd name="connsiteY9-20" fmla="*/ 613293 h 923906"/>
                  <a:gd name="connsiteX10-21" fmla="*/ 0 w 914398"/>
                  <a:gd name="connsiteY10-22" fmla="*/ 349269 h 923906"/>
                  <a:gd name="connsiteX0-23" fmla="*/ 0 w 916461"/>
                  <a:gd name="connsiteY0-24" fmla="*/ 349269 h 923906"/>
                  <a:gd name="connsiteX1-25" fmla="*/ 262139 w 916461"/>
                  <a:gd name="connsiteY1-26" fmla="*/ 223173 h 923906"/>
                  <a:gd name="connsiteX2-27" fmla="*/ 457199 w 916461"/>
                  <a:gd name="connsiteY2-28" fmla="*/ 0 h 923906"/>
                  <a:gd name="connsiteX3-29" fmla="*/ 652259 w 916461"/>
                  <a:gd name="connsiteY3-30" fmla="*/ 223173 h 923906"/>
                  <a:gd name="connsiteX4-31" fmla="*/ 914398 w 916461"/>
                  <a:gd name="connsiteY4-32" fmla="*/ 349269 h 923906"/>
                  <a:gd name="connsiteX5-33" fmla="*/ 772813 w 916461"/>
                  <a:gd name="connsiteY5-34" fmla="*/ 613293 h 923906"/>
                  <a:gd name="connsiteX6-35" fmla="*/ 739764 w 916461"/>
                  <a:gd name="connsiteY6-36" fmla="*/ 914398 h 923906"/>
                  <a:gd name="connsiteX7-37" fmla="*/ 457199 w 916461"/>
                  <a:gd name="connsiteY7-38" fmla="*/ 854400 h 923906"/>
                  <a:gd name="connsiteX8-39" fmla="*/ 174634 w 916461"/>
                  <a:gd name="connsiteY8-40" fmla="*/ 914398 h 923906"/>
                  <a:gd name="connsiteX9-41" fmla="*/ 141585 w 916461"/>
                  <a:gd name="connsiteY9-42" fmla="*/ 613293 h 923906"/>
                  <a:gd name="connsiteX10-43" fmla="*/ 0 w 916461"/>
                  <a:gd name="connsiteY10-44" fmla="*/ 349269 h 923906"/>
                  <a:gd name="connsiteX0-45" fmla="*/ 0 w 916461"/>
                  <a:gd name="connsiteY0-46" fmla="*/ 349269 h 923906"/>
                  <a:gd name="connsiteX1-47" fmla="*/ 262139 w 916461"/>
                  <a:gd name="connsiteY1-48" fmla="*/ 223173 h 923906"/>
                  <a:gd name="connsiteX2-49" fmla="*/ 457199 w 916461"/>
                  <a:gd name="connsiteY2-50" fmla="*/ 0 h 923906"/>
                  <a:gd name="connsiteX3-51" fmla="*/ 652259 w 916461"/>
                  <a:gd name="connsiteY3-52" fmla="*/ 223173 h 923906"/>
                  <a:gd name="connsiteX4-53" fmla="*/ 914398 w 916461"/>
                  <a:gd name="connsiteY4-54" fmla="*/ 349269 h 923906"/>
                  <a:gd name="connsiteX5-55" fmla="*/ 772813 w 916461"/>
                  <a:gd name="connsiteY5-56" fmla="*/ 613293 h 923906"/>
                  <a:gd name="connsiteX6-57" fmla="*/ 739764 w 916461"/>
                  <a:gd name="connsiteY6-58" fmla="*/ 914398 h 923906"/>
                  <a:gd name="connsiteX7-59" fmla="*/ 457199 w 916461"/>
                  <a:gd name="connsiteY7-60" fmla="*/ 854400 h 923906"/>
                  <a:gd name="connsiteX8-61" fmla="*/ 174634 w 916461"/>
                  <a:gd name="connsiteY8-62" fmla="*/ 914398 h 923906"/>
                  <a:gd name="connsiteX9-63" fmla="*/ 141585 w 916461"/>
                  <a:gd name="connsiteY9-64" fmla="*/ 613293 h 923906"/>
                  <a:gd name="connsiteX10-65" fmla="*/ 0 w 916461"/>
                  <a:gd name="connsiteY10-66" fmla="*/ 349269 h 923906"/>
                  <a:gd name="connsiteX0-67" fmla="*/ 2063 w 918524"/>
                  <a:gd name="connsiteY0-68" fmla="*/ 349269 h 923906"/>
                  <a:gd name="connsiteX1-69" fmla="*/ 264202 w 918524"/>
                  <a:gd name="connsiteY1-70" fmla="*/ 223173 h 923906"/>
                  <a:gd name="connsiteX2-71" fmla="*/ 459262 w 918524"/>
                  <a:gd name="connsiteY2-72" fmla="*/ 0 h 923906"/>
                  <a:gd name="connsiteX3-73" fmla="*/ 654322 w 918524"/>
                  <a:gd name="connsiteY3-74" fmla="*/ 223173 h 923906"/>
                  <a:gd name="connsiteX4-75" fmla="*/ 916461 w 918524"/>
                  <a:gd name="connsiteY4-76" fmla="*/ 349269 h 923906"/>
                  <a:gd name="connsiteX5-77" fmla="*/ 774876 w 918524"/>
                  <a:gd name="connsiteY5-78" fmla="*/ 613293 h 923906"/>
                  <a:gd name="connsiteX6-79" fmla="*/ 741827 w 918524"/>
                  <a:gd name="connsiteY6-80" fmla="*/ 914398 h 923906"/>
                  <a:gd name="connsiteX7-81" fmla="*/ 459262 w 918524"/>
                  <a:gd name="connsiteY7-82" fmla="*/ 854400 h 923906"/>
                  <a:gd name="connsiteX8-83" fmla="*/ 176697 w 918524"/>
                  <a:gd name="connsiteY8-84" fmla="*/ 914398 h 923906"/>
                  <a:gd name="connsiteX9-85" fmla="*/ 143648 w 918524"/>
                  <a:gd name="connsiteY9-86" fmla="*/ 613293 h 923906"/>
                  <a:gd name="connsiteX10-87" fmla="*/ 2063 w 918524"/>
                  <a:gd name="connsiteY10-88" fmla="*/ 349269 h 923906"/>
                  <a:gd name="connsiteX0-89" fmla="*/ 2063 w 918524"/>
                  <a:gd name="connsiteY0-90" fmla="*/ 349269 h 923906"/>
                  <a:gd name="connsiteX1-91" fmla="*/ 264202 w 918524"/>
                  <a:gd name="connsiteY1-92" fmla="*/ 223173 h 923906"/>
                  <a:gd name="connsiteX2-93" fmla="*/ 459262 w 918524"/>
                  <a:gd name="connsiteY2-94" fmla="*/ 0 h 923906"/>
                  <a:gd name="connsiteX3-95" fmla="*/ 654322 w 918524"/>
                  <a:gd name="connsiteY3-96" fmla="*/ 223173 h 923906"/>
                  <a:gd name="connsiteX4-97" fmla="*/ 916461 w 918524"/>
                  <a:gd name="connsiteY4-98" fmla="*/ 349269 h 923906"/>
                  <a:gd name="connsiteX5-99" fmla="*/ 774876 w 918524"/>
                  <a:gd name="connsiteY5-100" fmla="*/ 613293 h 923906"/>
                  <a:gd name="connsiteX6-101" fmla="*/ 741827 w 918524"/>
                  <a:gd name="connsiteY6-102" fmla="*/ 914398 h 923906"/>
                  <a:gd name="connsiteX7-103" fmla="*/ 459262 w 918524"/>
                  <a:gd name="connsiteY7-104" fmla="*/ 854400 h 923906"/>
                  <a:gd name="connsiteX8-105" fmla="*/ 176697 w 918524"/>
                  <a:gd name="connsiteY8-106" fmla="*/ 914398 h 923906"/>
                  <a:gd name="connsiteX9-107" fmla="*/ 143648 w 918524"/>
                  <a:gd name="connsiteY9-108" fmla="*/ 613293 h 923906"/>
                  <a:gd name="connsiteX10-109" fmla="*/ 2063 w 918524"/>
                  <a:gd name="connsiteY10-110" fmla="*/ 349269 h 923906"/>
                  <a:gd name="connsiteX0-111" fmla="*/ 2063 w 918524"/>
                  <a:gd name="connsiteY0-112" fmla="*/ 349269 h 923906"/>
                  <a:gd name="connsiteX1-113" fmla="*/ 264202 w 918524"/>
                  <a:gd name="connsiteY1-114" fmla="*/ 223173 h 923906"/>
                  <a:gd name="connsiteX2-115" fmla="*/ 459262 w 918524"/>
                  <a:gd name="connsiteY2-116" fmla="*/ 0 h 923906"/>
                  <a:gd name="connsiteX3-117" fmla="*/ 654322 w 918524"/>
                  <a:gd name="connsiteY3-118" fmla="*/ 223173 h 923906"/>
                  <a:gd name="connsiteX4-119" fmla="*/ 916461 w 918524"/>
                  <a:gd name="connsiteY4-120" fmla="*/ 349269 h 923906"/>
                  <a:gd name="connsiteX5-121" fmla="*/ 774876 w 918524"/>
                  <a:gd name="connsiteY5-122" fmla="*/ 613293 h 923906"/>
                  <a:gd name="connsiteX6-123" fmla="*/ 741827 w 918524"/>
                  <a:gd name="connsiteY6-124" fmla="*/ 914398 h 923906"/>
                  <a:gd name="connsiteX7-125" fmla="*/ 459262 w 918524"/>
                  <a:gd name="connsiteY7-126" fmla="*/ 854400 h 923906"/>
                  <a:gd name="connsiteX8-127" fmla="*/ 176697 w 918524"/>
                  <a:gd name="connsiteY8-128" fmla="*/ 914398 h 923906"/>
                  <a:gd name="connsiteX9-129" fmla="*/ 143648 w 918524"/>
                  <a:gd name="connsiteY9-130" fmla="*/ 613293 h 923906"/>
                  <a:gd name="connsiteX10-131" fmla="*/ 2063 w 918524"/>
                  <a:gd name="connsiteY10-132" fmla="*/ 349269 h 923906"/>
                  <a:gd name="connsiteX0-133" fmla="*/ 2063 w 918524"/>
                  <a:gd name="connsiteY0-134" fmla="*/ 349269 h 923906"/>
                  <a:gd name="connsiteX1-135" fmla="*/ 264202 w 918524"/>
                  <a:gd name="connsiteY1-136" fmla="*/ 223173 h 923906"/>
                  <a:gd name="connsiteX2-137" fmla="*/ 459262 w 918524"/>
                  <a:gd name="connsiteY2-138" fmla="*/ 0 h 923906"/>
                  <a:gd name="connsiteX3-139" fmla="*/ 654322 w 918524"/>
                  <a:gd name="connsiteY3-140" fmla="*/ 223173 h 923906"/>
                  <a:gd name="connsiteX4-141" fmla="*/ 916461 w 918524"/>
                  <a:gd name="connsiteY4-142" fmla="*/ 349269 h 923906"/>
                  <a:gd name="connsiteX5-143" fmla="*/ 774876 w 918524"/>
                  <a:gd name="connsiteY5-144" fmla="*/ 613293 h 923906"/>
                  <a:gd name="connsiteX6-145" fmla="*/ 741827 w 918524"/>
                  <a:gd name="connsiteY6-146" fmla="*/ 914398 h 923906"/>
                  <a:gd name="connsiteX7-147" fmla="*/ 459262 w 918524"/>
                  <a:gd name="connsiteY7-148" fmla="*/ 854400 h 923906"/>
                  <a:gd name="connsiteX8-149" fmla="*/ 176697 w 918524"/>
                  <a:gd name="connsiteY8-150" fmla="*/ 914398 h 923906"/>
                  <a:gd name="connsiteX9-151" fmla="*/ 143648 w 918524"/>
                  <a:gd name="connsiteY9-152" fmla="*/ 613293 h 923906"/>
                  <a:gd name="connsiteX10-153" fmla="*/ 2063 w 918524"/>
                  <a:gd name="connsiteY10-154" fmla="*/ 349269 h 923906"/>
                  <a:gd name="connsiteX0-155" fmla="*/ 654322 w 918524"/>
                  <a:gd name="connsiteY0-156" fmla="*/ 223173 h 923906"/>
                  <a:gd name="connsiteX1-157" fmla="*/ 916461 w 918524"/>
                  <a:gd name="connsiteY1-158" fmla="*/ 349269 h 923906"/>
                  <a:gd name="connsiteX2-159" fmla="*/ 774876 w 918524"/>
                  <a:gd name="connsiteY2-160" fmla="*/ 613293 h 923906"/>
                  <a:gd name="connsiteX3-161" fmla="*/ 741827 w 918524"/>
                  <a:gd name="connsiteY3-162" fmla="*/ 914398 h 923906"/>
                  <a:gd name="connsiteX4-163" fmla="*/ 459262 w 918524"/>
                  <a:gd name="connsiteY4-164" fmla="*/ 854400 h 923906"/>
                  <a:gd name="connsiteX5-165" fmla="*/ 176697 w 918524"/>
                  <a:gd name="connsiteY5-166" fmla="*/ 914398 h 923906"/>
                  <a:gd name="connsiteX6-167" fmla="*/ 143648 w 918524"/>
                  <a:gd name="connsiteY6-168" fmla="*/ 613293 h 923906"/>
                  <a:gd name="connsiteX7-169" fmla="*/ 2063 w 918524"/>
                  <a:gd name="connsiteY7-170" fmla="*/ 349269 h 923906"/>
                  <a:gd name="connsiteX8-171" fmla="*/ 264202 w 918524"/>
                  <a:gd name="connsiteY8-172" fmla="*/ 223173 h 923906"/>
                  <a:gd name="connsiteX9-173" fmla="*/ 459262 w 918524"/>
                  <a:gd name="connsiteY9-174" fmla="*/ 0 h 923906"/>
                  <a:gd name="connsiteX10-175" fmla="*/ 715845 w 918524"/>
                  <a:gd name="connsiteY10-176" fmla="*/ 284696 h 923906"/>
                  <a:gd name="connsiteX0-177" fmla="*/ 916461 w 918524"/>
                  <a:gd name="connsiteY0-178" fmla="*/ 349269 h 923906"/>
                  <a:gd name="connsiteX1-179" fmla="*/ 774876 w 918524"/>
                  <a:gd name="connsiteY1-180" fmla="*/ 613293 h 923906"/>
                  <a:gd name="connsiteX2-181" fmla="*/ 741827 w 918524"/>
                  <a:gd name="connsiteY2-182" fmla="*/ 914398 h 923906"/>
                  <a:gd name="connsiteX3-183" fmla="*/ 459262 w 918524"/>
                  <a:gd name="connsiteY3-184" fmla="*/ 854400 h 923906"/>
                  <a:gd name="connsiteX4-185" fmla="*/ 176697 w 918524"/>
                  <a:gd name="connsiteY4-186" fmla="*/ 914398 h 923906"/>
                  <a:gd name="connsiteX5-187" fmla="*/ 143648 w 918524"/>
                  <a:gd name="connsiteY5-188" fmla="*/ 613293 h 923906"/>
                  <a:gd name="connsiteX6-189" fmla="*/ 2063 w 918524"/>
                  <a:gd name="connsiteY6-190" fmla="*/ 349269 h 923906"/>
                  <a:gd name="connsiteX7-191" fmla="*/ 264202 w 918524"/>
                  <a:gd name="connsiteY7-192" fmla="*/ 223173 h 923906"/>
                  <a:gd name="connsiteX8-193" fmla="*/ 459262 w 918524"/>
                  <a:gd name="connsiteY8-194" fmla="*/ 0 h 923906"/>
                  <a:gd name="connsiteX9-195" fmla="*/ 715845 w 918524"/>
                  <a:gd name="connsiteY9-196" fmla="*/ 284696 h 923906"/>
                  <a:gd name="connsiteX0-197" fmla="*/ 774876 w 774876"/>
                  <a:gd name="connsiteY0-198" fmla="*/ 613293 h 923906"/>
                  <a:gd name="connsiteX1-199" fmla="*/ 741827 w 774876"/>
                  <a:gd name="connsiteY1-200" fmla="*/ 914398 h 923906"/>
                  <a:gd name="connsiteX2-201" fmla="*/ 459262 w 774876"/>
                  <a:gd name="connsiteY2-202" fmla="*/ 854400 h 923906"/>
                  <a:gd name="connsiteX3-203" fmla="*/ 176697 w 774876"/>
                  <a:gd name="connsiteY3-204" fmla="*/ 914398 h 923906"/>
                  <a:gd name="connsiteX4-205" fmla="*/ 143648 w 774876"/>
                  <a:gd name="connsiteY4-206" fmla="*/ 613293 h 923906"/>
                  <a:gd name="connsiteX5-207" fmla="*/ 2063 w 774876"/>
                  <a:gd name="connsiteY5-208" fmla="*/ 349269 h 923906"/>
                  <a:gd name="connsiteX6-209" fmla="*/ 264202 w 774876"/>
                  <a:gd name="connsiteY6-210" fmla="*/ 223173 h 923906"/>
                  <a:gd name="connsiteX7-211" fmla="*/ 459262 w 774876"/>
                  <a:gd name="connsiteY7-212" fmla="*/ 0 h 923906"/>
                  <a:gd name="connsiteX8-213" fmla="*/ 715845 w 774876"/>
                  <a:gd name="connsiteY8-214" fmla="*/ 284696 h 923906"/>
                  <a:gd name="connsiteX0-215" fmla="*/ 741827 w 741827"/>
                  <a:gd name="connsiteY0-216" fmla="*/ 914398 h 923906"/>
                  <a:gd name="connsiteX1-217" fmla="*/ 459262 w 741827"/>
                  <a:gd name="connsiteY1-218" fmla="*/ 854400 h 923906"/>
                  <a:gd name="connsiteX2-219" fmla="*/ 176697 w 741827"/>
                  <a:gd name="connsiteY2-220" fmla="*/ 914398 h 923906"/>
                  <a:gd name="connsiteX3-221" fmla="*/ 143648 w 741827"/>
                  <a:gd name="connsiteY3-222" fmla="*/ 613293 h 923906"/>
                  <a:gd name="connsiteX4-223" fmla="*/ 2063 w 741827"/>
                  <a:gd name="connsiteY4-224" fmla="*/ 349269 h 923906"/>
                  <a:gd name="connsiteX5-225" fmla="*/ 264202 w 741827"/>
                  <a:gd name="connsiteY5-226" fmla="*/ 223173 h 923906"/>
                  <a:gd name="connsiteX6-227" fmla="*/ 459262 w 741827"/>
                  <a:gd name="connsiteY6-228" fmla="*/ 0 h 923906"/>
                  <a:gd name="connsiteX7-229" fmla="*/ 715845 w 741827"/>
                  <a:gd name="connsiteY7-230" fmla="*/ 284696 h 923906"/>
                  <a:gd name="connsiteX0-231" fmla="*/ 459262 w 715845"/>
                  <a:gd name="connsiteY0-232" fmla="*/ 854400 h 916632"/>
                  <a:gd name="connsiteX1-233" fmla="*/ 176697 w 715845"/>
                  <a:gd name="connsiteY1-234" fmla="*/ 914398 h 916632"/>
                  <a:gd name="connsiteX2-235" fmla="*/ 143648 w 715845"/>
                  <a:gd name="connsiteY2-236" fmla="*/ 613293 h 916632"/>
                  <a:gd name="connsiteX3-237" fmla="*/ 2063 w 715845"/>
                  <a:gd name="connsiteY3-238" fmla="*/ 349269 h 916632"/>
                  <a:gd name="connsiteX4-239" fmla="*/ 264202 w 715845"/>
                  <a:gd name="connsiteY4-240" fmla="*/ 223173 h 916632"/>
                  <a:gd name="connsiteX5-241" fmla="*/ 459262 w 715845"/>
                  <a:gd name="connsiteY5-242" fmla="*/ 0 h 916632"/>
                  <a:gd name="connsiteX6-243" fmla="*/ 715845 w 715845"/>
                  <a:gd name="connsiteY6-244" fmla="*/ 284696 h 916632"/>
                  <a:gd name="connsiteX0-245" fmla="*/ 176697 w 715845"/>
                  <a:gd name="connsiteY0-246" fmla="*/ 914398 h 914398"/>
                  <a:gd name="connsiteX1-247" fmla="*/ 143648 w 715845"/>
                  <a:gd name="connsiteY1-248" fmla="*/ 613293 h 914398"/>
                  <a:gd name="connsiteX2-249" fmla="*/ 2063 w 715845"/>
                  <a:gd name="connsiteY2-250" fmla="*/ 349269 h 914398"/>
                  <a:gd name="connsiteX3-251" fmla="*/ 264202 w 715845"/>
                  <a:gd name="connsiteY3-252" fmla="*/ 223173 h 914398"/>
                  <a:gd name="connsiteX4-253" fmla="*/ 459262 w 715845"/>
                  <a:gd name="connsiteY4-254" fmla="*/ 0 h 914398"/>
                  <a:gd name="connsiteX5-255" fmla="*/ 715845 w 715845"/>
                  <a:gd name="connsiteY5-256" fmla="*/ 284696 h 914398"/>
                  <a:gd name="connsiteX0-257" fmla="*/ 143648 w 715845"/>
                  <a:gd name="connsiteY0-258" fmla="*/ 613293 h 613293"/>
                  <a:gd name="connsiteX1-259" fmla="*/ 2063 w 715845"/>
                  <a:gd name="connsiteY1-260" fmla="*/ 349269 h 613293"/>
                  <a:gd name="connsiteX2-261" fmla="*/ 264202 w 715845"/>
                  <a:gd name="connsiteY2-262" fmla="*/ 223173 h 613293"/>
                  <a:gd name="connsiteX3-263" fmla="*/ 459262 w 715845"/>
                  <a:gd name="connsiteY3-264" fmla="*/ 0 h 613293"/>
                  <a:gd name="connsiteX4-265" fmla="*/ 715845 w 715845"/>
                  <a:gd name="connsiteY4-266" fmla="*/ 284696 h 613293"/>
                  <a:gd name="connsiteX0-267" fmla="*/ 0 w 713782"/>
                  <a:gd name="connsiteY0-268" fmla="*/ 349269 h 349269"/>
                  <a:gd name="connsiteX1-269" fmla="*/ 262139 w 713782"/>
                  <a:gd name="connsiteY1-270" fmla="*/ 223173 h 349269"/>
                  <a:gd name="connsiteX2-271" fmla="*/ 457199 w 713782"/>
                  <a:gd name="connsiteY2-272" fmla="*/ 0 h 349269"/>
                  <a:gd name="connsiteX3-273" fmla="*/ 713782 w 713782"/>
                  <a:gd name="connsiteY3-274" fmla="*/ 284696 h 349269"/>
                  <a:gd name="connsiteX0-275" fmla="*/ 0 w 457199"/>
                  <a:gd name="connsiteY0-276" fmla="*/ 349269 h 349269"/>
                  <a:gd name="connsiteX1-277" fmla="*/ 262139 w 457199"/>
                  <a:gd name="connsiteY1-278" fmla="*/ 223173 h 349269"/>
                  <a:gd name="connsiteX2-279" fmla="*/ 457199 w 457199"/>
                  <a:gd name="connsiteY2-280" fmla="*/ 0 h 349269"/>
                  <a:gd name="connsiteX0-281" fmla="*/ 0 w 195060"/>
                  <a:gd name="connsiteY0-282" fmla="*/ 223173 h 223173"/>
                  <a:gd name="connsiteX1-283" fmla="*/ 195060 w 195060"/>
                  <a:gd name="connsiteY1-284" fmla="*/ 0 h 223173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</a:cxnLst>
                <a:rect l="l" t="t" r="r" b="b"/>
                <a:pathLst>
                  <a:path w="195060" h="223173">
                    <a:moveTo>
                      <a:pt x="0" y="223173"/>
                    </a:moveTo>
                    <a:cubicBezTo>
                      <a:pt x="76200" y="164962"/>
                      <a:pt x="130040" y="0"/>
                      <a:pt x="195060" y="0"/>
                    </a:cubicBezTo>
                  </a:path>
                </a:pathLst>
              </a:custGeom>
              <a:noFill/>
              <a:ln w="28575" cap="rnd">
                <a:solidFill>
                  <a:schemeClr val="bg1">
                    <a:alpha val="6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8" t="45118" r="6692" b="27923"/>
          <a:stretch>
            <a:fillRect/>
          </a:stretch>
        </p:blipFill>
        <p:spPr>
          <a:xfrm>
            <a:off x="3261225" y="177744"/>
            <a:ext cx="5867400" cy="1028756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92" t="19496" r="20058" b="16370"/>
          <a:stretch>
            <a:fillRect/>
          </a:stretch>
        </p:blipFill>
        <p:spPr>
          <a:xfrm>
            <a:off x="562708" y="3216714"/>
            <a:ext cx="1321220" cy="2897414"/>
          </a:xfrm>
          <a:prstGeom prst="rect">
            <a:avLst/>
          </a:prstGeom>
        </p:spPr>
      </p:pic>
      <p:grpSp>
        <p:nvGrpSpPr>
          <p:cNvPr id="17" name="组合 16"/>
          <p:cNvGrpSpPr/>
          <p:nvPr/>
        </p:nvGrpSpPr>
        <p:grpSpPr>
          <a:xfrm>
            <a:off x="0" y="4595446"/>
            <a:ext cx="6346925" cy="2262554"/>
            <a:chOff x="0" y="4595446"/>
            <a:chExt cx="6346925" cy="2262554"/>
          </a:xfrm>
        </p:grpSpPr>
        <p:sp>
          <p:nvSpPr>
            <p:cNvPr id="18" name="任意多边形 71"/>
            <p:cNvSpPr/>
            <p:nvPr/>
          </p:nvSpPr>
          <p:spPr>
            <a:xfrm>
              <a:off x="0" y="4611187"/>
              <a:ext cx="6302768" cy="2246813"/>
            </a:xfrm>
            <a:custGeom>
              <a:avLst/>
              <a:gdLst>
                <a:gd name="connsiteX0" fmla="*/ 0 w 6302768"/>
                <a:gd name="connsiteY0" fmla="*/ 0 h 2246813"/>
                <a:gd name="connsiteX1" fmla="*/ 529046 w 6302768"/>
                <a:gd name="connsiteY1" fmla="*/ 529046 h 2246813"/>
                <a:gd name="connsiteX2" fmla="*/ 518298 w 6302768"/>
                <a:gd name="connsiteY2" fmla="*/ 635667 h 2246813"/>
                <a:gd name="connsiteX3" fmla="*/ 518255 w 6302768"/>
                <a:gd name="connsiteY3" fmla="*/ 635806 h 2246813"/>
                <a:gd name="connsiteX4" fmla="*/ 549544 w 6302768"/>
                <a:gd name="connsiteY4" fmla="*/ 638960 h 2246813"/>
                <a:gd name="connsiteX5" fmla="*/ 941024 w 6302768"/>
                <a:gd name="connsiteY5" fmla="*/ 922250 h 2246813"/>
                <a:gd name="connsiteX6" fmla="*/ 953618 w 6302768"/>
                <a:gd name="connsiteY6" fmla="*/ 949245 h 2246813"/>
                <a:gd name="connsiteX7" fmla="*/ 1023820 w 6302768"/>
                <a:gd name="connsiteY7" fmla="*/ 911140 h 2246813"/>
                <a:gd name="connsiteX8" fmla="*/ 1201783 w 6302768"/>
                <a:gd name="connsiteY8" fmla="*/ 875211 h 2246813"/>
                <a:gd name="connsiteX9" fmla="*/ 1623054 w 6302768"/>
                <a:gd name="connsiteY9" fmla="*/ 1154448 h 2246813"/>
                <a:gd name="connsiteX10" fmla="*/ 1641912 w 6302768"/>
                <a:gd name="connsiteY10" fmla="*/ 1215198 h 2246813"/>
                <a:gd name="connsiteX11" fmla="*/ 1685221 w 6302768"/>
                <a:gd name="connsiteY11" fmla="*/ 1162707 h 2246813"/>
                <a:gd name="connsiteX12" fmla="*/ 2063931 w 6302768"/>
                <a:gd name="connsiteY12" fmla="*/ 1005840 h 2246813"/>
                <a:gd name="connsiteX13" fmla="*/ 2363377 w 6302768"/>
                <a:gd name="connsiteY13" fmla="*/ 1097308 h 2246813"/>
                <a:gd name="connsiteX14" fmla="*/ 2409428 w 6302768"/>
                <a:gd name="connsiteY14" fmla="*/ 1135304 h 2246813"/>
                <a:gd name="connsiteX15" fmla="*/ 2480562 w 6302768"/>
                <a:gd name="connsiteY15" fmla="*/ 1076613 h 2246813"/>
                <a:gd name="connsiteX16" fmla="*/ 2926079 w 6302768"/>
                <a:gd name="connsiteY16" fmla="*/ 940526 h 2246813"/>
                <a:gd name="connsiteX17" fmla="*/ 3722913 w 6302768"/>
                <a:gd name="connsiteY17" fmla="*/ 1737360 h 2246813"/>
                <a:gd name="connsiteX18" fmla="*/ 3716237 w 6302768"/>
                <a:gd name="connsiteY18" fmla="*/ 1825599 h 2246813"/>
                <a:gd name="connsiteX19" fmla="*/ 3728546 w 6302768"/>
                <a:gd name="connsiteY19" fmla="*/ 1815443 h 2246813"/>
                <a:gd name="connsiteX20" fmla="*/ 3984171 w 6302768"/>
                <a:gd name="connsiteY20" fmla="*/ 1737360 h 2246813"/>
                <a:gd name="connsiteX21" fmla="*/ 4363289 w 6302768"/>
                <a:gd name="connsiteY21" fmla="*/ 1938935 h 2246813"/>
                <a:gd name="connsiteX22" fmla="*/ 4386727 w 6302768"/>
                <a:gd name="connsiteY22" fmla="*/ 1982117 h 2246813"/>
                <a:gd name="connsiteX23" fmla="*/ 4407931 w 6302768"/>
                <a:gd name="connsiteY23" fmla="*/ 1913809 h 2246813"/>
                <a:gd name="connsiteX24" fmla="*/ 5087982 w 6302768"/>
                <a:gd name="connsiteY24" fmla="*/ 1463040 h 2246813"/>
                <a:gd name="connsiteX25" fmla="*/ 5768034 w 6302768"/>
                <a:gd name="connsiteY25" fmla="*/ 1913808 h 2246813"/>
                <a:gd name="connsiteX26" fmla="*/ 5783337 w 6302768"/>
                <a:gd name="connsiteY26" fmla="*/ 1963108 h 2246813"/>
                <a:gd name="connsiteX27" fmla="*/ 5810304 w 6302768"/>
                <a:gd name="connsiteY27" fmla="*/ 1948471 h 2246813"/>
                <a:gd name="connsiteX28" fmla="*/ 5950132 w 6302768"/>
                <a:gd name="connsiteY28" fmla="*/ 1920241 h 2246813"/>
                <a:gd name="connsiteX29" fmla="*/ 6281131 w 6302768"/>
                <a:gd name="connsiteY29" fmla="*/ 2139642 h 2246813"/>
                <a:gd name="connsiteX30" fmla="*/ 6302768 w 6302768"/>
                <a:gd name="connsiteY30" fmla="*/ 2246812 h 2246813"/>
                <a:gd name="connsiteX31" fmla="*/ 4585063 w 6302768"/>
                <a:gd name="connsiteY31" fmla="*/ 2246812 h 2246813"/>
                <a:gd name="connsiteX32" fmla="*/ 4585063 w 6302768"/>
                <a:gd name="connsiteY32" fmla="*/ 2246813 h 2246813"/>
                <a:gd name="connsiteX33" fmla="*/ 0 w 6302768"/>
                <a:gd name="connsiteY33" fmla="*/ 2246813 h 2246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6302768" h="2246813">
                  <a:moveTo>
                    <a:pt x="0" y="0"/>
                  </a:moveTo>
                  <a:cubicBezTo>
                    <a:pt x="292184" y="0"/>
                    <a:pt x="529046" y="236862"/>
                    <a:pt x="529046" y="529046"/>
                  </a:cubicBezTo>
                  <a:cubicBezTo>
                    <a:pt x="529046" y="565569"/>
                    <a:pt x="525345" y="601228"/>
                    <a:pt x="518298" y="635667"/>
                  </a:cubicBezTo>
                  <a:lnTo>
                    <a:pt x="518255" y="635806"/>
                  </a:lnTo>
                  <a:lnTo>
                    <a:pt x="549544" y="638960"/>
                  </a:lnTo>
                  <a:cubicBezTo>
                    <a:pt x="716958" y="673218"/>
                    <a:pt x="858449" y="778645"/>
                    <a:pt x="941024" y="922250"/>
                  </a:cubicBezTo>
                  <a:lnTo>
                    <a:pt x="953618" y="949245"/>
                  </a:lnTo>
                  <a:lnTo>
                    <a:pt x="1023820" y="911140"/>
                  </a:lnTo>
                  <a:cubicBezTo>
                    <a:pt x="1078519" y="888005"/>
                    <a:pt x="1138657" y="875211"/>
                    <a:pt x="1201783" y="875211"/>
                  </a:cubicBezTo>
                  <a:cubicBezTo>
                    <a:pt x="1391162" y="875211"/>
                    <a:pt x="1553648" y="990352"/>
                    <a:pt x="1623054" y="1154448"/>
                  </a:cubicBezTo>
                  <a:lnTo>
                    <a:pt x="1641912" y="1215198"/>
                  </a:lnTo>
                  <a:lnTo>
                    <a:pt x="1685221" y="1162707"/>
                  </a:lnTo>
                  <a:cubicBezTo>
                    <a:pt x="1782141" y="1065787"/>
                    <a:pt x="1916036" y="1005840"/>
                    <a:pt x="2063931" y="1005840"/>
                  </a:cubicBezTo>
                  <a:cubicBezTo>
                    <a:pt x="2174853" y="1005840"/>
                    <a:pt x="2277899" y="1039560"/>
                    <a:pt x="2363377" y="1097308"/>
                  </a:cubicBezTo>
                  <a:lnTo>
                    <a:pt x="2409428" y="1135304"/>
                  </a:lnTo>
                  <a:lnTo>
                    <a:pt x="2480562" y="1076613"/>
                  </a:lnTo>
                  <a:cubicBezTo>
                    <a:pt x="2607737" y="990695"/>
                    <a:pt x="2761050" y="940526"/>
                    <a:pt x="2926079" y="940526"/>
                  </a:cubicBezTo>
                  <a:cubicBezTo>
                    <a:pt x="3366158" y="940526"/>
                    <a:pt x="3722913" y="1297281"/>
                    <a:pt x="3722913" y="1737360"/>
                  </a:cubicBezTo>
                  <a:lnTo>
                    <a:pt x="3716237" y="1825599"/>
                  </a:lnTo>
                  <a:lnTo>
                    <a:pt x="3728546" y="1815443"/>
                  </a:lnTo>
                  <a:cubicBezTo>
                    <a:pt x="3801516" y="1766145"/>
                    <a:pt x="3889482" y="1737360"/>
                    <a:pt x="3984171" y="1737360"/>
                  </a:cubicBezTo>
                  <a:cubicBezTo>
                    <a:pt x="4141987" y="1737360"/>
                    <a:pt x="4281127" y="1817319"/>
                    <a:pt x="4363289" y="1938935"/>
                  </a:cubicBezTo>
                  <a:lnTo>
                    <a:pt x="4386727" y="1982117"/>
                  </a:lnTo>
                  <a:lnTo>
                    <a:pt x="4407931" y="1913809"/>
                  </a:lnTo>
                  <a:cubicBezTo>
                    <a:pt x="4519973" y="1648911"/>
                    <a:pt x="4782272" y="1463040"/>
                    <a:pt x="5087982" y="1463040"/>
                  </a:cubicBezTo>
                  <a:cubicBezTo>
                    <a:pt x="5393692" y="1463040"/>
                    <a:pt x="5655991" y="1648911"/>
                    <a:pt x="5768034" y="1913808"/>
                  </a:cubicBezTo>
                  <a:lnTo>
                    <a:pt x="5783337" y="1963108"/>
                  </a:lnTo>
                  <a:lnTo>
                    <a:pt x="5810304" y="1948471"/>
                  </a:lnTo>
                  <a:cubicBezTo>
                    <a:pt x="5853282" y="1930293"/>
                    <a:pt x="5900533" y="1920241"/>
                    <a:pt x="5950132" y="1920241"/>
                  </a:cubicBezTo>
                  <a:cubicBezTo>
                    <a:pt x="6098930" y="1920241"/>
                    <a:pt x="6226597" y="2010709"/>
                    <a:pt x="6281131" y="2139642"/>
                  </a:cubicBezTo>
                  <a:lnTo>
                    <a:pt x="6302768" y="2246812"/>
                  </a:lnTo>
                  <a:lnTo>
                    <a:pt x="4585063" y="2246812"/>
                  </a:lnTo>
                  <a:lnTo>
                    <a:pt x="4585063" y="2246813"/>
                  </a:lnTo>
                  <a:lnTo>
                    <a:pt x="0" y="2246813"/>
                  </a:ln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chemeClr val="bg1"/>
              </a:solidFill>
            </a:ln>
            <a:effectLst>
              <a:outerShdw blurRad="203200" dist="63500" dir="18900000" algn="bl" rotWithShape="0">
                <a:schemeClr val="bg1">
                  <a:alpha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任意多边形 68"/>
            <p:cNvSpPr/>
            <p:nvPr/>
          </p:nvSpPr>
          <p:spPr>
            <a:xfrm>
              <a:off x="0" y="4595446"/>
              <a:ext cx="6346925" cy="2262554"/>
            </a:xfrm>
            <a:custGeom>
              <a:avLst/>
              <a:gdLst>
                <a:gd name="connsiteX0" fmla="*/ 0 w 6302768"/>
                <a:gd name="connsiteY0" fmla="*/ 0 h 2246813"/>
                <a:gd name="connsiteX1" fmla="*/ 529046 w 6302768"/>
                <a:gd name="connsiteY1" fmla="*/ 529046 h 2246813"/>
                <a:gd name="connsiteX2" fmla="*/ 518298 w 6302768"/>
                <a:gd name="connsiteY2" fmla="*/ 635667 h 2246813"/>
                <a:gd name="connsiteX3" fmla="*/ 518255 w 6302768"/>
                <a:gd name="connsiteY3" fmla="*/ 635806 h 2246813"/>
                <a:gd name="connsiteX4" fmla="*/ 549544 w 6302768"/>
                <a:gd name="connsiteY4" fmla="*/ 638960 h 2246813"/>
                <a:gd name="connsiteX5" fmla="*/ 941024 w 6302768"/>
                <a:gd name="connsiteY5" fmla="*/ 922250 h 2246813"/>
                <a:gd name="connsiteX6" fmla="*/ 953618 w 6302768"/>
                <a:gd name="connsiteY6" fmla="*/ 949245 h 2246813"/>
                <a:gd name="connsiteX7" fmla="*/ 1023820 w 6302768"/>
                <a:gd name="connsiteY7" fmla="*/ 911140 h 2246813"/>
                <a:gd name="connsiteX8" fmla="*/ 1201783 w 6302768"/>
                <a:gd name="connsiteY8" fmla="*/ 875211 h 2246813"/>
                <a:gd name="connsiteX9" fmla="*/ 1623054 w 6302768"/>
                <a:gd name="connsiteY9" fmla="*/ 1154448 h 2246813"/>
                <a:gd name="connsiteX10" fmla="*/ 1641912 w 6302768"/>
                <a:gd name="connsiteY10" fmla="*/ 1215198 h 2246813"/>
                <a:gd name="connsiteX11" fmla="*/ 1685221 w 6302768"/>
                <a:gd name="connsiteY11" fmla="*/ 1162707 h 2246813"/>
                <a:gd name="connsiteX12" fmla="*/ 2063931 w 6302768"/>
                <a:gd name="connsiteY12" fmla="*/ 1005840 h 2246813"/>
                <a:gd name="connsiteX13" fmla="*/ 2363377 w 6302768"/>
                <a:gd name="connsiteY13" fmla="*/ 1097308 h 2246813"/>
                <a:gd name="connsiteX14" fmla="*/ 2409428 w 6302768"/>
                <a:gd name="connsiteY14" fmla="*/ 1135304 h 2246813"/>
                <a:gd name="connsiteX15" fmla="*/ 2480562 w 6302768"/>
                <a:gd name="connsiteY15" fmla="*/ 1076613 h 2246813"/>
                <a:gd name="connsiteX16" fmla="*/ 2926079 w 6302768"/>
                <a:gd name="connsiteY16" fmla="*/ 940526 h 2246813"/>
                <a:gd name="connsiteX17" fmla="*/ 3722913 w 6302768"/>
                <a:gd name="connsiteY17" fmla="*/ 1737360 h 2246813"/>
                <a:gd name="connsiteX18" fmla="*/ 3716237 w 6302768"/>
                <a:gd name="connsiteY18" fmla="*/ 1825599 h 2246813"/>
                <a:gd name="connsiteX19" fmla="*/ 3728546 w 6302768"/>
                <a:gd name="connsiteY19" fmla="*/ 1815443 h 2246813"/>
                <a:gd name="connsiteX20" fmla="*/ 3984171 w 6302768"/>
                <a:gd name="connsiteY20" fmla="*/ 1737360 h 2246813"/>
                <a:gd name="connsiteX21" fmla="*/ 4363289 w 6302768"/>
                <a:gd name="connsiteY21" fmla="*/ 1938935 h 2246813"/>
                <a:gd name="connsiteX22" fmla="*/ 4386727 w 6302768"/>
                <a:gd name="connsiteY22" fmla="*/ 1982117 h 2246813"/>
                <a:gd name="connsiteX23" fmla="*/ 4407931 w 6302768"/>
                <a:gd name="connsiteY23" fmla="*/ 1913809 h 2246813"/>
                <a:gd name="connsiteX24" fmla="*/ 5087982 w 6302768"/>
                <a:gd name="connsiteY24" fmla="*/ 1463040 h 2246813"/>
                <a:gd name="connsiteX25" fmla="*/ 5768034 w 6302768"/>
                <a:gd name="connsiteY25" fmla="*/ 1913808 h 2246813"/>
                <a:gd name="connsiteX26" fmla="*/ 5783337 w 6302768"/>
                <a:gd name="connsiteY26" fmla="*/ 1963108 h 2246813"/>
                <a:gd name="connsiteX27" fmla="*/ 5810304 w 6302768"/>
                <a:gd name="connsiteY27" fmla="*/ 1948471 h 2246813"/>
                <a:gd name="connsiteX28" fmla="*/ 5950132 w 6302768"/>
                <a:gd name="connsiteY28" fmla="*/ 1920241 h 2246813"/>
                <a:gd name="connsiteX29" fmla="*/ 6281131 w 6302768"/>
                <a:gd name="connsiteY29" fmla="*/ 2139642 h 2246813"/>
                <a:gd name="connsiteX30" fmla="*/ 6302768 w 6302768"/>
                <a:gd name="connsiteY30" fmla="*/ 2246812 h 2246813"/>
                <a:gd name="connsiteX31" fmla="*/ 4585063 w 6302768"/>
                <a:gd name="connsiteY31" fmla="*/ 2246812 h 2246813"/>
                <a:gd name="connsiteX32" fmla="*/ 4585063 w 6302768"/>
                <a:gd name="connsiteY32" fmla="*/ 2246813 h 2246813"/>
                <a:gd name="connsiteX33" fmla="*/ 0 w 6302768"/>
                <a:gd name="connsiteY33" fmla="*/ 2246813 h 2246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6302768" h="2246813">
                  <a:moveTo>
                    <a:pt x="0" y="0"/>
                  </a:moveTo>
                  <a:cubicBezTo>
                    <a:pt x="292184" y="0"/>
                    <a:pt x="529046" y="236862"/>
                    <a:pt x="529046" y="529046"/>
                  </a:cubicBezTo>
                  <a:cubicBezTo>
                    <a:pt x="529046" y="565569"/>
                    <a:pt x="525345" y="601228"/>
                    <a:pt x="518298" y="635667"/>
                  </a:cubicBezTo>
                  <a:lnTo>
                    <a:pt x="518255" y="635806"/>
                  </a:lnTo>
                  <a:lnTo>
                    <a:pt x="549544" y="638960"/>
                  </a:lnTo>
                  <a:cubicBezTo>
                    <a:pt x="716958" y="673218"/>
                    <a:pt x="858449" y="778645"/>
                    <a:pt x="941024" y="922250"/>
                  </a:cubicBezTo>
                  <a:lnTo>
                    <a:pt x="953618" y="949245"/>
                  </a:lnTo>
                  <a:lnTo>
                    <a:pt x="1023820" y="911140"/>
                  </a:lnTo>
                  <a:cubicBezTo>
                    <a:pt x="1078519" y="888005"/>
                    <a:pt x="1138657" y="875211"/>
                    <a:pt x="1201783" y="875211"/>
                  </a:cubicBezTo>
                  <a:cubicBezTo>
                    <a:pt x="1391162" y="875211"/>
                    <a:pt x="1553648" y="990352"/>
                    <a:pt x="1623054" y="1154448"/>
                  </a:cubicBezTo>
                  <a:lnTo>
                    <a:pt x="1641912" y="1215198"/>
                  </a:lnTo>
                  <a:lnTo>
                    <a:pt x="1685221" y="1162707"/>
                  </a:lnTo>
                  <a:cubicBezTo>
                    <a:pt x="1782141" y="1065787"/>
                    <a:pt x="1916036" y="1005840"/>
                    <a:pt x="2063931" y="1005840"/>
                  </a:cubicBezTo>
                  <a:cubicBezTo>
                    <a:pt x="2174853" y="1005840"/>
                    <a:pt x="2277899" y="1039560"/>
                    <a:pt x="2363377" y="1097308"/>
                  </a:cubicBezTo>
                  <a:lnTo>
                    <a:pt x="2409428" y="1135304"/>
                  </a:lnTo>
                  <a:lnTo>
                    <a:pt x="2480562" y="1076613"/>
                  </a:lnTo>
                  <a:cubicBezTo>
                    <a:pt x="2607737" y="990695"/>
                    <a:pt x="2761050" y="940526"/>
                    <a:pt x="2926079" y="940526"/>
                  </a:cubicBezTo>
                  <a:cubicBezTo>
                    <a:pt x="3366158" y="940526"/>
                    <a:pt x="3722913" y="1297281"/>
                    <a:pt x="3722913" y="1737360"/>
                  </a:cubicBezTo>
                  <a:lnTo>
                    <a:pt x="3716237" y="1825599"/>
                  </a:lnTo>
                  <a:lnTo>
                    <a:pt x="3728546" y="1815443"/>
                  </a:lnTo>
                  <a:cubicBezTo>
                    <a:pt x="3801516" y="1766145"/>
                    <a:pt x="3889482" y="1737360"/>
                    <a:pt x="3984171" y="1737360"/>
                  </a:cubicBezTo>
                  <a:cubicBezTo>
                    <a:pt x="4141987" y="1737360"/>
                    <a:pt x="4281127" y="1817319"/>
                    <a:pt x="4363289" y="1938935"/>
                  </a:cubicBezTo>
                  <a:lnTo>
                    <a:pt x="4386727" y="1982117"/>
                  </a:lnTo>
                  <a:lnTo>
                    <a:pt x="4407931" y="1913809"/>
                  </a:lnTo>
                  <a:cubicBezTo>
                    <a:pt x="4519973" y="1648911"/>
                    <a:pt x="4782272" y="1463040"/>
                    <a:pt x="5087982" y="1463040"/>
                  </a:cubicBezTo>
                  <a:cubicBezTo>
                    <a:pt x="5393692" y="1463040"/>
                    <a:pt x="5655991" y="1648911"/>
                    <a:pt x="5768034" y="1913808"/>
                  </a:cubicBezTo>
                  <a:lnTo>
                    <a:pt x="5783337" y="1963108"/>
                  </a:lnTo>
                  <a:lnTo>
                    <a:pt x="5810304" y="1948471"/>
                  </a:lnTo>
                  <a:cubicBezTo>
                    <a:pt x="5853282" y="1930293"/>
                    <a:pt x="5900533" y="1920241"/>
                    <a:pt x="5950132" y="1920241"/>
                  </a:cubicBezTo>
                  <a:cubicBezTo>
                    <a:pt x="6098930" y="1920241"/>
                    <a:pt x="6226597" y="2010709"/>
                    <a:pt x="6281131" y="2139642"/>
                  </a:cubicBezTo>
                  <a:lnTo>
                    <a:pt x="6302768" y="2246812"/>
                  </a:lnTo>
                  <a:lnTo>
                    <a:pt x="4585063" y="2246812"/>
                  </a:lnTo>
                  <a:lnTo>
                    <a:pt x="4585063" y="2246813"/>
                  </a:lnTo>
                  <a:lnTo>
                    <a:pt x="0" y="2246813"/>
                  </a:ln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chemeClr val="bg1"/>
              </a:solidFill>
            </a:ln>
            <a:effectLst>
              <a:innerShdw blurRad="266700" dist="139700" dir="16200000">
                <a:srgbClr val="18ACCA">
                  <a:alpha val="30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9757215" y="4369775"/>
            <a:ext cx="1148113" cy="1482591"/>
            <a:chOff x="0" y="0"/>
            <a:chExt cx="3604899" cy="4899660"/>
          </a:xfrm>
        </p:grpSpPr>
        <p:grpSp>
          <p:nvGrpSpPr>
            <p:cNvPr id="21" name="组合 20"/>
            <p:cNvGrpSpPr/>
            <p:nvPr/>
          </p:nvGrpSpPr>
          <p:grpSpPr>
            <a:xfrm>
              <a:off x="0" y="0"/>
              <a:ext cx="1007745" cy="4896486"/>
              <a:chOff x="0" y="0"/>
              <a:chExt cx="1008112" cy="4752528"/>
            </a:xfrm>
          </p:grpSpPr>
          <p:sp>
            <p:nvSpPr>
              <p:cNvPr id="38" name="矩形 37"/>
              <p:cNvSpPr/>
              <p:nvPr/>
            </p:nvSpPr>
            <p:spPr>
              <a:xfrm>
                <a:off x="0" y="1008113"/>
                <a:ext cx="407741" cy="3312368"/>
              </a:xfrm>
              <a:prstGeom prst="rect">
                <a:avLst/>
              </a:prstGeom>
              <a:solidFill>
                <a:srgbClr val="EF859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39" name="矩形 38"/>
              <p:cNvSpPr/>
              <p:nvPr/>
            </p:nvSpPr>
            <p:spPr>
              <a:xfrm>
                <a:off x="322827" y="1008114"/>
                <a:ext cx="647571" cy="3312368"/>
              </a:xfrm>
              <a:prstGeom prst="rect">
                <a:avLst/>
              </a:prstGeom>
              <a:solidFill>
                <a:srgbClr val="EB67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40" name="矩形 39"/>
              <p:cNvSpPr/>
              <p:nvPr/>
            </p:nvSpPr>
            <p:spPr>
              <a:xfrm>
                <a:off x="720081" y="1008112"/>
                <a:ext cx="288031" cy="3312369"/>
              </a:xfrm>
              <a:prstGeom prst="rect">
                <a:avLst/>
              </a:prstGeom>
              <a:solidFill>
                <a:srgbClr val="E74B7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41" name="梯形 40"/>
              <p:cNvSpPr/>
              <p:nvPr/>
            </p:nvSpPr>
            <p:spPr>
              <a:xfrm>
                <a:off x="0" y="432048"/>
                <a:ext cx="1008112" cy="576064"/>
              </a:xfrm>
              <a:prstGeom prst="trapezoid">
                <a:avLst>
                  <a:gd name="adj" fmla="val 50196"/>
                </a:avLst>
              </a:prstGeom>
              <a:solidFill>
                <a:srgbClr val="FBC1C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42" name="等腰三角形 41"/>
              <p:cNvSpPr/>
              <p:nvPr/>
            </p:nvSpPr>
            <p:spPr>
              <a:xfrm>
                <a:off x="288032" y="0"/>
                <a:ext cx="432048" cy="432048"/>
              </a:xfrm>
              <a:prstGeom prst="triangl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43" name="矩形 42"/>
              <p:cNvSpPr/>
              <p:nvPr/>
            </p:nvSpPr>
            <p:spPr>
              <a:xfrm>
                <a:off x="0" y="4320480"/>
                <a:ext cx="1008112" cy="216024"/>
              </a:xfrm>
              <a:prstGeom prst="rect">
                <a:avLst/>
              </a:prstGeom>
              <a:solidFill>
                <a:srgbClr val="FBC1C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44" name="同侧圆角矩形 58"/>
              <p:cNvSpPr/>
              <p:nvPr/>
            </p:nvSpPr>
            <p:spPr>
              <a:xfrm flipV="1">
                <a:off x="0" y="4536504"/>
                <a:ext cx="1008112" cy="216024"/>
              </a:xfrm>
              <a:prstGeom prst="round2Same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22" name="组合 21"/>
            <p:cNvGrpSpPr/>
            <p:nvPr/>
          </p:nvGrpSpPr>
          <p:grpSpPr>
            <a:xfrm>
              <a:off x="1162050" y="1371600"/>
              <a:ext cx="1007745" cy="3528060"/>
              <a:chOff x="1152128" y="1368152"/>
              <a:chExt cx="1008112" cy="4752528"/>
            </a:xfrm>
          </p:grpSpPr>
          <p:sp>
            <p:nvSpPr>
              <p:cNvPr id="31" name="矩形 30"/>
              <p:cNvSpPr/>
              <p:nvPr/>
            </p:nvSpPr>
            <p:spPr>
              <a:xfrm>
                <a:off x="1152128" y="2376264"/>
                <a:ext cx="288032" cy="3312368"/>
              </a:xfrm>
              <a:prstGeom prst="rect">
                <a:avLst/>
              </a:prstGeom>
              <a:solidFill>
                <a:srgbClr val="EEAB4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32" name="矩形 31"/>
              <p:cNvSpPr/>
              <p:nvPr/>
            </p:nvSpPr>
            <p:spPr>
              <a:xfrm>
                <a:off x="1359767" y="2376265"/>
                <a:ext cx="512440" cy="3312369"/>
              </a:xfrm>
              <a:prstGeom prst="rect">
                <a:avLst/>
              </a:prstGeom>
              <a:solidFill>
                <a:srgbClr val="F0B76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33" name="矩形 32"/>
              <p:cNvSpPr/>
              <p:nvPr/>
            </p:nvSpPr>
            <p:spPr>
              <a:xfrm>
                <a:off x="1872208" y="2376264"/>
                <a:ext cx="288032" cy="3312368"/>
              </a:xfrm>
              <a:prstGeom prst="rect">
                <a:avLst/>
              </a:prstGeom>
              <a:solidFill>
                <a:srgbClr val="F4CA8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34" name="梯形 33"/>
              <p:cNvSpPr/>
              <p:nvPr/>
            </p:nvSpPr>
            <p:spPr>
              <a:xfrm>
                <a:off x="1152128" y="1800200"/>
                <a:ext cx="1008112" cy="576064"/>
              </a:xfrm>
              <a:prstGeom prst="trapezoid">
                <a:avLst>
                  <a:gd name="adj" fmla="val 70558"/>
                </a:avLst>
              </a:prstGeom>
              <a:solidFill>
                <a:srgbClr val="F8DC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35" name="等腰三角形 34"/>
              <p:cNvSpPr/>
              <p:nvPr/>
            </p:nvSpPr>
            <p:spPr>
              <a:xfrm>
                <a:off x="1440160" y="1368152"/>
                <a:ext cx="432048" cy="432048"/>
              </a:xfrm>
              <a:prstGeom prst="triangl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36" name="矩形 35"/>
              <p:cNvSpPr/>
              <p:nvPr/>
            </p:nvSpPr>
            <p:spPr>
              <a:xfrm>
                <a:off x="1152128" y="5688632"/>
                <a:ext cx="1008112" cy="216024"/>
              </a:xfrm>
              <a:prstGeom prst="rect">
                <a:avLst/>
              </a:prstGeom>
              <a:solidFill>
                <a:srgbClr val="F8DC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37" name="同侧圆角矩形 51"/>
              <p:cNvSpPr/>
              <p:nvPr/>
            </p:nvSpPr>
            <p:spPr>
              <a:xfrm flipV="1">
                <a:off x="1152128" y="5904656"/>
                <a:ext cx="1008112" cy="216024"/>
              </a:xfrm>
              <a:prstGeom prst="round2Same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23" name="组合 22"/>
            <p:cNvGrpSpPr/>
            <p:nvPr/>
          </p:nvGrpSpPr>
          <p:grpSpPr>
            <a:xfrm>
              <a:off x="2381253" y="152400"/>
              <a:ext cx="1223646" cy="4738370"/>
              <a:chOff x="2376264" y="157967"/>
              <a:chExt cx="1008112" cy="4964224"/>
            </a:xfrm>
          </p:grpSpPr>
          <p:sp>
            <p:nvSpPr>
              <p:cNvPr id="24" name="矩形 23"/>
              <p:cNvSpPr/>
              <p:nvPr/>
            </p:nvSpPr>
            <p:spPr>
              <a:xfrm>
                <a:off x="2376264" y="1377775"/>
                <a:ext cx="288032" cy="3312368"/>
              </a:xfrm>
              <a:prstGeom prst="rect">
                <a:avLst/>
              </a:prstGeom>
              <a:solidFill>
                <a:srgbClr val="2DBDD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5" name="矩形 24"/>
              <p:cNvSpPr/>
              <p:nvPr/>
            </p:nvSpPr>
            <p:spPr>
              <a:xfrm>
                <a:off x="2664293" y="1377774"/>
                <a:ext cx="533596" cy="3312368"/>
              </a:xfrm>
              <a:prstGeom prst="rect">
                <a:avLst/>
              </a:prstGeom>
              <a:solidFill>
                <a:srgbClr val="58CB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6" name="矩形 25"/>
              <p:cNvSpPr/>
              <p:nvPr/>
            </p:nvSpPr>
            <p:spPr>
              <a:xfrm>
                <a:off x="3096344" y="1377775"/>
                <a:ext cx="288032" cy="3312368"/>
              </a:xfrm>
              <a:prstGeom prst="rect">
                <a:avLst/>
              </a:prstGeom>
              <a:solidFill>
                <a:srgbClr val="8DD8E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7" name="梯形 26"/>
              <p:cNvSpPr/>
              <p:nvPr/>
            </p:nvSpPr>
            <p:spPr>
              <a:xfrm>
                <a:off x="2376264" y="671411"/>
                <a:ext cx="1008112" cy="706364"/>
              </a:xfrm>
              <a:prstGeom prst="trapezoid">
                <a:avLst>
                  <a:gd name="adj" fmla="val 48043"/>
                </a:avLst>
              </a:prstGeom>
              <a:solidFill>
                <a:srgbClr val="BDE8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8" name="等腰三角形 27"/>
              <p:cNvSpPr/>
              <p:nvPr/>
            </p:nvSpPr>
            <p:spPr>
              <a:xfrm>
                <a:off x="2636910" y="157967"/>
                <a:ext cx="474406" cy="528838"/>
              </a:xfrm>
              <a:prstGeom prst="triangle">
                <a:avLst/>
              </a:prstGeom>
              <a:solidFill>
                <a:schemeClr val="bg2">
                  <a:lumMod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9" name="矩形 28"/>
              <p:cNvSpPr/>
              <p:nvPr/>
            </p:nvSpPr>
            <p:spPr>
              <a:xfrm>
                <a:off x="2376264" y="4690143"/>
                <a:ext cx="1008112" cy="216024"/>
              </a:xfrm>
              <a:prstGeom prst="rect">
                <a:avLst/>
              </a:prstGeom>
              <a:solidFill>
                <a:srgbClr val="BDE8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30" name="同侧圆角矩形 33"/>
              <p:cNvSpPr/>
              <p:nvPr/>
            </p:nvSpPr>
            <p:spPr>
              <a:xfrm flipV="1">
                <a:off x="2376264" y="4906167"/>
                <a:ext cx="1008112" cy="216024"/>
              </a:xfrm>
              <a:prstGeom prst="round2Same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endParaRPr lang="zh-CN" altLang="en-US"/>
              </a:p>
            </p:txBody>
          </p:sp>
        </p:grpSp>
      </p:grpSp>
      <p:grpSp>
        <p:nvGrpSpPr>
          <p:cNvPr id="45" name="组合 44"/>
          <p:cNvGrpSpPr/>
          <p:nvPr/>
        </p:nvGrpSpPr>
        <p:grpSpPr>
          <a:xfrm flipH="1">
            <a:off x="9564503" y="5215861"/>
            <a:ext cx="2230454" cy="1398934"/>
            <a:chOff x="594424" y="1153191"/>
            <a:chExt cx="2605976" cy="1634460"/>
          </a:xfrm>
        </p:grpSpPr>
        <p:sp>
          <p:nvSpPr>
            <p:cNvPr id="46" name="任意多边形 86"/>
            <p:cNvSpPr/>
            <p:nvPr/>
          </p:nvSpPr>
          <p:spPr>
            <a:xfrm>
              <a:off x="616196" y="1175175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noFill/>
            </a:ln>
            <a:effectLst>
              <a:outerShdw blurRad="152400" dist="889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7" name="任意多边形 87"/>
            <p:cNvSpPr/>
            <p:nvPr/>
          </p:nvSpPr>
          <p:spPr>
            <a:xfrm>
              <a:off x="594424" y="1153191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innerShdw blurRad="355600" dist="114300" dir="3600000">
                <a:srgbClr val="19B4C9">
                  <a:alpha val="71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42" presetClass="entr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10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10" presetClass="entr" presetSubtype="0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47" presetClass="entr" presetSubtype="0" fill="hold" grpId="0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1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42" presetClass="entr" presetSubtype="0" fill="hold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" dur="10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6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22" presetClass="entr" presetSubtype="1" fill="hold" grpId="0" nodeType="withEffect">
                                      <p:stCondLst>
                                        <p:cond delay="550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0" dur="2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4" fill="hold" nodeType="withEffect" p14:presetBounceEnd="52000">
                                      <p:stCondLst>
                                        <p:cond delay="80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33" dur="1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34" dur="1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42" presetClass="entr" presetSubtype="0" fill="hold" nodeType="withEffect">
                                      <p:stCondLst>
                                        <p:cond delay="925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10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8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0" presetID="53" presetClass="entr" presetSubtype="16" fill="hold" nodeType="withEffect">
                                      <p:stCondLst>
                                        <p:cond delay="1025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4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10" presetClass="entr" presetSubtype="0" fill="hold" nodeType="withEffect">
                                      <p:stCondLst>
                                        <p:cond delay="1075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10" presetClass="entr" presetSubtype="0" fill="hold" nodeType="withEffect">
                                      <p:stCondLst>
                                        <p:cond delay="1125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0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5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42" presetClass="entr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10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10" presetClass="entr" presetSubtype="0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47" presetClass="entr" presetSubtype="0" fill="hold" grpId="0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1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42" presetClass="entr" presetSubtype="0" fill="hold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" dur="10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6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22" presetClass="entr" presetSubtype="1" fill="hold" grpId="0" nodeType="withEffect">
                                      <p:stCondLst>
                                        <p:cond delay="550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0" dur="2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4" fill="hold" nodeType="withEffect">
                                      <p:stCondLst>
                                        <p:cond delay="80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1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1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42" presetClass="entr" presetSubtype="0" fill="hold" nodeType="withEffect">
                                      <p:stCondLst>
                                        <p:cond delay="925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10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8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0" presetID="53" presetClass="entr" presetSubtype="16" fill="hold" nodeType="withEffect">
                                      <p:stCondLst>
                                        <p:cond delay="1025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4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10" presetClass="entr" presetSubtype="0" fill="hold" nodeType="withEffect">
                                      <p:stCondLst>
                                        <p:cond delay="1075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10" presetClass="entr" presetSubtype="0" fill="hold" nodeType="withEffect">
                                      <p:stCondLst>
                                        <p:cond delay="1125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0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5" grpId="0"/>
        </p:bldLst>
      </p:timing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9B4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91" t="54898" r="26118" b="28684"/>
          <a:stretch>
            <a:fillRect/>
          </a:stretch>
        </p:blipFill>
        <p:spPr>
          <a:xfrm>
            <a:off x="1438427" y="4488891"/>
            <a:ext cx="435427" cy="442339"/>
          </a:xfrm>
          <a:prstGeom prst="rect">
            <a:avLst/>
          </a:prstGeom>
        </p:spPr>
      </p:pic>
      <p:sp>
        <p:nvSpPr>
          <p:cNvPr id="4" name="圆角矩形 84"/>
          <p:cNvSpPr/>
          <p:nvPr/>
        </p:nvSpPr>
        <p:spPr>
          <a:xfrm>
            <a:off x="2567947" y="1220743"/>
            <a:ext cx="7492019" cy="4523874"/>
          </a:xfrm>
          <a:prstGeom prst="roundRect">
            <a:avLst>
              <a:gd name="adj" fmla="val 732"/>
            </a:avLst>
          </a:prstGeom>
          <a:solidFill>
            <a:schemeClr val="bg1">
              <a:alpha val="35000"/>
            </a:schemeClr>
          </a:solidFill>
          <a:ln w="12700">
            <a:solidFill>
              <a:srgbClr val="91F0FD"/>
            </a:solidFill>
          </a:ln>
          <a:effectLst>
            <a:outerShdw blurRad="165100" dist="635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3399967" y="1965277"/>
            <a:ext cx="592941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面对拥堵和嘈杂的世界，种种灰色情绪拢聚，生活也似乎暗无天日，因而，用正能量的光芒滋养生命，才能驱走凝重的云团，与幸福相逢。正能量是乐观、是感恩、是宽恕、是包容、是尊重、是帮助。像歌中唱过的那样，</a:t>
            </a:r>
            <a:endParaRPr lang="en-US" altLang="zh-CN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如果每个人都学着关心，便没有人哭泣；</a:t>
            </a:r>
            <a:endParaRPr lang="en-US" altLang="zh-CN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如果每个人都懂得去爱，便没有人欺骗；</a:t>
            </a:r>
            <a:endParaRPr lang="en-US" altLang="zh-CN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如果每个人都乐于分享并放下骄傲，我们便不再会与死亡作伴。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91" t="54898" r="26118" b="28684"/>
          <a:stretch>
            <a:fillRect/>
          </a:stretch>
        </p:blipFill>
        <p:spPr>
          <a:xfrm>
            <a:off x="10800716" y="3797593"/>
            <a:ext cx="435427" cy="442339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91" t="54898" r="26118" b="28684"/>
          <a:stretch>
            <a:fillRect/>
          </a:stretch>
        </p:blipFill>
        <p:spPr>
          <a:xfrm>
            <a:off x="8730712" y="6027308"/>
            <a:ext cx="329756" cy="334991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 rot="2224307">
            <a:off x="10894092" y="4435129"/>
            <a:ext cx="555837" cy="545616"/>
            <a:chOff x="10646778" y="4753862"/>
            <a:chExt cx="751521" cy="737702"/>
          </a:xfrm>
        </p:grpSpPr>
        <p:sp>
          <p:nvSpPr>
            <p:cNvPr id="9" name="五角星 2"/>
            <p:cNvSpPr/>
            <p:nvPr/>
          </p:nvSpPr>
          <p:spPr>
            <a:xfrm rot="20227648" flipH="1">
              <a:off x="10648573" y="4753862"/>
              <a:ext cx="749726" cy="728735"/>
            </a:xfrm>
            <a:custGeom>
              <a:avLst/>
              <a:gdLst>
                <a:gd name="connsiteX0" fmla="*/ 1 w 914400"/>
                <a:gd name="connsiteY0" fmla="*/ 349269 h 914400"/>
                <a:gd name="connsiteX1" fmla="*/ 262140 w 914400"/>
                <a:gd name="connsiteY1" fmla="*/ 223173 h 914400"/>
                <a:gd name="connsiteX2" fmla="*/ 457200 w 914400"/>
                <a:gd name="connsiteY2" fmla="*/ 0 h 914400"/>
                <a:gd name="connsiteX3" fmla="*/ 652260 w 914400"/>
                <a:gd name="connsiteY3" fmla="*/ 223173 h 914400"/>
                <a:gd name="connsiteX4" fmla="*/ 914399 w 914400"/>
                <a:gd name="connsiteY4" fmla="*/ 349269 h 914400"/>
                <a:gd name="connsiteX5" fmla="*/ 772814 w 914400"/>
                <a:gd name="connsiteY5" fmla="*/ 613293 h 914400"/>
                <a:gd name="connsiteX6" fmla="*/ 739765 w 914400"/>
                <a:gd name="connsiteY6" fmla="*/ 914398 h 914400"/>
                <a:gd name="connsiteX7" fmla="*/ 457200 w 914400"/>
                <a:gd name="connsiteY7" fmla="*/ 854400 h 914400"/>
                <a:gd name="connsiteX8" fmla="*/ 174635 w 914400"/>
                <a:gd name="connsiteY8" fmla="*/ 914398 h 914400"/>
                <a:gd name="connsiteX9" fmla="*/ 141586 w 914400"/>
                <a:gd name="connsiteY9" fmla="*/ 613293 h 914400"/>
                <a:gd name="connsiteX10" fmla="*/ 1 w 914400"/>
                <a:gd name="connsiteY10" fmla="*/ 349269 h 914400"/>
                <a:gd name="connsiteX0-1" fmla="*/ 0 w 914398"/>
                <a:gd name="connsiteY0-2" fmla="*/ 349269 h 923906"/>
                <a:gd name="connsiteX1-3" fmla="*/ 262139 w 914398"/>
                <a:gd name="connsiteY1-4" fmla="*/ 223173 h 923906"/>
                <a:gd name="connsiteX2-5" fmla="*/ 457199 w 914398"/>
                <a:gd name="connsiteY2-6" fmla="*/ 0 h 923906"/>
                <a:gd name="connsiteX3-7" fmla="*/ 652259 w 914398"/>
                <a:gd name="connsiteY3-8" fmla="*/ 223173 h 923906"/>
                <a:gd name="connsiteX4-9" fmla="*/ 914398 w 914398"/>
                <a:gd name="connsiteY4-10" fmla="*/ 349269 h 923906"/>
                <a:gd name="connsiteX5-11" fmla="*/ 772813 w 914398"/>
                <a:gd name="connsiteY5-12" fmla="*/ 613293 h 923906"/>
                <a:gd name="connsiteX6-13" fmla="*/ 739764 w 914398"/>
                <a:gd name="connsiteY6-14" fmla="*/ 914398 h 923906"/>
                <a:gd name="connsiteX7-15" fmla="*/ 457199 w 914398"/>
                <a:gd name="connsiteY7-16" fmla="*/ 854400 h 923906"/>
                <a:gd name="connsiteX8-17" fmla="*/ 174634 w 914398"/>
                <a:gd name="connsiteY8-18" fmla="*/ 914398 h 923906"/>
                <a:gd name="connsiteX9-19" fmla="*/ 141585 w 914398"/>
                <a:gd name="connsiteY9-20" fmla="*/ 613293 h 923906"/>
                <a:gd name="connsiteX10-21" fmla="*/ 0 w 914398"/>
                <a:gd name="connsiteY10-22" fmla="*/ 349269 h 923906"/>
                <a:gd name="connsiteX0-23" fmla="*/ 0 w 916461"/>
                <a:gd name="connsiteY0-24" fmla="*/ 349269 h 923906"/>
                <a:gd name="connsiteX1-25" fmla="*/ 262139 w 916461"/>
                <a:gd name="connsiteY1-26" fmla="*/ 223173 h 923906"/>
                <a:gd name="connsiteX2-27" fmla="*/ 457199 w 916461"/>
                <a:gd name="connsiteY2-28" fmla="*/ 0 h 923906"/>
                <a:gd name="connsiteX3-29" fmla="*/ 652259 w 916461"/>
                <a:gd name="connsiteY3-30" fmla="*/ 223173 h 923906"/>
                <a:gd name="connsiteX4-31" fmla="*/ 914398 w 916461"/>
                <a:gd name="connsiteY4-32" fmla="*/ 349269 h 923906"/>
                <a:gd name="connsiteX5-33" fmla="*/ 772813 w 916461"/>
                <a:gd name="connsiteY5-34" fmla="*/ 613293 h 923906"/>
                <a:gd name="connsiteX6-35" fmla="*/ 739764 w 916461"/>
                <a:gd name="connsiteY6-36" fmla="*/ 914398 h 923906"/>
                <a:gd name="connsiteX7-37" fmla="*/ 457199 w 916461"/>
                <a:gd name="connsiteY7-38" fmla="*/ 854400 h 923906"/>
                <a:gd name="connsiteX8-39" fmla="*/ 174634 w 916461"/>
                <a:gd name="connsiteY8-40" fmla="*/ 914398 h 923906"/>
                <a:gd name="connsiteX9-41" fmla="*/ 141585 w 916461"/>
                <a:gd name="connsiteY9-42" fmla="*/ 613293 h 923906"/>
                <a:gd name="connsiteX10-43" fmla="*/ 0 w 916461"/>
                <a:gd name="connsiteY10-44" fmla="*/ 349269 h 923906"/>
                <a:gd name="connsiteX0-45" fmla="*/ 0 w 916461"/>
                <a:gd name="connsiteY0-46" fmla="*/ 349269 h 923906"/>
                <a:gd name="connsiteX1-47" fmla="*/ 262139 w 916461"/>
                <a:gd name="connsiteY1-48" fmla="*/ 223173 h 923906"/>
                <a:gd name="connsiteX2-49" fmla="*/ 457199 w 916461"/>
                <a:gd name="connsiteY2-50" fmla="*/ 0 h 923906"/>
                <a:gd name="connsiteX3-51" fmla="*/ 652259 w 916461"/>
                <a:gd name="connsiteY3-52" fmla="*/ 223173 h 923906"/>
                <a:gd name="connsiteX4-53" fmla="*/ 914398 w 916461"/>
                <a:gd name="connsiteY4-54" fmla="*/ 349269 h 923906"/>
                <a:gd name="connsiteX5-55" fmla="*/ 772813 w 916461"/>
                <a:gd name="connsiteY5-56" fmla="*/ 613293 h 923906"/>
                <a:gd name="connsiteX6-57" fmla="*/ 739764 w 916461"/>
                <a:gd name="connsiteY6-58" fmla="*/ 914398 h 923906"/>
                <a:gd name="connsiteX7-59" fmla="*/ 457199 w 916461"/>
                <a:gd name="connsiteY7-60" fmla="*/ 854400 h 923906"/>
                <a:gd name="connsiteX8-61" fmla="*/ 174634 w 916461"/>
                <a:gd name="connsiteY8-62" fmla="*/ 914398 h 923906"/>
                <a:gd name="connsiteX9-63" fmla="*/ 141585 w 916461"/>
                <a:gd name="connsiteY9-64" fmla="*/ 613293 h 923906"/>
                <a:gd name="connsiteX10-65" fmla="*/ 0 w 916461"/>
                <a:gd name="connsiteY10-66" fmla="*/ 349269 h 923906"/>
                <a:gd name="connsiteX0-67" fmla="*/ 2063 w 918524"/>
                <a:gd name="connsiteY0-68" fmla="*/ 349269 h 923906"/>
                <a:gd name="connsiteX1-69" fmla="*/ 264202 w 918524"/>
                <a:gd name="connsiteY1-70" fmla="*/ 223173 h 923906"/>
                <a:gd name="connsiteX2-71" fmla="*/ 459262 w 918524"/>
                <a:gd name="connsiteY2-72" fmla="*/ 0 h 923906"/>
                <a:gd name="connsiteX3-73" fmla="*/ 654322 w 918524"/>
                <a:gd name="connsiteY3-74" fmla="*/ 223173 h 923906"/>
                <a:gd name="connsiteX4-75" fmla="*/ 916461 w 918524"/>
                <a:gd name="connsiteY4-76" fmla="*/ 349269 h 923906"/>
                <a:gd name="connsiteX5-77" fmla="*/ 774876 w 918524"/>
                <a:gd name="connsiteY5-78" fmla="*/ 613293 h 923906"/>
                <a:gd name="connsiteX6-79" fmla="*/ 741827 w 918524"/>
                <a:gd name="connsiteY6-80" fmla="*/ 914398 h 923906"/>
                <a:gd name="connsiteX7-81" fmla="*/ 459262 w 918524"/>
                <a:gd name="connsiteY7-82" fmla="*/ 854400 h 923906"/>
                <a:gd name="connsiteX8-83" fmla="*/ 176697 w 918524"/>
                <a:gd name="connsiteY8-84" fmla="*/ 914398 h 923906"/>
                <a:gd name="connsiteX9-85" fmla="*/ 143648 w 918524"/>
                <a:gd name="connsiteY9-86" fmla="*/ 613293 h 923906"/>
                <a:gd name="connsiteX10-87" fmla="*/ 2063 w 918524"/>
                <a:gd name="connsiteY10-88" fmla="*/ 349269 h 923906"/>
                <a:gd name="connsiteX0-89" fmla="*/ 2063 w 918524"/>
                <a:gd name="connsiteY0-90" fmla="*/ 349269 h 923906"/>
                <a:gd name="connsiteX1-91" fmla="*/ 264202 w 918524"/>
                <a:gd name="connsiteY1-92" fmla="*/ 223173 h 923906"/>
                <a:gd name="connsiteX2-93" fmla="*/ 459262 w 918524"/>
                <a:gd name="connsiteY2-94" fmla="*/ 0 h 923906"/>
                <a:gd name="connsiteX3-95" fmla="*/ 654322 w 918524"/>
                <a:gd name="connsiteY3-96" fmla="*/ 223173 h 923906"/>
                <a:gd name="connsiteX4-97" fmla="*/ 916461 w 918524"/>
                <a:gd name="connsiteY4-98" fmla="*/ 349269 h 923906"/>
                <a:gd name="connsiteX5-99" fmla="*/ 774876 w 918524"/>
                <a:gd name="connsiteY5-100" fmla="*/ 613293 h 923906"/>
                <a:gd name="connsiteX6-101" fmla="*/ 741827 w 918524"/>
                <a:gd name="connsiteY6-102" fmla="*/ 914398 h 923906"/>
                <a:gd name="connsiteX7-103" fmla="*/ 459262 w 918524"/>
                <a:gd name="connsiteY7-104" fmla="*/ 854400 h 923906"/>
                <a:gd name="connsiteX8-105" fmla="*/ 176697 w 918524"/>
                <a:gd name="connsiteY8-106" fmla="*/ 914398 h 923906"/>
                <a:gd name="connsiteX9-107" fmla="*/ 143648 w 918524"/>
                <a:gd name="connsiteY9-108" fmla="*/ 613293 h 923906"/>
                <a:gd name="connsiteX10-109" fmla="*/ 2063 w 918524"/>
                <a:gd name="connsiteY10-110" fmla="*/ 349269 h 923906"/>
                <a:gd name="connsiteX0-111" fmla="*/ 2063 w 918524"/>
                <a:gd name="connsiteY0-112" fmla="*/ 349269 h 923906"/>
                <a:gd name="connsiteX1-113" fmla="*/ 264202 w 918524"/>
                <a:gd name="connsiteY1-114" fmla="*/ 223173 h 923906"/>
                <a:gd name="connsiteX2-115" fmla="*/ 459262 w 918524"/>
                <a:gd name="connsiteY2-116" fmla="*/ 0 h 923906"/>
                <a:gd name="connsiteX3-117" fmla="*/ 654322 w 918524"/>
                <a:gd name="connsiteY3-118" fmla="*/ 223173 h 923906"/>
                <a:gd name="connsiteX4-119" fmla="*/ 916461 w 918524"/>
                <a:gd name="connsiteY4-120" fmla="*/ 349269 h 923906"/>
                <a:gd name="connsiteX5-121" fmla="*/ 774876 w 918524"/>
                <a:gd name="connsiteY5-122" fmla="*/ 613293 h 923906"/>
                <a:gd name="connsiteX6-123" fmla="*/ 741827 w 918524"/>
                <a:gd name="connsiteY6-124" fmla="*/ 914398 h 923906"/>
                <a:gd name="connsiteX7-125" fmla="*/ 459262 w 918524"/>
                <a:gd name="connsiteY7-126" fmla="*/ 854400 h 923906"/>
                <a:gd name="connsiteX8-127" fmla="*/ 176697 w 918524"/>
                <a:gd name="connsiteY8-128" fmla="*/ 914398 h 923906"/>
                <a:gd name="connsiteX9-129" fmla="*/ 143648 w 918524"/>
                <a:gd name="connsiteY9-130" fmla="*/ 613293 h 923906"/>
                <a:gd name="connsiteX10-131" fmla="*/ 2063 w 918524"/>
                <a:gd name="connsiteY10-132" fmla="*/ 349269 h 923906"/>
                <a:gd name="connsiteX0-133" fmla="*/ 2063 w 918524"/>
                <a:gd name="connsiteY0-134" fmla="*/ 349269 h 923906"/>
                <a:gd name="connsiteX1-135" fmla="*/ 264202 w 918524"/>
                <a:gd name="connsiteY1-136" fmla="*/ 223173 h 923906"/>
                <a:gd name="connsiteX2-137" fmla="*/ 459262 w 918524"/>
                <a:gd name="connsiteY2-138" fmla="*/ 0 h 923906"/>
                <a:gd name="connsiteX3-139" fmla="*/ 654322 w 918524"/>
                <a:gd name="connsiteY3-140" fmla="*/ 223173 h 923906"/>
                <a:gd name="connsiteX4-141" fmla="*/ 916461 w 918524"/>
                <a:gd name="connsiteY4-142" fmla="*/ 349269 h 923906"/>
                <a:gd name="connsiteX5-143" fmla="*/ 774876 w 918524"/>
                <a:gd name="connsiteY5-144" fmla="*/ 613293 h 923906"/>
                <a:gd name="connsiteX6-145" fmla="*/ 741827 w 918524"/>
                <a:gd name="connsiteY6-146" fmla="*/ 914398 h 923906"/>
                <a:gd name="connsiteX7-147" fmla="*/ 459262 w 918524"/>
                <a:gd name="connsiteY7-148" fmla="*/ 854400 h 923906"/>
                <a:gd name="connsiteX8-149" fmla="*/ 176697 w 918524"/>
                <a:gd name="connsiteY8-150" fmla="*/ 914398 h 923906"/>
                <a:gd name="connsiteX9-151" fmla="*/ 143648 w 918524"/>
                <a:gd name="connsiteY9-152" fmla="*/ 613293 h 923906"/>
                <a:gd name="connsiteX10-153" fmla="*/ 2063 w 918524"/>
                <a:gd name="connsiteY10-154" fmla="*/ 349269 h 92390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</a:cxnLst>
              <a:rect l="l" t="t" r="r" b="b"/>
              <a:pathLst>
                <a:path w="918524" h="923906">
                  <a:moveTo>
                    <a:pt x="2063" y="349269"/>
                  </a:moveTo>
                  <a:cubicBezTo>
                    <a:pt x="22155" y="284249"/>
                    <a:pt x="188002" y="281384"/>
                    <a:pt x="264202" y="223173"/>
                  </a:cubicBezTo>
                  <a:cubicBezTo>
                    <a:pt x="340402" y="164962"/>
                    <a:pt x="394242" y="0"/>
                    <a:pt x="459262" y="0"/>
                  </a:cubicBezTo>
                  <a:cubicBezTo>
                    <a:pt x="524282" y="0"/>
                    <a:pt x="578122" y="164962"/>
                    <a:pt x="654322" y="223173"/>
                  </a:cubicBezTo>
                  <a:cubicBezTo>
                    <a:pt x="730522" y="281384"/>
                    <a:pt x="896369" y="284249"/>
                    <a:pt x="916461" y="349269"/>
                  </a:cubicBezTo>
                  <a:cubicBezTo>
                    <a:pt x="936553" y="414289"/>
                    <a:pt x="803982" y="519105"/>
                    <a:pt x="774876" y="613293"/>
                  </a:cubicBezTo>
                  <a:cubicBezTo>
                    <a:pt x="745770" y="707481"/>
                    <a:pt x="794429" y="874213"/>
                    <a:pt x="741827" y="914398"/>
                  </a:cubicBezTo>
                  <a:cubicBezTo>
                    <a:pt x="689225" y="954583"/>
                    <a:pt x="553450" y="854400"/>
                    <a:pt x="459262" y="854400"/>
                  </a:cubicBezTo>
                  <a:cubicBezTo>
                    <a:pt x="365074" y="874399"/>
                    <a:pt x="257367" y="928196"/>
                    <a:pt x="176697" y="914398"/>
                  </a:cubicBezTo>
                  <a:cubicBezTo>
                    <a:pt x="96027" y="900600"/>
                    <a:pt x="172754" y="707481"/>
                    <a:pt x="143648" y="613293"/>
                  </a:cubicBezTo>
                  <a:cubicBezTo>
                    <a:pt x="114542" y="519105"/>
                    <a:pt x="-18029" y="414289"/>
                    <a:pt x="2063" y="349269"/>
                  </a:cubicBezTo>
                  <a:close/>
                </a:path>
              </a:pathLst>
            </a:custGeom>
            <a:solidFill>
              <a:schemeClr val="bg1"/>
            </a:solidFill>
            <a:ln w="15875">
              <a:noFill/>
            </a:ln>
            <a:effectLst>
              <a:outerShdw blurRad="76200" dist="50800" dir="5400000" algn="t" rotWithShape="0">
                <a:prstClr val="black">
                  <a:alpha val="1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10646778" y="4762829"/>
              <a:ext cx="749726" cy="728735"/>
              <a:chOff x="11012539" y="4493889"/>
              <a:chExt cx="749726" cy="728735"/>
            </a:xfrm>
          </p:grpSpPr>
          <p:sp>
            <p:nvSpPr>
              <p:cNvPr id="11" name="五角星 2"/>
              <p:cNvSpPr/>
              <p:nvPr/>
            </p:nvSpPr>
            <p:spPr>
              <a:xfrm rot="20227648" flipH="1">
                <a:off x="11012539" y="4493889"/>
                <a:ext cx="749726" cy="728735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-1" fmla="*/ 0 w 914398"/>
                  <a:gd name="connsiteY0-2" fmla="*/ 349269 h 923906"/>
                  <a:gd name="connsiteX1-3" fmla="*/ 262139 w 914398"/>
                  <a:gd name="connsiteY1-4" fmla="*/ 223173 h 923906"/>
                  <a:gd name="connsiteX2-5" fmla="*/ 457199 w 914398"/>
                  <a:gd name="connsiteY2-6" fmla="*/ 0 h 923906"/>
                  <a:gd name="connsiteX3-7" fmla="*/ 652259 w 914398"/>
                  <a:gd name="connsiteY3-8" fmla="*/ 223173 h 923906"/>
                  <a:gd name="connsiteX4-9" fmla="*/ 914398 w 914398"/>
                  <a:gd name="connsiteY4-10" fmla="*/ 349269 h 923906"/>
                  <a:gd name="connsiteX5-11" fmla="*/ 772813 w 914398"/>
                  <a:gd name="connsiteY5-12" fmla="*/ 613293 h 923906"/>
                  <a:gd name="connsiteX6-13" fmla="*/ 739764 w 914398"/>
                  <a:gd name="connsiteY6-14" fmla="*/ 914398 h 923906"/>
                  <a:gd name="connsiteX7-15" fmla="*/ 457199 w 914398"/>
                  <a:gd name="connsiteY7-16" fmla="*/ 854400 h 923906"/>
                  <a:gd name="connsiteX8-17" fmla="*/ 174634 w 914398"/>
                  <a:gd name="connsiteY8-18" fmla="*/ 914398 h 923906"/>
                  <a:gd name="connsiteX9-19" fmla="*/ 141585 w 914398"/>
                  <a:gd name="connsiteY9-20" fmla="*/ 613293 h 923906"/>
                  <a:gd name="connsiteX10-21" fmla="*/ 0 w 914398"/>
                  <a:gd name="connsiteY10-22" fmla="*/ 349269 h 923906"/>
                  <a:gd name="connsiteX0-23" fmla="*/ 0 w 916461"/>
                  <a:gd name="connsiteY0-24" fmla="*/ 349269 h 923906"/>
                  <a:gd name="connsiteX1-25" fmla="*/ 262139 w 916461"/>
                  <a:gd name="connsiteY1-26" fmla="*/ 223173 h 923906"/>
                  <a:gd name="connsiteX2-27" fmla="*/ 457199 w 916461"/>
                  <a:gd name="connsiteY2-28" fmla="*/ 0 h 923906"/>
                  <a:gd name="connsiteX3-29" fmla="*/ 652259 w 916461"/>
                  <a:gd name="connsiteY3-30" fmla="*/ 223173 h 923906"/>
                  <a:gd name="connsiteX4-31" fmla="*/ 914398 w 916461"/>
                  <a:gd name="connsiteY4-32" fmla="*/ 349269 h 923906"/>
                  <a:gd name="connsiteX5-33" fmla="*/ 772813 w 916461"/>
                  <a:gd name="connsiteY5-34" fmla="*/ 613293 h 923906"/>
                  <a:gd name="connsiteX6-35" fmla="*/ 739764 w 916461"/>
                  <a:gd name="connsiteY6-36" fmla="*/ 914398 h 923906"/>
                  <a:gd name="connsiteX7-37" fmla="*/ 457199 w 916461"/>
                  <a:gd name="connsiteY7-38" fmla="*/ 854400 h 923906"/>
                  <a:gd name="connsiteX8-39" fmla="*/ 174634 w 916461"/>
                  <a:gd name="connsiteY8-40" fmla="*/ 914398 h 923906"/>
                  <a:gd name="connsiteX9-41" fmla="*/ 141585 w 916461"/>
                  <a:gd name="connsiteY9-42" fmla="*/ 613293 h 923906"/>
                  <a:gd name="connsiteX10-43" fmla="*/ 0 w 916461"/>
                  <a:gd name="connsiteY10-44" fmla="*/ 349269 h 923906"/>
                  <a:gd name="connsiteX0-45" fmla="*/ 0 w 916461"/>
                  <a:gd name="connsiteY0-46" fmla="*/ 349269 h 923906"/>
                  <a:gd name="connsiteX1-47" fmla="*/ 262139 w 916461"/>
                  <a:gd name="connsiteY1-48" fmla="*/ 223173 h 923906"/>
                  <a:gd name="connsiteX2-49" fmla="*/ 457199 w 916461"/>
                  <a:gd name="connsiteY2-50" fmla="*/ 0 h 923906"/>
                  <a:gd name="connsiteX3-51" fmla="*/ 652259 w 916461"/>
                  <a:gd name="connsiteY3-52" fmla="*/ 223173 h 923906"/>
                  <a:gd name="connsiteX4-53" fmla="*/ 914398 w 916461"/>
                  <a:gd name="connsiteY4-54" fmla="*/ 349269 h 923906"/>
                  <a:gd name="connsiteX5-55" fmla="*/ 772813 w 916461"/>
                  <a:gd name="connsiteY5-56" fmla="*/ 613293 h 923906"/>
                  <a:gd name="connsiteX6-57" fmla="*/ 739764 w 916461"/>
                  <a:gd name="connsiteY6-58" fmla="*/ 914398 h 923906"/>
                  <a:gd name="connsiteX7-59" fmla="*/ 457199 w 916461"/>
                  <a:gd name="connsiteY7-60" fmla="*/ 854400 h 923906"/>
                  <a:gd name="connsiteX8-61" fmla="*/ 174634 w 916461"/>
                  <a:gd name="connsiteY8-62" fmla="*/ 914398 h 923906"/>
                  <a:gd name="connsiteX9-63" fmla="*/ 141585 w 916461"/>
                  <a:gd name="connsiteY9-64" fmla="*/ 613293 h 923906"/>
                  <a:gd name="connsiteX10-65" fmla="*/ 0 w 916461"/>
                  <a:gd name="connsiteY10-66" fmla="*/ 349269 h 923906"/>
                  <a:gd name="connsiteX0-67" fmla="*/ 2063 w 918524"/>
                  <a:gd name="connsiteY0-68" fmla="*/ 349269 h 923906"/>
                  <a:gd name="connsiteX1-69" fmla="*/ 264202 w 918524"/>
                  <a:gd name="connsiteY1-70" fmla="*/ 223173 h 923906"/>
                  <a:gd name="connsiteX2-71" fmla="*/ 459262 w 918524"/>
                  <a:gd name="connsiteY2-72" fmla="*/ 0 h 923906"/>
                  <a:gd name="connsiteX3-73" fmla="*/ 654322 w 918524"/>
                  <a:gd name="connsiteY3-74" fmla="*/ 223173 h 923906"/>
                  <a:gd name="connsiteX4-75" fmla="*/ 916461 w 918524"/>
                  <a:gd name="connsiteY4-76" fmla="*/ 349269 h 923906"/>
                  <a:gd name="connsiteX5-77" fmla="*/ 774876 w 918524"/>
                  <a:gd name="connsiteY5-78" fmla="*/ 613293 h 923906"/>
                  <a:gd name="connsiteX6-79" fmla="*/ 741827 w 918524"/>
                  <a:gd name="connsiteY6-80" fmla="*/ 914398 h 923906"/>
                  <a:gd name="connsiteX7-81" fmla="*/ 459262 w 918524"/>
                  <a:gd name="connsiteY7-82" fmla="*/ 854400 h 923906"/>
                  <a:gd name="connsiteX8-83" fmla="*/ 176697 w 918524"/>
                  <a:gd name="connsiteY8-84" fmla="*/ 914398 h 923906"/>
                  <a:gd name="connsiteX9-85" fmla="*/ 143648 w 918524"/>
                  <a:gd name="connsiteY9-86" fmla="*/ 613293 h 923906"/>
                  <a:gd name="connsiteX10-87" fmla="*/ 2063 w 918524"/>
                  <a:gd name="connsiteY10-88" fmla="*/ 349269 h 923906"/>
                  <a:gd name="connsiteX0-89" fmla="*/ 2063 w 918524"/>
                  <a:gd name="connsiteY0-90" fmla="*/ 349269 h 923906"/>
                  <a:gd name="connsiteX1-91" fmla="*/ 264202 w 918524"/>
                  <a:gd name="connsiteY1-92" fmla="*/ 223173 h 923906"/>
                  <a:gd name="connsiteX2-93" fmla="*/ 459262 w 918524"/>
                  <a:gd name="connsiteY2-94" fmla="*/ 0 h 923906"/>
                  <a:gd name="connsiteX3-95" fmla="*/ 654322 w 918524"/>
                  <a:gd name="connsiteY3-96" fmla="*/ 223173 h 923906"/>
                  <a:gd name="connsiteX4-97" fmla="*/ 916461 w 918524"/>
                  <a:gd name="connsiteY4-98" fmla="*/ 349269 h 923906"/>
                  <a:gd name="connsiteX5-99" fmla="*/ 774876 w 918524"/>
                  <a:gd name="connsiteY5-100" fmla="*/ 613293 h 923906"/>
                  <a:gd name="connsiteX6-101" fmla="*/ 741827 w 918524"/>
                  <a:gd name="connsiteY6-102" fmla="*/ 914398 h 923906"/>
                  <a:gd name="connsiteX7-103" fmla="*/ 459262 w 918524"/>
                  <a:gd name="connsiteY7-104" fmla="*/ 854400 h 923906"/>
                  <a:gd name="connsiteX8-105" fmla="*/ 176697 w 918524"/>
                  <a:gd name="connsiteY8-106" fmla="*/ 914398 h 923906"/>
                  <a:gd name="connsiteX9-107" fmla="*/ 143648 w 918524"/>
                  <a:gd name="connsiteY9-108" fmla="*/ 613293 h 923906"/>
                  <a:gd name="connsiteX10-109" fmla="*/ 2063 w 918524"/>
                  <a:gd name="connsiteY10-110" fmla="*/ 349269 h 923906"/>
                  <a:gd name="connsiteX0-111" fmla="*/ 2063 w 918524"/>
                  <a:gd name="connsiteY0-112" fmla="*/ 349269 h 923906"/>
                  <a:gd name="connsiteX1-113" fmla="*/ 264202 w 918524"/>
                  <a:gd name="connsiteY1-114" fmla="*/ 223173 h 923906"/>
                  <a:gd name="connsiteX2-115" fmla="*/ 459262 w 918524"/>
                  <a:gd name="connsiteY2-116" fmla="*/ 0 h 923906"/>
                  <a:gd name="connsiteX3-117" fmla="*/ 654322 w 918524"/>
                  <a:gd name="connsiteY3-118" fmla="*/ 223173 h 923906"/>
                  <a:gd name="connsiteX4-119" fmla="*/ 916461 w 918524"/>
                  <a:gd name="connsiteY4-120" fmla="*/ 349269 h 923906"/>
                  <a:gd name="connsiteX5-121" fmla="*/ 774876 w 918524"/>
                  <a:gd name="connsiteY5-122" fmla="*/ 613293 h 923906"/>
                  <a:gd name="connsiteX6-123" fmla="*/ 741827 w 918524"/>
                  <a:gd name="connsiteY6-124" fmla="*/ 914398 h 923906"/>
                  <a:gd name="connsiteX7-125" fmla="*/ 459262 w 918524"/>
                  <a:gd name="connsiteY7-126" fmla="*/ 854400 h 923906"/>
                  <a:gd name="connsiteX8-127" fmla="*/ 176697 w 918524"/>
                  <a:gd name="connsiteY8-128" fmla="*/ 914398 h 923906"/>
                  <a:gd name="connsiteX9-129" fmla="*/ 143648 w 918524"/>
                  <a:gd name="connsiteY9-130" fmla="*/ 613293 h 923906"/>
                  <a:gd name="connsiteX10-131" fmla="*/ 2063 w 918524"/>
                  <a:gd name="connsiteY10-132" fmla="*/ 349269 h 923906"/>
                  <a:gd name="connsiteX0-133" fmla="*/ 2063 w 918524"/>
                  <a:gd name="connsiteY0-134" fmla="*/ 349269 h 923906"/>
                  <a:gd name="connsiteX1-135" fmla="*/ 264202 w 918524"/>
                  <a:gd name="connsiteY1-136" fmla="*/ 223173 h 923906"/>
                  <a:gd name="connsiteX2-137" fmla="*/ 459262 w 918524"/>
                  <a:gd name="connsiteY2-138" fmla="*/ 0 h 923906"/>
                  <a:gd name="connsiteX3-139" fmla="*/ 654322 w 918524"/>
                  <a:gd name="connsiteY3-140" fmla="*/ 223173 h 923906"/>
                  <a:gd name="connsiteX4-141" fmla="*/ 916461 w 918524"/>
                  <a:gd name="connsiteY4-142" fmla="*/ 349269 h 923906"/>
                  <a:gd name="connsiteX5-143" fmla="*/ 774876 w 918524"/>
                  <a:gd name="connsiteY5-144" fmla="*/ 613293 h 923906"/>
                  <a:gd name="connsiteX6-145" fmla="*/ 741827 w 918524"/>
                  <a:gd name="connsiteY6-146" fmla="*/ 914398 h 923906"/>
                  <a:gd name="connsiteX7-147" fmla="*/ 459262 w 918524"/>
                  <a:gd name="connsiteY7-148" fmla="*/ 854400 h 923906"/>
                  <a:gd name="connsiteX8-149" fmla="*/ 176697 w 918524"/>
                  <a:gd name="connsiteY8-150" fmla="*/ 914398 h 923906"/>
                  <a:gd name="connsiteX9-151" fmla="*/ 143648 w 918524"/>
                  <a:gd name="connsiteY9-152" fmla="*/ 613293 h 923906"/>
                  <a:gd name="connsiteX10-153" fmla="*/ 2063 w 918524"/>
                  <a:gd name="connsiteY10-154" fmla="*/ 349269 h 923906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</a:cxnLst>
                <a:rect l="l" t="t" r="r" b="b"/>
                <a:pathLst>
                  <a:path w="918524" h="923906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FFFF00"/>
              </a:solidFill>
              <a:ln w="15875">
                <a:solidFill>
                  <a:srgbClr val="FFFF00"/>
                </a:solidFill>
              </a:ln>
              <a:effectLst>
                <a:innerShdw blurRad="292100">
                  <a:srgbClr val="FFC000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五角星 2"/>
              <p:cNvSpPr/>
              <p:nvPr/>
            </p:nvSpPr>
            <p:spPr>
              <a:xfrm rot="20424262">
                <a:off x="11046365" y="4655056"/>
                <a:ext cx="290576" cy="221980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-1" fmla="*/ 0 w 914398"/>
                  <a:gd name="connsiteY0-2" fmla="*/ 349269 h 923906"/>
                  <a:gd name="connsiteX1-3" fmla="*/ 262139 w 914398"/>
                  <a:gd name="connsiteY1-4" fmla="*/ 223173 h 923906"/>
                  <a:gd name="connsiteX2-5" fmla="*/ 457199 w 914398"/>
                  <a:gd name="connsiteY2-6" fmla="*/ 0 h 923906"/>
                  <a:gd name="connsiteX3-7" fmla="*/ 652259 w 914398"/>
                  <a:gd name="connsiteY3-8" fmla="*/ 223173 h 923906"/>
                  <a:gd name="connsiteX4-9" fmla="*/ 914398 w 914398"/>
                  <a:gd name="connsiteY4-10" fmla="*/ 349269 h 923906"/>
                  <a:gd name="connsiteX5-11" fmla="*/ 772813 w 914398"/>
                  <a:gd name="connsiteY5-12" fmla="*/ 613293 h 923906"/>
                  <a:gd name="connsiteX6-13" fmla="*/ 739764 w 914398"/>
                  <a:gd name="connsiteY6-14" fmla="*/ 914398 h 923906"/>
                  <a:gd name="connsiteX7-15" fmla="*/ 457199 w 914398"/>
                  <a:gd name="connsiteY7-16" fmla="*/ 854400 h 923906"/>
                  <a:gd name="connsiteX8-17" fmla="*/ 174634 w 914398"/>
                  <a:gd name="connsiteY8-18" fmla="*/ 914398 h 923906"/>
                  <a:gd name="connsiteX9-19" fmla="*/ 141585 w 914398"/>
                  <a:gd name="connsiteY9-20" fmla="*/ 613293 h 923906"/>
                  <a:gd name="connsiteX10-21" fmla="*/ 0 w 914398"/>
                  <a:gd name="connsiteY10-22" fmla="*/ 349269 h 923906"/>
                  <a:gd name="connsiteX0-23" fmla="*/ 0 w 916461"/>
                  <a:gd name="connsiteY0-24" fmla="*/ 349269 h 923906"/>
                  <a:gd name="connsiteX1-25" fmla="*/ 262139 w 916461"/>
                  <a:gd name="connsiteY1-26" fmla="*/ 223173 h 923906"/>
                  <a:gd name="connsiteX2-27" fmla="*/ 457199 w 916461"/>
                  <a:gd name="connsiteY2-28" fmla="*/ 0 h 923906"/>
                  <a:gd name="connsiteX3-29" fmla="*/ 652259 w 916461"/>
                  <a:gd name="connsiteY3-30" fmla="*/ 223173 h 923906"/>
                  <a:gd name="connsiteX4-31" fmla="*/ 914398 w 916461"/>
                  <a:gd name="connsiteY4-32" fmla="*/ 349269 h 923906"/>
                  <a:gd name="connsiteX5-33" fmla="*/ 772813 w 916461"/>
                  <a:gd name="connsiteY5-34" fmla="*/ 613293 h 923906"/>
                  <a:gd name="connsiteX6-35" fmla="*/ 739764 w 916461"/>
                  <a:gd name="connsiteY6-36" fmla="*/ 914398 h 923906"/>
                  <a:gd name="connsiteX7-37" fmla="*/ 457199 w 916461"/>
                  <a:gd name="connsiteY7-38" fmla="*/ 854400 h 923906"/>
                  <a:gd name="connsiteX8-39" fmla="*/ 174634 w 916461"/>
                  <a:gd name="connsiteY8-40" fmla="*/ 914398 h 923906"/>
                  <a:gd name="connsiteX9-41" fmla="*/ 141585 w 916461"/>
                  <a:gd name="connsiteY9-42" fmla="*/ 613293 h 923906"/>
                  <a:gd name="connsiteX10-43" fmla="*/ 0 w 916461"/>
                  <a:gd name="connsiteY10-44" fmla="*/ 349269 h 923906"/>
                  <a:gd name="connsiteX0-45" fmla="*/ 0 w 916461"/>
                  <a:gd name="connsiteY0-46" fmla="*/ 349269 h 923906"/>
                  <a:gd name="connsiteX1-47" fmla="*/ 262139 w 916461"/>
                  <a:gd name="connsiteY1-48" fmla="*/ 223173 h 923906"/>
                  <a:gd name="connsiteX2-49" fmla="*/ 457199 w 916461"/>
                  <a:gd name="connsiteY2-50" fmla="*/ 0 h 923906"/>
                  <a:gd name="connsiteX3-51" fmla="*/ 652259 w 916461"/>
                  <a:gd name="connsiteY3-52" fmla="*/ 223173 h 923906"/>
                  <a:gd name="connsiteX4-53" fmla="*/ 914398 w 916461"/>
                  <a:gd name="connsiteY4-54" fmla="*/ 349269 h 923906"/>
                  <a:gd name="connsiteX5-55" fmla="*/ 772813 w 916461"/>
                  <a:gd name="connsiteY5-56" fmla="*/ 613293 h 923906"/>
                  <a:gd name="connsiteX6-57" fmla="*/ 739764 w 916461"/>
                  <a:gd name="connsiteY6-58" fmla="*/ 914398 h 923906"/>
                  <a:gd name="connsiteX7-59" fmla="*/ 457199 w 916461"/>
                  <a:gd name="connsiteY7-60" fmla="*/ 854400 h 923906"/>
                  <a:gd name="connsiteX8-61" fmla="*/ 174634 w 916461"/>
                  <a:gd name="connsiteY8-62" fmla="*/ 914398 h 923906"/>
                  <a:gd name="connsiteX9-63" fmla="*/ 141585 w 916461"/>
                  <a:gd name="connsiteY9-64" fmla="*/ 613293 h 923906"/>
                  <a:gd name="connsiteX10-65" fmla="*/ 0 w 916461"/>
                  <a:gd name="connsiteY10-66" fmla="*/ 349269 h 923906"/>
                  <a:gd name="connsiteX0-67" fmla="*/ 2063 w 918524"/>
                  <a:gd name="connsiteY0-68" fmla="*/ 349269 h 923906"/>
                  <a:gd name="connsiteX1-69" fmla="*/ 264202 w 918524"/>
                  <a:gd name="connsiteY1-70" fmla="*/ 223173 h 923906"/>
                  <a:gd name="connsiteX2-71" fmla="*/ 459262 w 918524"/>
                  <a:gd name="connsiteY2-72" fmla="*/ 0 h 923906"/>
                  <a:gd name="connsiteX3-73" fmla="*/ 654322 w 918524"/>
                  <a:gd name="connsiteY3-74" fmla="*/ 223173 h 923906"/>
                  <a:gd name="connsiteX4-75" fmla="*/ 916461 w 918524"/>
                  <a:gd name="connsiteY4-76" fmla="*/ 349269 h 923906"/>
                  <a:gd name="connsiteX5-77" fmla="*/ 774876 w 918524"/>
                  <a:gd name="connsiteY5-78" fmla="*/ 613293 h 923906"/>
                  <a:gd name="connsiteX6-79" fmla="*/ 741827 w 918524"/>
                  <a:gd name="connsiteY6-80" fmla="*/ 914398 h 923906"/>
                  <a:gd name="connsiteX7-81" fmla="*/ 459262 w 918524"/>
                  <a:gd name="connsiteY7-82" fmla="*/ 854400 h 923906"/>
                  <a:gd name="connsiteX8-83" fmla="*/ 176697 w 918524"/>
                  <a:gd name="connsiteY8-84" fmla="*/ 914398 h 923906"/>
                  <a:gd name="connsiteX9-85" fmla="*/ 143648 w 918524"/>
                  <a:gd name="connsiteY9-86" fmla="*/ 613293 h 923906"/>
                  <a:gd name="connsiteX10-87" fmla="*/ 2063 w 918524"/>
                  <a:gd name="connsiteY10-88" fmla="*/ 349269 h 923906"/>
                  <a:gd name="connsiteX0-89" fmla="*/ 2063 w 918524"/>
                  <a:gd name="connsiteY0-90" fmla="*/ 349269 h 923906"/>
                  <a:gd name="connsiteX1-91" fmla="*/ 264202 w 918524"/>
                  <a:gd name="connsiteY1-92" fmla="*/ 223173 h 923906"/>
                  <a:gd name="connsiteX2-93" fmla="*/ 459262 w 918524"/>
                  <a:gd name="connsiteY2-94" fmla="*/ 0 h 923906"/>
                  <a:gd name="connsiteX3-95" fmla="*/ 654322 w 918524"/>
                  <a:gd name="connsiteY3-96" fmla="*/ 223173 h 923906"/>
                  <a:gd name="connsiteX4-97" fmla="*/ 916461 w 918524"/>
                  <a:gd name="connsiteY4-98" fmla="*/ 349269 h 923906"/>
                  <a:gd name="connsiteX5-99" fmla="*/ 774876 w 918524"/>
                  <a:gd name="connsiteY5-100" fmla="*/ 613293 h 923906"/>
                  <a:gd name="connsiteX6-101" fmla="*/ 741827 w 918524"/>
                  <a:gd name="connsiteY6-102" fmla="*/ 914398 h 923906"/>
                  <a:gd name="connsiteX7-103" fmla="*/ 459262 w 918524"/>
                  <a:gd name="connsiteY7-104" fmla="*/ 854400 h 923906"/>
                  <a:gd name="connsiteX8-105" fmla="*/ 176697 w 918524"/>
                  <a:gd name="connsiteY8-106" fmla="*/ 914398 h 923906"/>
                  <a:gd name="connsiteX9-107" fmla="*/ 143648 w 918524"/>
                  <a:gd name="connsiteY9-108" fmla="*/ 613293 h 923906"/>
                  <a:gd name="connsiteX10-109" fmla="*/ 2063 w 918524"/>
                  <a:gd name="connsiteY10-110" fmla="*/ 349269 h 923906"/>
                  <a:gd name="connsiteX0-111" fmla="*/ 2063 w 918524"/>
                  <a:gd name="connsiteY0-112" fmla="*/ 349269 h 923906"/>
                  <a:gd name="connsiteX1-113" fmla="*/ 264202 w 918524"/>
                  <a:gd name="connsiteY1-114" fmla="*/ 223173 h 923906"/>
                  <a:gd name="connsiteX2-115" fmla="*/ 459262 w 918524"/>
                  <a:gd name="connsiteY2-116" fmla="*/ 0 h 923906"/>
                  <a:gd name="connsiteX3-117" fmla="*/ 654322 w 918524"/>
                  <a:gd name="connsiteY3-118" fmla="*/ 223173 h 923906"/>
                  <a:gd name="connsiteX4-119" fmla="*/ 916461 w 918524"/>
                  <a:gd name="connsiteY4-120" fmla="*/ 349269 h 923906"/>
                  <a:gd name="connsiteX5-121" fmla="*/ 774876 w 918524"/>
                  <a:gd name="connsiteY5-122" fmla="*/ 613293 h 923906"/>
                  <a:gd name="connsiteX6-123" fmla="*/ 741827 w 918524"/>
                  <a:gd name="connsiteY6-124" fmla="*/ 914398 h 923906"/>
                  <a:gd name="connsiteX7-125" fmla="*/ 459262 w 918524"/>
                  <a:gd name="connsiteY7-126" fmla="*/ 854400 h 923906"/>
                  <a:gd name="connsiteX8-127" fmla="*/ 176697 w 918524"/>
                  <a:gd name="connsiteY8-128" fmla="*/ 914398 h 923906"/>
                  <a:gd name="connsiteX9-129" fmla="*/ 143648 w 918524"/>
                  <a:gd name="connsiteY9-130" fmla="*/ 613293 h 923906"/>
                  <a:gd name="connsiteX10-131" fmla="*/ 2063 w 918524"/>
                  <a:gd name="connsiteY10-132" fmla="*/ 349269 h 923906"/>
                  <a:gd name="connsiteX0-133" fmla="*/ 2063 w 918524"/>
                  <a:gd name="connsiteY0-134" fmla="*/ 349269 h 923906"/>
                  <a:gd name="connsiteX1-135" fmla="*/ 264202 w 918524"/>
                  <a:gd name="connsiteY1-136" fmla="*/ 223173 h 923906"/>
                  <a:gd name="connsiteX2-137" fmla="*/ 459262 w 918524"/>
                  <a:gd name="connsiteY2-138" fmla="*/ 0 h 923906"/>
                  <a:gd name="connsiteX3-139" fmla="*/ 654322 w 918524"/>
                  <a:gd name="connsiteY3-140" fmla="*/ 223173 h 923906"/>
                  <a:gd name="connsiteX4-141" fmla="*/ 916461 w 918524"/>
                  <a:gd name="connsiteY4-142" fmla="*/ 349269 h 923906"/>
                  <a:gd name="connsiteX5-143" fmla="*/ 774876 w 918524"/>
                  <a:gd name="connsiteY5-144" fmla="*/ 613293 h 923906"/>
                  <a:gd name="connsiteX6-145" fmla="*/ 741827 w 918524"/>
                  <a:gd name="connsiteY6-146" fmla="*/ 914398 h 923906"/>
                  <a:gd name="connsiteX7-147" fmla="*/ 459262 w 918524"/>
                  <a:gd name="connsiteY7-148" fmla="*/ 854400 h 923906"/>
                  <a:gd name="connsiteX8-149" fmla="*/ 176697 w 918524"/>
                  <a:gd name="connsiteY8-150" fmla="*/ 914398 h 923906"/>
                  <a:gd name="connsiteX9-151" fmla="*/ 143648 w 918524"/>
                  <a:gd name="connsiteY9-152" fmla="*/ 613293 h 923906"/>
                  <a:gd name="connsiteX10-153" fmla="*/ 2063 w 918524"/>
                  <a:gd name="connsiteY10-154" fmla="*/ 349269 h 923906"/>
                  <a:gd name="connsiteX0-155" fmla="*/ 654322 w 918524"/>
                  <a:gd name="connsiteY0-156" fmla="*/ 223173 h 923906"/>
                  <a:gd name="connsiteX1-157" fmla="*/ 916461 w 918524"/>
                  <a:gd name="connsiteY1-158" fmla="*/ 349269 h 923906"/>
                  <a:gd name="connsiteX2-159" fmla="*/ 774876 w 918524"/>
                  <a:gd name="connsiteY2-160" fmla="*/ 613293 h 923906"/>
                  <a:gd name="connsiteX3-161" fmla="*/ 741827 w 918524"/>
                  <a:gd name="connsiteY3-162" fmla="*/ 914398 h 923906"/>
                  <a:gd name="connsiteX4-163" fmla="*/ 459262 w 918524"/>
                  <a:gd name="connsiteY4-164" fmla="*/ 854400 h 923906"/>
                  <a:gd name="connsiteX5-165" fmla="*/ 176697 w 918524"/>
                  <a:gd name="connsiteY5-166" fmla="*/ 914398 h 923906"/>
                  <a:gd name="connsiteX6-167" fmla="*/ 143648 w 918524"/>
                  <a:gd name="connsiteY6-168" fmla="*/ 613293 h 923906"/>
                  <a:gd name="connsiteX7-169" fmla="*/ 2063 w 918524"/>
                  <a:gd name="connsiteY7-170" fmla="*/ 349269 h 923906"/>
                  <a:gd name="connsiteX8-171" fmla="*/ 264202 w 918524"/>
                  <a:gd name="connsiteY8-172" fmla="*/ 223173 h 923906"/>
                  <a:gd name="connsiteX9-173" fmla="*/ 459262 w 918524"/>
                  <a:gd name="connsiteY9-174" fmla="*/ 0 h 923906"/>
                  <a:gd name="connsiteX10-175" fmla="*/ 715845 w 918524"/>
                  <a:gd name="connsiteY10-176" fmla="*/ 284696 h 923906"/>
                  <a:gd name="connsiteX0-177" fmla="*/ 916461 w 918524"/>
                  <a:gd name="connsiteY0-178" fmla="*/ 349269 h 923906"/>
                  <a:gd name="connsiteX1-179" fmla="*/ 774876 w 918524"/>
                  <a:gd name="connsiteY1-180" fmla="*/ 613293 h 923906"/>
                  <a:gd name="connsiteX2-181" fmla="*/ 741827 w 918524"/>
                  <a:gd name="connsiteY2-182" fmla="*/ 914398 h 923906"/>
                  <a:gd name="connsiteX3-183" fmla="*/ 459262 w 918524"/>
                  <a:gd name="connsiteY3-184" fmla="*/ 854400 h 923906"/>
                  <a:gd name="connsiteX4-185" fmla="*/ 176697 w 918524"/>
                  <a:gd name="connsiteY4-186" fmla="*/ 914398 h 923906"/>
                  <a:gd name="connsiteX5-187" fmla="*/ 143648 w 918524"/>
                  <a:gd name="connsiteY5-188" fmla="*/ 613293 h 923906"/>
                  <a:gd name="connsiteX6-189" fmla="*/ 2063 w 918524"/>
                  <a:gd name="connsiteY6-190" fmla="*/ 349269 h 923906"/>
                  <a:gd name="connsiteX7-191" fmla="*/ 264202 w 918524"/>
                  <a:gd name="connsiteY7-192" fmla="*/ 223173 h 923906"/>
                  <a:gd name="connsiteX8-193" fmla="*/ 459262 w 918524"/>
                  <a:gd name="connsiteY8-194" fmla="*/ 0 h 923906"/>
                  <a:gd name="connsiteX9-195" fmla="*/ 715845 w 918524"/>
                  <a:gd name="connsiteY9-196" fmla="*/ 284696 h 923906"/>
                  <a:gd name="connsiteX0-197" fmla="*/ 774876 w 774876"/>
                  <a:gd name="connsiteY0-198" fmla="*/ 613293 h 923906"/>
                  <a:gd name="connsiteX1-199" fmla="*/ 741827 w 774876"/>
                  <a:gd name="connsiteY1-200" fmla="*/ 914398 h 923906"/>
                  <a:gd name="connsiteX2-201" fmla="*/ 459262 w 774876"/>
                  <a:gd name="connsiteY2-202" fmla="*/ 854400 h 923906"/>
                  <a:gd name="connsiteX3-203" fmla="*/ 176697 w 774876"/>
                  <a:gd name="connsiteY3-204" fmla="*/ 914398 h 923906"/>
                  <a:gd name="connsiteX4-205" fmla="*/ 143648 w 774876"/>
                  <a:gd name="connsiteY4-206" fmla="*/ 613293 h 923906"/>
                  <a:gd name="connsiteX5-207" fmla="*/ 2063 w 774876"/>
                  <a:gd name="connsiteY5-208" fmla="*/ 349269 h 923906"/>
                  <a:gd name="connsiteX6-209" fmla="*/ 264202 w 774876"/>
                  <a:gd name="connsiteY6-210" fmla="*/ 223173 h 923906"/>
                  <a:gd name="connsiteX7-211" fmla="*/ 459262 w 774876"/>
                  <a:gd name="connsiteY7-212" fmla="*/ 0 h 923906"/>
                  <a:gd name="connsiteX8-213" fmla="*/ 715845 w 774876"/>
                  <a:gd name="connsiteY8-214" fmla="*/ 284696 h 923906"/>
                  <a:gd name="connsiteX0-215" fmla="*/ 741827 w 741827"/>
                  <a:gd name="connsiteY0-216" fmla="*/ 914398 h 923906"/>
                  <a:gd name="connsiteX1-217" fmla="*/ 459262 w 741827"/>
                  <a:gd name="connsiteY1-218" fmla="*/ 854400 h 923906"/>
                  <a:gd name="connsiteX2-219" fmla="*/ 176697 w 741827"/>
                  <a:gd name="connsiteY2-220" fmla="*/ 914398 h 923906"/>
                  <a:gd name="connsiteX3-221" fmla="*/ 143648 w 741827"/>
                  <a:gd name="connsiteY3-222" fmla="*/ 613293 h 923906"/>
                  <a:gd name="connsiteX4-223" fmla="*/ 2063 w 741827"/>
                  <a:gd name="connsiteY4-224" fmla="*/ 349269 h 923906"/>
                  <a:gd name="connsiteX5-225" fmla="*/ 264202 w 741827"/>
                  <a:gd name="connsiteY5-226" fmla="*/ 223173 h 923906"/>
                  <a:gd name="connsiteX6-227" fmla="*/ 459262 w 741827"/>
                  <a:gd name="connsiteY6-228" fmla="*/ 0 h 923906"/>
                  <a:gd name="connsiteX7-229" fmla="*/ 715845 w 741827"/>
                  <a:gd name="connsiteY7-230" fmla="*/ 284696 h 923906"/>
                  <a:gd name="connsiteX0-231" fmla="*/ 459262 w 715845"/>
                  <a:gd name="connsiteY0-232" fmla="*/ 854400 h 916632"/>
                  <a:gd name="connsiteX1-233" fmla="*/ 176697 w 715845"/>
                  <a:gd name="connsiteY1-234" fmla="*/ 914398 h 916632"/>
                  <a:gd name="connsiteX2-235" fmla="*/ 143648 w 715845"/>
                  <a:gd name="connsiteY2-236" fmla="*/ 613293 h 916632"/>
                  <a:gd name="connsiteX3-237" fmla="*/ 2063 w 715845"/>
                  <a:gd name="connsiteY3-238" fmla="*/ 349269 h 916632"/>
                  <a:gd name="connsiteX4-239" fmla="*/ 264202 w 715845"/>
                  <a:gd name="connsiteY4-240" fmla="*/ 223173 h 916632"/>
                  <a:gd name="connsiteX5-241" fmla="*/ 459262 w 715845"/>
                  <a:gd name="connsiteY5-242" fmla="*/ 0 h 916632"/>
                  <a:gd name="connsiteX6-243" fmla="*/ 715845 w 715845"/>
                  <a:gd name="connsiteY6-244" fmla="*/ 284696 h 916632"/>
                  <a:gd name="connsiteX0-245" fmla="*/ 176697 w 715845"/>
                  <a:gd name="connsiteY0-246" fmla="*/ 914398 h 914398"/>
                  <a:gd name="connsiteX1-247" fmla="*/ 143648 w 715845"/>
                  <a:gd name="connsiteY1-248" fmla="*/ 613293 h 914398"/>
                  <a:gd name="connsiteX2-249" fmla="*/ 2063 w 715845"/>
                  <a:gd name="connsiteY2-250" fmla="*/ 349269 h 914398"/>
                  <a:gd name="connsiteX3-251" fmla="*/ 264202 w 715845"/>
                  <a:gd name="connsiteY3-252" fmla="*/ 223173 h 914398"/>
                  <a:gd name="connsiteX4-253" fmla="*/ 459262 w 715845"/>
                  <a:gd name="connsiteY4-254" fmla="*/ 0 h 914398"/>
                  <a:gd name="connsiteX5-255" fmla="*/ 715845 w 715845"/>
                  <a:gd name="connsiteY5-256" fmla="*/ 284696 h 914398"/>
                  <a:gd name="connsiteX0-257" fmla="*/ 143648 w 715845"/>
                  <a:gd name="connsiteY0-258" fmla="*/ 613293 h 613293"/>
                  <a:gd name="connsiteX1-259" fmla="*/ 2063 w 715845"/>
                  <a:gd name="connsiteY1-260" fmla="*/ 349269 h 613293"/>
                  <a:gd name="connsiteX2-261" fmla="*/ 264202 w 715845"/>
                  <a:gd name="connsiteY2-262" fmla="*/ 223173 h 613293"/>
                  <a:gd name="connsiteX3-263" fmla="*/ 459262 w 715845"/>
                  <a:gd name="connsiteY3-264" fmla="*/ 0 h 613293"/>
                  <a:gd name="connsiteX4-265" fmla="*/ 715845 w 715845"/>
                  <a:gd name="connsiteY4-266" fmla="*/ 284696 h 613293"/>
                  <a:gd name="connsiteX0-267" fmla="*/ 0 w 713782"/>
                  <a:gd name="connsiteY0-268" fmla="*/ 349269 h 349269"/>
                  <a:gd name="connsiteX1-269" fmla="*/ 262139 w 713782"/>
                  <a:gd name="connsiteY1-270" fmla="*/ 223173 h 349269"/>
                  <a:gd name="connsiteX2-271" fmla="*/ 457199 w 713782"/>
                  <a:gd name="connsiteY2-272" fmla="*/ 0 h 349269"/>
                  <a:gd name="connsiteX3-273" fmla="*/ 713782 w 713782"/>
                  <a:gd name="connsiteY3-274" fmla="*/ 284696 h 349269"/>
                  <a:gd name="connsiteX0-275" fmla="*/ 0 w 457199"/>
                  <a:gd name="connsiteY0-276" fmla="*/ 349269 h 349269"/>
                  <a:gd name="connsiteX1-277" fmla="*/ 262139 w 457199"/>
                  <a:gd name="connsiteY1-278" fmla="*/ 223173 h 349269"/>
                  <a:gd name="connsiteX2-279" fmla="*/ 457199 w 457199"/>
                  <a:gd name="connsiteY2-280" fmla="*/ 0 h 34926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</a:cxnLst>
                <a:rect l="l" t="t" r="r" b="b"/>
                <a:pathLst>
                  <a:path w="457199" h="349269">
                    <a:moveTo>
                      <a:pt x="0" y="349269"/>
                    </a:moveTo>
                    <a:cubicBezTo>
                      <a:pt x="20092" y="284249"/>
                      <a:pt x="185939" y="281384"/>
                      <a:pt x="262139" y="223173"/>
                    </a:cubicBezTo>
                    <a:cubicBezTo>
                      <a:pt x="338339" y="164962"/>
                      <a:pt x="392179" y="0"/>
                      <a:pt x="457199" y="0"/>
                    </a:cubicBezTo>
                  </a:path>
                </a:pathLst>
              </a:custGeom>
              <a:noFill/>
              <a:ln w="28575" cap="rnd">
                <a:solidFill>
                  <a:schemeClr val="bg1">
                    <a:alpha val="8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" name="五角星 2"/>
              <p:cNvSpPr/>
              <p:nvPr/>
            </p:nvSpPr>
            <p:spPr>
              <a:xfrm rot="6997346">
                <a:off x="11587935" y="4901938"/>
                <a:ext cx="128719" cy="147271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-1" fmla="*/ 0 w 914398"/>
                  <a:gd name="connsiteY0-2" fmla="*/ 349269 h 923906"/>
                  <a:gd name="connsiteX1-3" fmla="*/ 262139 w 914398"/>
                  <a:gd name="connsiteY1-4" fmla="*/ 223173 h 923906"/>
                  <a:gd name="connsiteX2-5" fmla="*/ 457199 w 914398"/>
                  <a:gd name="connsiteY2-6" fmla="*/ 0 h 923906"/>
                  <a:gd name="connsiteX3-7" fmla="*/ 652259 w 914398"/>
                  <a:gd name="connsiteY3-8" fmla="*/ 223173 h 923906"/>
                  <a:gd name="connsiteX4-9" fmla="*/ 914398 w 914398"/>
                  <a:gd name="connsiteY4-10" fmla="*/ 349269 h 923906"/>
                  <a:gd name="connsiteX5-11" fmla="*/ 772813 w 914398"/>
                  <a:gd name="connsiteY5-12" fmla="*/ 613293 h 923906"/>
                  <a:gd name="connsiteX6-13" fmla="*/ 739764 w 914398"/>
                  <a:gd name="connsiteY6-14" fmla="*/ 914398 h 923906"/>
                  <a:gd name="connsiteX7-15" fmla="*/ 457199 w 914398"/>
                  <a:gd name="connsiteY7-16" fmla="*/ 854400 h 923906"/>
                  <a:gd name="connsiteX8-17" fmla="*/ 174634 w 914398"/>
                  <a:gd name="connsiteY8-18" fmla="*/ 914398 h 923906"/>
                  <a:gd name="connsiteX9-19" fmla="*/ 141585 w 914398"/>
                  <a:gd name="connsiteY9-20" fmla="*/ 613293 h 923906"/>
                  <a:gd name="connsiteX10-21" fmla="*/ 0 w 914398"/>
                  <a:gd name="connsiteY10-22" fmla="*/ 349269 h 923906"/>
                  <a:gd name="connsiteX0-23" fmla="*/ 0 w 916461"/>
                  <a:gd name="connsiteY0-24" fmla="*/ 349269 h 923906"/>
                  <a:gd name="connsiteX1-25" fmla="*/ 262139 w 916461"/>
                  <a:gd name="connsiteY1-26" fmla="*/ 223173 h 923906"/>
                  <a:gd name="connsiteX2-27" fmla="*/ 457199 w 916461"/>
                  <a:gd name="connsiteY2-28" fmla="*/ 0 h 923906"/>
                  <a:gd name="connsiteX3-29" fmla="*/ 652259 w 916461"/>
                  <a:gd name="connsiteY3-30" fmla="*/ 223173 h 923906"/>
                  <a:gd name="connsiteX4-31" fmla="*/ 914398 w 916461"/>
                  <a:gd name="connsiteY4-32" fmla="*/ 349269 h 923906"/>
                  <a:gd name="connsiteX5-33" fmla="*/ 772813 w 916461"/>
                  <a:gd name="connsiteY5-34" fmla="*/ 613293 h 923906"/>
                  <a:gd name="connsiteX6-35" fmla="*/ 739764 w 916461"/>
                  <a:gd name="connsiteY6-36" fmla="*/ 914398 h 923906"/>
                  <a:gd name="connsiteX7-37" fmla="*/ 457199 w 916461"/>
                  <a:gd name="connsiteY7-38" fmla="*/ 854400 h 923906"/>
                  <a:gd name="connsiteX8-39" fmla="*/ 174634 w 916461"/>
                  <a:gd name="connsiteY8-40" fmla="*/ 914398 h 923906"/>
                  <a:gd name="connsiteX9-41" fmla="*/ 141585 w 916461"/>
                  <a:gd name="connsiteY9-42" fmla="*/ 613293 h 923906"/>
                  <a:gd name="connsiteX10-43" fmla="*/ 0 w 916461"/>
                  <a:gd name="connsiteY10-44" fmla="*/ 349269 h 923906"/>
                  <a:gd name="connsiteX0-45" fmla="*/ 0 w 916461"/>
                  <a:gd name="connsiteY0-46" fmla="*/ 349269 h 923906"/>
                  <a:gd name="connsiteX1-47" fmla="*/ 262139 w 916461"/>
                  <a:gd name="connsiteY1-48" fmla="*/ 223173 h 923906"/>
                  <a:gd name="connsiteX2-49" fmla="*/ 457199 w 916461"/>
                  <a:gd name="connsiteY2-50" fmla="*/ 0 h 923906"/>
                  <a:gd name="connsiteX3-51" fmla="*/ 652259 w 916461"/>
                  <a:gd name="connsiteY3-52" fmla="*/ 223173 h 923906"/>
                  <a:gd name="connsiteX4-53" fmla="*/ 914398 w 916461"/>
                  <a:gd name="connsiteY4-54" fmla="*/ 349269 h 923906"/>
                  <a:gd name="connsiteX5-55" fmla="*/ 772813 w 916461"/>
                  <a:gd name="connsiteY5-56" fmla="*/ 613293 h 923906"/>
                  <a:gd name="connsiteX6-57" fmla="*/ 739764 w 916461"/>
                  <a:gd name="connsiteY6-58" fmla="*/ 914398 h 923906"/>
                  <a:gd name="connsiteX7-59" fmla="*/ 457199 w 916461"/>
                  <a:gd name="connsiteY7-60" fmla="*/ 854400 h 923906"/>
                  <a:gd name="connsiteX8-61" fmla="*/ 174634 w 916461"/>
                  <a:gd name="connsiteY8-62" fmla="*/ 914398 h 923906"/>
                  <a:gd name="connsiteX9-63" fmla="*/ 141585 w 916461"/>
                  <a:gd name="connsiteY9-64" fmla="*/ 613293 h 923906"/>
                  <a:gd name="connsiteX10-65" fmla="*/ 0 w 916461"/>
                  <a:gd name="connsiteY10-66" fmla="*/ 349269 h 923906"/>
                  <a:gd name="connsiteX0-67" fmla="*/ 2063 w 918524"/>
                  <a:gd name="connsiteY0-68" fmla="*/ 349269 h 923906"/>
                  <a:gd name="connsiteX1-69" fmla="*/ 264202 w 918524"/>
                  <a:gd name="connsiteY1-70" fmla="*/ 223173 h 923906"/>
                  <a:gd name="connsiteX2-71" fmla="*/ 459262 w 918524"/>
                  <a:gd name="connsiteY2-72" fmla="*/ 0 h 923906"/>
                  <a:gd name="connsiteX3-73" fmla="*/ 654322 w 918524"/>
                  <a:gd name="connsiteY3-74" fmla="*/ 223173 h 923906"/>
                  <a:gd name="connsiteX4-75" fmla="*/ 916461 w 918524"/>
                  <a:gd name="connsiteY4-76" fmla="*/ 349269 h 923906"/>
                  <a:gd name="connsiteX5-77" fmla="*/ 774876 w 918524"/>
                  <a:gd name="connsiteY5-78" fmla="*/ 613293 h 923906"/>
                  <a:gd name="connsiteX6-79" fmla="*/ 741827 w 918524"/>
                  <a:gd name="connsiteY6-80" fmla="*/ 914398 h 923906"/>
                  <a:gd name="connsiteX7-81" fmla="*/ 459262 w 918524"/>
                  <a:gd name="connsiteY7-82" fmla="*/ 854400 h 923906"/>
                  <a:gd name="connsiteX8-83" fmla="*/ 176697 w 918524"/>
                  <a:gd name="connsiteY8-84" fmla="*/ 914398 h 923906"/>
                  <a:gd name="connsiteX9-85" fmla="*/ 143648 w 918524"/>
                  <a:gd name="connsiteY9-86" fmla="*/ 613293 h 923906"/>
                  <a:gd name="connsiteX10-87" fmla="*/ 2063 w 918524"/>
                  <a:gd name="connsiteY10-88" fmla="*/ 349269 h 923906"/>
                  <a:gd name="connsiteX0-89" fmla="*/ 2063 w 918524"/>
                  <a:gd name="connsiteY0-90" fmla="*/ 349269 h 923906"/>
                  <a:gd name="connsiteX1-91" fmla="*/ 264202 w 918524"/>
                  <a:gd name="connsiteY1-92" fmla="*/ 223173 h 923906"/>
                  <a:gd name="connsiteX2-93" fmla="*/ 459262 w 918524"/>
                  <a:gd name="connsiteY2-94" fmla="*/ 0 h 923906"/>
                  <a:gd name="connsiteX3-95" fmla="*/ 654322 w 918524"/>
                  <a:gd name="connsiteY3-96" fmla="*/ 223173 h 923906"/>
                  <a:gd name="connsiteX4-97" fmla="*/ 916461 w 918524"/>
                  <a:gd name="connsiteY4-98" fmla="*/ 349269 h 923906"/>
                  <a:gd name="connsiteX5-99" fmla="*/ 774876 w 918524"/>
                  <a:gd name="connsiteY5-100" fmla="*/ 613293 h 923906"/>
                  <a:gd name="connsiteX6-101" fmla="*/ 741827 w 918524"/>
                  <a:gd name="connsiteY6-102" fmla="*/ 914398 h 923906"/>
                  <a:gd name="connsiteX7-103" fmla="*/ 459262 w 918524"/>
                  <a:gd name="connsiteY7-104" fmla="*/ 854400 h 923906"/>
                  <a:gd name="connsiteX8-105" fmla="*/ 176697 w 918524"/>
                  <a:gd name="connsiteY8-106" fmla="*/ 914398 h 923906"/>
                  <a:gd name="connsiteX9-107" fmla="*/ 143648 w 918524"/>
                  <a:gd name="connsiteY9-108" fmla="*/ 613293 h 923906"/>
                  <a:gd name="connsiteX10-109" fmla="*/ 2063 w 918524"/>
                  <a:gd name="connsiteY10-110" fmla="*/ 349269 h 923906"/>
                  <a:gd name="connsiteX0-111" fmla="*/ 2063 w 918524"/>
                  <a:gd name="connsiteY0-112" fmla="*/ 349269 h 923906"/>
                  <a:gd name="connsiteX1-113" fmla="*/ 264202 w 918524"/>
                  <a:gd name="connsiteY1-114" fmla="*/ 223173 h 923906"/>
                  <a:gd name="connsiteX2-115" fmla="*/ 459262 w 918524"/>
                  <a:gd name="connsiteY2-116" fmla="*/ 0 h 923906"/>
                  <a:gd name="connsiteX3-117" fmla="*/ 654322 w 918524"/>
                  <a:gd name="connsiteY3-118" fmla="*/ 223173 h 923906"/>
                  <a:gd name="connsiteX4-119" fmla="*/ 916461 w 918524"/>
                  <a:gd name="connsiteY4-120" fmla="*/ 349269 h 923906"/>
                  <a:gd name="connsiteX5-121" fmla="*/ 774876 w 918524"/>
                  <a:gd name="connsiteY5-122" fmla="*/ 613293 h 923906"/>
                  <a:gd name="connsiteX6-123" fmla="*/ 741827 w 918524"/>
                  <a:gd name="connsiteY6-124" fmla="*/ 914398 h 923906"/>
                  <a:gd name="connsiteX7-125" fmla="*/ 459262 w 918524"/>
                  <a:gd name="connsiteY7-126" fmla="*/ 854400 h 923906"/>
                  <a:gd name="connsiteX8-127" fmla="*/ 176697 w 918524"/>
                  <a:gd name="connsiteY8-128" fmla="*/ 914398 h 923906"/>
                  <a:gd name="connsiteX9-129" fmla="*/ 143648 w 918524"/>
                  <a:gd name="connsiteY9-130" fmla="*/ 613293 h 923906"/>
                  <a:gd name="connsiteX10-131" fmla="*/ 2063 w 918524"/>
                  <a:gd name="connsiteY10-132" fmla="*/ 349269 h 923906"/>
                  <a:gd name="connsiteX0-133" fmla="*/ 2063 w 918524"/>
                  <a:gd name="connsiteY0-134" fmla="*/ 349269 h 923906"/>
                  <a:gd name="connsiteX1-135" fmla="*/ 264202 w 918524"/>
                  <a:gd name="connsiteY1-136" fmla="*/ 223173 h 923906"/>
                  <a:gd name="connsiteX2-137" fmla="*/ 459262 w 918524"/>
                  <a:gd name="connsiteY2-138" fmla="*/ 0 h 923906"/>
                  <a:gd name="connsiteX3-139" fmla="*/ 654322 w 918524"/>
                  <a:gd name="connsiteY3-140" fmla="*/ 223173 h 923906"/>
                  <a:gd name="connsiteX4-141" fmla="*/ 916461 w 918524"/>
                  <a:gd name="connsiteY4-142" fmla="*/ 349269 h 923906"/>
                  <a:gd name="connsiteX5-143" fmla="*/ 774876 w 918524"/>
                  <a:gd name="connsiteY5-144" fmla="*/ 613293 h 923906"/>
                  <a:gd name="connsiteX6-145" fmla="*/ 741827 w 918524"/>
                  <a:gd name="connsiteY6-146" fmla="*/ 914398 h 923906"/>
                  <a:gd name="connsiteX7-147" fmla="*/ 459262 w 918524"/>
                  <a:gd name="connsiteY7-148" fmla="*/ 854400 h 923906"/>
                  <a:gd name="connsiteX8-149" fmla="*/ 176697 w 918524"/>
                  <a:gd name="connsiteY8-150" fmla="*/ 914398 h 923906"/>
                  <a:gd name="connsiteX9-151" fmla="*/ 143648 w 918524"/>
                  <a:gd name="connsiteY9-152" fmla="*/ 613293 h 923906"/>
                  <a:gd name="connsiteX10-153" fmla="*/ 2063 w 918524"/>
                  <a:gd name="connsiteY10-154" fmla="*/ 349269 h 923906"/>
                  <a:gd name="connsiteX0-155" fmla="*/ 654322 w 918524"/>
                  <a:gd name="connsiteY0-156" fmla="*/ 223173 h 923906"/>
                  <a:gd name="connsiteX1-157" fmla="*/ 916461 w 918524"/>
                  <a:gd name="connsiteY1-158" fmla="*/ 349269 h 923906"/>
                  <a:gd name="connsiteX2-159" fmla="*/ 774876 w 918524"/>
                  <a:gd name="connsiteY2-160" fmla="*/ 613293 h 923906"/>
                  <a:gd name="connsiteX3-161" fmla="*/ 741827 w 918524"/>
                  <a:gd name="connsiteY3-162" fmla="*/ 914398 h 923906"/>
                  <a:gd name="connsiteX4-163" fmla="*/ 459262 w 918524"/>
                  <a:gd name="connsiteY4-164" fmla="*/ 854400 h 923906"/>
                  <a:gd name="connsiteX5-165" fmla="*/ 176697 w 918524"/>
                  <a:gd name="connsiteY5-166" fmla="*/ 914398 h 923906"/>
                  <a:gd name="connsiteX6-167" fmla="*/ 143648 w 918524"/>
                  <a:gd name="connsiteY6-168" fmla="*/ 613293 h 923906"/>
                  <a:gd name="connsiteX7-169" fmla="*/ 2063 w 918524"/>
                  <a:gd name="connsiteY7-170" fmla="*/ 349269 h 923906"/>
                  <a:gd name="connsiteX8-171" fmla="*/ 264202 w 918524"/>
                  <a:gd name="connsiteY8-172" fmla="*/ 223173 h 923906"/>
                  <a:gd name="connsiteX9-173" fmla="*/ 459262 w 918524"/>
                  <a:gd name="connsiteY9-174" fmla="*/ 0 h 923906"/>
                  <a:gd name="connsiteX10-175" fmla="*/ 715845 w 918524"/>
                  <a:gd name="connsiteY10-176" fmla="*/ 284696 h 923906"/>
                  <a:gd name="connsiteX0-177" fmla="*/ 916461 w 918524"/>
                  <a:gd name="connsiteY0-178" fmla="*/ 349269 h 923906"/>
                  <a:gd name="connsiteX1-179" fmla="*/ 774876 w 918524"/>
                  <a:gd name="connsiteY1-180" fmla="*/ 613293 h 923906"/>
                  <a:gd name="connsiteX2-181" fmla="*/ 741827 w 918524"/>
                  <a:gd name="connsiteY2-182" fmla="*/ 914398 h 923906"/>
                  <a:gd name="connsiteX3-183" fmla="*/ 459262 w 918524"/>
                  <a:gd name="connsiteY3-184" fmla="*/ 854400 h 923906"/>
                  <a:gd name="connsiteX4-185" fmla="*/ 176697 w 918524"/>
                  <a:gd name="connsiteY4-186" fmla="*/ 914398 h 923906"/>
                  <a:gd name="connsiteX5-187" fmla="*/ 143648 w 918524"/>
                  <a:gd name="connsiteY5-188" fmla="*/ 613293 h 923906"/>
                  <a:gd name="connsiteX6-189" fmla="*/ 2063 w 918524"/>
                  <a:gd name="connsiteY6-190" fmla="*/ 349269 h 923906"/>
                  <a:gd name="connsiteX7-191" fmla="*/ 264202 w 918524"/>
                  <a:gd name="connsiteY7-192" fmla="*/ 223173 h 923906"/>
                  <a:gd name="connsiteX8-193" fmla="*/ 459262 w 918524"/>
                  <a:gd name="connsiteY8-194" fmla="*/ 0 h 923906"/>
                  <a:gd name="connsiteX9-195" fmla="*/ 715845 w 918524"/>
                  <a:gd name="connsiteY9-196" fmla="*/ 284696 h 923906"/>
                  <a:gd name="connsiteX0-197" fmla="*/ 774876 w 774876"/>
                  <a:gd name="connsiteY0-198" fmla="*/ 613293 h 923906"/>
                  <a:gd name="connsiteX1-199" fmla="*/ 741827 w 774876"/>
                  <a:gd name="connsiteY1-200" fmla="*/ 914398 h 923906"/>
                  <a:gd name="connsiteX2-201" fmla="*/ 459262 w 774876"/>
                  <a:gd name="connsiteY2-202" fmla="*/ 854400 h 923906"/>
                  <a:gd name="connsiteX3-203" fmla="*/ 176697 w 774876"/>
                  <a:gd name="connsiteY3-204" fmla="*/ 914398 h 923906"/>
                  <a:gd name="connsiteX4-205" fmla="*/ 143648 w 774876"/>
                  <a:gd name="connsiteY4-206" fmla="*/ 613293 h 923906"/>
                  <a:gd name="connsiteX5-207" fmla="*/ 2063 w 774876"/>
                  <a:gd name="connsiteY5-208" fmla="*/ 349269 h 923906"/>
                  <a:gd name="connsiteX6-209" fmla="*/ 264202 w 774876"/>
                  <a:gd name="connsiteY6-210" fmla="*/ 223173 h 923906"/>
                  <a:gd name="connsiteX7-211" fmla="*/ 459262 w 774876"/>
                  <a:gd name="connsiteY7-212" fmla="*/ 0 h 923906"/>
                  <a:gd name="connsiteX8-213" fmla="*/ 715845 w 774876"/>
                  <a:gd name="connsiteY8-214" fmla="*/ 284696 h 923906"/>
                  <a:gd name="connsiteX0-215" fmla="*/ 741827 w 741827"/>
                  <a:gd name="connsiteY0-216" fmla="*/ 914398 h 923906"/>
                  <a:gd name="connsiteX1-217" fmla="*/ 459262 w 741827"/>
                  <a:gd name="connsiteY1-218" fmla="*/ 854400 h 923906"/>
                  <a:gd name="connsiteX2-219" fmla="*/ 176697 w 741827"/>
                  <a:gd name="connsiteY2-220" fmla="*/ 914398 h 923906"/>
                  <a:gd name="connsiteX3-221" fmla="*/ 143648 w 741827"/>
                  <a:gd name="connsiteY3-222" fmla="*/ 613293 h 923906"/>
                  <a:gd name="connsiteX4-223" fmla="*/ 2063 w 741827"/>
                  <a:gd name="connsiteY4-224" fmla="*/ 349269 h 923906"/>
                  <a:gd name="connsiteX5-225" fmla="*/ 264202 w 741827"/>
                  <a:gd name="connsiteY5-226" fmla="*/ 223173 h 923906"/>
                  <a:gd name="connsiteX6-227" fmla="*/ 459262 w 741827"/>
                  <a:gd name="connsiteY6-228" fmla="*/ 0 h 923906"/>
                  <a:gd name="connsiteX7-229" fmla="*/ 715845 w 741827"/>
                  <a:gd name="connsiteY7-230" fmla="*/ 284696 h 923906"/>
                  <a:gd name="connsiteX0-231" fmla="*/ 459262 w 715845"/>
                  <a:gd name="connsiteY0-232" fmla="*/ 854400 h 916632"/>
                  <a:gd name="connsiteX1-233" fmla="*/ 176697 w 715845"/>
                  <a:gd name="connsiteY1-234" fmla="*/ 914398 h 916632"/>
                  <a:gd name="connsiteX2-235" fmla="*/ 143648 w 715845"/>
                  <a:gd name="connsiteY2-236" fmla="*/ 613293 h 916632"/>
                  <a:gd name="connsiteX3-237" fmla="*/ 2063 w 715845"/>
                  <a:gd name="connsiteY3-238" fmla="*/ 349269 h 916632"/>
                  <a:gd name="connsiteX4-239" fmla="*/ 264202 w 715845"/>
                  <a:gd name="connsiteY4-240" fmla="*/ 223173 h 916632"/>
                  <a:gd name="connsiteX5-241" fmla="*/ 459262 w 715845"/>
                  <a:gd name="connsiteY5-242" fmla="*/ 0 h 916632"/>
                  <a:gd name="connsiteX6-243" fmla="*/ 715845 w 715845"/>
                  <a:gd name="connsiteY6-244" fmla="*/ 284696 h 916632"/>
                  <a:gd name="connsiteX0-245" fmla="*/ 176697 w 715845"/>
                  <a:gd name="connsiteY0-246" fmla="*/ 914398 h 914398"/>
                  <a:gd name="connsiteX1-247" fmla="*/ 143648 w 715845"/>
                  <a:gd name="connsiteY1-248" fmla="*/ 613293 h 914398"/>
                  <a:gd name="connsiteX2-249" fmla="*/ 2063 w 715845"/>
                  <a:gd name="connsiteY2-250" fmla="*/ 349269 h 914398"/>
                  <a:gd name="connsiteX3-251" fmla="*/ 264202 w 715845"/>
                  <a:gd name="connsiteY3-252" fmla="*/ 223173 h 914398"/>
                  <a:gd name="connsiteX4-253" fmla="*/ 459262 w 715845"/>
                  <a:gd name="connsiteY4-254" fmla="*/ 0 h 914398"/>
                  <a:gd name="connsiteX5-255" fmla="*/ 715845 w 715845"/>
                  <a:gd name="connsiteY5-256" fmla="*/ 284696 h 914398"/>
                  <a:gd name="connsiteX0-257" fmla="*/ 143648 w 715845"/>
                  <a:gd name="connsiteY0-258" fmla="*/ 613293 h 613293"/>
                  <a:gd name="connsiteX1-259" fmla="*/ 2063 w 715845"/>
                  <a:gd name="connsiteY1-260" fmla="*/ 349269 h 613293"/>
                  <a:gd name="connsiteX2-261" fmla="*/ 264202 w 715845"/>
                  <a:gd name="connsiteY2-262" fmla="*/ 223173 h 613293"/>
                  <a:gd name="connsiteX3-263" fmla="*/ 459262 w 715845"/>
                  <a:gd name="connsiteY3-264" fmla="*/ 0 h 613293"/>
                  <a:gd name="connsiteX4-265" fmla="*/ 715845 w 715845"/>
                  <a:gd name="connsiteY4-266" fmla="*/ 284696 h 613293"/>
                  <a:gd name="connsiteX0-267" fmla="*/ 0 w 713782"/>
                  <a:gd name="connsiteY0-268" fmla="*/ 349269 h 349269"/>
                  <a:gd name="connsiteX1-269" fmla="*/ 262139 w 713782"/>
                  <a:gd name="connsiteY1-270" fmla="*/ 223173 h 349269"/>
                  <a:gd name="connsiteX2-271" fmla="*/ 457199 w 713782"/>
                  <a:gd name="connsiteY2-272" fmla="*/ 0 h 349269"/>
                  <a:gd name="connsiteX3-273" fmla="*/ 713782 w 713782"/>
                  <a:gd name="connsiteY3-274" fmla="*/ 284696 h 349269"/>
                  <a:gd name="connsiteX0-275" fmla="*/ 0 w 457199"/>
                  <a:gd name="connsiteY0-276" fmla="*/ 349269 h 349269"/>
                  <a:gd name="connsiteX1-277" fmla="*/ 262139 w 457199"/>
                  <a:gd name="connsiteY1-278" fmla="*/ 223173 h 349269"/>
                  <a:gd name="connsiteX2-279" fmla="*/ 457199 w 457199"/>
                  <a:gd name="connsiteY2-280" fmla="*/ 0 h 349269"/>
                  <a:gd name="connsiteX0-281" fmla="*/ 0 w 195060"/>
                  <a:gd name="connsiteY0-282" fmla="*/ 223173 h 223173"/>
                  <a:gd name="connsiteX1-283" fmla="*/ 195060 w 195060"/>
                  <a:gd name="connsiteY1-284" fmla="*/ 0 h 223173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</a:cxnLst>
                <a:rect l="l" t="t" r="r" b="b"/>
                <a:pathLst>
                  <a:path w="195060" h="223173">
                    <a:moveTo>
                      <a:pt x="0" y="223173"/>
                    </a:moveTo>
                    <a:cubicBezTo>
                      <a:pt x="76200" y="164962"/>
                      <a:pt x="130040" y="0"/>
                      <a:pt x="195060" y="0"/>
                    </a:cubicBezTo>
                  </a:path>
                </a:pathLst>
              </a:custGeom>
              <a:noFill/>
              <a:ln w="28575" cap="rnd">
                <a:solidFill>
                  <a:schemeClr val="bg1">
                    <a:alpha val="6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8" t="45118" r="6692" b="27923"/>
          <a:stretch>
            <a:fillRect/>
          </a:stretch>
        </p:blipFill>
        <p:spPr>
          <a:xfrm>
            <a:off x="3261225" y="177744"/>
            <a:ext cx="5867400" cy="1028756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92" t="19496" r="20058" b="16370"/>
          <a:stretch>
            <a:fillRect/>
          </a:stretch>
        </p:blipFill>
        <p:spPr>
          <a:xfrm>
            <a:off x="562708" y="3216714"/>
            <a:ext cx="1321220" cy="2897414"/>
          </a:xfrm>
          <a:prstGeom prst="rect">
            <a:avLst/>
          </a:prstGeom>
        </p:spPr>
      </p:pic>
      <p:grpSp>
        <p:nvGrpSpPr>
          <p:cNvPr id="17" name="组合 16"/>
          <p:cNvGrpSpPr/>
          <p:nvPr/>
        </p:nvGrpSpPr>
        <p:grpSpPr>
          <a:xfrm>
            <a:off x="0" y="4595446"/>
            <a:ext cx="6346925" cy="2262554"/>
            <a:chOff x="0" y="4595446"/>
            <a:chExt cx="6346925" cy="2262554"/>
          </a:xfrm>
        </p:grpSpPr>
        <p:sp>
          <p:nvSpPr>
            <p:cNvPr id="18" name="任意多边形 71"/>
            <p:cNvSpPr/>
            <p:nvPr/>
          </p:nvSpPr>
          <p:spPr>
            <a:xfrm>
              <a:off x="0" y="4611187"/>
              <a:ext cx="6302768" cy="2246813"/>
            </a:xfrm>
            <a:custGeom>
              <a:avLst/>
              <a:gdLst>
                <a:gd name="connsiteX0" fmla="*/ 0 w 6302768"/>
                <a:gd name="connsiteY0" fmla="*/ 0 h 2246813"/>
                <a:gd name="connsiteX1" fmla="*/ 529046 w 6302768"/>
                <a:gd name="connsiteY1" fmla="*/ 529046 h 2246813"/>
                <a:gd name="connsiteX2" fmla="*/ 518298 w 6302768"/>
                <a:gd name="connsiteY2" fmla="*/ 635667 h 2246813"/>
                <a:gd name="connsiteX3" fmla="*/ 518255 w 6302768"/>
                <a:gd name="connsiteY3" fmla="*/ 635806 h 2246813"/>
                <a:gd name="connsiteX4" fmla="*/ 549544 w 6302768"/>
                <a:gd name="connsiteY4" fmla="*/ 638960 h 2246813"/>
                <a:gd name="connsiteX5" fmla="*/ 941024 w 6302768"/>
                <a:gd name="connsiteY5" fmla="*/ 922250 h 2246813"/>
                <a:gd name="connsiteX6" fmla="*/ 953618 w 6302768"/>
                <a:gd name="connsiteY6" fmla="*/ 949245 h 2246813"/>
                <a:gd name="connsiteX7" fmla="*/ 1023820 w 6302768"/>
                <a:gd name="connsiteY7" fmla="*/ 911140 h 2246813"/>
                <a:gd name="connsiteX8" fmla="*/ 1201783 w 6302768"/>
                <a:gd name="connsiteY8" fmla="*/ 875211 h 2246813"/>
                <a:gd name="connsiteX9" fmla="*/ 1623054 w 6302768"/>
                <a:gd name="connsiteY9" fmla="*/ 1154448 h 2246813"/>
                <a:gd name="connsiteX10" fmla="*/ 1641912 w 6302768"/>
                <a:gd name="connsiteY10" fmla="*/ 1215198 h 2246813"/>
                <a:gd name="connsiteX11" fmla="*/ 1685221 w 6302768"/>
                <a:gd name="connsiteY11" fmla="*/ 1162707 h 2246813"/>
                <a:gd name="connsiteX12" fmla="*/ 2063931 w 6302768"/>
                <a:gd name="connsiteY12" fmla="*/ 1005840 h 2246813"/>
                <a:gd name="connsiteX13" fmla="*/ 2363377 w 6302768"/>
                <a:gd name="connsiteY13" fmla="*/ 1097308 h 2246813"/>
                <a:gd name="connsiteX14" fmla="*/ 2409428 w 6302768"/>
                <a:gd name="connsiteY14" fmla="*/ 1135304 h 2246813"/>
                <a:gd name="connsiteX15" fmla="*/ 2480562 w 6302768"/>
                <a:gd name="connsiteY15" fmla="*/ 1076613 h 2246813"/>
                <a:gd name="connsiteX16" fmla="*/ 2926079 w 6302768"/>
                <a:gd name="connsiteY16" fmla="*/ 940526 h 2246813"/>
                <a:gd name="connsiteX17" fmla="*/ 3722913 w 6302768"/>
                <a:gd name="connsiteY17" fmla="*/ 1737360 h 2246813"/>
                <a:gd name="connsiteX18" fmla="*/ 3716237 w 6302768"/>
                <a:gd name="connsiteY18" fmla="*/ 1825599 h 2246813"/>
                <a:gd name="connsiteX19" fmla="*/ 3728546 w 6302768"/>
                <a:gd name="connsiteY19" fmla="*/ 1815443 h 2246813"/>
                <a:gd name="connsiteX20" fmla="*/ 3984171 w 6302768"/>
                <a:gd name="connsiteY20" fmla="*/ 1737360 h 2246813"/>
                <a:gd name="connsiteX21" fmla="*/ 4363289 w 6302768"/>
                <a:gd name="connsiteY21" fmla="*/ 1938935 h 2246813"/>
                <a:gd name="connsiteX22" fmla="*/ 4386727 w 6302768"/>
                <a:gd name="connsiteY22" fmla="*/ 1982117 h 2246813"/>
                <a:gd name="connsiteX23" fmla="*/ 4407931 w 6302768"/>
                <a:gd name="connsiteY23" fmla="*/ 1913809 h 2246813"/>
                <a:gd name="connsiteX24" fmla="*/ 5087982 w 6302768"/>
                <a:gd name="connsiteY24" fmla="*/ 1463040 h 2246813"/>
                <a:gd name="connsiteX25" fmla="*/ 5768034 w 6302768"/>
                <a:gd name="connsiteY25" fmla="*/ 1913808 h 2246813"/>
                <a:gd name="connsiteX26" fmla="*/ 5783337 w 6302768"/>
                <a:gd name="connsiteY26" fmla="*/ 1963108 h 2246813"/>
                <a:gd name="connsiteX27" fmla="*/ 5810304 w 6302768"/>
                <a:gd name="connsiteY27" fmla="*/ 1948471 h 2246813"/>
                <a:gd name="connsiteX28" fmla="*/ 5950132 w 6302768"/>
                <a:gd name="connsiteY28" fmla="*/ 1920241 h 2246813"/>
                <a:gd name="connsiteX29" fmla="*/ 6281131 w 6302768"/>
                <a:gd name="connsiteY29" fmla="*/ 2139642 h 2246813"/>
                <a:gd name="connsiteX30" fmla="*/ 6302768 w 6302768"/>
                <a:gd name="connsiteY30" fmla="*/ 2246812 h 2246813"/>
                <a:gd name="connsiteX31" fmla="*/ 4585063 w 6302768"/>
                <a:gd name="connsiteY31" fmla="*/ 2246812 h 2246813"/>
                <a:gd name="connsiteX32" fmla="*/ 4585063 w 6302768"/>
                <a:gd name="connsiteY32" fmla="*/ 2246813 h 2246813"/>
                <a:gd name="connsiteX33" fmla="*/ 0 w 6302768"/>
                <a:gd name="connsiteY33" fmla="*/ 2246813 h 2246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6302768" h="2246813">
                  <a:moveTo>
                    <a:pt x="0" y="0"/>
                  </a:moveTo>
                  <a:cubicBezTo>
                    <a:pt x="292184" y="0"/>
                    <a:pt x="529046" y="236862"/>
                    <a:pt x="529046" y="529046"/>
                  </a:cubicBezTo>
                  <a:cubicBezTo>
                    <a:pt x="529046" y="565569"/>
                    <a:pt x="525345" y="601228"/>
                    <a:pt x="518298" y="635667"/>
                  </a:cubicBezTo>
                  <a:lnTo>
                    <a:pt x="518255" y="635806"/>
                  </a:lnTo>
                  <a:lnTo>
                    <a:pt x="549544" y="638960"/>
                  </a:lnTo>
                  <a:cubicBezTo>
                    <a:pt x="716958" y="673218"/>
                    <a:pt x="858449" y="778645"/>
                    <a:pt x="941024" y="922250"/>
                  </a:cubicBezTo>
                  <a:lnTo>
                    <a:pt x="953618" y="949245"/>
                  </a:lnTo>
                  <a:lnTo>
                    <a:pt x="1023820" y="911140"/>
                  </a:lnTo>
                  <a:cubicBezTo>
                    <a:pt x="1078519" y="888005"/>
                    <a:pt x="1138657" y="875211"/>
                    <a:pt x="1201783" y="875211"/>
                  </a:cubicBezTo>
                  <a:cubicBezTo>
                    <a:pt x="1391162" y="875211"/>
                    <a:pt x="1553648" y="990352"/>
                    <a:pt x="1623054" y="1154448"/>
                  </a:cubicBezTo>
                  <a:lnTo>
                    <a:pt x="1641912" y="1215198"/>
                  </a:lnTo>
                  <a:lnTo>
                    <a:pt x="1685221" y="1162707"/>
                  </a:lnTo>
                  <a:cubicBezTo>
                    <a:pt x="1782141" y="1065787"/>
                    <a:pt x="1916036" y="1005840"/>
                    <a:pt x="2063931" y="1005840"/>
                  </a:cubicBezTo>
                  <a:cubicBezTo>
                    <a:pt x="2174853" y="1005840"/>
                    <a:pt x="2277899" y="1039560"/>
                    <a:pt x="2363377" y="1097308"/>
                  </a:cubicBezTo>
                  <a:lnTo>
                    <a:pt x="2409428" y="1135304"/>
                  </a:lnTo>
                  <a:lnTo>
                    <a:pt x="2480562" y="1076613"/>
                  </a:lnTo>
                  <a:cubicBezTo>
                    <a:pt x="2607737" y="990695"/>
                    <a:pt x="2761050" y="940526"/>
                    <a:pt x="2926079" y="940526"/>
                  </a:cubicBezTo>
                  <a:cubicBezTo>
                    <a:pt x="3366158" y="940526"/>
                    <a:pt x="3722913" y="1297281"/>
                    <a:pt x="3722913" y="1737360"/>
                  </a:cubicBezTo>
                  <a:lnTo>
                    <a:pt x="3716237" y="1825599"/>
                  </a:lnTo>
                  <a:lnTo>
                    <a:pt x="3728546" y="1815443"/>
                  </a:lnTo>
                  <a:cubicBezTo>
                    <a:pt x="3801516" y="1766145"/>
                    <a:pt x="3889482" y="1737360"/>
                    <a:pt x="3984171" y="1737360"/>
                  </a:cubicBezTo>
                  <a:cubicBezTo>
                    <a:pt x="4141987" y="1737360"/>
                    <a:pt x="4281127" y="1817319"/>
                    <a:pt x="4363289" y="1938935"/>
                  </a:cubicBezTo>
                  <a:lnTo>
                    <a:pt x="4386727" y="1982117"/>
                  </a:lnTo>
                  <a:lnTo>
                    <a:pt x="4407931" y="1913809"/>
                  </a:lnTo>
                  <a:cubicBezTo>
                    <a:pt x="4519973" y="1648911"/>
                    <a:pt x="4782272" y="1463040"/>
                    <a:pt x="5087982" y="1463040"/>
                  </a:cubicBezTo>
                  <a:cubicBezTo>
                    <a:pt x="5393692" y="1463040"/>
                    <a:pt x="5655991" y="1648911"/>
                    <a:pt x="5768034" y="1913808"/>
                  </a:cubicBezTo>
                  <a:lnTo>
                    <a:pt x="5783337" y="1963108"/>
                  </a:lnTo>
                  <a:lnTo>
                    <a:pt x="5810304" y="1948471"/>
                  </a:lnTo>
                  <a:cubicBezTo>
                    <a:pt x="5853282" y="1930293"/>
                    <a:pt x="5900533" y="1920241"/>
                    <a:pt x="5950132" y="1920241"/>
                  </a:cubicBezTo>
                  <a:cubicBezTo>
                    <a:pt x="6098930" y="1920241"/>
                    <a:pt x="6226597" y="2010709"/>
                    <a:pt x="6281131" y="2139642"/>
                  </a:cubicBezTo>
                  <a:lnTo>
                    <a:pt x="6302768" y="2246812"/>
                  </a:lnTo>
                  <a:lnTo>
                    <a:pt x="4585063" y="2246812"/>
                  </a:lnTo>
                  <a:lnTo>
                    <a:pt x="4585063" y="2246813"/>
                  </a:lnTo>
                  <a:lnTo>
                    <a:pt x="0" y="2246813"/>
                  </a:ln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chemeClr val="bg1"/>
              </a:solidFill>
            </a:ln>
            <a:effectLst>
              <a:outerShdw blurRad="203200" dist="63500" dir="18900000" algn="bl" rotWithShape="0">
                <a:schemeClr val="bg1">
                  <a:alpha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任意多边形 68"/>
            <p:cNvSpPr/>
            <p:nvPr/>
          </p:nvSpPr>
          <p:spPr>
            <a:xfrm>
              <a:off x="0" y="4595446"/>
              <a:ext cx="6346925" cy="2262554"/>
            </a:xfrm>
            <a:custGeom>
              <a:avLst/>
              <a:gdLst>
                <a:gd name="connsiteX0" fmla="*/ 0 w 6302768"/>
                <a:gd name="connsiteY0" fmla="*/ 0 h 2246813"/>
                <a:gd name="connsiteX1" fmla="*/ 529046 w 6302768"/>
                <a:gd name="connsiteY1" fmla="*/ 529046 h 2246813"/>
                <a:gd name="connsiteX2" fmla="*/ 518298 w 6302768"/>
                <a:gd name="connsiteY2" fmla="*/ 635667 h 2246813"/>
                <a:gd name="connsiteX3" fmla="*/ 518255 w 6302768"/>
                <a:gd name="connsiteY3" fmla="*/ 635806 h 2246813"/>
                <a:gd name="connsiteX4" fmla="*/ 549544 w 6302768"/>
                <a:gd name="connsiteY4" fmla="*/ 638960 h 2246813"/>
                <a:gd name="connsiteX5" fmla="*/ 941024 w 6302768"/>
                <a:gd name="connsiteY5" fmla="*/ 922250 h 2246813"/>
                <a:gd name="connsiteX6" fmla="*/ 953618 w 6302768"/>
                <a:gd name="connsiteY6" fmla="*/ 949245 h 2246813"/>
                <a:gd name="connsiteX7" fmla="*/ 1023820 w 6302768"/>
                <a:gd name="connsiteY7" fmla="*/ 911140 h 2246813"/>
                <a:gd name="connsiteX8" fmla="*/ 1201783 w 6302768"/>
                <a:gd name="connsiteY8" fmla="*/ 875211 h 2246813"/>
                <a:gd name="connsiteX9" fmla="*/ 1623054 w 6302768"/>
                <a:gd name="connsiteY9" fmla="*/ 1154448 h 2246813"/>
                <a:gd name="connsiteX10" fmla="*/ 1641912 w 6302768"/>
                <a:gd name="connsiteY10" fmla="*/ 1215198 h 2246813"/>
                <a:gd name="connsiteX11" fmla="*/ 1685221 w 6302768"/>
                <a:gd name="connsiteY11" fmla="*/ 1162707 h 2246813"/>
                <a:gd name="connsiteX12" fmla="*/ 2063931 w 6302768"/>
                <a:gd name="connsiteY12" fmla="*/ 1005840 h 2246813"/>
                <a:gd name="connsiteX13" fmla="*/ 2363377 w 6302768"/>
                <a:gd name="connsiteY13" fmla="*/ 1097308 h 2246813"/>
                <a:gd name="connsiteX14" fmla="*/ 2409428 w 6302768"/>
                <a:gd name="connsiteY14" fmla="*/ 1135304 h 2246813"/>
                <a:gd name="connsiteX15" fmla="*/ 2480562 w 6302768"/>
                <a:gd name="connsiteY15" fmla="*/ 1076613 h 2246813"/>
                <a:gd name="connsiteX16" fmla="*/ 2926079 w 6302768"/>
                <a:gd name="connsiteY16" fmla="*/ 940526 h 2246813"/>
                <a:gd name="connsiteX17" fmla="*/ 3722913 w 6302768"/>
                <a:gd name="connsiteY17" fmla="*/ 1737360 h 2246813"/>
                <a:gd name="connsiteX18" fmla="*/ 3716237 w 6302768"/>
                <a:gd name="connsiteY18" fmla="*/ 1825599 h 2246813"/>
                <a:gd name="connsiteX19" fmla="*/ 3728546 w 6302768"/>
                <a:gd name="connsiteY19" fmla="*/ 1815443 h 2246813"/>
                <a:gd name="connsiteX20" fmla="*/ 3984171 w 6302768"/>
                <a:gd name="connsiteY20" fmla="*/ 1737360 h 2246813"/>
                <a:gd name="connsiteX21" fmla="*/ 4363289 w 6302768"/>
                <a:gd name="connsiteY21" fmla="*/ 1938935 h 2246813"/>
                <a:gd name="connsiteX22" fmla="*/ 4386727 w 6302768"/>
                <a:gd name="connsiteY22" fmla="*/ 1982117 h 2246813"/>
                <a:gd name="connsiteX23" fmla="*/ 4407931 w 6302768"/>
                <a:gd name="connsiteY23" fmla="*/ 1913809 h 2246813"/>
                <a:gd name="connsiteX24" fmla="*/ 5087982 w 6302768"/>
                <a:gd name="connsiteY24" fmla="*/ 1463040 h 2246813"/>
                <a:gd name="connsiteX25" fmla="*/ 5768034 w 6302768"/>
                <a:gd name="connsiteY25" fmla="*/ 1913808 h 2246813"/>
                <a:gd name="connsiteX26" fmla="*/ 5783337 w 6302768"/>
                <a:gd name="connsiteY26" fmla="*/ 1963108 h 2246813"/>
                <a:gd name="connsiteX27" fmla="*/ 5810304 w 6302768"/>
                <a:gd name="connsiteY27" fmla="*/ 1948471 h 2246813"/>
                <a:gd name="connsiteX28" fmla="*/ 5950132 w 6302768"/>
                <a:gd name="connsiteY28" fmla="*/ 1920241 h 2246813"/>
                <a:gd name="connsiteX29" fmla="*/ 6281131 w 6302768"/>
                <a:gd name="connsiteY29" fmla="*/ 2139642 h 2246813"/>
                <a:gd name="connsiteX30" fmla="*/ 6302768 w 6302768"/>
                <a:gd name="connsiteY30" fmla="*/ 2246812 h 2246813"/>
                <a:gd name="connsiteX31" fmla="*/ 4585063 w 6302768"/>
                <a:gd name="connsiteY31" fmla="*/ 2246812 h 2246813"/>
                <a:gd name="connsiteX32" fmla="*/ 4585063 w 6302768"/>
                <a:gd name="connsiteY32" fmla="*/ 2246813 h 2246813"/>
                <a:gd name="connsiteX33" fmla="*/ 0 w 6302768"/>
                <a:gd name="connsiteY33" fmla="*/ 2246813 h 2246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6302768" h="2246813">
                  <a:moveTo>
                    <a:pt x="0" y="0"/>
                  </a:moveTo>
                  <a:cubicBezTo>
                    <a:pt x="292184" y="0"/>
                    <a:pt x="529046" y="236862"/>
                    <a:pt x="529046" y="529046"/>
                  </a:cubicBezTo>
                  <a:cubicBezTo>
                    <a:pt x="529046" y="565569"/>
                    <a:pt x="525345" y="601228"/>
                    <a:pt x="518298" y="635667"/>
                  </a:cubicBezTo>
                  <a:lnTo>
                    <a:pt x="518255" y="635806"/>
                  </a:lnTo>
                  <a:lnTo>
                    <a:pt x="549544" y="638960"/>
                  </a:lnTo>
                  <a:cubicBezTo>
                    <a:pt x="716958" y="673218"/>
                    <a:pt x="858449" y="778645"/>
                    <a:pt x="941024" y="922250"/>
                  </a:cubicBezTo>
                  <a:lnTo>
                    <a:pt x="953618" y="949245"/>
                  </a:lnTo>
                  <a:lnTo>
                    <a:pt x="1023820" y="911140"/>
                  </a:lnTo>
                  <a:cubicBezTo>
                    <a:pt x="1078519" y="888005"/>
                    <a:pt x="1138657" y="875211"/>
                    <a:pt x="1201783" y="875211"/>
                  </a:cubicBezTo>
                  <a:cubicBezTo>
                    <a:pt x="1391162" y="875211"/>
                    <a:pt x="1553648" y="990352"/>
                    <a:pt x="1623054" y="1154448"/>
                  </a:cubicBezTo>
                  <a:lnTo>
                    <a:pt x="1641912" y="1215198"/>
                  </a:lnTo>
                  <a:lnTo>
                    <a:pt x="1685221" y="1162707"/>
                  </a:lnTo>
                  <a:cubicBezTo>
                    <a:pt x="1782141" y="1065787"/>
                    <a:pt x="1916036" y="1005840"/>
                    <a:pt x="2063931" y="1005840"/>
                  </a:cubicBezTo>
                  <a:cubicBezTo>
                    <a:pt x="2174853" y="1005840"/>
                    <a:pt x="2277899" y="1039560"/>
                    <a:pt x="2363377" y="1097308"/>
                  </a:cubicBezTo>
                  <a:lnTo>
                    <a:pt x="2409428" y="1135304"/>
                  </a:lnTo>
                  <a:lnTo>
                    <a:pt x="2480562" y="1076613"/>
                  </a:lnTo>
                  <a:cubicBezTo>
                    <a:pt x="2607737" y="990695"/>
                    <a:pt x="2761050" y="940526"/>
                    <a:pt x="2926079" y="940526"/>
                  </a:cubicBezTo>
                  <a:cubicBezTo>
                    <a:pt x="3366158" y="940526"/>
                    <a:pt x="3722913" y="1297281"/>
                    <a:pt x="3722913" y="1737360"/>
                  </a:cubicBezTo>
                  <a:lnTo>
                    <a:pt x="3716237" y="1825599"/>
                  </a:lnTo>
                  <a:lnTo>
                    <a:pt x="3728546" y="1815443"/>
                  </a:lnTo>
                  <a:cubicBezTo>
                    <a:pt x="3801516" y="1766145"/>
                    <a:pt x="3889482" y="1737360"/>
                    <a:pt x="3984171" y="1737360"/>
                  </a:cubicBezTo>
                  <a:cubicBezTo>
                    <a:pt x="4141987" y="1737360"/>
                    <a:pt x="4281127" y="1817319"/>
                    <a:pt x="4363289" y="1938935"/>
                  </a:cubicBezTo>
                  <a:lnTo>
                    <a:pt x="4386727" y="1982117"/>
                  </a:lnTo>
                  <a:lnTo>
                    <a:pt x="4407931" y="1913809"/>
                  </a:lnTo>
                  <a:cubicBezTo>
                    <a:pt x="4519973" y="1648911"/>
                    <a:pt x="4782272" y="1463040"/>
                    <a:pt x="5087982" y="1463040"/>
                  </a:cubicBezTo>
                  <a:cubicBezTo>
                    <a:pt x="5393692" y="1463040"/>
                    <a:pt x="5655991" y="1648911"/>
                    <a:pt x="5768034" y="1913808"/>
                  </a:cubicBezTo>
                  <a:lnTo>
                    <a:pt x="5783337" y="1963108"/>
                  </a:lnTo>
                  <a:lnTo>
                    <a:pt x="5810304" y="1948471"/>
                  </a:lnTo>
                  <a:cubicBezTo>
                    <a:pt x="5853282" y="1930293"/>
                    <a:pt x="5900533" y="1920241"/>
                    <a:pt x="5950132" y="1920241"/>
                  </a:cubicBezTo>
                  <a:cubicBezTo>
                    <a:pt x="6098930" y="1920241"/>
                    <a:pt x="6226597" y="2010709"/>
                    <a:pt x="6281131" y="2139642"/>
                  </a:cubicBezTo>
                  <a:lnTo>
                    <a:pt x="6302768" y="2246812"/>
                  </a:lnTo>
                  <a:lnTo>
                    <a:pt x="4585063" y="2246812"/>
                  </a:lnTo>
                  <a:lnTo>
                    <a:pt x="4585063" y="2246813"/>
                  </a:lnTo>
                  <a:lnTo>
                    <a:pt x="0" y="2246813"/>
                  </a:ln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chemeClr val="bg1"/>
              </a:solidFill>
            </a:ln>
            <a:effectLst>
              <a:innerShdw blurRad="266700" dist="139700" dir="16200000">
                <a:srgbClr val="18ACCA">
                  <a:alpha val="30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9757215" y="4369775"/>
            <a:ext cx="1148113" cy="1482591"/>
            <a:chOff x="0" y="0"/>
            <a:chExt cx="3604899" cy="4899660"/>
          </a:xfrm>
        </p:grpSpPr>
        <p:grpSp>
          <p:nvGrpSpPr>
            <p:cNvPr id="21" name="组合 20"/>
            <p:cNvGrpSpPr/>
            <p:nvPr/>
          </p:nvGrpSpPr>
          <p:grpSpPr>
            <a:xfrm>
              <a:off x="0" y="0"/>
              <a:ext cx="1007745" cy="4896486"/>
              <a:chOff x="0" y="0"/>
              <a:chExt cx="1008112" cy="4752528"/>
            </a:xfrm>
          </p:grpSpPr>
          <p:sp>
            <p:nvSpPr>
              <p:cNvPr id="38" name="矩形 37"/>
              <p:cNvSpPr/>
              <p:nvPr/>
            </p:nvSpPr>
            <p:spPr>
              <a:xfrm>
                <a:off x="0" y="1008113"/>
                <a:ext cx="407741" cy="3312368"/>
              </a:xfrm>
              <a:prstGeom prst="rect">
                <a:avLst/>
              </a:prstGeom>
              <a:solidFill>
                <a:srgbClr val="EF859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39" name="矩形 38"/>
              <p:cNvSpPr/>
              <p:nvPr/>
            </p:nvSpPr>
            <p:spPr>
              <a:xfrm>
                <a:off x="322827" y="1008114"/>
                <a:ext cx="647571" cy="3312368"/>
              </a:xfrm>
              <a:prstGeom prst="rect">
                <a:avLst/>
              </a:prstGeom>
              <a:solidFill>
                <a:srgbClr val="EB67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40" name="矩形 39"/>
              <p:cNvSpPr/>
              <p:nvPr/>
            </p:nvSpPr>
            <p:spPr>
              <a:xfrm>
                <a:off x="720081" y="1008112"/>
                <a:ext cx="288031" cy="3312369"/>
              </a:xfrm>
              <a:prstGeom prst="rect">
                <a:avLst/>
              </a:prstGeom>
              <a:solidFill>
                <a:srgbClr val="E74B7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41" name="梯形 40"/>
              <p:cNvSpPr/>
              <p:nvPr/>
            </p:nvSpPr>
            <p:spPr>
              <a:xfrm>
                <a:off x="0" y="432048"/>
                <a:ext cx="1008112" cy="576064"/>
              </a:xfrm>
              <a:prstGeom prst="trapezoid">
                <a:avLst>
                  <a:gd name="adj" fmla="val 50196"/>
                </a:avLst>
              </a:prstGeom>
              <a:solidFill>
                <a:srgbClr val="FBC1C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42" name="等腰三角形 41"/>
              <p:cNvSpPr/>
              <p:nvPr/>
            </p:nvSpPr>
            <p:spPr>
              <a:xfrm>
                <a:off x="288032" y="0"/>
                <a:ext cx="432048" cy="432048"/>
              </a:xfrm>
              <a:prstGeom prst="triangl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43" name="矩形 42"/>
              <p:cNvSpPr/>
              <p:nvPr/>
            </p:nvSpPr>
            <p:spPr>
              <a:xfrm>
                <a:off x="0" y="4320480"/>
                <a:ext cx="1008112" cy="216024"/>
              </a:xfrm>
              <a:prstGeom prst="rect">
                <a:avLst/>
              </a:prstGeom>
              <a:solidFill>
                <a:srgbClr val="FBC1C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44" name="同侧圆角矩形 58"/>
              <p:cNvSpPr/>
              <p:nvPr/>
            </p:nvSpPr>
            <p:spPr>
              <a:xfrm flipV="1">
                <a:off x="0" y="4536504"/>
                <a:ext cx="1008112" cy="216024"/>
              </a:xfrm>
              <a:prstGeom prst="round2Same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22" name="组合 21"/>
            <p:cNvGrpSpPr/>
            <p:nvPr/>
          </p:nvGrpSpPr>
          <p:grpSpPr>
            <a:xfrm>
              <a:off x="1162050" y="1371600"/>
              <a:ext cx="1007745" cy="3528060"/>
              <a:chOff x="1152128" y="1368152"/>
              <a:chExt cx="1008112" cy="4752528"/>
            </a:xfrm>
          </p:grpSpPr>
          <p:sp>
            <p:nvSpPr>
              <p:cNvPr id="31" name="矩形 30"/>
              <p:cNvSpPr/>
              <p:nvPr/>
            </p:nvSpPr>
            <p:spPr>
              <a:xfrm>
                <a:off x="1152128" y="2376264"/>
                <a:ext cx="288032" cy="3312368"/>
              </a:xfrm>
              <a:prstGeom prst="rect">
                <a:avLst/>
              </a:prstGeom>
              <a:solidFill>
                <a:srgbClr val="EEAB4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32" name="矩形 31"/>
              <p:cNvSpPr/>
              <p:nvPr/>
            </p:nvSpPr>
            <p:spPr>
              <a:xfrm>
                <a:off x="1359767" y="2376265"/>
                <a:ext cx="512440" cy="3312369"/>
              </a:xfrm>
              <a:prstGeom prst="rect">
                <a:avLst/>
              </a:prstGeom>
              <a:solidFill>
                <a:srgbClr val="F0B76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33" name="矩形 32"/>
              <p:cNvSpPr/>
              <p:nvPr/>
            </p:nvSpPr>
            <p:spPr>
              <a:xfrm>
                <a:off x="1872208" y="2376264"/>
                <a:ext cx="288032" cy="3312368"/>
              </a:xfrm>
              <a:prstGeom prst="rect">
                <a:avLst/>
              </a:prstGeom>
              <a:solidFill>
                <a:srgbClr val="F4CA8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34" name="梯形 33"/>
              <p:cNvSpPr/>
              <p:nvPr/>
            </p:nvSpPr>
            <p:spPr>
              <a:xfrm>
                <a:off x="1152128" y="1800200"/>
                <a:ext cx="1008112" cy="576064"/>
              </a:xfrm>
              <a:prstGeom prst="trapezoid">
                <a:avLst>
                  <a:gd name="adj" fmla="val 70558"/>
                </a:avLst>
              </a:prstGeom>
              <a:solidFill>
                <a:srgbClr val="F8DC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35" name="等腰三角形 34"/>
              <p:cNvSpPr/>
              <p:nvPr/>
            </p:nvSpPr>
            <p:spPr>
              <a:xfrm>
                <a:off x="1440160" y="1368152"/>
                <a:ext cx="432048" cy="432048"/>
              </a:xfrm>
              <a:prstGeom prst="triangl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36" name="矩形 35"/>
              <p:cNvSpPr/>
              <p:nvPr/>
            </p:nvSpPr>
            <p:spPr>
              <a:xfrm>
                <a:off x="1152128" y="5688632"/>
                <a:ext cx="1008112" cy="216024"/>
              </a:xfrm>
              <a:prstGeom prst="rect">
                <a:avLst/>
              </a:prstGeom>
              <a:solidFill>
                <a:srgbClr val="F8DC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37" name="同侧圆角矩形 51"/>
              <p:cNvSpPr/>
              <p:nvPr/>
            </p:nvSpPr>
            <p:spPr>
              <a:xfrm flipV="1">
                <a:off x="1152128" y="5904656"/>
                <a:ext cx="1008112" cy="216024"/>
              </a:xfrm>
              <a:prstGeom prst="round2Same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23" name="组合 22"/>
            <p:cNvGrpSpPr/>
            <p:nvPr/>
          </p:nvGrpSpPr>
          <p:grpSpPr>
            <a:xfrm>
              <a:off x="2381253" y="152400"/>
              <a:ext cx="1223646" cy="4738370"/>
              <a:chOff x="2376264" y="157967"/>
              <a:chExt cx="1008112" cy="4964224"/>
            </a:xfrm>
          </p:grpSpPr>
          <p:sp>
            <p:nvSpPr>
              <p:cNvPr id="24" name="矩形 23"/>
              <p:cNvSpPr/>
              <p:nvPr/>
            </p:nvSpPr>
            <p:spPr>
              <a:xfrm>
                <a:off x="2376264" y="1377775"/>
                <a:ext cx="288032" cy="3312368"/>
              </a:xfrm>
              <a:prstGeom prst="rect">
                <a:avLst/>
              </a:prstGeom>
              <a:solidFill>
                <a:srgbClr val="2DBDD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5" name="矩形 24"/>
              <p:cNvSpPr/>
              <p:nvPr/>
            </p:nvSpPr>
            <p:spPr>
              <a:xfrm>
                <a:off x="2664293" y="1377774"/>
                <a:ext cx="533596" cy="3312368"/>
              </a:xfrm>
              <a:prstGeom prst="rect">
                <a:avLst/>
              </a:prstGeom>
              <a:solidFill>
                <a:srgbClr val="58CB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6" name="矩形 25"/>
              <p:cNvSpPr/>
              <p:nvPr/>
            </p:nvSpPr>
            <p:spPr>
              <a:xfrm>
                <a:off x="3096344" y="1377775"/>
                <a:ext cx="288032" cy="3312368"/>
              </a:xfrm>
              <a:prstGeom prst="rect">
                <a:avLst/>
              </a:prstGeom>
              <a:solidFill>
                <a:srgbClr val="8DD8E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7" name="梯形 26"/>
              <p:cNvSpPr/>
              <p:nvPr/>
            </p:nvSpPr>
            <p:spPr>
              <a:xfrm>
                <a:off x="2376264" y="671411"/>
                <a:ext cx="1008112" cy="706364"/>
              </a:xfrm>
              <a:prstGeom prst="trapezoid">
                <a:avLst>
                  <a:gd name="adj" fmla="val 48043"/>
                </a:avLst>
              </a:prstGeom>
              <a:solidFill>
                <a:srgbClr val="BDE8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8" name="等腰三角形 27"/>
              <p:cNvSpPr/>
              <p:nvPr/>
            </p:nvSpPr>
            <p:spPr>
              <a:xfrm>
                <a:off x="2636910" y="157967"/>
                <a:ext cx="474406" cy="528838"/>
              </a:xfrm>
              <a:prstGeom prst="triangle">
                <a:avLst/>
              </a:prstGeom>
              <a:solidFill>
                <a:schemeClr val="bg2">
                  <a:lumMod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9" name="矩形 28"/>
              <p:cNvSpPr/>
              <p:nvPr/>
            </p:nvSpPr>
            <p:spPr>
              <a:xfrm>
                <a:off x="2376264" y="4690143"/>
                <a:ext cx="1008112" cy="216024"/>
              </a:xfrm>
              <a:prstGeom prst="rect">
                <a:avLst/>
              </a:prstGeom>
              <a:solidFill>
                <a:srgbClr val="BDE8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30" name="同侧圆角矩形 33"/>
              <p:cNvSpPr/>
              <p:nvPr/>
            </p:nvSpPr>
            <p:spPr>
              <a:xfrm flipV="1">
                <a:off x="2376264" y="4906167"/>
                <a:ext cx="1008112" cy="216024"/>
              </a:xfrm>
              <a:prstGeom prst="round2Same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endParaRPr lang="zh-CN" altLang="en-US"/>
              </a:p>
            </p:txBody>
          </p:sp>
        </p:grpSp>
      </p:grpSp>
      <p:grpSp>
        <p:nvGrpSpPr>
          <p:cNvPr id="45" name="组合 44"/>
          <p:cNvGrpSpPr/>
          <p:nvPr/>
        </p:nvGrpSpPr>
        <p:grpSpPr>
          <a:xfrm flipH="1">
            <a:off x="9564503" y="5215861"/>
            <a:ext cx="2230454" cy="1398934"/>
            <a:chOff x="594424" y="1153191"/>
            <a:chExt cx="2605976" cy="1634460"/>
          </a:xfrm>
        </p:grpSpPr>
        <p:sp>
          <p:nvSpPr>
            <p:cNvPr id="46" name="任意多边形 86"/>
            <p:cNvSpPr/>
            <p:nvPr/>
          </p:nvSpPr>
          <p:spPr>
            <a:xfrm>
              <a:off x="616196" y="1175175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noFill/>
            </a:ln>
            <a:effectLst>
              <a:outerShdw blurRad="152400" dist="889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7" name="任意多边形 87"/>
            <p:cNvSpPr/>
            <p:nvPr/>
          </p:nvSpPr>
          <p:spPr>
            <a:xfrm>
              <a:off x="594424" y="1153191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innerShdw blurRad="355600" dist="114300" dir="3600000">
                <a:srgbClr val="19B4C9">
                  <a:alpha val="71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42" presetClass="entr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10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10" presetClass="entr" presetSubtype="0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47" presetClass="entr" presetSubtype="0" fill="hold" grpId="0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1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42" presetClass="entr" presetSubtype="0" fill="hold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" dur="10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6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22" presetClass="entr" presetSubtype="1" fill="hold" grpId="0" nodeType="withEffect">
                                      <p:stCondLst>
                                        <p:cond delay="550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0" dur="2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4" fill="hold" nodeType="withEffect" p14:presetBounceEnd="52000">
                                      <p:stCondLst>
                                        <p:cond delay="80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33" dur="1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34" dur="1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42" presetClass="entr" presetSubtype="0" fill="hold" nodeType="withEffect">
                                      <p:stCondLst>
                                        <p:cond delay="925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10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8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0" presetID="53" presetClass="entr" presetSubtype="16" fill="hold" nodeType="withEffect">
                                      <p:stCondLst>
                                        <p:cond delay="1025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4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10" presetClass="entr" presetSubtype="0" fill="hold" nodeType="withEffect">
                                      <p:stCondLst>
                                        <p:cond delay="1075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10" presetClass="entr" presetSubtype="0" fill="hold" nodeType="withEffect">
                                      <p:stCondLst>
                                        <p:cond delay="1125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0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5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42" presetClass="entr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10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10" presetClass="entr" presetSubtype="0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47" presetClass="entr" presetSubtype="0" fill="hold" grpId="0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1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42" presetClass="entr" presetSubtype="0" fill="hold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" dur="10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6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22" presetClass="entr" presetSubtype="1" fill="hold" grpId="0" nodeType="withEffect">
                                      <p:stCondLst>
                                        <p:cond delay="550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0" dur="2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4" fill="hold" nodeType="withEffect">
                                      <p:stCondLst>
                                        <p:cond delay="80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1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1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42" presetClass="entr" presetSubtype="0" fill="hold" nodeType="withEffect">
                                      <p:stCondLst>
                                        <p:cond delay="925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10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8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0" presetID="53" presetClass="entr" presetSubtype="16" fill="hold" nodeType="withEffect">
                                      <p:stCondLst>
                                        <p:cond delay="1025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4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10" presetClass="entr" presetSubtype="0" fill="hold" nodeType="withEffect">
                                      <p:stCondLst>
                                        <p:cond delay="1075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10" presetClass="entr" presetSubtype="0" fill="hold" nodeType="withEffect">
                                      <p:stCondLst>
                                        <p:cond delay="1125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0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5" grpId="0"/>
        </p:bldLst>
      </p:timing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-152400"/>
            <a:ext cx="12192000" cy="7010400"/>
          </a:xfrm>
          <a:prstGeom prst="rect">
            <a:avLst/>
          </a:prstGeom>
          <a:solidFill>
            <a:srgbClr val="19B4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 rot="19781084">
            <a:off x="7110810" y="3657732"/>
            <a:ext cx="6400536" cy="6400536"/>
            <a:chOff x="2926928" y="1662109"/>
            <a:chExt cx="7213504" cy="7213504"/>
          </a:xfrm>
        </p:grpSpPr>
        <p:sp>
          <p:nvSpPr>
            <p:cNvPr id="4" name="弧形 3"/>
            <p:cNvSpPr/>
            <p:nvPr/>
          </p:nvSpPr>
          <p:spPr>
            <a:xfrm>
              <a:off x="3704970" y="2049511"/>
              <a:ext cx="5852160" cy="5852160"/>
            </a:xfrm>
            <a:prstGeom prst="arc">
              <a:avLst>
                <a:gd name="adj1" fmla="val 12896403"/>
                <a:gd name="adj2" fmla="val 10133"/>
              </a:avLst>
            </a:prstGeom>
            <a:ln w="25400">
              <a:solidFill>
                <a:srgbClr val="64E4F2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弧形 4"/>
            <p:cNvSpPr/>
            <p:nvPr/>
          </p:nvSpPr>
          <p:spPr>
            <a:xfrm>
              <a:off x="3513852" y="1955556"/>
              <a:ext cx="6197699" cy="6197699"/>
            </a:xfrm>
            <a:prstGeom prst="arc">
              <a:avLst>
                <a:gd name="adj1" fmla="val 12978761"/>
                <a:gd name="adj2" fmla="val 20767141"/>
              </a:avLst>
            </a:prstGeom>
            <a:ln w="25400">
              <a:solidFill>
                <a:srgbClr val="AEE34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弧形 5"/>
            <p:cNvSpPr/>
            <p:nvPr/>
          </p:nvSpPr>
          <p:spPr>
            <a:xfrm>
              <a:off x="3334777" y="1872224"/>
              <a:ext cx="6525946" cy="6525946"/>
            </a:xfrm>
            <a:prstGeom prst="arc">
              <a:avLst>
                <a:gd name="adj1" fmla="val 12609225"/>
                <a:gd name="adj2" fmla="val 20865703"/>
              </a:avLst>
            </a:prstGeom>
            <a:ln w="25400">
              <a:solidFill>
                <a:srgbClr val="FFE285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弧形 6"/>
            <p:cNvSpPr/>
            <p:nvPr/>
          </p:nvSpPr>
          <p:spPr>
            <a:xfrm>
              <a:off x="3169038" y="1766080"/>
              <a:ext cx="6819023" cy="6819023"/>
            </a:xfrm>
            <a:prstGeom prst="arc">
              <a:avLst>
                <a:gd name="adj1" fmla="val 12702920"/>
                <a:gd name="adj2" fmla="val 20806087"/>
              </a:avLst>
            </a:prstGeom>
            <a:ln w="25400">
              <a:solidFill>
                <a:srgbClr val="FECFA8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弧形 7"/>
            <p:cNvSpPr/>
            <p:nvPr/>
          </p:nvSpPr>
          <p:spPr>
            <a:xfrm>
              <a:off x="2926928" y="1662109"/>
              <a:ext cx="7213504" cy="7213504"/>
            </a:xfrm>
            <a:prstGeom prst="arc">
              <a:avLst>
                <a:gd name="adj1" fmla="val 12760739"/>
                <a:gd name="adj2" fmla="val 20631879"/>
              </a:avLst>
            </a:prstGeom>
            <a:ln w="25400">
              <a:solidFill>
                <a:srgbClr val="FFB7C3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47" t="42269" r="25874" b="19399"/>
          <a:stretch>
            <a:fillRect/>
          </a:stretch>
        </p:blipFill>
        <p:spPr>
          <a:xfrm>
            <a:off x="8734390" y="2491750"/>
            <a:ext cx="2813538" cy="1107456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3649204" y="2877878"/>
            <a:ext cx="49345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我们如何传递正能量</a:t>
            </a:r>
          </a:p>
        </p:txBody>
      </p:sp>
      <p:grpSp>
        <p:nvGrpSpPr>
          <p:cNvPr id="12" name="组合 11"/>
          <p:cNvGrpSpPr/>
          <p:nvPr/>
        </p:nvGrpSpPr>
        <p:grpSpPr>
          <a:xfrm>
            <a:off x="1" y="4537569"/>
            <a:ext cx="12191999" cy="2326243"/>
            <a:chOff x="1" y="4546271"/>
            <a:chExt cx="12191999" cy="2326243"/>
          </a:xfrm>
        </p:grpSpPr>
        <p:sp>
          <p:nvSpPr>
            <p:cNvPr id="13" name="任意多边形 4"/>
            <p:cNvSpPr/>
            <p:nvPr/>
          </p:nvSpPr>
          <p:spPr>
            <a:xfrm>
              <a:off x="1" y="4546271"/>
              <a:ext cx="12191999" cy="2311729"/>
            </a:xfrm>
            <a:custGeom>
              <a:avLst/>
              <a:gdLst>
                <a:gd name="connsiteX0" fmla="*/ 12191999 w 12191999"/>
                <a:gd name="connsiteY0" fmla="*/ 0 h 2311729"/>
                <a:gd name="connsiteX1" fmla="*/ 12191999 w 12191999"/>
                <a:gd name="connsiteY1" fmla="*/ 2311729 h 2311729"/>
                <a:gd name="connsiteX2" fmla="*/ 0 w 12191999"/>
                <a:gd name="connsiteY2" fmla="*/ 2311729 h 2311729"/>
                <a:gd name="connsiteX3" fmla="*/ 0 w 12191999"/>
                <a:gd name="connsiteY3" fmla="*/ 2020458 h 2311729"/>
                <a:gd name="connsiteX4" fmla="*/ 0 w 12191999"/>
                <a:gd name="connsiteY4" fmla="*/ 237172 h 2311729"/>
                <a:gd name="connsiteX5" fmla="*/ 63480 w 12191999"/>
                <a:gd name="connsiteY5" fmla="*/ 213939 h 2311729"/>
                <a:gd name="connsiteX6" fmla="*/ 348343 w 12191999"/>
                <a:gd name="connsiteY6" fmla="*/ 170871 h 2311729"/>
                <a:gd name="connsiteX7" fmla="*/ 1306287 w 12191999"/>
                <a:gd name="connsiteY7" fmla="*/ 1128815 h 2311729"/>
                <a:gd name="connsiteX8" fmla="*/ 1286825 w 12191999"/>
                <a:gd name="connsiteY8" fmla="*/ 1321874 h 2311729"/>
                <a:gd name="connsiteX9" fmla="*/ 1256605 w 12191999"/>
                <a:gd name="connsiteY9" fmla="*/ 1419229 h 2311729"/>
                <a:gd name="connsiteX10" fmla="*/ 1344679 w 12191999"/>
                <a:gd name="connsiteY10" fmla="*/ 1371424 h 2311729"/>
                <a:gd name="connsiteX11" fmla="*/ 1683656 w 12191999"/>
                <a:gd name="connsiteY11" fmla="*/ 1302987 h 2311729"/>
                <a:gd name="connsiteX12" fmla="*/ 2299446 w 12191999"/>
                <a:gd name="connsiteY12" fmla="*/ 1558056 h 2311729"/>
                <a:gd name="connsiteX13" fmla="*/ 2381189 w 12191999"/>
                <a:gd name="connsiteY13" fmla="*/ 1657129 h 2311729"/>
                <a:gd name="connsiteX14" fmla="*/ 2427737 w 12191999"/>
                <a:gd name="connsiteY14" fmla="*/ 1596410 h 2311729"/>
                <a:gd name="connsiteX15" fmla="*/ 3069771 w 12191999"/>
                <a:gd name="connsiteY15" fmla="*/ 1302987 h 2311729"/>
                <a:gd name="connsiteX16" fmla="*/ 3544503 w 12191999"/>
                <a:gd name="connsiteY16" fmla="*/ 1447998 h 2311729"/>
                <a:gd name="connsiteX17" fmla="*/ 3657745 w 12191999"/>
                <a:gd name="connsiteY17" fmla="*/ 1541431 h 2311729"/>
                <a:gd name="connsiteX18" fmla="*/ 3713651 w 12191999"/>
                <a:gd name="connsiteY18" fmla="*/ 1519404 h 2311729"/>
                <a:gd name="connsiteX19" fmla="*/ 3897086 w 12191999"/>
                <a:gd name="connsiteY19" fmla="*/ 1491671 h 2311729"/>
                <a:gd name="connsiteX20" fmla="*/ 4241977 w 12191999"/>
                <a:gd name="connsiteY20" fmla="*/ 1597020 h 2311729"/>
                <a:gd name="connsiteX21" fmla="*/ 4317999 w 12191999"/>
                <a:gd name="connsiteY21" fmla="*/ 1659743 h 2311729"/>
                <a:gd name="connsiteX22" fmla="*/ 4359994 w 12191999"/>
                <a:gd name="connsiteY22" fmla="*/ 1582372 h 2311729"/>
                <a:gd name="connsiteX23" fmla="*/ 5021945 w 12191999"/>
                <a:gd name="connsiteY23" fmla="*/ 1230415 h 2311729"/>
                <a:gd name="connsiteX24" fmla="*/ 5757498 w 12191999"/>
                <a:gd name="connsiteY24" fmla="*/ 1717972 h 2311729"/>
                <a:gd name="connsiteX25" fmla="*/ 5775109 w 12191999"/>
                <a:gd name="connsiteY25" fmla="*/ 1774705 h 2311729"/>
                <a:gd name="connsiteX26" fmla="*/ 5877396 w 12191999"/>
                <a:gd name="connsiteY26" fmla="*/ 1742952 h 2311729"/>
                <a:gd name="connsiteX27" fmla="*/ 5994403 w 12191999"/>
                <a:gd name="connsiteY27" fmla="*/ 1731157 h 2311729"/>
                <a:gd name="connsiteX28" fmla="*/ 6319003 w 12191999"/>
                <a:gd name="connsiteY28" fmla="*/ 1830310 h 2311729"/>
                <a:gd name="connsiteX29" fmla="*/ 6349718 w 12191999"/>
                <a:gd name="connsiteY29" fmla="*/ 1855653 h 2311729"/>
                <a:gd name="connsiteX30" fmla="*/ 6372196 w 12191999"/>
                <a:gd name="connsiteY30" fmla="*/ 1783240 h 2311729"/>
                <a:gd name="connsiteX31" fmla="*/ 7228113 w 12191999"/>
                <a:gd name="connsiteY31" fmla="*/ 1215901 h 2311729"/>
                <a:gd name="connsiteX32" fmla="*/ 7884955 w 12191999"/>
                <a:gd name="connsiteY32" fmla="*/ 1487974 h 2311729"/>
                <a:gd name="connsiteX33" fmla="*/ 7933395 w 12191999"/>
                <a:gd name="connsiteY33" fmla="*/ 1546684 h 2311729"/>
                <a:gd name="connsiteX34" fmla="*/ 8036368 w 12191999"/>
                <a:gd name="connsiteY34" fmla="*/ 1487498 h 2311729"/>
                <a:gd name="connsiteX35" fmla="*/ 8432799 w 12191999"/>
                <a:gd name="connsiteY35" fmla="*/ 1397328 h 2311729"/>
                <a:gd name="connsiteX36" fmla="*/ 9191035 w 12191999"/>
                <a:gd name="connsiteY36" fmla="*/ 1800479 h 2311729"/>
                <a:gd name="connsiteX37" fmla="*/ 9210518 w 12191999"/>
                <a:gd name="connsiteY37" fmla="*/ 1836373 h 2311729"/>
                <a:gd name="connsiteX38" fmla="*/ 9258709 w 12191999"/>
                <a:gd name="connsiteY38" fmla="*/ 1810216 h 2311729"/>
                <a:gd name="connsiteX39" fmla="*/ 9470570 w 12191999"/>
                <a:gd name="connsiteY39" fmla="*/ 1767443 h 2311729"/>
                <a:gd name="connsiteX40" fmla="*/ 9682431 w 12191999"/>
                <a:gd name="connsiteY40" fmla="*/ 1810216 h 2311729"/>
                <a:gd name="connsiteX41" fmla="*/ 9768141 w 12191999"/>
                <a:gd name="connsiteY41" fmla="*/ 1856738 h 2311729"/>
                <a:gd name="connsiteX42" fmla="*/ 9791010 w 12191999"/>
                <a:gd name="connsiteY42" fmla="*/ 1783067 h 2311729"/>
                <a:gd name="connsiteX43" fmla="*/ 10570028 w 12191999"/>
                <a:gd name="connsiteY43" fmla="*/ 1266699 h 2311729"/>
                <a:gd name="connsiteX44" fmla="*/ 10821441 w 12191999"/>
                <a:gd name="connsiteY44" fmla="*/ 1304709 h 2311729"/>
                <a:gd name="connsiteX45" fmla="*/ 10893902 w 12191999"/>
                <a:gd name="connsiteY45" fmla="*/ 1333259 h 2311729"/>
                <a:gd name="connsiteX46" fmla="*/ 10916253 w 12191999"/>
                <a:gd name="connsiteY46" fmla="*/ 1261255 h 2311729"/>
                <a:gd name="connsiteX47" fmla="*/ 11444514 w 12191999"/>
                <a:gd name="connsiteY47" fmla="*/ 911100 h 2311729"/>
                <a:gd name="connsiteX48" fmla="*/ 11446790 w 12191999"/>
                <a:gd name="connsiteY48" fmla="*/ 911330 h 2311729"/>
                <a:gd name="connsiteX49" fmla="*/ 11437256 w 12191999"/>
                <a:gd name="connsiteY49" fmla="*/ 816759 h 2311729"/>
                <a:gd name="connsiteX50" fmla="*/ 12173467 w 12191999"/>
                <a:gd name="connsiteY50" fmla="*/ 936 h 2311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2191999" h="2311729">
                  <a:moveTo>
                    <a:pt x="12191999" y="0"/>
                  </a:moveTo>
                  <a:lnTo>
                    <a:pt x="12191999" y="2311729"/>
                  </a:lnTo>
                  <a:lnTo>
                    <a:pt x="0" y="2311729"/>
                  </a:lnTo>
                  <a:lnTo>
                    <a:pt x="0" y="2020458"/>
                  </a:lnTo>
                  <a:lnTo>
                    <a:pt x="0" y="237172"/>
                  </a:lnTo>
                  <a:lnTo>
                    <a:pt x="63480" y="213939"/>
                  </a:lnTo>
                  <a:cubicBezTo>
                    <a:pt x="153468" y="185949"/>
                    <a:pt x="249145" y="170871"/>
                    <a:pt x="348343" y="170871"/>
                  </a:cubicBezTo>
                  <a:cubicBezTo>
                    <a:pt x="877401" y="170871"/>
                    <a:pt x="1306287" y="599757"/>
                    <a:pt x="1306287" y="1128815"/>
                  </a:cubicBezTo>
                  <a:cubicBezTo>
                    <a:pt x="1306287" y="1194948"/>
                    <a:pt x="1299586" y="1259515"/>
                    <a:pt x="1286825" y="1321874"/>
                  </a:cubicBezTo>
                  <a:lnTo>
                    <a:pt x="1256605" y="1419229"/>
                  </a:lnTo>
                  <a:lnTo>
                    <a:pt x="1344679" y="1371424"/>
                  </a:lnTo>
                  <a:cubicBezTo>
                    <a:pt x="1448867" y="1327356"/>
                    <a:pt x="1563416" y="1302987"/>
                    <a:pt x="1683656" y="1302987"/>
                  </a:cubicBezTo>
                  <a:cubicBezTo>
                    <a:pt x="1924137" y="1302987"/>
                    <a:pt x="2141852" y="1400461"/>
                    <a:pt x="2299446" y="1558056"/>
                  </a:cubicBezTo>
                  <a:lnTo>
                    <a:pt x="2381189" y="1657129"/>
                  </a:lnTo>
                  <a:lnTo>
                    <a:pt x="2427737" y="1596410"/>
                  </a:lnTo>
                  <a:cubicBezTo>
                    <a:pt x="2583425" y="1416679"/>
                    <a:pt x="2813321" y="1302987"/>
                    <a:pt x="3069771" y="1302987"/>
                  </a:cubicBezTo>
                  <a:cubicBezTo>
                    <a:pt x="3245622" y="1302987"/>
                    <a:pt x="3408987" y="1356446"/>
                    <a:pt x="3544503" y="1447998"/>
                  </a:cubicBezTo>
                  <a:lnTo>
                    <a:pt x="3657745" y="1541431"/>
                  </a:lnTo>
                  <a:lnTo>
                    <a:pt x="3713651" y="1519404"/>
                  </a:lnTo>
                  <a:cubicBezTo>
                    <a:pt x="3771598" y="1501381"/>
                    <a:pt x="3833208" y="1491671"/>
                    <a:pt x="3897086" y="1491671"/>
                  </a:cubicBezTo>
                  <a:cubicBezTo>
                    <a:pt x="4024841" y="1491671"/>
                    <a:pt x="4143526" y="1530508"/>
                    <a:pt x="4241977" y="1597020"/>
                  </a:cubicBezTo>
                  <a:lnTo>
                    <a:pt x="4317999" y="1659743"/>
                  </a:lnTo>
                  <a:lnTo>
                    <a:pt x="4359994" y="1582372"/>
                  </a:lnTo>
                  <a:cubicBezTo>
                    <a:pt x="4503453" y="1370026"/>
                    <a:pt x="4746395" y="1230415"/>
                    <a:pt x="5021945" y="1230415"/>
                  </a:cubicBezTo>
                  <a:cubicBezTo>
                    <a:pt x="5352605" y="1230415"/>
                    <a:pt x="5636309" y="1431455"/>
                    <a:pt x="5757498" y="1717972"/>
                  </a:cubicBezTo>
                  <a:lnTo>
                    <a:pt x="5775109" y="1774705"/>
                  </a:lnTo>
                  <a:lnTo>
                    <a:pt x="5877396" y="1742952"/>
                  </a:lnTo>
                  <a:cubicBezTo>
                    <a:pt x="5915189" y="1735219"/>
                    <a:pt x="5954321" y="1731157"/>
                    <a:pt x="5994403" y="1731157"/>
                  </a:cubicBezTo>
                  <a:cubicBezTo>
                    <a:pt x="6114640" y="1731157"/>
                    <a:pt x="6226343" y="1767710"/>
                    <a:pt x="6319003" y="1830310"/>
                  </a:cubicBezTo>
                  <a:lnTo>
                    <a:pt x="6349718" y="1855653"/>
                  </a:lnTo>
                  <a:lnTo>
                    <a:pt x="6372196" y="1783240"/>
                  </a:lnTo>
                  <a:cubicBezTo>
                    <a:pt x="6513213" y="1449839"/>
                    <a:pt x="6843343" y="1215901"/>
                    <a:pt x="7228113" y="1215901"/>
                  </a:cubicBezTo>
                  <a:cubicBezTo>
                    <a:pt x="7484626" y="1215901"/>
                    <a:pt x="7716855" y="1319874"/>
                    <a:pt x="7884955" y="1487974"/>
                  </a:cubicBezTo>
                  <a:lnTo>
                    <a:pt x="7933395" y="1546684"/>
                  </a:lnTo>
                  <a:lnTo>
                    <a:pt x="8036368" y="1487498"/>
                  </a:lnTo>
                  <a:cubicBezTo>
                    <a:pt x="8156294" y="1429711"/>
                    <a:pt x="8290765" y="1397328"/>
                    <a:pt x="8432799" y="1397328"/>
                  </a:cubicBezTo>
                  <a:cubicBezTo>
                    <a:pt x="8748430" y="1397328"/>
                    <a:pt x="9026710" y="1557246"/>
                    <a:pt x="9191035" y="1800479"/>
                  </a:cubicBezTo>
                  <a:lnTo>
                    <a:pt x="9210518" y="1836373"/>
                  </a:lnTo>
                  <a:lnTo>
                    <a:pt x="9258709" y="1810216"/>
                  </a:lnTo>
                  <a:cubicBezTo>
                    <a:pt x="9323827" y="1782674"/>
                    <a:pt x="9395420" y="1767443"/>
                    <a:pt x="9470570" y="1767443"/>
                  </a:cubicBezTo>
                  <a:cubicBezTo>
                    <a:pt x="9545720" y="1767443"/>
                    <a:pt x="9617313" y="1782674"/>
                    <a:pt x="9682431" y="1810216"/>
                  </a:cubicBezTo>
                  <a:lnTo>
                    <a:pt x="9768141" y="1856738"/>
                  </a:lnTo>
                  <a:lnTo>
                    <a:pt x="9791010" y="1783067"/>
                  </a:lnTo>
                  <a:cubicBezTo>
                    <a:pt x="9919358" y="1479619"/>
                    <a:pt x="10219827" y="1266699"/>
                    <a:pt x="10570028" y="1266699"/>
                  </a:cubicBezTo>
                  <a:cubicBezTo>
                    <a:pt x="10657578" y="1266699"/>
                    <a:pt x="10742020" y="1280007"/>
                    <a:pt x="10821441" y="1304709"/>
                  </a:cubicBezTo>
                  <a:lnTo>
                    <a:pt x="10893902" y="1333259"/>
                  </a:lnTo>
                  <a:lnTo>
                    <a:pt x="10916253" y="1261255"/>
                  </a:lnTo>
                  <a:cubicBezTo>
                    <a:pt x="11003287" y="1055484"/>
                    <a:pt x="11207039" y="911100"/>
                    <a:pt x="11444514" y="911100"/>
                  </a:cubicBezTo>
                  <a:lnTo>
                    <a:pt x="11446790" y="911330"/>
                  </a:lnTo>
                  <a:lnTo>
                    <a:pt x="11437256" y="816759"/>
                  </a:lnTo>
                  <a:cubicBezTo>
                    <a:pt x="11437256" y="392161"/>
                    <a:pt x="11759948" y="42931"/>
                    <a:pt x="12173467" y="93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90500" dir="16200000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5"/>
            <p:cNvSpPr/>
            <p:nvPr/>
          </p:nvSpPr>
          <p:spPr>
            <a:xfrm>
              <a:off x="1" y="4560785"/>
              <a:ext cx="12191999" cy="2311729"/>
            </a:xfrm>
            <a:custGeom>
              <a:avLst/>
              <a:gdLst>
                <a:gd name="connsiteX0" fmla="*/ 12191999 w 12191999"/>
                <a:gd name="connsiteY0" fmla="*/ 0 h 2311729"/>
                <a:gd name="connsiteX1" fmla="*/ 12191999 w 12191999"/>
                <a:gd name="connsiteY1" fmla="*/ 2311729 h 2311729"/>
                <a:gd name="connsiteX2" fmla="*/ 0 w 12191999"/>
                <a:gd name="connsiteY2" fmla="*/ 2311729 h 2311729"/>
                <a:gd name="connsiteX3" fmla="*/ 0 w 12191999"/>
                <a:gd name="connsiteY3" fmla="*/ 2020458 h 2311729"/>
                <a:gd name="connsiteX4" fmla="*/ 0 w 12191999"/>
                <a:gd name="connsiteY4" fmla="*/ 237172 h 2311729"/>
                <a:gd name="connsiteX5" fmla="*/ 63480 w 12191999"/>
                <a:gd name="connsiteY5" fmla="*/ 213939 h 2311729"/>
                <a:gd name="connsiteX6" fmla="*/ 348343 w 12191999"/>
                <a:gd name="connsiteY6" fmla="*/ 170871 h 2311729"/>
                <a:gd name="connsiteX7" fmla="*/ 1306287 w 12191999"/>
                <a:gd name="connsiteY7" fmla="*/ 1128815 h 2311729"/>
                <a:gd name="connsiteX8" fmla="*/ 1286825 w 12191999"/>
                <a:gd name="connsiteY8" fmla="*/ 1321874 h 2311729"/>
                <a:gd name="connsiteX9" fmla="*/ 1256605 w 12191999"/>
                <a:gd name="connsiteY9" fmla="*/ 1419229 h 2311729"/>
                <a:gd name="connsiteX10" fmla="*/ 1344679 w 12191999"/>
                <a:gd name="connsiteY10" fmla="*/ 1371424 h 2311729"/>
                <a:gd name="connsiteX11" fmla="*/ 1683656 w 12191999"/>
                <a:gd name="connsiteY11" fmla="*/ 1302987 h 2311729"/>
                <a:gd name="connsiteX12" fmla="*/ 2299446 w 12191999"/>
                <a:gd name="connsiteY12" fmla="*/ 1558056 h 2311729"/>
                <a:gd name="connsiteX13" fmla="*/ 2381189 w 12191999"/>
                <a:gd name="connsiteY13" fmla="*/ 1657129 h 2311729"/>
                <a:gd name="connsiteX14" fmla="*/ 2427737 w 12191999"/>
                <a:gd name="connsiteY14" fmla="*/ 1596410 h 2311729"/>
                <a:gd name="connsiteX15" fmla="*/ 3069771 w 12191999"/>
                <a:gd name="connsiteY15" fmla="*/ 1302987 h 2311729"/>
                <a:gd name="connsiteX16" fmla="*/ 3544503 w 12191999"/>
                <a:gd name="connsiteY16" fmla="*/ 1447998 h 2311729"/>
                <a:gd name="connsiteX17" fmla="*/ 3657745 w 12191999"/>
                <a:gd name="connsiteY17" fmla="*/ 1541431 h 2311729"/>
                <a:gd name="connsiteX18" fmla="*/ 3713651 w 12191999"/>
                <a:gd name="connsiteY18" fmla="*/ 1519404 h 2311729"/>
                <a:gd name="connsiteX19" fmla="*/ 3897086 w 12191999"/>
                <a:gd name="connsiteY19" fmla="*/ 1491671 h 2311729"/>
                <a:gd name="connsiteX20" fmla="*/ 4241977 w 12191999"/>
                <a:gd name="connsiteY20" fmla="*/ 1597020 h 2311729"/>
                <a:gd name="connsiteX21" fmla="*/ 4317999 w 12191999"/>
                <a:gd name="connsiteY21" fmla="*/ 1659743 h 2311729"/>
                <a:gd name="connsiteX22" fmla="*/ 4359994 w 12191999"/>
                <a:gd name="connsiteY22" fmla="*/ 1582372 h 2311729"/>
                <a:gd name="connsiteX23" fmla="*/ 5021945 w 12191999"/>
                <a:gd name="connsiteY23" fmla="*/ 1230415 h 2311729"/>
                <a:gd name="connsiteX24" fmla="*/ 5757498 w 12191999"/>
                <a:gd name="connsiteY24" fmla="*/ 1717972 h 2311729"/>
                <a:gd name="connsiteX25" fmla="*/ 5775109 w 12191999"/>
                <a:gd name="connsiteY25" fmla="*/ 1774705 h 2311729"/>
                <a:gd name="connsiteX26" fmla="*/ 5877396 w 12191999"/>
                <a:gd name="connsiteY26" fmla="*/ 1742952 h 2311729"/>
                <a:gd name="connsiteX27" fmla="*/ 5994403 w 12191999"/>
                <a:gd name="connsiteY27" fmla="*/ 1731157 h 2311729"/>
                <a:gd name="connsiteX28" fmla="*/ 6319003 w 12191999"/>
                <a:gd name="connsiteY28" fmla="*/ 1830310 h 2311729"/>
                <a:gd name="connsiteX29" fmla="*/ 6349718 w 12191999"/>
                <a:gd name="connsiteY29" fmla="*/ 1855653 h 2311729"/>
                <a:gd name="connsiteX30" fmla="*/ 6372196 w 12191999"/>
                <a:gd name="connsiteY30" fmla="*/ 1783240 h 2311729"/>
                <a:gd name="connsiteX31" fmla="*/ 7228113 w 12191999"/>
                <a:gd name="connsiteY31" fmla="*/ 1215901 h 2311729"/>
                <a:gd name="connsiteX32" fmla="*/ 7884955 w 12191999"/>
                <a:gd name="connsiteY32" fmla="*/ 1487974 h 2311729"/>
                <a:gd name="connsiteX33" fmla="*/ 7933395 w 12191999"/>
                <a:gd name="connsiteY33" fmla="*/ 1546684 h 2311729"/>
                <a:gd name="connsiteX34" fmla="*/ 8036368 w 12191999"/>
                <a:gd name="connsiteY34" fmla="*/ 1487498 h 2311729"/>
                <a:gd name="connsiteX35" fmla="*/ 8432799 w 12191999"/>
                <a:gd name="connsiteY35" fmla="*/ 1397328 h 2311729"/>
                <a:gd name="connsiteX36" fmla="*/ 9191035 w 12191999"/>
                <a:gd name="connsiteY36" fmla="*/ 1800479 h 2311729"/>
                <a:gd name="connsiteX37" fmla="*/ 9210518 w 12191999"/>
                <a:gd name="connsiteY37" fmla="*/ 1836373 h 2311729"/>
                <a:gd name="connsiteX38" fmla="*/ 9258709 w 12191999"/>
                <a:gd name="connsiteY38" fmla="*/ 1810216 h 2311729"/>
                <a:gd name="connsiteX39" fmla="*/ 9470570 w 12191999"/>
                <a:gd name="connsiteY39" fmla="*/ 1767443 h 2311729"/>
                <a:gd name="connsiteX40" fmla="*/ 9682431 w 12191999"/>
                <a:gd name="connsiteY40" fmla="*/ 1810216 h 2311729"/>
                <a:gd name="connsiteX41" fmla="*/ 9768141 w 12191999"/>
                <a:gd name="connsiteY41" fmla="*/ 1856738 h 2311729"/>
                <a:gd name="connsiteX42" fmla="*/ 9791010 w 12191999"/>
                <a:gd name="connsiteY42" fmla="*/ 1783067 h 2311729"/>
                <a:gd name="connsiteX43" fmla="*/ 10570028 w 12191999"/>
                <a:gd name="connsiteY43" fmla="*/ 1266699 h 2311729"/>
                <a:gd name="connsiteX44" fmla="*/ 10821441 w 12191999"/>
                <a:gd name="connsiteY44" fmla="*/ 1304709 h 2311729"/>
                <a:gd name="connsiteX45" fmla="*/ 10893902 w 12191999"/>
                <a:gd name="connsiteY45" fmla="*/ 1333259 h 2311729"/>
                <a:gd name="connsiteX46" fmla="*/ 10916253 w 12191999"/>
                <a:gd name="connsiteY46" fmla="*/ 1261255 h 2311729"/>
                <a:gd name="connsiteX47" fmla="*/ 11444514 w 12191999"/>
                <a:gd name="connsiteY47" fmla="*/ 911100 h 2311729"/>
                <a:gd name="connsiteX48" fmla="*/ 11446790 w 12191999"/>
                <a:gd name="connsiteY48" fmla="*/ 911330 h 2311729"/>
                <a:gd name="connsiteX49" fmla="*/ 11437256 w 12191999"/>
                <a:gd name="connsiteY49" fmla="*/ 816759 h 2311729"/>
                <a:gd name="connsiteX50" fmla="*/ 12173467 w 12191999"/>
                <a:gd name="connsiteY50" fmla="*/ 936 h 2311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2191999" h="2311729">
                  <a:moveTo>
                    <a:pt x="12191999" y="0"/>
                  </a:moveTo>
                  <a:lnTo>
                    <a:pt x="12191999" y="2311729"/>
                  </a:lnTo>
                  <a:lnTo>
                    <a:pt x="0" y="2311729"/>
                  </a:lnTo>
                  <a:lnTo>
                    <a:pt x="0" y="2020458"/>
                  </a:lnTo>
                  <a:lnTo>
                    <a:pt x="0" y="237172"/>
                  </a:lnTo>
                  <a:lnTo>
                    <a:pt x="63480" y="213939"/>
                  </a:lnTo>
                  <a:cubicBezTo>
                    <a:pt x="153468" y="185949"/>
                    <a:pt x="249145" y="170871"/>
                    <a:pt x="348343" y="170871"/>
                  </a:cubicBezTo>
                  <a:cubicBezTo>
                    <a:pt x="877401" y="170871"/>
                    <a:pt x="1306287" y="599757"/>
                    <a:pt x="1306287" y="1128815"/>
                  </a:cubicBezTo>
                  <a:cubicBezTo>
                    <a:pt x="1306287" y="1194948"/>
                    <a:pt x="1299586" y="1259515"/>
                    <a:pt x="1286825" y="1321874"/>
                  </a:cubicBezTo>
                  <a:lnTo>
                    <a:pt x="1256605" y="1419229"/>
                  </a:lnTo>
                  <a:lnTo>
                    <a:pt x="1344679" y="1371424"/>
                  </a:lnTo>
                  <a:cubicBezTo>
                    <a:pt x="1448867" y="1327356"/>
                    <a:pt x="1563416" y="1302987"/>
                    <a:pt x="1683656" y="1302987"/>
                  </a:cubicBezTo>
                  <a:cubicBezTo>
                    <a:pt x="1924137" y="1302987"/>
                    <a:pt x="2141852" y="1400461"/>
                    <a:pt x="2299446" y="1558056"/>
                  </a:cubicBezTo>
                  <a:lnTo>
                    <a:pt x="2381189" y="1657129"/>
                  </a:lnTo>
                  <a:lnTo>
                    <a:pt x="2427737" y="1596410"/>
                  </a:lnTo>
                  <a:cubicBezTo>
                    <a:pt x="2583425" y="1416679"/>
                    <a:pt x="2813321" y="1302987"/>
                    <a:pt x="3069771" y="1302987"/>
                  </a:cubicBezTo>
                  <a:cubicBezTo>
                    <a:pt x="3245622" y="1302987"/>
                    <a:pt x="3408987" y="1356446"/>
                    <a:pt x="3544503" y="1447998"/>
                  </a:cubicBezTo>
                  <a:lnTo>
                    <a:pt x="3657745" y="1541431"/>
                  </a:lnTo>
                  <a:lnTo>
                    <a:pt x="3713651" y="1519404"/>
                  </a:lnTo>
                  <a:cubicBezTo>
                    <a:pt x="3771598" y="1501381"/>
                    <a:pt x="3833208" y="1491671"/>
                    <a:pt x="3897086" y="1491671"/>
                  </a:cubicBezTo>
                  <a:cubicBezTo>
                    <a:pt x="4024841" y="1491671"/>
                    <a:pt x="4143526" y="1530508"/>
                    <a:pt x="4241977" y="1597020"/>
                  </a:cubicBezTo>
                  <a:lnTo>
                    <a:pt x="4317999" y="1659743"/>
                  </a:lnTo>
                  <a:lnTo>
                    <a:pt x="4359994" y="1582372"/>
                  </a:lnTo>
                  <a:cubicBezTo>
                    <a:pt x="4503453" y="1370026"/>
                    <a:pt x="4746395" y="1230415"/>
                    <a:pt x="5021945" y="1230415"/>
                  </a:cubicBezTo>
                  <a:cubicBezTo>
                    <a:pt x="5352605" y="1230415"/>
                    <a:pt x="5636309" y="1431455"/>
                    <a:pt x="5757498" y="1717972"/>
                  </a:cubicBezTo>
                  <a:lnTo>
                    <a:pt x="5775109" y="1774705"/>
                  </a:lnTo>
                  <a:lnTo>
                    <a:pt x="5877396" y="1742952"/>
                  </a:lnTo>
                  <a:cubicBezTo>
                    <a:pt x="5915189" y="1735219"/>
                    <a:pt x="5954321" y="1731157"/>
                    <a:pt x="5994403" y="1731157"/>
                  </a:cubicBezTo>
                  <a:cubicBezTo>
                    <a:pt x="6114640" y="1731157"/>
                    <a:pt x="6226343" y="1767710"/>
                    <a:pt x="6319003" y="1830310"/>
                  </a:cubicBezTo>
                  <a:lnTo>
                    <a:pt x="6349718" y="1855653"/>
                  </a:lnTo>
                  <a:lnTo>
                    <a:pt x="6372196" y="1783240"/>
                  </a:lnTo>
                  <a:cubicBezTo>
                    <a:pt x="6513213" y="1449839"/>
                    <a:pt x="6843343" y="1215901"/>
                    <a:pt x="7228113" y="1215901"/>
                  </a:cubicBezTo>
                  <a:cubicBezTo>
                    <a:pt x="7484626" y="1215901"/>
                    <a:pt x="7716855" y="1319874"/>
                    <a:pt x="7884955" y="1487974"/>
                  </a:cubicBezTo>
                  <a:lnTo>
                    <a:pt x="7933395" y="1546684"/>
                  </a:lnTo>
                  <a:lnTo>
                    <a:pt x="8036368" y="1487498"/>
                  </a:lnTo>
                  <a:cubicBezTo>
                    <a:pt x="8156294" y="1429711"/>
                    <a:pt x="8290765" y="1397328"/>
                    <a:pt x="8432799" y="1397328"/>
                  </a:cubicBezTo>
                  <a:cubicBezTo>
                    <a:pt x="8748430" y="1397328"/>
                    <a:pt x="9026710" y="1557246"/>
                    <a:pt x="9191035" y="1800479"/>
                  </a:cubicBezTo>
                  <a:lnTo>
                    <a:pt x="9210518" y="1836373"/>
                  </a:lnTo>
                  <a:lnTo>
                    <a:pt x="9258709" y="1810216"/>
                  </a:lnTo>
                  <a:cubicBezTo>
                    <a:pt x="9323827" y="1782674"/>
                    <a:pt x="9395420" y="1767443"/>
                    <a:pt x="9470570" y="1767443"/>
                  </a:cubicBezTo>
                  <a:cubicBezTo>
                    <a:pt x="9545720" y="1767443"/>
                    <a:pt x="9617313" y="1782674"/>
                    <a:pt x="9682431" y="1810216"/>
                  </a:cubicBezTo>
                  <a:lnTo>
                    <a:pt x="9768141" y="1856738"/>
                  </a:lnTo>
                  <a:lnTo>
                    <a:pt x="9791010" y="1783067"/>
                  </a:lnTo>
                  <a:cubicBezTo>
                    <a:pt x="9919358" y="1479619"/>
                    <a:pt x="10219827" y="1266699"/>
                    <a:pt x="10570028" y="1266699"/>
                  </a:cubicBezTo>
                  <a:cubicBezTo>
                    <a:pt x="10657578" y="1266699"/>
                    <a:pt x="10742020" y="1280007"/>
                    <a:pt x="10821441" y="1304709"/>
                  </a:cubicBezTo>
                  <a:lnTo>
                    <a:pt x="10893902" y="1333259"/>
                  </a:lnTo>
                  <a:lnTo>
                    <a:pt x="10916253" y="1261255"/>
                  </a:lnTo>
                  <a:cubicBezTo>
                    <a:pt x="11003287" y="1055484"/>
                    <a:pt x="11207039" y="911100"/>
                    <a:pt x="11444514" y="911100"/>
                  </a:cubicBezTo>
                  <a:lnTo>
                    <a:pt x="11446790" y="911330"/>
                  </a:lnTo>
                  <a:lnTo>
                    <a:pt x="11437256" y="816759"/>
                  </a:lnTo>
                  <a:cubicBezTo>
                    <a:pt x="11437256" y="392161"/>
                    <a:pt x="11759948" y="42931"/>
                    <a:pt x="12173467" y="936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chemeClr val="bg1"/>
              </a:solidFill>
            </a:ln>
            <a:effectLst>
              <a:innerShdw blurRad="266700" dist="139700" dir="16200000">
                <a:srgbClr val="18ACCA">
                  <a:alpha val="30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 rot="19652793">
            <a:off x="3749988" y="1523812"/>
            <a:ext cx="601603" cy="609821"/>
            <a:chOff x="2817684" y="410418"/>
            <a:chExt cx="604235" cy="612489"/>
          </a:xfrm>
        </p:grpSpPr>
        <p:grpSp>
          <p:nvGrpSpPr>
            <p:cNvPr id="16" name="组合 15"/>
            <p:cNvGrpSpPr/>
            <p:nvPr/>
          </p:nvGrpSpPr>
          <p:grpSpPr>
            <a:xfrm rot="21335217">
              <a:off x="2817684" y="410418"/>
              <a:ext cx="604235" cy="612489"/>
              <a:chOff x="7973451" y="5027358"/>
              <a:chExt cx="1573291" cy="1594779"/>
            </a:xfrm>
          </p:grpSpPr>
          <p:sp>
            <p:nvSpPr>
              <p:cNvPr id="18" name="五角星 2"/>
              <p:cNvSpPr/>
              <p:nvPr/>
            </p:nvSpPr>
            <p:spPr>
              <a:xfrm rot="20480842">
                <a:off x="7975659" y="5027358"/>
                <a:ext cx="1571083" cy="1580289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-1" fmla="*/ 0 w 914398"/>
                  <a:gd name="connsiteY0-2" fmla="*/ 349269 h 923906"/>
                  <a:gd name="connsiteX1-3" fmla="*/ 262139 w 914398"/>
                  <a:gd name="connsiteY1-4" fmla="*/ 223173 h 923906"/>
                  <a:gd name="connsiteX2-5" fmla="*/ 457199 w 914398"/>
                  <a:gd name="connsiteY2-6" fmla="*/ 0 h 923906"/>
                  <a:gd name="connsiteX3-7" fmla="*/ 652259 w 914398"/>
                  <a:gd name="connsiteY3-8" fmla="*/ 223173 h 923906"/>
                  <a:gd name="connsiteX4-9" fmla="*/ 914398 w 914398"/>
                  <a:gd name="connsiteY4-10" fmla="*/ 349269 h 923906"/>
                  <a:gd name="connsiteX5-11" fmla="*/ 772813 w 914398"/>
                  <a:gd name="connsiteY5-12" fmla="*/ 613293 h 923906"/>
                  <a:gd name="connsiteX6-13" fmla="*/ 739764 w 914398"/>
                  <a:gd name="connsiteY6-14" fmla="*/ 914398 h 923906"/>
                  <a:gd name="connsiteX7-15" fmla="*/ 457199 w 914398"/>
                  <a:gd name="connsiteY7-16" fmla="*/ 854400 h 923906"/>
                  <a:gd name="connsiteX8-17" fmla="*/ 174634 w 914398"/>
                  <a:gd name="connsiteY8-18" fmla="*/ 914398 h 923906"/>
                  <a:gd name="connsiteX9-19" fmla="*/ 141585 w 914398"/>
                  <a:gd name="connsiteY9-20" fmla="*/ 613293 h 923906"/>
                  <a:gd name="connsiteX10-21" fmla="*/ 0 w 914398"/>
                  <a:gd name="connsiteY10-22" fmla="*/ 349269 h 923906"/>
                  <a:gd name="connsiteX0-23" fmla="*/ 0 w 916461"/>
                  <a:gd name="connsiteY0-24" fmla="*/ 349269 h 923906"/>
                  <a:gd name="connsiteX1-25" fmla="*/ 262139 w 916461"/>
                  <a:gd name="connsiteY1-26" fmla="*/ 223173 h 923906"/>
                  <a:gd name="connsiteX2-27" fmla="*/ 457199 w 916461"/>
                  <a:gd name="connsiteY2-28" fmla="*/ 0 h 923906"/>
                  <a:gd name="connsiteX3-29" fmla="*/ 652259 w 916461"/>
                  <a:gd name="connsiteY3-30" fmla="*/ 223173 h 923906"/>
                  <a:gd name="connsiteX4-31" fmla="*/ 914398 w 916461"/>
                  <a:gd name="connsiteY4-32" fmla="*/ 349269 h 923906"/>
                  <a:gd name="connsiteX5-33" fmla="*/ 772813 w 916461"/>
                  <a:gd name="connsiteY5-34" fmla="*/ 613293 h 923906"/>
                  <a:gd name="connsiteX6-35" fmla="*/ 739764 w 916461"/>
                  <a:gd name="connsiteY6-36" fmla="*/ 914398 h 923906"/>
                  <a:gd name="connsiteX7-37" fmla="*/ 457199 w 916461"/>
                  <a:gd name="connsiteY7-38" fmla="*/ 854400 h 923906"/>
                  <a:gd name="connsiteX8-39" fmla="*/ 174634 w 916461"/>
                  <a:gd name="connsiteY8-40" fmla="*/ 914398 h 923906"/>
                  <a:gd name="connsiteX9-41" fmla="*/ 141585 w 916461"/>
                  <a:gd name="connsiteY9-42" fmla="*/ 613293 h 923906"/>
                  <a:gd name="connsiteX10-43" fmla="*/ 0 w 916461"/>
                  <a:gd name="connsiteY10-44" fmla="*/ 349269 h 923906"/>
                  <a:gd name="connsiteX0-45" fmla="*/ 0 w 916461"/>
                  <a:gd name="connsiteY0-46" fmla="*/ 349269 h 923906"/>
                  <a:gd name="connsiteX1-47" fmla="*/ 262139 w 916461"/>
                  <a:gd name="connsiteY1-48" fmla="*/ 223173 h 923906"/>
                  <a:gd name="connsiteX2-49" fmla="*/ 457199 w 916461"/>
                  <a:gd name="connsiteY2-50" fmla="*/ 0 h 923906"/>
                  <a:gd name="connsiteX3-51" fmla="*/ 652259 w 916461"/>
                  <a:gd name="connsiteY3-52" fmla="*/ 223173 h 923906"/>
                  <a:gd name="connsiteX4-53" fmla="*/ 914398 w 916461"/>
                  <a:gd name="connsiteY4-54" fmla="*/ 349269 h 923906"/>
                  <a:gd name="connsiteX5-55" fmla="*/ 772813 w 916461"/>
                  <a:gd name="connsiteY5-56" fmla="*/ 613293 h 923906"/>
                  <a:gd name="connsiteX6-57" fmla="*/ 739764 w 916461"/>
                  <a:gd name="connsiteY6-58" fmla="*/ 914398 h 923906"/>
                  <a:gd name="connsiteX7-59" fmla="*/ 457199 w 916461"/>
                  <a:gd name="connsiteY7-60" fmla="*/ 854400 h 923906"/>
                  <a:gd name="connsiteX8-61" fmla="*/ 174634 w 916461"/>
                  <a:gd name="connsiteY8-62" fmla="*/ 914398 h 923906"/>
                  <a:gd name="connsiteX9-63" fmla="*/ 141585 w 916461"/>
                  <a:gd name="connsiteY9-64" fmla="*/ 613293 h 923906"/>
                  <a:gd name="connsiteX10-65" fmla="*/ 0 w 916461"/>
                  <a:gd name="connsiteY10-66" fmla="*/ 349269 h 923906"/>
                  <a:gd name="connsiteX0-67" fmla="*/ 2063 w 918524"/>
                  <a:gd name="connsiteY0-68" fmla="*/ 349269 h 923906"/>
                  <a:gd name="connsiteX1-69" fmla="*/ 264202 w 918524"/>
                  <a:gd name="connsiteY1-70" fmla="*/ 223173 h 923906"/>
                  <a:gd name="connsiteX2-71" fmla="*/ 459262 w 918524"/>
                  <a:gd name="connsiteY2-72" fmla="*/ 0 h 923906"/>
                  <a:gd name="connsiteX3-73" fmla="*/ 654322 w 918524"/>
                  <a:gd name="connsiteY3-74" fmla="*/ 223173 h 923906"/>
                  <a:gd name="connsiteX4-75" fmla="*/ 916461 w 918524"/>
                  <a:gd name="connsiteY4-76" fmla="*/ 349269 h 923906"/>
                  <a:gd name="connsiteX5-77" fmla="*/ 774876 w 918524"/>
                  <a:gd name="connsiteY5-78" fmla="*/ 613293 h 923906"/>
                  <a:gd name="connsiteX6-79" fmla="*/ 741827 w 918524"/>
                  <a:gd name="connsiteY6-80" fmla="*/ 914398 h 923906"/>
                  <a:gd name="connsiteX7-81" fmla="*/ 459262 w 918524"/>
                  <a:gd name="connsiteY7-82" fmla="*/ 854400 h 923906"/>
                  <a:gd name="connsiteX8-83" fmla="*/ 176697 w 918524"/>
                  <a:gd name="connsiteY8-84" fmla="*/ 914398 h 923906"/>
                  <a:gd name="connsiteX9-85" fmla="*/ 143648 w 918524"/>
                  <a:gd name="connsiteY9-86" fmla="*/ 613293 h 923906"/>
                  <a:gd name="connsiteX10-87" fmla="*/ 2063 w 918524"/>
                  <a:gd name="connsiteY10-88" fmla="*/ 349269 h 923906"/>
                  <a:gd name="connsiteX0-89" fmla="*/ 2063 w 918524"/>
                  <a:gd name="connsiteY0-90" fmla="*/ 349269 h 923906"/>
                  <a:gd name="connsiteX1-91" fmla="*/ 264202 w 918524"/>
                  <a:gd name="connsiteY1-92" fmla="*/ 223173 h 923906"/>
                  <a:gd name="connsiteX2-93" fmla="*/ 459262 w 918524"/>
                  <a:gd name="connsiteY2-94" fmla="*/ 0 h 923906"/>
                  <a:gd name="connsiteX3-95" fmla="*/ 654322 w 918524"/>
                  <a:gd name="connsiteY3-96" fmla="*/ 223173 h 923906"/>
                  <a:gd name="connsiteX4-97" fmla="*/ 916461 w 918524"/>
                  <a:gd name="connsiteY4-98" fmla="*/ 349269 h 923906"/>
                  <a:gd name="connsiteX5-99" fmla="*/ 774876 w 918524"/>
                  <a:gd name="connsiteY5-100" fmla="*/ 613293 h 923906"/>
                  <a:gd name="connsiteX6-101" fmla="*/ 741827 w 918524"/>
                  <a:gd name="connsiteY6-102" fmla="*/ 914398 h 923906"/>
                  <a:gd name="connsiteX7-103" fmla="*/ 459262 w 918524"/>
                  <a:gd name="connsiteY7-104" fmla="*/ 854400 h 923906"/>
                  <a:gd name="connsiteX8-105" fmla="*/ 176697 w 918524"/>
                  <a:gd name="connsiteY8-106" fmla="*/ 914398 h 923906"/>
                  <a:gd name="connsiteX9-107" fmla="*/ 143648 w 918524"/>
                  <a:gd name="connsiteY9-108" fmla="*/ 613293 h 923906"/>
                  <a:gd name="connsiteX10-109" fmla="*/ 2063 w 918524"/>
                  <a:gd name="connsiteY10-110" fmla="*/ 349269 h 923906"/>
                  <a:gd name="connsiteX0-111" fmla="*/ 2063 w 918524"/>
                  <a:gd name="connsiteY0-112" fmla="*/ 349269 h 923906"/>
                  <a:gd name="connsiteX1-113" fmla="*/ 264202 w 918524"/>
                  <a:gd name="connsiteY1-114" fmla="*/ 223173 h 923906"/>
                  <a:gd name="connsiteX2-115" fmla="*/ 459262 w 918524"/>
                  <a:gd name="connsiteY2-116" fmla="*/ 0 h 923906"/>
                  <a:gd name="connsiteX3-117" fmla="*/ 654322 w 918524"/>
                  <a:gd name="connsiteY3-118" fmla="*/ 223173 h 923906"/>
                  <a:gd name="connsiteX4-119" fmla="*/ 916461 w 918524"/>
                  <a:gd name="connsiteY4-120" fmla="*/ 349269 h 923906"/>
                  <a:gd name="connsiteX5-121" fmla="*/ 774876 w 918524"/>
                  <a:gd name="connsiteY5-122" fmla="*/ 613293 h 923906"/>
                  <a:gd name="connsiteX6-123" fmla="*/ 741827 w 918524"/>
                  <a:gd name="connsiteY6-124" fmla="*/ 914398 h 923906"/>
                  <a:gd name="connsiteX7-125" fmla="*/ 459262 w 918524"/>
                  <a:gd name="connsiteY7-126" fmla="*/ 854400 h 923906"/>
                  <a:gd name="connsiteX8-127" fmla="*/ 176697 w 918524"/>
                  <a:gd name="connsiteY8-128" fmla="*/ 914398 h 923906"/>
                  <a:gd name="connsiteX9-129" fmla="*/ 143648 w 918524"/>
                  <a:gd name="connsiteY9-130" fmla="*/ 613293 h 923906"/>
                  <a:gd name="connsiteX10-131" fmla="*/ 2063 w 918524"/>
                  <a:gd name="connsiteY10-132" fmla="*/ 349269 h 923906"/>
                  <a:gd name="connsiteX0-133" fmla="*/ 2063 w 918524"/>
                  <a:gd name="connsiteY0-134" fmla="*/ 349269 h 923906"/>
                  <a:gd name="connsiteX1-135" fmla="*/ 264202 w 918524"/>
                  <a:gd name="connsiteY1-136" fmla="*/ 223173 h 923906"/>
                  <a:gd name="connsiteX2-137" fmla="*/ 459262 w 918524"/>
                  <a:gd name="connsiteY2-138" fmla="*/ 0 h 923906"/>
                  <a:gd name="connsiteX3-139" fmla="*/ 654322 w 918524"/>
                  <a:gd name="connsiteY3-140" fmla="*/ 223173 h 923906"/>
                  <a:gd name="connsiteX4-141" fmla="*/ 916461 w 918524"/>
                  <a:gd name="connsiteY4-142" fmla="*/ 349269 h 923906"/>
                  <a:gd name="connsiteX5-143" fmla="*/ 774876 w 918524"/>
                  <a:gd name="connsiteY5-144" fmla="*/ 613293 h 923906"/>
                  <a:gd name="connsiteX6-145" fmla="*/ 741827 w 918524"/>
                  <a:gd name="connsiteY6-146" fmla="*/ 914398 h 923906"/>
                  <a:gd name="connsiteX7-147" fmla="*/ 459262 w 918524"/>
                  <a:gd name="connsiteY7-148" fmla="*/ 854400 h 923906"/>
                  <a:gd name="connsiteX8-149" fmla="*/ 176697 w 918524"/>
                  <a:gd name="connsiteY8-150" fmla="*/ 914398 h 923906"/>
                  <a:gd name="connsiteX9-151" fmla="*/ 143648 w 918524"/>
                  <a:gd name="connsiteY9-152" fmla="*/ 613293 h 923906"/>
                  <a:gd name="connsiteX10-153" fmla="*/ 2063 w 918524"/>
                  <a:gd name="connsiteY10-154" fmla="*/ 349269 h 923906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</a:cxnLst>
                <a:rect l="l" t="t" r="r" b="b"/>
                <a:pathLst>
                  <a:path w="918524" h="923906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C4EF39"/>
              </a:solidFill>
              <a:ln w="63500">
                <a:noFill/>
              </a:ln>
              <a:effectLst>
                <a:outerShdw blurRad="190500" dist="63500" dir="5400000" algn="t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aseline="-25000"/>
              </a:p>
            </p:txBody>
          </p:sp>
          <p:sp>
            <p:nvSpPr>
              <p:cNvPr id="19" name="五角星 2"/>
              <p:cNvSpPr/>
              <p:nvPr/>
            </p:nvSpPr>
            <p:spPr>
              <a:xfrm rot="20480842">
                <a:off x="7973451" y="5041848"/>
                <a:ext cx="1571083" cy="1580289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-1" fmla="*/ 0 w 914398"/>
                  <a:gd name="connsiteY0-2" fmla="*/ 349269 h 923906"/>
                  <a:gd name="connsiteX1-3" fmla="*/ 262139 w 914398"/>
                  <a:gd name="connsiteY1-4" fmla="*/ 223173 h 923906"/>
                  <a:gd name="connsiteX2-5" fmla="*/ 457199 w 914398"/>
                  <a:gd name="connsiteY2-6" fmla="*/ 0 h 923906"/>
                  <a:gd name="connsiteX3-7" fmla="*/ 652259 w 914398"/>
                  <a:gd name="connsiteY3-8" fmla="*/ 223173 h 923906"/>
                  <a:gd name="connsiteX4-9" fmla="*/ 914398 w 914398"/>
                  <a:gd name="connsiteY4-10" fmla="*/ 349269 h 923906"/>
                  <a:gd name="connsiteX5-11" fmla="*/ 772813 w 914398"/>
                  <a:gd name="connsiteY5-12" fmla="*/ 613293 h 923906"/>
                  <a:gd name="connsiteX6-13" fmla="*/ 739764 w 914398"/>
                  <a:gd name="connsiteY6-14" fmla="*/ 914398 h 923906"/>
                  <a:gd name="connsiteX7-15" fmla="*/ 457199 w 914398"/>
                  <a:gd name="connsiteY7-16" fmla="*/ 854400 h 923906"/>
                  <a:gd name="connsiteX8-17" fmla="*/ 174634 w 914398"/>
                  <a:gd name="connsiteY8-18" fmla="*/ 914398 h 923906"/>
                  <a:gd name="connsiteX9-19" fmla="*/ 141585 w 914398"/>
                  <a:gd name="connsiteY9-20" fmla="*/ 613293 h 923906"/>
                  <a:gd name="connsiteX10-21" fmla="*/ 0 w 914398"/>
                  <a:gd name="connsiteY10-22" fmla="*/ 349269 h 923906"/>
                  <a:gd name="connsiteX0-23" fmla="*/ 0 w 916461"/>
                  <a:gd name="connsiteY0-24" fmla="*/ 349269 h 923906"/>
                  <a:gd name="connsiteX1-25" fmla="*/ 262139 w 916461"/>
                  <a:gd name="connsiteY1-26" fmla="*/ 223173 h 923906"/>
                  <a:gd name="connsiteX2-27" fmla="*/ 457199 w 916461"/>
                  <a:gd name="connsiteY2-28" fmla="*/ 0 h 923906"/>
                  <a:gd name="connsiteX3-29" fmla="*/ 652259 w 916461"/>
                  <a:gd name="connsiteY3-30" fmla="*/ 223173 h 923906"/>
                  <a:gd name="connsiteX4-31" fmla="*/ 914398 w 916461"/>
                  <a:gd name="connsiteY4-32" fmla="*/ 349269 h 923906"/>
                  <a:gd name="connsiteX5-33" fmla="*/ 772813 w 916461"/>
                  <a:gd name="connsiteY5-34" fmla="*/ 613293 h 923906"/>
                  <a:gd name="connsiteX6-35" fmla="*/ 739764 w 916461"/>
                  <a:gd name="connsiteY6-36" fmla="*/ 914398 h 923906"/>
                  <a:gd name="connsiteX7-37" fmla="*/ 457199 w 916461"/>
                  <a:gd name="connsiteY7-38" fmla="*/ 854400 h 923906"/>
                  <a:gd name="connsiteX8-39" fmla="*/ 174634 w 916461"/>
                  <a:gd name="connsiteY8-40" fmla="*/ 914398 h 923906"/>
                  <a:gd name="connsiteX9-41" fmla="*/ 141585 w 916461"/>
                  <a:gd name="connsiteY9-42" fmla="*/ 613293 h 923906"/>
                  <a:gd name="connsiteX10-43" fmla="*/ 0 w 916461"/>
                  <a:gd name="connsiteY10-44" fmla="*/ 349269 h 923906"/>
                  <a:gd name="connsiteX0-45" fmla="*/ 0 w 916461"/>
                  <a:gd name="connsiteY0-46" fmla="*/ 349269 h 923906"/>
                  <a:gd name="connsiteX1-47" fmla="*/ 262139 w 916461"/>
                  <a:gd name="connsiteY1-48" fmla="*/ 223173 h 923906"/>
                  <a:gd name="connsiteX2-49" fmla="*/ 457199 w 916461"/>
                  <a:gd name="connsiteY2-50" fmla="*/ 0 h 923906"/>
                  <a:gd name="connsiteX3-51" fmla="*/ 652259 w 916461"/>
                  <a:gd name="connsiteY3-52" fmla="*/ 223173 h 923906"/>
                  <a:gd name="connsiteX4-53" fmla="*/ 914398 w 916461"/>
                  <a:gd name="connsiteY4-54" fmla="*/ 349269 h 923906"/>
                  <a:gd name="connsiteX5-55" fmla="*/ 772813 w 916461"/>
                  <a:gd name="connsiteY5-56" fmla="*/ 613293 h 923906"/>
                  <a:gd name="connsiteX6-57" fmla="*/ 739764 w 916461"/>
                  <a:gd name="connsiteY6-58" fmla="*/ 914398 h 923906"/>
                  <a:gd name="connsiteX7-59" fmla="*/ 457199 w 916461"/>
                  <a:gd name="connsiteY7-60" fmla="*/ 854400 h 923906"/>
                  <a:gd name="connsiteX8-61" fmla="*/ 174634 w 916461"/>
                  <a:gd name="connsiteY8-62" fmla="*/ 914398 h 923906"/>
                  <a:gd name="connsiteX9-63" fmla="*/ 141585 w 916461"/>
                  <a:gd name="connsiteY9-64" fmla="*/ 613293 h 923906"/>
                  <a:gd name="connsiteX10-65" fmla="*/ 0 w 916461"/>
                  <a:gd name="connsiteY10-66" fmla="*/ 349269 h 923906"/>
                  <a:gd name="connsiteX0-67" fmla="*/ 2063 w 918524"/>
                  <a:gd name="connsiteY0-68" fmla="*/ 349269 h 923906"/>
                  <a:gd name="connsiteX1-69" fmla="*/ 264202 w 918524"/>
                  <a:gd name="connsiteY1-70" fmla="*/ 223173 h 923906"/>
                  <a:gd name="connsiteX2-71" fmla="*/ 459262 w 918524"/>
                  <a:gd name="connsiteY2-72" fmla="*/ 0 h 923906"/>
                  <a:gd name="connsiteX3-73" fmla="*/ 654322 w 918524"/>
                  <a:gd name="connsiteY3-74" fmla="*/ 223173 h 923906"/>
                  <a:gd name="connsiteX4-75" fmla="*/ 916461 w 918524"/>
                  <a:gd name="connsiteY4-76" fmla="*/ 349269 h 923906"/>
                  <a:gd name="connsiteX5-77" fmla="*/ 774876 w 918524"/>
                  <a:gd name="connsiteY5-78" fmla="*/ 613293 h 923906"/>
                  <a:gd name="connsiteX6-79" fmla="*/ 741827 w 918524"/>
                  <a:gd name="connsiteY6-80" fmla="*/ 914398 h 923906"/>
                  <a:gd name="connsiteX7-81" fmla="*/ 459262 w 918524"/>
                  <a:gd name="connsiteY7-82" fmla="*/ 854400 h 923906"/>
                  <a:gd name="connsiteX8-83" fmla="*/ 176697 w 918524"/>
                  <a:gd name="connsiteY8-84" fmla="*/ 914398 h 923906"/>
                  <a:gd name="connsiteX9-85" fmla="*/ 143648 w 918524"/>
                  <a:gd name="connsiteY9-86" fmla="*/ 613293 h 923906"/>
                  <a:gd name="connsiteX10-87" fmla="*/ 2063 w 918524"/>
                  <a:gd name="connsiteY10-88" fmla="*/ 349269 h 923906"/>
                  <a:gd name="connsiteX0-89" fmla="*/ 2063 w 918524"/>
                  <a:gd name="connsiteY0-90" fmla="*/ 349269 h 923906"/>
                  <a:gd name="connsiteX1-91" fmla="*/ 264202 w 918524"/>
                  <a:gd name="connsiteY1-92" fmla="*/ 223173 h 923906"/>
                  <a:gd name="connsiteX2-93" fmla="*/ 459262 w 918524"/>
                  <a:gd name="connsiteY2-94" fmla="*/ 0 h 923906"/>
                  <a:gd name="connsiteX3-95" fmla="*/ 654322 w 918524"/>
                  <a:gd name="connsiteY3-96" fmla="*/ 223173 h 923906"/>
                  <a:gd name="connsiteX4-97" fmla="*/ 916461 w 918524"/>
                  <a:gd name="connsiteY4-98" fmla="*/ 349269 h 923906"/>
                  <a:gd name="connsiteX5-99" fmla="*/ 774876 w 918524"/>
                  <a:gd name="connsiteY5-100" fmla="*/ 613293 h 923906"/>
                  <a:gd name="connsiteX6-101" fmla="*/ 741827 w 918524"/>
                  <a:gd name="connsiteY6-102" fmla="*/ 914398 h 923906"/>
                  <a:gd name="connsiteX7-103" fmla="*/ 459262 w 918524"/>
                  <a:gd name="connsiteY7-104" fmla="*/ 854400 h 923906"/>
                  <a:gd name="connsiteX8-105" fmla="*/ 176697 w 918524"/>
                  <a:gd name="connsiteY8-106" fmla="*/ 914398 h 923906"/>
                  <a:gd name="connsiteX9-107" fmla="*/ 143648 w 918524"/>
                  <a:gd name="connsiteY9-108" fmla="*/ 613293 h 923906"/>
                  <a:gd name="connsiteX10-109" fmla="*/ 2063 w 918524"/>
                  <a:gd name="connsiteY10-110" fmla="*/ 349269 h 923906"/>
                  <a:gd name="connsiteX0-111" fmla="*/ 2063 w 918524"/>
                  <a:gd name="connsiteY0-112" fmla="*/ 349269 h 923906"/>
                  <a:gd name="connsiteX1-113" fmla="*/ 264202 w 918524"/>
                  <a:gd name="connsiteY1-114" fmla="*/ 223173 h 923906"/>
                  <a:gd name="connsiteX2-115" fmla="*/ 459262 w 918524"/>
                  <a:gd name="connsiteY2-116" fmla="*/ 0 h 923906"/>
                  <a:gd name="connsiteX3-117" fmla="*/ 654322 w 918524"/>
                  <a:gd name="connsiteY3-118" fmla="*/ 223173 h 923906"/>
                  <a:gd name="connsiteX4-119" fmla="*/ 916461 w 918524"/>
                  <a:gd name="connsiteY4-120" fmla="*/ 349269 h 923906"/>
                  <a:gd name="connsiteX5-121" fmla="*/ 774876 w 918524"/>
                  <a:gd name="connsiteY5-122" fmla="*/ 613293 h 923906"/>
                  <a:gd name="connsiteX6-123" fmla="*/ 741827 w 918524"/>
                  <a:gd name="connsiteY6-124" fmla="*/ 914398 h 923906"/>
                  <a:gd name="connsiteX7-125" fmla="*/ 459262 w 918524"/>
                  <a:gd name="connsiteY7-126" fmla="*/ 854400 h 923906"/>
                  <a:gd name="connsiteX8-127" fmla="*/ 176697 w 918524"/>
                  <a:gd name="connsiteY8-128" fmla="*/ 914398 h 923906"/>
                  <a:gd name="connsiteX9-129" fmla="*/ 143648 w 918524"/>
                  <a:gd name="connsiteY9-130" fmla="*/ 613293 h 923906"/>
                  <a:gd name="connsiteX10-131" fmla="*/ 2063 w 918524"/>
                  <a:gd name="connsiteY10-132" fmla="*/ 349269 h 923906"/>
                  <a:gd name="connsiteX0-133" fmla="*/ 2063 w 918524"/>
                  <a:gd name="connsiteY0-134" fmla="*/ 349269 h 923906"/>
                  <a:gd name="connsiteX1-135" fmla="*/ 264202 w 918524"/>
                  <a:gd name="connsiteY1-136" fmla="*/ 223173 h 923906"/>
                  <a:gd name="connsiteX2-137" fmla="*/ 459262 w 918524"/>
                  <a:gd name="connsiteY2-138" fmla="*/ 0 h 923906"/>
                  <a:gd name="connsiteX3-139" fmla="*/ 654322 w 918524"/>
                  <a:gd name="connsiteY3-140" fmla="*/ 223173 h 923906"/>
                  <a:gd name="connsiteX4-141" fmla="*/ 916461 w 918524"/>
                  <a:gd name="connsiteY4-142" fmla="*/ 349269 h 923906"/>
                  <a:gd name="connsiteX5-143" fmla="*/ 774876 w 918524"/>
                  <a:gd name="connsiteY5-144" fmla="*/ 613293 h 923906"/>
                  <a:gd name="connsiteX6-145" fmla="*/ 741827 w 918524"/>
                  <a:gd name="connsiteY6-146" fmla="*/ 914398 h 923906"/>
                  <a:gd name="connsiteX7-147" fmla="*/ 459262 w 918524"/>
                  <a:gd name="connsiteY7-148" fmla="*/ 854400 h 923906"/>
                  <a:gd name="connsiteX8-149" fmla="*/ 176697 w 918524"/>
                  <a:gd name="connsiteY8-150" fmla="*/ 914398 h 923906"/>
                  <a:gd name="connsiteX9-151" fmla="*/ 143648 w 918524"/>
                  <a:gd name="connsiteY9-152" fmla="*/ 613293 h 923906"/>
                  <a:gd name="connsiteX10-153" fmla="*/ 2063 w 918524"/>
                  <a:gd name="connsiteY10-154" fmla="*/ 349269 h 923906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</a:cxnLst>
                <a:rect l="l" t="t" r="r" b="b"/>
                <a:pathLst>
                  <a:path w="918524" h="923906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FF8FA7"/>
              </a:solidFill>
              <a:ln w="25400">
                <a:solidFill>
                  <a:schemeClr val="bg1"/>
                </a:solidFill>
              </a:ln>
              <a:effectLst>
                <a:innerShdw blurRad="368300">
                  <a:srgbClr val="FF3B65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aseline="-25000"/>
              </a:p>
            </p:txBody>
          </p:sp>
        </p:grpSp>
        <p:sp>
          <p:nvSpPr>
            <p:cNvPr id="17" name="弧形 16"/>
            <p:cNvSpPr/>
            <p:nvPr/>
          </p:nvSpPr>
          <p:spPr>
            <a:xfrm rot="15881703">
              <a:off x="2988235" y="627531"/>
              <a:ext cx="197224" cy="197224"/>
            </a:xfrm>
            <a:prstGeom prst="arc">
              <a:avLst>
                <a:gd name="adj1" fmla="val 16200000"/>
                <a:gd name="adj2" fmla="val 20358260"/>
              </a:avLst>
            </a:prstGeom>
            <a:ln w="41275">
              <a:solidFill>
                <a:schemeClr val="bg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969628" y="1606811"/>
            <a:ext cx="2230454" cy="1398934"/>
            <a:chOff x="594424" y="1153191"/>
            <a:chExt cx="2605976" cy="1634460"/>
          </a:xfrm>
        </p:grpSpPr>
        <p:sp>
          <p:nvSpPr>
            <p:cNvPr id="21" name="任意多边形 17"/>
            <p:cNvSpPr/>
            <p:nvPr/>
          </p:nvSpPr>
          <p:spPr>
            <a:xfrm>
              <a:off x="616196" y="1175175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noFill/>
            </a:ln>
            <a:effectLst>
              <a:outerShdw blurRad="152400" dist="889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任意多边形 18"/>
            <p:cNvSpPr/>
            <p:nvPr/>
          </p:nvSpPr>
          <p:spPr>
            <a:xfrm>
              <a:off x="594424" y="1153191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innerShdw blurRad="355600" dist="114300" dir="3600000">
                <a:srgbClr val="19B4C9">
                  <a:alpha val="71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3" name="组合 22"/>
          <p:cNvGrpSpPr/>
          <p:nvPr/>
        </p:nvGrpSpPr>
        <p:grpSpPr>
          <a:xfrm rot="2224307">
            <a:off x="1360629" y="653724"/>
            <a:ext cx="379384" cy="372408"/>
            <a:chOff x="10646778" y="4753862"/>
            <a:chExt cx="751521" cy="737702"/>
          </a:xfrm>
        </p:grpSpPr>
        <p:sp>
          <p:nvSpPr>
            <p:cNvPr id="24" name="五角星 2"/>
            <p:cNvSpPr/>
            <p:nvPr/>
          </p:nvSpPr>
          <p:spPr>
            <a:xfrm rot="20227648" flipH="1">
              <a:off x="10648573" y="4753862"/>
              <a:ext cx="749726" cy="728735"/>
            </a:xfrm>
            <a:custGeom>
              <a:avLst/>
              <a:gdLst>
                <a:gd name="connsiteX0" fmla="*/ 1 w 914400"/>
                <a:gd name="connsiteY0" fmla="*/ 349269 h 914400"/>
                <a:gd name="connsiteX1" fmla="*/ 262140 w 914400"/>
                <a:gd name="connsiteY1" fmla="*/ 223173 h 914400"/>
                <a:gd name="connsiteX2" fmla="*/ 457200 w 914400"/>
                <a:gd name="connsiteY2" fmla="*/ 0 h 914400"/>
                <a:gd name="connsiteX3" fmla="*/ 652260 w 914400"/>
                <a:gd name="connsiteY3" fmla="*/ 223173 h 914400"/>
                <a:gd name="connsiteX4" fmla="*/ 914399 w 914400"/>
                <a:gd name="connsiteY4" fmla="*/ 349269 h 914400"/>
                <a:gd name="connsiteX5" fmla="*/ 772814 w 914400"/>
                <a:gd name="connsiteY5" fmla="*/ 613293 h 914400"/>
                <a:gd name="connsiteX6" fmla="*/ 739765 w 914400"/>
                <a:gd name="connsiteY6" fmla="*/ 914398 h 914400"/>
                <a:gd name="connsiteX7" fmla="*/ 457200 w 914400"/>
                <a:gd name="connsiteY7" fmla="*/ 854400 h 914400"/>
                <a:gd name="connsiteX8" fmla="*/ 174635 w 914400"/>
                <a:gd name="connsiteY8" fmla="*/ 914398 h 914400"/>
                <a:gd name="connsiteX9" fmla="*/ 141586 w 914400"/>
                <a:gd name="connsiteY9" fmla="*/ 613293 h 914400"/>
                <a:gd name="connsiteX10" fmla="*/ 1 w 914400"/>
                <a:gd name="connsiteY10" fmla="*/ 349269 h 914400"/>
                <a:gd name="connsiteX0-1" fmla="*/ 0 w 914398"/>
                <a:gd name="connsiteY0-2" fmla="*/ 349269 h 923906"/>
                <a:gd name="connsiteX1-3" fmla="*/ 262139 w 914398"/>
                <a:gd name="connsiteY1-4" fmla="*/ 223173 h 923906"/>
                <a:gd name="connsiteX2-5" fmla="*/ 457199 w 914398"/>
                <a:gd name="connsiteY2-6" fmla="*/ 0 h 923906"/>
                <a:gd name="connsiteX3-7" fmla="*/ 652259 w 914398"/>
                <a:gd name="connsiteY3-8" fmla="*/ 223173 h 923906"/>
                <a:gd name="connsiteX4-9" fmla="*/ 914398 w 914398"/>
                <a:gd name="connsiteY4-10" fmla="*/ 349269 h 923906"/>
                <a:gd name="connsiteX5-11" fmla="*/ 772813 w 914398"/>
                <a:gd name="connsiteY5-12" fmla="*/ 613293 h 923906"/>
                <a:gd name="connsiteX6-13" fmla="*/ 739764 w 914398"/>
                <a:gd name="connsiteY6-14" fmla="*/ 914398 h 923906"/>
                <a:gd name="connsiteX7-15" fmla="*/ 457199 w 914398"/>
                <a:gd name="connsiteY7-16" fmla="*/ 854400 h 923906"/>
                <a:gd name="connsiteX8-17" fmla="*/ 174634 w 914398"/>
                <a:gd name="connsiteY8-18" fmla="*/ 914398 h 923906"/>
                <a:gd name="connsiteX9-19" fmla="*/ 141585 w 914398"/>
                <a:gd name="connsiteY9-20" fmla="*/ 613293 h 923906"/>
                <a:gd name="connsiteX10-21" fmla="*/ 0 w 914398"/>
                <a:gd name="connsiteY10-22" fmla="*/ 349269 h 923906"/>
                <a:gd name="connsiteX0-23" fmla="*/ 0 w 916461"/>
                <a:gd name="connsiteY0-24" fmla="*/ 349269 h 923906"/>
                <a:gd name="connsiteX1-25" fmla="*/ 262139 w 916461"/>
                <a:gd name="connsiteY1-26" fmla="*/ 223173 h 923906"/>
                <a:gd name="connsiteX2-27" fmla="*/ 457199 w 916461"/>
                <a:gd name="connsiteY2-28" fmla="*/ 0 h 923906"/>
                <a:gd name="connsiteX3-29" fmla="*/ 652259 w 916461"/>
                <a:gd name="connsiteY3-30" fmla="*/ 223173 h 923906"/>
                <a:gd name="connsiteX4-31" fmla="*/ 914398 w 916461"/>
                <a:gd name="connsiteY4-32" fmla="*/ 349269 h 923906"/>
                <a:gd name="connsiteX5-33" fmla="*/ 772813 w 916461"/>
                <a:gd name="connsiteY5-34" fmla="*/ 613293 h 923906"/>
                <a:gd name="connsiteX6-35" fmla="*/ 739764 w 916461"/>
                <a:gd name="connsiteY6-36" fmla="*/ 914398 h 923906"/>
                <a:gd name="connsiteX7-37" fmla="*/ 457199 w 916461"/>
                <a:gd name="connsiteY7-38" fmla="*/ 854400 h 923906"/>
                <a:gd name="connsiteX8-39" fmla="*/ 174634 w 916461"/>
                <a:gd name="connsiteY8-40" fmla="*/ 914398 h 923906"/>
                <a:gd name="connsiteX9-41" fmla="*/ 141585 w 916461"/>
                <a:gd name="connsiteY9-42" fmla="*/ 613293 h 923906"/>
                <a:gd name="connsiteX10-43" fmla="*/ 0 w 916461"/>
                <a:gd name="connsiteY10-44" fmla="*/ 349269 h 923906"/>
                <a:gd name="connsiteX0-45" fmla="*/ 0 w 916461"/>
                <a:gd name="connsiteY0-46" fmla="*/ 349269 h 923906"/>
                <a:gd name="connsiteX1-47" fmla="*/ 262139 w 916461"/>
                <a:gd name="connsiteY1-48" fmla="*/ 223173 h 923906"/>
                <a:gd name="connsiteX2-49" fmla="*/ 457199 w 916461"/>
                <a:gd name="connsiteY2-50" fmla="*/ 0 h 923906"/>
                <a:gd name="connsiteX3-51" fmla="*/ 652259 w 916461"/>
                <a:gd name="connsiteY3-52" fmla="*/ 223173 h 923906"/>
                <a:gd name="connsiteX4-53" fmla="*/ 914398 w 916461"/>
                <a:gd name="connsiteY4-54" fmla="*/ 349269 h 923906"/>
                <a:gd name="connsiteX5-55" fmla="*/ 772813 w 916461"/>
                <a:gd name="connsiteY5-56" fmla="*/ 613293 h 923906"/>
                <a:gd name="connsiteX6-57" fmla="*/ 739764 w 916461"/>
                <a:gd name="connsiteY6-58" fmla="*/ 914398 h 923906"/>
                <a:gd name="connsiteX7-59" fmla="*/ 457199 w 916461"/>
                <a:gd name="connsiteY7-60" fmla="*/ 854400 h 923906"/>
                <a:gd name="connsiteX8-61" fmla="*/ 174634 w 916461"/>
                <a:gd name="connsiteY8-62" fmla="*/ 914398 h 923906"/>
                <a:gd name="connsiteX9-63" fmla="*/ 141585 w 916461"/>
                <a:gd name="connsiteY9-64" fmla="*/ 613293 h 923906"/>
                <a:gd name="connsiteX10-65" fmla="*/ 0 w 916461"/>
                <a:gd name="connsiteY10-66" fmla="*/ 349269 h 923906"/>
                <a:gd name="connsiteX0-67" fmla="*/ 2063 w 918524"/>
                <a:gd name="connsiteY0-68" fmla="*/ 349269 h 923906"/>
                <a:gd name="connsiteX1-69" fmla="*/ 264202 w 918524"/>
                <a:gd name="connsiteY1-70" fmla="*/ 223173 h 923906"/>
                <a:gd name="connsiteX2-71" fmla="*/ 459262 w 918524"/>
                <a:gd name="connsiteY2-72" fmla="*/ 0 h 923906"/>
                <a:gd name="connsiteX3-73" fmla="*/ 654322 w 918524"/>
                <a:gd name="connsiteY3-74" fmla="*/ 223173 h 923906"/>
                <a:gd name="connsiteX4-75" fmla="*/ 916461 w 918524"/>
                <a:gd name="connsiteY4-76" fmla="*/ 349269 h 923906"/>
                <a:gd name="connsiteX5-77" fmla="*/ 774876 w 918524"/>
                <a:gd name="connsiteY5-78" fmla="*/ 613293 h 923906"/>
                <a:gd name="connsiteX6-79" fmla="*/ 741827 w 918524"/>
                <a:gd name="connsiteY6-80" fmla="*/ 914398 h 923906"/>
                <a:gd name="connsiteX7-81" fmla="*/ 459262 w 918524"/>
                <a:gd name="connsiteY7-82" fmla="*/ 854400 h 923906"/>
                <a:gd name="connsiteX8-83" fmla="*/ 176697 w 918524"/>
                <a:gd name="connsiteY8-84" fmla="*/ 914398 h 923906"/>
                <a:gd name="connsiteX9-85" fmla="*/ 143648 w 918524"/>
                <a:gd name="connsiteY9-86" fmla="*/ 613293 h 923906"/>
                <a:gd name="connsiteX10-87" fmla="*/ 2063 w 918524"/>
                <a:gd name="connsiteY10-88" fmla="*/ 349269 h 923906"/>
                <a:gd name="connsiteX0-89" fmla="*/ 2063 w 918524"/>
                <a:gd name="connsiteY0-90" fmla="*/ 349269 h 923906"/>
                <a:gd name="connsiteX1-91" fmla="*/ 264202 w 918524"/>
                <a:gd name="connsiteY1-92" fmla="*/ 223173 h 923906"/>
                <a:gd name="connsiteX2-93" fmla="*/ 459262 w 918524"/>
                <a:gd name="connsiteY2-94" fmla="*/ 0 h 923906"/>
                <a:gd name="connsiteX3-95" fmla="*/ 654322 w 918524"/>
                <a:gd name="connsiteY3-96" fmla="*/ 223173 h 923906"/>
                <a:gd name="connsiteX4-97" fmla="*/ 916461 w 918524"/>
                <a:gd name="connsiteY4-98" fmla="*/ 349269 h 923906"/>
                <a:gd name="connsiteX5-99" fmla="*/ 774876 w 918524"/>
                <a:gd name="connsiteY5-100" fmla="*/ 613293 h 923906"/>
                <a:gd name="connsiteX6-101" fmla="*/ 741827 w 918524"/>
                <a:gd name="connsiteY6-102" fmla="*/ 914398 h 923906"/>
                <a:gd name="connsiteX7-103" fmla="*/ 459262 w 918524"/>
                <a:gd name="connsiteY7-104" fmla="*/ 854400 h 923906"/>
                <a:gd name="connsiteX8-105" fmla="*/ 176697 w 918524"/>
                <a:gd name="connsiteY8-106" fmla="*/ 914398 h 923906"/>
                <a:gd name="connsiteX9-107" fmla="*/ 143648 w 918524"/>
                <a:gd name="connsiteY9-108" fmla="*/ 613293 h 923906"/>
                <a:gd name="connsiteX10-109" fmla="*/ 2063 w 918524"/>
                <a:gd name="connsiteY10-110" fmla="*/ 349269 h 923906"/>
                <a:gd name="connsiteX0-111" fmla="*/ 2063 w 918524"/>
                <a:gd name="connsiteY0-112" fmla="*/ 349269 h 923906"/>
                <a:gd name="connsiteX1-113" fmla="*/ 264202 w 918524"/>
                <a:gd name="connsiteY1-114" fmla="*/ 223173 h 923906"/>
                <a:gd name="connsiteX2-115" fmla="*/ 459262 w 918524"/>
                <a:gd name="connsiteY2-116" fmla="*/ 0 h 923906"/>
                <a:gd name="connsiteX3-117" fmla="*/ 654322 w 918524"/>
                <a:gd name="connsiteY3-118" fmla="*/ 223173 h 923906"/>
                <a:gd name="connsiteX4-119" fmla="*/ 916461 w 918524"/>
                <a:gd name="connsiteY4-120" fmla="*/ 349269 h 923906"/>
                <a:gd name="connsiteX5-121" fmla="*/ 774876 w 918524"/>
                <a:gd name="connsiteY5-122" fmla="*/ 613293 h 923906"/>
                <a:gd name="connsiteX6-123" fmla="*/ 741827 w 918524"/>
                <a:gd name="connsiteY6-124" fmla="*/ 914398 h 923906"/>
                <a:gd name="connsiteX7-125" fmla="*/ 459262 w 918524"/>
                <a:gd name="connsiteY7-126" fmla="*/ 854400 h 923906"/>
                <a:gd name="connsiteX8-127" fmla="*/ 176697 w 918524"/>
                <a:gd name="connsiteY8-128" fmla="*/ 914398 h 923906"/>
                <a:gd name="connsiteX9-129" fmla="*/ 143648 w 918524"/>
                <a:gd name="connsiteY9-130" fmla="*/ 613293 h 923906"/>
                <a:gd name="connsiteX10-131" fmla="*/ 2063 w 918524"/>
                <a:gd name="connsiteY10-132" fmla="*/ 349269 h 923906"/>
                <a:gd name="connsiteX0-133" fmla="*/ 2063 w 918524"/>
                <a:gd name="connsiteY0-134" fmla="*/ 349269 h 923906"/>
                <a:gd name="connsiteX1-135" fmla="*/ 264202 w 918524"/>
                <a:gd name="connsiteY1-136" fmla="*/ 223173 h 923906"/>
                <a:gd name="connsiteX2-137" fmla="*/ 459262 w 918524"/>
                <a:gd name="connsiteY2-138" fmla="*/ 0 h 923906"/>
                <a:gd name="connsiteX3-139" fmla="*/ 654322 w 918524"/>
                <a:gd name="connsiteY3-140" fmla="*/ 223173 h 923906"/>
                <a:gd name="connsiteX4-141" fmla="*/ 916461 w 918524"/>
                <a:gd name="connsiteY4-142" fmla="*/ 349269 h 923906"/>
                <a:gd name="connsiteX5-143" fmla="*/ 774876 w 918524"/>
                <a:gd name="connsiteY5-144" fmla="*/ 613293 h 923906"/>
                <a:gd name="connsiteX6-145" fmla="*/ 741827 w 918524"/>
                <a:gd name="connsiteY6-146" fmla="*/ 914398 h 923906"/>
                <a:gd name="connsiteX7-147" fmla="*/ 459262 w 918524"/>
                <a:gd name="connsiteY7-148" fmla="*/ 854400 h 923906"/>
                <a:gd name="connsiteX8-149" fmla="*/ 176697 w 918524"/>
                <a:gd name="connsiteY8-150" fmla="*/ 914398 h 923906"/>
                <a:gd name="connsiteX9-151" fmla="*/ 143648 w 918524"/>
                <a:gd name="connsiteY9-152" fmla="*/ 613293 h 923906"/>
                <a:gd name="connsiteX10-153" fmla="*/ 2063 w 918524"/>
                <a:gd name="connsiteY10-154" fmla="*/ 349269 h 92390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</a:cxnLst>
              <a:rect l="l" t="t" r="r" b="b"/>
              <a:pathLst>
                <a:path w="918524" h="923906">
                  <a:moveTo>
                    <a:pt x="2063" y="349269"/>
                  </a:moveTo>
                  <a:cubicBezTo>
                    <a:pt x="22155" y="284249"/>
                    <a:pt x="188002" y="281384"/>
                    <a:pt x="264202" y="223173"/>
                  </a:cubicBezTo>
                  <a:cubicBezTo>
                    <a:pt x="340402" y="164962"/>
                    <a:pt x="394242" y="0"/>
                    <a:pt x="459262" y="0"/>
                  </a:cubicBezTo>
                  <a:cubicBezTo>
                    <a:pt x="524282" y="0"/>
                    <a:pt x="578122" y="164962"/>
                    <a:pt x="654322" y="223173"/>
                  </a:cubicBezTo>
                  <a:cubicBezTo>
                    <a:pt x="730522" y="281384"/>
                    <a:pt x="896369" y="284249"/>
                    <a:pt x="916461" y="349269"/>
                  </a:cubicBezTo>
                  <a:cubicBezTo>
                    <a:pt x="936553" y="414289"/>
                    <a:pt x="803982" y="519105"/>
                    <a:pt x="774876" y="613293"/>
                  </a:cubicBezTo>
                  <a:cubicBezTo>
                    <a:pt x="745770" y="707481"/>
                    <a:pt x="794429" y="874213"/>
                    <a:pt x="741827" y="914398"/>
                  </a:cubicBezTo>
                  <a:cubicBezTo>
                    <a:pt x="689225" y="954583"/>
                    <a:pt x="553450" y="854400"/>
                    <a:pt x="459262" y="854400"/>
                  </a:cubicBezTo>
                  <a:cubicBezTo>
                    <a:pt x="365074" y="874399"/>
                    <a:pt x="257367" y="928196"/>
                    <a:pt x="176697" y="914398"/>
                  </a:cubicBezTo>
                  <a:cubicBezTo>
                    <a:pt x="96027" y="900600"/>
                    <a:pt x="172754" y="707481"/>
                    <a:pt x="143648" y="613293"/>
                  </a:cubicBezTo>
                  <a:cubicBezTo>
                    <a:pt x="114542" y="519105"/>
                    <a:pt x="-18029" y="414289"/>
                    <a:pt x="2063" y="349269"/>
                  </a:cubicBezTo>
                  <a:close/>
                </a:path>
              </a:pathLst>
            </a:custGeom>
            <a:solidFill>
              <a:schemeClr val="bg1"/>
            </a:solidFill>
            <a:ln w="15875">
              <a:noFill/>
            </a:ln>
            <a:effectLst>
              <a:outerShdw blurRad="76200" dist="50800" dir="5400000" algn="t" rotWithShape="0">
                <a:prstClr val="black">
                  <a:alpha val="1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5" name="组合 24"/>
            <p:cNvGrpSpPr/>
            <p:nvPr/>
          </p:nvGrpSpPr>
          <p:grpSpPr>
            <a:xfrm>
              <a:off x="10646778" y="4762829"/>
              <a:ext cx="749726" cy="728735"/>
              <a:chOff x="11012539" y="4493889"/>
              <a:chExt cx="749726" cy="728735"/>
            </a:xfrm>
          </p:grpSpPr>
          <p:sp>
            <p:nvSpPr>
              <p:cNvPr id="26" name="五角星 2"/>
              <p:cNvSpPr/>
              <p:nvPr/>
            </p:nvSpPr>
            <p:spPr>
              <a:xfrm rot="20227648" flipH="1">
                <a:off x="11012539" y="4493889"/>
                <a:ext cx="749726" cy="728735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-1" fmla="*/ 0 w 914398"/>
                  <a:gd name="connsiteY0-2" fmla="*/ 349269 h 923906"/>
                  <a:gd name="connsiteX1-3" fmla="*/ 262139 w 914398"/>
                  <a:gd name="connsiteY1-4" fmla="*/ 223173 h 923906"/>
                  <a:gd name="connsiteX2-5" fmla="*/ 457199 w 914398"/>
                  <a:gd name="connsiteY2-6" fmla="*/ 0 h 923906"/>
                  <a:gd name="connsiteX3-7" fmla="*/ 652259 w 914398"/>
                  <a:gd name="connsiteY3-8" fmla="*/ 223173 h 923906"/>
                  <a:gd name="connsiteX4-9" fmla="*/ 914398 w 914398"/>
                  <a:gd name="connsiteY4-10" fmla="*/ 349269 h 923906"/>
                  <a:gd name="connsiteX5-11" fmla="*/ 772813 w 914398"/>
                  <a:gd name="connsiteY5-12" fmla="*/ 613293 h 923906"/>
                  <a:gd name="connsiteX6-13" fmla="*/ 739764 w 914398"/>
                  <a:gd name="connsiteY6-14" fmla="*/ 914398 h 923906"/>
                  <a:gd name="connsiteX7-15" fmla="*/ 457199 w 914398"/>
                  <a:gd name="connsiteY7-16" fmla="*/ 854400 h 923906"/>
                  <a:gd name="connsiteX8-17" fmla="*/ 174634 w 914398"/>
                  <a:gd name="connsiteY8-18" fmla="*/ 914398 h 923906"/>
                  <a:gd name="connsiteX9-19" fmla="*/ 141585 w 914398"/>
                  <a:gd name="connsiteY9-20" fmla="*/ 613293 h 923906"/>
                  <a:gd name="connsiteX10-21" fmla="*/ 0 w 914398"/>
                  <a:gd name="connsiteY10-22" fmla="*/ 349269 h 923906"/>
                  <a:gd name="connsiteX0-23" fmla="*/ 0 w 916461"/>
                  <a:gd name="connsiteY0-24" fmla="*/ 349269 h 923906"/>
                  <a:gd name="connsiteX1-25" fmla="*/ 262139 w 916461"/>
                  <a:gd name="connsiteY1-26" fmla="*/ 223173 h 923906"/>
                  <a:gd name="connsiteX2-27" fmla="*/ 457199 w 916461"/>
                  <a:gd name="connsiteY2-28" fmla="*/ 0 h 923906"/>
                  <a:gd name="connsiteX3-29" fmla="*/ 652259 w 916461"/>
                  <a:gd name="connsiteY3-30" fmla="*/ 223173 h 923906"/>
                  <a:gd name="connsiteX4-31" fmla="*/ 914398 w 916461"/>
                  <a:gd name="connsiteY4-32" fmla="*/ 349269 h 923906"/>
                  <a:gd name="connsiteX5-33" fmla="*/ 772813 w 916461"/>
                  <a:gd name="connsiteY5-34" fmla="*/ 613293 h 923906"/>
                  <a:gd name="connsiteX6-35" fmla="*/ 739764 w 916461"/>
                  <a:gd name="connsiteY6-36" fmla="*/ 914398 h 923906"/>
                  <a:gd name="connsiteX7-37" fmla="*/ 457199 w 916461"/>
                  <a:gd name="connsiteY7-38" fmla="*/ 854400 h 923906"/>
                  <a:gd name="connsiteX8-39" fmla="*/ 174634 w 916461"/>
                  <a:gd name="connsiteY8-40" fmla="*/ 914398 h 923906"/>
                  <a:gd name="connsiteX9-41" fmla="*/ 141585 w 916461"/>
                  <a:gd name="connsiteY9-42" fmla="*/ 613293 h 923906"/>
                  <a:gd name="connsiteX10-43" fmla="*/ 0 w 916461"/>
                  <a:gd name="connsiteY10-44" fmla="*/ 349269 h 923906"/>
                  <a:gd name="connsiteX0-45" fmla="*/ 0 w 916461"/>
                  <a:gd name="connsiteY0-46" fmla="*/ 349269 h 923906"/>
                  <a:gd name="connsiteX1-47" fmla="*/ 262139 w 916461"/>
                  <a:gd name="connsiteY1-48" fmla="*/ 223173 h 923906"/>
                  <a:gd name="connsiteX2-49" fmla="*/ 457199 w 916461"/>
                  <a:gd name="connsiteY2-50" fmla="*/ 0 h 923906"/>
                  <a:gd name="connsiteX3-51" fmla="*/ 652259 w 916461"/>
                  <a:gd name="connsiteY3-52" fmla="*/ 223173 h 923906"/>
                  <a:gd name="connsiteX4-53" fmla="*/ 914398 w 916461"/>
                  <a:gd name="connsiteY4-54" fmla="*/ 349269 h 923906"/>
                  <a:gd name="connsiteX5-55" fmla="*/ 772813 w 916461"/>
                  <a:gd name="connsiteY5-56" fmla="*/ 613293 h 923906"/>
                  <a:gd name="connsiteX6-57" fmla="*/ 739764 w 916461"/>
                  <a:gd name="connsiteY6-58" fmla="*/ 914398 h 923906"/>
                  <a:gd name="connsiteX7-59" fmla="*/ 457199 w 916461"/>
                  <a:gd name="connsiteY7-60" fmla="*/ 854400 h 923906"/>
                  <a:gd name="connsiteX8-61" fmla="*/ 174634 w 916461"/>
                  <a:gd name="connsiteY8-62" fmla="*/ 914398 h 923906"/>
                  <a:gd name="connsiteX9-63" fmla="*/ 141585 w 916461"/>
                  <a:gd name="connsiteY9-64" fmla="*/ 613293 h 923906"/>
                  <a:gd name="connsiteX10-65" fmla="*/ 0 w 916461"/>
                  <a:gd name="connsiteY10-66" fmla="*/ 349269 h 923906"/>
                  <a:gd name="connsiteX0-67" fmla="*/ 2063 w 918524"/>
                  <a:gd name="connsiteY0-68" fmla="*/ 349269 h 923906"/>
                  <a:gd name="connsiteX1-69" fmla="*/ 264202 w 918524"/>
                  <a:gd name="connsiteY1-70" fmla="*/ 223173 h 923906"/>
                  <a:gd name="connsiteX2-71" fmla="*/ 459262 w 918524"/>
                  <a:gd name="connsiteY2-72" fmla="*/ 0 h 923906"/>
                  <a:gd name="connsiteX3-73" fmla="*/ 654322 w 918524"/>
                  <a:gd name="connsiteY3-74" fmla="*/ 223173 h 923906"/>
                  <a:gd name="connsiteX4-75" fmla="*/ 916461 w 918524"/>
                  <a:gd name="connsiteY4-76" fmla="*/ 349269 h 923906"/>
                  <a:gd name="connsiteX5-77" fmla="*/ 774876 w 918524"/>
                  <a:gd name="connsiteY5-78" fmla="*/ 613293 h 923906"/>
                  <a:gd name="connsiteX6-79" fmla="*/ 741827 w 918524"/>
                  <a:gd name="connsiteY6-80" fmla="*/ 914398 h 923906"/>
                  <a:gd name="connsiteX7-81" fmla="*/ 459262 w 918524"/>
                  <a:gd name="connsiteY7-82" fmla="*/ 854400 h 923906"/>
                  <a:gd name="connsiteX8-83" fmla="*/ 176697 w 918524"/>
                  <a:gd name="connsiteY8-84" fmla="*/ 914398 h 923906"/>
                  <a:gd name="connsiteX9-85" fmla="*/ 143648 w 918524"/>
                  <a:gd name="connsiteY9-86" fmla="*/ 613293 h 923906"/>
                  <a:gd name="connsiteX10-87" fmla="*/ 2063 w 918524"/>
                  <a:gd name="connsiteY10-88" fmla="*/ 349269 h 923906"/>
                  <a:gd name="connsiteX0-89" fmla="*/ 2063 w 918524"/>
                  <a:gd name="connsiteY0-90" fmla="*/ 349269 h 923906"/>
                  <a:gd name="connsiteX1-91" fmla="*/ 264202 w 918524"/>
                  <a:gd name="connsiteY1-92" fmla="*/ 223173 h 923906"/>
                  <a:gd name="connsiteX2-93" fmla="*/ 459262 w 918524"/>
                  <a:gd name="connsiteY2-94" fmla="*/ 0 h 923906"/>
                  <a:gd name="connsiteX3-95" fmla="*/ 654322 w 918524"/>
                  <a:gd name="connsiteY3-96" fmla="*/ 223173 h 923906"/>
                  <a:gd name="connsiteX4-97" fmla="*/ 916461 w 918524"/>
                  <a:gd name="connsiteY4-98" fmla="*/ 349269 h 923906"/>
                  <a:gd name="connsiteX5-99" fmla="*/ 774876 w 918524"/>
                  <a:gd name="connsiteY5-100" fmla="*/ 613293 h 923906"/>
                  <a:gd name="connsiteX6-101" fmla="*/ 741827 w 918524"/>
                  <a:gd name="connsiteY6-102" fmla="*/ 914398 h 923906"/>
                  <a:gd name="connsiteX7-103" fmla="*/ 459262 w 918524"/>
                  <a:gd name="connsiteY7-104" fmla="*/ 854400 h 923906"/>
                  <a:gd name="connsiteX8-105" fmla="*/ 176697 w 918524"/>
                  <a:gd name="connsiteY8-106" fmla="*/ 914398 h 923906"/>
                  <a:gd name="connsiteX9-107" fmla="*/ 143648 w 918524"/>
                  <a:gd name="connsiteY9-108" fmla="*/ 613293 h 923906"/>
                  <a:gd name="connsiteX10-109" fmla="*/ 2063 w 918524"/>
                  <a:gd name="connsiteY10-110" fmla="*/ 349269 h 923906"/>
                  <a:gd name="connsiteX0-111" fmla="*/ 2063 w 918524"/>
                  <a:gd name="connsiteY0-112" fmla="*/ 349269 h 923906"/>
                  <a:gd name="connsiteX1-113" fmla="*/ 264202 w 918524"/>
                  <a:gd name="connsiteY1-114" fmla="*/ 223173 h 923906"/>
                  <a:gd name="connsiteX2-115" fmla="*/ 459262 w 918524"/>
                  <a:gd name="connsiteY2-116" fmla="*/ 0 h 923906"/>
                  <a:gd name="connsiteX3-117" fmla="*/ 654322 w 918524"/>
                  <a:gd name="connsiteY3-118" fmla="*/ 223173 h 923906"/>
                  <a:gd name="connsiteX4-119" fmla="*/ 916461 w 918524"/>
                  <a:gd name="connsiteY4-120" fmla="*/ 349269 h 923906"/>
                  <a:gd name="connsiteX5-121" fmla="*/ 774876 w 918524"/>
                  <a:gd name="connsiteY5-122" fmla="*/ 613293 h 923906"/>
                  <a:gd name="connsiteX6-123" fmla="*/ 741827 w 918524"/>
                  <a:gd name="connsiteY6-124" fmla="*/ 914398 h 923906"/>
                  <a:gd name="connsiteX7-125" fmla="*/ 459262 w 918524"/>
                  <a:gd name="connsiteY7-126" fmla="*/ 854400 h 923906"/>
                  <a:gd name="connsiteX8-127" fmla="*/ 176697 w 918524"/>
                  <a:gd name="connsiteY8-128" fmla="*/ 914398 h 923906"/>
                  <a:gd name="connsiteX9-129" fmla="*/ 143648 w 918524"/>
                  <a:gd name="connsiteY9-130" fmla="*/ 613293 h 923906"/>
                  <a:gd name="connsiteX10-131" fmla="*/ 2063 w 918524"/>
                  <a:gd name="connsiteY10-132" fmla="*/ 349269 h 923906"/>
                  <a:gd name="connsiteX0-133" fmla="*/ 2063 w 918524"/>
                  <a:gd name="connsiteY0-134" fmla="*/ 349269 h 923906"/>
                  <a:gd name="connsiteX1-135" fmla="*/ 264202 w 918524"/>
                  <a:gd name="connsiteY1-136" fmla="*/ 223173 h 923906"/>
                  <a:gd name="connsiteX2-137" fmla="*/ 459262 w 918524"/>
                  <a:gd name="connsiteY2-138" fmla="*/ 0 h 923906"/>
                  <a:gd name="connsiteX3-139" fmla="*/ 654322 w 918524"/>
                  <a:gd name="connsiteY3-140" fmla="*/ 223173 h 923906"/>
                  <a:gd name="connsiteX4-141" fmla="*/ 916461 w 918524"/>
                  <a:gd name="connsiteY4-142" fmla="*/ 349269 h 923906"/>
                  <a:gd name="connsiteX5-143" fmla="*/ 774876 w 918524"/>
                  <a:gd name="connsiteY5-144" fmla="*/ 613293 h 923906"/>
                  <a:gd name="connsiteX6-145" fmla="*/ 741827 w 918524"/>
                  <a:gd name="connsiteY6-146" fmla="*/ 914398 h 923906"/>
                  <a:gd name="connsiteX7-147" fmla="*/ 459262 w 918524"/>
                  <a:gd name="connsiteY7-148" fmla="*/ 854400 h 923906"/>
                  <a:gd name="connsiteX8-149" fmla="*/ 176697 w 918524"/>
                  <a:gd name="connsiteY8-150" fmla="*/ 914398 h 923906"/>
                  <a:gd name="connsiteX9-151" fmla="*/ 143648 w 918524"/>
                  <a:gd name="connsiteY9-152" fmla="*/ 613293 h 923906"/>
                  <a:gd name="connsiteX10-153" fmla="*/ 2063 w 918524"/>
                  <a:gd name="connsiteY10-154" fmla="*/ 349269 h 923906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</a:cxnLst>
                <a:rect l="l" t="t" r="r" b="b"/>
                <a:pathLst>
                  <a:path w="918524" h="923906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FFFF00"/>
              </a:solidFill>
              <a:ln w="15875">
                <a:solidFill>
                  <a:srgbClr val="FFFF00"/>
                </a:solidFill>
              </a:ln>
              <a:effectLst>
                <a:innerShdw blurRad="292100">
                  <a:srgbClr val="FFC000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7" name="五角星 2"/>
              <p:cNvSpPr/>
              <p:nvPr/>
            </p:nvSpPr>
            <p:spPr>
              <a:xfrm rot="20424262">
                <a:off x="11046365" y="4655056"/>
                <a:ext cx="290576" cy="221980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-1" fmla="*/ 0 w 914398"/>
                  <a:gd name="connsiteY0-2" fmla="*/ 349269 h 923906"/>
                  <a:gd name="connsiteX1-3" fmla="*/ 262139 w 914398"/>
                  <a:gd name="connsiteY1-4" fmla="*/ 223173 h 923906"/>
                  <a:gd name="connsiteX2-5" fmla="*/ 457199 w 914398"/>
                  <a:gd name="connsiteY2-6" fmla="*/ 0 h 923906"/>
                  <a:gd name="connsiteX3-7" fmla="*/ 652259 w 914398"/>
                  <a:gd name="connsiteY3-8" fmla="*/ 223173 h 923906"/>
                  <a:gd name="connsiteX4-9" fmla="*/ 914398 w 914398"/>
                  <a:gd name="connsiteY4-10" fmla="*/ 349269 h 923906"/>
                  <a:gd name="connsiteX5-11" fmla="*/ 772813 w 914398"/>
                  <a:gd name="connsiteY5-12" fmla="*/ 613293 h 923906"/>
                  <a:gd name="connsiteX6-13" fmla="*/ 739764 w 914398"/>
                  <a:gd name="connsiteY6-14" fmla="*/ 914398 h 923906"/>
                  <a:gd name="connsiteX7-15" fmla="*/ 457199 w 914398"/>
                  <a:gd name="connsiteY7-16" fmla="*/ 854400 h 923906"/>
                  <a:gd name="connsiteX8-17" fmla="*/ 174634 w 914398"/>
                  <a:gd name="connsiteY8-18" fmla="*/ 914398 h 923906"/>
                  <a:gd name="connsiteX9-19" fmla="*/ 141585 w 914398"/>
                  <a:gd name="connsiteY9-20" fmla="*/ 613293 h 923906"/>
                  <a:gd name="connsiteX10-21" fmla="*/ 0 w 914398"/>
                  <a:gd name="connsiteY10-22" fmla="*/ 349269 h 923906"/>
                  <a:gd name="connsiteX0-23" fmla="*/ 0 w 916461"/>
                  <a:gd name="connsiteY0-24" fmla="*/ 349269 h 923906"/>
                  <a:gd name="connsiteX1-25" fmla="*/ 262139 w 916461"/>
                  <a:gd name="connsiteY1-26" fmla="*/ 223173 h 923906"/>
                  <a:gd name="connsiteX2-27" fmla="*/ 457199 w 916461"/>
                  <a:gd name="connsiteY2-28" fmla="*/ 0 h 923906"/>
                  <a:gd name="connsiteX3-29" fmla="*/ 652259 w 916461"/>
                  <a:gd name="connsiteY3-30" fmla="*/ 223173 h 923906"/>
                  <a:gd name="connsiteX4-31" fmla="*/ 914398 w 916461"/>
                  <a:gd name="connsiteY4-32" fmla="*/ 349269 h 923906"/>
                  <a:gd name="connsiteX5-33" fmla="*/ 772813 w 916461"/>
                  <a:gd name="connsiteY5-34" fmla="*/ 613293 h 923906"/>
                  <a:gd name="connsiteX6-35" fmla="*/ 739764 w 916461"/>
                  <a:gd name="connsiteY6-36" fmla="*/ 914398 h 923906"/>
                  <a:gd name="connsiteX7-37" fmla="*/ 457199 w 916461"/>
                  <a:gd name="connsiteY7-38" fmla="*/ 854400 h 923906"/>
                  <a:gd name="connsiteX8-39" fmla="*/ 174634 w 916461"/>
                  <a:gd name="connsiteY8-40" fmla="*/ 914398 h 923906"/>
                  <a:gd name="connsiteX9-41" fmla="*/ 141585 w 916461"/>
                  <a:gd name="connsiteY9-42" fmla="*/ 613293 h 923906"/>
                  <a:gd name="connsiteX10-43" fmla="*/ 0 w 916461"/>
                  <a:gd name="connsiteY10-44" fmla="*/ 349269 h 923906"/>
                  <a:gd name="connsiteX0-45" fmla="*/ 0 w 916461"/>
                  <a:gd name="connsiteY0-46" fmla="*/ 349269 h 923906"/>
                  <a:gd name="connsiteX1-47" fmla="*/ 262139 w 916461"/>
                  <a:gd name="connsiteY1-48" fmla="*/ 223173 h 923906"/>
                  <a:gd name="connsiteX2-49" fmla="*/ 457199 w 916461"/>
                  <a:gd name="connsiteY2-50" fmla="*/ 0 h 923906"/>
                  <a:gd name="connsiteX3-51" fmla="*/ 652259 w 916461"/>
                  <a:gd name="connsiteY3-52" fmla="*/ 223173 h 923906"/>
                  <a:gd name="connsiteX4-53" fmla="*/ 914398 w 916461"/>
                  <a:gd name="connsiteY4-54" fmla="*/ 349269 h 923906"/>
                  <a:gd name="connsiteX5-55" fmla="*/ 772813 w 916461"/>
                  <a:gd name="connsiteY5-56" fmla="*/ 613293 h 923906"/>
                  <a:gd name="connsiteX6-57" fmla="*/ 739764 w 916461"/>
                  <a:gd name="connsiteY6-58" fmla="*/ 914398 h 923906"/>
                  <a:gd name="connsiteX7-59" fmla="*/ 457199 w 916461"/>
                  <a:gd name="connsiteY7-60" fmla="*/ 854400 h 923906"/>
                  <a:gd name="connsiteX8-61" fmla="*/ 174634 w 916461"/>
                  <a:gd name="connsiteY8-62" fmla="*/ 914398 h 923906"/>
                  <a:gd name="connsiteX9-63" fmla="*/ 141585 w 916461"/>
                  <a:gd name="connsiteY9-64" fmla="*/ 613293 h 923906"/>
                  <a:gd name="connsiteX10-65" fmla="*/ 0 w 916461"/>
                  <a:gd name="connsiteY10-66" fmla="*/ 349269 h 923906"/>
                  <a:gd name="connsiteX0-67" fmla="*/ 2063 w 918524"/>
                  <a:gd name="connsiteY0-68" fmla="*/ 349269 h 923906"/>
                  <a:gd name="connsiteX1-69" fmla="*/ 264202 w 918524"/>
                  <a:gd name="connsiteY1-70" fmla="*/ 223173 h 923906"/>
                  <a:gd name="connsiteX2-71" fmla="*/ 459262 w 918524"/>
                  <a:gd name="connsiteY2-72" fmla="*/ 0 h 923906"/>
                  <a:gd name="connsiteX3-73" fmla="*/ 654322 w 918524"/>
                  <a:gd name="connsiteY3-74" fmla="*/ 223173 h 923906"/>
                  <a:gd name="connsiteX4-75" fmla="*/ 916461 w 918524"/>
                  <a:gd name="connsiteY4-76" fmla="*/ 349269 h 923906"/>
                  <a:gd name="connsiteX5-77" fmla="*/ 774876 w 918524"/>
                  <a:gd name="connsiteY5-78" fmla="*/ 613293 h 923906"/>
                  <a:gd name="connsiteX6-79" fmla="*/ 741827 w 918524"/>
                  <a:gd name="connsiteY6-80" fmla="*/ 914398 h 923906"/>
                  <a:gd name="connsiteX7-81" fmla="*/ 459262 w 918524"/>
                  <a:gd name="connsiteY7-82" fmla="*/ 854400 h 923906"/>
                  <a:gd name="connsiteX8-83" fmla="*/ 176697 w 918524"/>
                  <a:gd name="connsiteY8-84" fmla="*/ 914398 h 923906"/>
                  <a:gd name="connsiteX9-85" fmla="*/ 143648 w 918524"/>
                  <a:gd name="connsiteY9-86" fmla="*/ 613293 h 923906"/>
                  <a:gd name="connsiteX10-87" fmla="*/ 2063 w 918524"/>
                  <a:gd name="connsiteY10-88" fmla="*/ 349269 h 923906"/>
                  <a:gd name="connsiteX0-89" fmla="*/ 2063 w 918524"/>
                  <a:gd name="connsiteY0-90" fmla="*/ 349269 h 923906"/>
                  <a:gd name="connsiteX1-91" fmla="*/ 264202 w 918524"/>
                  <a:gd name="connsiteY1-92" fmla="*/ 223173 h 923906"/>
                  <a:gd name="connsiteX2-93" fmla="*/ 459262 w 918524"/>
                  <a:gd name="connsiteY2-94" fmla="*/ 0 h 923906"/>
                  <a:gd name="connsiteX3-95" fmla="*/ 654322 w 918524"/>
                  <a:gd name="connsiteY3-96" fmla="*/ 223173 h 923906"/>
                  <a:gd name="connsiteX4-97" fmla="*/ 916461 w 918524"/>
                  <a:gd name="connsiteY4-98" fmla="*/ 349269 h 923906"/>
                  <a:gd name="connsiteX5-99" fmla="*/ 774876 w 918524"/>
                  <a:gd name="connsiteY5-100" fmla="*/ 613293 h 923906"/>
                  <a:gd name="connsiteX6-101" fmla="*/ 741827 w 918524"/>
                  <a:gd name="connsiteY6-102" fmla="*/ 914398 h 923906"/>
                  <a:gd name="connsiteX7-103" fmla="*/ 459262 w 918524"/>
                  <a:gd name="connsiteY7-104" fmla="*/ 854400 h 923906"/>
                  <a:gd name="connsiteX8-105" fmla="*/ 176697 w 918524"/>
                  <a:gd name="connsiteY8-106" fmla="*/ 914398 h 923906"/>
                  <a:gd name="connsiteX9-107" fmla="*/ 143648 w 918524"/>
                  <a:gd name="connsiteY9-108" fmla="*/ 613293 h 923906"/>
                  <a:gd name="connsiteX10-109" fmla="*/ 2063 w 918524"/>
                  <a:gd name="connsiteY10-110" fmla="*/ 349269 h 923906"/>
                  <a:gd name="connsiteX0-111" fmla="*/ 2063 w 918524"/>
                  <a:gd name="connsiteY0-112" fmla="*/ 349269 h 923906"/>
                  <a:gd name="connsiteX1-113" fmla="*/ 264202 w 918524"/>
                  <a:gd name="connsiteY1-114" fmla="*/ 223173 h 923906"/>
                  <a:gd name="connsiteX2-115" fmla="*/ 459262 w 918524"/>
                  <a:gd name="connsiteY2-116" fmla="*/ 0 h 923906"/>
                  <a:gd name="connsiteX3-117" fmla="*/ 654322 w 918524"/>
                  <a:gd name="connsiteY3-118" fmla="*/ 223173 h 923906"/>
                  <a:gd name="connsiteX4-119" fmla="*/ 916461 w 918524"/>
                  <a:gd name="connsiteY4-120" fmla="*/ 349269 h 923906"/>
                  <a:gd name="connsiteX5-121" fmla="*/ 774876 w 918524"/>
                  <a:gd name="connsiteY5-122" fmla="*/ 613293 h 923906"/>
                  <a:gd name="connsiteX6-123" fmla="*/ 741827 w 918524"/>
                  <a:gd name="connsiteY6-124" fmla="*/ 914398 h 923906"/>
                  <a:gd name="connsiteX7-125" fmla="*/ 459262 w 918524"/>
                  <a:gd name="connsiteY7-126" fmla="*/ 854400 h 923906"/>
                  <a:gd name="connsiteX8-127" fmla="*/ 176697 w 918524"/>
                  <a:gd name="connsiteY8-128" fmla="*/ 914398 h 923906"/>
                  <a:gd name="connsiteX9-129" fmla="*/ 143648 w 918524"/>
                  <a:gd name="connsiteY9-130" fmla="*/ 613293 h 923906"/>
                  <a:gd name="connsiteX10-131" fmla="*/ 2063 w 918524"/>
                  <a:gd name="connsiteY10-132" fmla="*/ 349269 h 923906"/>
                  <a:gd name="connsiteX0-133" fmla="*/ 2063 w 918524"/>
                  <a:gd name="connsiteY0-134" fmla="*/ 349269 h 923906"/>
                  <a:gd name="connsiteX1-135" fmla="*/ 264202 w 918524"/>
                  <a:gd name="connsiteY1-136" fmla="*/ 223173 h 923906"/>
                  <a:gd name="connsiteX2-137" fmla="*/ 459262 w 918524"/>
                  <a:gd name="connsiteY2-138" fmla="*/ 0 h 923906"/>
                  <a:gd name="connsiteX3-139" fmla="*/ 654322 w 918524"/>
                  <a:gd name="connsiteY3-140" fmla="*/ 223173 h 923906"/>
                  <a:gd name="connsiteX4-141" fmla="*/ 916461 w 918524"/>
                  <a:gd name="connsiteY4-142" fmla="*/ 349269 h 923906"/>
                  <a:gd name="connsiteX5-143" fmla="*/ 774876 w 918524"/>
                  <a:gd name="connsiteY5-144" fmla="*/ 613293 h 923906"/>
                  <a:gd name="connsiteX6-145" fmla="*/ 741827 w 918524"/>
                  <a:gd name="connsiteY6-146" fmla="*/ 914398 h 923906"/>
                  <a:gd name="connsiteX7-147" fmla="*/ 459262 w 918524"/>
                  <a:gd name="connsiteY7-148" fmla="*/ 854400 h 923906"/>
                  <a:gd name="connsiteX8-149" fmla="*/ 176697 w 918524"/>
                  <a:gd name="connsiteY8-150" fmla="*/ 914398 h 923906"/>
                  <a:gd name="connsiteX9-151" fmla="*/ 143648 w 918524"/>
                  <a:gd name="connsiteY9-152" fmla="*/ 613293 h 923906"/>
                  <a:gd name="connsiteX10-153" fmla="*/ 2063 w 918524"/>
                  <a:gd name="connsiteY10-154" fmla="*/ 349269 h 923906"/>
                  <a:gd name="connsiteX0-155" fmla="*/ 654322 w 918524"/>
                  <a:gd name="connsiteY0-156" fmla="*/ 223173 h 923906"/>
                  <a:gd name="connsiteX1-157" fmla="*/ 916461 w 918524"/>
                  <a:gd name="connsiteY1-158" fmla="*/ 349269 h 923906"/>
                  <a:gd name="connsiteX2-159" fmla="*/ 774876 w 918524"/>
                  <a:gd name="connsiteY2-160" fmla="*/ 613293 h 923906"/>
                  <a:gd name="connsiteX3-161" fmla="*/ 741827 w 918524"/>
                  <a:gd name="connsiteY3-162" fmla="*/ 914398 h 923906"/>
                  <a:gd name="connsiteX4-163" fmla="*/ 459262 w 918524"/>
                  <a:gd name="connsiteY4-164" fmla="*/ 854400 h 923906"/>
                  <a:gd name="connsiteX5-165" fmla="*/ 176697 w 918524"/>
                  <a:gd name="connsiteY5-166" fmla="*/ 914398 h 923906"/>
                  <a:gd name="connsiteX6-167" fmla="*/ 143648 w 918524"/>
                  <a:gd name="connsiteY6-168" fmla="*/ 613293 h 923906"/>
                  <a:gd name="connsiteX7-169" fmla="*/ 2063 w 918524"/>
                  <a:gd name="connsiteY7-170" fmla="*/ 349269 h 923906"/>
                  <a:gd name="connsiteX8-171" fmla="*/ 264202 w 918524"/>
                  <a:gd name="connsiteY8-172" fmla="*/ 223173 h 923906"/>
                  <a:gd name="connsiteX9-173" fmla="*/ 459262 w 918524"/>
                  <a:gd name="connsiteY9-174" fmla="*/ 0 h 923906"/>
                  <a:gd name="connsiteX10-175" fmla="*/ 715845 w 918524"/>
                  <a:gd name="connsiteY10-176" fmla="*/ 284696 h 923906"/>
                  <a:gd name="connsiteX0-177" fmla="*/ 916461 w 918524"/>
                  <a:gd name="connsiteY0-178" fmla="*/ 349269 h 923906"/>
                  <a:gd name="connsiteX1-179" fmla="*/ 774876 w 918524"/>
                  <a:gd name="connsiteY1-180" fmla="*/ 613293 h 923906"/>
                  <a:gd name="connsiteX2-181" fmla="*/ 741827 w 918524"/>
                  <a:gd name="connsiteY2-182" fmla="*/ 914398 h 923906"/>
                  <a:gd name="connsiteX3-183" fmla="*/ 459262 w 918524"/>
                  <a:gd name="connsiteY3-184" fmla="*/ 854400 h 923906"/>
                  <a:gd name="connsiteX4-185" fmla="*/ 176697 w 918524"/>
                  <a:gd name="connsiteY4-186" fmla="*/ 914398 h 923906"/>
                  <a:gd name="connsiteX5-187" fmla="*/ 143648 w 918524"/>
                  <a:gd name="connsiteY5-188" fmla="*/ 613293 h 923906"/>
                  <a:gd name="connsiteX6-189" fmla="*/ 2063 w 918524"/>
                  <a:gd name="connsiteY6-190" fmla="*/ 349269 h 923906"/>
                  <a:gd name="connsiteX7-191" fmla="*/ 264202 w 918524"/>
                  <a:gd name="connsiteY7-192" fmla="*/ 223173 h 923906"/>
                  <a:gd name="connsiteX8-193" fmla="*/ 459262 w 918524"/>
                  <a:gd name="connsiteY8-194" fmla="*/ 0 h 923906"/>
                  <a:gd name="connsiteX9-195" fmla="*/ 715845 w 918524"/>
                  <a:gd name="connsiteY9-196" fmla="*/ 284696 h 923906"/>
                  <a:gd name="connsiteX0-197" fmla="*/ 774876 w 774876"/>
                  <a:gd name="connsiteY0-198" fmla="*/ 613293 h 923906"/>
                  <a:gd name="connsiteX1-199" fmla="*/ 741827 w 774876"/>
                  <a:gd name="connsiteY1-200" fmla="*/ 914398 h 923906"/>
                  <a:gd name="connsiteX2-201" fmla="*/ 459262 w 774876"/>
                  <a:gd name="connsiteY2-202" fmla="*/ 854400 h 923906"/>
                  <a:gd name="connsiteX3-203" fmla="*/ 176697 w 774876"/>
                  <a:gd name="connsiteY3-204" fmla="*/ 914398 h 923906"/>
                  <a:gd name="connsiteX4-205" fmla="*/ 143648 w 774876"/>
                  <a:gd name="connsiteY4-206" fmla="*/ 613293 h 923906"/>
                  <a:gd name="connsiteX5-207" fmla="*/ 2063 w 774876"/>
                  <a:gd name="connsiteY5-208" fmla="*/ 349269 h 923906"/>
                  <a:gd name="connsiteX6-209" fmla="*/ 264202 w 774876"/>
                  <a:gd name="connsiteY6-210" fmla="*/ 223173 h 923906"/>
                  <a:gd name="connsiteX7-211" fmla="*/ 459262 w 774876"/>
                  <a:gd name="connsiteY7-212" fmla="*/ 0 h 923906"/>
                  <a:gd name="connsiteX8-213" fmla="*/ 715845 w 774876"/>
                  <a:gd name="connsiteY8-214" fmla="*/ 284696 h 923906"/>
                  <a:gd name="connsiteX0-215" fmla="*/ 741827 w 741827"/>
                  <a:gd name="connsiteY0-216" fmla="*/ 914398 h 923906"/>
                  <a:gd name="connsiteX1-217" fmla="*/ 459262 w 741827"/>
                  <a:gd name="connsiteY1-218" fmla="*/ 854400 h 923906"/>
                  <a:gd name="connsiteX2-219" fmla="*/ 176697 w 741827"/>
                  <a:gd name="connsiteY2-220" fmla="*/ 914398 h 923906"/>
                  <a:gd name="connsiteX3-221" fmla="*/ 143648 w 741827"/>
                  <a:gd name="connsiteY3-222" fmla="*/ 613293 h 923906"/>
                  <a:gd name="connsiteX4-223" fmla="*/ 2063 w 741827"/>
                  <a:gd name="connsiteY4-224" fmla="*/ 349269 h 923906"/>
                  <a:gd name="connsiteX5-225" fmla="*/ 264202 w 741827"/>
                  <a:gd name="connsiteY5-226" fmla="*/ 223173 h 923906"/>
                  <a:gd name="connsiteX6-227" fmla="*/ 459262 w 741827"/>
                  <a:gd name="connsiteY6-228" fmla="*/ 0 h 923906"/>
                  <a:gd name="connsiteX7-229" fmla="*/ 715845 w 741827"/>
                  <a:gd name="connsiteY7-230" fmla="*/ 284696 h 923906"/>
                  <a:gd name="connsiteX0-231" fmla="*/ 459262 w 715845"/>
                  <a:gd name="connsiteY0-232" fmla="*/ 854400 h 916632"/>
                  <a:gd name="connsiteX1-233" fmla="*/ 176697 w 715845"/>
                  <a:gd name="connsiteY1-234" fmla="*/ 914398 h 916632"/>
                  <a:gd name="connsiteX2-235" fmla="*/ 143648 w 715845"/>
                  <a:gd name="connsiteY2-236" fmla="*/ 613293 h 916632"/>
                  <a:gd name="connsiteX3-237" fmla="*/ 2063 w 715845"/>
                  <a:gd name="connsiteY3-238" fmla="*/ 349269 h 916632"/>
                  <a:gd name="connsiteX4-239" fmla="*/ 264202 w 715845"/>
                  <a:gd name="connsiteY4-240" fmla="*/ 223173 h 916632"/>
                  <a:gd name="connsiteX5-241" fmla="*/ 459262 w 715845"/>
                  <a:gd name="connsiteY5-242" fmla="*/ 0 h 916632"/>
                  <a:gd name="connsiteX6-243" fmla="*/ 715845 w 715845"/>
                  <a:gd name="connsiteY6-244" fmla="*/ 284696 h 916632"/>
                  <a:gd name="connsiteX0-245" fmla="*/ 176697 w 715845"/>
                  <a:gd name="connsiteY0-246" fmla="*/ 914398 h 914398"/>
                  <a:gd name="connsiteX1-247" fmla="*/ 143648 w 715845"/>
                  <a:gd name="connsiteY1-248" fmla="*/ 613293 h 914398"/>
                  <a:gd name="connsiteX2-249" fmla="*/ 2063 w 715845"/>
                  <a:gd name="connsiteY2-250" fmla="*/ 349269 h 914398"/>
                  <a:gd name="connsiteX3-251" fmla="*/ 264202 w 715845"/>
                  <a:gd name="connsiteY3-252" fmla="*/ 223173 h 914398"/>
                  <a:gd name="connsiteX4-253" fmla="*/ 459262 w 715845"/>
                  <a:gd name="connsiteY4-254" fmla="*/ 0 h 914398"/>
                  <a:gd name="connsiteX5-255" fmla="*/ 715845 w 715845"/>
                  <a:gd name="connsiteY5-256" fmla="*/ 284696 h 914398"/>
                  <a:gd name="connsiteX0-257" fmla="*/ 143648 w 715845"/>
                  <a:gd name="connsiteY0-258" fmla="*/ 613293 h 613293"/>
                  <a:gd name="connsiteX1-259" fmla="*/ 2063 w 715845"/>
                  <a:gd name="connsiteY1-260" fmla="*/ 349269 h 613293"/>
                  <a:gd name="connsiteX2-261" fmla="*/ 264202 w 715845"/>
                  <a:gd name="connsiteY2-262" fmla="*/ 223173 h 613293"/>
                  <a:gd name="connsiteX3-263" fmla="*/ 459262 w 715845"/>
                  <a:gd name="connsiteY3-264" fmla="*/ 0 h 613293"/>
                  <a:gd name="connsiteX4-265" fmla="*/ 715845 w 715845"/>
                  <a:gd name="connsiteY4-266" fmla="*/ 284696 h 613293"/>
                  <a:gd name="connsiteX0-267" fmla="*/ 0 w 713782"/>
                  <a:gd name="connsiteY0-268" fmla="*/ 349269 h 349269"/>
                  <a:gd name="connsiteX1-269" fmla="*/ 262139 w 713782"/>
                  <a:gd name="connsiteY1-270" fmla="*/ 223173 h 349269"/>
                  <a:gd name="connsiteX2-271" fmla="*/ 457199 w 713782"/>
                  <a:gd name="connsiteY2-272" fmla="*/ 0 h 349269"/>
                  <a:gd name="connsiteX3-273" fmla="*/ 713782 w 713782"/>
                  <a:gd name="connsiteY3-274" fmla="*/ 284696 h 349269"/>
                  <a:gd name="connsiteX0-275" fmla="*/ 0 w 457199"/>
                  <a:gd name="connsiteY0-276" fmla="*/ 349269 h 349269"/>
                  <a:gd name="connsiteX1-277" fmla="*/ 262139 w 457199"/>
                  <a:gd name="connsiteY1-278" fmla="*/ 223173 h 349269"/>
                  <a:gd name="connsiteX2-279" fmla="*/ 457199 w 457199"/>
                  <a:gd name="connsiteY2-280" fmla="*/ 0 h 34926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</a:cxnLst>
                <a:rect l="l" t="t" r="r" b="b"/>
                <a:pathLst>
                  <a:path w="457199" h="349269">
                    <a:moveTo>
                      <a:pt x="0" y="349269"/>
                    </a:moveTo>
                    <a:cubicBezTo>
                      <a:pt x="20092" y="284249"/>
                      <a:pt x="185939" y="281384"/>
                      <a:pt x="262139" y="223173"/>
                    </a:cubicBezTo>
                    <a:cubicBezTo>
                      <a:pt x="338339" y="164962"/>
                      <a:pt x="392179" y="0"/>
                      <a:pt x="457199" y="0"/>
                    </a:cubicBezTo>
                  </a:path>
                </a:pathLst>
              </a:custGeom>
              <a:noFill/>
              <a:ln w="28575" cap="rnd">
                <a:solidFill>
                  <a:schemeClr val="bg1">
                    <a:alpha val="8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8" name="五角星 2"/>
              <p:cNvSpPr/>
              <p:nvPr/>
            </p:nvSpPr>
            <p:spPr>
              <a:xfrm rot="6997346">
                <a:off x="11587935" y="4901938"/>
                <a:ext cx="128719" cy="147271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-1" fmla="*/ 0 w 914398"/>
                  <a:gd name="connsiteY0-2" fmla="*/ 349269 h 923906"/>
                  <a:gd name="connsiteX1-3" fmla="*/ 262139 w 914398"/>
                  <a:gd name="connsiteY1-4" fmla="*/ 223173 h 923906"/>
                  <a:gd name="connsiteX2-5" fmla="*/ 457199 w 914398"/>
                  <a:gd name="connsiteY2-6" fmla="*/ 0 h 923906"/>
                  <a:gd name="connsiteX3-7" fmla="*/ 652259 w 914398"/>
                  <a:gd name="connsiteY3-8" fmla="*/ 223173 h 923906"/>
                  <a:gd name="connsiteX4-9" fmla="*/ 914398 w 914398"/>
                  <a:gd name="connsiteY4-10" fmla="*/ 349269 h 923906"/>
                  <a:gd name="connsiteX5-11" fmla="*/ 772813 w 914398"/>
                  <a:gd name="connsiteY5-12" fmla="*/ 613293 h 923906"/>
                  <a:gd name="connsiteX6-13" fmla="*/ 739764 w 914398"/>
                  <a:gd name="connsiteY6-14" fmla="*/ 914398 h 923906"/>
                  <a:gd name="connsiteX7-15" fmla="*/ 457199 w 914398"/>
                  <a:gd name="connsiteY7-16" fmla="*/ 854400 h 923906"/>
                  <a:gd name="connsiteX8-17" fmla="*/ 174634 w 914398"/>
                  <a:gd name="connsiteY8-18" fmla="*/ 914398 h 923906"/>
                  <a:gd name="connsiteX9-19" fmla="*/ 141585 w 914398"/>
                  <a:gd name="connsiteY9-20" fmla="*/ 613293 h 923906"/>
                  <a:gd name="connsiteX10-21" fmla="*/ 0 w 914398"/>
                  <a:gd name="connsiteY10-22" fmla="*/ 349269 h 923906"/>
                  <a:gd name="connsiteX0-23" fmla="*/ 0 w 916461"/>
                  <a:gd name="connsiteY0-24" fmla="*/ 349269 h 923906"/>
                  <a:gd name="connsiteX1-25" fmla="*/ 262139 w 916461"/>
                  <a:gd name="connsiteY1-26" fmla="*/ 223173 h 923906"/>
                  <a:gd name="connsiteX2-27" fmla="*/ 457199 w 916461"/>
                  <a:gd name="connsiteY2-28" fmla="*/ 0 h 923906"/>
                  <a:gd name="connsiteX3-29" fmla="*/ 652259 w 916461"/>
                  <a:gd name="connsiteY3-30" fmla="*/ 223173 h 923906"/>
                  <a:gd name="connsiteX4-31" fmla="*/ 914398 w 916461"/>
                  <a:gd name="connsiteY4-32" fmla="*/ 349269 h 923906"/>
                  <a:gd name="connsiteX5-33" fmla="*/ 772813 w 916461"/>
                  <a:gd name="connsiteY5-34" fmla="*/ 613293 h 923906"/>
                  <a:gd name="connsiteX6-35" fmla="*/ 739764 w 916461"/>
                  <a:gd name="connsiteY6-36" fmla="*/ 914398 h 923906"/>
                  <a:gd name="connsiteX7-37" fmla="*/ 457199 w 916461"/>
                  <a:gd name="connsiteY7-38" fmla="*/ 854400 h 923906"/>
                  <a:gd name="connsiteX8-39" fmla="*/ 174634 w 916461"/>
                  <a:gd name="connsiteY8-40" fmla="*/ 914398 h 923906"/>
                  <a:gd name="connsiteX9-41" fmla="*/ 141585 w 916461"/>
                  <a:gd name="connsiteY9-42" fmla="*/ 613293 h 923906"/>
                  <a:gd name="connsiteX10-43" fmla="*/ 0 w 916461"/>
                  <a:gd name="connsiteY10-44" fmla="*/ 349269 h 923906"/>
                  <a:gd name="connsiteX0-45" fmla="*/ 0 w 916461"/>
                  <a:gd name="connsiteY0-46" fmla="*/ 349269 h 923906"/>
                  <a:gd name="connsiteX1-47" fmla="*/ 262139 w 916461"/>
                  <a:gd name="connsiteY1-48" fmla="*/ 223173 h 923906"/>
                  <a:gd name="connsiteX2-49" fmla="*/ 457199 w 916461"/>
                  <a:gd name="connsiteY2-50" fmla="*/ 0 h 923906"/>
                  <a:gd name="connsiteX3-51" fmla="*/ 652259 w 916461"/>
                  <a:gd name="connsiteY3-52" fmla="*/ 223173 h 923906"/>
                  <a:gd name="connsiteX4-53" fmla="*/ 914398 w 916461"/>
                  <a:gd name="connsiteY4-54" fmla="*/ 349269 h 923906"/>
                  <a:gd name="connsiteX5-55" fmla="*/ 772813 w 916461"/>
                  <a:gd name="connsiteY5-56" fmla="*/ 613293 h 923906"/>
                  <a:gd name="connsiteX6-57" fmla="*/ 739764 w 916461"/>
                  <a:gd name="connsiteY6-58" fmla="*/ 914398 h 923906"/>
                  <a:gd name="connsiteX7-59" fmla="*/ 457199 w 916461"/>
                  <a:gd name="connsiteY7-60" fmla="*/ 854400 h 923906"/>
                  <a:gd name="connsiteX8-61" fmla="*/ 174634 w 916461"/>
                  <a:gd name="connsiteY8-62" fmla="*/ 914398 h 923906"/>
                  <a:gd name="connsiteX9-63" fmla="*/ 141585 w 916461"/>
                  <a:gd name="connsiteY9-64" fmla="*/ 613293 h 923906"/>
                  <a:gd name="connsiteX10-65" fmla="*/ 0 w 916461"/>
                  <a:gd name="connsiteY10-66" fmla="*/ 349269 h 923906"/>
                  <a:gd name="connsiteX0-67" fmla="*/ 2063 w 918524"/>
                  <a:gd name="connsiteY0-68" fmla="*/ 349269 h 923906"/>
                  <a:gd name="connsiteX1-69" fmla="*/ 264202 w 918524"/>
                  <a:gd name="connsiteY1-70" fmla="*/ 223173 h 923906"/>
                  <a:gd name="connsiteX2-71" fmla="*/ 459262 w 918524"/>
                  <a:gd name="connsiteY2-72" fmla="*/ 0 h 923906"/>
                  <a:gd name="connsiteX3-73" fmla="*/ 654322 w 918524"/>
                  <a:gd name="connsiteY3-74" fmla="*/ 223173 h 923906"/>
                  <a:gd name="connsiteX4-75" fmla="*/ 916461 w 918524"/>
                  <a:gd name="connsiteY4-76" fmla="*/ 349269 h 923906"/>
                  <a:gd name="connsiteX5-77" fmla="*/ 774876 w 918524"/>
                  <a:gd name="connsiteY5-78" fmla="*/ 613293 h 923906"/>
                  <a:gd name="connsiteX6-79" fmla="*/ 741827 w 918524"/>
                  <a:gd name="connsiteY6-80" fmla="*/ 914398 h 923906"/>
                  <a:gd name="connsiteX7-81" fmla="*/ 459262 w 918524"/>
                  <a:gd name="connsiteY7-82" fmla="*/ 854400 h 923906"/>
                  <a:gd name="connsiteX8-83" fmla="*/ 176697 w 918524"/>
                  <a:gd name="connsiteY8-84" fmla="*/ 914398 h 923906"/>
                  <a:gd name="connsiteX9-85" fmla="*/ 143648 w 918524"/>
                  <a:gd name="connsiteY9-86" fmla="*/ 613293 h 923906"/>
                  <a:gd name="connsiteX10-87" fmla="*/ 2063 w 918524"/>
                  <a:gd name="connsiteY10-88" fmla="*/ 349269 h 923906"/>
                  <a:gd name="connsiteX0-89" fmla="*/ 2063 w 918524"/>
                  <a:gd name="connsiteY0-90" fmla="*/ 349269 h 923906"/>
                  <a:gd name="connsiteX1-91" fmla="*/ 264202 w 918524"/>
                  <a:gd name="connsiteY1-92" fmla="*/ 223173 h 923906"/>
                  <a:gd name="connsiteX2-93" fmla="*/ 459262 w 918524"/>
                  <a:gd name="connsiteY2-94" fmla="*/ 0 h 923906"/>
                  <a:gd name="connsiteX3-95" fmla="*/ 654322 w 918524"/>
                  <a:gd name="connsiteY3-96" fmla="*/ 223173 h 923906"/>
                  <a:gd name="connsiteX4-97" fmla="*/ 916461 w 918524"/>
                  <a:gd name="connsiteY4-98" fmla="*/ 349269 h 923906"/>
                  <a:gd name="connsiteX5-99" fmla="*/ 774876 w 918524"/>
                  <a:gd name="connsiteY5-100" fmla="*/ 613293 h 923906"/>
                  <a:gd name="connsiteX6-101" fmla="*/ 741827 w 918524"/>
                  <a:gd name="connsiteY6-102" fmla="*/ 914398 h 923906"/>
                  <a:gd name="connsiteX7-103" fmla="*/ 459262 w 918524"/>
                  <a:gd name="connsiteY7-104" fmla="*/ 854400 h 923906"/>
                  <a:gd name="connsiteX8-105" fmla="*/ 176697 w 918524"/>
                  <a:gd name="connsiteY8-106" fmla="*/ 914398 h 923906"/>
                  <a:gd name="connsiteX9-107" fmla="*/ 143648 w 918524"/>
                  <a:gd name="connsiteY9-108" fmla="*/ 613293 h 923906"/>
                  <a:gd name="connsiteX10-109" fmla="*/ 2063 w 918524"/>
                  <a:gd name="connsiteY10-110" fmla="*/ 349269 h 923906"/>
                  <a:gd name="connsiteX0-111" fmla="*/ 2063 w 918524"/>
                  <a:gd name="connsiteY0-112" fmla="*/ 349269 h 923906"/>
                  <a:gd name="connsiteX1-113" fmla="*/ 264202 w 918524"/>
                  <a:gd name="connsiteY1-114" fmla="*/ 223173 h 923906"/>
                  <a:gd name="connsiteX2-115" fmla="*/ 459262 w 918524"/>
                  <a:gd name="connsiteY2-116" fmla="*/ 0 h 923906"/>
                  <a:gd name="connsiteX3-117" fmla="*/ 654322 w 918524"/>
                  <a:gd name="connsiteY3-118" fmla="*/ 223173 h 923906"/>
                  <a:gd name="connsiteX4-119" fmla="*/ 916461 w 918524"/>
                  <a:gd name="connsiteY4-120" fmla="*/ 349269 h 923906"/>
                  <a:gd name="connsiteX5-121" fmla="*/ 774876 w 918524"/>
                  <a:gd name="connsiteY5-122" fmla="*/ 613293 h 923906"/>
                  <a:gd name="connsiteX6-123" fmla="*/ 741827 w 918524"/>
                  <a:gd name="connsiteY6-124" fmla="*/ 914398 h 923906"/>
                  <a:gd name="connsiteX7-125" fmla="*/ 459262 w 918524"/>
                  <a:gd name="connsiteY7-126" fmla="*/ 854400 h 923906"/>
                  <a:gd name="connsiteX8-127" fmla="*/ 176697 w 918524"/>
                  <a:gd name="connsiteY8-128" fmla="*/ 914398 h 923906"/>
                  <a:gd name="connsiteX9-129" fmla="*/ 143648 w 918524"/>
                  <a:gd name="connsiteY9-130" fmla="*/ 613293 h 923906"/>
                  <a:gd name="connsiteX10-131" fmla="*/ 2063 w 918524"/>
                  <a:gd name="connsiteY10-132" fmla="*/ 349269 h 923906"/>
                  <a:gd name="connsiteX0-133" fmla="*/ 2063 w 918524"/>
                  <a:gd name="connsiteY0-134" fmla="*/ 349269 h 923906"/>
                  <a:gd name="connsiteX1-135" fmla="*/ 264202 w 918524"/>
                  <a:gd name="connsiteY1-136" fmla="*/ 223173 h 923906"/>
                  <a:gd name="connsiteX2-137" fmla="*/ 459262 w 918524"/>
                  <a:gd name="connsiteY2-138" fmla="*/ 0 h 923906"/>
                  <a:gd name="connsiteX3-139" fmla="*/ 654322 w 918524"/>
                  <a:gd name="connsiteY3-140" fmla="*/ 223173 h 923906"/>
                  <a:gd name="connsiteX4-141" fmla="*/ 916461 w 918524"/>
                  <a:gd name="connsiteY4-142" fmla="*/ 349269 h 923906"/>
                  <a:gd name="connsiteX5-143" fmla="*/ 774876 w 918524"/>
                  <a:gd name="connsiteY5-144" fmla="*/ 613293 h 923906"/>
                  <a:gd name="connsiteX6-145" fmla="*/ 741827 w 918524"/>
                  <a:gd name="connsiteY6-146" fmla="*/ 914398 h 923906"/>
                  <a:gd name="connsiteX7-147" fmla="*/ 459262 w 918524"/>
                  <a:gd name="connsiteY7-148" fmla="*/ 854400 h 923906"/>
                  <a:gd name="connsiteX8-149" fmla="*/ 176697 w 918524"/>
                  <a:gd name="connsiteY8-150" fmla="*/ 914398 h 923906"/>
                  <a:gd name="connsiteX9-151" fmla="*/ 143648 w 918524"/>
                  <a:gd name="connsiteY9-152" fmla="*/ 613293 h 923906"/>
                  <a:gd name="connsiteX10-153" fmla="*/ 2063 w 918524"/>
                  <a:gd name="connsiteY10-154" fmla="*/ 349269 h 923906"/>
                  <a:gd name="connsiteX0-155" fmla="*/ 654322 w 918524"/>
                  <a:gd name="connsiteY0-156" fmla="*/ 223173 h 923906"/>
                  <a:gd name="connsiteX1-157" fmla="*/ 916461 w 918524"/>
                  <a:gd name="connsiteY1-158" fmla="*/ 349269 h 923906"/>
                  <a:gd name="connsiteX2-159" fmla="*/ 774876 w 918524"/>
                  <a:gd name="connsiteY2-160" fmla="*/ 613293 h 923906"/>
                  <a:gd name="connsiteX3-161" fmla="*/ 741827 w 918524"/>
                  <a:gd name="connsiteY3-162" fmla="*/ 914398 h 923906"/>
                  <a:gd name="connsiteX4-163" fmla="*/ 459262 w 918524"/>
                  <a:gd name="connsiteY4-164" fmla="*/ 854400 h 923906"/>
                  <a:gd name="connsiteX5-165" fmla="*/ 176697 w 918524"/>
                  <a:gd name="connsiteY5-166" fmla="*/ 914398 h 923906"/>
                  <a:gd name="connsiteX6-167" fmla="*/ 143648 w 918524"/>
                  <a:gd name="connsiteY6-168" fmla="*/ 613293 h 923906"/>
                  <a:gd name="connsiteX7-169" fmla="*/ 2063 w 918524"/>
                  <a:gd name="connsiteY7-170" fmla="*/ 349269 h 923906"/>
                  <a:gd name="connsiteX8-171" fmla="*/ 264202 w 918524"/>
                  <a:gd name="connsiteY8-172" fmla="*/ 223173 h 923906"/>
                  <a:gd name="connsiteX9-173" fmla="*/ 459262 w 918524"/>
                  <a:gd name="connsiteY9-174" fmla="*/ 0 h 923906"/>
                  <a:gd name="connsiteX10-175" fmla="*/ 715845 w 918524"/>
                  <a:gd name="connsiteY10-176" fmla="*/ 284696 h 923906"/>
                  <a:gd name="connsiteX0-177" fmla="*/ 916461 w 918524"/>
                  <a:gd name="connsiteY0-178" fmla="*/ 349269 h 923906"/>
                  <a:gd name="connsiteX1-179" fmla="*/ 774876 w 918524"/>
                  <a:gd name="connsiteY1-180" fmla="*/ 613293 h 923906"/>
                  <a:gd name="connsiteX2-181" fmla="*/ 741827 w 918524"/>
                  <a:gd name="connsiteY2-182" fmla="*/ 914398 h 923906"/>
                  <a:gd name="connsiteX3-183" fmla="*/ 459262 w 918524"/>
                  <a:gd name="connsiteY3-184" fmla="*/ 854400 h 923906"/>
                  <a:gd name="connsiteX4-185" fmla="*/ 176697 w 918524"/>
                  <a:gd name="connsiteY4-186" fmla="*/ 914398 h 923906"/>
                  <a:gd name="connsiteX5-187" fmla="*/ 143648 w 918524"/>
                  <a:gd name="connsiteY5-188" fmla="*/ 613293 h 923906"/>
                  <a:gd name="connsiteX6-189" fmla="*/ 2063 w 918524"/>
                  <a:gd name="connsiteY6-190" fmla="*/ 349269 h 923906"/>
                  <a:gd name="connsiteX7-191" fmla="*/ 264202 w 918524"/>
                  <a:gd name="connsiteY7-192" fmla="*/ 223173 h 923906"/>
                  <a:gd name="connsiteX8-193" fmla="*/ 459262 w 918524"/>
                  <a:gd name="connsiteY8-194" fmla="*/ 0 h 923906"/>
                  <a:gd name="connsiteX9-195" fmla="*/ 715845 w 918524"/>
                  <a:gd name="connsiteY9-196" fmla="*/ 284696 h 923906"/>
                  <a:gd name="connsiteX0-197" fmla="*/ 774876 w 774876"/>
                  <a:gd name="connsiteY0-198" fmla="*/ 613293 h 923906"/>
                  <a:gd name="connsiteX1-199" fmla="*/ 741827 w 774876"/>
                  <a:gd name="connsiteY1-200" fmla="*/ 914398 h 923906"/>
                  <a:gd name="connsiteX2-201" fmla="*/ 459262 w 774876"/>
                  <a:gd name="connsiteY2-202" fmla="*/ 854400 h 923906"/>
                  <a:gd name="connsiteX3-203" fmla="*/ 176697 w 774876"/>
                  <a:gd name="connsiteY3-204" fmla="*/ 914398 h 923906"/>
                  <a:gd name="connsiteX4-205" fmla="*/ 143648 w 774876"/>
                  <a:gd name="connsiteY4-206" fmla="*/ 613293 h 923906"/>
                  <a:gd name="connsiteX5-207" fmla="*/ 2063 w 774876"/>
                  <a:gd name="connsiteY5-208" fmla="*/ 349269 h 923906"/>
                  <a:gd name="connsiteX6-209" fmla="*/ 264202 w 774876"/>
                  <a:gd name="connsiteY6-210" fmla="*/ 223173 h 923906"/>
                  <a:gd name="connsiteX7-211" fmla="*/ 459262 w 774876"/>
                  <a:gd name="connsiteY7-212" fmla="*/ 0 h 923906"/>
                  <a:gd name="connsiteX8-213" fmla="*/ 715845 w 774876"/>
                  <a:gd name="connsiteY8-214" fmla="*/ 284696 h 923906"/>
                  <a:gd name="connsiteX0-215" fmla="*/ 741827 w 741827"/>
                  <a:gd name="connsiteY0-216" fmla="*/ 914398 h 923906"/>
                  <a:gd name="connsiteX1-217" fmla="*/ 459262 w 741827"/>
                  <a:gd name="connsiteY1-218" fmla="*/ 854400 h 923906"/>
                  <a:gd name="connsiteX2-219" fmla="*/ 176697 w 741827"/>
                  <a:gd name="connsiteY2-220" fmla="*/ 914398 h 923906"/>
                  <a:gd name="connsiteX3-221" fmla="*/ 143648 w 741827"/>
                  <a:gd name="connsiteY3-222" fmla="*/ 613293 h 923906"/>
                  <a:gd name="connsiteX4-223" fmla="*/ 2063 w 741827"/>
                  <a:gd name="connsiteY4-224" fmla="*/ 349269 h 923906"/>
                  <a:gd name="connsiteX5-225" fmla="*/ 264202 w 741827"/>
                  <a:gd name="connsiteY5-226" fmla="*/ 223173 h 923906"/>
                  <a:gd name="connsiteX6-227" fmla="*/ 459262 w 741827"/>
                  <a:gd name="connsiteY6-228" fmla="*/ 0 h 923906"/>
                  <a:gd name="connsiteX7-229" fmla="*/ 715845 w 741827"/>
                  <a:gd name="connsiteY7-230" fmla="*/ 284696 h 923906"/>
                  <a:gd name="connsiteX0-231" fmla="*/ 459262 w 715845"/>
                  <a:gd name="connsiteY0-232" fmla="*/ 854400 h 916632"/>
                  <a:gd name="connsiteX1-233" fmla="*/ 176697 w 715845"/>
                  <a:gd name="connsiteY1-234" fmla="*/ 914398 h 916632"/>
                  <a:gd name="connsiteX2-235" fmla="*/ 143648 w 715845"/>
                  <a:gd name="connsiteY2-236" fmla="*/ 613293 h 916632"/>
                  <a:gd name="connsiteX3-237" fmla="*/ 2063 w 715845"/>
                  <a:gd name="connsiteY3-238" fmla="*/ 349269 h 916632"/>
                  <a:gd name="connsiteX4-239" fmla="*/ 264202 w 715845"/>
                  <a:gd name="connsiteY4-240" fmla="*/ 223173 h 916632"/>
                  <a:gd name="connsiteX5-241" fmla="*/ 459262 w 715845"/>
                  <a:gd name="connsiteY5-242" fmla="*/ 0 h 916632"/>
                  <a:gd name="connsiteX6-243" fmla="*/ 715845 w 715845"/>
                  <a:gd name="connsiteY6-244" fmla="*/ 284696 h 916632"/>
                  <a:gd name="connsiteX0-245" fmla="*/ 176697 w 715845"/>
                  <a:gd name="connsiteY0-246" fmla="*/ 914398 h 914398"/>
                  <a:gd name="connsiteX1-247" fmla="*/ 143648 w 715845"/>
                  <a:gd name="connsiteY1-248" fmla="*/ 613293 h 914398"/>
                  <a:gd name="connsiteX2-249" fmla="*/ 2063 w 715845"/>
                  <a:gd name="connsiteY2-250" fmla="*/ 349269 h 914398"/>
                  <a:gd name="connsiteX3-251" fmla="*/ 264202 w 715845"/>
                  <a:gd name="connsiteY3-252" fmla="*/ 223173 h 914398"/>
                  <a:gd name="connsiteX4-253" fmla="*/ 459262 w 715845"/>
                  <a:gd name="connsiteY4-254" fmla="*/ 0 h 914398"/>
                  <a:gd name="connsiteX5-255" fmla="*/ 715845 w 715845"/>
                  <a:gd name="connsiteY5-256" fmla="*/ 284696 h 914398"/>
                  <a:gd name="connsiteX0-257" fmla="*/ 143648 w 715845"/>
                  <a:gd name="connsiteY0-258" fmla="*/ 613293 h 613293"/>
                  <a:gd name="connsiteX1-259" fmla="*/ 2063 w 715845"/>
                  <a:gd name="connsiteY1-260" fmla="*/ 349269 h 613293"/>
                  <a:gd name="connsiteX2-261" fmla="*/ 264202 w 715845"/>
                  <a:gd name="connsiteY2-262" fmla="*/ 223173 h 613293"/>
                  <a:gd name="connsiteX3-263" fmla="*/ 459262 w 715845"/>
                  <a:gd name="connsiteY3-264" fmla="*/ 0 h 613293"/>
                  <a:gd name="connsiteX4-265" fmla="*/ 715845 w 715845"/>
                  <a:gd name="connsiteY4-266" fmla="*/ 284696 h 613293"/>
                  <a:gd name="connsiteX0-267" fmla="*/ 0 w 713782"/>
                  <a:gd name="connsiteY0-268" fmla="*/ 349269 h 349269"/>
                  <a:gd name="connsiteX1-269" fmla="*/ 262139 w 713782"/>
                  <a:gd name="connsiteY1-270" fmla="*/ 223173 h 349269"/>
                  <a:gd name="connsiteX2-271" fmla="*/ 457199 w 713782"/>
                  <a:gd name="connsiteY2-272" fmla="*/ 0 h 349269"/>
                  <a:gd name="connsiteX3-273" fmla="*/ 713782 w 713782"/>
                  <a:gd name="connsiteY3-274" fmla="*/ 284696 h 349269"/>
                  <a:gd name="connsiteX0-275" fmla="*/ 0 w 457199"/>
                  <a:gd name="connsiteY0-276" fmla="*/ 349269 h 349269"/>
                  <a:gd name="connsiteX1-277" fmla="*/ 262139 w 457199"/>
                  <a:gd name="connsiteY1-278" fmla="*/ 223173 h 349269"/>
                  <a:gd name="connsiteX2-279" fmla="*/ 457199 w 457199"/>
                  <a:gd name="connsiteY2-280" fmla="*/ 0 h 349269"/>
                  <a:gd name="connsiteX0-281" fmla="*/ 0 w 195060"/>
                  <a:gd name="connsiteY0-282" fmla="*/ 223173 h 223173"/>
                  <a:gd name="connsiteX1-283" fmla="*/ 195060 w 195060"/>
                  <a:gd name="connsiteY1-284" fmla="*/ 0 h 223173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</a:cxnLst>
                <a:rect l="l" t="t" r="r" b="b"/>
                <a:pathLst>
                  <a:path w="195060" h="223173">
                    <a:moveTo>
                      <a:pt x="0" y="223173"/>
                    </a:moveTo>
                    <a:cubicBezTo>
                      <a:pt x="76200" y="164962"/>
                      <a:pt x="130040" y="0"/>
                      <a:pt x="195060" y="0"/>
                    </a:cubicBezTo>
                  </a:path>
                </a:pathLst>
              </a:custGeom>
              <a:noFill/>
              <a:ln w="28575" cap="rnd">
                <a:solidFill>
                  <a:schemeClr val="bg1">
                    <a:alpha val="6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29" name="组合 28"/>
          <p:cNvGrpSpPr/>
          <p:nvPr/>
        </p:nvGrpSpPr>
        <p:grpSpPr>
          <a:xfrm rot="1562261">
            <a:off x="3348263" y="487904"/>
            <a:ext cx="466601" cy="458021"/>
            <a:chOff x="10646778" y="4753862"/>
            <a:chExt cx="751521" cy="737702"/>
          </a:xfrm>
        </p:grpSpPr>
        <p:sp>
          <p:nvSpPr>
            <p:cNvPr id="30" name="五角星 2"/>
            <p:cNvSpPr/>
            <p:nvPr/>
          </p:nvSpPr>
          <p:spPr>
            <a:xfrm rot="20227648" flipH="1">
              <a:off x="10648573" y="4753862"/>
              <a:ext cx="749726" cy="728735"/>
            </a:xfrm>
            <a:custGeom>
              <a:avLst/>
              <a:gdLst>
                <a:gd name="connsiteX0" fmla="*/ 1 w 914400"/>
                <a:gd name="connsiteY0" fmla="*/ 349269 h 914400"/>
                <a:gd name="connsiteX1" fmla="*/ 262140 w 914400"/>
                <a:gd name="connsiteY1" fmla="*/ 223173 h 914400"/>
                <a:gd name="connsiteX2" fmla="*/ 457200 w 914400"/>
                <a:gd name="connsiteY2" fmla="*/ 0 h 914400"/>
                <a:gd name="connsiteX3" fmla="*/ 652260 w 914400"/>
                <a:gd name="connsiteY3" fmla="*/ 223173 h 914400"/>
                <a:gd name="connsiteX4" fmla="*/ 914399 w 914400"/>
                <a:gd name="connsiteY4" fmla="*/ 349269 h 914400"/>
                <a:gd name="connsiteX5" fmla="*/ 772814 w 914400"/>
                <a:gd name="connsiteY5" fmla="*/ 613293 h 914400"/>
                <a:gd name="connsiteX6" fmla="*/ 739765 w 914400"/>
                <a:gd name="connsiteY6" fmla="*/ 914398 h 914400"/>
                <a:gd name="connsiteX7" fmla="*/ 457200 w 914400"/>
                <a:gd name="connsiteY7" fmla="*/ 854400 h 914400"/>
                <a:gd name="connsiteX8" fmla="*/ 174635 w 914400"/>
                <a:gd name="connsiteY8" fmla="*/ 914398 h 914400"/>
                <a:gd name="connsiteX9" fmla="*/ 141586 w 914400"/>
                <a:gd name="connsiteY9" fmla="*/ 613293 h 914400"/>
                <a:gd name="connsiteX10" fmla="*/ 1 w 914400"/>
                <a:gd name="connsiteY10" fmla="*/ 349269 h 914400"/>
                <a:gd name="connsiteX0-1" fmla="*/ 0 w 914398"/>
                <a:gd name="connsiteY0-2" fmla="*/ 349269 h 923906"/>
                <a:gd name="connsiteX1-3" fmla="*/ 262139 w 914398"/>
                <a:gd name="connsiteY1-4" fmla="*/ 223173 h 923906"/>
                <a:gd name="connsiteX2-5" fmla="*/ 457199 w 914398"/>
                <a:gd name="connsiteY2-6" fmla="*/ 0 h 923906"/>
                <a:gd name="connsiteX3-7" fmla="*/ 652259 w 914398"/>
                <a:gd name="connsiteY3-8" fmla="*/ 223173 h 923906"/>
                <a:gd name="connsiteX4-9" fmla="*/ 914398 w 914398"/>
                <a:gd name="connsiteY4-10" fmla="*/ 349269 h 923906"/>
                <a:gd name="connsiteX5-11" fmla="*/ 772813 w 914398"/>
                <a:gd name="connsiteY5-12" fmla="*/ 613293 h 923906"/>
                <a:gd name="connsiteX6-13" fmla="*/ 739764 w 914398"/>
                <a:gd name="connsiteY6-14" fmla="*/ 914398 h 923906"/>
                <a:gd name="connsiteX7-15" fmla="*/ 457199 w 914398"/>
                <a:gd name="connsiteY7-16" fmla="*/ 854400 h 923906"/>
                <a:gd name="connsiteX8-17" fmla="*/ 174634 w 914398"/>
                <a:gd name="connsiteY8-18" fmla="*/ 914398 h 923906"/>
                <a:gd name="connsiteX9-19" fmla="*/ 141585 w 914398"/>
                <a:gd name="connsiteY9-20" fmla="*/ 613293 h 923906"/>
                <a:gd name="connsiteX10-21" fmla="*/ 0 w 914398"/>
                <a:gd name="connsiteY10-22" fmla="*/ 349269 h 923906"/>
                <a:gd name="connsiteX0-23" fmla="*/ 0 w 916461"/>
                <a:gd name="connsiteY0-24" fmla="*/ 349269 h 923906"/>
                <a:gd name="connsiteX1-25" fmla="*/ 262139 w 916461"/>
                <a:gd name="connsiteY1-26" fmla="*/ 223173 h 923906"/>
                <a:gd name="connsiteX2-27" fmla="*/ 457199 w 916461"/>
                <a:gd name="connsiteY2-28" fmla="*/ 0 h 923906"/>
                <a:gd name="connsiteX3-29" fmla="*/ 652259 w 916461"/>
                <a:gd name="connsiteY3-30" fmla="*/ 223173 h 923906"/>
                <a:gd name="connsiteX4-31" fmla="*/ 914398 w 916461"/>
                <a:gd name="connsiteY4-32" fmla="*/ 349269 h 923906"/>
                <a:gd name="connsiteX5-33" fmla="*/ 772813 w 916461"/>
                <a:gd name="connsiteY5-34" fmla="*/ 613293 h 923906"/>
                <a:gd name="connsiteX6-35" fmla="*/ 739764 w 916461"/>
                <a:gd name="connsiteY6-36" fmla="*/ 914398 h 923906"/>
                <a:gd name="connsiteX7-37" fmla="*/ 457199 w 916461"/>
                <a:gd name="connsiteY7-38" fmla="*/ 854400 h 923906"/>
                <a:gd name="connsiteX8-39" fmla="*/ 174634 w 916461"/>
                <a:gd name="connsiteY8-40" fmla="*/ 914398 h 923906"/>
                <a:gd name="connsiteX9-41" fmla="*/ 141585 w 916461"/>
                <a:gd name="connsiteY9-42" fmla="*/ 613293 h 923906"/>
                <a:gd name="connsiteX10-43" fmla="*/ 0 w 916461"/>
                <a:gd name="connsiteY10-44" fmla="*/ 349269 h 923906"/>
                <a:gd name="connsiteX0-45" fmla="*/ 0 w 916461"/>
                <a:gd name="connsiteY0-46" fmla="*/ 349269 h 923906"/>
                <a:gd name="connsiteX1-47" fmla="*/ 262139 w 916461"/>
                <a:gd name="connsiteY1-48" fmla="*/ 223173 h 923906"/>
                <a:gd name="connsiteX2-49" fmla="*/ 457199 w 916461"/>
                <a:gd name="connsiteY2-50" fmla="*/ 0 h 923906"/>
                <a:gd name="connsiteX3-51" fmla="*/ 652259 w 916461"/>
                <a:gd name="connsiteY3-52" fmla="*/ 223173 h 923906"/>
                <a:gd name="connsiteX4-53" fmla="*/ 914398 w 916461"/>
                <a:gd name="connsiteY4-54" fmla="*/ 349269 h 923906"/>
                <a:gd name="connsiteX5-55" fmla="*/ 772813 w 916461"/>
                <a:gd name="connsiteY5-56" fmla="*/ 613293 h 923906"/>
                <a:gd name="connsiteX6-57" fmla="*/ 739764 w 916461"/>
                <a:gd name="connsiteY6-58" fmla="*/ 914398 h 923906"/>
                <a:gd name="connsiteX7-59" fmla="*/ 457199 w 916461"/>
                <a:gd name="connsiteY7-60" fmla="*/ 854400 h 923906"/>
                <a:gd name="connsiteX8-61" fmla="*/ 174634 w 916461"/>
                <a:gd name="connsiteY8-62" fmla="*/ 914398 h 923906"/>
                <a:gd name="connsiteX9-63" fmla="*/ 141585 w 916461"/>
                <a:gd name="connsiteY9-64" fmla="*/ 613293 h 923906"/>
                <a:gd name="connsiteX10-65" fmla="*/ 0 w 916461"/>
                <a:gd name="connsiteY10-66" fmla="*/ 349269 h 923906"/>
                <a:gd name="connsiteX0-67" fmla="*/ 2063 w 918524"/>
                <a:gd name="connsiteY0-68" fmla="*/ 349269 h 923906"/>
                <a:gd name="connsiteX1-69" fmla="*/ 264202 w 918524"/>
                <a:gd name="connsiteY1-70" fmla="*/ 223173 h 923906"/>
                <a:gd name="connsiteX2-71" fmla="*/ 459262 w 918524"/>
                <a:gd name="connsiteY2-72" fmla="*/ 0 h 923906"/>
                <a:gd name="connsiteX3-73" fmla="*/ 654322 w 918524"/>
                <a:gd name="connsiteY3-74" fmla="*/ 223173 h 923906"/>
                <a:gd name="connsiteX4-75" fmla="*/ 916461 w 918524"/>
                <a:gd name="connsiteY4-76" fmla="*/ 349269 h 923906"/>
                <a:gd name="connsiteX5-77" fmla="*/ 774876 w 918524"/>
                <a:gd name="connsiteY5-78" fmla="*/ 613293 h 923906"/>
                <a:gd name="connsiteX6-79" fmla="*/ 741827 w 918524"/>
                <a:gd name="connsiteY6-80" fmla="*/ 914398 h 923906"/>
                <a:gd name="connsiteX7-81" fmla="*/ 459262 w 918524"/>
                <a:gd name="connsiteY7-82" fmla="*/ 854400 h 923906"/>
                <a:gd name="connsiteX8-83" fmla="*/ 176697 w 918524"/>
                <a:gd name="connsiteY8-84" fmla="*/ 914398 h 923906"/>
                <a:gd name="connsiteX9-85" fmla="*/ 143648 w 918524"/>
                <a:gd name="connsiteY9-86" fmla="*/ 613293 h 923906"/>
                <a:gd name="connsiteX10-87" fmla="*/ 2063 w 918524"/>
                <a:gd name="connsiteY10-88" fmla="*/ 349269 h 923906"/>
                <a:gd name="connsiteX0-89" fmla="*/ 2063 w 918524"/>
                <a:gd name="connsiteY0-90" fmla="*/ 349269 h 923906"/>
                <a:gd name="connsiteX1-91" fmla="*/ 264202 w 918524"/>
                <a:gd name="connsiteY1-92" fmla="*/ 223173 h 923906"/>
                <a:gd name="connsiteX2-93" fmla="*/ 459262 w 918524"/>
                <a:gd name="connsiteY2-94" fmla="*/ 0 h 923906"/>
                <a:gd name="connsiteX3-95" fmla="*/ 654322 w 918524"/>
                <a:gd name="connsiteY3-96" fmla="*/ 223173 h 923906"/>
                <a:gd name="connsiteX4-97" fmla="*/ 916461 w 918524"/>
                <a:gd name="connsiteY4-98" fmla="*/ 349269 h 923906"/>
                <a:gd name="connsiteX5-99" fmla="*/ 774876 w 918524"/>
                <a:gd name="connsiteY5-100" fmla="*/ 613293 h 923906"/>
                <a:gd name="connsiteX6-101" fmla="*/ 741827 w 918524"/>
                <a:gd name="connsiteY6-102" fmla="*/ 914398 h 923906"/>
                <a:gd name="connsiteX7-103" fmla="*/ 459262 w 918524"/>
                <a:gd name="connsiteY7-104" fmla="*/ 854400 h 923906"/>
                <a:gd name="connsiteX8-105" fmla="*/ 176697 w 918524"/>
                <a:gd name="connsiteY8-106" fmla="*/ 914398 h 923906"/>
                <a:gd name="connsiteX9-107" fmla="*/ 143648 w 918524"/>
                <a:gd name="connsiteY9-108" fmla="*/ 613293 h 923906"/>
                <a:gd name="connsiteX10-109" fmla="*/ 2063 w 918524"/>
                <a:gd name="connsiteY10-110" fmla="*/ 349269 h 923906"/>
                <a:gd name="connsiteX0-111" fmla="*/ 2063 w 918524"/>
                <a:gd name="connsiteY0-112" fmla="*/ 349269 h 923906"/>
                <a:gd name="connsiteX1-113" fmla="*/ 264202 w 918524"/>
                <a:gd name="connsiteY1-114" fmla="*/ 223173 h 923906"/>
                <a:gd name="connsiteX2-115" fmla="*/ 459262 w 918524"/>
                <a:gd name="connsiteY2-116" fmla="*/ 0 h 923906"/>
                <a:gd name="connsiteX3-117" fmla="*/ 654322 w 918524"/>
                <a:gd name="connsiteY3-118" fmla="*/ 223173 h 923906"/>
                <a:gd name="connsiteX4-119" fmla="*/ 916461 w 918524"/>
                <a:gd name="connsiteY4-120" fmla="*/ 349269 h 923906"/>
                <a:gd name="connsiteX5-121" fmla="*/ 774876 w 918524"/>
                <a:gd name="connsiteY5-122" fmla="*/ 613293 h 923906"/>
                <a:gd name="connsiteX6-123" fmla="*/ 741827 w 918524"/>
                <a:gd name="connsiteY6-124" fmla="*/ 914398 h 923906"/>
                <a:gd name="connsiteX7-125" fmla="*/ 459262 w 918524"/>
                <a:gd name="connsiteY7-126" fmla="*/ 854400 h 923906"/>
                <a:gd name="connsiteX8-127" fmla="*/ 176697 w 918524"/>
                <a:gd name="connsiteY8-128" fmla="*/ 914398 h 923906"/>
                <a:gd name="connsiteX9-129" fmla="*/ 143648 w 918524"/>
                <a:gd name="connsiteY9-130" fmla="*/ 613293 h 923906"/>
                <a:gd name="connsiteX10-131" fmla="*/ 2063 w 918524"/>
                <a:gd name="connsiteY10-132" fmla="*/ 349269 h 923906"/>
                <a:gd name="connsiteX0-133" fmla="*/ 2063 w 918524"/>
                <a:gd name="connsiteY0-134" fmla="*/ 349269 h 923906"/>
                <a:gd name="connsiteX1-135" fmla="*/ 264202 w 918524"/>
                <a:gd name="connsiteY1-136" fmla="*/ 223173 h 923906"/>
                <a:gd name="connsiteX2-137" fmla="*/ 459262 w 918524"/>
                <a:gd name="connsiteY2-138" fmla="*/ 0 h 923906"/>
                <a:gd name="connsiteX3-139" fmla="*/ 654322 w 918524"/>
                <a:gd name="connsiteY3-140" fmla="*/ 223173 h 923906"/>
                <a:gd name="connsiteX4-141" fmla="*/ 916461 w 918524"/>
                <a:gd name="connsiteY4-142" fmla="*/ 349269 h 923906"/>
                <a:gd name="connsiteX5-143" fmla="*/ 774876 w 918524"/>
                <a:gd name="connsiteY5-144" fmla="*/ 613293 h 923906"/>
                <a:gd name="connsiteX6-145" fmla="*/ 741827 w 918524"/>
                <a:gd name="connsiteY6-146" fmla="*/ 914398 h 923906"/>
                <a:gd name="connsiteX7-147" fmla="*/ 459262 w 918524"/>
                <a:gd name="connsiteY7-148" fmla="*/ 854400 h 923906"/>
                <a:gd name="connsiteX8-149" fmla="*/ 176697 w 918524"/>
                <a:gd name="connsiteY8-150" fmla="*/ 914398 h 923906"/>
                <a:gd name="connsiteX9-151" fmla="*/ 143648 w 918524"/>
                <a:gd name="connsiteY9-152" fmla="*/ 613293 h 923906"/>
                <a:gd name="connsiteX10-153" fmla="*/ 2063 w 918524"/>
                <a:gd name="connsiteY10-154" fmla="*/ 349269 h 92390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</a:cxnLst>
              <a:rect l="l" t="t" r="r" b="b"/>
              <a:pathLst>
                <a:path w="918524" h="923906">
                  <a:moveTo>
                    <a:pt x="2063" y="349269"/>
                  </a:moveTo>
                  <a:cubicBezTo>
                    <a:pt x="22155" y="284249"/>
                    <a:pt x="188002" y="281384"/>
                    <a:pt x="264202" y="223173"/>
                  </a:cubicBezTo>
                  <a:cubicBezTo>
                    <a:pt x="340402" y="164962"/>
                    <a:pt x="394242" y="0"/>
                    <a:pt x="459262" y="0"/>
                  </a:cubicBezTo>
                  <a:cubicBezTo>
                    <a:pt x="524282" y="0"/>
                    <a:pt x="578122" y="164962"/>
                    <a:pt x="654322" y="223173"/>
                  </a:cubicBezTo>
                  <a:cubicBezTo>
                    <a:pt x="730522" y="281384"/>
                    <a:pt x="896369" y="284249"/>
                    <a:pt x="916461" y="349269"/>
                  </a:cubicBezTo>
                  <a:cubicBezTo>
                    <a:pt x="936553" y="414289"/>
                    <a:pt x="803982" y="519105"/>
                    <a:pt x="774876" y="613293"/>
                  </a:cubicBezTo>
                  <a:cubicBezTo>
                    <a:pt x="745770" y="707481"/>
                    <a:pt x="794429" y="874213"/>
                    <a:pt x="741827" y="914398"/>
                  </a:cubicBezTo>
                  <a:cubicBezTo>
                    <a:pt x="689225" y="954583"/>
                    <a:pt x="553450" y="854400"/>
                    <a:pt x="459262" y="854400"/>
                  </a:cubicBezTo>
                  <a:cubicBezTo>
                    <a:pt x="365074" y="874399"/>
                    <a:pt x="257367" y="928196"/>
                    <a:pt x="176697" y="914398"/>
                  </a:cubicBezTo>
                  <a:cubicBezTo>
                    <a:pt x="96027" y="900600"/>
                    <a:pt x="172754" y="707481"/>
                    <a:pt x="143648" y="613293"/>
                  </a:cubicBezTo>
                  <a:cubicBezTo>
                    <a:pt x="114542" y="519105"/>
                    <a:pt x="-18029" y="414289"/>
                    <a:pt x="2063" y="349269"/>
                  </a:cubicBezTo>
                  <a:close/>
                </a:path>
              </a:pathLst>
            </a:custGeom>
            <a:solidFill>
              <a:schemeClr val="bg1"/>
            </a:solidFill>
            <a:ln w="15875">
              <a:noFill/>
            </a:ln>
            <a:effectLst>
              <a:outerShdw blurRad="76200" dist="50800" dir="5400000" algn="t" rotWithShape="0">
                <a:prstClr val="black">
                  <a:alpha val="1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31" name="组合 30"/>
            <p:cNvGrpSpPr/>
            <p:nvPr/>
          </p:nvGrpSpPr>
          <p:grpSpPr>
            <a:xfrm>
              <a:off x="10646778" y="4762829"/>
              <a:ext cx="749726" cy="728735"/>
              <a:chOff x="11012539" y="4493889"/>
              <a:chExt cx="749726" cy="728735"/>
            </a:xfrm>
          </p:grpSpPr>
          <p:sp>
            <p:nvSpPr>
              <p:cNvPr id="32" name="五角星 2"/>
              <p:cNvSpPr/>
              <p:nvPr/>
            </p:nvSpPr>
            <p:spPr>
              <a:xfrm rot="20227648" flipH="1">
                <a:off x="11012539" y="4493889"/>
                <a:ext cx="749726" cy="728735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-1" fmla="*/ 0 w 914398"/>
                  <a:gd name="connsiteY0-2" fmla="*/ 349269 h 923906"/>
                  <a:gd name="connsiteX1-3" fmla="*/ 262139 w 914398"/>
                  <a:gd name="connsiteY1-4" fmla="*/ 223173 h 923906"/>
                  <a:gd name="connsiteX2-5" fmla="*/ 457199 w 914398"/>
                  <a:gd name="connsiteY2-6" fmla="*/ 0 h 923906"/>
                  <a:gd name="connsiteX3-7" fmla="*/ 652259 w 914398"/>
                  <a:gd name="connsiteY3-8" fmla="*/ 223173 h 923906"/>
                  <a:gd name="connsiteX4-9" fmla="*/ 914398 w 914398"/>
                  <a:gd name="connsiteY4-10" fmla="*/ 349269 h 923906"/>
                  <a:gd name="connsiteX5-11" fmla="*/ 772813 w 914398"/>
                  <a:gd name="connsiteY5-12" fmla="*/ 613293 h 923906"/>
                  <a:gd name="connsiteX6-13" fmla="*/ 739764 w 914398"/>
                  <a:gd name="connsiteY6-14" fmla="*/ 914398 h 923906"/>
                  <a:gd name="connsiteX7-15" fmla="*/ 457199 w 914398"/>
                  <a:gd name="connsiteY7-16" fmla="*/ 854400 h 923906"/>
                  <a:gd name="connsiteX8-17" fmla="*/ 174634 w 914398"/>
                  <a:gd name="connsiteY8-18" fmla="*/ 914398 h 923906"/>
                  <a:gd name="connsiteX9-19" fmla="*/ 141585 w 914398"/>
                  <a:gd name="connsiteY9-20" fmla="*/ 613293 h 923906"/>
                  <a:gd name="connsiteX10-21" fmla="*/ 0 w 914398"/>
                  <a:gd name="connsiteY10-22" fmla="*/ 349269 h 923906"/>
                  <a:gd name="connsiteX0-23" fmla="*/ 0 w 916461"/>
                  <a:gd name="connsiteY0-24" fmla="*/ 349269 h 923906"/>
                  <a:gd name="connsiteX1-25" fmla="*/ 262139 w 916461"/>
                  <a:gd name="connsiteY1-26" fmla="*/ 223173 h 923906"/>
                  <a:gd name="connsiteX2-27" fmla="*/ 457199 w 916461"/>
                  <a:gd name="connsiteY2-28" fmla="*/ 0 h 923906"/>
                  <a:gd name="connsiteX3-29" fmla="*/ 652259 w 916461"/>
                  <a:gd name="connsiteY3-30" fmla="*/ 223173 h 923906"/>
                  <a:gd name="connsiteX4-31" fmla="*/ 914398 w 916461"/>
                  <a:gd name="connsiteY4-32" fmla="*/ 349269 h 923906"/>
                  <a:gd name="connsiteX5-33" fmla="*/ 772813 w 916461"/>
                  <a:gd name="connsiteY5-34" fmla="*/ 613293 h 923906"/>
                  <a:gd name="connsiteX6-35" fmla="*/ 739764 w 916461"/>
                  <a:gd name="connsiteY6-36" fmla="*/ 914398 h 923906"/>
                  <a:gd name="connsiteX7-37" fmla="*/ 457199 w 916461"/>
                  <a:gd name="connsiteY7-38" fmla="*/ 854400 h 923906"/>
                  <a:gd name="connsiteX8-39" fmla="*/ 174634 w 916461"/>
                  <a:gd name="connsiteY8-40" fmla="*/ 914398 h 923906"/>
                  <a:gd name="connsiteX9-41" fmla="*/ 141585 w 916461"/>
                  <a:gd name="connsiteY9-42" fmla="*/ 613293 h 923906"/>
                  <a:gd name="connsiteX10-43" fmla="*/ 0 w 916461"/>
                  <a:gd name="connsiteY10-44" fmla="*/ 349269 h 923906"/>
                  <a:gd name="connsiteX0-45" fmla="*/ 0 w 916461"/>
                  <a:gd name="connsiteY0-46" fmla="*/ 349269 h 923906"/>
                  <a:gd name="connsiteX1-47" fmla="*/ 262139 w 916461"/>
                  <a:gd name="connsiteY1-48" fmla="*/ 223173 h 923906"/>
                  <a:gd name="connsiteX2-49" fmla="*/ 457199 w 916461"/>
                  <a:gd name="connsiteY2-50" fmla="*/ 0 h 923906"/>
                  <a:gd name="connsiteX3-51" fmla="*/ 652259 w 916461"/>
                  <a:gd name="connsiteY3-52" fmla="*/ 223173 h 923906"/>
                  <a:gd name="connsiteX4-53" fmla="*/ 914398 w 916461"/>
                  <a:gd name="connsiteY4-54" fmla="*/ 349269 h 923906"/>
                  <a:gd name="connsiteX5-55" fmla="*/ 772813 w 916461"/>
                  <a:gd name="connsiteY5-56" fmla="*/ 613293 h 923906"/>
                  <a:gd name="connsiteX6-57" fmla="*/ 739764 w 916461"/>
                  <a:gd name="connsiteY6-58" fmla="*/ 914398 h 923906"/>
                  <a:gd name="connsiteX7-59" fmla="*/ 457199 w 916461"/>
                  <a:gd name="connsiteY7-60" fmla="*/ 854400 h 923906"/>
                  <a:gd name="connsiteX8-61" fmla="*/ 174634 w 916461"/>
                  <a:gd name="connsiteY8-62" fmla="*/ 914398 h 923906"/>
                  <a:gd name="connsiteX9-63" fmla="*/ 141585 w 916461"/>
                  <a:gd name="connsiteY9-64" fmla="*/ 613293 h 923906"/>
                  <a:gd name="connsiteX10-65" fmla="*/ 0 w 916461"/>
                  <a:gd name="connsiteY10-66" fmla="*/ 349269 h 923906"/>
                  <a:gd name="connsiteX0-67" fmla="*/ 2063 w 918524"/>
                  <a:gd name="connsiteY0-68" fmla="*/ 349269 h 923906"/>
                  <a:gd name="connsiteX1-69" fmla="*/ 264202 w 918524"/>
                  <a:gd name="connsiteY1-70" fmla="*/ 223173 h 923906"/>
                  <a:gd name="connsiteX2-71" fmla="*/ 459262 w 918524"/>
                  <a:gd name="connsiteY2-72" fmla="*/ 0 h 923906"/>
                  <a:gd name="connsiteX3-73" fmla="*/ 654322 w 918524"/>
                  <a:gd name="connsiteY3-74" fmla="*/ 223173 h 923906"/>
                  <a:gd name="connsiteX4-75" fmla="*/ 916461 w 918524"/>
                  <a:gd name="connsiteY4-76" fmla="*/ 349269 h 923906"/>
                  <a:gd name="connsiteX5-77" fmla="*/ 774876 w 918524"/>
                  <a:gd name="connsiteY5-78" fmla="*/ 613293 h 923906"/>
                  <a:gd name="connsiteX6-79" fmla="*/ 741827 w 918524"/>
                  <a:gd name="connsiteY6-80" fmla="*/ 914398 h 923906"/>
                  <a:gd name="connsiteX7-81" fmla="*/ 459262 w 918524"/>
                  <a:gd name="connsiteY7-82" fmla="*/ 854400 h 923906"/>
                  <a:gd name="connsiteX8-83" fmla="*/ 176697 w 918524"/>
                  <a:gd name="connsiteY8-84" fmla="*/ 914398 h 923906"/>
                  <a:gd name="connsiteX9-85" fmla="*/ 143648 w 918524"/>
                  <a:gd name="connsiteY9-86" fmla="*/ 613293 h 923906"/>
                  <a:gd name="connsiteX10-87" fmla="*/ 2063 w 918524"/>
                  <a:gd name="connsiteY10-88" fmla="*/ 349269 h 923906"/>
                  <a:gd name="connsiteX0-89" fmla="*/ 2063 w 918524"/>
                  <a:gd name="connsiteY0-90" fmla="*/ 349269 h 923906"/>
                  <a:gd name="connsiteX1-91" fmla="*/ 264202 w 918524"/>
                  <a:gd name="connsiteY1-92" fmla="*/ 223173 h 923906"/>
                  <a:gd name="connsiteX2-93" fmla="*/ 459262 w 918524"/>
                  <a:gd name="connsiteY2-94" fmla="*/ 0 h 923906"/>
                  <a:gd name="connsiteX3-95" fmla="*/ 654322 w 918524"/>
                  <a:gd name="connsiteY3-96" fmla="*/ 223173 h 923906"/>
                  <a:gd name="connsiteX4-97" fmla="*/ 916461 w 918524"/>
                  <a:gd name="connsiteY4-98" fmla="*/ 349269 h 923906"/>
                  <a:gd name="connsiteX5-99" fmla="*/ 774876 w 918524"/>
                  <a:gd name="connsiteY5-100" fmla="*/ 613293 h 923906"/>
                  <a:gd name="connsiteX6-101" fmla="*/ 741827 w 918524"/>
                  <a:gd name="connsiteY6-102" fmla="*/ 914398 h 923906"/>
                  <a:gd name="connsiteX7-103" fmla="*/ 459262 w 918524"/>
                  <a:gd name="connsiteY7-104" fmla="*/ 854400 h 923906"/>
                  <a:gd name="connsiteX8-105" fmla="*/ 176697 w 918524"/>
                  <a:gd name="connsiteY8-106" fmla="*/ 914398 h 923906"/>
                  <a:gd name="connsiteX9-107" fmla="*/ 143648 w 918524"/>
                  <a:gd name="connsiteY9-108" fmla="*/ 613293 h 923906"/>
                  <a:gd name="connsiteX10-109" fmla="*/ 2063 w 918524"/>
                  <a:gd name="connsiteY10-110" fmla="*/ 349269 h 923906"/>
                  <a:gd name="connsiteX0-111" fmla="*/ 2063 w 918524"/>
                  <a:gd name="connsiteY0-112" fmla="*/ 349269 h 923906"/>
                  <a:gd name="connsiteX1-113" fmla="*/ 264202 w 918524"/>
                  <a:gd name="connsiteY1-114" fmla="*/ 223173 h 923906"/>
                  <a:gd name="connsiteX2-115" fmla="*/ 459262 w 918524"/>
                  <a:gd name="connsiteY2-116" fmla="*/ 0 h 923906"/>
                  <a:gd name="connsiteX3-117" fmla="*/ 654322 w 918524"/>
                  <a:gd name="connsiteY3-118" fmla="*/ 223173 h 923906"/>
                  <a:gd name="connsiteX4-119" fmla="*/ 916461 w 918524"/>
                  <a:gd name="connsiteY4-120" fmla="*/ 349269 h 923906"/>
                  <a:gd name="connsiteX5-121" fmla="*/ 774876 w 918524"/>
                  <a:gd name="connsiteY5-122" fmla="*/ 613293 h 923906"/>
                  <a:gd name="connsiteX6-123" fmla="*/ 741827 w 918524"/>
                  <a:gd name="connsiteY6-124" fmla="*/ 914398 h 923906"/>
                  <a:gd name="connsiteX7-125" fmla="*/ 459262 w 918524"/>
                  <a:gd name="connsiteY7-126" fmla="*/ 854400 h 923906"/>
                  <a:gd name="connsiteX8-127" fmla="*/ 176697 w 918524"/>
                  <a:gd name="connsiteY8-128" fmla="*/ 914398 h 923906"/>
                  <a:gd name="connsiteX9-129" fmla="*/ 143648 w 918524"/>
                  <a:gd name="connsiteY9-130" fmla="*/ 613293 h 923906"/>
                  <a:gd name="connsiteX10-131" fmla="*/ 2063 w 918524"/>
                  <a:gd name="connsiteY10-132" fmla="*/ 349269 h 923906"/>
                  <a:gd name="connsiteX0-133" fmla="*/ 2063 w 918524"/>
                  <a:gd name="connsiteY0-134" fmla="*/ 349269 h 923906"/>
                  <a:gd name="connsiteX1-135" fmla="*/ 264202 w 918524"/>
                  <a:gd name="connsiteY1-136" fmla="*/ 223173 h 923906"/>
                  <a:gd name="connsiteX2-137" fmla="*/ 459262 w 918524"/>
                  <a:gd name="connsiteY2-138" fmla="*/ 0 h 923906"/>
                  <a:gd name="connsiteX3-139" fmla="*/ 654322 w 918524"/>
                  <a:gd name="connsiteY3-140" fmla="*/ 223173 h 923906"/>
                  <a:gd name="connsiteX4-141" fmla="*/ 916461 w 918524"/>
                  <a:gd name="connsiteY4-142" fmla="*/ 349269 h 923906"/>
                  <a:gd name="connsiteX5-143" fmla="*/ 774876 w 918524"/>
                  <a:gd name="connsiteY5-144" fmla="*/ 613293 h 923906"/>
                  <a:gd name="connsiteX6-145" fmla="*/ 741827 w 918524"/>
                  <a:gd name="connsiteY6-146" fmla="*/ 914398 h 923906"/>
                  <a:gd name="connsiteX7-147" fmla="*/ 459262 w 918524"/>
                  <a:gd name="connsiteY7-148" fmla="*/ 854400 h 923906"/>
                  <a:gd name="connsiteX8-149" fmla="*/ 176697 w 918524"/>
                  <a:gd name="connsiteY8-150" fmla="*/ 914398 h 923906"/>
                  <a:gd name="connsiteX9-151" fmla="*/ 143648 w 918524"/>
                  <a:gd name="connsiteY9-152" fmla="*/ 613293 h 923906"/>
                  <a:gd name="connsiteX10-153" fmla="*/ 2063 w 918524"/>
                  <a:gd name="connsiteY10-154" fmla="*/ 349269 h 923906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</a:cxnLst>
                <a:rect l="l" t="t" r="r" b="b"/>
                <a:pathLst>
                  <a:path w="918524" h="923906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8AFA4C"/>
              </a:solidFill>
              <a:ln w="15875">
                <a:solidFill>
                  <a:schemeClr val="bg1"/>
                </a:solidFill>
              </a:ln>
              <a:effectLst>
                <a:innerShdw blurRad="292100">
                  <a:srgbClr val="76CE0C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3" name="五角星 2"/>
              <p:cNvSpPr/>
              <p:nvPr/>
            </p:nvSpPr>
            <p:spPr>
              <a:xfrm rot="20424262">
                <a:off x="11046365" y="4655056"/>
                <a:ext cx="290576" cy="221980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-1" fmla="*/ 0 w 914398"/>
                  <a:gd name="connsiteY0-2" fmla="*/ 349269 h 923906"/>
                  <a:gd name="connsiteX1-3" fmla="*/ 262139 w 914398"/>
                  <a:gd name="connsiteY1-4" fmla="*/ 223173 h 923906"/>
                  <a:gd name="connsiteX2-5" fmla="*/ 457199 w 914398"/>
                  <a:gd name="connsiteY2-6" fmla="*/ 0 h 923906"/>
                  <a:gd name="connsiteX3-7" fmla="*/ 652259 w 914398"/>
                  <a:gd name="connsiteY3-8" fmla="*/ 223173 h 923906"/>
                  <a:gd name="connsiteX4-9" fmla="*/ 914398 w 914398"/>
                  <a:gd name="connsiteY4-10" fmla="*/ 349269 h 923906"/>
                  <a:gd name="connsiteX5-11" fmla="*/ 772813 w 914398"/>
                  <a:gd name="connsiteY5-12" fmla="*/ 613293 h 923906"/>
                  <a:gd name="connsiteX6-13" fmla="*/ 739764 w 914398"/>
                  <a:gd name="connsiteY6-14" fmla="*/ 914398 h 923906"/>
                  <a:gd name="connsiteX7-15" fmla="*/ 457199 w 914398"/>
                  <a:gd name="connsiteY7-16" fmla="*/ 854400 h 923906"/>
                  <a:gd name="connsiteX8-17" fmla="*/ 174634 w 914398"/>
                  <a:gd name="connsiteY8-18" fmla="*/ 914398 h 923906"/>
                  <a:gd name="connsiteX9-19" fmla="*/ 141585 w 914398"/>
                  <a:gd name="connsiteY9-20" fmla="*/ 613293 h 923906"/>
                  <a:gd name="connsiteX10-21" fmla="*/ 0 w 914398"/>
                  <a:gd name="connsiteY10-22" fmla="*/ 349269 h 923906"/>
                  <a:gd name="connsiteX0-23" fmla="*/ 0 w 916461"/>
                  <a:gd name="connsiteY0-24" fmla="*/ 349269 h 923906"/>
                  <a:gd name="connsiteX1-25" fmla="*/ 262139 w 916461"/>
                  <a:gd name="connsiteY1-26" fmla="*/ 223173 h 923906"/>
                  <a:gd name="connsiteX2-27" fmla="*/ 457199 w 916461"/>
                  <a:gd name="connsiteY2-28" fmla="*/ 0 h 923906"/>
                  <a:gd name="connsiteX3-29" fmla="*/ 652259 w 916461"/>
                  <a:gd name="connsiteY3-30" fmla="*/ 223173 h 923906"/>
                  <a:gd name="connsiteX4-31" fmla="*/ 914398 w 916461"/>
                  <a:gd name="connsiteY4-32" fmla="*/ 349269 h 923906"/>
                  <a:gd name="connsiteX5-33" fmla="*/ 772813 w 916461"/>
                  <a:gd name="connsiteY5-34" fmla="*/ 613293 h 923906"/>
                  <a:gd name="connsiteX6-35" fmla="*/ 739764 w 916461"/>
                  <a:gd name="connsiteY6-36" fmla="*/ 914398 h 923906"/>
                  <a:gd name="connsiteX7-37" fmla="*/ 457199 w 916461"/>
                  <a:gd name="connsiteY7-38" fmla="*/ 854400 h 923906"/>
                  <a:gd name="connsiteX8-39" fmla="*/ 174634 w 916461"/>
                  <a:gd name="connsiteY8-40" fmla="*/ 914398 h 923906"/>
                  <a:gd name="connsiteX9-41" fmla="*/ 141585 w 916461"/>
                  <a:gd name="connsiteY9-42" fmla="*/ 613293 h 923906"/>
                  <a:gd name="connsiteX10-43" fmla="*/ 0 w 916461"/>
                  <a:gd name="connsiteY10-44" fmla="*/ 349269 h 923906"/>
                  <a:gd name="connsiteX0-45" fmla="*/ 0 w 916461"/>
                  <a:gd name="connsiteY0-46" fmla="*/ 349269 h 923906"/>
                  <a:gd name="connsiteX1-47" fmla="*/ 262139 w 916461"/>
                  <a:gd name="connsiteY1-48" fmla="*/ 223173 h 923906"/>
                  <a:gd name="connsiteX2-49" fmla="*/ 457199 w 916461"/>
                  <a:gd name="connsiteY2-50" fmla="*/ 0 h 923906"/>
                  <a:gd name="connsiteX3-51" fmla="*/ 652259 w 916461"/>
                  <a:gd name="connsiteY3-52" fmla="*/ 223173 h 923906"/>
                  <a:gd name="connsiteX4-53" fmla="*/ 914398 w 916461"/>
                  <a:gd name="connsiteY4-54" fmla="*/ 349269 h 923906"/>
                  <a:gd name="connsiteX5-55" fmla="*/ 772813 w 916461"/>
                  <a:gd name="connsiteY5-56" fmla="*/ 613293 h 923906"/>
                  <a:gd name="connsiteX6-57" fmla="*/ 739764 w 916461"/>
                  <a:gd name="connsiteY6-58" fmla="*/ 914398 h 923906"/>
                  <a:gd name="connsiteX7-59" fmla="*/ 457199 w 916461"/>
                  <a:gd name="connsiteY7-60" fmla="*/ 854400 h 923906"/>
                  <a:gd name="connsiteX8-61" fmla="*/ 174634 w 916461"/>
                  <a:gd name="connsiteY8-62" fmla="*/ 914398 h 923906"/>
                  <a:gd name="connsiteX9-63" fmla="*/ 141585 w 916461"/>
                  <a:gd name="connsiteY9-64" fmla="*/ 613293 h 923906"/>
                  <a:gd name="connsiteX10-65" fmla="*/ 0 w 916461"/>
                  <a:gd name="connsiteY10-66" fmla="*/ 349269 h 923906"/>
                  <a:gd name="connsiteX0-67" fmla="*/ 2063 w 918524"/>
                  <a:gd name="connsiteY0-68" fmla="*/ 349269 h 923906"/>
                  <a:gd name="connsiteX1-69" fmla="*/ 264202 w 918524"/>
                  <a:gd name="connsiteY1-70" fmla="*/ 223173 h 923906"/>
                  <a:gd name="connsiteX2-71" fmla="*/ 459262 w 918524"/>
                  <a:gd name="connsiteY2-72" fmla="*/ 0 h 923906"/>
                  <a:gd name="connsiteX3-73" fmla="*/ 654322 w 918524"/>
                  <a:gd name="connsiteY3-74" fmla="*/ 223173 h 923906"/>
                  <a:gd name="connsiteX4-75" fmla="*/ 916461 w 918524"/>
                  <a:gd name="connsiteY4-76" fmla="*/ 349269 h 923906"/>
                  <a:gd name="connsiteX5-77" fmla="*/ 774876 w 918524"/>
                  <a:gd name="connsiteY5-78" fmla="*/ 613293 h 923906"/>
                  <a:gd name="connsiteX6-79" fmla="*/ 741827 w 918524"/>
                  <a:gd name="connsiteY6-80" fmla="*/ 914398 h 923906"/>
                  <a:gd name="connsiteX7-81" fmla="*/ 459262 w 918524"/>
                  <a:gd name="connsiteY7-82" fmla="*/ 854400 h 923906"/>
                  <a:gd name="connsiteX8-83" fmla="*/ 176697 w 918524"/>
                  <a:gd name="connsiteY8-84" fmla="*/ 914398 h 923906"/>
                  <a:gd name="connsiteX9-85" fmla="*/ 143648 w 918524"/>
                  <a:gd name="connsiteY9-86" fmla="*/ 613293 h 923906"/>
                  <a:gd name="connsiteX10-87" fmla="*/ 2063 w 918524"/>
                  <a:gd name="connsiteY10-88" fmla="*/ 349269 h 923906"/>
                  <a:gd name="connsiteX0-89" fmla="*/ 2063 w 918524"/>
                  <a:gd name="connsiteY0-90" fmla="*/ 349269 h 923906"/>
                  <a:gd name="connsiteX1-91" fmla="*/ 264202 w 918524"/>
                  <a:gd name="connsiteY1-92" fmla="*/ 223173 h 923906"/>
                  <a:gd name="connsiteX2-93" fmla="*/ 459262 w 918524"/>
                  <a:gd name="connsiteY2-94" fmla="*/ 0 h 923906"/>
                  <a:gd name="connsiteX3-95" fmla="*/ 654322 w 918524"/>
                  <a:gd name="connsiteY3-96" fmla="*/ 223173 h 923906"/>
                  <a:gd name="connsiteX4-97" fmla="*/ 916461 w 918524"/>
                  <a:gd name="connsiteY4-98" fmla="*/ 349269 h 923906"/>
                  <a:gd name="connsiteX5-99" fmla="*/ 774876 w 918524"/>
                  <a:gd name="connsiteY5-100" fmla="*/ 613293 h 923906"/>
                  <a:gd name="connsiteX6-101" fmla="*/ 741827 w 918524"/>
                  <a:gd name="connsiteY6-102" fmla="*/ 914398 h 923906"/>
                  <a:gd name="connsiteX7-103" fmla="*/ 459262 w 918524"/>
                  <a:gd name="connsiteY7-104" fmla="*/ 854400 h 923906"/>
                  <a:gd name="connsiteX8-105" fmla="*/ 176697 w 918524"/>
                  <a:gd name="connsiteY8-106" fmla="*/ 914398 h 923906"/>
                  <a:gd name="connsiteX9-107" fmla="*/ 143648 w 918524"/>
                  <a:gd name="connsiteY9-108" fmla="*/ 613293 h 923906"/>
                  <a:gd name="connsiteX10-109" fmla="*/ 2063 w 918524"/>
                  <a:gd name="connsiteY10-110" fmla="*/ 349269 h 923906"/>
                  <a:gd name="connsiteX0-111" fmla="*/ 2063 w 918524"/>
                  <a:gd name="connsiteY0-112" fmla="*/ 349269 h 923906"/>
                  <a:gd name="connsiteX1-113" fmla="*/ 264202 w 918524"/>
                  <a:gd name="connsiteY1-114" fmla="*/ 223173 h 923906"/>
                  <a:gd name="connsiteX2-115" fmla="*/ 459262 w 918524"/>
                  <a:gd name="connsiteY2-116" fmla="*/ 0 h 923906"/>
                  <a:gd name="connsiteX3-117" fmla="*/ 654322 w 918524"/>
                  <a:gd name="connsiteY3-118" fmla="*/ 223173 h 923906"/>
                  <a:gd name="connsiteX4-119" fmla="*/ 916461 w 918524"/>
                  <a:gd name="connsiteY4-120" fmla="*/ 349269 h 923906"/>
                  <a:gd name="connsiteX5-121" fmla="*/ 774876 w 918524"/>
                  <a:gd name="connsiteY5-122" fmla="*/ 613293 h 923906"/>
                  <a:gd name="connsiteX6-123" fmla="*/ 741827 w 918524"/>
                  <a:gd name="connsiteY6-124" fmla="*/ 914398 h 923906"/>
                  <a:gd name="connsiteX7-125" fmla="*/ 459262 w 918524"/>
                  <a:gd name="connsiteY7-126" fmla="*/ 854400 h 923906"/>
                  <a:gd name="connsiteX8-127" fmla="*/ 176697 w 918524"/>
                  <a:gd name="connsiteY8-128" fmla="*/ 914398 h 923906"/>
                  <a:gd name="connsiteX9-129" fmla="*/ 143648 w 918524"/>
                  <a:gd name="connsiteY9-130" fmla="*/ 613293 h 923906"/>
                  <a:gd name="connsiteX10-131" fmla="*/ 2063 w 918524"/>
                  <a:gd name="connsiteY10-132" fmla="*/ 349269 h 923906"/>
                  <a:gd name="connsiteX0-133" fmla="*/ 2063 w 918524"/>
                  <a:gd name="connsiteY0-134" fmla="*/ 349269 h 923906"/>
                  <a:gd name="connsiteX1-135" fmla="*/ 264202 w 918524"/>
                  <a:gd name="connsiteY1-136" fmla="*/ 223173 h 923906"/>
                  <a:gd name="connsiteX2-137" fmla="*/ 459262 w 918524"/>
                  <a:gd name="connsiteY2-138" fmla="*/ 0 h 923906"/>
                  <a:gd name="connsiteX3-139" fmla="*/ 654322 w 918524"/>
                  <a:gd name="connsiteY3-140" fmla="*/ 223173 h 923906"/>
                  <a:gd name="connsiteX4-141" fmla="*/ 916461 w 918524"/>
                  <a:gd name="connsiteY4-142" fmla="*/ 349269 h 923906"/>
                  <a:gd name="connsiteX5-143" fmla="*/ 774876 w 918524"/>
                  <a:gd name="connsiteY5-144" fmla="*/ 613293 h 923906"/>
                  <a:gd name="connsiteX6-145" fmla="*/ 741827 w 918524"/>
                  <a:gd name="connsiteY6-146" fmla="*/ 914398 h 923906"/>
                  <a:gd name="connsiteX7-147" fmla="*/ 459262 w 918524"/>
                  <a:gd name="connsiteY7-148" fmla="*/ 854400 h 923906"/>
                  <a:gd name="connsiteX8-149" fmla="*/ 176697 w 918524"/>
                  <a:gd name="connsiteY8-150" fmla="*/ 914398 h 923906"/>
                  <a:gd name="connsiteX9-151" fmla="*/ 143648 w 918524"/>
                  <a:gd name="connsiteY9-152" fmla="*/ 613293 h 923906"/>
                  <a:gd name="connsiteX10-153" fmla="*/ 2063 w 918524"/>
                  <a:gd name="connsiteY10-154" fmla="*/ 349269 h 923906"/>
                  <a:gd name="connsiteX0-155" fmla="*/ 654322 w 918524"/>
                  <a:gd name="connsiteY0-156" fmla="*/ 223173 h 923906"/>
                  <a:gd name="connsiteX1-157" fmla="*/ 916461 w 918524"/>
                  <a:gd name="connsiteY1-158" fmla="*/ 349269 h 923906"/>
                  <a:gd name="connsiteX2-159" fmla="*/ 774876 w 918524"/>
                  <a:gd name="connsiteY2-160" fmla="*/ 613293 h 923906"/>
                  <a:gd name="connsiteX3-161" fmla="*/ 741827 w 918524"/>
                  <a:gd name="connsiteY3-162" fmla="*/ 914398 h 923906"/>
                  <a:gd name="connsiteX4-163" fmla="*/ 459262 w 918524"/>
                  <a:gd name="connsiteY4-164" fmla="*/ 854400 h 923906"/>
                  <a:gd name="connsiteX5-165" fmla="*/ 176697 w 918524"/>
                  <a:gd name="connsiteY5-166" fmla="*/ 914398 h 923906"/>
                  <a:gd name="connsiteX6-167" fmla="*/ 143648 w 918524"/>
                  <a:gd name="connsiteY6-168" fmla="*/ 613293 h 923906"/>
                  <a:gd name="connsiteX7-169" fmla="*/ 2063 w 918524"/>
                  <a:gd name="connsiteY7-170" fmla="*/ 349269 h 923906"/>
                  <a:gd name="connsiteX8-171" fmla="*/ 264202 w 918524"/>
                  <a:gd name="connsiteY8-172" fmla="*/ 223173 h 923906"/>
                  <a:gd name="connsiteX9-173" fmla="*/ 459262 w 918524"/>
                  <a:gd name="connsiteY9-174" fmla="*/ 0 h 923906"/>
                  <a:gd name="connsiteX10-175" fmla="*/ 715845 w 918524"/>
                  <a:gd name="connsiteY10-176" fmla="*/ 284696 h 923906"/>
                  <a:gd name="connsiteX0-177" fmla="*/ 916461 w 918524"/>
                  <a:gd name="connsiteY0-178" fmla="*/ 349269 h 923906"/>
                  <a:gd name="connsiteX1-179" fmla="*/ 774876 w 918524"/>
                  <a:gd name="connsiteY1-180" fmla="*/ 613293 h 923906"/>
                  <a:gd name="connsiteX2-181" fmla="*/ 741827 w 918524"/>
                  <a:gd name="connsiteY2-182" fmla="*/ 914398 h 923906"/>
                  <a:gd name="connsiteX3-183" fmla="*/ 459262 w 918524"/>
                  <a:gd name="connsiteY3-184" fmla="*/ 854400 h 923906"/>
                  <a:gd name="connsiteX4-185" fmla="*/ 176697 w 918524"/>
                  <a:gd name="connsiteY4-186" fmla="*/ 914398 h 923906"/>
                  <a:gd name="connsiteX5-187" fmla="*/ 143648 w 918524"/>
                  <a:gd name="connsiteY5-188" fmla="*/ 613293 h 923906"/>
                  <a:gd name="connsiteX6-189" fmla="*/ 2063 w 918524"/>
                  <a:gd name="connsiteY6-190" fmla="*/ 349269 h 923906"/>
                  <a:gd name="connsiteX7-191" fmla="*/ 264202 w 918524"/>
                  <a:gd name="connsiteY7-192" fmla="*/ 223173 h 923906"/>
                  <a:gd name="connsiteX8-193" fmla="*/ 459262 w 918524"/>
                  <a:gd name="connsiteY8-194" fmla="*/ 0 h 923906"/>
                  <a:gd name="connsiteX9-195" fmla="*/ 715845 w 918524"/>
                  <a:gd name="connsiteY9-196" fmla="*/ 284696 h 923906"/>
                  <a:gd name="connsiteX0-197" fmla="*/ 774876 w 774876"/>
                  <a:gd name="connsiteY0-198" fmla="*/ 613293 h 923906"/>
                  <a:gd name="connsiteX1-199" fmla="*/ 741827 w 774876"/>
                  <a:gd name="connsiteY1-200" fmla="*/ 914398 h 923906"/>
                  <a:gd name="connsiteX2-201" fmla="*/ 459262 w 774876"/>
                  <a:gd name="connsiteY2-202" fmla="*/ 854400 h 923906"/>
                  <a:gd name="connsiteX3-203" fmla="*/ 176697 w 774876"/>
                  <a:gd name="connsiteY3-204" fmla="*/ 914398 h 923906"/>
                  <a:gd name="connsiteX4-205" fmla="*/ 143648 w 774876"/>
                  <a:gd name="connsiteY4-206" fmla="*/ 613293 h 923906"/>
                  <a:gd name="connsiteX5-207" fmla="*/ 2063 w 774876"/>
                  <a:gd name="connsiteY5-208" fmla="*/ 349269 h 923906"/>
                  <a:gd name="connsiteX6-209" fmla="*/ 264202 w 774876"/>
                  <a:gd name="connsiteY6-210" fmla="*/ 223173 h 923906"/>
                  <a:gd name="connsiteX7-211" fmla="*/ 459262 w 774876"/>
                  <a:gd name="connsiteY7-212" fmla="*/ 0 h 923906"/>
                  <a:gd name="connsiteX8-213" fmla="*/ 715845 w 774876"/>
                  <a:gd name="connsiteY8-214" fmla="*/ 284696 h 923906"/>
                  <a:gd name="connsiteX0-215" fmla="*/ 741827 w 741827"/>
                  <a:gd name="connsiteY0-216" fmla="*/ 914398 h 923906"/>
                  <a:gd name="connsiteX1-217" fmla="*/ 459262 w 741827"/>
                  <a:gd name="connsiteY1-218" fmla="*/ 854400 h 923906"/>
                  <a:gd name="connsiteX2-219" fmla="*/ 176697 w 741827"/>
                  <a:gd name="connsiteY2-220" fmla="*/ 914398 h 923906"/>
                  <a:gd name="connsiteX3-221" fmla="*/ 143648 w 741827"/>
                  <a:gd name="connsiteY3-222" fmla="*/ 613293 h 923906"/>
                  <a:gd name="connsiteX4-223" fmla="*/ 2063 w 741827"/>
                  <a:gd name="connsiteY4-224" fmla="*/ 349269 h 923906"/>
                  <a:gd name="connsiteX5-225" fmla="*/ 264202 w 741827"/>
                  <a:gd name="connsiteY5-226" fmla="*/ 223173 h 923906"/>
                  <a:gd name="connsiteX6-227" fmla="*/ 459262 w 741827"/>
                  <a:gd name="connsiteY6-228" fmla="*/ 0 h 923906"/>
                  <a:gd name="connsiteX7-229" fmla="*/ 715845 w 741827"/>
                  <a:gd name="connsiteY7-230" fmla="*/ 284696 h 923906"/>
                  <a:gd name="connsiteX0-231" fmla="*/ 459262 w 715845"/>
                  <a:gd name="connsiteY0-232" fmla="*/ 854400 h 916632"/>
                  <a:gd name="connsiteX1-233" fmla="*/ 176697 w 715845"/>
                  <a:gd name="connsiteY1-234" fmla="*/ 914398 h 916632"/>
                  <a:gd name="connsiteX2-235" fmla="*/ 143648 w 715845"/>
                  <a:gd name="connsiteY2-236" fmla="*/ 613293 h 916632"/>
                  <a:gd name="connsiteX3-237" fmla="*/ 2063 w 715845"/>
                  <a:gd name="connsiteY3-238" fmla="*/ 349269 h 916632"/>
                  <a:gd name="connsiteX4-239" fmla="*/ 264202 w 715845"/>
                  <a:gd name="connsiteY4-240" fmla="*/ 223173 h 916632"/>
                  <a:gd name="connsiteX5-241" fmla="*/ 459262 w 715845"/>
                  <a:gd name="connsiteY5-242" fmla="*/ 0 h 916632"/>
                  <a:gd name="connsiteX6-243" fmla="*/ 715845 w 715845"/>
                  <a:gd name="connsiteY6-244" fmla="*/ 284696 h 916632"/>
                  <a:gd name="connsiteX0-245" fmla="*/ 176697 w 715845"/>
                  <a:gd name="connsiteY0-246" fmla="*/ 914398 h 914398"/>
                  <a:gd name="connsiteX1-247" fmla="*/ 143648 w 715845"/>
                  <a:gd name="connsiteY1-248" fmla="*/ 613293 h 914398"/>
                  <a:gd name="connsiteX2-249" fmla="*/ 2063 w 715845"/>
                  <a:gd name="connsiteY2-250" fmla="*/ 349269 h 914398"/>
                  <a:gd name="connsiteX3-251" fmla="*/ 264202 w 715845"/>
                  <a:gd name="connsiteY3-252" fmla="*/ 223173 h 914398"/>
                  <a:gd name="connsiteX4-253" fmla="*/ 459262 w 715845"/>
                  <a:gd name="connsiteY4-254" fmla="*/ 0 h 914398"/>
                  <a:gd name="connsiteX5-255" fmla="*/ 715845 w 715845"/>
                  <a:gd name="connsiteY5-256" fmla="*/ 284696 h 914398"/>
                  <a:gd name="connsiteX0-257" fmla="*/ 143648 w 715845"/>
                  <a:gd name="connsiteY0-258" fmla="*/ 613293 h 613293"/>
                  <a:gd name="connsiteX1-259" fmla="*/ 2063 w 715845"/>
                  <a:gd name="connsiteY1-260" fmla="*/ 349269 h 613293"/>
                  <a:gd name="connsiteX2-261" fmla="*/ 264202 w 715845"/>
                  <a:gd name="connsiteY2-262" fmla="*/ 223173 h 613293"/>
                  <a:gd name="connsiteX3-263" fmla="*/ 459262 w 715845"/>
                  <a:gd name="connsiteY3-264" fmla="*/ 0 h 613293"/>
                  <a:gd name="connsiteX4-265" fmla="*/ 715845 w 715845"/>
                  <a:gd name="connsiteY4-266" fmla="*/ 284696 h 613293"/>
                  <a:gd name="connsiteX0-267" fmla="*/ 0 w 713782"/>
                  <a:gd name="connsiteY0-268" fmla="*/ 349269 h 349269"/>
                  <a:gd name="connsiteX1-269" fmla="*/ 262139 w 713782"/>
                  <a:gd name="connsiteY1-270" fmla="*/ 223173 h 349269"/>
                  <a:gd name="connsiteX2-271" fmla="*/ 457199 w 713782"/>
                  <a:gd name="connsiteY2-272" fmla="*/ 0 h 349269"/>
                  <a:gd name="connsiteX3-273" fmla="*/ 713782 w 713782"/>
                  <a:gd name="connsiteY3-274" fmla="*/ 284696 h 349269"/>
                  <a:gd name="connsiteX0-275" fmla="*/ 0 w 457199"/>
                  <a:gd name="connsiteY0-276" fmla="*/ 349269 h 349269"/>
                  <a:gd name="connsiteX1-277" fmla="*/ 262139 w 457199"/>
                  <a:gd name="connsiteY1-278" fmla="*/ 223173 h 349269"/>
                  <a:gd name="connsiteX2-279" fmla="*/ 457199 w 457199"/>
                  <a:gd name="connsiteY2-280" fmla="*/ 0 h 34926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</a:cxnLst>
                <a:rect l="l" t="t" r="r" b="b"/>
                <a:pathLst>
                  <a:path w="457199" h="349269">
                    <a:moveTo>
                      <a:pt x="0" y="349269"/>
                    </a:moveTo>
                    <a:cubicBezTo>
                      <a:pt x="20092" y="284249"/>
                      <a:pt x="185939" y="281384"/>
                      <a:pt x="262139" y="223173"/>
                    </a:cubicBezTo>
                    <a:cubicBezTo>
                      <a:pt x="338339" y="164962"/>
                      <a:pt x="392179" y="0"/>
                      <a:pt x="457199" y="0"/>
                    </a:cubicBezTo>
                  </a:path>
                </a:pathLst>
              </a:custGeom>
              <a:noFill/>
              <a:ln w="28575" cap="rnd">
                <a:solidFill>
                  <a:schemeClr val="bg1">
                    <a:alpha val="8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4" name="五角星 2"/>
              <p:cNvSpPr/>
              <p:nvPr/>
            </p:nvSpPr>
            <p:spPr>
              <a:xfrm rot="6997346">
                <a:off x="11587935" y="4901938"/>
                <a:ext cx="128719" cy="147271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-1" fmla="*/ 0 w 914398"/>
                  <a:gd name="connsiteY0-2" fmla="*/ 349269 h 923906"/>
                  <a:gd name="connsiteX1-3" fmla="*/ 262139 w 914398"/>
                  <a:gd name="connsiteY1-4" fmla="*/ 223173 h 923906"/>
                  <a:gd name="connsiteX2-5" fmla="*/ 457199 w 914398"/>
                  <a:gd name="connsiteY2-6" fmla="*/ 0 h 923906"/>
                  <a:gd name="connsiteX3-7" fmla="*/ 652259 w 914398"/>
                  <a:gd name="connsiteY3-8" fmla="*/ 223173 h 923906"/>
                  <a:gd name="connsiteX4-9" fmla="*/ 914398 w 914398"/>
                  <a:gd name="connsiteY4-10" fmla="*/ 349269 h 923906"/>
                  <a:gd name="connsiteX5-11" fmla="*/ 772813 w 914398"/>
                  <a:gd name="connsiteY5-12" fmla="*/ 613293 h 923906"/>
                  <a:gd name="connsiteX6-13" fmla="*/ 739764 w 914398"/>
                  <a:gd name="connsiteY6-14" fmla="*/ 914398 h 923906"/>
                  <a:gd name="connsiteX7-15" fmla="*/ 457199 w 914398"/>
                  <a:gd name="connsiteY7-16" fmla="*/ 854400 h 923906"/>
                  <a:gd name="connsiteX8-17" fmla="*/ 174634 w 914398"/>
                  <a:gd name="connsiteY8-18" fmla="*/ 914398 h 923906"/>
                  <a:gd name="connsiteX9-19" fmla="*/ 141585 w 914398"/>
                  <a:gd name="connsiteY9-20" fmla="*/ 613293 h 923906"/>
                  <a:gd name="connsiteX10-21" fmla="*/ 0 w 914398"/>
                  <a:gd name="connsiteY10-22" fmla="*/ 349269 h 923906"/>
                  <a:gd name="connsiteX0-23" fmla="*/ 0 w 916461"/>
                  <a:gd name="connsiteY0-24" fmla="*/ 349269 h 923906"/>
                  <a:gd name="connsiteX1-25" fmla="*/ 262139 w 916461"/>
                  <a:gd name="connsiteY1-26" fmla="*/ 223173 h 923906"/>
                  <a:gd name="connsiteX2-27" fmla="*/ 457199 w 916461"/>
                  <a:gd name="connsiteY2-28" fmla="*/ 0 h 923906"/>
                  <a:gd name="connsiteX3-29" fmla="*/ 652259 w 916461"/>
                  <a:gd name="connsiteY3-30" fmla="*/ 223173 h 923906"/>
                  <a:gd name="connsiteX4-31" fmla="*/ 914398 w 916461"/>
                  <a:gd name="connsiteY4-32" fmla="*/ 349269 h 923906"/>
                  <a:gd name="connsiteX5-33" fmla="*/ 772813 w 916461"/>
                  <a:gd name="connsiteY5-34" fmla="*/ 613293 h 923906"/>
                  <a:gd name="connsiteX6-35" fmla="*/ 739764 w 916461"/>
                  <a:gd name="connsiteY6-36" fmla="*/ 914398 h 923906"/>
                  <a:gd name="connsiteX7-37" fmla="*/ 457199 w 916461"/>
                  <a:gd name="connsiteY7-38" fmla="*/ 854400 h 923906"/>
                  <a:gd name="connsiteX8-39" fmla="*/ 174634 w 916461"/>
                  <a:gd name="connsiteY8-40" fmla="*/ 914398 h 923906"/>
                  <a:gd name="connsiteX9-41" fmla="*/ 141585 w 916461"/>
                  <a:gd name="connsiteY9-42" fmla="*/ 613293 h 923906"/>
                  <a:gd name="connsiteX10-43" fmla="*/ 0 w 916461"/>
                  <a:gd name="connsiteY10-44" fmla="*/ 349269 h 923906"/>
                  <a:gd name="connsiteX0-45" fmla="*/ 0 w 916461"/>
                  <a:gd name="connsiteY0-46" fmla="*/ 349269 h 923906"/>
                  <a:gd name="connsiteX1-47" fmla="*/ 262139 w 916461"/>
                  <a:gd name="connsiteY1-48" fmla="*/ 223173 h 923906"/>
                  <a:gd name="connsiteX2-49" fmla="*/ 457199 w 916461"/>
                  <a:gd name="connsiteY2-50" fmla="*/ 0 h 923906"/>
                  <a:gd name="connsiteX3-51" fmla="*/ 652259 w 916461"/>
                  <a:gd name="connsiteY3-52" fmla="*/ 223173 h 923906"/>
                  <a:gd name="connsiteX4-53" fmla="*/ 914398 w 916461"/>
                  <a:gd name="connsiteY4-54" fmla="*/ 349269 h 923906"/>
                  <a:gd name="connsiteX5-55" fmla="*/ 772813 w 916461"/>
                  <a:gd name="connsiteY5-56" fmla="*/ 613293 h 923906"/>
                  <a:gd name="connsiteX6-57" fmla="*/ 739764 w 916461"/>
                  <a:gd name="connsiteY6-58" fmla="*/ 914398 h 923906"/>
                  <a:gd name="connsiteX7-59" fmla="*/ 457199 w 916461"/>
                  <a:gd name="connsiteY7-60" fmla="*/ 854400 h 923906"/>
                  <a:gd name="connsiteX8-61" fmla="*/ 174634 w 916461"/>
                  <a:gd name="connsiteY8-62" fmla="*/ 914398 h 923906"/>
                  <a:gd name="connsiteX9-63" fmla="*/ 141585 w 916461"/>
                  <a:gd name="connsiteY9-64" fmla="*/ 613293 h 923906"/>
                  <a:gd name="connsiteX10-65" fmla="*/ 0 w 916461"/>
                  <a:gd name="connsiteY10-66" fmla="*/ 349269 h 923906"/>
                  <a:gd name="connsiteX0-67" fmla="*/ 2063 w 918524"/>
                  <a:gd name="connsiteY0-68" fmla="*/ 349269 h 923906"/>
                  <a:gd name="connsiteX1-69" fmla="*/ 264202 w 918524"/>
                  <a:gd name="connsiteY1-70" fmla="*/ 223173 h 923906"/>
                  <a:gd name="connsiteX2-71" fmla="*/ 459262 w 918524"/>
                  <a:gd name="connsiteY2-72" fmla="*/ 0 h 923906"/>
                  <a:gd name="connsiteX3-73" fmla="*/ 654322 w 918524"/>
                  <a:gd name="connsiteY3-74" fmla="*/ 223173 h 923906"/>
                  <a:gd name="connsiteX4-75" fmla="*/ 916461 w 918524"/>
                  <a:gd name="connsiteY4-76" fmla="*/ 349269 h 923906"/>
                  <a:gd name="connsiteX5-77" fmla="*/ 774876 w 918524"/>
                  <a:gd name="connsiteY5-78" fmla="*/ 613293 h 923906"/>
                  <a:gd name="connsiteX6-79" fmla="*/ 741827 w 918524"/>
                  <a:gd name="connsiteY6-80" fmla="*/ 914398 h 923906"/>
                  <a:gd name="connsiteX7-81" fmla="*/ 459262 w 918524"/>
                  <a:gd name="connsiteY7-82" fmla="*/ 854400 h 923906"/>
                  <a:gd name="connsiteX8-83" fmla="*/ 176697 w 918524"/>
                  <a:gd name="connsiteY8-84" fmla="*/ 914398 h 923906"/>
                  <a:gd name="connsiteX9-85" fmla="*/ 143648 w 918524"/>
                  <a:gd name="connsiteY9-86" fmla="*/ 613293 h 923906"/>
                  <a:gd name="connsiteX10-87" fmla="*/ 2063 w 918524"/>
                  <a:gd name="connsiteY10-88" fmla="*/ 349269 h 923906"/>
                  <a:gd name="connsiteX0-89" fmla="*/ 2063 w 918524"/>
                  <a:gd name="connsiteY0-90" fmla="*/ 349269 h 923906"/>
                  <a:gd name="connsiteX1-91" fmla="*/ 264202 w 918524"/>
                  <a:gd name="connsiteY1-92" fmla="*/ 223173 h 923906"/>
                  <a:gd name="connsiteX2-93" fmla="*/ 459262 w 918524"/>
                  <a:gd name="connsiteY2-94" fmla="*/ 0 h 923906"/>
                  <a:gd name="connsiteX3-95" fmla="*/ 654322 w 918524"/>
                  <a:gd name="connsiteY3-96" fmla="*/ 223173 h 923906"/>
                  <a:gd name="connsiteX4-97" fmla="*/ 916461 w 918524"/>
                  <a:gd name="connsiteY4-98" fmla="*/ 349269 h 923906"/>
                  <a:gd name="connsiteX5-99" fmla="*/ 774876 w 918524"/>
                  <a:gd name="connsiteY5-100" fmla="*/ 613293 h 923906"/>
                  <a:gd name="connsiteX6-101" fmla="*/ 741827 w 918524"/>
                  <a:gd name="connsiteY6-102" fmla="*/ 914398 h 923906"/>
                  <a:gd name="connsiteX7-103" fmla="*/ 459262 w 918524"/>
                  <a:gd name="connsiteY7-104" fmla="*/ 854400 h 923906"/>
                  <a:gd name="connsiteX8-105" fmla="*/ 176697 w 918524"/>
                  <a:gd name="connsiteY8-106" fmla="*/ 914398 h 923906"/>
                  <a:gd name="connsiteX9-107" fmla="*/ 143648 w 918524"/>
                  <a:gd name="connsiteY9-108" fmla="*/ 613293 h 923906"/>
                  <a:gd name="connsiteX10-109" fmla="*/ 2063 w 918524"/>
                  <a:gd name="connsiteY10-110" fmla="*/ 349269 h 923906"/>
                  <a:gd name="connsiteX0-111" fmla="*/ 2063 w 918524"/>
                  <a:gd name="connsiteY0-112" fmla="*/ 349269 h 923906"/>
                  <a:gd name="connsiteX1-113" fmla="*/ 264202 w 918524"/>
                  <a:gd name="connsiteY1-114" fmla="*/ 223173 h 923906"/>
                  <a:gd name="connsiteX2-115" fmla="*/ 459262 w 918524"/>
                  <a:gd name="connsiteY2-116" fmla="*/ 0 h 923906"/>
                  <a:gd name="connsiteX3-117" fmla="*/ 654322 w 918524"/>
                  <a:gd name="connsiteY3-118" fmla="*/ 223173 h 923906"/>
                  <a:gd name="connsiteX4-119" fmla="*/ 916461 w 918524"/>
                  <a:gd name="connsiteY4-120" fmla="*/ 349269 h 923906"/>
                  <a:gd name="connsiteX5-121" fmla="*/ 774876 w 918524"/>
                  <a:gd name="connsiteY5-122" fmla="*/ 613293 h 923906"/>
                  <a:gd name="connsiteX6-123" fmla="*/ 741827 w 918524"/>
                  <a:gd name="connsiteY6-124" fmla="*/ 914398 h 923906"/>
                  <a:gd name="connsiteX7-125" fmla="*/ 459262 w 918524"/>
                  <a:gd name="connsiteY7-126" fmla="*/ 854400 h 923906"/>
                  <a:gd name="connsiteX8-127" fmla="*/ 176697 w 918524"/>
                  <a:gd name="connsiteY8-128" fmla="*/ 914398 h 923906"/>
                  <a:gd name="connsiteX9-129" fmla="*/ 143648 w 918524"/>
                  <a:gd name="connsiteY9-130" fmla="*/ 613293 h 923906"/>
                  <a:gd name="connsiteX10-131" fmla="*/ 2063 w 918524"/>
                  <a:gd name="connsiteY10-132" fmla="*/ 349269 h 923906"/>
                  <a:gd name="connsiteX0-133" fmla="*/ 2063 w 918524"/>
                  <a:gd name="connsiteY0-134" fmla="*/ 349269 h 923906"/>
                  <a:gd name="connsiteX1-135" fmla="*/ 264202 w 918524"/>
                  <a:gd name="connsiteY1-136" fmla="*/ 223173 h 923906"/>
                  <a:gd name="connsiteX2-137" fmla="*/ 459262 w 918524"/>
                  <a:gd name="connsiteY2-138" fmla="*/ 0 h 923906"/>
                  <a:gd name="connsiteX3-139" fmla="*/ 654322 w 918524"/>
                  <a:gd name="connsiteY3-140" fmla="*/ 223173 h 923906"/>
                  <a:gd name="connsiteX4-141" fmla="*/ 916461 w 918524"/>
                  <a:gd name="connsiteY4-142" fmla="*/ 349269 h 923906"/>
                  <a:gd name="connsiteX5-143" fmla="*/ 774876 w 918524"/>
                  <a:gd name="connsiteY5-144" fmla="*/ 613293 h 923906"/>
                  <a:gd name="connsiteX6-145" fmla="*/ 741827 w 918524"/>
                  <a:gd name="connsiteY6-146" fmla="*/ 914398 h 923906"/>
                  <a:gd name="connsiteX7-147" fmla="*/ 459262 w 918524"/>
                  <a:gd name="connsiteY7-148" fmla="*/ 854400 h 923906"/>
                  <a:gd name="connsiteX8-149" fmla="*/ 176697 w 918524"/>
                  <a:gd name="connsiteY8-150" fmla="*/ 914398 h 923906"/>
                  <a:gd name="connsiteX9-151" fmla="*/ 143648 w 918524"/>
                  <a:gd name="connsiteY9-152" fmla="*/ 613293 h 923906"/>
                  <a:gd name="connsiteX10-153" fmla="*/ 2063 w 918524"/>
                  <a:gd name="connsiteY10-154" fmla="*/ 349269 h 923906"/>
                  <a:gd name="connsiteX0-155" fmla="*/ 654322 w 918524"/>
                  <a:gd name="connsiteY0-156" fmla="*/ 223173 h 923906"/>
                  <a:gd name="connsiteX1-157" fmla="*/ 916461 w 918524"/>
                  <a:gd name="connsiteY1-158" fmla="*/ 349269 h 923906"/>
                  <a:gd name="connsiteX2-159" fmla="*/ 774876 w 918524"/>
                  <a:gd name="connsiteY2-160" fmla="*/ 613293 h 923906"/>
                  <a:gd name="connsiteX3-161" fmla="*/ 741827 w 918524"/>
                  <a:gd name="connsiteY3-162" fmla="*/ 914398 h 923906"/>
                  <a:gd name="connsiteX4-163" fmla="*/ 459262 w 918524"/>
                  <a:gd name="connsiteY4-164" fmla="*/ 854400 h 923906"/>
                  <a:gd name="connsiteX5-165" fmla="*/ 176697 w 918524"/>
                  <a:gd name="connsiteY5-166" fmla="*/ 914398 h 923906"/>
                  <a:gd name="connsiteX6-167" fmla="*/ 143648 w 918524"/>
                  <a:gd name="connsiteY6-168" fmla="*/ 613293 h 923906"/>
                  <a:gd name="connsiteX7-169" fmla="*/ 2063 w 918524"/>
                  <a:gd name="connsiteY7-170" fmla="*/ 349269 h 923906"/>
                  <a:gd name="connsiteX8-171" fmla="*/ 264202 w 918524"/>
                  <a:gd name="connsiteY8-172" fmla="*/ 223173 h 923906"/>
                  <a:gd name="connsiteX9-173" fmla="*/ 459262 w 918524"/>
                  <a:gd name="connsiteY9-174" fmla="*/ 0 h 923906"/>
                  <a:gd name="connsiteX10-175" fmla="*/ 715845 w 918524"/>
                  <a:gd name="connsiteY10-176" fmla="*/ 284696 h 923906"/>
                  <a:gd name="connsiteX0-177" fmla="*/ 916461 w 918524"/>
                  <a:gd name="connsiteY0-178" fmla="*/ 349269 h 923906"/>
                  <a:gd name="connsiteX1-179" fmla="*/ 774876 w 918524"/>
                  <a:gd name="connsiteY1-180" fmla="*/ 613293 h 923906"/>
                  <a:gd name="connsiteX2-181" fmla="*/ 741827 w 918524"/>
                  <a:gd name="connsiteY2-182" fmla="*/ 914398 h 923906"/>
                  <a:gd name="connsiteX3-183" fmla="*/ 459262 w 918524"/>
                  <a:gd name="connsiteY3-184" fmla="*/ 854400 h 923906"/>
                  <a:gd name="connsiteX4-185" fmla="*/ 176697 w 918524"/>
                  <a:gd name="connsiteY4-186" fmla="*/ 914398 h 923906"/>
                  <a:gd name="connsiteX5-187" fmla="*/ 143648 w 918524"/>
                  <a:gd name="connsiteY5-188" fmla="*/ 613293 h 923906"/>
                  <a:gd name="connsiteX6-189" fmla="*/ 2063 w 918524"/>
                  <a:gd name="connsiteY6-190" fmla="*/ 349269 h 923906"/>
                  <a:gd name="connsiteX7-191" fmla="*/ 264202 w 918524"/>
                  <a:gd name="connsiteY7-192" fmla="*/ 223173 h 923906"/>
                  <a:gd name="connsiteX8-193" fmla="*/ 459262 w 918524"/>
                  <a:gd name="connsiteY8-194" fmla="*/ 0 h 923906"/>
                  <a:gd name="connsiteX9-195" fmla="*/ 715845 w 918524"/>
                  <a:gd name="connsiteY9-196" fmla="*/ 284696 h 923906"/>
                  <a:gd name="connsiteX0-197" fmla="*/ 774876 w 774876"/>
                  <a:gd name="connsiteY0-198" fmla="*/ 613293 h 923906"/>
                  <a:gd name="connsiteX1-199" fmla="*/ 741827 w 774876"/>
                  <a:gd name="connsiteY1-200" fmla="*/ 914398 h 923906"/>
                  <a:gd name="connsiteX2-201" fmla="*/ 459262 w 774876"/>
                  <a:gd name="connsiteY2-202" fmla="*/ 854400 h 923906"/>
                  <a:gd name="connsiteX3-203" fmla="*/ 176697 w 774876"/>
                  <a:gd name="connsiteY3-204" fmla="*/ 914398 h 923906"/>
                  <a:gd name="connsiteX4-205" fmla="*/ 143648 w 774876"/>
                  <a:gd name="connsiteY4-206" fmla="*/ 613293 h 923906"/>
                  <a:gd name="connsiteX5-207" fmla="*/ 2063 w 774876"/>
                  <a:gd name="connsiteY5-208" fmla="*/ 349269 h 923906"/>
                  <a:gd name="connsiteX6-209" fmla="*/ 264202 w 774876"/>
                  <a:gd name="connsiteY6-210" fmla="*/ 223173 h 923906"/>
                  <a:gd name="connsiteX7-211" fmla="*/ 459262 w 774876"/>
                  <a:gd name="connsiteY7-212" fmla="*/ 0 h 923906"/>
                  <a:gd name="connsiteX8-213" fmla="*/ 715845 w 774876"/>
                  <a:gd name="connsiteY8-214" fmla="*/ 284696 h 923906"/>
                  <a:gd name="connsiteX0-215" fmla="*/ 741827 w 741827"/>
                  <a:gd name="connsiteY0-216" fmla="*/ 914398 h 923906"/>
                  <a:gd name="connsiteX1-217" fmla="*/ 459262 w 741827"/>
                  <a:gd name="connsiteY1-218" fmla="*/ 854400 h 923906"/>
                  <a:gd name="connsiteX2-219" fmla="*/ 176697 w 741827"/>
                  <a:gd name="connsiteY2-220" fmla="*/ 914398 h 923906"/>
                  <a:gd name="connsiteX3-221" fmla="*/ 143648 w 741827"/>
                  <a:gd name="connsiteY3-222" fmla="*/ 613293 h 923906"/>
                  <a:gd name="connsiteX4-223" fmla="*/ 2063 w 741827"/>
                  <a:gd name="connsiteY4-224" fmla="*/ 349269 h 923906"/>
                  <a:gd name="connsiteX5-225" fmla="*/ 264202 w 741827"/>
                  <a:gd name="connsiteY5-226" fmla="*/ 223173 h 923906"/>
                  <a:gd name="connsiteX6-227" fmla="*/ 459262 w 741827"/>
                  <a:gd name="connsiteY6-228" fmla="*/ 0 h 923906"/>
                  <a:gd name="connsiteX7-229" fmla="*/ 715845 w 741827"/>
                  <a:gd name="connsiteY7-230" fmla="*/ 284696 h 923906"/>
                  <a:gd name="connsiteX0-231" fmla="*/ 459262 w 715845"/>
                  <a:gd name="connsiteY0-232" fmla="*/ 854400 h 916632"/>
                  <a:gd name="connsiteX1-233" fmla="*/ 176697 w 715845"/>
                  <a:gd name="connsiteY1-234" fmla="*/ 914398 h 916632"/>
                  <a:gd name="connsiteX2-235" fmla="*/ 143648 w 715845"/>
                  <a:gd name="connsiteY2-236" fmla="*/ 613293 h 916632"/>
                  <a:gd name="connsiteX3-237" fmla="*/ 2063 w 715845"/>
                  <a:gd name="connsiteY3-238" fmla="*/ 349269 h 916632"/>
                  <a:gd name="connsiteX4-239" fmla="*/ 264202 w 715845"/>
                  <a:gd name="connsiteY4-240" fmla="*/ 223173 h 916632"/>
                  <a:gd name="connsiteX5-241" fmla="*/ 459262 w 715845"/>
                  <a:gd name="connsiteY5-242" fmla="*/ 0 h 916632"/>
                  <a:gd name="connsiteX6-243" fmla="*/ 715845 w 715845"/>
                  <a:gd name="connsiteY6-244" fmla="*/ 284696 h 916632"/>
                  <a:gd name="connsiteX0-245" fmla="*/ 176697 w 715845"/>
                  <a:gd name="connsiteY0-246" fmla="*/ 914398 h 914398"/>
                  <a:gd name="connsiteX1-247" fmla="*/ 143648 w 715845"/>
                  <a:gd name="connsiteY1-248" fmla="*/ 613293 h 914398"/>
                  <a:gd name="connsiteX2-249" fmla="*/ 2063 w 715845"/>
                  <a:gd name="connsiteY2-250" fmla="*/ 349269 h 914398"/>
                  <a:gd name="connsiteX3-251" fmla="*/ 264202 w 715845"/>
                  <a:gd name="connsiteY3-252" fmla="*/ 223173 h 914398"/>
                  <a:gd name="connsiteX4-253" fmla="*/ 459262 w 715845"/>
                  <a:gd name="connsiteY4-254" fmla="*/ 0 h 914398"/>
                  <a:gd name="connsiteX5-255" fmla="*/ 715845 w 715845"/>
                  <a:gd name="connsiteY5-256" fmla="*/ 284696 h 914398"/>
                  <a:gd name="connsiteX0-257" fmla="*/ 143648 w 715845"/>
                  <a:gd name="connsiteY0-258" fmla="*/ 613293 h 613293"/>
                  <a:gd name="connsiteX1-259" fmla="*/ 2063 w 715845"/>
                  <a:gd name="connsiteY1-260" fmla="*/ 349269 h 613293"/>
                  <a:gd name="connsiteX2-261" fmla="*/ 264202 w 715845"/>
                  <a:gd name="connsiteY2-262" fmla="*/ 223173 h 613293"/>
                  <a:gd name="connsiteX3-263" fmla="*/ 459262 w 715845"/>
                  <a:gd name="connsiteY3-264" fmla="*/ 0 h 613293"/>
                  <a:gd name="connsiteX4-265" fmla="*/ 715845 w 715845"/>
                  <a:gd name="connsiteY4-266" fmla="*/ 284696 h 613293"/>
                  <a:gd name="connsiteX0-267" fmla="*/ 0 w 713782"/>
                  <a:gd name="connsiteY0-268" fmla="*/ 349269 h 349269"/>
                  <a:gd name="connsiteX1-269" fmla="*/ 262139 w 713782"/>
                  <a:gd name="connsiteY1-270" fmla="*/ 223173 h 349269"/>
                  <a:gd name="connsiteX2-271" fmla="*/ 457199 w 713782"/>
                  <a:gd name="connsiteY2-272" fmla="*/ 0 h 349269"/>
                  <a:gd name="connsiteX3-273" fmla="*/ 713782 w 713782"/>
                  <a:gd name="connsiteY3-274" fmla="*/ 284696 h 349269"/>
                  <a:gd name="connsiteX0-275" fmla="*/ 0 w 457199"/>
                  <a:gd name="connsiteY0-276" fmla="*/ 349269 h 349269"/>
                  <a:gd name="connsiteX1-277" fmla="*/ 262139 w 457199"/>
                  <a:gd name="connsiteY1-278" fmla="*/ 223173 h 349269"/>
                  <a:gd name="connsiteX2-279" fmla="*/ 457199 w 457199"/>
                  <a:gd name="connsiteY2-280" fmla="*/ 0 h 349269"/>
                  <a:gd name="connsiteX0-281" fmla="*/ 0 w 195060"/>
                  <a:gd name="connsiteY0-282" fmla="*/ 223173 h 223173"/>
                  <a:gd name="connsiteX1-283" fmla="*/ 195060 w 195060"/>
                  <a:gd name="connsiteY1-284" fmla="*/ 0 h 223173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</a:cxnLst>
                <a:rect l="l" t="t" r="r" b="b"/>
                <a:pathLst>
                  <a:path w="195060" h="223173">
                    <a:moveTo>
                      <a:pt x="0" y="223173"/>
                    </a:moveTo>
                    <a:cubicBezTo>
                      <a:pt x="76200" y="164962"/>
                      <a:pt x="130040" y="0"/>
                      <a:pt x="195060" y="0"/>
                    </a:cubicBezTo>
                  </a:path>
                </a:pathLst>
              </a:custGeom>
              <a:noFill/>
              <a:ln w="28575" cap="rnd">
                <a:solidFill>
                  <a:schemeClr val="bg1">
                    <a:alpha val="6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35" name="弧形 34"/>
          <p:cNvSpPr/>
          <p:nvPr/>
        </p:nvSpPr>
        <p:spPr>
          <a:xfrm rot="17645248">
            <a:off x="2670384" y="1769256"/>
            <a:ext cx="1905358" cy="1905358"/>
          </a:xfrm>
          <a:prstGeom prst="arc">
            <a:avLst>
              <a:gd name="adj1" fmla="val 17218111"/>
              <a:gd name="adj2" fmla="val 20438047"/>
            </a:avLst>
          </a:prstGeom>
          <a:ln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弧形 35"/>
          <p:cNvSpPr/>
          <p:nvPr/>
        </p:nvSpPr>
        <p:spPr>
          <a:xfrm rot="6270057" flipH="1">
            <a:off x="922253" y="892771"/>
            <a:ext cx="993004" cy="993004"/>
          </a:xfrm>
          <a:prstGeom prst="arc">
            <a:avLst>
              <a:gd name="adj1" fmla="val 16200000"/>
              <a:gd name="adj2" fmla="val 20531645"/>
            </a:avLst>
          </a:prstGeom>
          <a:ln>
            <a:solidFill>
              <a:srgbClr val="FFFF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弧形 36"/>
          <p:cNvSpPr/>
          <p:nvPr/>
        </p:nvSpPr>
        <p:spPr>
          <a:xfrm rot="18280354">
            <a:off x="1985689" y="1135306"/>
            <a:ext cx="2895013" cy="2009852"/>
          </a:xfrm>
          <a:prstGeom prst="arc">
            <a:avLst>
              <a:gd name="adj1" fmla="val 15659802"/>
              <a:gd name="adj2" fmla="val 18892968"/>
            </a:avLst>
          </a:prstGeom>
          <a:ln>
            <a:solidFill>
              <a:srgbClr val="64E4F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8" name="组合 37"/>
          <p:cNvGrpSpPr/>
          <p:nvPr/>
        </p:nvGrpSpPr>
        <p:grpSpPr>
          <a:xfrm rot="920444">
            <a:off x="8928545" y="3352533"/>
            <a:ext cx="577446" cy="566828"/>
            <a:chOff x="10646778" y="4753862"/>
            <a:chExt cx="751521" cy="737702"/>
          </a:xfrm>
        </p:grpSpPr>
        <p:sp>
          <p:nvSpPr>
            <p:cNvPr id="39" name="五角星 2"/>
            <p:cNvSpPr/>
            <p:nvPr/>
          </p:nvSpPr>
          <p:spPr>
            <a:xfrm rot="20227648" flipH="1">
              <a:off x="10648573" y="4753862"/>
              <a:ext cx="749726" cy="728735"/>
            </a:xfrm>
            <a:custGeom>
              <a:avLst/>
              <a:gdLst>
                <a:gd name="connsiteX0" fmla="*/ 1 w 914400"/>
                <a:gd name="connsiteY0" fmla="*/ 349269 h 914400"/>
                <a:gd name="connsiteX1" fmla="*/ 262140 w 914400"/>
                <a:gd name="connsiteY1" fmla="*/ 223173 h 914400"/>
                <a:gd name="connsiteX2" fmla="*/ 457200 w 914400"/>
                <a:gd name="connsiteY2" fmla="*/ 0 h 914400"/>
                <a:gd name="connsiteX3" fmla="*/ 652260 w 914400"/>
                <a:gd name="connsiteY3" fmla="*/ 223173 h 914400"/>
                <a:gd name="connsiteX4" fmla="*/ 914399 w 914400"/>
                <a:gd name="connsiteY4" fmla="*/ 349269 h 914400"/>
                <a:gd name="connsiteX5" fmla="*/ 772814 w 914400"/>
                <a:gd name="connsiteY5" fmla="*/ 613293 h 914400"/>
                <a:gd name="connsiteX6" fmla="*/ 739765 w 914400"/>
                <a:gd name="connsiteY6" fmla="*/ 914398 h 914400"/>
                <a:gd name="connsiteX7" fmla="*/ 457200 w 914400"/>
                <a:gd name="connsiteY7" fmla="*/ 854400 h 914400"/>
                <a:gd name="connsiteX8" fmla="*/ 174635 w 914400"/>
                <a:gd name="connsiteY8" fmla="*/ 914398 h 914400"/>
                <a:gd name="connsiteX9" fmla="*/ 141586 w 914400"/>
                <a:gd name="connsiteY9" fmla="*/ 613293 h 914400"/>
                <a:gd name="connsiteX10" fmla="*/ 1 w 914400"/>
                <a:gd name="connsiteY10" fmla="*/ 349269 h 914400"/>
                <a:gd name="connsiteX0-1" fmla="*/ 0 w 914398"/>
                <a:gd name="connsiteY0-2" fmla="*/ 349269 h 923906"/>
                <a:gd name="connsiteX1-3" fmla="*/ 262139 w 914398"/>
                <a:gd name="connsiteY1-4" fmla="*/ 223173 h 923906"/>
                <a:gd name="connsiteX2-5" fmla="*/ 457199 w 914398"/>
                <a:gd name="connsiteY2-6" fmla="*/ 0 h 923906"/>
                <a:gd name="connsiteX3-7" fmla="*/ 652259 w 914398"/>
                <a:gd name="connsiteY3-8" fmla="*/ 223173 h 923906"/>
                <a:gd name="connsiteX4-9" fmla="*/ 914398 w 914398"/>
                <a:gd name="connsiteY4-10" fmla="*/ 349269 h 923906"/>
                <a:gd name="connsiteX5-11" fmla="*/ 772813 w 914398"/>
                <a:gd name="connsiteY5-12" fmla="*/ 613293 h 923906"/>
                <a:gd name="connsiteX6-13" fmla="*/ 739764 w 914398"/>
                <a:gd name="connsiteY6-14" fmla="*/ 914398 h 923906"/>
                <a:gd name="connsiteX7-15" fmla="*/ 457199 w 914398"/>
                <a:gd name="connsiteY7-16" fmla="*/ 854400 h 923906"/>
                <a:gd name="connsiteX8-17" fmla="*/ 174634 w 914398"/>
                <a:gd name="connsiteY8-18" fmla="*/ 914398 h 923906"/>
                <a:gd name="connsiteX9-19" fmla="*/ 141585 w 914398"/>
                <a:gd name="connsiteY9-20" fmla="*/ 613293 h 923906"/>
                <a:gd name="connsiteX10-21" fmla="*/ 0 w 914398"/>
                <a:gd name="connsiteY10-22" fmla="*/ 349269 h 923906"/>
                <a:gd name="connsiteX0-23" fmla="*/ 0 w 916461"/>
                <a:gd name="connsiteY0-24" fmla="*/ 349269 h 923906"/>
                <a:gd name="connsiteX1-25" fmla="*/ 262139 w 916461"/>
                <a:gd name="connsiteY1-26" fmla="*/ 223173 h 923906"/>
                <a:gd name="connsiteX2-27" fmla="*/ 457199 w 916461"/>
                <a:gd name="connsiteY2-28" fmla="*/ 0 h 923906"/>
                <a:gd name="connsiteX3-29" fmla="*/ 652259 w 916461"/>
                <a:gd name="connsiteY3-30" fmla="*/ 223173 h 923906"/>
                <a:gd name="connsiteX4-31" fmla="*/ 914398 w 916461"/>
                <a:gd name="connsiteY4-32" fmla="*/ 349269 h 923906"/>
                <a:gd name="connsiteX5-33" fmla="*/ 772813 w 916461"/>
                <a:gd name="connsiteY5-34" fmla="*/ 613293 h 923906"/>
                <a:gd name="connsiteX6-35" fmla="*/ 739764 w 916461"/>
                <a:gd name="connsiteY6-36" fmla="*/ 914398 h 923906"/>
                <a:gd name="connsiteX7-37" fmla="*/ 457199 w 916461"/>
                <a:gd name="connsiteY7-38" fmla="*/ 854400 h 923906"/>
                <a:gd name="connsiteX8-39" fmla="*/ 174634 w 916461"/>
                <a:gd name="connsiteY8-40" fmla="*/ 914398 h 923906"/>
                <a:gd name="connsiteX9-41" fmla="*/ 141585 w 916461"/>
                <a:gd name="connsiteY9-42" fmla="*/ 613293 h 923906"/>
                <a:gd name="connsiteX10-43" fmla="*/ 0 w 916461"/>
                <a:gd name="connsiteY10-44" fmla="*/ 349269 h 923906"/>
                <a:gd name="connsiteX0-45" fmla="*/ 0 w 916461"/>
                <a:gd name="connsiteY0-46" fmla="*/ 349269 h 923906"/>
                <a:gd name="connsiteX1-47" fmla="*/ 262139 w 916461"/>
                <a:gd name="connsiteY1-48" fmla="*/ 223173 h 923906"/>
                <a:gd name="connsiteX2-49" fmla="*/ 457199 w 916461"/>
                <a:gd name="connsiteY2-50" fmla="*/ 0 h 923906"/>
                <a:gd name="connsiteX3-51" fmla="*/ 652259 w 916461"/>
                <a:gd name="connsiteY3-52" fmla="*/ 223173 h 923906"/>
                <a:gd name="connsiteX4-53" fmla="*/ 914398 w 916461"/>
                <a:gd name="connsiteY4-54" fmla="*/ 349269 h 923906"/>
                <a:gd name="connsiteX5-55" fmla="*/ 772813 w 916461"/>
                <a:gd name="connsiteY5-56" fmla="*/ 613293 h 923906"/>
                <a:gd name="connsiteX6-57" fmla="*/ 739764 w 916461"/>
                <a:gd name="connsiteY6-58" fmla="*/ 914398 h 923906"/>
                <a:gd name="connsiteX7-59" fmla="*/ 457199 w 916461"/>
                <a:gd name="connsiteY7-60" fmla="*/ 854400 h 923906"/>
                <a:gd name="connsiteX8-61" fmla="*/ 174634 w 916461"/>
                <a:gd name="connsiteY8-62" fmla="*/ 914398 h 923906"/>
                <a:gd name="connsiteX9-63" fmla="*/ 141585 w 916461"/>
                <a:gd name="connsiteY9-64" fmla="*/ 613293 h 923906"/>
                <a:gd name="connsiteX10-65" fmla="*/ 0 w 916461"/>
                <a:gd name="connsiteY10-66" fmla="*/ 349269 h 923906"/>
                <a:gd name="connsiteX0-67" fmla="*/ 2063 w 918524"/>
                <a:gd name="connsiteY0-68" fmla="*/ 349269 h 923906"/>
                <a:gd name="connsiteX1-69" fmla="*/ 264202 w 918524"/>
                <a:gd name="connsiteY1-70" fmla="*/ 223173 h 923906"/>
                <a:gd name="connsiteX2-71" fmla="*/ 459262 w 918524"/>
                <a:gd name="connsiteY2-72" fmla="*/ 0 h 923906"/>
                <a:gd name="connsiteX3-73" fmla="*/ 654322 w 918524"/>
                <a:gd name="connsiteY3-74" fmla="*/ 223173 h 923906"/>
                <a:gd name="connsiteX4-75" fmla="*/ 916461 w 918524"/>
                <a:gd name="connsiteY4-76" fmla="*/ 349269 h 923906"/>
                <a:gd name="connsiteX5-77" fmla="*/ 774876 w 918524"/>
                <a:gd name="connsiteY5-78" fmla="*/ 613293 h 923906"/>
                <a:gd name="connsiteX6-79" fmla="*/ 741827 w 918524"/>
                <a:gd name="connsiteY6-80" fmla="*/ 914398 h 923906"/>
                <a:gd name="connsiteX7-81" fmla="*/ 459262 w 918524"/>
                <a:gd name="connsiteY7-82" fmla="*/ 854400 h 923906"/>
                <a:gd name="connsiteX8-83" fmla="*/ 176697 w 918524"/>
                <a:gd name="connsiteY8-84" fmla="*/ 914398 h 923906"/>
                <a:gd name="connsiteX9-85" fmla="*/ 143648 w 918524"/>
                <a:gd name="connsiteY9-86" fmla="*/ 613293 h 923906"/>
                <a:gd name="connsiteX10-87" fmla="*/ 2063 w 918524"/>
                <a:gd name="connsiteY10-88" fmla="*/ 349269 h 923906"/>
                <a:gd name="connsiteX0-89" fmla="*/ 2063 w 918524"/>
                <a:gd name="connsiteY0-90" fmla="*/ 349269 h 923906"/>
                <a:gd name="connsiteX1-91" fmla="*/ 264202 w 918524"/>
                <a:gd name="connsiteY1-92" fmla="*/ 223173 h 923906"/>
                <a:gd name="connsiteX2-93" fmla="*/ 459262 w 918524"/>
                <a:gd name="connsiteY2-94" fmla="*/ 0 h 923906"/>
                <a:gd name="connsiteX3-95" fmla="*/ 654322 w 918524"/>
                <a:gd name="connsiteY3-96" fmla="*/ 223173 h 923906"/>
                <a:gd name="connsiteX4-97" fmla="*/ 916461 w 918524"/>
                <a:gd name="connsiteY4-98" fmla="*/ 349269 h 923906"/>
                <a:gd name="connsiteX5-99" fmla="*/ 774876 w 918524"/>
                <a:gd name="connsiteY5-100" fmla="*/ 613293 h 923906"/>
                <a:gd name="connsiteX6-101" fmla="*/ 741827 w 918524"/>
                <a:gd name="connsiteY6-102" fmla="*/ 914398 h 923906"/>
                <a:gd name="connsiteX7-103" fmla="*/ 459262 w 918524"/>
                <a:gd name="connsiteY7-104" fmla="*/ 854400 h 923906"/>
                <a:gd name="connsiteX8-105" fmla="*/ 176697 w 918524"/>
                <a:gd name="connsiteY8-106" fmla="*/ 914398 h 923906"/>
                <a:gd name="connsiteX9-107" fmla="*/ 143648 w 918524"/>
                <a:gd name="connsiteY9-108" fmla="*/ 613293 h 923906"/>
                <a:gd name="connsiteX10-109" fmla="*/ 2063 w 918524"/>
                <a:gd name="connsiteY10-110" fmla="*/ 349269 h 923906"/>
                <a:gd name="connsiteX0-111" fmla="*/ 2063 w 918524"/>
                <a:gd name="connsiteY0-112" fmla="*/ 349269 h 923906"/>
                <a:gd name="connsiteX1-113" fmla="*/ 264202 w 918524"/>
                <a:gd name="connsiteY1-114" fmla="*/ 223173 h 923906"/>
                <a:gd name="connsiteX2-115" fmla="*/ 459262 w 918524"/>
                <a:gd name="connsiteY2-116" fmla="*/ 0 h 923906"/>
                <a:gd name="connsiteX3-117" fmla="*/ 654322 w 918524"/>
                <a:gd name="connsiteY3-118" fmla="*/ 223173 h 923906"/>
                <a:gd name="connsiteX4-119" fmla="*/ 916461 w 918524"/>
                <a:gd name="connsiteY4-120" fmla="*/ 349269 h 923906"/>
                <a:gd name="connsiteX5-121" fmla="*/ 774876 w 918524"/>
                <a:gd name="connsiteY5-122" fmla="*/ 613293 h 923906"/>
                <a:gd name="connsiteX6-123" fmla="*/ 741827 w 918524"/>
                <a:gd name="connsiteY6-124" fmla="*/ 914398 h 923906"/>
                <a:gd name="connsiteX7-125" fmla="*/ 459262 w 918524"/>
                <a:gd name="connsiteY7-126" fmla="*/ 854400 h 923906"/>
                <a:gd name="connsiteX8-127" fmla="*/ 176697 w 918524"/>
                <a:gd name="connsiteY8-128" fmla="*/ 914398 h 923906"/>
                <a:gd name="connsiteX9-129" fmla="*/ 143648 w 918524"/>
                <a:gd name="connsiteY9-130" fmla="*/ 613293 h 923906"/>
                <a:gd name="connsiteX10-131" fmla="*/ 2063 w 918524"/>
                <a:gd name="connsiteY10-132" fmla="*/ 349269 h 923906"/>
                <a:gd name="connsiteX0-133" fmla="*/ 2063 w 918524"/>
                <a:gd name="connsiteY0-134" fmla="*/ 349269 h 923906"/>
                <a:gd name="connsiteX1-135" fmla="*/ 264202 w 918524"/>
                <a:gd name="connsiteY1-136" fmla="*/ 223173 h 923906"/>
                <a:gd name="connsiteX2-137" fmla="*/ 459262 w 918524"/>
                <a:gd name="connsiteY2-138" fmla="*/ 0 h 923906"/>
                <a:gd name="connsiteX3-139" fmla="*/ 654322 w 918524"/>
                <a:gd name="connsiteY3-140" fmla="*/ 223173 h 923906"/>
                <a:gd name="connsiteX4-141" fmla="*/ 916461 w 918524"/>
                <a:gd name="connsiteY4-142" fmla="*/ 349269 h 923906"/>
                <a:gd name="connsiteX5-143" fmla="*/ 774876 w 918524"/>
                <a:gd name="connsiteY5-144" fmla="*/ 613293 h 923906"/>
                <a:gd name="connsiteX6-145" fmla="*/ 741827 w 918524"/>
                <a:gd name="connsiteY6-146" fmla="*/ 914398 h 923906"/>
                <a:gd name="connsiteX7-147" fmla="*/ 459262 w 918524"/>
                <a:gd name="connsiteY7-148" fmla="*/ 854400 h 923906"/>
                <a:gd name="connsiteX8-149" fmla="*/ 176697 w 918524"/>
                <a:gd name="connsiteY8-150" fmla="*/ 914398 h 923906"/>
                <a:gd name="connsiteX9-151" fmla="*/ 143648 w 918524"/>
                <a:gd name="connsiteY9-152" fmla="*/ 613293 h 923906"/>
                <a:gd name="connsiteX10-153" fmla="*/ 2063 w 918524"/>
                <a:gd name="connsiteY10-154" fmla="*/ 349269 h 92390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</a:cxnLst>
              <a:rect l="l" t="t" r="r" b="b"/>
              <a:pathLst>
                <a:path w="918524" h="923906">
                  <a:moveTo>
                    <a:pt x="2063" y="349269"/>
                  </a:moveTo>
                  <a:cubicBezTo>
                    <a:pt x="22155" y="284249"/>
                    <a:pt x="188002" y="281384"/>
                    <a:pt x="264202" y="223173"/>
                  </a:cubicBezTo>
                  <a:cubicBezTo>
                    <a:pt x="340402" y="164962"/>
                    <a:pt x="394242" y="0"/>
                    <a:pt x="459262" y="0"/>
                  </a:cubicBezTo>
                  <a:cubicBezTo>
                    <a:pt x="524282" y="0"/>
                    <a:pt x="578122" y="164962"/>
                    <a:pt x="654322" y="223173"/>
                  </a:cubicBezTo>
                  <a:cubicBezTo>
                    <a:pt x="730522" y="281384"/>
                    <a:pt x="896369" y="284249"/>
                    <a:pt x="916461" y="349269"/>
                  </a:cubicBezTo>
                  <a:cubicBezTo>
                    <a:pt x="936553" y="414289"/>
                    <a:pt x="803982" y="519105"/>
                    <a:pt x="774876" y="613293"/>
                  </a:cubicBezTo>
                  <a:cubicBezTo>
                    <a:pt x="745770" y="707481"/>
                    <a:pt x="794429" y="874213"/>
                    <a:pt x="741827" y="914398"/>
                  </a:cubicBezTo>
                  <a:cubicBezTo>
                    <a:pt x="689225" y="954583"/>
                    <a:pt x="553450" y="854400"/>
                    <a:pt x="459262" y="854400"/>
                  </a:cubicBezTo>
                  <a:cubicBezTo>
                    <a:pt x="365074" y="874399"/>
                    <a:pt x="257367" y="928196"/>
                    <a:pt x="176697" y="914398"/>
                  </a:cubicBezTo>
                  <a:cubicBezTo>
                    <a:pt x="96027" y="900600"/>
                    <a:pt x="172754" y="707481"/>
                    <a:pt x="143648" y="613293"/>
                  </a:cubicBezTo>
                  <a:cubicBezTo>
                    <a:pt x="114542" y="519105"/>
                    <a:pt x="-18029" y="414289"/>
                    <a:pt x="2063" y="349269"/>
                  </a:cubicBezTo>
                  <a:close/>
                </a:path>
              </a:pathLst>
            </a:custGeom>
            <a:solidFill>
              <a:schemeClr val="bg1"/>
            </a:solidFill>
            <a:ln w="15875">
              <a:noFill/>
            </a:ln>
            <a:effectLst>
              <a:outerShdw blurRad="76200" dist="50800" dir="5400000" algn="t" rotWithShape="0">
                <a:prstClr val="black">
                  <a:alpha val="1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40" name="组合 39"/>
            <p:cNvGrpSpPr/>
            <p:nvPr/>
          </p:nvGrpSpPr>
          <p:grpSpPr>
            <a:xfrm>
              <a:off x="10646778" y="4762829"/>
              <a:ext cx="749726" cy="728735"/>
              <a:chOff x="11012539" y="4493889"/>
              <a:chExt cx="749726" cy="728735"/>
            </a:xfrm>
          </p:grpSpPr>
          <p:sp>
            <p:nvSpPr>
              <p:cNvPr id="41" name="五角星 2"/>
              <p:cNvSpPr/>
              <p:nvPr/>
            </p:nvSpPr>
            <p:spPr>
              <a:xfrm rot="20227648" flipH="1">
                <a:off x="11012539" y="4493889"/>
                <a:ext cx="749726" cy="728735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-1" fmla="*/ 0 w 914398"/>
                  <a:gd name="connsiteY0-2" fmla="*/ 349269 h 923906"/>
                  <a:gd name="connsiteX1-3" fmla="*/ 262139 w 914398"/>
                  <a:gd name="connsiteY1-4" fmla="*/ 223173 h 923906"/>
                  <a:gd name="connsiteX2-5" fmla="*/ 457199 w 914398"/>
                  <a:gd name="connsiteY2-6" fmla="*/ 0 h 923906"/>
                  <a:gd name="connsiteX3-7" fmla="*/ 652259 w 914398"/>
                  <a:gd name="connsiteY3-8" fmla="*/ 223173 h 923906"/>
                  <a:gd name="connsiteX4-9" fmla="*/ 914398 w 914398"/>
                  <a:gd name="connsiteY4-10" fmla="*/ 349269 h 923906"/>
                  <a:gd name="connsiteX5-11" fmla="*/ 772813 w 914398"/>
                  <a:gd name="connsiteY5-12" fmla="*/ 613293 h 923906"/>
                  <a:gd name="connsiteX6-13" fmla="*/ 739764 w 914398"/>
                  <a:gd name="connsiteY6-14" fmla="*/ 914398 h 923906"/>
                  <a:gd name="connsiteX7-15" fmla="*/ 457199 w 914398"/>
                  <a:gd name="connsiteY7-16" fmla="*/ 854400 h 923906"/>
                  <a:gd name="connsiteX8-17" fmla="*/ 174634 w 914398"/>
                  <a:gd name="connsiteY8-18" fmla="*/ 914398 h 923906"/>
                  <a:gd name="connsiteX9-19" fmla="*/ 141585 w 914398"/>
                  <a:gd name="connsiteY9-20" fmla="*/ 613293 h 923906"/>
                  <a:gd name="connsiteX10-21" fmla="*/ 0 w 914398"/>
                  <a:gd name="connsiteY10-22" fmla="*/ 349269 h 923906"/>
                  <a:gd name="connsiteX0-23" fmla="*/ 0 w 916461"/>
                  <a:gd name="connsiteY0-24" fmla="*/ 349269 h 923906"/>
                  <a:gd name="connsiteX1-25" fmla="*/ 262139 w 916461"/>
                  <a:gd name="connsiteY1-26" fmla="*/ 223173 h 923906"/>
                  <a:gd name="connsiteX2-27" fmla="*/ 457199 w 916461"/>
                  <a:gd name="connsiteY2-28" fmla="*/ 0 h 923906"/>
                  <a:gd name="connsiteX3-29" fmla="*/ 652259 w 916461"/>
                  <a:gd name="connsiteY3-30" fmla="*/ 223173 h 923906"/>
                  <a:gd name="connsiteX4-31" fmla="*/ 914398 w 916461"/>
                  <a:gd name="connsiteY4-32" fmla="*/ 349269 h 923906"/>
                  <a:gd name="connsiteX5-33" fmla="*/ 772813 w 916461"/>
                  <a:gd name="connsiteY5-34" fmla="*/ 613293 h 923906"/>
                  <a:gd name="connsiteX6-35" fmla="*/ 739764 w 916461"/>
                  <a:gd name="connsiteY6-36" fmla="*/ 914398 h 923906"/>
                  <a:gd name="connsiteX7-37" fmla="*/ 457199 w 916461"/>
                  <a:gd name="connsiteY7-38" fmla="*/ 854400 h 923906"/>
                  <a:gd name="connsiteX8-39" fmla="*/ 174634 w 916461"/>
                  <a:gd name="connsiteY8-40" fmla="*/ 914398 h 923906"/>
                  <a:gd name="connsiteX9-41" fmla="*/ 141585 w 916461"/>
                  <a:gd name="connsiteY9-42" fmla="*/ 613293 h 923906"/>
                  <a:gd name="connsiteX10-43" fmla="*/ 0 w 916461"/>
                  <a:gd name="connsiteY10-44" fmla="*/ 349269 h 923906"/>
                  <a:gd name="connsiteX0-45" fmla="*/ 0 w 916461"/>
                  <a:gd name="connsiteY0-46" fmla="*/ 349269 h 923906"/>
                  <a:gd name="connsiteX1-47" fmla="*/ 262139 w 916461"/>
                  <a:gd name="connsiteY1-48" fmla="*/ 223173 h 923906"/>
                  <a:gd name="connsiteX2-49" fmla="*/ 457199 w 916461"/>
                  <a:gd name="connsiteY2-50" fmla="*/ 0 h 923906"/>
                  <a:gd name="connsiteX3-51" fmla="*/ 652259 w 916461"/>
                  <a:gd name="connsiteY3-52" fmla="*/ 223173 h 923906"/>
                  <a:gd name="connsiteX4-53" fmla="*/ 914398 w 916461"/>
                  <a:gd name="connsiteY4-54" fmla="*/ 349269 h 923906"/>
                  <a:gd name="connsiteX5-55" fmla="*/ 772813 w 916461"/>
                  <a:gd name="connsiteY5-56" fmla="*/ 613293 h 923906"/>
                  <a:gd name="connsiteX6-57" fmla="*/ 739764 w 916461"/>
                  <a:gd name="connsiteY6-58" fmla="*/ 914398 h 923906"/>
                  <a:gd name="connsiteX7-59" fmla="*/ 457199 w 916461"/>
                  <a:gd name="connsiteY7-60" fmla="*/ 854400 h 923906"/>
                  <a:gd name="connsiteX8-61" fmla="*/ 174634 w 916461"/>
                  <a:gd name="connsiteY8-62" fmla="*/ 914398 h 923906"/>
                  <a:gd name="connsiteX9-63" fmla="*/ 141585 w 916461"/>
                  <a:gd name="connsiteY9-64" fmla="*/ 613293 h 923906"/>
                  <a:gd name="connsiteX10-65" fmla="*/ 0 w 916461"/>
                  <a:gd name="connsiteY10-66" fmla="*/ 349269 h 923906"/>
                  <a:gd name="connsiteX0-67" fmla="*/ 2063 w 918524"/>
                  <a:gd name="connsiteY0-68" fmla="*/ 349269 h 923906"/>
                  <a:gd name="connsiteX1-69" fmla="*/ 264202 w 918524"/>
                  <a:gd name="connsiteY1-70" fmla="*/ 223173 h 923906"/>
                  <a:gd name="connsiteX2-71" fmla="*/ 459262 w 918524"/>
                  <a:gd name="connsiteY2-72" fmla="*/ 0 h 923906"/>
                  <a:gd name="connsiteX3-73" fmla="*/ 654322 w 918524"/>
                  <a:gd name="connsiteY3-74" fmla="*/ 223173 h 923906"/>
                  <a:gd name="connsiteX4-75" fmla="*/ 916461 w 918524"/>
                  <a:gd name="connsiteY4-76" fmla="*/ 349269 h 923906"/>
                  <a:gd name="connsiteX5-77" fmla="*/ 774876 w 918524"/>
                  <a:gd name="connsiteY5-78" fmla="*/ 613293 h 923906"/>
                  <a:gd name="connsiteX6-79" fmla="*/ 741827 w 918524"/>
                  <a:gd name="connsiteY6-80" fmla="*/ 914398 h 923906"/>
                  <a:gd name="connsiteX7-81" fmla="*/ 459262 w 918524"/>
                  <a:gd name="connsiteY7-82" fmla="*/ 854400 h 923906"/>
                  <a:gd name="connsiteX8-83" fmla="*/ 176697 w 918524"/>
                  <a:gd name="connsiteY8-84" fmla="*/ 914398 h 923906"/>
                  <a:gd name="connsiteX9-85" fmla="*/ 143648 w 918524"/>
                  <a:gd name="connsiteY9-86" fmla="*/ 613293 h 923906"/>
                  <a:gd name="connsiteX10-87" fmla="*/ 2063 w 918524"/>
                  <a:gd name="connsiteY10-88" fmla="*/ 349269 h 923906"/>
                  <a:gd name="connsiteX0-89" fmla="*/ 2063 w 918524"/>
                  <a:gd name="connsiteY0-90" fmla="*/ 349269 h 923906"/>
                  <a:gd name="connsiteX1-91" fmla="*/ 264202 w 918524"/>
                  <a:gd name="connsiteY1-92" fmla="*/ 223173 h 923906"/>
                  <a:gd name="connsiteX2-93" fmla="*/ 459262 w 918524"/>
                  <a:gd name="connsiteY2-94" fmla="*/ 0 h 923906"/>
                  <a:gd name="connsiteX3-95" fmla="*/ 654322 w 918524"/>
                  <a:gd name="connsiteY3-96" fmla="*/ 223173 h 923906"/>
                  <a:gd name="connsiteX4-97" fmla="*/ 916461 w 918524"/>
                  <a:gd name="connsiteY4-98" fmla="*/ 349269 h 923906"/>
                  <a:gd name="connsiteX5-99" fmla="*/ 774876 w 918524"/>
                  <a:gd name="connsiteY5-100" fmla="*/ 613293 h 923906"/>
                  <a:gd name="connsiteX6-101" fmla="*/ 741827 w 918524"/>
                  <a:gd name="connsiteY6-102" fmla="*/ 914398 h 923906"/>
                  <a:gd name="connsiteX7-103" fmla="*/ 459262 w 918524"/>
                  <a:gd name="connsiteY7-104" fmla="*/ 854400 h 923906"/>
                  <a:gd name="connsiteX8-105" fmla="*/ 176697 w 918524"/>
                  <a:gd name="connsiteY8-106" fmla="*/ 914398 h 923906"/>
                  <a:gd name="connsiteX9-107" fmla="*/ 143648 w 918524"/>
                  <a:gd name="connsiteY9-108" fmla="*/ 613293 h 923906"/>
                  <a:gd name="connsiteX10-109" fmla="*/ 2063 w 918524"/>
                  <a:gd name="connsiteY10-110" fmla="*/ 349269 h 923906"/>
                  <a:gd name="connsiteX0-111" fmla="*/ 2063 w 918524"/>
                  <a:gd name="connsiteY0-112" fmla="*/ 349269 h 923906"/>
                  <a:gd name="connsiteX1-113" fmla="*/ 264202 w 918524"/>
                  <a:gd name="connsiteY1-114" fmla="*/ 223173 h 923906"/>
                  <a:gd name="connsiteX2-115" fmla="*/ 459262 w 918524"/>
                  <a:gd name="connsiteY2-116" fmla="*/ 0 h 923906"/>
                  <a:gd name="connsiteX3-117" fmla="*/ 654322 w 918524"/>
                  <a:gd name="connsiteY3-118" fmla="*/ 223173 h 923906"/>
                  <a:gd name="connsiteX4-119" fmla="*/ 916461 w 918524"/>
                  <a:gd name="connsiteY4-120" fmla="*/ 349269 h 923906"/>
                  <a:gd name="connsiteX5-121" fmla="*/ 774876 w 918524"/>
                  <a:gd name="connsiteY5-122" fmla="*/ 613293 h 923906"/>
                  <a:gd name="connsiteX6-123" fmla="*/ 741827 w 918524"/>
                  <a:gd name="connsiteY6-124" fmla="*/ 914398 h 923906"/>
                  <a:gd name="connsiteX7-125" fmla="*/ 459262 w 918524"/>
                  <a:gd name="connsiteY7-126" fmla="*/ 854400 h 923906"/>
                  <a:gd name="connsiteX8-127" fmla="*/ 176697 w 918524"/>
                  <a:gd name="connsiteY8-128" fmla="*/ 914398 h 923906"/>
                  <a:gd name="connsiteX9-129" fmla="*/ 143648 w 918524"/>
                  <a:gd name="connsiteY9-130" fmla="*/ 613293 h 923906"/>
                  <a:gd name="connsiteX10-131" fmla="*/ 2063 w 918524"/>
                  <a:gd name="connsiteY10-132" fmla="*/ 349269 h 923906"/>
                  <a:gd name="connsiteX0-133" fmla="*/ 2063 w 918524"/>
                  <a:gd name="connsiteY0-134" fmla="*/ 349269 h 923906"/>
                  <a:gd name="connsiteX1-135" fmla="*/ 264202 w 918524"/>
                  <a:gd name="connsiteY1-136" fmla="*/ 223173 h 923906"/>
                  <a:gd name="connsiteX2-137" fmla="*/ 459262 w 918524"/>
                  <a:gd name="connsiteY2-138" fmla="*/ 0 h 923906"/>
                  <a:gd name="connsiteX3-139" fmla="*/ 654322 w 918524"/>
                  <a:gd name="connsiteY3-140" fmla="*/ 223173 h 923906"/>
                  <a:gd name="connsiteX4-141" fmla="*/ 916461 w 918524"/>
                  <a:gd name="connsiteY4-142" fmla="*/ 349269 h 923906"/>
                  <a:gd name="connsiteX5-143" fmla="*/ 774876 w 918524"/>
                  <a:gd name="connsiteY5-144" fmla="*/ 613293 h 923906"/>
                  <a:gd name="connsiteX6-145" fmla="*/ 741827 w 918524"/>
                  <a:gd name="connsiteY6-146" fmla="*/ 914398 h 923906"/>
                  <a:gd name="connsiteX7-147" fmla="*/ 459262 w 918524"/>
                  <a:gd name="connsiteY7-148" fmla="*/ 854400 h 923906"/>
                  <a:gd name="connsiteX8-149" fmla="*/ 176697 w 918524"/>
                  <a:gd name="connsiteY8-150" fmla="*/ 914398 h 923906"/>
                  <a:gd name="connsiteX9-151" fmla="*/ 143648 w 918524"/>
                  <a:gd name="connsiteY9-152" fmla="*/ 613293 h 923906"/>
                  <a:gd name="connsiteX10-153" fmla="*/ 2063 w 918524"/>
                  <a:gd name="connsiteY10-154" fmla="*/ 349269 h 923906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</a:cxnLst>
                <a:rect l="l" t="t" r="r" b="b"/>
                <a:pathLst>
                  <a:path w="918524" h="923906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64E4F2"/>
              </a:solidFill>
              <a:ln w="15875">
                <a:solidFill>
                  <a:schemeClr val="bg1"/>
                </a:solidFill>
              </a:ln>
              <a:effectLst>
                <a:innerShdw blurRad="292100">
                  <a:srgbClr val="00B0F0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2" name="五角星 2"/>
              <p:cNvSpPr/>
              <p:nvPr/>
            </p:nvSpPr>
            <p:spPr>
              <a:xfrm rot="20424262">
                <a:off x="11046365" y="4655056"/>
                <a:ext cx="290576" cy="221980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-1" fmla="*/ 0 w 914398"/>
                  <a:gd name="connsiteY0-2" fmla="*/ 349269 h 923906"/>
                  <a:gd name="connsiteX1-3" fmla="*/ 262139 w 914398"/>
                  <a:gd name="connsiteY1-4" fmla="*/ 223173 h 923906"/>
                  <a:gd name="connsiteX2-5" fmla="*/ 457199 w 914398"/>
                  <a:gd name="connsiteY2-6" fmla="*/ 0 h 923906"/>
                  <a:gd name="connsiteX3-7" fmla="*/ 652259 w 914398"/>
                  <a:gd name="connsiteY3-8" fmla="*/ 223173 h 923906"/>
                  <a:gd name="connsiteX4-9" fmla="*/ 914398 w 914398"/>
                  <a:gd name="connsiteY4-10" fmla="*/ 349269 h 923906"/>
                  <a:gd name="connsiteX5-11" fmla="*/ 772813 w 914398"/>
                  <a:gd name="connsiteY5-12" fmla="*/ 613293 h 923906"/>
                  <a:gd name="connsiteX6-13" fmla="*/ 739764 w 914398"/>
                  <a:gd name="connsiteY6-14" fmla="*/ 914398 h 923906"/>
                  <a:gd name="connsiteX7-15" fmla="*/ 457199 w 914398"/>
                  <a:gd name="connsiteY7-16" fmla="*/ 854400 h 923906"/>
                  <a:gd name="connsiteX8-17" fmla="*/ 174634 w 914398"/>
                  <a:gd name="connsiteY8-18" fmla="*/ 914398 h 923906"/>
                  <a:gd name="connsiteX9-19" fmla="*/ 141585 w 914398"/>
                  <a:gd name="connsiteY9-20" fmla="*/ 613293 h 923906"/>
                  <a:gd name="connsiteX10-21" fmla="*/ 0 w 914398"/>
                  <a:gd name="connsiteY10-22" fmla="*/ 349269 h 923906"/>
                  <a:gd name="connsiteX0-23" fmla="*/ 0 w 916461"/>
                  <a:gd name="connsiteY0-24" fmla="*/ 349269 h 923906"/>
                  <a:gd name="connsiteX1-25" fmla="*/ 262139 w 916461"/>
                  <a:gd name="connsiteY1-26" fmla="*/ 223173 h 923906"/>
                  <a:gd name="connsiteX2-27" fmla="*/ 457199 w 916461"/>
                  <a:gd name="connsiteY2-28" fmla="*/ 0 h 923906"/>
                  <a:gd name="connsiteX3-29" fmla="*/ 652259 w 916461"/>
                  <a:gd name="connsiteY3-30" fmla="*/ 223173 h 923906"/>
                  <a:gd name="connsiteX4-31" fmla="*/ 914398 w 916461"/>
                  <a:gd name="connsiteY4-32" fmla="*/ 349269 h 923906"/>
                  <a:gd name="connsiteX5-33" fmla="*/ 772813 w 916461"/>
                  <a:gd name="connsiteY5-34" fmla="*/ 613293 h 923906"/>
                  <a:gd name="connsiteX6-35" fmla="*/ 739764 w 916461"/>
                  <a:gd name="connsiteY6-36" fmla="*/ 914398 h 923906"/>
                  <a:gd name="connsiteX7-37" fmla="*/ 457199 w 916461"/>
                  <a:gd name="connsiteY7-38" fmla="*/ 854400 h 923906"/>
                  <a:gd name="connsiteX8-39" fmla="*/ 174634 w 916461"/>
                  <a:gd name="connsiteY8-40" fmla="*/ 914398 h 923906"/>
                  <a:gd name="connsiteX9-41" fmla="*/ 141585 w 916461"/>
                  <a:gd name="connsiteY9-42" fmla="*/ 613293 h 923906"/>
                  <a:gd name="connsiteX10-43" fmla="*/ 0 w 916461"/>
                  <a:gd name="connsiteY10-44" fmla="*/ 349269 h 923906"/>
                  <a:gd name="connsiteX0-45" fmla="*/ 0 w 916461"/>
                  <a:gd name="connsiteY0-46" fmla="*/ 349269 h 923906"/>
                  <a:gd name="connsiteX1-47" fmla="*/ 262139 w 916461"/>
                  <a:gd name="connsiteY1-48" fmla="*/ 223173 h 923906"/>
                  <a:gd name="connsiteX2-49" fmla="*/ 457199 w 916461"/>
                  <a:gd name="connsiteY2-50" fmla="*/ 0 h 923906"/>
                  <a:gd name="connsiteX3-51" fmla="*/ 652259 w 916461"/>
                  <a:gd name="connsiteY3-52" fmla="*/ 223173 h 923906"/>
                  <a:gd name="connsiteX4-53" fmla="*/ 914398 w 916461"/>
                  <a:gd name="connsiteY4-54" fmla="*/ 349269 h 923906"/>
                  <a:gd name="connsiteX5-55" fmla="*/ 772813 w 916461"/>
                  <a:gd name="connsiteY5-56" fmla="*/ 613293 h 923906"/>
                  <a:gd name="connsiteX6-57" fmla="*/ 739764 w 916461"/>
                  <a:gd name="connsiteY6-58" fmla="*/ 914398 h 923906"/>
                  <a:gd name="connsiteX7-59" fmla="*/ 457199 w 916461"/>
                  <a:gd name="connsiteY7-60" fmla="*/ 854400 h 923906"/>
                  <a:gd name="connsiteX8-61" fmla="*/ 174634 w 916461"/>
                  <a:gd name="connsiteY8-62" fmla="*/ 914398 h 923906"/>
                  <a:gd name="connsiteX9-63" fmla="*/ 141585 w 916461"/>
                  <a:gd name="connsiteY9-64" fmla="*/ 613293 h 923906"/>
                  <a:gd name="connsiteX10-65" fmla="*/ 0 w 916461"/>
                  <a:gd name="connsiteY10-66" fmla="*/ 349269 h 923906"/>
                  <a:gd name="connsiteX0-67" fmla="*/ 2063 w 918524"/>
                  <a:gd name="connsiteY0-68" fmla="*/ 349269 h 923906"/>
                  <a:gd name="connsiteX1-69" fmla="*/ 264202 w 918524"/>
                  <a:gd name="connsiteY1-70" fmla="*/ 223173 h 923906"/>
                  <a:gd name="connsiteX2-71" fmla="*/ 459262 w 918524"/>
                  <a:gd name="connsiteY2-72" fmla="*/ 0 h 923906"/>
                  <a:gd name="connsiteX3-73" fmla="*/ 654322 w 918524"/>
                  <a:gd name="connsiteY3-74" fmla="*/ 223173 h 923906"/>
                  <a:gd name="connsiteX4-75" fmla="*/ 916461 w 918524"/>
                  <a:gd name="connsiteY4-76" fmla="*/ 349269 h 923906"/>
                  <a:gd name="connsiteX5-77" fmla="*/ 774876 w 918524"/>
                  <a:gd name="connsiteY5-78" fmla="*/ 613293 h 923906"/>
                  <a:gd name="connsiteX6-79" fmla="*/ 741827 w 918524"/>
                  <a:gd name="connsiteY6-80" fmla="*/ 914398 h 923906"/>
                  <a:gd name="connsiteX7-81" fmla="*/ 459262 w 918524"/>
                  <a:gd name="connsiteY7-82" fmla="*/ 854400 h 923906"/>
                  <a:gd name="connsiteX8-83" fmla="*/ 176697 w 918524"/>
                  <a:gd name="connsiteY8-84" fmla="*/ 914398 h 923906"/>
                  <a:gd name="connsiteX9-85" fmla="*/ 143648 w 918524"/>
                  <a:gd name="connsiteY9-86" fmla="*/ 613293 h 923906"/>
                  <a:gd name="connsiteX10-87" fmla="*/ 2063 w 918524"/>
                  <a:gd name="connsiteY10-88" fmla="*/ 349269 h 923906"/>
                  <a:gd name="connsiteX0-89" fmla="*/ 2063 w 918524"/>
                  <a:gd name="connsiteY0-90" fmla="*/ 349269 h 923906"/>
                  <a:gd name="connsiteX1-91" fmla="*/ 264202 w 918524"/>
                  <a:gd name="connsiteY1-92" fmla="*/ 223173 h 923906"/>
                  <a:gd name="connsiteX2-93" fmla="*/ 459262 w 918524"/>
                  <a:gd name="connsiteY2-94" fmla="*/ 0 h 923906"/>
                  <a:gd name="connsiteX3-95" fmla="*/ 654322 w 918524"/>
                  <a:gd name="connsiteY3-96" fmla="*/ 223173 h 923906"/>
                  <a:gd name="connsiteX4-97" fmla="*/ 916461 w 918524"/>
                  <a:gd name="connsiteY4-98" fmla="*/ 349269 h 923906"/>
                  <a:gd name="connsiteX5-99" fmla="*/ 774876 w 918524"/>
                  <a:gd name="connsiteY5-100" fmla="*/ 613293 h 923906"/>
                  <a:gd name="connsiteX6-101" fmla="*/ 741827 w 918524"/>
                  <a:gd name="connsiteY6-102" fmla="*/ 914398 h 923906"/>
                  <a:gd name="connsiteX7-103" fmla="*/ 459262 w 918524"/>
                  <a:gd name="connsiteY7-104" fmla="*/ 854400 h 923906"/>
                  <a:gd name="connsiteX8-105" fmla="*/ 176697 w 918524"/>
                  <a:gd name="connsiteY8-106" fmla="*/ 914398 h 923906"/>
                  <a:gd name="connsiteX9-107" fmla="*/ 143648 w 918524"/>
                  <a:gd name="connsiteY9-108" fmla="*/ 613293 h 923906"/>
                  <a:gd name="connsiteX10-109" fmla="*/ 2063 w 918524"/>
                  <a:gd name="connsiteY10-110" fmla="*/ 349269 h 923906"/>
                  <a:gd name="connsiteX0-111" fmla="*/ 2063 w 918524"/>
                  <a:gd name="connsiteY0-112" fmla="*/ 349269 h 923906"/>
                  <a:gd name="connsiteX1-113" fmla="*/ 264202 w 918524"/>
                  <a:gd name="connsiteY1-114" fmla="*/ 223173 h 923906"/>
                  <a:gd name="connsiteX2-115" fmla="*/ 459262 w 918524"/>
                  <a:gd name="connsiteY2-116" fmla="*/ 0 h 923906"/>
                  <a:gd name="connsiteX3-117" fmla="*/ 654322 w 918524"/>
                  <a:gd name="connsiteY3-118" fmla="*/ 223173 h 923906"/>
                  <a:gd name="connsiteX4-119" fmla="*/ 916461 w 918524"/>
                  <a:gd name="connsiteY4-120" fmla="*/ 349269 h 923906"/>
                  <a:gd name="connsiteX5-121" fmla="*/ 774876 w 918524"/>
                  <a:gd name="connsiteY5-122" fmla="*/ 613293 h 923906"/>
                  <a:gd name="connsiteX6-123" fmla="*/ 741827 w 918524"/>
                  <a:gd name="connsiteY6-124" fmla="*/ 914398 h 923906"/>
                  <a:gd name="connsiteX7-125" fmla="*/ 459262 w 918524"/>
                  <a:gd name="connsiteY7-126" fmla="*/ 854400 h 923906"/>
                  <a:gd name="connsiteX8-127" fmla="*/ 176697 w 918524"/>
                  <a:gd name="connsiteY8-128" fmla="*/ 914398 h 923906"/>
                  <a:gd name="connsiteX9-129" fmla="*/ 143648 w 918524"/>
                  <a:gd name="connsiteY9-130" fmla="*/ 613293 h 923906"/>
                  <a:gd name="connsiteX10-131" fmla="*/ 2063 w 918524"/>
                  <a:gd name="connsiteY10-132" fmla="*/ 349269 h 923906"/>
                  <a:gd name="connsiteX0-133" fmla="*/ 2063 w 918524"/>
                  <a:gd name="connsiteY0-134" fmla="*/ 349269 h 923906"/>
                  <a:gd name="connsiteX1-135" fmla="*/ 264202 w 918524"/>
                  <a:gd name="connsiteY1-136" fmla="*/ 223173 h 923906"/>
                  <a:gd name="connsiteX2-137" fmla="*/ 459262 w 918524"/>
                  <a:gd name="connsiteY2-138" fmla="*/ 0 h 923906"/>
                  <a:gd name="connsiteX3-139" fmla="*/ 654322 w 918524"/>
                  <a:gd name="connsiteY3-140" fmla="*/ 223173 h 923906"/>
                  <a:gd name="connsiteX4-141" fmla="*/ 916461 w 918524"/>
                  <a:gd name="connsiteY4-142" fmla="*/ 349269 h 923906"/>
                  <a:gd name="connsiteX5-143" fmla="*/ 774876 w 918524"/>
                  <a:gd name="connsiteY5-144" fmla="*/ 613293 h 923906"/>
                  <a:gd name="connsiteX6-145" fmla="*/ 741827 w 918524"/>
                  <a:gd name="connsiteY6-146" fmla="*/ 914398 h 923906"/>
                  <a:gd name="connsiteX7-147" fmla="*/ 459262 w 918524"/>
                  <a:gd name="connsiteY7-148" fmla="*/ 854400 h 923906"/>
                  <a:gd name="connsiteX8-149" fmla="*/ 176697 w 918524"/>
                  <a:gd name="connsiteY8-150" fmla="*/ 914398 h 923906"/>
                  <a:gd name="connsiteX9-151" fmla="*/ 143648 w 918524"/>
                  <a:gd name="connsiteY9-152" fmla="*/ 613293 h 923906"/>
                  <a:gd name="connsiteX10-153" fmla="*/ 2063 w 918524"/>
                  <a:gd name="connsiteY10-154" fmla="*/ 349269 h 923906"/>
                  <a:gd name="connsiteX0-155" fmla="*/ 654322 w 918524"/>
                  <a:gd name="connsiteY0-156" fmla="*/ 223173 h 923906"/>
                  <a:gd name="connsiteX1-157" fmla="*/ 916461 w 918524"/>
                  <a:gd name="connsiteY1-158" fmla="*/ 349269 h 923906"/>
                  <a:gd name="connsiteX2-159" fmla="*/ 774876 w 918524"/>
                  <a:gd name="connsiteY2-160" fmla="*/ 613293 h 923906"/>
                  <a:gd name="connsiteX3-161" fmla="*/ 741827 w 918524"/>
                  <a:gd name="connsiteY3-162" fmla="*/ 914398 h 923906"/>
                  <a:gd name="connsiteX4-163" fmla="*/ 459262 w 918524"/>
                  <a:gd name="connsiteY4-164" fmla="*/ 854400 h 923906"/>
                  <a:gd name="connsiteX5-165" fmla="*/ 176697 w 918524"/>
                  <a:gd name="connsiteY5-166" fmla="*/ 914398 h 923906"/>
                  <a:gd name="connsiteX6-167" fmla="*/ 143648 w 918524"/>
                  <a:gd name="connsiteY6-168" fmla="*/ 613293 h 923906"/>
                  <a:gd name="connsiteX7-169" fmla="*/ 2063 w 918524"/>
                  <a:gd name="connsiteY7-170" fmla="*/ 349269 h 923906"/>
                  <a:gd name="connsiteX8-171" fmla="*/ 264202 w 918524"/>
                  <a:gd name="connsiteY8-172" fmla="*/ 223173 h 923906"/>
                  <a:gd name="connsiteX9-173" fmla="*/ 459262 w 918524"/>
                  <a:gd name="connsiteY9-174" fmla="*/ 0 h 923906"/>
                  <a:gd name="connsiteX10-175" fmla="*/ 715845 w 918524"/>
                  <a:gd name="connsiteY10-176" fmla="*/ 284696 h 923906"/>
                  <a:gd name="connsiteX0-177" fmla="*/ 916461 w 918524"/>
                  <a:gd name="connsiteY0-178" fmla="*/ 349269 h 923906"/>
                  <a:gd name="connsiteX1-179" fmla="*/ 774876 w 918524"/>
                  <a:gd name="connsiteY1-180" fmla="*/ 613293 h 923906"/>
                  <a:gd name="connsiteX2-181" fmla="*/ 741827 w 918524"/>
                  <a:gd name="connsiteY2-182" fmla="*/ 914398 h 923906"/>
                  <a:gd name="connsiteX3-183" fmla="*/ 459262 w 918524"/>
                  <a:gd name="connsiteY3-184" fmla="*/ 854400 h 923906"/>
                  <a:gd name="connsiteX4-185" fmla="*/ 176697 w 918524"/>
                  <a:gd name="connsiteY4-186" fmla="*/ 914398 h 923906"/>
                  <a:gd name="connsiteX5-187" fmla="*/ 143648 w 918524"/>
                  <a:gd name="connsiteY5-188" fmla="*/ 613293 h 923906"/>
                  <a:gd name="connsiteX6-189" fmla="*/ 2063 w 918524"/>
                  <a:gd name="connsiteY6-190" fmla="*/ 349269 h 923906"/>
                  <a:gd name="connsiteX7-191" fmla="*/ 264202 w 918524"/>
                  <a:gd name="connsiteY7-192" fmla="*/ 223173 h 923906"/>
                  <a:gd name="connsiteX8-193" fmla="*/ 459262 w 918524"/>
                  <a:gd name="connsiteY8-194" fmla="*/ 0 h 923906"/>
                  <a:gd name="connsiteX9-195" fmla="*/ 715845 w 918524"/>
                  <a:gd name="connsiteY9-196" fmla="*/ 284696 h 923906"/>
                  <a:gd name="connsiteX0-197" fmla="*/ 774876 w 774876"/>
                  <a:gd name="connsiteY0-198" fmla="*/ 613293 h 923906"/>
                  <a:gd name="connsiteX1-199" fmla="*/ 741827 w 774876"/>
                  <a:gd name="connsiteY1-200" fmla="*/ 914398 h 923906"/>
                  <a:gd name="connsiteX2-201" fmla="*/ 459262 w 774876"/>
                  <a:gd name="connsiteY2-202" fmla="*/ 854400 h 923906"/>
                  <a:gd name="connsiteX3-203" fmla="*/ 176697 w 774876"/>
                  <a:gd name="connsiteY3-204" fmla="*/ 914398 h 923906"/>
                  <a:gd name="connsiteX4-205" fmla="*/ 143648 w 774876"/>
                  <a:gd name="connsiteY4-206" fmla="*/ 613293 h 923906"/>
                  <a:gd name="connsiteX5-207" fmla="*/ 2063 w 774876"/>
                  <a:gd name="connsiteY5-208" fmla="*/ 349269 h 923906"/>
                  <a:gd name="connsiteX6-209" fmla="*/ 264202 w 774876"/>
                  <a:gd name="connsiteY6-210" fmla="*/ 223173 h 923906"/>
                  <a:gd name="connsiteX7-211" fmla="*/ 459262 w 774876"/>
                  <a:gd name="connsiteY7-212" fmla="*/ 0 h 923906"/>
                  <a:gd name="connsiteX8-213" fmla="*/ 715845 w 774876"/>
                  <a:gd name="connsiteY8-214" fmla="*/ 284696 h 923906"/>
                  <a:gd name="connsiteX0-215" fmla="*/ 741827 w 741827"/>
                  <a:gd name="connsiteY0-216" fmla="*/ 914398 h 923906"/>
                  <a:gd name="connsiteX1-217" fmla="*/ 459262 w 741827"/>
                  <a:gd name="connsiteY1-218" fmla="*/ 854400 h 923906"/>
                  <a:gd name="connsiteX2-219" fmla="*/ 176697 w 741827"/>
                  <a:gd name="connsiteY2-220" fmla="*/ 914398 h 923906"/>
                  <a:gd name="connsiteX3-221" fmla="*/ 143648 w 741827"/>
                  <a:gd name="connsiteY3-222" fmla="*/ 613293 h 923906"/>
                  <a:gd name="connsiteX4-223" fmla="*/ 2063 w 741827"/>
                  <a:gd name="connsiteY4-224" fmla="*/ 349269 h 923906"/>
                  <a:gd name="connsiteX5-225" fmla="*/ 264202 w 741827"/>
                  <a:gd name="connsiteY5-226" fmla="*/ 223173 h 923906"/>
                  <a:gd name="connsiteX6-227" fmla="*/ 459262 w 741827"/>
                  <a:gd name="connsiteY6-228" fmla="*/ 0 h 923906"/>
                  <a:gd name="connsiteX7-229" fmla="*/ 715845 w 741827"/>
                  <a:gd name="connsiteY7-230" fmla="*/ 284696 h 923906"/>
                  <a:gd name="connsiteX0-231" fmla="*/ 459262 w 715845"/>
                  <a:gd name="connsiteY0-232" fmla="*/ 854400 h 916632"/>
                  <a:gd name="connsiteX1-233" fmla="*/ 176697 w 715845"/>
                  <a:gd name="connsiteY1-234" fmla="*/ 914398 h 916632"/>
                  <a:gd name="connsiteX2-235" fmla="*/ 143648 w 715845"/>
                  <a:gd name="connsiteY2-236" fmla="*/ 613293 h 916632"/>
                  <a:gd name="connsiteX3-237" fmla="*/ 2063 w 715845"/>
                  <a:gd name="connsiteY3-238" fmla="*/ 349269 h 916632"/>
                  <a:gd name="connsiteX4-239" fmla="*/ 264202 w 715845"/>
                  <a:gd name="connsiteY4-240" fmla="*/ 223173 h 916632"/>
                  <a:gd name="connsiteX5-241" fmla="*/ 459262 w 715845"/>
                  <a:gd name="connsiteY5-242" fmla="*/ 0 h 916632"/>
                  <a:gd name="connsiteX6-243" fmla="*/ 715845 w 715845"/>
                  <a:gd name="connsiteY6-244" fmla="*/ 284696 h 916632"/>
                  <a:gd name="connsiteX0-245" fmla="*/ 176697 w 715845"/>
                  <a:gd name="connsiteY0-246" fmla="*/ 914398 h 914398"/>
                  <a:gd name="connsiteX1-247" fmla="*/ 143648 w 715845"/>
                  <a:gd name="connsiteY1-248" fmla="*/ 613293 h 914398"/>
                  <a:gd name="connsiteX2-249" fmla="*/ 2063 w 715845"/>
                  <a:gd name="connsiteY2-250" fmla="*/ 349269 h 914398"/>
                  <a:gd name="connsiteX3-251" fmla="*/ 264202 w 715845"/>
                  <a:gd name="connsiteY3-252" fmla="*/ 223173 h 914398"/>
                  <a:gd name="connsiteX4-253" fmla="*/ 459262 w 715845"/>
                  <a:gd name="connsiteY4-254" fmla="*/ 0 h 914398"/>
                  <a:gd name="connsiteX5-255" fmla="*/ 715845 w 715845"/>
                  <a:gd name="connsiteY5-256" fmla="*/ 284696 h 914398"/>
                  <a:gd name="connsiteX0-257" fmla="*/ 143648 w 715845"/>
                  <a:gd name="connsiteY0-258" fmla="*/ 613293 h 613293"/>
                  <a:gd name="connsiteX1-259" fmla="*/ 2063 w 715845"/>
                  <a:gd name="connsiteY1-260" fmla="*/ 349269 h 613293"/>
                  <a:gd name="connsiteX2-261" fmla="*/ 264202 w 715845"/>
                  <a:gd name="connsiteY2-262" fmla="*/ 223173 h 613293"/>
                  <a:gd name="connsiteX3-263" fmla="*/ 459262 w 715845"/>
                  <a:gd name="connsiteY3-264" fmla="*/ 0 h 613293"/>
                  <a:gd name="connsiteX4-265" fmla="*/ 715845 w 715845"/>
                  <a:gd name="connsiteY4-266" fmla="*/ 284696 h 613293"/>
                  <a:gd name="connsiteX0-267" fmla="*/ 0 w 713782"/>
                  <a:gd name="connsiteY0-268" fmla="*/ 349269 h 349269"/>
                  <a:gd name="connsiteX1-269" fmla="*/ 262139 w 713782"/>
                  <a:gd name="connsiteY1-270" fmla="*/ 223173 h 349269"/>
                  <a:gd name="connsiteX2-271" fmla="*/ 457199 w 713782"/>
                  <a:gd name="connsiteY2-272" fmla="*/ 0 h 349269"/>
                  <a:gd name="connsiteX3-273" fmla="*/ 713782 w 713782"/>
                  <a:gd name="connsiteY3-274" fmla="*/ 284696 h 349269"/>
                  <a:gd name="connsiteX0-275" fmla="*/ 0 w 457199"/>
                  <a:gd name="connsiteY0-276" fmla="*/ 349269 h 349269"/>
                  <a:gd name="connsiteX1-277" fmla="*/ 262139 w 457199"/>
                  <a:gd name="connsiteY1-278" fmla="*/ 223173 h 349269"/>
                  <a:gd name="connsiteX2-279" fmla="*/ 457199 w 457199"/>
                  <a:gd name="connsiteY2-280" fmla="*/ 0 h 34926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</a:cxnLst>
                <a:rect l="l" t="t" r="r" b="b"/>
                <a:pathLst>
                  <a:path w="457199" h="349269">
                    <a:moveTo>
                      <a:pt x="0" y="349269"/>
                    </a:moveTo>
                    <a:cubicBezTo>
                      <a:pt x="20092" y="284249"/>
                      <a:pt x="185939" y="281384"/>
                      <a:pt x="262139" y="223173"/>
                    </a:cubicBezTo>
                    <a:cubicBezTo>
                      <a:pt x="338339" y="164962"/>
                      <a:pt x="392179" y="0"/>
                      <a:pt x="457199" y="0"/>
                    </a:cubicBezTo>
                  </a:path>
                </a:pathLst>
              </a:custGeom>
              <a:noFill/>
              <a:ln w="28575" cap="rnd">
                <a:solidFill>
                  <a:schemeClr val="bg1">
                    <a:alpha val="8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3" name="五角星 2"/>
              <p:cNvSpPr/>
              <p:nvPr/>
            </p:nvSpPr>
            <p:spPr>
              <a:xfrm rot="6997346">
                <a:off x="11587935" y="4901938"/>
                <a:ext cx="128719" cy="147271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-1" fmla="*/ 0 w 914398"/>
                  <a:gd name="connsiteY0-2" fmla="*/ 349269 h 923906"/>
                  <a:gd name="connsiteX1-3" fmla="*/ 262139 w 914398"/>
                  <a:gd name="connsiteY1-4" fmla="*/ 223173 h 923906"/>
                  <a:gd name="connsiteX2-5" fmla="*/ 457199 w 914398"/>
                  <a:gd name="connsiteY2-6" fmla="*/ 0 h 923906"/>
                  <a:gd name="connsiteX3-7" fmla="*/ 652259 w 914398"/>
                  <a:gd name="connsiteY3-8" fmla="*/ 223173 h 923906"/>
                  <a:gd name="connsiteX4-9" fmla="*/ 914398 w 914398"/>
                  <a:gd name="connsiteY4-10" fmla="*/ 349269 h 923906"/>
                  <a:gd name="connsiteX5-11" fmla="*/ 772813 w 914398"/>
                  <a:gd name="connsiteY5-12" fmla="*/ 613293 h 923906"/>
                  <a:gd name="connsiteX6-13" fmla="*/ 739764 w 914398"/>
                  <a:gd name="connsiteY6-14" fmla="*/ 914398 h 923906"/>
                  <a:gd name="connsiteX7-15" fmla="*/ 457199 w 914398"/>
                  <a:gd name="connsiteY7-16" fmla="*/ 854400 h 923906"/>
                  <a:gd name="connsiteX8-17" fmla="*/ 174634 w 914398"/>
                  <a:gd name="connsiteY8-18" fmla="*/ 914398 h 923906"/>
                  <a:gd name="connsiteX9-19" fmla="*/ 141585 w 914398"/>
                  <a:gd name="connsiteY9-20" fmla="*/ 613293 h 923906"/>
                  <a:gd name="connsiteX10-21" fmla="*/ 0 w 914398"/>
                  <a:gd name="connsiteY10-22" fmla="*/ 349269 h 923906"/>
                  <a:gd name="connsiteX0-23" fmla="*/ 0 w 916461"/>
                  <a:gd name="connsiteY0-24" fmla="*/ 349269 h 923906"/>
                  <a:gd name="connsiteX1-25" fmla="*/ 262139 w 916461"/>
                  <a:gd name="connsiteY1-26" fmla="*/ 223173 h 923906"/>
                  <a:gd name="connsiteX2-27" fmla="*/ 457199 w 916461"/>
                  <a:gd name="connsiteY2-28" fmla="*/ 0 h 923906"/>
                  <a:gd name="connsiteX3-29" fmla="*/ 652259 w 916461"/>
                  <a:gd name="connsiteY3-30" fmla="*/ 223173 h 923906"/>
                  <a:gd name="connsiteX4-31" fmla="*/ 914398 w 916461"/>
                  <a:gd name="connsiteY4-32" fmla="*/ 349269 h 923906"/>
                  <a:gd name="connsiteX5-33" fmla="*/ 772813 w 916461"/>
                  <a:gd name="connsiteY5-34" fmla="*/ 613293 h 923906"/>
                  <a:gd name="connsiteX6-35" fmla="*/ 739764 w 916461"/>
                  <a:gd name="connsiteY6-36" fmla="*/ 914398 h 923906"/>
                  <a:gd name="connsiteX7-37" fmla="*/ 457199 w 916461"/>
                  <a:gd name="connsiteY7-38" fmla="*/ 854400 h 923906"/>
                  <a:gd name="connsiteX8-39" fmla="*/ 174634 w 916461"/>
                  <a:gd name="connsiteY8-40" fmla="*/ 914398 h 923906"/>
                  <a:gd name="connsiteX9-41" fmla="*/ 141585 w 916461"/>
                  <a:gd name="connsiteY9-42" fmla="*/ 613293 h 923906"/>
                  <a:gd name="connsiteX10-43" fmla="*/ 0 w 916461"/>
                  <a:gd name="connsiteY10-44" fmla="*/ 349269 h 923906"/>
                  <a:gd name="connsiteX0-45" fmla="*/ 0 w 916461"/>
                  <a:gd name="connsiteY0-46" fmla="*/ 349269 h 923906"/>
                  <a:gd name="connsiteX1-47" fmla="*/ 262139 w 916461"/>
                  <a:gd name="connsiteY1-48" fmla="*/ 223173 h 923906"/>
                  <a:gd name="connsiteX2-49" fmla="*/ 457199 w 916461"/>
                  <a:gd name="connsiteY2-50" fmla="*/ 0 h 923906"/>
                  <a:gd name="connsiteX3-51" fmla="*/ 652259 w 916461"/>
                  <a:gd name="connsiteY3-52" fmla="*/ 223173 h 923906"/>
                  <a:gd name="connsiteX4-53" fmla="*/ 914398 w 916461"/>
                  <a:gd name="connsiteY4-54" fmla="*/ 349269 h 923906"/>
                  <a:gd name="connsiteX5-55" fmla="*/ 772813 w 916461"/>
                  <a:gd name="connsiteY5-56" fmla="*/ 613293 h 923906"/>
                  <a:gd name="connsiteX6-57" fmla="*/ 739764 w 916461"/>
                  <a:gd name="connsiteY6-58" fmla="*/ 914398 h 923906"/>
                  <a:gd name="connsiteX7-59" fmla="*/ 457199 w 916461"/>
                  <a:gd name="connsiteY7-60" fmla="*/ 854400 h 923906"/>
                  <a:gd name="connsiteX8-61" fmla="*/ 174634 w 916461"/>
                  <a:gd name="connsiteY8-62" fmla="*/ 914398 h 923906"/>
                  <a:gd name="connsiteX9-63" fmla="*/ 141585 w 916461"/>
                  <a:gd name="connsiteY9-64" fmla="*/ 613293 h 923906"/>
                  <a:gd name="connsiteX10-65" fmla="*/ 0 w 916461"/>
                  <a:gd name="connsiteY10-66" fmla="*/ 349269 h 923906"/>
                  <a:gd name="connsiteX0-67" fmla="*/ 2063 w 918524"/>
                  <a:gd name="connsiteY0-68" fmla="*/ 349269 h 923906"/>
                  <a:gd name="connsiteX1-69" fmla="*/ 264202 w 918524"/>
                  <a:gd name="connsiteY1-70" fmla="*/ 223173 h 923906"/>
                  <a:gd name="connsiteX2-71" fmla="*/ 459262 w 918524"/>
                  <a:gd name="connsiteY2-72" fmla="*/ 0 h 923906"/>
                  <a:gd name="connsiteX3-73" fmla="*/ 654322 w 918524"/>
                  <a:gd name="connsiteY3-74" fmla="*/ 223173 h 923906"/>
                  <a:gd name="connsiteX4-75" fmla="*/ 916461 w 918524"/>
                  <a:gd name="connsiteY4-76" fmla="*/ 349269 h 923906"/>
                  <a:gd name="connsiteX5-77" fmla="*/ 774876 w 918524"/>
                  <a:gd name="connsiteY5-78" fmla="*/ 613293 h 923906"/>
                  <a:gd name="connsiteX6-79" fmla="*/ 741827 w 918524"/>
                  <a:gd name="connsiteY6-80" fmla="*/ 914398 h 923906"/>
                  <a:gd name="connsiteX7-81" fmla="*/ 459262 w 918524"/>
                  <a:gd name="connsiteY7-82" fmla="*/ 854400 h 923906"/>
                  <a:gd name="connsiteX8-83" fmla="*/ 176697 w 918524"/>
                  <a:gd name="connsiteY8-84" fmla="*/ 914398 h 923906"/>
                  <a:gd name="connsiteX9-85" fmla="*/ 143648 w 918524"/>
                  <a:gd name="connsiteY9-86" fmla="*/ 613293 h 923906"/>
                  <a:gd name="connsiteX10-87" fmla="*/ 2063 w 918524"/>
                  <a:gd name="connsiteY10-88" fmla="*/ 349269 h 923906"/>
                  <a:gd name="connsiteX0-89" fmla="*/ 2063 w 918524"/>
                  <a:gd name="connsiteY0-90" fmla="*/ 349269 h 923906"/>
                  <a:gd name="connsiteX1-91" fmla="*/ 264202 w 918524"/>
                  <a:gd name="connsiteY1-92" fmla="*/ 223173 h 923906"/>
                  <a:gd name="connsiteX2-93" fmla="*/ 459262 w 918524"/>
                  <a:gd name="connsiteY2-94" fmla="*/ 0 h 923906"/>
                  <a:gd name="connsiteX3-95" fmla="*/ 654322 w 918524"/>
                  <a:gd name="connsiteY3-96" fmla="*/ 223173 h 923906"/>
                  <a:gd name="connsiteX4-97" fmla="*/ 916461 w 918524"/>
                  <a:gd name="connsiteY4-98" fmla="*/ 349269 h 923906"/>
                  <a:gd name="connsiteX5-99" fmla="*/ 774876 w 918524"/>
                  <a:gd name="connsiteY5-100" fmla="*/ 613293 h 923906"/>
                  <a:gd name="connsiteX6-101" fmla="*/ 741827 w 918524"/>
                  <a:gd name="connsiteY6-102" fmla="*/ 914398 h 923906"/>
                  <a:gd name="connsiteX7-103" fmla="*/ 459262 w 918524"/>
                  <a:gd name="connsiteY7-104" fmla="*/ 854400 h 923906"/>
                  <a:gd name="connsiteX8-105" fmla="*/ 176697 w 918524"/>
                  <a:gd name="connsiteY8-106" fmla="*/ 914398 h 923906"/>
                  <a:gd name="connsiteX9-107" fmla="*/ 143648 w 918524"/>
                  <a:gd name="connsiteY9-108" fmla="*/ 613293 h 923906"/>
                  <a:gd name="connsiteX10-109" fmla="*/ 2063 w 918524"/>
                  <a:gd name="connsiteY10-110" fmla="*/ 349269 h 923906"/>
                  <a:gd name="connsiteX0-111" fmla="*/ 2063 w 918524"/>
                  <a:gd name="connsiteY0-112" fmla="*/ 349269 h 923906"/>
                  <a:gd name="connsiteX1-113" fmla="*/ 264202 w 918524"/>
                  <a:gd name="connsiteY1-114" fmla="*/ 223173 h 923906"/>
                  <a:gd name="connsiteX2-115" fmla="*/ 459262 w 918524"/>
                  <a:gd name="connsiteY2-116" fmla="*/ 0 h 923906"/>
                  <a:gd name="connsiteX3-117" fmla="*/ 654322 w 918524"/>
                  <a:gd name="connsiteY3-118" fmla="*/ 223173 h 923906"/>
                  <a:gd name="connsiteX4-119" fmla="*/ 916461 w 918524"/>
                  <a:gd name="connsiteY4-120" fmla="*/ 349269 h 923906"/>
                  <a:gd name="connsiteX5-121" fmla="*/ 774876 w 918524"/>
                  <a:gd name="connsiteY5-122" fmla="*/ 613293 h 923906"/>
                  <a:gd name="connsiteX6-123" fmla="*/ 741827 w 918524"/>
                  <a:gd name="connsiteY6-124" fmla="*/ 914398 h 923906"/>
                  <a:gd name="connsiteX7-125" fmla="*/ 459262 w 918524"/>
                  <a:gd name="connsiteY7-126" fmla="*/ 854400 h 923906"/>
                  <a:gd name="connsiteX8-127" fmla="*/ 176697 w 918524"/>
                  <a:gd name="connsiteY8-128" fmla="*/ 914398 h 923906"/>
                  <a:gd name="connsiteX9-129" fmla="*/ 143648 w 918524"/>
                  <a:gd name="connsiteY9-130" fmla="*/ 613293 h 923906"/>
                  <a:gd name="connsiteX10-131" fmla="*/ 2063 w 918524"/>
                  <a:gd name="connsiteY10-132" fmla="*/ 349269 h 923906"/>
                  <a:gd name="connsiteX0-133" fmla="*/ 2063 w 918524"/>
                  <a:gd name="connsiteY0-134" fmla="*/ 349269 h 923906"/>
                  <a:gd name="connsiteX1-135" fmla="*/ 264202 w 918524"/>
                  <a:gd name="connsiteY1-136" fmla="*/ 223173 h 923906"/>
                  <a:gd name="connsiteX2-137" fmla="*/ 459262 w 918524"/>
                  <a:gd name="connsiteY2-138" fmla="*/ 0 h 923906"/>
                  <a:gd name="connsiteX3-139" fmla="*/ 654322 w 918524"/>
                  <a:gd name="connsiteY3-140" fmla="*/ 223173 h 923906"/>
                  <a:gd name="connsiteX4-141" fmla="*/ 916461 w 918524"/>
                  <a:gd name="connsiteY4-142" fmla="*/ 349269 h 923906"/>
                  <a:gd name="connsiteX5-143" fmla="*/ 774876 w 918524"/>
                  <a:gd name="connsiteY5-144" fmla="*/ 613293 h 923906"/>
                  <a:gd name="connsiteX6-145" fmla="*/ 741827 w 918524"/>
                  <a:gd name="connsiteY6-146" fmla="*/ 914398 h 923906"/>
                  <a:gd name="connsiteX7-147" fmla="*/ 459262 w 918524"/>
                  <a:gd name="connsiteY7-148" fmla="*/ 854400 h 923906"/>
                  <a:gd name="connsiteX8-149" fmla="*/ 176697 w 918524"/>
                  <a:gd name="connsiteY8-150" fmla="*/ 914398 h 923906"/>
                  <a:gd name="connsiteX9-151" fmla="*/ 143648 w 918524"/>
                  <a:gd name="connsiteY9-152" fmla="*/ 613293 h 923906"/>
                  <a:gd name="connsiteX10-153" fmla="*/ 2063 w 918524"/>
                  <a:gd name="connsiteY10-154" fmla="*/ 349269 h 923906"/>
                  <a:gd name="connsiteX0-155" fmla="*/ 654322 w 918524"/>
                  <a:gd name="connsiteY0-156" fmla="*/ 223173 h 923906"/>
                  <a:gd name="connsiteX1-157" fmla="*/ 916461 w 918524"/>
                  <a:gd name="connsiteY1-158" fmla="*/ 349269 h 923906"/>
                  <a:gd name="connsiteX2-159" fmla="*/ 774876 w 918524"/>
                  <a:gd name="connsiteY2-160" fmla="*/ 613293 h 923906"/>
                  <a:gd name="connsiteX3-161" fmla="*/ 741827 w 918524"/>
                  <a:gd name="connsiteY3-162" fmla="*/ 914398 h 923906"/>
                  <a:gd name="connsiteX4-163" fmla="*/ 459262 w 918524"/>
                  <a:gd name="connsiteY4-164" fmla="*/ 854400 h 923906"/>
                  <a:gd name="connsiteX5-165" fmla="*/ 176697 w 918524"/>
                  <a:gd name="connsiteY5-166" fmla="*/ 914398 h 923906"/>
                  <a:gd name="connsiteX6-167" fmla="*/ 143648 w 918524"/>
                  <a:gd name="connsiteY6-168" fmla="*/ 613293 h 923906"/>
                  <a:gd name="connsiteX7-169" fmla="*/ 2063 w 918524"/>
                  <a:gd name="connsiteY7-170" fmla="*/ 349269 h 923906"/>
                  <a:gd name="connsiteX8-171" fmla="*/ 264202 w 918524"/>
                  <a:gd name="connsiteY8-172" fmla="*/ 223173 h 923906"/>
                  <a:gd name="connsiteX9-173" fmla="*/ 459262 w 918524"/>
                  <a:gd name="connsiteY9-174" fmla="*/ 0 h 923906"/>
                  <a:gd name="connsiteX10-175" fmla="*/ 715845 w 918524"/>
                  <a:gd name="connsiteY10-176" fmla="*/ 284696 h 923906"/>
                  <a:gd name="connsiteX0-177" fmla="*/ 916461 w 918524"/>
                  <a:gd name="connsiteY0-178" fmla="*/ 349269 h 923906"/>
                  <a:gd name="connsiteX1-179" fmla="*/ 774876 w 918524"/>
                  <a:gd name="connsiteY1-180" fmla="*/ 613293 h 923906"/>
                  <a:gd name="connsiteX2-181" fmla="*/ 741827 w 918524"/>
                  <a:gd name="connsiteY2-182" fmla="*/ 914398 h 923906"/>
                  <a:gd name="connsiteX3-183" fmla="*/ 459262 w 918524"/>
                  <a:gd name="connsiteY3-184" fmla="*/ 854400 h 923906"/>
                  <a:gd name="connsiteX4-185" fmla="*/ 176697 w 918524"/>
                  <a:gd name="connsiteY4-186" fmla="*/ 914398 h 923906"/>
                  <a:gd name="connsiteX5-187" fmla="*/ 143648 w 918524"/>
                  <a:gd name="connsiteY5-188" fmla="*/ 613293 h 923906"/>
                  <a:gd name="connsiteX6-189" fmla="*/ 2063 w 918524"/>
                  <a:gd name="connsiteY6-190" fmla="*/ 349269 h 923906"/>
                  <a:gd name="connsiteX7-191" fmla="*/ 264202 w 918524"/>
                  <a:gd name="connsiteY7-192" fmla="*/ 223173 h 923906"/>
                  <a:gd name="connsiteX8-193" fmla="*/ 459262 w 918524"/>
                  <a:gd name="connsiteY8-194" fmla="*/ 0 h 923906"/>
                  <a:gd name="connsiteX9-195" fmla="*/ 715845 w 918524"/>
                  <a:gd name="connsiteY9-196" fmla="*/ 284696 h 923906"/>
                  <a:gd name="connsiteX0-197" fmla="*/ 774876 w 774876"/>
                  <a:gd name="connsiteY0-198" fmla="*/ 613293 h 923906"/>
                  <a:gd name="connsiteX1-199" fmla="*/ 741827 w 774876"/>
                  <a:gd name="connsiteY1-200" fmla="*/ 914398 h 923906"/>
                  <a:gd name="connsiteX2-201" fmla="*/ 459262 w 774876"/>
                  <a:gd name="connsiteY2-202" fmla="*/ 854400 h 923906"/>
                  <a:gd name="connsiteX3-203" fmla="*/ 176697 w 774876"/>
                  <a:gd name="connsiteY3-204" fmla="*/ 914398 h 923906"/>
                  <a:gd name="connsiteX4-205" fmla="*/ 143648 w 774876"/>
                  <a:gd name="connsiteY4-206" fmla="*/ 613293 h 923906"/>
                  <a:gd name="connsiteX5-207" fmla="*/ 2063 w 774876"/>
                  <a:gd name="connsiteY5-208" fmla="*/ 349269 h 923906"/>
                  <a:gd name="connsiteX6-209" fmla="*/ 264202 w 774876"/>
                  <a:gd name="connsiteY6-210" fmla="*/ 223173 h 923906"/>
                  <a:gd name="connsiteX7-211" fmla="*/ 459262 w 774876"/>
                  <a:gd name="connsiteY7-212" fmla="*/ 0 h 923906"/>
                  <a:gd name="connsiteX8-213" fmla="*/ 715845 w 774876"/>
                  <a:gd name="connsiteY8-214" fmla="*/ 284696 h 923906"/>
                  <a:gd name="connsiteX0-215" fmla="*/ 741827 w 741827"/>
                  <a:gd name="connsiteY0-216" fmla="*/ 914398 h 923906"/>
                  <a:gd name="connsiteX1-217" fmla="*/ 459262 w 741827"/>
                  <a:gd name="connsiteY1-218" fmla="*/ 854400 h 923906"/>
                  <a:gd name="connsiteX2-219" fmla="*/ 176697 w 741827"/>
                  <a:gd name="connsiteY2-220" fmla="*/ 914398 h 923906"/>
                  <a:gd name="connsiteX3-221" fmla="*/ 143648 w 741827"/>
                  <a:gd name="connsiteY3-222" fmla="*/ 613293 h 923906"/>
                  <a:gd name="connsiteX4-223" fmla="*/ 2063 w 741827"/>
                  <a:gd name="connsiteY4-224" fmla="*/ 349269 h 923906"/>
                  <a:gd name="connsiteX5-225" fmla="*/ 264202 w 741827"/>
                  <a:gd name="connsiteY5-226" fmla="*/ 223173 h 923906"/>
                  <a:gd name="connsiteX6-227" fmla="*/ 459262 w 741827"/>
                  <a:gd name="connsiteY6-228" fmla="*/ 0 h 923906"/>
                  <a:gd name="connsiteX7-229" fmla="*/ 715845 w 741827"/>
                  <a:gd name="connsiteY7-230" fmla="*/ 284696 h 923906"/>
                  <a:gd name="connsiteX0-231" fmla="*/ 459262 w 715845"/>
                  <a:gd name="connsiteY0-232" fmla="*/ 854400 h 916632"/>
                  <a:gd name="connsiteX1-233" fmla="*/ 176697 w 715845"/>
                  <a:gd name="connsiteY1-234" fmla="*/ 914398 h 916632"/>
                  <a:gd name="connsiteX2-235" fmla="*/ 143648 w 715845"/>
                  <a:gd name="connsiteY2-236" fmla="*/ 613293 h 916632"/>
                  <a:gd name="connsiteX3-237" fmla="*/ 2063 w 715845"/>
                  <a:gd name="connsiteY3-238" fmla="*/ 349269 h 916632"/>
                  <a:gd name="connsiteX4-239" fmla="*/ 264202 w 715845"/>
                  <a:gd name="connsiteY4-240" fmla="*/ 223173 h 916632"/>
                  <a:gd name="connsiteX5-241" fmla="*/ 459262 w 715845"/>
                  <a:gd name="connsiteY5-242" fmla="*/ 0 h 916632"/>
                  <a:gd name="connsiteX6-243" fmla="*/ 715845 w 715845"/>
                  <a:gd name="connsiteY6-244" fmla="*/ 284696 h 916632"/>
                  <a:gd name="connsiteX0-245" fmla="*/ 176697 w 715845"/>
                  <a:gd name="connsiteY0-246" fmla="*/ 914398 h 914398"/>
                  <a:gd name="connsiteX1-247" fmla="*/ 143648 w 715845"/>
                  <a:gd name="connsiteY1-248" fmla="*/ 613293 h 914398"/>
                  <a:gd name="connsiteX2-249" fmla="*/ 2063 w 715845"/>
                  <a:gd name="connsiteY2-250" fmla="*/ 349269 h 914398"/>
                  <a:gd name="connsiteX3-251" fmla="*/ 264202 w 715845"/>
                  <a:gd name="connsiteY3-252" fmla="*/ 223173 h 914398"/>
                  <a:gd name="connsiteX4-253" fmla="*/ 459262 w 715845"/>
                  <a:gd name="connsiteY4-254" fmla="*/ 0 h 914398"/>
                  <a:gd name="connsiteX5-255" fmla="*/ 715845 w 715845"/>
                  <a:gd name="connsiteY5-256" fmla="*/ 284696 h 914398"/>
                  <a:gd name="connsiteX0-257" fmla="*/ 143648 w 715845"/>
                  <a:gd name="connsiteY0-258" fmla="*/ 613293 h 613293"/>
                  <a:gd name="connsiteX1-259" fmla="*/ 2063 w 715845"/>
                  <a:gd name="connsiteY1-260" fmla="*/ 349269 h 613293"/>
                  <a:gd name="connsiteX2-261" fmla="*/ 264202 w 715845"/>
                  <a:gd name="connsiteY2-262" fmla="*/ 223173 h 613293"/>
                  <a:gd name="connsiteX3-263" fmla="*/ 459262 w 715845"/>
                  <a:gd name="connsiteY3-264" fmla="*/ 0 h 613293"/>
                  <a:gd name="connsiteX4-265" fmla="*/ 715845 w 715845"/>
                  <a:gd name="connsiteY4-266" fmla="*/ 284696 h 613293"/>
                  <a:gd name="connsiteX0-267" fmla="*/ 0 w 713782"/>
                  <a:gd name="connsiteY0-268" fmla="*/ 349269 h 349269"/>
                  <a:gd name="connsiteX1-269" fmla="*/ 262139 w 713782"/>
                  <a:gd name="connsiteY1-270" fmla="*/ 223173 h 349269"/>
                  <a:gd name="connsiteX2-271" fmla="*/ 457199 w 713782"/>
                  <a:gd name="connsiteY2-272" fmla="*/ 0 h 349269"/>
                  <a:gd name="connsiteX3-273" fmla="*/ 713782 w 713782"/>
                  <a:gd name="connsiteY3-274" fmla="*/ 284696 h 349269"/>
                  <a:gd name="connsiteX0-275" fmla="*/ 0 w 457199"/>
                  <a:gd name="connsiteY0-276" fmla="*/ 349269 h 349269"/>
                  <a:gd name="connsiteX1-277" fmla="*/ 262139 w 457199"/>
                  <a:gd name="connsiteY1-278" fmla="*/ 223173 h 349269"/>
                  <a:gd name="connsiteX2-279" fmla="*/ 457199 w 457199"/>
                  <a:gd name="connsiteY2-280" fmla="*/ 0 h 349269"/>
                  <a:gd name="connsiteX0-281" fmla="*/ 0 w 195060"/>
                  <a:gd name="connsiteY0-282" fmla="*/ 223173 h 223173"/>
                  <a:gd name="connsiteX1-283" fmla="*/ 195060 w 195060"/>
                  <a:gd name="connsiteY1-284" fmla="*/ 0 h 223173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</a:cxnLst>
                <a:rect l="l" t="t" r="r" b="b"/>
                <a:pathLst>
                  <a:path w="195060" h="223173">
                    <a:moveTo>
                      <a:pt x="0" y="223173"/>
                    </a:moveTo>
                    <a:cubicBezTo>
                      <a:pt x="76200" y="164962"/>
                      <a:pt x="130040" y="0"/>
                      <a:pt x="195060" y="0"/>
                    </a:cubicBezTo>
                  </a:path>
                </a:pathLst>
              </a:custGeom>
              <a:noFill/>
              <a:ln w="28575" cap="rnd">
                <a:solidFill>
                  <a:schemeClr val="bg1">
                    <a:alpha val="6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44" name="矩形 43"/>
          <p:cNvSpPr/>
          <p:nvPr/>
        </p:nvSpPr>
        <p:spPr>
          <a:xfrm>
            <a:off x="4917484" y="1590343"/>
            <a:ext cx="203132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800"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讨论：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25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22" presetClass="entr" presetSubtype="8" fill="hold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1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fill="hold" nodeType="withEffect">
                                      <p:stCondLst>
                                        <p:cond delay="3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2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2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52" presetClass="entr" presetSubtype="0" fill="hold" grpId="0" nodeType="withEffect">
                                      <p:stCondLst>
                                        <p:cond delay="35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>
                                            <p:cTn id="19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</p:cBhvr>
                                          <p:from x="250000" y="250000"/>
                                          <p:to x="100000" y="100000"/>
                                        </p:animScale>
    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    <p:cBhvr>
                                            <p:cTn id="20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  <p:animEffect transition="in" filter="fade">
                                          <p:cBhvr>
                                            <p:cTn id="21" dur="10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22" presetClass="entr" presetSubtype="8" fill="hold" grpId="0" nodeType="withEffect">
                                      <p:stCondLst>
                                        <p:cond delay="45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4" dur="225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2" presetClass="exit" presetSubtype="2" fill="hold" nodeType="withEffect">
                                      <p:stCondLst>
                                        <p:cond delay="550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26" dur="175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175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174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nodeType="withEffect" p14:presetBounceEnd="50000">
                                      <p:stCondLst>
                                        <p:cond delay="725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1" dur="1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2" dur="1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2" presetClass="entr" presetSubtype="4" fill="hold" grpId="0" nodeType="withEffect">
                                      <p:stCondLst>
                                        <p:cond delay="875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5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53" presetClass="entr" presetSubtype="16" fill="hold" nodeType="withEffect">
                                      <p:stCondLst>
                                        <p:cond delay="90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22" presetClass="entr" presetSubtype="4" fill="hold" grpId="0" nodeType="withEffect">
                                      <p:stCondLst>
                                        <p:cond delay="90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3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53" presetClass="entr" presetSubtype="16" fill="hold" nodeType="withEffect">
                                      <p:stCondLst>
                                        <p:cond delay="950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22" presetClass="entr" presetSubtype="4" fill="hold" grpId="0" nodeType="withEffect">
                                      <p:stCondLst>
                                        <p:cond delay="950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1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53" presetClass="entr" presetSubtype="16" fill="hold" nodeType="withEffect">
                                      <p:stCondLst>
                                        <p:cond delay="1000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6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7" presetID="26" presetClass="emph" presetSubtype="0" fill="hold" grpId="1" nodeType="withEffect">
                                      <p:stCondLst>
                                        <p:cond delay="105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8" dur="750" tmFilter="0, 0; .2, .5; .8, .5; 1, 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59" dur="375" autoRev="1" fill="hold"/>
                                            <p:tgtEl>
                                              <p:spTgt spid="11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0" presetID="53" presetClass="entr" presetSubtype="16" fill="hold" nodeType="withEffect">
                                      <p:stCondLst>
                                        <p:cond delay="1125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2" dur="75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75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4" dur="75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5" presetID="8" presetClass="emph" presetSubtype="0" fill="hold" nodeType="withEffect">
                                      <p:stCondLst>
                                        <p:cond delay="11750"/>
                                      </p:stCondLst>
                                      <p:childTnLst>
                                        <p:animRot by="10800000">
                                          <p:cBhvr>
                                            <p:cTn id="66" dur="475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/>
          <p:bldP spid="11" grpId="1"/>
          <p:bldP spid="35" grpId="0" animBg="1"/>
          <p:bldP spid="36" grpId="0" animBg="1"/>
          <p:bldP spid="37" grpId="0" animBg="1"/>
          <p:bldP spid="4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25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22" presetClass="entr" presetSubtype="8" fill="hold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1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fill="hold" nodeType="withEffect">
                                      <p:stCondLst>
                                        <p:cond delay="3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2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2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52" presetClass="entr" presetSubtype="0" fill="hold" grpId="0" nodeType="withEffect">
                                      <p:stCondLst>
                                        <p:cond delay="35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>
                                            <p:cTn id="19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</p:cBhvr>
                                          <p:from x="250000" y="250000"/>
                                          <p:to x="100000" y="100000"/>
                                        </p:animScale>
    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    <p:cBhvr>
                                            <p:cTn id="20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  <p:animEffect transition="in" filter="fade">
                                          <p:cBhvr>
                                            <p:cTn id="21" dur="10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22" presetClass="entr" presetSubtype="8" fill="hold" grpId="0" nodeType="withEffect">
                                      <p:stCondLst>
                                        <p:cond delay="45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4" dur="225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2" presetClass="exit" presetSubtype="2" fill="hold" nodeType="withEffect">
                                      <p:stCondLst>
                                        <p:cond delay="550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26" dur="175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175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174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nodeType="withEffect">
                                      <p:stCondLst>
                                        <p:cond delay="725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2" presetClass="entr" presetSubtype="4" fill="hold" grpId="0" nodeType="withEffect">
                                      <p:stCondLst>
                                        <p:cond delay="875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5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53" presetClass="entr" presetSubtype="16" fill="hold" nodeType="withEffect">
                                      <p:stCondLst>
                                        <p:cond delay="90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22" presetClass="entr" presetSubtype="4" fill="hold" grpId="0" nodeType="withEffect">
                                      <p:stCondLst>
                                        <p:cond delay="90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3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53" presetClass="entr" presetSubtype="16" fill="hold" nodeType="withEffect">
                                      <p:stCondLst>
                                        <p:cond delay="950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22" presetClass="entr" presetSubtype="4" fill="hold" grpId="0" nodeType="withEffect">
                                      <p:stCondLst>
                                        <p:cond delay="950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1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53" presetClass="entr" presetSubtype="16" fill="hold" nodeType="withEffect">
                                      <p:stCondLst>
                                        <p:cond delay="1000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6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7" presetID="26" presetClass="emph" presetSubtype="0" fill="hold" grpId="1" nodeType="withEffect">
                                      <p:stCondLst>
                                        <p:cond delay="105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8" dur="750" tmFilter="0, 0; .2, .5; .8, .5; 1, 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59" dur="375" autoRev="1" fill="hold"/>
                                            <p:tgtEl>
                                              <p:spTgt spid="11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0" presetID="53" presetClass="entr" presetSubtype="16" fill="hold" nodeType="withEffect">
                                      <p:stCondLst>
                                        <p:cond delay="1125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2" dur="75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75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4" dur="75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5" presetID="8" presetClass="emph" presetSubtype="0" fill="hold" nodeType="withEffect">
                                      <p:stCondLst>
                                        <p:cond delay="11750"/>
                                      </p:stCondLst>
                                      <p:childTnLst>
                                        <p:animRot by="10800000">
                                          <p:cBhvr>
                                            <p:cTn id="66" dur="475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/>
          <p:bldP spid="11" grpId="1"/>
          <p:bldP spid="35" grpId="0" animBg="1"/>
          <p:bldP spid="36" grpId="0" animBg="1"/>
          <p:bldP spid="37" grpId="0" animBg="1"/>
          <p:bldP spid="44" grpId="0"/>
        </p:bldLst>
      </p:timing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620644" y="2886517"/>
            <a:ext cx="1640980" cy="2678485"/>
            <a:chOff x="2216634" y="1360170"/>
            <a:chExt cx="2583966" cy="4217670"/>
          </a:xfrm>
        </p:grpSpPr>
        <p:sp>
          <p:nvSpPr>
            <p:cNvPr id="3" name="矩形 2"/>
            <p:cNvSpPr/>
            <p:nvPr/>
          </p:nvSpPr>
          <p:spPr>
            <a:xfrm>
              <a:off x="2217420" y="4320540"/>
              <a:ext cx="1085850" cy="1257300"/>
            </a:xfrm>
            <a:prstGeom prst="rect">
              <a:avLst/>
            </a:prstGeom>
            <a:solidFill>
              <a:srgbClr val="13CCDF"/>
            </a:solidFill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任意多边形 98"/>
            <p:cNvSpPr/>
            <p:nvPr/>
          </p:nvSpPr>
          <p:spPr>
            <a:xfrm>
              <a:off x="2216634" y="3771900"/>
              <a:ext cx="1082397" cy="541199"/>
            </a:xfrm>
            <a:custGeom>
              <a:avLst/>
              <a:gdLst>
                <a:gd name="connsiteX0" fmla="*/ 480060 w 960120"/>
                <a:gd name="connsiteY0" fmla="*/ 0 h 480060"/>
                <a:gd name="connsiteX1" fmla="*/ 960120 w 960120"/>
                <a:gd name="connsiteY1" fmla="*/ 480060 h 480060"/>
                <a:gd name="connsiteX2" fmla="*/ 0 w 960120"/>
                <a:gd name="connsiteY2" fmla="*/ 480060 h 480060"/>
                <a:gd name="connsiteX3" fmla="*/ 480060 w 960120"/>
                <a:gd name="connsiteY3" fmla="*/ 0 h 480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0120" h="480060">
                  <a:moveTo>
                    <a:pt x="480060" y="0"/>
                  </a:moveTo>
                  <a:cubicBezTo>
                    <a:pt x="745190" y="0"/>
                    <a:pt x="960120" y="214930"/>
                    <a:pt x="960120" y="480060"/>
                  </a:cubicBezTo>
                  <a:lnTo>
                    <a:pt x="0" y="480060"/>
                  </a:lnTo>
                  <a:cubicBezTo>
                    <a:pt x="0" y="214930"/>
                    <a:pt x="214930" y="0"/>
                    <a:pt x="480060" y="0"/>
                  </a:cubicBezTo>
                  <a:close/>
                </a:path>
              </a:pathLst>
            </a:custGeom>
            <a:solidFill>
              <a:srgbClr val="13CCDF"/>
            </a:solidFill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圆角矩形 99"/>
            <p:cNvSpPr/>
            <p:nvPr/>
          </p:nvSpPr>
          <p:spPr>
            <a:xfrm>
              <a:off x="2621280" y="4472940"/>
              <a:ext cx="227737" cy="548640"/>
            </a:xfrm>
            <a:prstGeom prst="roundRect">
              <a:avLst>
                <a:gd name="adj" fmla="val 45513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梯形 5"/>
            <p:cNvSpPr/>
            <p:nvPr/>
          </p:nvSpPr>
          <p:spPr>
            <a:xfrm>
              <a:off x="3040380" y="3131820"/>
              <a:ext cx="1760220" cy="2446020"/>
            </a:xfrm>
            <a:prstGeom prst="trapezoid">
              <a:avLst>
                <a:gd name="adj" fmla="val 25000"/>
              </a:avLst>
            </a:prstGeom>
            <a:solidFill>
              <a:srgbClr val="13CCDF"/>
            </a:solidFill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3489403" y="2533222"/>
              <a:ext cx="871217" cy="495728"/>
            </a:xfrm>
            <a:prstGeom prst="rect">
              <a:avLst/>
            </a:prstGeom>
            <a:solidFill>
              <a:srgbClr val="FDDF03"/>
            </a:solidFill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 7"/>
            <p:cNvSpPr/>
            <p:nvPr/>
          </p:nvSpPr>
          <p:spPr>
            <a:xfrm>
              <a:off x="3524250" y="2506552"/>
              <a:ext cx="121920" cy="495728"/>
            </a:xfrm>
            <a:prstGeom prst="rect">
              <a:avLst/>
            </a:prstGeom>
            <a:solidFill>
              <a:schemeClr val="bg1"/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4011930" y="2548462"/>
              <a:ext cx="329640" cy="495728"/>
            </a:xfrm>
            <a:prstGeom prst="rect">
              <a:avLst/>
            </a:prstGeom>
            <a:solidFill>
              <a:srgbClr val="FFC000"/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任意多边形 104"/>
            <p:cNvSpPr/>
            <p:nvPr/>
          </p:nvSpPr>
          <p:spPr>
            <a:xfrm>
              <a:off x="3481554" y="1983806"/>
              <a:ext cx="879065" cy="439533"/>
            </a:xfrm>
            <a:custGeom>
              <a:avLst/>
              <a:gdLst>
                <a:gd name="connsiteX0" fmla="*/ 480060 w 960120"/>
                <a:gd name="connsiteY0" fmla="*/ 0 h 480060"/>
                <a:gd name="connsiteX1" fmla="*/ 960120 w 960120"/>
                <a:gd name="connsiteY1" fmla="*/ 480060 h 480060"/>
                <a:gd name="connsiteX2" fmla="*/ 0 w 960120"/>
                <a:gd name="connsiteY2" fmla="*/ 480060 h 480060"/>
                <a:gd name="connsiteX3" fmla="*/ 480060 w 960120"/>
                <a:gd name="connsiteY3" fmla="*/ 0 h 480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0120" h="480060">
                  <a:moveTo>
                    <a:pt x="480060" y="0"/>
                  </a:moveTo>
                  <a:cubicBezTo>
                    <a:pt x="745190" y="0"/>
                    <a:pt x="960120" y="214930"/>
                    <a:pt x="960120" y="480060"/>
                  </a:cubicBezTo>
                  <a:lnTo>
                    <a:pt x="0" y="480060"/>
                  </a:lnTo>
                  <a:cubicBezTo>
                    <a:pt x="0" y="214930"/>
                    <a:pt x="214930" y="0"/>
                    <a:pt x="480060" y="0"/>
                  </a:cubicBezTo>
                  <a:close/>
                </a:path>
              </a:pathLst>
            </a:custGeom>
            <a:solidFill>
              <a:srgbClr val="13CCDF"/>
            </a:solidFill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圆角矩形 105"/>
            <p:cNvSpPr/>
            <p:nvPr/>
          </p:nvSpPr>
          <p:spPr>
            <a:xfrm>
              <a:off x="3426613" y="2384095"/>
              <a:ext cx="996797" cy="149127"/>
            </a:xfrm>
            <a:prstGeom prst="roundRect">
              <a:avLst>
                <a:gd name="adj" fmla="val 35186"/>
              </a:avLst>
            </a:prstGeom>
            <a:solidFill>
              <a:srgbClr val="13CCDF"/>
            </a:solidFill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圆角矩形 106"/>
            <p:cNvSpPr/>
            <p:nvPr/>
          </p:nvSpPr>
          <p:spPr>
            <a:xfrm>
              <a:off x="3421380" y="2997933"/>
              <a:ext cx="996797" cy="149127"/>
            </a:xfrm>
            <a:prstGeom prst="roundRect">
              <a:avLst>
                <a:gd name="adj" fmla="val 35186"/>
              </a:avLst>
            </a:prstGeom>
            <a:solidFill>
              <a:srgbClr val="13CCDF"/>
            </a:solidFill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任意多边形 107"/>
            <p:cNvSpPr/>
            <p:nvPr/>
          </p:nvSpPr>
          <p:spPr>
            <a:xfrm>
              <a:off x="3771900" y="5005819"/>
              <a:ext cx="308610" cy="572021"/>
            </a:xfrm>
            <a:custGeom>
              <a:avLst/>
              <a:gdLst>
                <a:gd name="connsiteX0" fmla="*/ 140458 w 308610"/>
                <a:gd name="connsiteY0" fmla="*/ 0 h 572021"/>
                <a:gd name="connsiteX1" fmla="*/ 168152 w 308610"/>
                <a:gd name="connsiteY1" fmla="*/ 0 h 572021"/>
                <a:gd name="connsiteX2" fmla="*/ 308610 w 308610"/>
                <a:gd name="connsiteY2" fmla="*/ 140458 h 572021"/>
                <a:gd name="connsiteX3" fmla="*/ 308610 w 308610"/>
                <a:gd name="connsiteY3" fmla="*/ 572021 h 572021"/>
                <a:gd name="connsiteX4" fmla="*/ 0 w 308610"/>
                <a:gd name="connsiteY4" fmla="*/ 572021 h 572021"/>
                <a:gd name="connsiteX5" fmla="*/ 0 w 308610"/>
                <a:gd name="connsiteY5" fmla="*/ 140458 h 572021"/>
                <a:gd name="connsiteX6" fmla="*/ 140458 w 308610"/>
                <a:gd name="connsiteY6" fmla="*/ 0 h 572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8610" h="572021">
                  <a:moveTo>
                    <a:pt x="140458" y="0"/>
                  </a:moveTo>
                  <a:lnTo>
                    <a:pt x="168152" y="0"/>
                  </a:lnTo>
                  <a:cubicBezTo>
                    <a:pt x="245725" y="0"/>
                    <a:pt x="308610" y="62885"/>
                    <a:pt x="308610" y="140458"/>
                  </a:cubicBezTo>
                  <a:lnTo>
                    <a:pt x="308610" y="572021"/>
                  </a:lnTo>
                  <a:lnTo>
                    <a:pt x="0" y="572021"/>
                  </a:lnTo>
                  <a:lnTo>
                    <a:pt x="0" y="140458"/>
                  </a:lnTo>
                  <a:cubicBezTo>
                    <a:pt x="0" y="62885"/>
                    <a:pt x="62885" y="0"/>
                    <a:pt x="14045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圆角矩形 108"/>
            <p:cNvSpPr/>
            <p:nvPr/>
          </p:nvSpPr>
          <p:spPr>
            <a:xfrm>
              <a:off x="3802380" y="3310890"/>
              <a:ext cx="227737" cy="548640"/>
            </a:xfrm>
            <a:prstGeom prst="roundRect">
              <a:avLst>
                <a:gd name="adj" fmla="val 45513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5" name="直接连接符 14"/>
            <p:cNvCxnSpPr>
              <a:stCxn id="10" idx="0"/>
            </p:cNvCxnSpPr>
            <p:nvPr/>
          </p:nvCxnSpPr>
          <p:spPr>
            <a:xfrm flipH="1" flipV="1">
              <a:off x="3920490" y="1360170"/>
              <a:ext cx="597" cy="623636"/>
            </a:xfrm>
            <a:prstGeom prst="line">
              <a:avLst/>
            </a:prstGeom>
            <a:ln w="508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平行四边形 15"/>
            <p:cNvSpPr/>
            <p:nvPr/>
          </p:nvSpPr>
          <p:spPr>
            <a:xfrm>
              <a:off x="3063240" y="3166110"/>
              <a:ext cx="537210" cy="2377440"/>
            </a:xfrm>
            <a:prstGeom prst="parallelogram">
              <a:avLst>
                <a:gd name="adj" fmla="val 8333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14"/>
            <p:cNvSpPr/>
            <p:nvPr/>
          </p:nvSpPr>
          <p:spPr>
            <a:xfrm>
              <a:off x="3519654" y="2008585"/>
              <a:ext cx="366546" cy="372844"/>
            </a:xfrm>
            <a:custGeom>
              <a:avLst/>
              <a:gdLst>
                <a:gd name="connsiteX0" fmla="*/ 431292 w 431292"/>
                <a:gd name="connsiteY0" fmla="*/ 0 h 438702"/>
                <a:gd name="connsiteX1" fmla="*/ 377333 w 431292"/>
                <a:gd name="connsiteY1" fmla="*/ 16750 h 438702"/>
                <a:gd name="connsiteX2" fmla="*/ 82534 w 431292"/>
                <a:gd name="connsiteY2" fmla="*/ 376178 h 438702"/>
                <a:gd name="connsiteX3" fmla="*/ 76231 w 431292"/>
                <a:gd name="connsiteY3" fmla="*/ 438702 h 438702"/>
                <a:gd name="connsiteX4" fmla="*/ 0 w 431292"/>
                <a:gd name="connsiteY4" fmla="*/ 438702 h 438702"/>
                <a:gd name="connsiteX5" fmla="*/ 350952 w 431292"/>
                <a:gd name="connsiteY5" fmla="*/ 8099 h 438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31292" h="438702">
                  <a:moveTo>
                    <a:pt x="431292" y="0"/>
                  </a:moveTo>
                  <a:lnTo>
                    <a:pt x="377333" y="16750"/>
                  </a:lnTo>
                  <a:cubicBezTo>
                    <a:pt x="227998" y="79913"/>
                    <a:pt x="115789" y="213665"/>
                    <a:pt x="82534" y="376178"/>
                  </a:cubicBezTo>
                  <a:lnTo>
                    <a:pt x="76231" y="438702"/>
                  </a:lnTo>
                  <a:lnTo>
                    <a:pt x="0" y="438702"/>
                  </a:lnTo>
                  <a:cubicBezTo>
                    <a:pt x="0" y="226298"/>
                    <a:pt x="150664" y="49084"/>
                    <a:pt x="350952" y="8099"/>
                  </a:cubicBezTo>
                  <a:close/>
                </a:path>
              </a:pathLst>
            </a:custGeom>
            <a:solidFill>
              <a:schemeClr val="bg1"/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矩形 17"/>
            <p:cNvSpPr/>
            <p:nvPr/>
          </p:nvSpPr>
          <p:spPr>
            <a:xfrm>
              <a:off x="2244090" y="4347210"/>
              <a:ext cx="99060" cy="1196340"/>
            </a:xfrm>
            <a:prstGeom prst="rect">
              <a:avLst/>
            </a:prstGeom>
            <a:solidFill>
              <a:schemeClr val="bg1"/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任意多边形 116"/>
            <p:cNvSpPr/>
            <p:nvPr/>
          </p:nvSpPr>
          <p:spPr>
            <a:xfrm>
              <a:off x="2243304" y="3806190"/>
              <a:ext cx="492191" cy="476429"/>
            </a:xfrm>
            <a:custGeom>
              <a:avLst/>
              <a:gdLst>
                <a:gd name="connsiteX0" fmla="*/ 492191 w 492191"/>
                <a:gd name="connsiteY0" fmla="*/ 0 h 536259"/>
                <a:gd name="connsiteX1" fmla="*/ 414360 w 492191"/>
                <a:gd name="connsiteY1" fmla="*/ 26542 h 536259"/>
                <a:gd name="connsiteX2" fmla="*/ 94815 w 492191"/>
                <a:gd name="connsiteY2" fmla="*/ 454539 h 536259"/>
                <a:gd name="connsiteX3" fmla="*/ 87316 w 492191"/>
                <a:gd name="connsiteY3" fmla="*/ 536259 h 536259"/>
                <a:gd name="connsiteX4" fmla="*/ 0 w 492191"/>
                <a:gd name="connsiteY4" fmla="*/ 536259 h 536259"/>
                <a:gd name="connsiteX5" fmla="*/ 432128 w 492191"/>
                <a:gd name="connsiteY5" fmla="*/ 6055 h 536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92191" h="536259">
                  <a:moveTo>
                    <a:pt x="492191" y="0"/>
                  </a:moveTo>
                  <a:lnTo>
                    <a:pt x="414360" y="26542"/>
                  </a:lnTo>
                  <a:cubicBezTo>
                    <a:pt x="252489" y="101755"/>
                    <a:pt x="130862" y="261023"/>
                    <a:pt x="94815" y="454539"/>
                  </a:cubicBezTo>
                  <a:lnTo>
                    <a:pt x="87316" y="536259"/>
                  </a:lnTo>
                  <a:lnTo>
                    <a:pt x="0" y="536259"/>
                  </a:lnTo>
                  <a:cubicBezTo>
                    <a:pt x="0" y="274725"/>
                    <a:pt x="185513" y="56520"/>
                    <a:pt x="432128" y="6055"/>
                  </a:cubicBezTo>
                  <a:close/>
                </a:path>
              </a:pathLst>
            </a:custGeom>
            <a:solidFill>
              <a:schemeClr val="bg1"/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0" name="矩形 19"/>
          <p:cNvSpPr/>
          <p:nvPr/>
        </p:nvSpPr>
        <p:spPr>
          <a:xfrm>
            <a:off x="263769" y="5820508"/>
            <a:ext cx="2145323" cy="11781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1" name="组合 20"/>
          <p:cNvGrpSpPr/>
          <p:nvPr/>
        </p:nvGrpSpPr>
        <p:grpSpPr>
          <a:xfrm>
            <a:off x="7628709" y="-95794"/>
            <a:ext cx="4750527" cy="4484912"/>
            <a:chOff x="7628709" y="-95794"/>
            <a:chExt cx="4750527" cy="4484912"/>
          </a:xfrm>
        </p:grpSpPr>
        <p:grpSp>
          <p:nvGrpSpPr>
            <p:cNvPr id="22" name="组合 21"/>
            <p:cNvGrpSpPr/>
            <p:nvPr/>
          </p:nvGrpSpPr>
          <p:grpSpPr>
            <a:xfrm>
              <a:off x="7628709" y="-95794"/>
              <a:ext cx="4750527" cy="4484912"/>
              <a:chOff x="7628709" y="-95794"/>
              <a:chExt cx="4750527" cy="4484912"/>
            </a:xfrm>
          </p:grpSpPr>
          <p:grpSp>
            <p:nvGrpSpPr>
              <p:cNvPr id="25" name="组合 24"/>
              <p:cNvGrpSpPr/>
              <p:nvPr/>
            </p:nvGrpSpPr>
            <p:grpSpPr>
              <a:xfrm>
                <a:off x="8203475" y="-95794"/>
                <a:ext cx="4175761" cy="3570514"/>
                <a:chOff x="8203475" y="-95794"/>
                <a:chExt cx="4175761" cy="3570514"/>
              </a:xfrm>
            </p:grpSpPr>
            <p:sp>
              <p:nvSpPr>
                <p:cNvPr id="27" name="矩形 26"/>
                <p:cNvSpPr/>
                <p:nvPr/>
              </p:nvSpPr>
              <p:spPr>
                <a:xfrm>
                  <a:off x="8660674" y="0"/>
                  <a:ext cx="3531326" cy="2769326"/>
                </a:xfrm>
                <a:prstGeom prst="rect">
                  <a:avLst/>
                </a:prstGeom>
                <a:solidFill>
                  <a:srgbClr val="19B4C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8" name="任意多边形 124"/>
                <p:cNvSpPr/>
                <p:nvPr/>
              </p:nvSpPr>
              <p:spPr>
                <a:xfrm>
                  <a:off x="8212184" y="-95794"/>
                  <a:ext cx="4167052" cy="3566160"/>
                </a:xfrm>
                <a:custGeom>
                  <a:avLst/>
                  <a:gdLst>
                    <a:gd name="connsiteX0" fmla="*/ 66171 w 3897085"/>
                    <a:gd name="connsiteY0" fmla="*/ 0 h 3474720"/>
                    <a:gd name="connsiteX1" fmla="*/ 913544 w 3897085"/>
                    <a:gd name="connsiteY1" fmla="*/ 0 h 3474720"/>
                    <a:gd name="connsiteX2" fmla="*/ 941219 w 3897085"/>
                    <a:gd name="connsiteY2" fmla="*/ 50987 h 3474720"/>
                    <a:gd name="connsiteX3" fmla="*/ 979714 w 3897085"/>
                    <a:gd name="connsiteY3" fmla="*/ 241662 h 3474720"/>
                    <a:gd name="connsiteX4" fmla="*/ 941219 w 3897085"/>
                    <a:gd name="connsiteY4" fmla="*/ 432337 h 3474720"/>
                    <a:gd name="connsiteX5" fmla="*/ 940094 w 3897085"/>
                    <a:gd name="connsiteY5" fmla="*/ 434410 h 3474720"/>
                    <a:gd name="connsiteX6" fmla="*/ 973181 w 3897085"/>
                    <a:gd name="connsiteY6" fmla="*/ 431074 h 3474720"/>
                    <a:gd name="connsiteX7" fmla="*/ 1508797 w 3897085"/>
                    <a:gd name="connsiteY7" fmla="*/ 786104 h 3474720"/>
                    <a:gd name="connsiteX8" fmla="*/ 1526368 w 3897085"/>
                    <a:gd name="connsiteY8" fmla="*/ 842708 h 3474720"/>
                    <a:gd name="connsiteX9" fmla="*/ 1579016 w 3897085"/>
                    <a:gd name="connsiteY9" fmla="*/ 799269 h 3474720"/>
                    <a:gd name="connsiteX10" fmla="*/ 2057400 w 3897085"/>
                    <a:gd name="connsiteY10" fmla="*/ 653143 h 3474720"/>
                    <a:gd name="connsiteX11" fmla="*/ 2913018 w 3897085"/>
                    <a:gd name="connsiteY11" fmla="*/ 1508761 h 3474720"/>
                    <a:gd name="connsiteX12" fmla="*/ 2845779 w 3897085"/>
                    <a:gd name="connsiteY12" fmla="*/ 1841806 h 3474720"/>
                    <a:gd name="connsiteX13" fmla="*/ 2789968 w 3897085"/>
                    <a:gd name="connsiteY13" fmla="*/ 1944631 h 3474720"/>
                    <a:gd name="connsiteX14" fmla="*/ 2857646 w 3897085"/>
                    <a:gd name="connsiteY14" fmla="*/ 1965639 h 3474720"/>
                    <a:gd name="connsiteX15" fmla="*/ 3038685 w 3897085"/>
                    <a:gd name="connsiteY15" fmla="*/ 2114721 h 3474720"/>
                    <a:gd name="connsiteX16" fmla="*/ 3070970 w 3897085"/>
                    <a:gd name="connsiteY16" fmla="*/ 2174202 h 3474720"/>
                    <a:gd name="connsiteX17" fmla="*/ 3120278 w 3897085"/>
                    <a:gd name="connsiteY17" fmla="*/ 2114440 h 3474720"/>
                    <a:gd name="connsiteX18" fmla="*/ 3683725 w 3897085"/>
                    <a:gd name="connsiteY18" fmla="*/ 1881052 h 3474720"/>
                    <a:gd name="connsiteX19" fmla="*/ 3844315 w 3897085"/>
                    <a:gd name="connsiteY19" fmla="*/ 1897241 h 3474720"/>
                    <a:gd name="connsiteX20" fmla="*/ 3897085 w 3897085"/>
                    <a:gd name="connsiteY20" fmla="*/ 1910810 h 3474720"/>
                    <a:gd name="connsiteX21" fmla="*/ 3897085 w 3897085"/>
                    <a:gd name="connsiteY21" fmla="*/ 3444963 h 3474720"/>
                    <a:gd name="connsiteX22" fmla="*/ 3844315 w 3897085"/>
                    <a:gd name="connsiteY22" fmla="*/ 3458531 h 3474720"/>
                    <a:gd name="connsiteX23" fmla="*/ 3683725 w 3897085"/>
                    <a:gd name="connsiteY23" fmla="*/ 3474720 h 3474720"/>
                    <a:gd name="connsiteX24" fmla="*/ 2903080 w 3897085"/>
                    <a:gd name="connsiteY24" fmla="*/ 2838476 h 3474720"/>
                    <a:gd name="connsiteX25" fmla="*/ 2889774 w 3897085"/>
                    <a:gd name="connsiteY25" fmla="*/ 2706488 h 3474720"/>
                    <a:gd name="connsiteX26" fmla="*/ 2857646 w 3897085"/>
                    <a:gd name="connsiteY26" fmla="*/ 2723927 h 3474720"/>
                    <a:gd name="connsiteX27" fmla="*/ 2697479 w 3897085"/>
                    <a:gd name="connsiteY27" fmla="*/ 2756263 h 3474720"/>
                    <a:gd name="connsiteX28" fmla="*/ 2285999 w 3897085"/>
                    <a:gd name="connsiteY28" fmla="*/ 2344783 h 3474720"/>
                    <a:gd name="connsiteX29" fmla="*/ 2287265 w 3897085"/>
                    <a:gd name="connsiteY29" fmla="*/ 2332230 h 3474720"/>
                    <a:gd name="connsiteX30" fmla="*/ 2229837 w 3897085"/>
                    <a:gd name="connsiteY30" fmla="*/ 2346996 h 3474720"/>
                    <a:gd name="connsiteX31" fmla="*/ 2057400 w 3897085"/>
                    <a:gd name="connsiteY31" fmla="*/ 2364379 h 3474720"/>
                    <a:gd name="connsiteX32" fmla="*/ 1219165 w 3897085"/>
                    <a:gd name="connsiteY32" fmla="*/ 1681198 h 3474720"/>
                    <a:gd name="connsiteX33" fmla="*/ 1205410 w 3897085"/>
                    <a:gd name="connsiteY33" fmla="*/ 1544751 h 3474720"/>
                    <a:gd name="connsiteX34" fmla="*/ 1199448 w 3897085"/>
                    <a:gd name="connsiteY34" fmla="*/ 1547987 h 3474720"/>
                    <a:gd name="connsiteX35" fmla="*/ 973181 w 3897085"/>
                    <a:gd name="connsiteY35" fmla="*/ 1593668 h 3474720"/>
                    <a:gd name="connsiteX36" fmla="*/ 391884 w 3897085"/>
                    <a:gd name="connsiteY36" fmla="*/ 1012371 h 3474720"/>
                    <a:gd name="connsiteX37" fmla="*/ 437565 w 3897085"/>
                    <a:gd name="connsiteY37" fmla="*/ 786104 h 3474720"/>
                    <a:gd name="connsiteX38" fmla="*/ 468369 w 3897085"/>
                    <a:gd name="connsiteY38" fmla="*/ 729353 h 3474720"/>
                    <a:gd name="connsiteX39" fmla="*/ 391134 w 3897085"/>
                    <a:gd name="connsiteY39" fmla="*/ 721567 h 3474720"/>
                    <a:gd name="connsiteX40" fmla="*/ 0 w 3897085"/>
                    <a:gd name="connsiteY40" fmla="*/ 241662 h 3474720"/>
                    <a:gd name="connsiteX41" fmla="*/ 38496 w 3897085"/>
                    <a:gd name="connsiteY41" fmla="*/ 50987 h 34747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</a:cxnLst>
                  <a:rect l="l" t="t" r="r" b="b"/>
                  <a:pathLst>
                    <a:path w="3897085" h="3474720">
                      <a:moveTo>
                        <a:pt x="66171" y="0"/>
                      </a:moveTo>
                      <a:lnTo>
                        <a:pt x="913544" y="0"/>
                      </a:lnTo>
                      <a:lnTo>
                        <a:pt x="941219" y="50987"/>
                      </a:lnTo>
                      <a:cubicBezTo>
                        <a:pt x="966007" y="109593"/>
                        <a:pt x="979714" y="174027"/>
                        <a:pt x="979714" y="241662"/>
                      </a:cubicBezTo>
                      <a:cubicBezTo>
                        <a:pt x="979714" y="309297"/>
                        <a:pt x="966007" y="373731"/>
                        <a:pt x="941219" y="432337"/>
                      </a:cubicBezTo>
                      <a:lnTo>
                        <a:pt x="940094" y="434410"/>
                      </a:lnTo>
                      <a:lnTo>
                        <a:pt x="973181" y="431074"/>
                      </a:lnTo>
                      <a:cubicBezTo>
                        <a:pt x="1213962" y="431074"/>
                        <a:pt x="1420551" y="577468"/>
                        <a:pt x="1508797" y="786104"/>
                      </a:cubicBezTo>
                      <a:lnTo>
                        <a:pt x="1526368" y="842708"/>
                      </a:lnTo>
                      <a:lnTo>
                        <a:pt x="1579016" y="799269"/>
                      </a:lnTo>
                      <a:cubicBezTo>
                        <a:pt x="1715573" y="707013"/>
                        <a:pt x="1880196" y="653143"/>
                        <a:pt x="2057400" y="653143"/>
                      </a:cubicBezTo>
                      <a:cubicBezTo>
                        <a:pt x="2529945" y="653143"/>
                        <a:pt x="2913018" y="1036216"/>
                        <a:pt x="2913018" y="1508761"/>
                      </a:cubicBezTo>
                      <a:cubicBezTo>
                        <a:pt x="2913018" y="1626897"/>
                        <a:pt x="2889076" y="1739442"/>
                        <a:pt x="2845779" y="1841806"/>
                      </a:cubicBezTo>
                      <a:lnTo>
                        <a:pt x="2789968" y="1944631"/>
                      </a:lnTo>
                      <a:lnTo>
                        <a:pt x="2857646" y="1965639"/>
                      </a:lnTo>
                      <a:cubicBezTo>
                        <a:pt x="2931489" y="1996872"/>
                        <a:pt x="2994317" y="2049048"/>
                        <a:pt x="3038685" y="2114721"/>
                      </a:cubicBezTo>
                      <a:lnTo>
                        <a:pt x="3070970" y="2174202"/>
                      </a:lnTo>
                      <a:lnTo>
                        <a:pt x="3120278" y="2114440"/>
                      </a:lnTo>
                      <a:cubicBezTo>
                        <a:pt x="3264477" y="1970241"/>
                        <a:pt x="3463685" y="1881052"/>
                        <a:pt x="3683725" y="1881052"/>
                      </a:cubicBezTo>
                      <a:cubicBezTo>
                        <a:pt x="3738735" y="1881052"/>
                        <a:pt x="3792443" y="1886626"/>
                        <a:pt x="3844315" y="1897241"/>
                      </a:cubicBezTo>
                      <a:lnTo>
                        <a:pt x="3897085" y="1910810"/>
                      </a:lnTo>
                      <a:lnTo>
                        <a:pt x="3897085" y="3444963"/>
                      </a:lnTo>
                      <a:lnTo>
                        <a:pt x="3844315" y="3458531"/>
                      </a:lnTo>
                      <a:cubicBezTo>
                        <a:pt x="3792443" y="3469146"/>
                        <a:pt x="3738735" y="3474720"/>
                        <a:pt x="3683725" y="3474720"/>
                      </a:cubicBezTo>
                      <a:cubicBezTo>
                        <a:pt x="3298656" y="3474720"/>
                        <a:pt x="2977382" y="3201580"/>
                        <a:pt x="2903080" y="2838476"/>
                      </a:cubicBezTo>
                      <a:lnTo>
                        <a:pt x="2889774" y="2706488"/>
                      </a:lnTo>
                      <a:lnTo>
                        <a:pt x="2857646" y="2723927"/>
                      </a:lnTo>
                      <a:cubicBezTo>
                        <a:pt x="2808417" y="2744749"/>
                        <a:pt x="2754293" y="2756263"/>
                        <a:pt x="2697479" y="2756263"/>
                      </a:cubicBezTo>
                      <a:cubicBezTo>
                        <a:pt x="2470225" y="2756263"/>
                        <a:pt x="2285999" y="2572037"/>
                        <a:pt x="2285999" y="2344783"/>
                      </a:cubicBezTo>
                      <a:lnTo>
                        <a:pt x="2287265" y="2332230"/>
                      </a:lnTo>
                      <a:lnTo>
                        <a:pt x="2229837" y="2346996"/>
                      </a:lnTo>
                      <a:cubicBezTo>
                        <a:pt x="2174138" y="2358394"/>
                        <a:pt x="2116468" y="2364379"/>
                        <a:pt x="2057400" y="2364379"/>
                      </a:cubicBezTo>
                      <a:cubicBezTo>
                        <a:pt x="1643923" y="2364379"/>
                        <a:pt x="1298948" y="2071089"/>
                        <a:pt x="1219165" y="1681198"/>
                      </a:cubicBezTo>
                      <a:lnTo>
                        <a:pt x="1205410" y="1544751"/>
                      </a:lnTo>
                      <a:lnTo>
                        <a:pt x="1199448" y="1547987"/>
                      </a:lnTo>
                      <a:cubicBezTo>
                        <a:pt x="1129903" y="1577402"/>
                        <a:pt x="1053441" y="1593668"/>
                        <a:pt x="973181" y="1593668"/>
                      </a:cubicBezTo>
                      <a:cubicBezTo>
                        <a:pt x="652140" y="1593668"/>
                        <a:pt x="391884" y="1333412"/>
                        <a:pt x="391884" y="1012371"/>
                      </a:cubicBezTo>
                      <a:cubicBezTo>
                        <a:pt x="391884" y="932111"/>
                        <a:pt x="408150" y="855650"/>
                        <a:pt x="437565" y="786104"/>
                      </a:cubicBezTo>
                      <a:lnTo>
                        <a:pt x="468369" y="729353"/>
                      </a:lnTo>
                      <a:lnTo>
                        <a:pt x="391134" y="721567"/>
                      </a:lnTo>
                      <a:cubicBezTo>
                        <a:pt x="167914" y="675890"/>
                        <a:pt x="0" y="478385"/>
                        <a:pt x="0" y="241662"/>
                      </a:cubicBezTo>
                      <a:cubicBezTo>
                        <a:pt x="0" y="174027"/>
                        <a:pt x="13708" y="109593"/>
                        <a:pt x="38496" y="5098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>
                  <a:outerShdw blurRad="165100" dist="88900" algn="l" rotWithShape="0">
                    <a:prstClr val="black">
                      <a:alpha val="19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9" name="任意多边形 125"/>
                <p:cNvSpPr/>
                <p:nvPr/>
              </p:nvSpPr>
              <p:spPr>
                <a:xfrm>
                  <a:off x="8203475" y="-91440"/>
                  <a:ext cx="4167052" cy="3566160"/>
                </a:xfrm>
                <a:custGeom>
                  <a:avLst/>
                  <a:gdLst>
                    <a:gd name="connsiteX0" fmla="*/ 66171 w 3897085"/>
                    <a:gd name="connsiteY0" fmla="*/ 0 h 3474720"/>
                    <a:gd name="connsiteX1" fmla="*/ 913544 w 3897085"/>
                    <a:gd name="connsiteY1" fmla="*/ 0 h 3474720"/>
                    <a:gd name="connsiteX2" fmla="*/ 941219 w 3897085"/>
                    <a:gd name="connsiteY2" fmla="*/ 50987 h 3474720"/>
                    <a:gd name="connsiteX3" fmla="*/ 979714 w 3897085"/>
                    <a:gd name="connsiteY3" fmla="*/ 241662 h 3474720"/>
                    <a:gd name="connsiteX4" fmla="*/ 941219 w 3897085"/>
                    <a:gd name="connsiteY4" fmla="*/ 432337 h 3474720"/>
                    <a:gd name="connsiteX5" fmla="*/ 940094 w 3897085"/>
                    <a:gd name="connsiteY5" fmla="*/ 434410 h 3474720"/>
                    <a:gd name="connsiteX6" fmla="*/ 973181 w 3897085"/>
                    <a:gd name="connsiteY6" fmla="*/ 431074 h 3474720"/>
                    <a:gd name="connsiteX7" fmla="*/ 1508797 w 3897085"/>
                    <a:gd name="connsiteY7" fmla="*/ 786104 h 3474720"/>
                    <a:gd name="connsiteX8" fmla="*/ 1526368 w 3897085"/>
                    <a:gd name="connsiteY8" fmla="*/ 842708 h 3474720"/>
                    <a:gd name="connsiteX9" fmla="*/ 1579016 w 3897085"/>
                    <a:gd name="connsiteY9" fmla="*/ 799269 h 3474720"/>
                    <a:gd name="connsiteX10" fmla="*/ 2057400 w 3897085"/>
                    <a:gd name="connsiteY10" fmla="*/ 653143 h 3474720"/>
                    <a:gd name="connsiteX11" fmla="*/ 2913018 w 3897085"/>
                    <a:gd name="connsiteY11" fmla="*/ 1508761 h 3474720"/>
                    <a:gd name="connsiteX12" fmla="*/ 2845779 w 3897085"/>
                    <a:gd name="connsiteY12" fmla="*/ 1841806 h 3474720"/>
                    <a:gd name="connsiteX13" fmla="*/ 2789968 w 3897085"/>
                    <a:gd name="connsiteY13" fmla="*/ 1944631 h 3474720"/>
                    <a:gd name="connsiteX14" fmla="*/ 2857646 w 3897085"/>
                    <a:gd name="connsiteY14" fmla="*/ 1965639 h 3474720"/>
                    <a:gd name="connsiteX15" fmla="*/ 3038685 w 3897085"/>
                    <a:gd name="connsiteY15" fmla="*/ 2114721 h 3474720"/>
                    <a:gd name="connsiteX16" fmla="*/ 3070970 w 3897085"/>
                    <a:gd name="connsiteY16" fmla="*/ 2174202 h 3474720"/>
                    <a:gd name="connsiteX17" fmla="*/ 3120278 w 3897085"/>
                    <a:gd name="connsiteY17" fmla="*/ 2114440 h 3474720"/>
                    <a:gd name="connsiteX18" fmla="*/ 3683725 w 3897085"/>
                    <a:gd name="connsiteY18" fmla="*/ 1881052 h 3474720"/>
                    <a:gd name="connsiteX19" fmla="*/ 3844315 w 3897085"/>
                    <a:gd name="connsiteY19" fmla="*/ 1897241 h 3474720"/>
                    <a:gd name="connsiteX20" fmla="*/ 3897085 w 3897085"/>
                    <a:gd name="connsiteY20" fmla="*/ 1910810 h 3474720"/>
                    <a:gd name="connsiteX21" fmla="*/ 3897085 w 3897085"/>
                    <a:gd name="connsiteY21" fmla="*/ 3444963 h 3474720"/>
                    <a:gd name="connsiteX22" fmla="*/ 3844315 w 3897085"/>
                    <a:gd name="connsiteY22" fmla="*/ 3458531 h 3474720"/>
                    <a:gd name="connsiteX23" fmla="*/ 3683725 w 3897085"/>
                    <a:gd name="connsiteY23" fmla="*/ 3474720 h 3474720"/>
                    <a:gd name="connsiteX24" fmla="*/ 2903080 w 3897085"/>
                    <a:gd name="connsiteY24" fmla="*/ 2838476 h 3474720"/>
                    <a:gd name="connsiteX25" fmla="*/ 2889774 w 3897085"/>
                    <a:gd name="connsiteY25" fmla="*/ 2706488 h 3474720"/>
                    <a:gd name="connsiteX26" fmla="*/ 2857646 w 3897085"/>
                    <a:gd name="connsiteY26" fmla="*/ 2723927 h 3474720"/>
                    <a:gd name="connsiteX27" fmla="*/ 2697479 w 3897085"/>
                    <a:gd name="connsiteY27" fmla="*/ 2756263 h 3474720"/>
                    <a:gd name="connsiteX28" fmla="*/ 2285999 w 3897085"/>
                    <a:gd name="connsiteY28" fmla="*/ 2344783 h 3474720"/>
                    <a:gd name="connsiteX29" fmla="*/ 2287265 w 3897085"/>
                    <a:gd name="connsiteY29" fmla="*/ 2332230 h 3474720"/>
                    <a:gd name="connsiteX30" fmla="*/ 2229837 w 3897085"/>
                    <a:gd name="connsiteY30" fmla="*/ 2346996 h 3474720"/>
                    <a:gd name="connsiteX31" fmla="*/ 2057400 w 3897085"/>
                    <a:gd name="connsiteY31" fmla="*/ 2364379 h 3474720"/>
                    <a:gd name="connsiteX32" fmla="*/ 1219165 w 3897085"/>
                    <a:gd name="connsiteY32" fmla="*/ 1681198 h 3474720"/>
                    <a:gd name="connsiteX33" fmla="*/ 1205410 w 3897085"/>
                    <a:gd name="connsiteY33" fmla="*/ 1544751 h 3474720"/>
                    <a:gd name="connsiteX34" fmla="*/ 1199448 w 3897085"/>
                    <a:gd name="connsiteY34" fmla="*/ 1547987 h 3474720"/>
                    <a:gd name="connsiteX35" fmla="*/ 973181 w 3897085"/>
                    <a:gd name="connsiteY35" fmla="*/ 1593668 h 3474720"/>
                    <a:gd name="connsiteX36" fmla="*/ 391884 w 3897085"/>
                    <a:gd name="connsiteY36" fmla="*/ 1012371 h 3474720"/>
                    <a:gd name="connsiteX37" fmla="*/ 437565 w 3897085"/>
                    <a:gd name="connsiteY37" fmla="*/ 786104 h 3474720"/>
                    <a:gd name="connsiteX38" fmla="*/ 468369 w 3897085"/>
                    <a:gd name="connsiteY38" fmla="*/ 729353 h 3474720"/>
                    <a:gd name="connsiteX39" fmla="*/ 391134 w 3897085"/>
                    <a:gd name="connsiteY39" fmla="*/ 721567 h 3474720"/>
                    <a:gd name="connsiteX40" fmla="*/ 0 w 3897085"/>
                    <a:gd name="connsiteY40" fmla="*/ 241662 h 3474720"/>
                    <a:gd name="connsiteX41" fmla="*/ 38496 w 3897085"/>
                    <a:gd name="connsiteY41" fmla="*/ 50987 h 34747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</a:cxnLst>
                  <a:rect l="l" t="t" r="r" b="b"/>
                  <a:pathLst>
                    <a:path w="3897085" h="3474720">
                      <a:moveTo>
                        <a:pt x="66171" y="0"/>
                      </a:moveTo>
                      <a:lnTo>
                        <a:pt x="913544" y="0"/>
                      </a:lnTo>
                      <a:lnTo>
                        <a:pt x="941219" y="50987"/>
                      </a:lnTo>
                      <a:cubicBezTo>
                        <a:pt x="966007" y="109593"/>
                        <a:pt x="979714" y="174027"/>
                        <a:pt x="979714" y="241662"/>
                      </a:cubicBezTo>
                      <a:cubicBezTo>
                        <a:pt x="979714" y="309297"/>
                        <a:pt x="966007" y="373731"/>
                        <a:pt x="941219" y="432337"/>
                      </a:cubicBezTo>
                      <a:lnTo>
                        <a:pt x="940094" y="434410"/>
                      </a:lnTo>
                      <a:lnTo>
                        <a:pt x="973181" y="431074"/>
                      </a:lnTo>
                      <a:cubicBezTo>
                        <a:pt x="1213962" y="431074"/>
                        <a:pt x="1420551" y="577468"/>
                        <a:pt x="1508797" y="786104"/>
                      </a:cubicBezTo>
                      <a:lnTo>
                        <a:pt x="1526368" y="842708"/>
                      </a:lnTo>
                      <a:lnTo>
                        <a:pt x="1579016" y="799269"/>
                      </a:lnTo>
                      <a:cubicBezTo>
                        <a:pt x="1715573" y="707013"/>
                        <a:pt x="1880196" y="653143"/>
                        <a:pt x="2057400" y="653143"/>
                      </a:cubicBezTo>
                      <a:cubicBezTo>
                        <a:pt x="2529945" y="653143"/>
                        <a:pt x="2913018" y="1036216"/>
                        <a:pt x="2913018" y="1508761"/>
                      </a:cubicBezTo>
                      <a:cubicBezTo>
                        <a:pt x="2913018" y="1626897"/>
                        <a:pt x="2889076" y="1739442"/>
                        <a:pt x="2845779" y="1841806"/>
                      </a:cubicBezTo>
                      <a:lnTo>
                        <a:pt x="2789968" y="1944631"/>
                      </a:lnTo>
                      <a:lnTo>
                        <a:pt x="2857646" y="1965639"/>
                      </a:lnTo>
                      <a:cubicBezTo>
                        <a:pt x="2931489" y="1996872"/>
                        <a:pt x="2994317" y="2049048"/>
                        <a:pt x="3038685" y="2114721"/>
                      </a:cubicBezTo>
                      <a:lnTo>
                        <a:pt x="3070970" y="2174202"/>
                      </a:lnTo>
                      <a:lnTo>
                        <a:pt x="3120278" y="2114440"/>
                      </a:lnTo>
                      <a:cubicBezTo>
                        <a:pt x="3264477" y="1970241"/>
                        <a:pt x="3463685" y="1881052"/>
                        <a:pt x="3683725" y="1881052"/>
                      </a:cubicBezTo>
                      <a:cubicBezTo>
                        <a:pt x="3738735" y="1881052"/>
                        <a:pt x="3792443" y="1886626"/>
                        <a:pt x="3844315" y="1897241"/>
                      </a:cubicBezTo>
                      <a:lnTo>
                        <a:pt x="3897085" y="1910810"/>
                      </a:lnTo>
                      <a:lnTo>
                        <a:pt x="3897085" y="3444963"/>
                      </a:lnTo>
                      <a:lnTo>
                        <a:pt x="3844315" y="3458531"/>
                      </a:lnTo>
                      <a:cubicBezTo>
                        <a:pt x="3792443" y="3469146"/>
                        <a:pt x="3738735" y="3474720"/>
                        <a:pt x="3683725" y="3474720"/>
                      </a:cubicBezTo>
                      <a:cubicBezTo>
                        <a:pt x="3298656" y="3474720"/>
                        <a:pt x="2977382" y="3201580"/>
                        <a:pt x="2903080" y="2838476"/>
                      </a:cubicBezTo>
                      <a:lnTo>
                        <a:pt x="2889774" y="2706488"/>
                      </a:lnTo>
                      <a:lnTo>
                        <a:pt x="2857646" y="2723927"/>
                      </a:lnTo>
                      <a:cubicBezTo>
                        <a:pt x="2808417" y="2744749"/>
                        <a:pt x="2754293" y="2756263"/>
                        <a:pt x="2697479" y="2756263"/>
                      </a:cubicBezTo>
                      <a:cubicBezTo>
                        <a:pt x="2470225" y="2756263"/>
                        <a:pt x="2285999" y="2572037"/>
                        <a:pt x="2285999" y="2344783"/>
                      </a:cubicBezTo>
                      <a:lnTo>
                        <a:pt x="2287265" y="2332230"/>
                      </a:lnTo>
                      <a:lnTo>
                        <a:pt x="2229837" y="2346996"/>
                      </a:lnTo>
                      <a:cubicBezTo>
                        <a:pt x="2174138" y="2358394"/>
                        <a:pt x="2116468" y="2364379"/>
                        <a:pt x="2057400" y="2364379"/>
                      </a:cubicBezTo>
                      <a:cubicBezTo>
                        <a:pt x="1643923" y="2364379"/>
                        <a:pt x="1298948" y="2071089"/>
                        <a:pt x="1219165" y="1681198"/>
                      </a:cubicBezTo>
                      <a:lnTo>
                        <a:pt x="1205410" y="1544751"/>
                      </a:lnTo>
                      <a:lnTo>
                        <a:pt x="1199448" y="1547987"/>
                      </a:lnTo>
                      <a:cubicBezTo>
                        <a:pt x="1129903" y="1577402"/>
                        <a:pt x="1053441" y="1593668"/>
                        <a:pt x="973181" y="1593668"/>
                      </a:cubicBezTo>
                      <a:cubicBezTo>
                        <a:pt x="652140" y="1593668"/>
                        <a:pt x="391884" y="1333412"/>
                        <a:pt x="391884" y="1012371"/>
                      </a:cubicBezTo>
                      <a:cubicBezTo>
                        <a:pt x="391884" y="932111"/>
                        <a:pt x="408150" y="855650"/>
                        <a:pt x="437565" y="786104"/>
                      </a:cubicBezTo>
                      <a:lnTo>
                        <a:pt x="468369" y="729353"/>
                      </a:lnTo>
                      <a:lnTo>
                        <a:pt x="391134" y="721567"/>
                      </a:lnTo>
                      <a:cubicBezTo>
                        <a:pt x="167914" y="675890"/>
                        <a:pt x="0" y="478385"/>
                        <a:pt x="0" y="241662"/>
                      </a:cubicBezTo>
                      <a:cubicBezTo>
                        <a:pt x="0" y="174027"/>
                        <a:pt x="13708" y="109593"/>
                        <a:pt x="38496" y="5098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>
                  <a:innerShdw blurRad="444500" dist="50800" dir="18900000">
                    <a:srgbClr val="91F0FD">
                      <a:alpha val="50000"/>
                    </a:srgb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26" name="任意多边形 122"/>
              <p:cNvSpPr/>
              <p:nvPr/>
            </p:nvSpPr>
            <p:spPr>
              <a:xfrm>
                <a:off x="7628709" y="-1"/>
                <a:ext cx="4563291" cy="4389119"/>
              </a:xfrm>
              <a:custGeom>
                <a:avLst/>
                <a:gdLst>
                  <a:gd name="connsiteX0" fmla="*/ 0 w 4563291"/>
                  <a:gd name="connsiteY0" fmla="*/ 0 h 4389119"/>
                  <a:gd name="connsiteX1" fmla="*/ 1195147 w 4563291"/>
                  <a:gd name="connsiteY1" fmla="*/ 0 h 4389119"/>
                  <a:gd name="connsiteX2" fmla="*/ 1195147 w 4563291"/>
                  <a:gd name="connsiteY2" fmla="*/ 1271847 h 4389119"/>
                  <a:gd name="connsiteX3" fmla="*/ 2160923 w 4563291"/>
                  <a:gd name="connsiteY3" fmla="*/ 1271847 h 4389119"/>
                  <a:gd name="connsiteX4" fmla="*/ 2160923 w 4563291"/>
                  <a:gd name="connsiteY4" fmla="*/ 1724298 h 4389119"/>
                  <a:gd name="connsiteX5" fmla="*/ 2586445 w 4563291"/>
                  <a:gd name="connsiteY5" fmla="*/ 1724298 h 4389119"/>
                  <a:gd name="connsiteX6" fmla="*/ 2586445 w 4563291"/>
                  <a:gd name="connsiteY6" fmla="*/ 2169621 h 4389119"/>
                  <a:gd name="connsiteX7" fmla="*/ 3078410 w 4563291"/>
                  <a:gd name="connsiteY7" fmla="*/ 2169621 h 4389119"/>
                  <a:gd name="connsiteX8" fmla="*/ 3078410 w 4563291"/>
                  <a:gd name="connsiteY8" fmla="*/ 2508070 h 4389119"/>
                  <a:gd name="connsiteX9" fmla="*/ 3866605 w 4563291"/>
                  <a:gd name="connsiteY9" fmla="*/ 2508070 h 4389119"/>
                  <a:gd name="connsiteX10" fmla="*/ 3866605 w 4563291"/>
                  <a:gd name="connsiteY10" fmla="*/ 2743200 h 4389119"/>
                  <a:gd name="connsiteX11" fmla="*/ 4563291 w 4563291"/>
                  <a:gd name="connsiteY11" fmla="*/ 2743200 h 4389119"/>
                  <a:gd name="connsiteX12" fmla="*/ 4563291 w 4563291"/>
                  <a:gd name="connsiteY12" fmla="*/ 4389119 h 4389119"/>
                  <a:gd name="connsiteX13" fmla="*/ 2595523 w 4563291"/>
                  <a:gd name="connsiteY13" fmla="*/ 4389119 h 4389119"/>
                  <a:gd name="connsiteX14" fmla="*/ 2595523 w 4563291"/>
                  <a:gd name="connsiteY14" fmla="*/ 3366654 h 4389119"/>
                  <a:gd name="connsiteX15" fmla="*/ 1690108 w 4563291"/>
                  <a:gd name="connsiteY15" fmla="*/ 3366654 h 4389119"/>
                  <a:gd name="connsiteX16" fmla="*/ 1690108 w 4563291"/>
                  <a:gd name="connsiteY16" fmla="*/ 2867890 h 4389119"/>
                  <a:gd name="connsiteX17" fmla="*/ 639826 w 4563291"/>
                  <a:gd name="connsiteY17" fmla="*/ 2867890 h 4389119"/>
                  <a:gd name="connsiteX18" fmla="*/ 639826 w 4563291"/>
                  <a:gd name="connsiteY18" fmla="*/ 2019992 h 4389119"/>
                  <a:gd name="connsiteX19" fmla="*/ 0 w 4563291"/>
                  <a:gd name="connsiteY19" fmla="*/ 2019992 h 43891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4563291" h="4389119">
                    <a:moveTo>
                      <a:pt x="0" y="0"/>
                    </a:moveTo>
                    <a:lnTo>
                      <a:pt x="1195147" y="0"/>
                    </a:lnTo>
                    <a:lnTo>
                      <a:pt x="1195147" y="1271847"/>
                    </a:lnTo>
                    <a:lnTo>
                      <a:pt x="2160923" y="1271847"/>
                    </a:lnTo>
                    <a:lnTo>
                      <a:pt x="2160923" y="1724298"/>
                    </a:lnTo>
                    <a:lnTo>
                      <a:pt x="2586445" y="1724298"/>
                    </a:lnTo>
                    <a:lnTo>
                      <a:pt x="2586445" y="2169621"/>
                    </a:lnTo>
                    <a:lnTo>
                      <a:pt x="3078410" y="2169621"/>
                    </a:lnTo>
                    <a:lnTo>
                      <a:pt x="3078410" y="2508070"/>
                    </a:lnTo>
                    <a:lnTo>
                      <a:pt x="3866605" y="2508070"/>
                    </a:lnTo>
                    <a:lnTo>
                      <a:pt x="3866605" y="2743200"/>
                    </a:lnTo>
                    <a:lnTo>
                      <a:pt x="4563291" y="2743200"/>
                    </a:lnTo>
                    <a:lnTo>
                      <a:pt x="4563291" y="4389119"/>
                    </a:lnTo>
                    <a:lnTo>
                      <a:pt x="2595523" y="4389119"/>
                    </a:lnTo>
                    <a:lnTo>
                      <a:pt x="2595523" y="3366654"/>
                    </a:lnTo>
                    <a:lnTo>
                      <a:pt x="1690108" y="3366654"/>
                    </a:lnTo>
                    <a:lnTo>
                      <a:pt x="1690108" y="2867890"/>
                    </a:lnTo>
                    <a:lnTo>
                      <a:pt x="639826" y="2867890"/>
                    </a:lnTo>
                    <a:lnTo>
                      <a:pt x="639826" y="2019992"/>
                    </a:lnTo>
                    <a:lnTo>
                      <a:pt x="0" y="2019992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pic>
          <p:nvPicPr>
            <p:cNvPr id="23" name="图片 22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447" t="36684" r="58009" b="33815"/>
            <a:stretch>
              <a:fillRect/>
            </a:stretch>
          </p:blipFill>
          <p:spPr>
            <a:xfrm rot="19359801">
              <a:off x="11417829" y="883063"/>
              <a:ext cx="580572" cy="834573"/>
            </a:xfrm>
            <a:prstGeom prst="rect">
              <a:avLst/>
            </a:prstGeom>
          </p:spPr>
        </p:pic>
        <p:pic>
          <p:nvPicPr>
            <p:cNvPr id="24" name="图片 23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585" t="46432" r="65656" b="32019"/>
            <a:stretch>
              <a:fillRect/>
            </a:stretch>
          </p:blipFill>
          <p:spPr>
            <a:xfrm rot="306661" flipH="1">
              <a:off x="10581726" y="130097"/>
              <a:ext cx="661782" cy="427613"/>
            </a:xfrm>
            <a:prstGeom prst="rect">
              <a:avLst/>
            </a:prstGeom>
          </p:spPr>
        </p:pic>
      </p:grpSp>
      <p:sp>
        <p:nvSpPr>
          <p:cNvPr id="30" name="任意多边形 38"/>
          <p:cNvSpPr/>
          <p:nvPr/>
        </p:nvSpPr>
        <p:spPr>
          <a:xfrm>
            <a:off x="-106321" y="3641689"/>
            <a:ext cx="12298321" cy="2948803"/>
          </a:xfrm>
          <a:custGeom>
            <a:avLst/>
            <a:gdLst>
              <a:gd name="connsiteX0" fmla="*/ 284873 w 12192000"/>
              <a:gd name="connsiteY0" fmla="*/ 442 h 3750841"/>
              <a:gd name="connsiteX1" fmla="*/ 5550878 w 12192000"/>
              <a:gd name="connsiteY1" fmla="*/ 1842978 h 3750841"/>
              <a:gd name="connsiteX2" fmla="*/ 12081561 w 12192000"/>
              <a:gd name="connsiteY2" fmla="*/ 1801114 h 3750841"/>
              <a:gd name="connsiteX3" fmla="*/ 12192000 w 12192000"/>
              <a:gd name="connsiteY3" fmla="*/ 1747221 h 3750841"/>
              <a:gd name="connsiteX4" fmla="*/ 12192000 w 12192000"/>
              <a:gd name="connsiteY4" fmla="*/ 2550059 h 3750841"/>
              <a:gd name="connsiteX5" fmla="*/ 12138352 w 12192000"/>
              <a:gd name="connsiteY5" fmla="*/ 2633905 h 3750841"/>
              <a:gd name="connsiteX6" fmla="*/ 5975843 w 12192000"/>
              <a:gd name="connsiteY6" fmla="*/ 3715748 h 3750841"/>
              <a:gd name="connsiteX7" fmla="*/ 576023 w 12192000"/>
              <a:gd name="connsiteY7" fmla="*/ 1348423 h 3750841"/>
              <a:gd name="connsiteX8" fmla="*/ 11829 w 12192000"/>
              <a:gd name="connsiteY8" fmla="*/ 1186252 h 3750841"/>
              <a:gd name="connsiteX9" fmla="*/ 0 w 12192000"/>
              <a:gd name="connsiteY9" fmla="*/ 1185199 h 3750841"/>
              <a:gd name="connsiteX10" fmla="*/ 0 w 12192000"/>
              <a:gd name="connsiteY10" fmla="*/ 52838 h 3750841"/>
              <a:gd name="connsiteX11" fmla="*/ 13926 w 12192000"/>
              <a:gd name="connsiteY11" fmla="*/ 49091 h 3750841"/>
              <a:gd name="connsiteX12" fmla="*/ 284873 w 12192000"/>
              <a:gd name="connsiteY12" fmla="*/ 442 h 3750841"/>
              <a:gd name="connsiteX0-1" fmla="*/ 336528 w 12243655"/>
              <a:gd name="connsiteY0-2" fmla="*/ 442 h 2793586"/>
              <a:gd name="connsiteX1-3" fmla="*/ 5602533 w 12243655"/>
              <a:gd name="connsiteY1-4" fmla="*/ 1842978 h 2793586"/>
              <a:gd name="connsiteX2-5" fmla="*/ 12133216 w 12243655"/>
              <a:gd name="connsiteY2-6" fmla="*/ 1801114 h 2793586"/>
              <a:gd name="connsiteX3-7" fmla="*/ 12243655 w 12243655"/>
              <a:gd name="connsiteY3-8" fmla="*/ 1747221 h 2793586"/>
              <a:gd name="connsiteX4-9" fmla="*/ 12243655 w 12243655"/>
              <a:gd name="connsiteY4-10" fmla="*/ 2550059 h 2793586"/>
              <a:gd name="connsiteX5-11" fmla="*/ 12190007 w 12243655"/>
              <a:gd name="connsiteY5-12" fmla="*/ 2633905 h 2793586"/>
              <a:gd name="connsiteX6-13" fmla="*/ 6326436 w 12243655"/>
              <a:gd name="connsiteY6-14" fmla="*/ 2168302 h 2793586"/>
              <a:gd name="connsiteX7-15" fmla="*/ 627678 w 12243655"/>
              <a:gd name="connsiteY7-16" fmla="*/ 1348423 h 2793586"/>
              <a:gd name="connsiteX8-17" fmla="*/ 63484 w 12243655"/>
              <a:gd name="connsiteY8-18" fmla="*/ 1186252 h 2793586"/>
              <a:gd name="connsiteX9-19" fmla="*/ 51655 w 12243655"/>
              <a:gd name="connsiteY9-20" fmla="*/ 1185199 h 2793586"/>
              <a:gd name="connsiteX10-21" fmla="*/ 51655 w 12243655"/>
              <a:gd name="connsiteY10-22" fmla="*/ 52838 h 2793586"/>
              <a:gd name="connsiteX11-23" fmla="*/ 65581 w 12243655"/>
              <a:gd name="connsiteY11-24" fmla="*/ 49091 h 2793586"/>
              <a:gd name="connsiteX12-25" fmla="*/ 336528 w 12243655"/>
              <a:gd name="connsiteY12-26" fmla="*/ 442 h 2793586"/>
              <a:gd name="connsiteX0-27" fmla="*/ 336528 w 12243655"/>
              <a:gd name="connsiteY0-28" fmla="*/ 442 h 2709994"/>
              <a:gd name="connsiteX1-29" fmla="*/ 5602533 w 12243655"/>
              <a:gd name="connsiteY1-30" fmla="*/ 1842978 h 2709994"/>
              <a:gd name="connsiteX2-31" fmla="*/ 12133216 w 12243655"/>
              <a:gd name="connsiteY2-32" fmla="*/ 1801114 h 2709994"/>
              <a:gd name="connsiteX3-33" fmla="*/ 12243655 w 12243655"/>
              <a:gd name="connsiteY3-34" fmla="*/ 1747221 h 2709994"/>
              <a:gd name="connsiteX4-35" fmla="*/ 12243655 w 12243655"/>
              <a:gd name="connsiteY4-36" fmla="*/ 2550059 h 2709994"/>
              <a:gd name="connsiteX5-37" fmla="*/ 12190007 w 12243655"/>
              <a:gd name="connsiteY5-38" fmla="*/ 2633905 h 2709994"/>
              <a:gd name="connsiteX6-39" fmla="*/ 6326436 w 12243655"/>
              <a:gd name="connsiteY6-40" fmla="*/ 2168302 h 2709994"/>
              <a:gd name="connsiteX7-41" fmla="*/ 627678 w 12243655"/>
              <a:gd name="connsiteY7-42" fmla="*/ 1348423 h 2709994"/>
              <a:gd name="connsiteX8-43" fmla="*/ 63484 w 12243655"/>
              <a:gd name="connsiteY8-44" fmla="*/ 1186252 h 2709994"/>
              <a:gd name="connsiteX9-45" fmla="*/ 51655 w 12243655"/>
              <a:gd name="connsiteY9-46" fmla="*/ 1185199 h 2709994"/>
              <a:gd name="connsiteX10-47" fmla="*/ 51655 w 12243655"/>
              <a:gd name="connsiteY10-48" fmla="*/ 52838 h 2709994"/>
              <a:gd name="connsiteX11-49" fmla="*/ 65581 w 12243655"/>
              <a:gd name="connsiteY11-50" fmla="*/ 49091 h 2709994"/>
              <a:gd name="connsiteX12-51" fmla="*/ 336528 w 12243655"/>
              <a:gd name="connsiteY12-52" fmla="*/ 442 h 2709994"/>
              <a:gd name="connsiteX0-53" fmla="*/ 336528 w 12243655"/>
              <a:gd name="connsiteY0-54" fmla="*/ 442 h 2746355"/>
              <a:gd name="connsiteX1-55" fmla="*/ 5602533 w 12243655"/>
              <a:gd name="connsiteY1-56" fmla="*/ 1842978 h 2746355"/>
              <a:gd name="connsiteX2-57" fmla="*/ 12133216 w 12243655"/>
              <a:gd name="connsiteY2-58" fmla="*/ 1801114 h 2746355"/>
              <a:gd name="connsiteX3-59" fmla="*/ 12243655 w 12243655"/>
              <a:gd name="connsiteY3-60" fmla="*/ 1747221 h 2746355"/>
              <a:gd name="connsiteX4-61" fmla="*/ 12243655 w 12243655"/>
              <a:gd name="connsiteY4-62" fmla="*/ 2550059 h 2746355"/>
              <a:gd name="connsiteX5-63" fmla="*/ 12190007 w 12243655"/>
              <a:gd name="connsiteY5-64" fmla="*/ 2633905 h 2746355"/>
              <a:gd name="connsiteX6-65" fmla="*/ 6326436 w 12243655"/>
              <a:gd name="connsiteY6-66" fmla="*/ 2168302 h 2746355"/>
              <a:gd name="connsiteX7-67" fmla="*/ 627678 w 12243655"/>
              <a:gd name="connsiteY7-68" fmla="*/ 1348423 h 2746355"/>
              <a:gd name="connsiteX8-69" fmla="*/ 63484 w 12243655"/>
              <a:gd name="connsiteY8-70" fmla="*/ 1186252 h 2746355"/>
              <a:gd name="connsiteX9-71" fmla="*/ 51655 w 12243655"/>
              <a:gd name="connsiteY9-72" fmla="*/ 1185199 h 2746355"/>
              <a:gd name="connsiteX10-73" fmla="*/ 51655 w 12243655"/>
              <a:gd name="connsiteY10-74" fmla="*/ 52838 h 2746355"/>
              <a:gd name="connsiteX11-75" fmla="*/ 65581 w 12243655"/>
              <a:gd name="connsiteY11-76" fmla="*/ 49091 h 2746355"/>
              <a:gd name="connsiteX12-77" fmla="*/ 336528 w 12243655"/>
              <a:gd name="connsiteY12-78" fmla="*/ 442 h 2746355"/>
              <a:gd name="connsiteX0-79" fmla="*/ 336528 w 12243655"/>
              <a:gd name="connsiteY0-80" fmla="*/ 442 h 3062767"/>
              <a:gd name="connsiteX1-81" fmla="*/ 5602533 w 12243655"/>
              <a:gd name="connsiteY1-82" fmla="*/ 1842978 h 3062767"/>
              <a:gd name="connsiteX2-83" fmla="*/ 12133216 w 12243655"/>
              <a:gd name="connsiteY2-84" fmla="*/ 1801114 h 3062767"/>
              <a:gd name="connsiteX3-85" fmla="*/ 12243655 w 12243655"/>
              <a:gd name="connsiteY3-86" fmla="*/ 1747221 h 3062767"/>
              <a:gd name="connsiteX4-87" fmla="*/ 12243655 w 12243655"/>
              <a:gd name="connsiteY4-88" fmla="*/ 2550059 h 3062767"/>
              <a:gd name="connsiteX5-89" fmla="*/ 12190007 w 12243655"/>
              <a:gd name="connsiteY5-90" fmla="*/ 2932843 h 3062767"/>
              <a:gd name="connsiteX6-91" fmla="*/ 6326436 w 12243655"/>
              <a:gd name="connsiteY6-92" fmla="*/ 2168302 h 3062767"/>
              <a:gd name="connsiteX7-93" fmla="*/ 627678 w 12243655"/>
              <a:gd name="connsiteY7-94" fmla="*/ 1348423 h 3062767"/>
              <a:gd name="connsiteX8-95" fmla="*/ 63484 w 12243655"/>
              <a:gd name="connsiteY8-96" fmla="*/ 1186252 h 3062767"/>
              <a:gd name="connsiteX9-97" fmla="*/ 51655 w 12243655"/>
              <a:gd name="connsiteY9-98" fmla="*/ 1185199 h 3062767"/>
              <a:gd name="connsiteX10-99" fmla="*/ 51655 w 12243655"/>
              <a:gd name="connsiteY10-100" fmla="*/ 52838 h 3062767"/>
              <a:gd name="connsiteX11-101" fmla="*/ 65581 w 12243655"/>
              <a:gd name="connsiteY11-102" fmla="*/ 49091 h 3062767"/>
              <a:gd name="connsiteX12-103" fmla="*/ 336528 w 12243655"/>
              <a:gd name="connsiteY12-104" fmla="*/ 442 h 3062767"/>
              <a:gd name="connsiteX0-105" fmla="*/ 336528 w 12243655"/>
              <a:gd name="connsiteY0-106" fmla="*/ 442 h 2945862"/>
              <a:gd name="connsiteX1-107" fmla="*/ 5602533 w 12243655"/>
              <a:gd name="connsiteY1-108" fmla="*/ 1842978 h 2945862"/>
              <a:gd name="connsiteX2-109" fmla="*/ 12133216 w 12243655"/>
              <a:gd name="connsiteY2-110" fmla="*/ 1801114 h 2945862"/>
              <a:gd name="connsiteX3-111" fmla="*/ 12243655 w 12243655"/>
              <a:gd name="connsiteY3-112" fmla="*/ 1747221 h 2945862"/>
              <a:gd name="connsiteX4-113" fmla="*/ 12243655 w 12243655"/>
              <a:gd name="connsiteY4-114" fmla="*/ 2550059 h 2945862"/>
              <a:gd name="connsiteX5-115" fmla="*/ 12190007 w 12243655"/>
              <a:gd name="connsiteY5-116" fmla="*/ 2932843 h 2945862"/>
              <a:gd name="connsiteX6-117" fmla="*/ 6326436 w 12243655"/>
              <a:gd name="connsiteY6-118" fmla="*/ 2168302 h 2945862"/>
              <a:gd name="connsiteX7-119" fmla="*/ 627678 w 12243655"/>
              <a:gd name="connsiteY7-120" fmla="*/ 1348423 h 2945862"/>
              <a:gd name="connsiteX8-121" fmla="*/ 63484 w 12243655"/>
              <a:gd name="connsiteY8-122" fmla="*/ 1186252 h 2945862"/>
              <a:gd name="connsiteX9-123" fmla="*/ 51655 w 12243655"/>
              <a:gd name="connsiteY9-124" fmla="*/ 1185199 h 2945862"/>
              <a:gd name="connsiteX10-125" fmla="*/ 51655 w 12243655"/>
              <a:gd name="connsiteY10-126" fmla="*/ 52838 h 2945862"/>
              <a:gd name="connsiteX11-127" fmla="*/ 65581 w 12243655"/>
              <a:gd name="connsiteY11-128" fmla="*/ 49091 h 2945862"/>
              <a:gd name="connsiteX12-129" fmla="*/ 336528 w 12243655"/>
              <a:gd name="connsiteY12-130" fmla="*/ 442 h 2945862"/>
              <a:gd name="connsiteX0-131" fmla="*/ 284873 w 12192000"/>
              <a:gd name="connsiteY0-132" fmla="*/ 442 h 3033575"/>
              <a:gd name="connsiteX1-133" fmla="*/ 5550878 w 12192000"/>
              <a:gd name="connsiteY1-134" fmla="*/ 1842978 h 3033575"/>
              <a:gd name="connsiteX2-135" fmla="*/ 12081561 w 12192000"/>
              <a:gd name="connsiteY2-136" fmla="*/ 1801114 h 3033575"/>
              <a:gd name="connsiteX3-137" fmla="*/ 12192000 w 12192000"/>
              <a:gd name="connsiteY3-138" fmla="*/ 1747221 h 3033575"/>
              <a:gd name="connsiteX4-139" fmla="*/ 12192000 w 12192000"/>
              <a:gd name="connsiteY4-140" fmla="*/ 2550059 h 3033575"/>
              <a:gd name="connsiteX5-141" fmla="*/ 12138352 w 12192000"/>
              <a:gd name="connsiteY5-142" fmla="*/ 2932843 h 3033575"/>
              <a:gd name="connsiteX6-143" fmla="*/ 4006366 w 12192000"/>
              <a:gd name="connsiteY6-144" fmla="*/ 2854102 h 3033575"/>
              <a:gd name="connsiteX7-145" fmla="*/ 576023 w 12192000"/>
              <a:gd name="connsiteY7-146" fmla="*/ 1348423 h 3033575"/>
              <a:gd name="connsiteX8-147" fmla="*/ 11829 w 12192000"/>
              <a:gd name="connsiteY8-148" fmla="*/ 1186252 h 3033575"/>
              <a:gd name="connsiteX9-149" fmla="*/ 0 w 12192000"/>
              <a:gd name="connsiteY9-150" fmla="*/ 1185199 h 3033575"/>
              <a:gd name="connsiteX10-151" fmla="*/ 0 w 12192000"/>
              <a:gd name="connsiteY10-152" fmla="*/ 52838 h 3033575"/>
              <a:gd name="connsiteX11-153" fmla="*/ 13926 w 12192000"/>
              <a:gd name="connsiteY11-154" fmla="*/ 49091 h 3033575"/>
              <a:gd name="connsiteX12-155" fmla="*/ 284873 w 12192000"/>
              <a:gd name="connsiteY12-156" fmla="*/ 442 h 3033575"/>
              <a:gd name="connsiteX0-157" fmla="*/ 284873 w 12192000"/>
              <a:gd name="connsiteY0-158" fmla="*/ 442 h 3157480"/>
              <a:gd name="connsiteX1-159" fmla="*/ 5550878 w 12192000"/>
              <a:gd name="connsiteY1-160" fmla="*/ 1842978 h 3157480"/>
              <a:gd name="connsiteX2-161" fmla="*/ 12081561 w 12192000"/>
              <a:gd name="connsiteY2-162" fmla="*/ 1801114 h 3157480"/>
              <a:gd name="connsiteX3-163" fmla="*/ 12192000 w 12192000"/>
              <a:gd name="connsiteY3-164" fmla="*/ 1747221 h 3157480"/>
              <a:gd name="connsiteX4-165" fmla="*/ 12192000 w 12192000"/>
              <a:gd name="connsiteY4-166" fmla="*/ 2550059 h 3157480"/>
              <a:gd name="connsiteX5-167" fmla="*/ 12138352 w 12192000"/>
              <a:gd name="connsiteY5-168" fmla="*/ 2932843 h 3157480"/>
              <a:gd name="connsiteX6-169" fmla="*/ 4006366 w 12192000"/>
              <a:gd name="connsiteY6-170" fmla="*/ 2854102 h 3157480"/>
              <a:gd name="connsiteX7-171" fmla="*/ 576023 w 12192000"/>
              <a:gd name="connsiteY7-172" fmla="*/ 1348423 h 3157480"/>
              <a:gd name="connsiteX8-173" fmla="*/ 11829 w 12192000"/>
              <a:gd name="connsiteY8-174" fmla="*/ 1186252 h 3157480"/>
              <a:gd name="connsiteX9-175" fmla="*/ 0 w 12192000"/>
              <a:gd name="connsiteY9-176" fmla="*/ 1185199 h 3157480"/>
              <a:gd name="connsiteX10-177" fmla="*/ 0 w 12192000"/>
              <a:gd name="connsiteY10-178" fmla="*/ 52838 h 3157480"/>
              <a:gd name="connsiteX11-179" fmla="*/ 13926 w 12192000"/>
              <a:gd name="connsiteY11-180" fmla="*/ 49091 h 3157480"/>
              <a:gd name="connsiteX12-181" fmla="*/ 284873 w 12192000"/>
              <a:gd name="connsiteY12-182" fmla="*/ 442 h 3157480"/>
              <a:gd name="connsiteX0-183" fmla="*/ 284873 w 12192000"/>
              <a:gd name="connsiteY0-184" fmla="*/ 442 h 3218445"/>
              <a:gd name="connsiteX1-185" fmla="*/ 5550878 w 12192000"/>
              <a:gd name="connsiteY1-186" fmla="*/ 1842978 h 3218445"/>
              <a:gd name="connsiteX2-187" fmla="*/ 12081561 w 12192000"/>
              <a:gd name="connsiteY2-188" fmla="*/ 1801114 h 3218445"/>
              <a:gd name="connsiteX3-189" fmla="*/ 12192000 w 12192000"/>
              <a:gd name="connsiteY3-190" fmla="*/ 1747221 h 3218445"/>
              <a:gd name="connsiteX4-191" fmla="*/ 12192000 w 12192000"/>
              <a:gd name="connsiteY4-192" fmla="*/ 2550059 h 3218445"/>
              <a:gd name="connsiteX5-193" fmla="*/ 12138352 w 12192000"/>
              <a:gd name="connsiteY5-194" fmla="*/ 2932843 h 3218445"/>
              <a:gd name="connsiteX6-195" fmla="*/ 5290043 w 12192000"/>
              <a:gd name="connsiteY6-196" fmla="*/ 2942025 h 3218445"/>
              <a:gd name="connsiteX7-197" fmla="*/ 576023 w 12192000"/>
              <a:gd name="connsiteY7-198" fmla="*/ 1348423 h 3218445"/>
              <a:gd name="connsiteX8-199" fmla="*/ 11829 w 12192000"/>
              <a:gd name="connsiteY8-200" fmla="*/ 1186252 h 3218445"/>
              <a:gd name="connsiteX9-201" fmla="*/ 0 w 12192000"/>
              <a:gd name="connsiteY9-202" fmla="*/ 1185199 h 3218445"/>
              <a:gd name="connsiteX10-203" fmla="*/ 0 w 12192000"/>
              <a:gd name="connsiteY10-204" fmla="*/ 52838 h 3218445"/>
              <a:gd name="connsiteX11-205" fmla="*/ 13926 w 12192000"/>
              <a:gd name="connsiteY11-206" fmla="*/ 49091 h 3218445"/>
              <a:gd name="connsiteX12-207" fmla="*/ 284873 w 12192000"/>
              <a:gd name="connsiteY12-208" fmla="*/ 442 h 3218445"/>
              <a:gd name="connsiteX0-209" fmla="*/ 328444 w 12235571"/>
              <a:gd name="connsiteY0-210" fmla="*/ 442 h 3040734"/>
              <a:gd name="connsiteX1-211" fmla="*/ 5594449 w 12235571"/>
              <a:gd name="connsiteY1-212" fmla="*/ 1842978 h 3040734"/>
              <a:gd name="connsiteX2-213" fmla="*/ 12125132 w 12235571"/>
              <a:gd name="connsiteY2-214" fmla="*/ 1801114 h 3040734"/>
              <a:gd name="connsiteX3-215" fmla="*/ 12235571 w 12235571"/>
              <a:gd name="connsiteY3-216" fmla="*/ 1747221 h 3040734"/>
              <a:gd name="connsiteX4-217" fmla="*/ 12235571 w 12235571"/>
              <a:gd name="connsiteY4-218" fmla="*/ 2550059 h 3040734"/>
              <a:gd name="connsiteX5-219" fmla="*/ 12181923 w 12235571"/>
              <a:gd name="connsiteY5-220" fmla="*/ 2932843 h 3040734"/>
              <a:gd name="connsiteX6-221" fmla="*/ 5333614 w 12235571"/>
              <a:gd name="connsiteY6-222" fmla="*/ 2942025 h 3040734"/>
              <a:gd name="connsiteX7-223" fmla="*/ 514086 w 12235571"/>
              <a:gd name="connsiteY7-224" fmla="*/ 1963884 h 3040734"/>
              <a:gd name="connsiteX8-225" fmla="*/ 55400 w 12235571"/>
              <a:gd name="connsiteY8-226" fmla="*/ 1186252 h 3040734"/>
              <a:gd name="connsiteX9-227" fmla="*/ 43571 w 12235571"/>
              <a:gd name="connsiteY9-228" fmla="*/ 1185199 h 3040734"/>
              <a:gd name="connsiteX10-229" fmla="*/ 43571 w 12235571"/>
              <a:gd name="connsiteY10-230" fmla="*/ 52838 h 3040734"/>
              <a:gd name="connsiteX11-231" fmla="*/ 57497 w 12235571"/>
              <a:gd name="connsiteY11-232" fmla="*/ 49091 h 3040734"/>
              <a:gd name="connsiteX12-233" fmla="*/ 328444 w 12235571"/>
              <a:gd name="connsiteY12-234" fmla="*/ 442 h 3040734"/>
              <a:gd name="connsiteX0-235" fmla="*/ 328444 w 12235571"/>
              <a:gd name="connsiteY0-236" fmla="*/ 442 h 3298259"/>
              <a:gd name="connsiteX1-237" fmla="*/ 5594449 w 12235571"/>
              <a:gd name="connsiteY1-238" fmla="*/ 1842978 h 3298259"/>
              <a:gd name="connsiteX2-239" fmla="*/ 12125132 w 12235571"/>
              <a:gd name="connsiteY2-240" fmla="*/ 1801114 h 3298259"/>
              <a:gd name="connsiteX3-241" fmla="*/ 12235571 w 12235571"/>
              <a:gd name="connsiteY3-242" fmla="*/ 1747221 h 3298259"/>
              <a:gd name="connsiteX4-243" fmla="*/ 12235571 w 12235571"/>
              <a:gd name="connsiteY4-244" fmla="*/ 2550059 h 3298259"/>
              <a:gd name="connsiteX5-245" fmla="*/ 12181923 w 12235571"/>
              <a:gd name="connsiteY5-246" fmla="*/ 2932843 h 3298259"/>
              <a:gd name="connsiteX6-247" fmla="*/ 5333614 w 12235571"/>
              <a:gd name="connsiteY6-248" fmla="*/ 2942025 h 3298259"/>
              <a:gd name="connsiteX7-249" fmla="*/ 514086 w 12235571"/>
              <a:gd name="connsiteY7-250" fmla="*/ 1963884 h 3298259"/>
              <a:gd name="connsiteX8-251" fmla="*/ 55400 w 12235571"/>
              <a:gd name="connsiteY8-252" fmla="*/ 1186252 h 3298259"/>
              <a:gd name="connsiteX9-253" fmla="*/ 43571 w 12235571"/>
              <a:gd name="connsiteY9-254" fmla="*/ 1185199 h 3298259"/>
              <a:gd name="connsiteX10-255" fmla="*/ 43571 w 12235571"/>
              <a:gd name="connsiteY10-256" fmla="*/ 52838 h 3298259"/>
              <a:gd name="connsiteX11-257" fmla="*/ 57497 w 12235571"/>
              <a:gd name="connsiteY11-258" fmla="*/ 49091 h 3298259"/>
              <a:gd name="connsiteX12-259" fmla="*/ 328444 w 12235571"/>
              <a:gd name="connsiteY12-260" fmla="*/ 442 h 3298259"/>
              <a:gd name="connsiteX0-261" fmla="*/ 391194 w 12298321"/>
              <a:gd name="connsiteY0-262" fmla="*/ 442 h 3052589"/>
              <a:gd name="connsiteX1-263" fmla="*/ 5657199 w 12298321"/>
              <a:gd name="connsiteY1-264" fmla="*/ 1842978 h 3052589"/>
              <a:gd name="connsiteX2-265" fmla="*/ 12187882 w 12298321"/>
              <a:gd name="connsiteY2-266" fmla="*/ 1801114 h 3052589"/>
              <a:gd name="connsiteX3-267" fmla="*/ 12298321 w 12298321"/>
              <a:gd name="connsiteY3-268" fmla="*/ 1747221 h 3052589"/>
              <a:gd name="connsiteX4-269" fmla="*/ 12298321 w 12298321"/>
              <a:gd name="connsiteY4-270" fmla="*/ 2550059 h 3052589"/>
              <a:gd name="connsiteX5-271" fmla="*/ 12244673 w 12298321"/>
              <a:gd name="connsiteY5-272" fmla="*/ 2932843 h 3052589"/>
              <a:gd name="connsiteX6-273" fmla="*/ 6328349 w 12298321"/>
              <a:gd name="connsiteY6-274" fmla="*/ 2660672 h 3052589"/>
              <a:gd name="connsiteX7-275" fmla="*/ 576836 w 12298321"/>
              <a:gd name="connsiteY7-276" fmla="*/ 1963884 h 3052589"/>
              <a:gd name="connsiteX8-277" fmla="*/ 118150 w 12298321"/>
              <a:gd name="connsiteY8-278" fmla="*/ 1186252 h 3052589"/>
              <a:gd name="connsiteX9-279" fmla="*/ 106321 w 12298321"/>
              <a:gd name="connsiteY9-280" fmla="*/ 1185199 h 3052589"/>
              <a:gd name="connsiteX10-281" fmla="*/ 106321 w 12298321"/>
              <a:gd name="connsiteY10-282" fmla="*/ 52838 h 3052589"/>
              <a:gd name="connsiteX11-283" fmla="*/ 120247 w 12298321"/>
              <a:gd name="connsiteY11-284" fmla="*/ 49091 h 3052589"/>
              <a:gd name="connsiteX12-285" fmla="*/ 391194 w 12298321"/>
              <a:gd name="connsiteY12-286" fmla="*/ 442 h 3052589"/>
              <a:gd name="connsiteX0-287" fmla="*/ 391194 w 12298321"/>
              <a:gd name="connsiteY0-288" fmla="*/ 442 h 2948803"/>
              <a:gd name="connsiteX1-289" fmla="*/ 5657199 w 12298321"/>
              <a:gd name="connsiteY1-290" fmla="*/ 1842978 h 2948803"/>
              <a:gd name="connsiteX2-291" fmla="*/ 12187882 w 12298321"/>
              <a:gd name="connsiteY2-292" fmla="*/ 1801114 h 2948803"/>
              <a:gd name="connsiteX3-293" fmla="*/ 12298321 w 12298321"/>
              <a:gd name="connsiteY3-294" fmla="*/ 1747221 h 2948803"/>
              <a:gd name="connsiteX4-295" fmla="*/ 12298321 w 12298321"/>
              <a:gd name="connsiteY4-296" fmla="*/ 2550059 h 2948803"/>
              <a:gd name="connsiteX5-297" fmla="*/ 12244673 w 12298321"/>
              <a:gd name="connsiteY5-298" fmla="*/ 2932843 h 2948803"/>
              <a:gd name="connsiteX6-299" fmla="*/ 6328349 w 12298321"/>
              <a:gd name="connsiteY6-300" fmla="*/ 2660672 h 2948803"/>
              <a:gd name="connsiteX7-301" fmla="*/ 576836 w 12298321"/>
              <a:gd name="connsiteY7-302" fmla="*/ 1963884 h 2948803"/>
              <a:gd name="connsiteX8-303" fmla="*/ 118150 w 12298321"/>
              <a:gd name="connsiteY8-304" fmla="*/ 1186252 h 2948803"/>
              <a:gd name="connsiteX9-305" fmla="*/ 106321 w 12298321"/>
              <a:gd name="connsiteY9-306" fmla="*/ 1185199 h 2948803"/>
              <a:gd name="connsiteX10-307" fmla="*/ 106321 w 12298321"/>
              <a:gd name="connsiteY10-308" fmla="*/ 52838 h 2948803"/>
              <a:gd name="connsiteX11-309" fmla="*/ 120247 w 12298321"/>
              <a:gd name="connsiteY11-310" fmla="*/ 49091 h 2948803"/>
              <a:gd name="connsiteX12-311" fmla="*/ 391194 w 12298321"/>
              <a:gd name="connsiteY12-312" fmla="*/ 442 h 294880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</a:cxnLst>
            <a:rect l="l" t="t" r="r" b="b"/>
            <a:pathLst>
              <a:path w="12298321" h="2948803">
                <a:moveTo>
                  <a:pt x="391194" y="442"/>
                </a:moveTo>
                <a:cubicBezTo>
                  <a:pt x="2776687" y="-30437"/>
                  <a:pt x="3645324" y="1565196"/>
                  <a:pt x="5657199" y="1842978"/>
                </a:cubicBezTo>
                <a:cubicBezTo>
                  <a:pt x="7543330" y="2103399"/>
                  <a:pt x="10699538" y="2408738"/>
                  <a:pt x="12187882" y="1801114"/>
                </a:cubicBezTo>
                <a:lnTo>
                  <a:pt x="12298321" y="1747221"/>
                </a:lnTo>
                <a:lnTo>
                  <a:pt x="12298321" y="2550059"/>
                </a:lnTo>
                <a:lnTo>
                  <a:pt x="12244673" y="2932843"/>
                </a:lnTo>
                <a:cubicBezTo>
                  <a:pt x="10437671" y="3042375"/>
                  <a:pt x="7938881" y="1802257"/>
                  <a:pt x="6328349" y="2660672"/>
                </a:cubicBezTo>
                <a:cubicBezTo>
                  <a:pt x="4717817" y="3519087"/>
                  <a:pt x="1611869" y="2209621"/>
                  <a:pt x="576836" y="1963884"/>
                </a:cubicBezTo>
                <a:cubicBezTo>
                  <a:pt x="-458197" y="1718147"/>
                  <a:pt x="240812" y="1203357"/>
                  <a:pt x="118150" y="1186252"/>
                </a:cubicBezTo>
                <a:lnTo>
                  <a:pt x="106321" y="1185199"/>
                </a:lnTo>
                <a:lnTo>
                  <a:pt x="106321" y="52838"/>
                </a:lnTo>
                <a:lnTo>
                  <a:pt x="120247" y="49091"/>
                </a:lnTo>
                <a:cubicBezTo>
                  <a:pt x="217013" y="23452"/>
                  <a:pt x="311678" y="1472"/>
                  <a:pt x="391194" y="442"/>
                </a:cubicBezTo>
                <a:close/>
              </a:path>
            </a:pathLst>
          </a:custGeom>
          <a:solidFill>
            <a:srgbClr val="20B6BE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任意多边形 39"/>
          <p:cNvSpPr/>
          <p:nvPr/>
        </p:nvSpPr>
        <p:spPr>
          <a:xfrm>
            <a:off x="1" y="4199061"/>
            <a:ext cx="12642271" cy="2509328"/>
          </a:xfrm>
          <a:custGeom>
            <a:avLst/>
            <a:gdLst>
              <a:gd name="connsiteX0" fmla="*/ 501750 w 12642271"/>
              <a:gd name="connsiteY0" fmla="*/ 238 h 2083587"/>
              <a:gd name="connsiteX1" fmla="*/ 6207369 w 12642271"/>
              <a:gd name="connsiteY1" fmla="*/ 1121804 h 2083587"/>
              <a:gd name="connsiteX2" fmla="*/ 12625753 w 12642271"/>
              <a:gd name="connsiteY2" fmla="*/ 1315236 h 2083587"/>
              <a:gd name="connsiteX3" fmla="*/ 12642271 w 12642271"/>
              <a:gd name="connsiteY3" fmla="*/ 2021347 h 2083587"/>
              <a:gd name="connsiteX4" fmla="*/ 12513491 w 12642271"/>
              <a:gd name="connsiteY4" fmla="*/ 2053408 h 2083587"/>
              <a:gd name="connsiteX5" fmla="*/ 6350981 w 12642271"/>
              <a:gd name="connsiteY5" fmla="*/ 1710898 h 2083587"/>
              <a:gd name="connsiteX6" fmla="*/ 581885 w 12642271"/>
              <a:gd name="connsiteY6" fmla="*/ 539326 h 2083587"/>
              <a:gd name="connsiteX7" fmla="*/ 150102 w 12642271"/>
              <a:gd name="connsiteY7" fmla="*/ 597571 h 2083587"/>
              <a:gd name="connsiteX8" fmla="*/ 0 w 12642271"/>
              <a:gd name="connsiteY8" fmla="*/ 638237 h 2083587"/>
              <a:gd name="connsiteX9" fmla="*/ 0 w 12642271"/>
              <a:gd name="connsiteY9" fmla="*/ 49143 h 2083587"/>
              <a:gd name="connsiteX10" fmla="*/ 501750 w 12642271"/>
              <a:gd name="connsiteY10" fmla="*/ 238 h 2083587"/>
              <a:gd name="connsiteX0-1" fmla="*/ 501750 w 12642271"/>
              <a:gd name="connsiteY0-2" fmla="*/ 238 h 2134511"/>
              <a:gd name="connsiteX1-3" fmla="*/ 6207369 w 12642271"/>
              <a:gd name="connsiteY1-4" fmla="*/ 1121804 h 2134511"/>
              <a:gd name="connsiteX2-5" fmla="*/ 12625753 w 12642271"/>
              <a:gd name="connsiteY2-6" fmla="*/ 1315236 h 2134511"/>
              <a:gd name="connsiteX3-7" fmla="*/ 12642271 w 12642271"/>
              <a:gd name="connsiteY3-8" fmla="*/ 2021347 h 2134511"/>
              <a:gd name="connsiteX4-9" fmla="*/ 12513491 w 12642271"/>
              <a:gd name="connsiteY4-10" fmla="*/ 2053408 h 2134511"/>
              <a:gd name="connsiteX5-11" fmla="*/ 6350981 w 12642271"/>
              <a:gd name="connsiteY5-12" fmla="*/ 1710898 h 2134511"/>
              <a:gd name="connsiteX6-13" fmla="*/ 581885 w 12642271"/>
              <a:gd name="connsiteY6-14" fmla="*/ 539326 h 2134511"/>
              <a:gd name="connsiteX7-15" fmla="*/ 150102 w 12642271"/>
              <a:gd name="connsiteY7-16" fmla="*/ 597571 h 2134511"/>
              <a:gd name="connsiteX8-17" fmla="*/ 0 w 12642271"/>
              <a:gd name="connsiteY8-18" fmla="*/ 638237 h 2134511"/>
              <a:gd name="connsiteX9-19" fmla="*/ 0 w 12642271"/>
              <a:gd name="connsiteY9-20" fmla="*/ 49143 h 2134511"/>
              <a:gd name="connsiteX10-21" fmla="*/ 501750 w 12642271"/>
              <a:gd name="connsiteY10-22" fmla="*/ 238 h 2134511"/>
              <a:gd name="connsiteX0-23" fmla="*/ 501750 w 12642271"/>
              <a:gd name="connsiteY0-24" fmla="*/ 375055 h 2509328"/>
              <a:gd name="connsiteX1-25" fmla="*/ 6383216 w 12642271"/>
              <a:gd name="connsiteY1-26" fmla="*/ 564637 h 2509328"/>
              <a:gd name="connsiteX2-27" fmla="*/ 12625753 w 12642271"/>
              <a:gd name="connsiteY2-28" fmla="*/ 1690053 h 2509328"/>
              <a:gd name="connsiteX3-29" fmla="*/ 12642271 w 12642271"/>
              <a:gd name="connsiteY3-30" fmla="*/ 2396164 h 2509328"/>
              <a:gd name="connsiteX4-31" fmla="*/ 12513491 w 12642271"/>
              <a:gd name="connsiteY4-32" fmla="*/ 2428225 h 2509328"/>
              <a:gd name="connsiteX5-33" fmla="*/ 6350981 w 12642271"/>
              <a:gd name="connsiteY5-34" fmla="*/ 2085715 h 2509328"/>
              <a:gd name="connsiteX6-35" fmla="*/ 581885 w 12642271"/>
              <a:gd name="connsiteY6-36" fmla="*/ 914143 h 2509328"/>
              <a:gd name="connsiteX7-37" fmla="*/ 150102 w 12642271"/>
              <a:gd name="connsiteY7-38" fmla="*/ 972388 h 2509328"/>
              <a:gd name="connsiteX8-39" fmla="*/ 0 w 12642271"/>
              <a:gd name="connsiteY8-40" fmla="*/ 1013054 h 2509328"/>
              <a:gd name="connsiteX9-41" fmla="*/ 0 w 12642271"/>
              <a:gd name="connsiteY9-42" fmla="*/ 423960 h 2509328"/>
              <a:gd name="connsiteX10-43" fmla="*/ 501750 w 12642271"/>
              <a:gd name="connsiteY10-44" fmla="*/ 375055 h 250932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</a:cxnLst>
            <a:rect l="l" t="t" r="r" b="b"/>
            <a:pathLst>
              <a:path w="12642271" h="2509328">
                <a:moveTo>
                  <a:pt x="501750" y="375055"/>
                </a:moveTo>
                <a:cubicBezTo>
                  <a:pt x="2887243" y="344176"/>
                  <a:pt x="3685077" y="2411021"/>
                  <a:pt x="6383216" y="564637"/>
                </a:cubicBezTo>
                <a:cubicBezTo>
                  <a:pt x="9261231" y="-1404839"/>
                  <a:pt x="11289322" y="2472570"/>
                  <a:pt x="12625753" y="1690053"/>
                </a:cubicBezTo>
                <a:lnTo>
                  <a:pt x="12642271" y="2396164"/>
                </a:lnTo>
                <a:lnTo>
                  <a:pt x="12513491" y="2428225"/>
                </a:lnTo>
                <a:cubicBezTo>
                  <a:pt x="10407551" y="2907034"/>
                  <a:pt x="9149962" y="1065808"/>
                  <a:pt x="6350981" y="2085715"/>
                </a:cubicBezTo>
                <a:cubicBezTo>
                  <a:pt x="3552001" y="3105623"/>
                  <a:pt x="2383323" y="854406"/>
                  <a:pt x="581885" y="914143"/>
                </a:cubicBezTo>
                <a:cubicBezTo>
                  <a:pt x="442119" y="918778"/>
                  <a:pt x="298543" y="937324"/>
                  <a:pt x="150102" y="972388"/>
                </a:cubicBezTo>
                <a:lnTo>
                  <a:pt x="0" y="1013054"/>
                </a:lnTo>
                <a:lnTo>
                  <a:pt x="0" y="423960"/>
                </a:lnTo>
                <a:cubicBezTo>
                  <a:pt x="175846" y="392638"/>
                  <a:pt x="342717" y="377114"/>
                  <a:pt x="501750" y="375055"/>
                </a:cubicBezTo>
                <a:close/>
              </a:path>
            </a:pathLst>
          </a:custGeom>
          <a:solidFill>
            <a:srgbClr val="20B6BE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任意多边形 33"/>
          <p:cNvSpPr/>
          <p:nvPr/>
        </p:nvSpPr>
        <p:spPr>
          <a:xfrm>
            <a:off x="1" y="4544570"/>
            <a:ext cx="12642271" cy="2134511"/>
          </a:xfrm>
          <a:custGeom>
            <a:avLst/>
            <a:gdLst>
              <a:gd name="connsiteX0" fmla="*/ 501750 w 12642271"/>
              <a:gd name="connsiteY0" fmla="*/ 238 h 2083587"/>
              <a:gd name="connsiteX1" fmla="*/ 6207369 w 12642271"/>
              <a:gd name="connsiteY1" fmla="*/ 1121804 h 2083587"/>
              <a:gd name="connsiteX2" fmla="*/ 12625753 w 12642271"/>
              <a:gd name="connsiteY2" fmla="*/ 1315236 h 2083587"/>
              <a:gd name="connsiteX3" fmla="*/ 12642271 w 12642271"/>
              <a:gd name="connsiteY3" fmla="*/ 2021347 h 2083587"/>
              <a:gd name="connsiteX4" fmla="*/ 12513491 w 12642271"/>
              <a:gd name="connsiteY4" fmla="*/ 2053408 h 2083587"/>
              <a:gd name="connsiteX5" fmla="*/ 6350981 w 12642271"/>
              <a:gd name="connsiteY5" fmla="*/ 1710898 h 2083587"/>
              <a:gd name="connsiteX6" fmla="*/ 581885 w 12642271"/>
              <a:gd name="connsiteY6" fmla="*/ 539326 h 2083587"/>
              <a:gd name="connsiteX7" fmla="*/ 150102 w 12642271"/>
              <a:gd name="connsiteY7" fmla="*/ 597571 h 2083587"/>
              <a:gd name="connsiteX8" fmla="*/ 0 w 12642271"/>
              <a:gd name="connsiteY8" fmla="*/ 638237 h 2083587"/>
              <a:gd name="connsiteX9" fmla="*/ 0 w 12642271"/>
              <a:gd name="connsiteY9" fmla="*/ 49143 h 2083587"/>
              <a:gd name="connsiteX10" fmla="*/ 501750 w 12642271"/>
              <a:gd name="connsiteY10" fmla="*/ 238 h 2083587"/>
              <a:gd name="connsiteX0-1" fmla="*/ 501750 w 12642271"/>
              <a:gd name="connsiteY0-2" fmla="*/ 238 h 2134511"/>
              <a:gd name="connsiteX1-3" fmla="*/ 6207369 w 12642271"/>
              <a:gd name="connsiteY1-4" fmla="*/ 1121804 h 2134511"/>
              <a:gd name="connsiteX2-5" fmla="*/ 12625753 w 12642271"/>
              <a:gd name="connsiteY2-6" fmla="*/ 1315236 h 2134511"/>
              <a:gd name="connsiteX3-7" fmla="*/ 12642271 w 12642271"/>
              <a:gd name="connsiteY3-8" fmla="*/ 2021347 h 2134511"/>
              <a:gd name="connsiteX4-9" fmla="*/ 12513491 w 12642271"/>
              <a:gd name="connsiteY4-10" fmla="*/ 2053408 h 2134511"/>
              <a:gd name="connsiteX5-11" fmla="*/ 6350981 w 12642271"/>
              <a:gd name="connsiteY5-12" fmla="*/ 1710898 h 2134511"/>
              <a:gd name="connsiteX6-13" fmla="*/ 581885 w 12642271"/>
              <a:gd name="connsiteY6-14" fmla="*/ 539326 h 2134511"/>
              <a:gd name="connsiteX7-15" fmla="*/ 150102 w 12642271"/>
              <a:gd name="connsiteY7-16" fmla="*/ 597571 h 2134511"/>
              <a:gd name="connsiteX8-17" fmla="*/ 0 w 12642271"/>
              <a:gd name="connsiteY8-18" fmla="*/ 638237 h 2134511"/>
              <a:gd name="connsiteX9-19" fmla="*/ 0 w 12642271"/>
              <a:gd name="connsiteY9-20" fmla="*/ 49143 h 2134511"/>
              <a:gd name="connsiteX10-21" fmla="*/ 501750 w 12642271"/>
              <a:gd name="connsiteY10-22" fmla="*/ 238 h 213451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</a:cxnLst>
            <a:rect l="l" t="t" r="r" b="b"/>
            <a:pathLst>
              <a:path w="12642271" h="2134511">
                <a:moveTo>
                  <a:pt x="501750" y="238"/>
                </a:moveTo>
                <a:cubicBezTo>
                  <a:pt x="2887243" y="-30641"/>
                  <a:pt x="3509230" y="2968188"/>
                  <a:pt x="6207369" y="1121804"/>
                </a:cubicBezTo>
                <a:cubicBezTo>
                  <a:pt x="9085384" y="-847672"/>
                  <a:pt x="11289322" y="2097753"/>
                  <a:pt x="12625753" y="1315236"/>
                </a:cubicBezTo>
                <a:lnTo>
                  <a:pt x="12642271" y="2021347"/>
                </a:lnTo>
                <a:lnTo>
                  <a:pt x="12513491" y="2053408"/>
                </a:lnTo>
                <a:cubicBezTo>
                  <a:pt x="10407551" y="2532217"/>
                  <a:pt x="9149962" y="690991"/>
                  <a:pt x="6350981" y="1710898"/>
                </a:cubicBezTo>
                <a:cubicBezTo>
                  <a:pt x="3552001" y="2730806"/>
                  <a:pt x="2383323" y="479589"/>
                  <a:pt x="581885" y="539326"/>
                </a:cubicBezTo>
                <a:cubicBezTo>
                  <a:pt x="442119" y="543961"/>
                  <a:pt x="298543" y="562507"/>
                  <a:pt x="150102" y="597571"/>
                </a:cubicBezTo>
                <a:lnTo>
                  <a:pt x="0" y="638237"/>
                </a:lnTo>
                <a:lnTo>
                  <a:pt x="0" y="49143"/>
                </a:lnTo>
                <a:cubicBezTo>
                  <a:pt x="175846" y="17821"/>
                  <a:pt x="342717" y="2297"/>
                  <a:pt x="501750" y="238"/>
                </a:cubicBezTo>
                <a:close/>
              </a:path>
            </a:pathLst>
          </a:custGeom>
          <a:solidFill>
            <a:srgbClr val="20B6BE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TextBox 46"/>
          <p:cNvSpPr txBox="1"/>
          <p:nvPr/>
        </p:nvSpPr>
        <p:spPr>
          <a:xfrm>
            <a:off x="990893" y="1456140"/>
            <a:ext cx="304762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zh-CN" sz="4000" b="1" noProof="1">
                <a:solidFill>
                  <a:srgbClr val="19B4C9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从小事做起</a:t>
            </a:r>
            <a:r>
              <a:rPr lang="en-US" altLang="zh-CN" sz="4000" b="1" noProof="1">
                <a:solidFill>
                  <a:srgbClr val="19B4C9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:</a:t>
            </a:r>
            <a:endParaRPr lang="zh-CN" altLang="zh-CN" sz="4000" b="1" noProof="1">
              <a:solidFill>
                <a:srgbClr val="19B4C9"/>
              </a:solidFill>
              <a:effectLst>
                <a:outerShdw blurRad="38100" dist="38100" dir="2700000">
                  <a:srgbClr val="C0C0C0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4000" dirty="0">
              <a:solidFill>
                <a:srgbClr val="19B4C9"/>
              </a:solidFill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5118835" y="988727"/>
            <a:ext cx="3416320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noProof="1">
                <a:solidFill>
                  <a:srgbClr val="19B4C9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同学吃饭不浪费粮食</a:t>
            </a:r>
            <a:endParaRPr lang="en-US" altLang="zh-CN" sz="2800" dirty="0">
              <a:solidFill>
                <a:srgbClr val="19B4C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5947508" y="2253852"/>
            <a:ext cx="3416320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noProof="1">
                <a:solidFill>
                  <a:srgbClr val="19B4C9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洗刷时记得关水龙头</a:t>
            </a:r>
            <a:endParaRPr lang="en-US" altLang="zh-CN" sz="2800" dirty="0">
              <a:solidFill>
                <a:srgbClr val="19B4C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6812080" y="3422130"/>
            <a:ext cx="3775393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noProof="1">
                <a:solidFill>
                  <a:srgbClr val="19B4C9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离开教室宿舍随手关灯</a:t>
            </a:r>
            <a:endParaRPr lang="en-US" altLang="zh-CN" sz="2800" dirty="0">
              <a:solidFill>
                <a:srgbClr val="19B4C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" name="任意多边形 27"/>
          <p:cNvSpPr/>
          <p:nvPr/>
        </p:nvSpPr>
        <p:spPr>
          <a:xfrm>
            <a:off x="0" y="5008550"/>
            <a:ext cx="12537832" cy="1758355"/>
          </a:xfrm>
          <a:custGeom>
            <a:avLst/>
            <a:gdLst>
              <a:gd name="connsiteX0" fmla="*/ 568728 w 12632431"/>
              <a:gd name="connsiteY0" fmla="*/ 1170 h 1758355"/>
              <a:gd name="connsiteX1" fmla="*/ 6207369 w 12632431"/>
              <a:gd name="connsiteY1" fmla="*/ 1172742 h 1758355"/>
              <a:gd name="connsiteX2" fmla="*/ 12625753 w 12632431"/>
              <a:gd name="connsiteY2" fmla="*/ 1366174 h 1758355"/>
              <a:gd name="connsiteX3" fmla="*/ 12632431 w 12632431"/>
              <a:gd name="connsiteY3" fmla="*/ 1651634 h 1758355"/>
              <a:gd name="connsiteX4" fmla="*/ 12577416 w 12632431"/>
              <a:gd name="connsiteY4" fmla="*/ 1671706 h 1758355"/>
              <a:gd name="connsiteX5" fmla="*/ 6036725 w 12632431"/>
              <a:gd name="connsiteY5" fmla="*/ 1500989 h 1758355"/>
              <a:gd name="connsiteX6" fmla="*/ 43527 w 12632431"/>
              <a:gd name="connsiteY6" fmla="*/ 954701 h 1758355"/>
              <a:gd name="connsiteX7" fmla="*/ 0 w 12632431"/>
              <a:gd name="connsiteY7" fmla="*/ 966331 h 1758355"/>
              <a:gd name="connsiteX8" fmla="*/ 0 w 12632431"/>
              <a:gd name="connsiteY8" fmla="*/ 100081 h 1758355"/>
              <a:gd name="connsiteX9" fmla="*/ 568728 w 12632431"/>
              <a:gd name="connsiteY9" fmla="*/ 1170 h 1758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632431" h="1758355">
                <a:moveTo>
                  <a:pt x="568728" y="1170"/>
                </a:moveTo>
                <a:cubicBezTo>
                  <a:pt x="2329430" y="-58567"/>
                  <a:pt x="3471681" y="2192650"/>
                  <a:pt x="6207369" y="1172742"/>
                </a:cubicBezTo>
                <a:cubicBezTo>
                  <a:pt x="9226060" y="47327"/>
                  <a:pt x="11289322" y="2148691"/>
                  <a:pt x="12625753" y="1366174"/>
                </a:cubicBezTo>
                <a:lnTo>
                  <a:pt x="12632431" y="1651634"/>
                </a:lnTo>
                <a:lnTo>
                  <a:pt x="12577416" y="1671706"/>
                </a:lnTo>
                <a:cubicBezTo>
                  <a:pt x="11110248" y="2124180"/>
                  <a:pt x="8366526" y="613516"/>
                  <a:pt x="6036725" y="1500989"/>
                </a:cubicBezTo>
                <a:cubicBezTo>
                  <a:pt x="3629264" y="2418045"/>
                  <a:pt x="2110499" y="477375"/>
                  <a:pt x="43527" y="954701"/>
                </a:cubicBezTo>
                <a:lnTo>
                  <a:pt x="0" y="966331"/>
                </a:lnTo>
                <a:lnTo>
                  <a:pt x="0" y="100081"/>
                </a:lnTo>
                <a:cubicBezTo>
                  <a:pt x="197827" y="38260"/>
                  <a:pt x="386587" y="7350"/>
                  <a:pt x="568728" y="1170"/>
                </a:cubicBezTo>
                <a:close/>
              </a:path>
            </a:pathLst>
          </a:custGeom>
          <a:solidFill>
            <a:srgbClr val="20B6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0" name="组合 39"/>
          <p:cNvGrpSpPr/>
          <p:nvPr/>
        </p:nvGrpSpPr>
        <p:grpSpPr>
          <a:xfrm>
            <a:off x="3344916" y="2818078"/>
            <a:ext cx="1284558" cy="1284558"/>
            <a:chOff x="2132930" y="1035327"/>
            <a:chExt cx="1307248" cy="1307248"/>
          </a:xfrm>
        </p:grpSpPr>
        <p:grpSp>
          <p:nvGrpSpPr>
            <p:cNvPr id="41" name="组合 40"/>
            <p:cNvGrpSpPr/>
            <p:nvPr/>
          </p:nvGrpSpPr>
          <p:grpSpPr>
            <a:xfrm rot="20755360">
              <a:off x="2132930" y="1035327"/>
              <a:ext cx="1307248" cy="1307248"/>
              <a:chOff x="5153025" y="4019551"/>
              <a:chExt cx="1866899" cy="1866899"/>
            </a:xfrm>
          </p:grpSpPr>
          <p:sp>
            <p:nvSpPr>
              <p:cNvPr id="43" name="椭圆 42"/>
              <p:cNvSpPr/>
              <p:nvPr/>
            </p:nvSpPr>
            <p:spPr>
              <a:xfrm>
                <a:off x="5566468" y="4396051"/>
                <a:ext cx="1047657" cy="1047657"/>
              </a:xfrm>
              <a:prstGeom prst="ellipse">
                <a:avLst/>
              </a:prstGeom>
              <a:solidFill>
                <a:srgbClr val="FFC000"/>
              </a:solidFill>
              <a:ln w="22225">
                <a:solidFill>
                  <a:srgbClr val="FFC000"/>
                </a:solidFill>
              </a:ln>
              <a:effectLst>
                <a:innerShdw blurRad="241300" dist="76200">
                  <a:srgbClr val="FFFF00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44" name="组合 43"/>
              <p:cNvGrpSpPr/>
              <p:nvPr/>
            </p:nvGrpSpPr>
            <p:grpSpPr>
              <a:xfrm>
                <a:off x="6050915" y="4019551"/>
                <a:ext cx="71120" cy="1866899"/>
                <a:chOff x="6072187" y="3914775"/>
                <a:chExt cx="0" cy="2143125"/>
              </a:xfrm>
            </p:grpSpPr>
            <p:cxnSp>
              <p:nvCxnSpPr>
                <p:cNvPr id="54" name="直接连接符 53"/>
                <p:cNvCxnSpPr/>
                <p:nvPr/>
              </p:nvCxnSpPr>
              <p:spPr>
                <a:xfrm>
                  <a:off x="6072187" y="3914775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直接连接符 54"/>
                <p:cNvCxnSpPr/>
                <p:nvPr/>
              </p:nvCxnSpPr>
              <p:spPr>
                <a:xfrm>
                  <a:off x="6072187" y="5810250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" name="组合 44"/>
              <p:cNvGrpSpPr/>
              <p:nvPr/>
            </p:nvGrpSpPr>
            <p:grpSpPr>
              <a:xfrm rot="16200000">
                <a:off x="6050915" y="4019551"/>
                <a:ext cx="71120" cy="1866899"/>
                <a:chOff x="6072187" y="3914775"/>
                <a:chExt cx="0" cy="2143125"/>
              </a:xfrm>
            </p:grpSpPr>
            <p:cxnSp>
              <p:nvCxnSpPr>
                <p:cNvPr id="52" name="直接连接符 51"/>
                <p:cNvCxnSpPr/>
                <p:nvPr/>
              </p:nvCxnSpPr>
              <p:spPr>
                <a:xfrm>
                  <a:off x="6072187" y="3914775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直接连接符 52"/>
                <p:cNvCxnSpPr/>
                <p:nvPr/>
              </p:nvCxnSpPr>
              <p:spPr>
                <a:xfrm>
                  <a:off x="6072187" y="5810250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6" name="组合 45"/>
              <p:cNvGrpSpPr/>
              <p:nvPr/>
            </p:nvGrpSpPr>
            <p:grpSpPr>
              <a:xfrm rot="2700000">
                <a:off x="6050915" y="4019551"/>
                <a:ext cx="71120" cy="1866899"/>
                <a:chOff x="6072187" y="3914775"/>
                <a:chExt cx="0" cy="2143125"/>
              </a:xfrm>
            </p:grpSpPr>
            <p:cxnSp>
              <p:nvCxnSpPr>
                <p:cNvPr id="50" name="直接连接符 49"/>
                <p:cNvCxnSpPr/>
                <p:nvPr/>
              </p:nvCxnSpPr>
              <p:spPr>
                <a:xfrm>
                  <a:off x="6072187" y="3914775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直接连接符 50"/>
                <p:cNvCxnSpPr/>
                <p:nvPr/>
              </p:nvCxnSpPr>
              <p:spPr>
                <a:xfrm>
                  <a:off x="6072187" y="5810250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7" name="组合 46"/>
              <p:cNvGrpSpPr/>
              <p:nvPr/>
            </p:nvGrpSpPr>
            <p:grpSpPr>
              <a:xfrm rot="18900000" flipH="1">
                <a:off x="6050915" y="4019551"/>
                <a:ext cx="71120" cy="1866899"/>
                <a:chOff x="6072187" y="3914775"/>
                <a:chExt cx="0" cy="2143125"/>
              </a:xfrm>
            </p:grpSpPr>
            <p:cxnSp>
              <p:nvCxnSpPr>
                <p:cNvPr id="48" name="直接连接符 47"/>
                <p:cNvCxnSpPr/>
                <p:nvPr/>
              </p:nvCxnSpPr>
              <p:spPr>
                <a:xfrm>
                  <a:off x="6072187" y="3914775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直接连接符 48"/>
                <p:cNvCxnSpPr/>
                <p:nvPr/>
              </p:nvCxnSpPr>
              <p:spPr>
                <a:xfrm>
                  <a:off x="6072187" y="5810250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42" name="弧形 41"/>
            <p:cNvSpPr/>
            <p:nvPr/>
          </p:nvSpPr>
          <p:spPr>
            <a:xfrm>
              <a:off x="2477044" y="1366932"/>
              <a:ext cx="594214" cy="594214"/>
            </a:xfrm>
            <a:prstGeom prst="arc">
              <a:avLst/>
            </a:prstGeom>
            <a:ln w="508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6" name="组合 55"/>
          <p:cNvGrpSpPr/>
          <p:nvPr/>
        </p:nvGrpSpPr>
        <p:grpSpPr>
          <a:xfrm>
            <a:off x="2622013" y="3271057"/>
            <a:ext cx="1862063" cy="1142683"/>
            <a:chOff x="8726219" y="-661205"/>
            <a:chExt cx="2154936" cy="1322409"/>
          </a:xfrm>
        </p:grpSpPr>
        <p:sp>
          <p:nvSpPr>
            <p:cNvPr id="57" name="任意多边形 41"/>
            <p:cNvSpPr/>
            <p:nvPr/>
          </p:nvSpPr>
          <p:spPr>
            <a:xfrm rot="21387068">
              <a:off x="8737941" y="-661205"/>
              <a:ext cx="2143214" cy="1322408"/>
            </a:xfrm>
            <a:custGeom>
              <a:avLst/>
              <a:gdLst>
                <a:gd name="connsiteX0" fmla="*/ 948690 w 2148840"/>
                <a:gd name="connsiteY0" fmla="*/ 0 h 1325880"/>
                <a:gd name="connsiteX1" fmla="*/ 1264643 w 2148840"/>
                <a:gd name="connsiteY1" fmla="*/ 209428 h 1325880"/>
                <a:gd name="connsiteX2" fmla="*/ 1272463 w 2148840"/>
                <a:gd name="connsiteY2" fmla="*/ 234618 h 1325880"/>
                <a:gd name="connsiteX3" fmla="*/ 1318138 w 2148840"/>
                <a:gd name="connsiteY3" fmla="*/ 209827 h 1325880"/>
                <a:gd name="connsiteX4" fmla="*/ 1451610 w 2148840"/>
                <a:gd name="connsiteY4" fmla="*/ 182880 h 1325880"/>
                <a:gd name="connsiteX5" fmla="*/ 1735948 w 2148840"/>
                <a:gd name="connsiteY5" fmla="*/ 334061 h 1325880"/>
                <a:gd name="connsiteX6" fmla="*/ 1754729 w 2148840"/>
                <a:gd name="connsiteY6" fmla="*/ 368663 h 1325880"/>
                <a:gd name="connsiteX7" fmla="*/ 1811161 w 2148840"/>
                <a:gd name="connsiteY7" fmla="*/ 374352 h 1325880"/>
                <a:gd name="connsiteX8" fmla="*/ 2148840 w 2148840"/>
                <a:gd name="connsiteY8" fmla="*/ 788670 h 1325880"/>
                <a:gd name="connsiteX9" fmla="*/ 1725930 w 2148840"/>
                <a:gd name="connsiteY9" fmla="*/ 1211580 h 1325880"/>
                <a:gd name="connsiteX10" fmla="*/ 1489477 w 2148840"/>
                <a:gd name="connsiteY10" fmla="*/ 1139354 h 1325880"/>
                <a:gd name="connsiteX11" fmla="*/ 1436947 w 2148840"/>
                <a:gd name="connsiteY11" fmla="*/ 1096013 h 1325880"/>
                <a:gd name="connsiteX12" fmla="*/ 1420223 w 2148840"/>
                <a:gd name="connsiteY12" fmla="*/ 1126825 h 1325880"/>
                <a:gd name="connsiteX13" fmla="*/ 1045845 w 2148840"/>
                <a:gd name="connsiteY13" fmla="*/ 1325880 h 1325880"/>
                <a:gd name="connsiteX14" fmla="*/ 726597 w 2148840"/>
                <a:gd name="connsiteY14" fmla="*/ 1193643 h 1325880"/>
                <a:gd name="connsiteX15" fmla="*/ 677235 w 2148840"/>
                <a:gd name="connsiteY15" fmla="*/ 1133816 h 1325880"/>
                <a:gd name="connsiteX16" fmla="*/ 643102 w 2148840"/>
                <a:gd name="connsiteY16" fmla="*/ 1152342 h 1325880"/>
                <a:gd name="connsiteX17" fmla="*/ 462915 w 2148840"/>
                <a:gd name="connsiteY17" fmla="*/ 1188720 h 1325880"/>
                <a:gd name="connsiteX18" fmla="*/ 0 w 2148840"/>
                <a:gd name="connsiteY18" fmla="*/ 725805 h 1325880"/>
                <a:gd name="connsiteX19" fmla="*/ 462915 w 2148840"/>
                <a:gd name="connsiteY19" fmla="*/ 262890 h 1325880"/>
                <a:gd name="connsiteX20" fmla="*/ 556209 w 2148840"/>
                <a:gd name="connsiteY20" fmla="*/ 272295 h 1325880"/>
                <a:gd name="connsiteX21" fmla="*/ 611187 w 2148840"/>
                <a:gd name="connsiteY21" fmla="*/ 289361 h 1325880"/>
                <a:gd name="connsiteX22" fmla="*/ 612757 w 2148840"/>
                <a:gd name="connsiteY22" fmla="*/ 273794 h 1325880"/>
                <a:gd name="connsiteX23" fmla="*/ 948690 w 2148840"/>
                <a:gd name="connsiteY23" fmla="*/ 0 h 132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148840" h="1325880">
                  <a:moveTo>
                    <a:pt x="948690" y="0"/>
                  </a:moveTo>
                  <a:cubicBezTo>
                    <a:pt x="1090723" y="0"/>
                    <a:pt x="1212588" y="86356"/>
                    <a:pt x="1264643" y="209428"/>
                  </a:cubicBezTo>
                  <a:lnTo>
                    <a:pt x="1272463" y="234618"/>
                  </a:lnTo>
                  <a:lnTo>
                    <a:pt x="1318138" y="209827"/>
                  </a:lnTo>
                  <a:cubicBezTo>
                    <a:pt x="1359162" y="192475"/>
                    <a:pt x="1404265" y="182880"/>
                    <a:pt x="1451610" y="182880"/>
                  </a:cubicBezTo>
                  <a:cubicBezTo>
                    <a:pt x="1569971" y="182880"/>
                    <a:pt x="1674326" y="242849"/>
                    <a:pt x="1735948" y="334061"/>
                  </a:cubicBezTo>
                  <a:lnTo>
                    <a:pt x="1754729" y="368663"/>
                  </a:lnTo>
                  <a:lnTo>
                    <a:pt x="1811161" y="374352"/>
                  </a:lnTo>
                  <a:cubicBezTo>
                    <a:pt x="2003874" y="413787"/>
                    <a:pt x="2148840" y="584299"/>
                    <a:pt x="2148840" y="788670"/>
                  </a:cubicBezTo>
                  <a:cubicBezTo>
                    <a:pt x="2148840" y="1022237"/>
                    <a:pt x="1959497" y="1211580"/>
                    <a:pt x="1725930" y="1211580"/>
                  </a:cubicBezTo>
                  <a:cubicBezTo>
                    <a:pt x="1638342" y="1211580"/>
                    <a:pt x="1556974" y="1184954"/>
                    <a:pt x="1489477" y="1139354"/>
                  </a:cubicBezTo>
                  <a:lnTo>
                    <a:pt x="1436947" y="1096013"/>
                  </a:lnTo>
                  <a:lnTo>
                    <a:pt x="1420223" y="1126825"/>
                  </a:lnTo>
                  <a:cubicBezTo>
                    <a:pt x="1339088" y="1246920"/>
                    <a:pt x="1201688" y="1325880"/>
                    <a:pt x="1045845" y="1325880"/>
                  </a:cubicBezTo>
                  <a:cubicBezTo>
                    <a:pt x="921171" y="1325880"/>
                    <a:pt x="808300" y="1275346"/>
                    <a:pt x="726597" y="1193643"/>
                  </a:cubicBezTo>
                  <a:lnTo>
                    <a:pt x="677235" y="1133816"/>
                  </a:lnTo>
                  <a:lnTo>
                    <a:pt x="643102" y="1152342"/>
                  </a:lnTo>
                  <a:cubicBezTo>
                    <a:pt x="587720" y="1175767"/>
                    <a:pt x="526830" y="1188720"/>
                    <a:pt x="462915" y="1188720"/>
                  </a:cubicBezTo>
                  <a:cubicBezTo>
                    <a:pt x="207254" y="1188720"/>
                    <a:pt x="0" y="981466"/>
                    <a:pt x="0" y="725805"/>
                  </a:cubicBezTo>
                  <a:cubicBezTo>
                    <a:pt x="0" y="470144"/>
                    <a:pt x="207254" y="262890"/>
                    <a:pt x="462915" y="262890"/>
                  </a:cubicBezTo>
                  <a:cubicBezTo>
                    <a:pt x="494873" y="262890"/>
                    <a:pt x="526074" y="266128"/>
                    <a:pt x="556209" y="272295"/>
                  </a:cubicBezTo>
                  <a:lnTo>
                    <a:pt x="611187" y="289361"/>
                  </a:lnTo>
                  <a:lnTo>
                    <a:pt x="612757" y="273794"/>
                  </a:lnTo>
                  <a:cubicBezTo>
                    <a:pt x="644731" y="117540"/>
                    <a:pt x="782984" y="0"/>
                    <a:pt x="948690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outerShdw blurRad="215900" dist="76200" dir="66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8" name="任意多边形 43"/>
            <p:cNvSpPr/>
            <p:nvPr/>
          </p:nvSpPr>
          <p:spPr>
            <a:xfrm rot="21387068">
              <a:off x="8726219" y="-661204"/>
              <a:ext cx="2143214" cy="1322408"/>
            </a:xfrm>
            <a:custGeom>
              <a:avLst/>
              <a:gdLst>
                <a:gd name="connsiteX0" fmla="*/ 948690 w 2148840"/>
                <a:gd name="connsiteY0" fmla="*/ 0 h 1325880"/>
                <a:gd name="connsiteX1" fmla="*/ 1264643 w 2148840"/>
                <a:gd name="connsiteY1" fmla="*/ 209428 h 1325880"/>
                <a:gd name="connsiteX2" fmla="*/ 1272463 w 2148840"/>
                <a:gd name="connsiteY2" fmla="*/ 234618 h 1325880"/>
                <a:gd name="connsiteX3" fmla="*/ 1318138 w 2148840"/>
                <a:gd name="connsiteY3" fmla="*/ 209827 h 1325880"/>
                <a:gd name="connsiteX4" fmla="*/ 1451610 w 2148840"/>
                <a:gd name="connsiteY4" fmla="*/ 182880 h 1325880"/>
                <a:gd name="connsiteX5" fmla="*/ 1735948 w 2148840"/>
                <a:gd name="connsiteY5" fmla="*/ 334061 h 1325880"/>
                <a:gd name="connsiteX6" fmla="*/ 1754729 w 2148840"/>
                <a:gd name="connsiteY6" fmla="*/ 368663 h 1325880"/>
                <a:gd name="connsiteX7" fmla="*/ 1811161 w 2148840"/>
                <a:gd name="connsiteY7" fmla="*/ 374352 h 1325880"/>
                <a:gd name="connsiteX8" fmla="*/ 2148840 w 2148840"/>
                <a:gd name="connsiteY8" fmla="*/ 788670 h 1325880"/>
                <a:gd name="connsiteX9" fmla="*/ 1725930 w 2148840"/>
                <a:gd name="connsiteY9" fmla="*/ 1211580 h 1325880"/>
                <a:gd name="connsiteX10" fmla="*/ 1489477 w 2148840"/>
                <a:gd name="connsiteY10" fmla="*/ 1139354 h 1325880"/>
                <a:gd name="connsiteX11" fmla="*/ 1436947 w 2148840"/>
                <a:gd name="connsiteY11" fmla="*/ 1096013 h 1325880"/>
                <a:gd name="connsiteX12" fmla="*/ 1420223 w 2148840"/>
                <a:gd name="connsiteY12" fmla="*/ 1126825 h 1325880"/>
                <a:gd name="connsiteX13" fmla="*/ 1045845 w 2148840"/>
                <a:gd name="connsiteY13" fmla="*/ 1325880 h 1325880"/>
                <a:gd name="connsiteX14" fmla="*/ 726597 w 2148840"/>
                <a:gd name="connsiteY14" fmla="*/ 1193643 h 1325880"/>
                <a:gd name="connsiteX15" fmla="*/ 677235 w 2148840"/>
                <a:gd name="connsiteY15" fmla="*/ 1133816 h 1325880"/>
                <a:gd name="connsiteX16" fmla="*/ 643102 w 2148840"/>
                <a:gd name="connsiteY16" fmla="*/ 1152342 h 1325880"/>
                <a:gd name="connsiteX17" fmla="*/ 462915 w 2148840"/>
                <a:gd name="connsiteY17" fmla="*/ 1188720 h 1325880"/>
                <a:gd name="connsiteX18" fmla="*/ 0 w 2148840"/>
                <a:gd name="connsiteY18" fmla="*/ 725805 h 1325880"/>
                <a:gd name="connsiteX19" fmla="*/ 462915 w 2148840"/>
                <a:gd name="connsiteY19" fmla="*/ 262890 h 1325880"/>
                <a:gd name="connsiteX20" fmla="*/ 556209 w 2148840"/>
                <a:gd name="connsiteY20" fmla="*/ 272295 h 1325880"/>
                <a:gd name="connsiteX21" fmla="*/ 611187 w 2148840"/>
                <a:gd name="connsiteY21" fmla="*/ 289361 h 1325880"/>
                <a:gd name="connsiteX22" fmla="*/ 612757 w 2148840"/>
                <a:gd name="connsiteY22" fmla="*/ 273794 h 1325880"/>
                <a:gd name="connsiteX23" fmla="*/ 948690 w 2148840"/>
                <a:gd name="connsiteY23" fmla="*/ 0 h 132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148840" h="1325880">
                  <a:moveTo>
                    <a:pt x="948690" y="0"/>
                  </a:moveTo>
                  <a:cubicBezTo>
                    <a:pt x="1090723" y="0"/>
                    <a:pt x="1212588" y="86356"/>
                    <a:pt x="1264643" y="209428"/>
                  </a:cubicBezTo>
                  <a:lnTo>
                    <a:pt x="1272463" y="234618"/>
                  </a:lnTo>
                  <a:lnTo>
                    <a:pt x="1318138" y="209827"/>
                  </a:lnTo>
                  <a:cubicBezTo>
                    <a:pt x="1359162" y="192475"/>
                    <a:pt x="1404265" y="182880"/>
                    <a:pt x="1451610" y="182880"/>
                  </a:cubicBezTo>
                  <a:cubicBezTo>
                    <a:pt x="1569971" y="182880"/>
                    <a:pt x="1674326" y="242849"/>
                    <a:pt x="1735948" y="334061"/>
                  </a:cubicBezTo>
                  <a:lnTo>
                    <a:pt x="1754729" y="368663"/>
                  </a:lnTo>
                  <a:lnTo>
                    <a:pt x="1811161" y="374352"/>
                  </a:lnTo>
                  <a:cubicBezTo>
                    <a:pt x="2003874" y="413787"/>
                    <a:pt x="2148840" y="584299"/>
                    <a:pt x="2148840" y="788670"/>
                  </a:cubicBezTo>
                  <a:cubicBezTo>
                    <a:pt x="2148840" y="1022237"/>
                    <a:pt x="1959497" y="1211580"/>
                    <a:pt x="1725930" y="1211580"/>
                  </a:cubicBezTo>
                  <a:cubicBezTo>
                    <a:pt x="1638342" y="1211580"/>
                    <a:pt x="1556974" y="1184954"/>
                    <a:pt x="1489477" y="1139354"/>
                  </a:cubicBezTo>
                  <a:lnTo>
                    <a:pt x="1436947" y="1096013"/>
                  </a:lnTo>
                  <a:lnTo>
                    <a:pt x="1420223" y="1126825"/>
                  </a:lnTo>
                  <a:cubicBezTo>
                    <a:pt x="1339088" y="1246920"/>
                    <a:pt x="1201688" y="1325880"/>
                    <a:pt x="1045845" y="1325880"/>
                  </a:cubicBezTo>
                  <a:cubicBezTo>
                    <a:pt x="921171" y="1325880"/>
                    <a:pt x="808300" y="1275346"/>
                    <a:pt x="726597" y="1193643"/>
                  </a:cubicBezTo>
                  <a:lnTo>
                    <a:pt x="677235" y="1133816"/>
                  </a:lnTo>
                  <a:lnTo>
                    <a:pt x="643102" y="1152342"/>
                  </a:lnTo>
                  <a:cubicBezTo>
                    <a:pt x="587720" y="1175767"/>
                    <a:pt x="526830" y="1188720"/>
                    <a:pt x="462915" y="1188720"/>
                  </a:cubicBezTo>
                  <a:cubicBezTo>
                    <a:pt x="207254" y="1188720"/>
                    <a:pt x="0" y="981466"/>
                    <a:pt x="0" y="725805"/>
                  </a:cubicBezTo>
                  <a:cubicBezTo>
                    <a:pt x="0" y="470144"/>
                    <a:pt x="207254" y="262890"/>
                    <a:pt x="462915" y="262890"/>
                  </a:cubicBezTo>
                  <a:cubicBezTo>
                    <a:pt x="494873" y="262890"/>
                    <a:pt x="526074" y="266128"/>
                    <a:pt x="556209" y="272295"/>
                  </a:cubicBezTo>
                  <a:lnTo>
                    <a:pt x="611187" y="289361"/>
                  </a:lnTo>
                  <a:lnTo>
                    <a:pt x="612757" y="273794"/>
                  </a:lnTo>
                  <a:cubicBezTo>
                    <a:pt x="644731" y="117540"/>
                    <a:pt x="782984" y="0"/>
                    <a:pt x="948690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innerShdw blurRad="355600" dist="114300" dir="3600000">
                <a:srgbClr val="19B4C9">
                  <a:alpha val="32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9" name="组合 58"/>
          <p:cNvGrpSpPr/>
          <p:nvPr/>
        </p:nvGrpSpPr>
        <p:grpSpPr>
          <a:xfrm rot="19652793">
            <a:off x="4966800" y="2348378"/>
            <a:ext cx="646818" cy="655654"/>
            <a:chOff x="2817684" y="410418"/>
            <a:chExt cx="604235" cy="612489"/>
          </a:xfrm>
        </p:grpSpPr>
        <p:grpSp>
          <p:nvGrpSpPr>
            <p:cNvPr id="60" name="组合 59"/>
            <p:cNvGrpSpPr/>
            <p:nvPr/>
          </p:nvGrpSpPr>
          <p:grpSpPr>
            <a:xfrm rot="21335217">
              <a:off x="2817684" y="410418"/>
              <a:ext cx="604235" cy="612489"/>
              <a:chOff x="7973451" y="5027358"/>
              <a:chExt cx="1573291" cy="1594779"/>
            </a:xfrm>
          </p:grpSpPr>
          <p:sp>
            <p:nvSpPr>
              <p:cNvPr id="62" name="五角星 2"/>
              <p:cNvSpPr/>
              <p:nvPr/>
            </p:nvSpPr>
            <p:spPr>
              <a:xfrm rot="20480842">
                <a:off x="7975659" y="5027358"/>
                <a:ext cx="1571083" cy="1580289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-1" fmla="*/ 0 w 914398"/>
                  <a:gd name="connsiteY0-2" fmla="*/ 349269 h 923906"/>
                  <a:gd name="connsiteX1-3" fmla="*/ 262139 w 914398"/>
                  <a:gd name="connsiteY1-4" fmla="*/ 223173 h 923906"/>
                  <a:gd name="connsiteX2-5" fmla="*/ 457199 w 914398"/>
                  <a:gd name="connsiteY2-6" fmla="*/ 0 h 923906"/>
                  <a:gd name="connsiteX3-7" fmla="*/ 652259 w 914398"/>
                  <a:gd name="connsiteY3-8" fmla="*/ 223173 h 923906"/>
                  <a:gd name="connsiteX4-9" fmla="*/ 914398 w 914398"/>
                  <a:gd name="connsiteY4-10" fmla="*/ 349269 h 923906"/>
                  <a:gd name="connsiteX5-11" fmla="*/ 772813 w 914398"/>
                  <a:gd name="connsiteY5-12" fmla="*/ 613293 h 923906"/>
                  <a:gd name="connsiteX6-13" fmla="*/ 739764 w 914398"/>
                  <a:gd name="connsiteY6-14" fmla="*/ 914398 h 923906"/>
                  <a:gd name="connsiteX7-15" fmla="*/ 457199 w 914398"/>
                  <a:gd name="connsiteY7-16" fmla="*/ 854400 h 923906"/>
                  <a:gd name="connsiteX8-17" fmla="*/ 174634 w 914398"/>
                  <a:gd name="connsiteY8-18" fmla="*/ 914398 h 923906"/>
                  <a:gd name="connsiteX9-19" fmla="*/ 141585 w 914398"/>
                  <a:gd name="connsiteY9-20" fmla="*/ 613293 h 923906"/>
                  <a:gd name="connsiteX10-21" fmla="*/ 0 w 914398"/>
                  <a:gd name="connsiteY10-22" fmla="*/ 349269 h 923906"/>
                  <a:gd name="connsiteX0-23" fmla="*/ 0 w 916461"/>
                  <a:gd name="connsiteY0-24" fmla="*/ 349269 h 923906"/>
                  <a:gd name="connsiteX1-25" fmla="*/ 262139 w 916461"/>
                  <a:gd name="connsiteY1-26" fmla="*/ 223173 h 923906"/>
                  <a:gd name="connsiteX2-27" fmla="*/ 457199 w 916461"/>
                  <a:gd name="connsiteY2-28" fmla="*/ 0 h 923906"/>
                  <a:gd name="connsiteX3-29" fmla="*/ 652259 w 916461"/>
                  <a:gd name="connsiteY3-30" fmla="*/ 223173 h 923906"/>
                  <a:gd name="connsiteX4-31" fmla="*/ 914398 w 916461"/>
                  <a:gd name="connsiteY4-32" fmla="*/ 349269 h 923906"/>
                  <a:gd name="connsiteX5-33" fmla="*/ 772813 w 916461"/>
                  <a:gd name="connsiteY5-34" fmla="*/ 613293 h 923906"/>
                  <a:gd name="connsiteX6-35" fmla="*/ 739764 w 916461"/>
                  <a:gd name="connsiteY6-36" fmla="*/ 914398 h 923906"/>
                  <a:gd name="connsiteX7-37" fmla="*/ 457199 w 916461"/>
                  <a:gd name="connsiteY7-38" fmla="*/ 854400 h 923906"/>
                  <a:gd name="connsiteX8-39" fmla="*/ 174634 w 916461"/>
                  <a:gd name="connsiteY8-40" fmla="*/ 914398 h 923906"/>
                  <a:gd name="connsiteX9-41" fmla="*/ 141585 w 916461"/>
                  <a:gd name="connsiteY9-42" fmla="*/ 613293 h 923906"/>
                  <a:gd name="connsiteX10-43" fmla="*/ 0 w 916461"/>
                  <a:gd name="connsiteY10-44" fmla="*/ 349269 h 923906"/>
                  <a:gd name="connsiteX0-45" fmla="*/ 0 w 916461"/>
                  <a:gd name="connsiteY0-46" fmla="*/ 349269 h 923906"/>
                  <a:gd name="connsiteX1-47" fmla="*/ 262139 w 916461"/>
                  <a:gd name="connsiteY1-48" fmla="*/ 223173 h 923906"/>
                  <a:gd name="connsiteX2-49" fmla="*/ 457199 w 916461"/>
                  <a:gd name="connsiteY2-50" fmla="*/ 0 h 923906"/>
                  <a:gd name="connsiteX3-51" fmla="*/ 652259 w 916461"/>
                  <a:gd name="connsiteY3-52" fmla="*/ 223173 h 923906"/>
                  <a:gd name="connsiteX4-53" fmla="*/ 914398 w 916461"/>
                  <a:gd name="connsiteY4-54" fmla="*/ 349269 h 923906"/>
                  <a:gd name="connsiteX5-55" fmla="*/ 772813 w 916461"/>
                  <a:gd name="connsiteY5-56" fmla="*/ 613293 h 923906"/>
                  <a:gd name="connsiteX6-57" fmla="*/ 739764 w 916461"/>
                  <a:gd name="connsiteY6-58" fmla="*/ 914398 h 923906"/>
                  <a:gd name="connsiteX7-59" fmla="*/ 457199 w 916461"/>
                  <a:gd name="connsiteY7-60" fmla="*/ 854400 h 923906"/>
                  <a:gd name="connsiteX8-61" fmla="*/ 174634 w 916461"/>
                  <a:gd name="connsiteY8-62" fmla="*/ 914398 h 923906"/>
                  <a:gd name="connsiteX9-63" fmla="*/ 141585 w 916461"/>
                  <a:gd name="connsiteY9-64" fmla="*/ 613293 h 923906"/>
                  <a:gd name="connsiteX10-65" fmla="*/ 0 w 916461"/>
                  <a:gd name="connsiteY10-66" fmla="*/ 349269 h 923906"/>
                  <a:gd name="connsiteX0-67" fmla="*/ 2063 w 918524"/>
                  <a:gd name="connsiteY0-68" fmla="*/ 349269 h 923906"/>
                  <a:gd name="connsiteX1-69" fmla="*/ 264202 w 918524"/>
                  <a:gd name="connsiteY1-70" fmla="*/ 223173 h 923906"/>
                  <a:gd name="connsiteX2-71" fmla="*/ 459262 w 918524"/>
                  <a:gd name="connsiteY2-72" fmla="*/ 0 h 923906"/>
                  <a:gd name="connsiteX3-73" fmla="*/ 654322 w 918524"/>
                  <a:gd name="connsiteY3-74" fmla="*/ 223173 h 923906"/>
                  <a:gd name="connsiteX4-75" fmla="*/ 916461 w 918524"/>
                  <a:gd name="connsiteY4-76" fmla="*/ 349269 h 923906"/>
                  <a:gd name="connsiteX5-77" fmla="*/ 774876 w 918524"/>
                  <a:gd name="connsiteY5-78" fmla="*/ 613293 h 923906"/>
                  <a:gd name="connsiteX6-79" fmla="*/ 741827 w 918524"/>
                  <a:gd name="connsiteY6-80" fmla="*/ 914398 h 923906"/>
                  <a:gd name="connsiteX7-81" fmla="*/ 459262 w 918524"/>
                  <a:gd name="connsiteY7-82" fmla="*/ 854400 h 923906"/>
                  <a:gd name="connsiteX8-83" fmla="*/ 176697 w 918524"/>
                  <a:gd name="connsiteY8-84" fmla="*/ 914398 h 923906"/>
                  <a:gd name="connsiteX9-85" fmla="*/ 143648 w 918524"/>
                  <a:gd name="connsiteY9-86" fmla="*/ 613293 h 923906"/>
                  <a:gd name="connsiteX10-87" fmla="*/ 2063 w 918524"/>
                  <a:gd name="connsiteY10-88" fmla="*/ 349269 h 923906"/>
                  <a:gd name="connsiteX0-89" fmla="*/ 2063 w 918524"/>
                  <a:gd name="connsiteY0-90" fmla="*/ 349269 h 923906"/>
                  <a:gd name="connsiteX1-91" fmla="*/ 264202 w 918524"/>
                  <a:gd name="connsiteY1-92" fmla="*/ 223173 h 923906"/>
                  <a:gd name="connsiteX2-93" fmla="*/ 459262 w 918524"/>
                  <a:gd name="connsiteY2-94" fmla="*/ 0 h 923906"/>
                  <a:gd name="connsiteX3-95" fmla="*/ 654322 w 918524"/>
                  <a:gd name="connsiteY3-96" fmla="*/ 223173 h 923906"/>
                  <a:gd name="connsiteX4-97" fmla="*/ 916461 w 918524"/>
                  <a:gd name="connsiteY4-98" fmla="*/ 349269 h 923906"/>
                  <a:gd name="connsiteX5-99" fmla="*/ 774876 w 918524"/>
                  <a:gd name="connsiteY5-100" fmla="*/ 613293 h 923906"/>
                  <a:gd name="connsiteX6-101" fmla="*/ 741827 w 918524"/>
                  <a:gd name="connsiteY6-102" fmla="*/ 914398 h 923906"/>
                  <a:gd name="connsiteX7-103" fmla="*/ 459262 w 918524"/>
                  <a:gd name="connsiteY7-104" fmla="*/ 854400 h 923906"/>
                  <a:gd name="connsiteX8-105" fmla="*/ 176697 w 918524"/>
                  <a:gd name="connsiteY8-106" fmla="*/ 914398 h 923906"/>
                  <a:gd name="connsiteX9-107" fmla="*/ 143648 w 918524"/>
                  <a:gd name="connsiteY9-108" fmla="*/ 613293 h 923906"/>
                  <a:gd name="connsiteX10-109" fmla="*/ 2063 w 918524"/>
                  <a:gd name="connsiteY10-110" fmla="*/ 349269 h 923906"/>
                  <a:gd name="connsiteX0-111" fmla="*/ 2063 w 918524"/>
                  <a:gd name="connsiteY0-112" fmla="*/ 349269 h 923906"/>
                  <a:gd name="connsiteX1-113" fmla="*/ 264202 w 918524"/>
                  <a:gd name="connsiteY1-114" fmla="*/ 223173 h 923906"/>
                  <a:gd name="connsiteX2-115" fmla="*/ 459262 w 918524"/>
                  <a:gd name="connsiteY2-116" fmla="*/ 0 h 923906"/>
                  <a:gd name="connsiteX3-117" fmla="*/ 654322 w 918524"/>
                  <a:gd name="connsiteY3-118" fmla="*/ 223173 h 923906"/>
                  <a:gd name="connsiteX4-119" fmla="*/ 916461 w 918524"/>
                  <a:gd name="connsiteY4-120" fmla="*/ 349269 h 923906"/>
                  <a:gd name="connsiteX5-121" fmla="*/ 774876 w 918524"/>
                  <a:gd name="connsiteY5-122" fmla="*/ 613293 h 923906"/>
                  <a:gd name="connsiteX6-123" fmla="*/ 741827 w 918524"/>
                  <a:gd name="connsiteY6-124" fmla="*/ 914398 h 923906"/>
                  <a:gd name="connsiteX7-125" fmla="*/ 459262 w 918524"/>
                  <a:gd name="connsiteY7-126" fmla="*/ 854400 h 923906"/>
                  <a:gd name="connsiteX8-127" fmla="*/ 176697 w 918524"/>
                  <a:gd name="connsiteY8-128" fmla="*/ 914398 h 923906"/>
                  <a:gd name="connsiteX9-129" fmla="*/ 143648 w 918524"/>
                  <a:gd name="connsiteY9-130" fmla="*/ 613293 h 923906"/>
                  <a:gd name="connsiteX10-131" fmla="*/ 2063 w 918524"/>
                  <a:gd name="connsiteY10-132" fmla="*/ 349269 h 923906"/>
                  <a:gd name="connsiteX0-133" fmla="*/ 2063 w 918524"/>
                  <a:gd name="connsiteY0-134" fmla="*/ 349269 h 923906"/>
                  <a:gd name="connsiteX1-135" fmla="*/ 264202 w 918524"/>
                  <a:gd name="connsiteY1-136" fmla="*/ 223173 h 923906"/>
                  <a:gd name="connsiteX2-137" fmla="*/ 459262 w 918524"/>
                  <a:gd name="connsiteY2-138" fmla="*/ 0 h 923906"/>
                  <a:gd name="connsiteX3-139" fmla="*/ 654322 w 918524"/>
                  <a:gd name="connsiteY3-140" fmla="*/ 223173 h 923906"/>
                  <a:gd name="connsiteX4-141" fmla="*/ 916461 w 918524"/>
                  <a:gd name="connsiteY4-142" fmla="*/ 349269 h 923906"/>
                  <a:gd name="connsiteX5-143" fmla="*/ 774876 w 918524"/>
                  <a:gd name="connsiteY5-144" fmla="*/ 613293 h 923906"/>
                  <a:gd name="connsiteX6-145" fmla="*/ 741827 w 918524"/>
                  <a:gd name="connsiteY6-146" fmla="*/ 914398 h 923906"/>
                  <a:gd name="connsiteX7-147" fmla="*/ 459262 w 918524"/>
                  <a:gd name="connsiteY7-148" fmla="*/ 854400 h 923906"/>
                  <a:gd name="connsiteX8-149" fmla="*/ 176697 w 918524"/>
                  <a:gd name="connsiteY8-150" fmla="*/ 914398 h 923906"/>
                  <a:gd name="connsiteX9-151" fmla="*/ 143648 w 918524"/>
                  <a:gd name="connsiteY9-152" fmla="*/ 613293 h 923906"/>
                  <a:gd name="connsiteX10-153" fmla="*/ 2063 w 918524"/>
                  <a:gd name="connsiteY10-154" fmla="*/ 349269 h 923906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</a:cxnLst>
                <a:rect l="l" t="t" r="r" b="b"/>
                <a:pathLst>
                  <a:path w="918524" h="923906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C4EF39"/>
              </a:solidFill>
              <a:ln w="63500">
                <a:noFill/>
              </a:ln>
              <a:effectLst>
                <a:outerShdw blurRad="190500" dist="63500" dir="5400000" algn="t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aseline="-25000"/>
              </a:p>
            </p:txBody>
          </p:sp>
          <p:sp>
            <p:nvSpPr>
              <p:cNvPr id="63" name="五角星 2"/>
              <p:cNvSpPr/>
              <p:nvPr/>
            </p:nvSpPr>
            <p:spPr>
              <a:xfrm rot="20480842">
                <a:off x="7973451" y="5041848"/>
                <a:ext cx="1571083" cy="1580289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-1" fmla="*/ 0 w 914398"/>
                  <a:gd name="connsiteY0-2" fmla="*/ 349269 h 923906"/>
                  <a:gd name="connsiteX1-3" fmla="*/ 262139 w 914398"/>
                  <a:gd name="connsiteY1-4" fmla="*/ 223173 h 923906"/>
                  <a:gd name="connsiteX2-5" fmla="*/ 457199 w 914398"/>
                  <a:gd name="connsiteY2-6" fmla="*/ 0 h 923906"/>
                  <a:gd name="connsiteX3-7" fmla="*/ 652259 w 914398"/>
                  <a:gd name="connsiteY3-8" fmla="*/ 223173 h 923906"/>
                  <a:gd name="connsiteX4-9" fmla="*/ 914398 w 914398"/>
                  <a:gd name="connsiteY4-10" fmla="*/ 349269 h 923906"/>
                  <a:gd name="connsiteX5-11" fmla="*/ 772813 w 914398"/>
                  <a:gd name="connsiteY5-12" fmla="*/ 613293 h 923906"/>
                  <a:gd name="connsiteX6-13" fmla="*/ 739764 w 914398"/>
                  <a:gd name="connsiteY6-14" fmla="*/ 914398 h 923906"/>
                  <a:gd name="connsiteX7-15" fmla="*/ 457199 w 914398"/>
                  <a:gd name="connsiteY7-16" fmla="*/ 854400 h 923906"/>
                  <a:gd name="connsiteX8-17" fmla="*/ 174634 w 914398"/>
                  <a:gd name="connsiteY8-18" fmla="*/ 914398 h 923906"/>
                  <a:gd name="connsiteX9-19" fmla="*/ 141585 w 914398"/>
                  <a:gd name="connsiteY9-20" fmla="*/ 613293 h 923906"/>
                  <a:gd name="connsiteX10-21" fmla="*/ 0 w 914398"/>
                  <a:gd name="connsiteY10-22" fmla="*/ 349269 h 923906"/>
                  <a:gd name="connsiteX0-23" fmla="*/ 0 w 916461"/>
                  <a:gd name="connsiteY0-24" fmla="*/ 349269 h 923906"/>
                  <a:gd name="connsiteX1-25" fmla="*/ 262139 w 916461"/>
                  <a:gd name="connsiteY1-26" fmla="*/ 223173 h 923906"/>
                  <a:gd name="connsiteX2-27" fmla="*/ 457199 w 916461"/>
                  <a:gd name="connsiteY2-28" fmla="*/ 0 h 923906"/>
                  <a:gd name="connsiteX3-29" fmla="*/ 652259 w 916461"/>
                  <a:gd name="connsiteY3-30" fmla="*/ 223173 h 923906"/>
                  <a:gd name="connsiteX4-31" fmla="*/ 914398 w 916461"/>
                  <a:gd name="connsiteY4-32" fmla="*/ 349269 h 923906"/>
                  <a:gd name="connsiteX5-33" fmla="*/ 772813 w 916461"/>
                  <a:gd name="connsiteY5-34" fmla="*/ 613293 h 923906"/>
                  <a:gd name="connsiteX6-35" fmla="*/ 739764 w 916461"/>
                  <a:gd name="connsiteY6-36" fmla="*/ 914398 h 923906"/>
                  <a:gd name="connsiteX7-37" fmla="*/ 457199 w 916461"/>
                  <a:gd name="connsiteY7-38" fmla="*/ 854400 h 923906"/>
                  <a:gd name="connsiteX8-39" fmla="*/ 174634 w 916461"/>
                  <a:gd name="connsiteY8-40" fmla="*/ 914398 h 923906"/>
                  <a:gd name="connsiteX9-41" fmla="*/ 141585 w 916461"/>
                  <a:gd name="connsiteY9-42" fmla="*/ 613293 h 923906"/>
                  <a:gd name="connsiteX10-43" fmla="*/ 0 w 916461"/>
                  <a:gd name="connsiteY10-44" fmla="*/ 349269 h 923906"/>
                  <a:gd name="connsiteX0-45" fmla="*/ 0 w 916461"/>
                  <a:gd name="connsiteY0-46" fmla="*/ 349269 h 923906"/>
                  <a:gd name="connsiteX1-47" fmla="*/ 262139 w 916461"/>
                  <a:gd name="connsiteY1-48" fmla="*/ 223173 h 923906"/>
                  <a:gd name="connsiteX2-49" fmla="*/ 457199 w 916461"/>
                  <a:gd name="connsiteY2-50" fmla="*/ 0 h 923906"/>
                  <a:gd name="connsiteX3-51" fmla="*/ 652259 w 916461"/>
                  <a:gd name="connsiteY3-52" fmla="*/ 223173 h 923906"/>
                  <a:gd name="connsiteX4-53" fmla="*/ 914398 w 916461"/>
                  <a:gd name="connsiteY4-54" fmla="*/ 349269 h 923906"/>
                  <a:gd name="connsiteX5-55" fmla="*/ 772813 w 916461"/>
                  <a:gd name="connsiteY5-56" fmla="*/ 613293 h 923906"/>
                  <a:gd name="connsiteX6-57" fmla="*/ 739764 w 916461"/>
                  <a:gd name="connsiteY6-58" fmla="*/ 914398 h 923906"/>
                  <a:gd name="connsiteX7-59" fmla="*/ 457199 w 916461"/>
                  <a:gd name="connsiteY7-60" fmla="*/ 854400 h 923906"/>
                  <a:gd name="connsiteX8-61" fmla="*/ 174634 w 916461"/>
                  <a:gd name="connsiteY8-62" fmla="*/ 914398 h 923906"/>
                  <a:gd name="connsiteX9-63" fmla="*/ 141585 w 916461"/>
                  <a:gd name="connsiteY9-64" fmla="*/ 613293 h 923906"/>
                  <a:gd name="connsiteX10-65" fmla="*/ 0 w 916461"/>
                  <a:gd name="connsiteY10-66" fmla="*/ 349269 h 923906"/>
                  <a:gd name="connsiteX0-67" fmla="*/ 2063 w 918524"/>
                  <a:gd name="connsiteY0-68" fmla="*/ 349269 h 923906"/>
                  <a:gd name="connsiteX1-69" fmla="*/ 264202 w 918524"/>
                  <a:gd name="connsiteY1-70" fmla="*/ 223173 h 923906"/>
                  <a:gd name="connsiteX2-71" fmla="*/ 459262 w 918524"/>
                  <a:gd name="connsiteY2-72" fmla="*/ 0 h 923906"/>
                  <a:gd name="connsiteX3-73" fmla="*/ 654322 w 918524"/>
                  <a:gd name="connsiteY3-74" fmla="*/ 223173 h 923906"/>
                  <a:gd name="connsiteX4-75" fmla="*/ 916461 w 918524"/>
                  <a:gd name="connsiteY4-76" fmla="*/ 349269 h 923906"/>
                  <a:gd name="connsiteX5-77" fmla="*/ 774876 w 918524"/>
                  <a:gd name="connsiteY5-78" fmla="*/ 613293 h 923906"/>
                  <a:gd name="connsiteX6-79" fmla="*/ 741827 w 918524"/>
                  <a:gd name="connsiteY6-80" fmla="*/ 914398 h 923906"/>
                  <a:gd name="connsiteX7-81" fmla="*/ 459262 w 918524"/>
                  <a:gd name="connsiteY7-82" fmla="*/ 854400 h 923906"/>
                  <a:gd name="connsiteX8-83" fmla="*/ 176697 w 918524"/>
                  <a:gd name="connsiteY8-84" fmla="*/ 914398 h 923906"/>
                  <a:gd name="connsiteX9-85" fmla="*/ 143648 w 918524"/>
                  <a:gd name="connsiteY9-86" fmla="*/ 613293 h 923906"/>
                  <a:gd name="connsiteX10-87" fmla="*/ 2063 w 918524"/>
                  <a:gd name="connsiteY10-88" fmla="*/ 349269 h 923906"/>
                  <a:gd name="connsiteX0-89" fmla="*/ 2063 w 918524"/>
                  <a:gd name="connsiteY0-90" fmla="*/ 349269 h 923906"/>
                  <a:gd name="connsiteX1-91" fmla="*/ 264202 w 918524"/>
                  <a:gd name="connsiteY1-92" fmla="*/ 223173 h 923906"/>
                  <a:gd name="connsiteX2-93" fmla="*/ 459262 w 918524"/>
                  <a:gd name="connsiteY2-94" fmla="*/ 0 h 923906"/>
                  <a:gd name="connsiteX3-95" fmla="*/ 654322 w 918524"/>
                  <a:gd name="connsiteY3-96" fmla="*/ 223173 h 923906"/>
                  <a:gd name="connsiteX4-97" fmla="*/ 916461 w 918524"/>
                  <a:gd name="connsiteY4-98" fmla="*/ 349269 h 923906"/>
                  <a:gd name="connsiteX5-99" fmla="*/ 774876 w 918524"/>
                  <a:gd name="connsiteY5-100" fmla="*/ 613293 h 923906"/>
                  <a:gd name="connsiteX6-101" fmla="*/ 741827 w 918524"/>
                  <a:gd name="connsiteY6-102" fmla="*/ 914398 h 923906"/>
                  <a:gd name="connsiteX7-103" fmla="*/ 459262 w 918524"/>
                  <a:gd name="connsiteY7-104" fmla="*/ 854400 h 923906"/>
                  <a:gd name="connsiteX8-105" fmla="*/ 176697 w 918524"/>
                  <a:gd name="connsiteY8-106" fmla="*/ 914398 h 923906"/>
                  <a:gd name="connsiteX9-107" fmla="*/ 143648 w 918524"/>
                  <a:gd name="connsiteY9-108" fmla="*/ 613293 h 923906"/>
                  <a:gd name="connsiteX10-109" fmla="*/ 2063 w 918524"/>
                  <a:gd name="connsiteY10-110" fmla="*/ 349269 h 923906"/>
                  <a:gd name="connsiteX0-111" fmla="*/ 2063 w 918524"/>
                  <a:gd name="connsiteY0-112" fmla="*/ 349269 h 923906"/>
                  <a:gd name="connsiteX1-113" fmla="*/ 264202 w 918524"/>
                  <a:gd name="connsiteY1-114" fmla="*/ 223173 h 923906"/>
                  <a:gd name="connsiteX2-115" fmla="*/ 459262 w 918524"/>
                  <a:gd name="connsiteY2-116" fmla="*/ 0 h 923906"/>
                  <a:gd name="connsiteX3-117" fmla="*/ 654322 w 918524"/>
                  <a:gd name="connsiteY3-118" fmla="*/ 223173 h 923906"/>
                  <a:gd name="connsiteX4-119" fmla="*/ 916461 w 918524"/>
                  <a:gd name="connsiteY4-120" fmla="*/ 349269 h 923906"/>
                  <a:gd name="connsiteX5-121" fmla="*/ 774876 w 918524"/>
                  <a:gd name="connsiteY5-122" fmla="*/ 613293 h 923906"/>
                  <a:gd name="connsiteX6-123" fmla="*/ 741827 w 918524"/>
                  <a:gd name="connsiteY6-124" fmla="*/ 914398 h 923906"/>
                  <a:gd name="connsiteX7-125" fmla="*/ 459262 w 918524"/>
                  <a:gd name="connsiteY7-126" fmla="*/ 854400 h 923906"/>
                  <a:gd name="connsiteX8-127" fmla="*/ 176697 w 918524"/>
                  <a:gd name="connsiteY8-128" fmla="*/ 914398 h 923906"/>
                  <a:gd name="connsiteX9-129" fmla="*/ 143648 w 918524"/>
                  <a:gd name="connsiteY9-130" fmla="*/ 613293 h 923906"/>
                  <a:gd name="connsiteX10-131" fmla="*/ 2063 w 918524"/>
                  <a:gd name="connsiteY10-132" fmla="*/ 349269 h 923906"/>
                  <a:gd name="connsiteX0-133" fmla="*/ 2063 w 918524"/>
                  <a:gd name="connsiteY0-134" fmla="*/ 349269 h 923906"/>
                  <a:gd name="connsiteX1-135" fmla="*/ 264202 w 918524"/>
                  <a:gd name="connsiteY1-136" fmla="*/ 223173 h 923906"/>
                  <a:gd name="connsiteX2-137" fmla="*/ 459262 w 918524"/>
                  <a:gd name="connsiteY2-138" fmla="*/ 0 h 923906"/>
                  <a:gd name="connsiteX3-139" fmla="*/ 654322 w 918524"/>
                  <a:gd name="connsiteY3-140" fmla="*/ 223173 h 923906"/>
                  <a:gd name="connsiteX4-141" fmla="*/ 916461 w 918524"/>
                  <a:gd name="connsiteY4-142" fmla="*/ 349269 h 923906"/>
                  <a:gd name="connsiteX5-143" fmla="*/ 774876 w 918524"/>
                  <a:gd name="connsiteY5-144" fmla="*/ 613293 h 923906"/>
                  <a:gd name="connsiteX6-145" fmla="*/ 741827 w 918524"/>
                  <a:gd name="connsiteY6-146" fmla="*/ 914398 h 923906"/>
                  <a:gd name="connsiteX7-147" fmla="*/ 459262 w 918524"/>
                  <a:gd name="connsiteY7-148" fmla="*/ 854400 h 923906"/>
                  <a:gd name="connsiteX8-149" fmla="*/ 176697 w 918524"/>
                  <a:gd name="connsiteY8-150" fmla="*/ 914398 h 923906"/>
                  <a:gd name="connsiteX9-151" fmla="*/ 143648 w 918524"/>
                  <a:gd name="connsiteY9-152" fmla="*/ 613293 h 923906"/>
                  <a:gd name="connsiteX10-153" fmla="*/ 2063 w 918524"/>
                  <a:gd name="connsiteY10-154" fmla="*/ 349269 h 923906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</a:cxnLst>
                <a:rect l="l" t="t" r="r" b="b"/>
                <a:pathLst>
                  <a:path w="918524" h="923906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FF8FA7"/>
              </a:solidFill>
              <a:ln w="25400">
                <a:solidFill>
                  <a:schemeClr val="bg1"/>
                </a:solidFill>
              </a:ln>
              <a:effectLst>
                <a:innerShdw blurRad="368300">
                  <a:srgbClr val="FF3B65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aseline="-25000"/>
              </a:p>
            </p:txBody>
          </p:sp>
        </p:grpSp>
        <p:sp>
          <p:nvSpPr>
            <p:cNvPr id="61" name="弧形 60"/>
            <p:cNvSpPr/>
            <p:nvPr/>
          </p:nvSpPr>
          <p:spPr>
            <a:xfrm rot="15881703">
              <a:off x="2988235" y="627531"/>
              <a:ext cx="197224" cy="197224"/>
            </a:xfrm>
            <a:prstGeom prst="arc">
              <a:avLst>
                <a:gd name="adj1" fmla="val 16200000"/>
                <a:gd name="adj2" fmla="val 20358260"/>
              </a:avLst>
            </a:prstGeom>
            <a:ln w="41275">
              <a:solidFill>
                <a:schemeClr val="bg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64" name="组合 63"/>
          <p:cNvGrpSpPr/>
          <p:nvPr/>
        </p:nvGrpSpPr>
        <p:grpSpPr>
          <a:xfrm rot="2224307">
            <a:off x="4289178" y="1088043"/>
            <a:ext cx="592456" cy="581562"/>
            <a:chOff x="10646778" y="4753862"/>
            <a:chExt cx="751521" cy="737702"/>
          </a:xfrm>
        </p:grpSpPr>
        <p:sp>
          <p:nvSpPr>
            <p:cNvPr id="65" name="五角星 2"/>
            <p:cNvSpPr/>
            <p:nvPr/>
          </p:nvSpPr>
          <p:spPr>
            <a:xfrm rot="20227648" flipH="1">
              <a:off x="10648573" y="4753862"/>
              <a:ext cx="749726" cy="728735"/>
            </a:xfrm>
            <a:custGeom>
              <a:avLst/>
              <a:gdLst>
                <a:gd name="connsiteX0" fmla="*/ 1 w 914400"/>
                <a:gd name="connsiteY0" fmla="*/ 349269 h 914400"/>
                <a:gd name="connsiteX1" fmla="*/ 262140 w 914400"/>
                <a:gd name="connsiteY1" fmla="*/ 223173 h 914400"/>
                <a:gd name="connsiteX2" fmla="*/ 457200 w 914400"/>
                <a:gd name="connsiteY2" fmla="*/ 0 h 914400"/>
                <a:gd name="connsiteX3" fmla="*/ 652260 w 914400"/>
                <a:gd name="connsiteY3" fmla="*/ 223173 h 914400"/>
                <a:gd name="connsiteX4" fmla="*/ 914399 w 914400"/>
                <a:gd name="connsiteY4" fmla="*/ 349269 h 914400"/>
                <a:gd name="connsiteX5" fmla="*/ 772814 w 914400"/>
                <a:gd name="connsiteY5" fmla="*/ 613293 h 914400"/>
                <a:gd name="connsiteX6" fmla="*/ 739765 w 914400"/>
                <a:gd name="connsiteY6" fmla="*/ 914398 h 914400"/>
                <a:gd name="connsiteX7" fmla="*/ 457200 w 914400"/>
                <a:gd name="connsiteY7" fmla="*/ 854400 h 914400"/>
                <a:gd name="connsiteX8" fmla="*/ 174635 w 914400"/>
                <a:gd name="connsiteY8" fmla="*/ 914398 h 914400"/>
                <a:gd name="connsiteX9" fmla="*/ 141586 w 914400"/>
                <a:gd name="connsiteY9" fmla="*/ 613293 h 914400"/>
                <a:gd name="connsiteX10" fmla="*/ 1 w 914400"/>
                <a:gd name="connsiteY10" fmla="*/ 349269 h 914400"/>
                <a:gd name="connsiteX0-1" fmla="*/ 0 w 914398"/>
                <a:gd name="connsiteY0-2" fmla="*/ 349269 h 923906"/>
                <a:gd name="connsiteX1-3" fmla="*/ 262139 w 914398"/>
                <a:gd name="connsiteY1-4" fmla="*/ 223173 h 923906"/>
                <a:gd name="connsiteX2-5" fmla="*/ 457199 w 914398"/>
                <a:gd name="connsiteY2-6" fmla="*/ 0 h 923906"/>
                <a:gd name="connsiteX3-7" fmla="*/ 652259 w 914398"/>
                <a:gd name="connsiteY3-8" fmla="*/ 223173 h 923906"/>
                <a:gd name="connsiteX4-9" fmla="*/ 914398 w 914398"/>
                <a:gd name="connsiteY4-10" fmla="*/ 349269 h 923906"/>
                <a:gd name="connsiteX5-11" fmla="*/ 772813 w 914398"/>
                <a:gd name="connsiteY5-12" fmla="*/ 613293 h 923906"/>
                <a:gd name="connsiteX6-13" fmla="*/ 739764 w 914398"/>
                <a:gd name="connsiteY6-14" fmla="*/ 914398 h 923906"/>
                <a:gd name="connsiteX7-15" fmla="*/ 457199 w 914398"/>
                <a:gd name="connsiteY7-16" fmla="*/ 854400 h 923906"/>
                <a:gd name="connsiteX8-17" fmla="*/ 174634 w 914398"/>
                <a:gd name="connsiteY8-18" fmla="*/ 914398 h 923906"/>
                <a:gd name="connsiteX9-19" fmla="*/ 141585 w 914398"/>
                <a:gd name="connsiteY9-20" fmla="*/ 613293 h 923906"/>
                <a:gd name="connsiteX10-21" fmla="*/ 0 w 914398"/>
                <a:gd name="connsiteY10-22" fmla="*/ 349269 h 923906"/>
                <a:gd name="connsiteX0-23" fmla="*/ 0 w 916461"/>
                <a:gd name="connsiteY0-24" fmla="*/ 349269 h 923906"/>
                <a:gd name="connsiteX1-25" fmla="*/ 262139 w 916461"/>
                <a:gd name="connsiteY1-26" fmla="*/ 223173 h 923906"/>
                <a:gd name="connsiteX2-27" fmla="*/ 457199 w 916461"/>
                <a:gd name="connsiteY2-28" fmla="*/ 0 h 923906"/>
                <a:gd name="connsiteX3-29" fmla="*/ 652259 w 916461"/>
                <a:gd name="connsiteY3-30" fmla="*/ 223173 h 923906"/>
                <a:gd name="connsiteX4-31" fmla="*/ 914398 w 916461"/>
                <a:gd name="connsiteY4-32" fmla="*/ 349269 h 923906"/>
                <a:gd name="connsiteX5-33" fmla="*/ 772813 w 916461"/>
                <a:gd name="connsiteY5-34" fmla="*/ 613293 h 923906"/>
                <a:gd name="connsiteX6-35" fmla="*/ 739764 w 916461"/>
                <a:gd name="connsiteY6-36" fmla="*/ 914398 h 923906"/>
                <a:gd name="connsiteX7-37" fmla="*/ 457199 w 916461"/>
                <a:gd name="connsiteY7-38" fmla="*/ 854400 h 923906"/>
                <a:gd name="connsiteX8-39" fmla="*/ 174634 w 916461"/>
                <a:gd name="connsiteY8-40" fmla="*/ 914398 h 923906"/>
                <a:gd name="connsiteX9-41" fmla="*/ 141585 w 916461"/>
                <a:gd name="connsiteY9-42" fmla="*/ 613293 h 923906"/>
                <a:gd name="connsiteX10-43" fmla="*/ 0 w 916461"/>
                <a:gd name="connsiteY10-44" fmla="*/ 349269 h 923906"/>
                <a:gd name="connsiteX0-45" fmla="*/ 0 w 916461"/>
                <a:gd name="connsiteY0-46" fmla="*/ 349269 h 923906"/>
                <a:gd name="connsiteX1-47" fmla="*/ 262139 w 916461"/>
                <a:gd name="connsiteY1-48" fmla="*/ 223173 h 923906"/>
                <a:gd name="connsiteX2-49" fmla="*/ 457199 w 916461"/>
                <a:gd name="connsiteY2-50" fmla="*/ 0 h 923906"/>
                <a:gd name="connsiteX3-51" fmla="*/ 652259 w 916461"/>
                <a:gd name="connsiteY3-52" fmla="*/ 223173 h 923906"/>
                <a:gd name="connsiteX4-53" fmla="*/ 914398 w 916461"/>
                <a:gd name="connsiteY4-54" fmla="*/ 349269 h 923906"/>
                <a:gd name="connsiteX5-55" fmla="*/ 772813 w 916461"/>
                <a:gd name="connsiteY5-56" fmla="*/ 613293 h 923906"/>
                <a:gd name="connsiteX6-57" fmla="*/ 739764 w 916461"/>
                <a:gd name="connsiteY6-58" fmla="*/ 914398 h 923906"/>
                <a:gd name="connsiteX7-59" fmla="*/ 457199 w 916461"/>
                <a:gd name="connsiteY7-60" fmla="*/ 854400 h 923906"/>
                <a:gd name="connsiteX8-61" fmla="*/ 174634 w 916461"/>
                <a:gd name="connsiteY8-62" fmla="*/ 914398 h 923906"/>
                <a:gd name="connsiteX9-63" fmla="*/ 141585 w 916461"/>
                <a:gd name="connsiteY9-64" fmla="*/ 613293 h 923906"/>
                <a:gd name="connsiteX10-65" fmla="*/ 0 w 916461"/>
                <a:gd name="connsiteY10-66" fmla="*/ 349269 h 923906"/>
                <a:gd name="connsiteX0-67" fmla="*/ 2063 w 918524"/>
                <a:gd name="connsiteY0-68" fmla="*/ 349269 h 923906"/>
                <a:gd name="connsiteX1-69" fmla="*/ 264202 w 918524"/>
                <a:gd name="connsiteY1-70" fmla="*/ 223173 h 923906"/>
                <a:gd name="connsiteX2-71" fmla="*/ 459262 w 918524"/>
                <a:gd name="connsiteY2-72" fmla="*/ 0 h 923906"/>
                <a:gd name="connsiteX3-73" fmla="*/ 654322 w 918524"/>
                <a:gd name="connsiteY3-74" fmla="*/ 223173 h 923906"/>
                <a:gd name="connsiteX4-75" fmla="*/ 916461 w 918524"/>
                <a:gd name="connsiteY4-76" fmla="*/ 349269 h 923906"/>
                <a:gd name="connsiteX5-77" fmla="*/ 774876 w 918524"/>
                <a:gd name="connsiteY5-78" fmla="*/ 613293 h 923906"/>
                <a:gd name="connsiteX6-79" fmla="*/ 741827 w 918524"/>
                <a:gd name="connsiteY6-80" fmla="*/ 914398 h 923906"/>
                <a:gd name="connsiteX7-81" fmla="*/ 459262 w 918524"/>
                <a:gd name="connsiteY7-82" fmla="*/ 854400 h 923906"/>
                <a:gd name="connsiteX8-83" fmla="*/ 176697 w 918524"/>
                <a:gd name="connsiteY8-84" fmla="*/ 914398 h 923906"/>
                <a:gd name="connsiteX9-85" fmla="*/ 143648 w 918524"/>
                <a:gd name="connsiteY9-86" fmla="*/ 613293 h 923906"/>
                <a:gd name="connsiteX10-87" fmla="*/ 2063 w 918524"/>
                <a:gd name="connsiteY10-88" fmla="*/ 349269 h 923906"/>
                <a:gd name="connsiteX0-89" fmla="*/ 2063 w 918524"/>
                <a:gd name="connsiteY0-90" fmla="*/ 349269 h 923906"/>
                <a:gd name="connsiteX1-91" fmla="*/ 264202 w 918524"/>
                <a:gd name="connsiteY1-92" fmla="*/ 223173 h 923906"/>
                <a:gd name="connsiteX2-93" fmla="*/ 459262 w 918524"/>
                <a:gd name="connsiteY2-94" fmla="*/ 0 h 923906"/>
                <a:gd name="connsiteX3-95" fmla="*/ 654322 w 918524"/>
                <a:gd name="connsiteY3-96" fmla="*/ 223173 h 923906"/>
                <a:gd name="connsiteX4-97" fmla="*/ 916461 w 918524"/>
                <a:gd name="connsiteY4-98" fmla="*/ 349269 h 923906"/>
                <a:gd name="connsiteX5-99" fmla="*/ 774876 w 918524"/>
                <a:gd name="connsiteY5-100" fmla="*/ 613293 h 923906"/>
                <a:gd name="connsiteX6-101" fmla="*/ 741827 w 918524"/>
                <a:gd name="connsiteY6-102" fmla="*/ 914398 h 923906"/>
                <a:gd name="connsiteX7-103" fmla="*/ 459262 w 918524"/>
                <a:gd name="connsiteY7-104" fmla="*/ 854400 h 923906"/>
                <a:gd name="connsiteX8-105" fmla="*/ 176697 w 918524"/>
                <a:gd name="connsiteY8-106" fmla="*/ 914398 h 923906"/>
                <a:gd name="connsiteX9-107" fmla="*/ 143648 w 918524"/>
                <a:gd name="connsiteY9-108" fmla="*/ 613293 h 923906"/>
                <a:gd name="connsiteX10-109" fmla="*/ 2063 w 918524"/>
                <a:gd name="connsiteY10-110" fmla="*/ 349269 h 923906"/>
                <a:gd name="connsiteX0-111" fmla="*/ 2063 w 918524"/>
                <a:gd name="connsiteY0-112" fmla="*/ 349269 h 923906"/>
                <a:gd name="connsiteX1-113" fmla="*/ 264202 w 918524"/>
                <a:gd name="connsiteY1-114" fmla="*/ 223173 h 923906"/>
                <a:gd name="connsiteX2-115" fmla="*/ 459262 w 918524"/>
                <a:gd name="connsiteY2-116" fmla="*/ 0 h 923906"/>
                <a:gd name="connsiteX3-117" fmla="*/ 654322 w 918524"/>
                <a:gd name="connsiteY3-118" fmla="*/ 223173 h 923906"/>
                <a:gd name="connsiteX4-119" fmla="*/ 916461 w 918524"/>
                <a:gd name="connsiteY4-120" fmla="*/ 349269 h 923906"/>
                <a:gd name="connsiteX5-121" fmla="*/ 774876 w 918524"/>
                <a:gd name="connsiteY5-122" fmla="*/ 613293 h 923906"/>
                <a:gd name="connsiteX6-123" fmla="*/ 741827 w 918524"/>
                <a:gd name="connsiteY6-124" fmla="*/ 914398 h 923906"/>
                <a:gd name="connsiteX7-125" fmla="*/ 459262 w 918524"/>
                <a:gd name="connsiteY7-126" fmla="*/ 854400 h 923906"/>
                <a:gd name="connsiteX8-127" fmla="*/ 176697 w 918524"/>
                <a:gd name="connsiteY8-128" fmla="*/ 914398 h 923906"/>
                <a:gd name="connsiteX9-129" fmla="*/ 143648 w 918524"/>
                <a:gd name="connsiteY9-130" fmla="*/ 613293 h 923906"/>
                <a:gd name="connsiteX10-131" fmla="*/ 2063 w 918524"/>
                <a:gd name="connsiteY10-132" fmla="*/ 349269 h 923906"/>
                <a:gd name="connsiteX0-133" fmla="*/ 2063 w 918524"/>
                <a:gd name="connsiteY0-134" fmla="*/ 349269 h 923906"/>
                <a:gd name="connsiteX1-135" fmla="*/ 264202 w 918524"/>
                <a:gd name="connsiteY1-136" fmla="*/ 223173 h 923906"/>
                <a:gd name="connsiteX2-137" fmla="*/ 459262 w 918524"/>
                <a:gd name="connsiteY2-138" fmla="*/ 0 h 923906"/>
                <a:gd name="connsiteX3-139" fmla="*/ 654322 w 918524"/>
                <a:gd name="connsiteY3-140" fmla="*/ 223173 h 923906"/>
                <a:gd name="connsiteX4-141" fmla="*/ 916461 w 918524"/>
                <a:gd name="connsiteY4-142" fmla="*/ 349269 h 923906"/>
                <a:gd name="connsiteX5-143" fmla="*/ 774876 w 918524"/>
                <a:gd name="connsiteY5-144" fmla="*/ 613293 h 923906"/>
                <a:gd name="connsiteX6-145" fmla="*/ 741827 w 918524"/>
                <a:gd name="connsiteY6-146" fmla="*/ 914398 h 923906"/>
                <a:gd name="connsiteX7-147" fmla="*/ 459262 w 918524"/>
                <a:gd name="connsiteY7-148" fmla="*/ 854400 h 923906"/>
                <a:gd name="connsiteX8-149" fmla="*/ 176697 w 918524"/>
                <a:gd name="connsiteY8-150" fmla="*/ 914398 h 923906"/>
                <a:gd name="connsiteX9-151" fmla="*/ 143648 w 918524"/>
                <a:gd name="connsiteY9-152" fmla="*/ 613293 h 923906"/>
                <a:gd name="connsiteX10-153" fmla="*/ 2063 w 918524"/>
                <a:gd name="connsiteY10-154" fmla="*/ 349269 h 92390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</a:cxnLst>
              <a:rect l="l" t="t" r="r" b="b"/>
              <a:pathLst>
                <a:path w="918524" h="923906">
                  <a:moveTo>
                    <a:pt x="2063" y="349269"/>
                  </a:moveTo>
                  <a:cubicBezTo>
                    <a:pt x="22155" y="284249"/>
                    <a:pt x="188002" y="281384"/>
                    <a:pt x="264202" y="223173"/>
                  </a:cubicBezTo>
                  <a:cubicBezTo>
                    <a:pt x="340402" y="164962"/>
                    <a:pt x="394242" y="0"/>
                    <a:pt x="459262" y="0"/>
                  </a:cubicBezTo>
                  <a:cubicBezTo>
                    <a:pt x="524282" y="0"/>
                    <a:pt x="578122" y="164962"/>
                    <a:pt x="654322" y="223173"/>
                  </a:cubicBezTo>
                  <a:cubicBezTo>
                    <a:pt x="730522" y="281384"/>
                    <a:pt x="896369" y="284249"/>
                    <a:pt x="916461" y="349269"/>
                  </a:cubicBezTo>
                  <a:cubicBezTo>
                    <a:pt x="936553" y="414289"/>
                    <a:pt x="803982" y="519105"/>
                    <a:pt x="774876" y="613293"/>
                  </a:cubicBezTo>
                  <a:cubicBezTo>
                    <a:pt x="745770" y="707481"/>
                    <a:pt x="794429" y="874213"/>
                    <a:pt x="741827" y="914398"/>
                  </a:cubicBezTo>
                  <a:cubicBezTo>
                    <a:pt x="689225" y="954583"/>
                    <a:pt x="553450" y="854400"/>
                    <a:pt x="459262" y="854400"/>
                  </a:cubicBezTo>
                  <a:cubicBezTo>
                    <a:pt x="365074" y="874399"/>
                    <a:pt x="257367" y="928196"/>
                    <a:pt x="176697" y="914398"/>
                  </a:cubicBezTo>
                  <a:cubicBezTo>
                    <a:pt x="96027" y="900600"/>
                    <a:pt x="172754" y="707481"/>
                    <a:pt x="143648" y="613293"/>
                  </a:cubicBezTo>
                  <a:cubicBezTo>
                    <a:pt x="114542" y="519105"/>
                    <a:pt x="-18029" y="414289"/>
                    <a:pt x="2063" y="349269"/>
                  </a:cubicBezTo>
                  <a:close/>
                </a:path>
              </a:pathLst>
            </a:custGeom>
            <a:solidFill>
              <a:schemeClr val="bg1"/>
            </a:solidFill>
            <a:ln w="15875">
              <a:noFill/>
            </a:ln>
            <a:effectLst>
              <a:outerShdw blurRad="76200" dist="50800" dir="5400000" algn="t" rotWithShape="0">
                <a:prstClr val="black">
                  <a:alpha val="1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66" name="组合 65"/>
            <p:cNvGrpSpPr/>
            <p:nvPr/>
          </p:nvGrpSpPr>
          <p:grpSpPr>
            <a:xfrm>
              <a:off x="10646778" y="4762829"/>
              <a:ext cx="749726" cy="728735"/>
              <a:chOff x="11012539" y="4493889"/>
              <a:chExt cx="749726" cy="728735"/>
            </a:xfrm>
          </p:grpSpPr>
          <p:sp>
            <p:nvSpPr>
              <p:cNvPr id="67" name="五角星 2"/>
              <p:cNvSpPr/>
              <p:nvPr/>
            </p:nvSpPr>
            <p:spPr>
              <a:xfrm rot="20227648" flipH="1">
                <a:off x="11012539" y="4493889"/>
                <a:ext cx="749726" cy="728735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-1" fmla="*/ 0 w 914398"/>
                  <a:gd name="connsiteY0-2" fmla="*/ 349269 h 923906"/>
                  <a:gd name="connsiteX1-3" fmla="*/ 262139 w 914398"/>
                  <a:gd name="connsiteY1-4" fmla="*/ 223173 h 923906"/>
                  <a:gd name="connsiteX2-5" fmla="*/ 457199 w 914398"/>
                  <a:gd name="connsiteY2-6" fmla="*/ 0 h 923906"/>
                  <a:gd name="connsiteX3-7" fmla="*/ 652259 w 914398"/>
                  <a:gd name="connsiteY3-8" fmla="*/ 223173 h 923906"/>
                  <a:gd name="connsiteX4-9" fmla="*/ 914398 w 914398"/>
                  <a:gd name="connsiteY4-10" fmla="*/ 349269 h 923906"/>
                  <a:gd name="connsiteX5-11" fmla="*/ 772813 w 914398"/>
                  <a:gd name="connsiteY5-12" fmla="*/ 613293 h 923906"/>
                  <a:gd name="connsiteX6-13" fmla="*/ 739764 w 914398"/>
                  <a:gd name="connsiteY6-14" fmla="*/ 914398 h 923906"/>
                  <a:gd name="connsiteX7-15" fmla="*/ 457199 w 914398"/>
                  <a:gd name="connsiteY7-16" fmla="*/ 854400 h 923906"/>
                  <a:gd name="connsiteX8-17" fmla="*/ 174634 w 914398"/>
                  <a:gd name="connsiteY8-18" fmla="*/ 914398 h 923906"/>
                  <a:gd name="connsiteX9-19" fmla="*/ 141585 w 914398"/>
                  <a:gd name="connsiteY9-20" fmla="*/ 613293 h 923906"/>
                  <a:gd name="connsiteX10-21" fmla="*/ 0 w 914398"/>
                  <a:gd name="connsiteY10-22" fmla="*/ 349269 h 923906"/>
                  <a:gd name="connsiteX0-23" fmla="*/ 0 w 916461"/>
                  <a:gd name="connsiteY0-24" fmla="*/ 349269 h 923906"/>
                  <a:gd name="connsiteX1-25" fmla="*/ 262139 w 916461"/>
                  <a:gd name="connsiteY1-26" fmla="*/ 223173 h 923906"/>
                  <a:gd name="connsiteX2-27" fmla="*/ 457199 w 916461"/>
                  <a:gd name="connsiteY2-28" fmla="*/ 0 h 923906"/>
                  <a:gd name="connsiteX3-29" fmla="*/ 652259 w 916461"/>
                  <a:gd name="connsiteY3-30" fmla="*/ 223173 h 923906"/>
                  <a:gd name="connsiteX4-31" fmla="*/ 914398 w 916461"/>
                  <a:gd name="connsiteY4-32" fmla="*/ 349269 h 923906"/>
                  <a:gd name="connsiteX5-33" fmla="*/ 772813 w 916461"/>
                  <a:gd name="connsiteY5-34" fmla="*/ 613293 h 923906"/>
                  <a:gd name="connsiteX6-35" fmla="*/ 739764 w 916461"/>
                  <a:gd name="connsiteY6-36" fmla="*/ 914398 h 923906"/>
                  <a:gd name="connsiteX7-37" fmla="*/ 457199 w 916461"/>
                  <a:gd name="connsiteY7-38" fmla="*/ 854400 h 923906"/>
                  <a:gd name="connsiteX8-39" fmla="*/ 174634 w 916461"/>
                  <a:gd name="connsiteY8-40" fmla="*/ 914398 h 923906"/>
                  <a:gd name="connsiteX9-41" fmla="*/ 141585 w 916461"/>
                  <a:gd name="connsiteY9-42" fmla="*/ 613293 h 923906"/>
                  <a:gd name="connsiteX10-43" fmla="*/ 0 w 916461"/>
                  <a:gd name="connsiteY10-44" fmla="*/ 349269 h 923906"/>
                  <a:gd name="connsiteX0-45" fmla="*/ 0 w 916461"/>
                  <a:gd name="connsiteY0-46" fmla="*/ 349269 h 923906"/>
                  <a:gd name="connsiteX1-47" fmla="*/ 262139 w 916461"/>
                  <a:gd name="connsiteY1-48" fmla="*/ 223173 h 923906"/>
                  <a:gd name="connsiteX2-49" fmla="*/ 457199 w 916461"/>
                  <a:gd name="connsiteY2-50" fmla="*/ 0 h 923906"/>
                  <a:gd name="connsiteX3-51" fmla="*/ 652259 w 916461"/>
                  <a:gd name="connsiteY3-52" fmla="*/ 223173 h 923906"/>
                  <a:gd name="connsiteX4-53" fmla="*/ 914398 w 916461"/>
                  <a:gd name="connsiteY4-54" fmla="*/ 349269 h 923906"/>
                  <a:gd name="connsiteX5-55" fmla="*/ 772813 w 916461"/>
                  <a:gd name="connsiteY5-56" fmla="*/ 613293 h 923906"/>
                  <a:gd name="connsiteX6-57" fmla="*/ 739764 w 916461"/>
                  <a:gd name="connsiteY6-58" fmla="*/ 914398 h 923906"/>
                  <a:gd name="connsiteX7-59" fmla="*/ 457199 w 916461"/>
                  <a:gd name="connsiteY7-60" fmla="*/ 854400 h 923906"/>
                  <a:gd name="connsiteX8-61" fmla="*/ 174634 w 916461"/>
                  <a:gd name="connsiteY8-62" fmla="*/ 914398 h 923906"/>
                  <a:gd name="connsiteX9-63" fmla="*/ 141585 w 916461"/>
                  <a:gd name="connsiteY9-64" fmla="*/ 613293 h 923906"/>
                  <a:gd name="connsiteX10-65" fmla="*/ 0 w 916461"/>
                  <a:gd name="connsiteY10-66" fmla="*/ 349269 h 923906"/>
                  <a:gd name="connsiteX0-67" fmla="*/ 2063 w 918524"/>
                  <a:gd name="connsiteY0-68" fmla="*/ 349269 h 923906"/>
                  <a:gd name="connsiteX1-69" fmla="*/ 264202 w 918524"/>
                  <a:gd name="connsiteY1-70" fmla="*/ 223173 h 923906"/>
                  <a:gd name="connsiteX2-71" fmla="*/ 459262 w 918524"/>
                  <a:gd name="connsiteY2-72" fmla="*/ 0 h 923906"/>
                  <a:gd name="connsiteX3-73" fmla="*/ 654322 w 918524"/>
                  <a:gd name="connsiteY3-74" fmla="*/ 223173 h 923906"/>
                  <a:gd name="connsiteX4-75" fmla="*/ 916461 w 918524"/>
                  <a:gd name="connsiteY4-76" fmla="*/ 349269 h 923906"/>
                  <a:gd name="connsiteX5-77" fmla="*/ 774876 w 918524"/>
                  <a:gd name="connsiteY5-78" fmla="*/ 613293 h 923906"/>
                  <a:gd name="connsiteX6-79" fmla="*/ 741827 w 918524"/>
                  <a:gd name="connsiteY6-80" fmla="*/ 914398 h 923906"/>
                  <a:gd name="connsiteX7-81" fmla="*/ 459262 w 918524"/>
                  <a:gd name="connsiteY7-82" fmla="*/ 854400 h 923906"/>
                  <a:gd name="connsiteX8-83" fmla="*/ 176697 w 918524"/>
                  <a:gd name="connsiteY8-84" fmla="*/ 914398 h 923906"/>
                  <a:gd name="connsiteX9-85" fmla="*/ 143648 w 918524"/>
                  <a:gd name="connsiteY9-86" fmla="*/ 613293 h 923906"/>
                  <a:gd name="connsiteX10-87" fmla="*/ 2063 w 918524"/>
                  <a:gd name="connsiteY10-88" fmla="*/ 349269 h 923906"/>
                  <a:gd name="connsiteX0-89" fmla="*/ 2063 w 918524"/>
                  <a:gd name="connsiteY0-90" fmla="*/ 349269 h 923906"/>
                  <a:gd name="connsiteX1-91" fmla="*/ 264202 w 918524"/>
                  <a:gd name="connsiteY1-92" fmla="*/ 223173 h 923906"/>
                  <a:gd name="connsiteX2-93" fmla="*/ 459262 w 918524"/>
                  <a:gd name="connsiteY2-94" fmla="*/ 0 h 923906"/>
                  <a:gd name="connsiteX3-95" fmla="*/ 654322 w 918524"/>
                  <a:gd name="connsiteY3-96" fmla="*/ 223173 h 923906"/>
                  <a:gd name="connsiteX4-97" fmla="*/ 916461 w 918524"/>
                  <a:gd name="connsiteY4-98" fmla="*/ 349269 h 923906"/>
                  <a:gd name="connsiteX5-99" fmla="*/ 774876 w 918524"/>
                  <a:gd name="connsiteY5-100" fmla="*/ 613293 h 923906"/>
                  <a:gd name="connsiteX6-101" fmla="*/ 741827 w 918524"/>
                  <a:gd name="connsiteY6-102" fmla="*/ 914398 h 923906"/>
                  <a:gd name="connsiteX7-103" fmla="*/ 459262 w 918524"/>
                  <a:gd name="connsiteY7-104" fmla="*/ 854400 h 923906"/>
                  <a:gd name="connsiteX8-105" fmla="*/ 176697 w 918524"/>
                  <a:gd name="connsiteY8-106" fmla="*/ 914398 h 923906"/>
                  <a:gd name="connsiteX9-107" fmla="*/ 143648 w 918524"/>
                  <a:gd name="connsiteY9-108" fmla="*/ 613293 h 923906"/>
                  <a:gd name="connsiteX10-109" fmla="*/ 2063 w 918524"/>
                  <a:gd name="connsiteY10-110" fmla="*/ 349269 h 923906"/>
                  <a:gd name="connsiteX0-111" fmla="*/ 2063 w 918524"/>
                  <a:gd name="connsiteY0-112" fmla="*/ 349269 h 923906"/>
                  <a:gd name="connsiteX1-113" fmla="*/ 264202 w 918524"/>
                  <a:gd name="connsiteY1-114" fmla="*/ 223173 h 923906"/>
                  <a:gd name="connsiteX2-115" fmla="*/ 459262 w 918524"/>
                  <a:gd name="connsiteY2-116" fmla="*/ 0 h 923906"/>
                  <a:gd name="connsiteX3-117" fmla="*/ 654322 w 918524"/>
                  <a:gd name="connsiteY3-118" fmla="*/ 223173 h 923906"/>
                  <a:gd name="connsiteX4-119" fmla="*/ 916461 w 918524"/>
                  <a:gd name="connsiteY4-120" fmla="*/ 349269 h 923906"/>
                  <a:gd name="connsiteX5-121" fmla="*/ 774876 w 918524"/>
                  <a:gd name="connsiteY5-122" fmla="*/ 613293 h 923906"/>
                  <a:gd name="connsiteX6-123" fmla="*/ 741827 w 918524"/>
                  <a:gd name="connsiteY6-124" fmla="*/ 914398 h 923906"/>
                  <a:gd name="connsiteX7-125" fmla="*/ 459262 w 918524"/>
                  <a:gd name="connsiteY7-126" fmla="*/ 854400 h 923906"/>
                  <a:gd name="connsiteX8-127" fmla="*/ 176697 w 918524"/>
                  <a:gd name="connsiteY8-128" fmla="*/ 914398 h 923906"/>
                  <a:gd name="connsiteX9-129" fmla="*/ 143648 w 918524"/>
                  <a:gd name="connsiteY9-130" fmla="*/ 613293 h 923906"/>
                  <a:gd name="connsiteX10-131" fmla="*/ 2063 w 918524"/>
                  <a:gd name="connsiteY10-132" fmla="*/ 349269 h 923906"/>
                  <a:gd name="connsiteX0-133" fmla="*/ 2063 w 918524"/>
                  <a:gd name="connsiteY0-134" fmla="*/ 349269 h 923906"/>
                  <a:gd name="connsiteX1-135" fmla="*/ 264202 w 918524"/>
                  <a:gd name="connsiteY1-136" fmla="*/ 223173 h 923906"/>
                  <a:gd name="connsiteX2-137" fmla="*/ 459262 w 918524"/>
                  <a:gd name="connsiteY2-138" fmla="*/ 0 h 923906"/>
                  <a:gd name="connsiteX3-139" fmla="*/ 654322 w 918524"/>
                  <a:gd name="connsiteY3-140" fmla="*/ 223173 h 923906"/>
                  <a:gd name="connsiteX4-141" fmla="*/ 916461 w 918524"/>
                  <a:gd name="connsiteY4-142" fmla="*/ 349269 h 923906"/>
                  <a:gd name="connsiteX5-143" fmla="*/ 774876 w 918524"/>
                  <a:gd name="connsiteY5-144" fmla="*/ 613293 h 923906"/>
                  <a:gd name="connsiteX6-145" fmla="*/ 741827 w 918524"/>
                  <a:gd name="connsiteY6-146" fmla="*/ 914398 h 923906"/>
                  <a:gd name="connsiteX7-147" fmla="*/ 459262 w 918524"/>
                  <a:gd name="connsiteY7-148" fmla="*/ 854400 h 923906"/>
                  <a:gd name="connsiteX8-149" fmla="*/ 176697 w 918524"/>
                  <a:gd name="connsiteY8-150" fmla="*/ 914398 h 923906"/>
                  <a:gd name="connsiteX9-151" fmla="*/ 143648 w 918524"/>
                  <a:gd name="connsiteY9-152" fmla="*/ 613293 h 923906"/>
                  <a:gd name="connsiteX10-153" fmla="*/ 2063 w 918524"/>
                  <a:gd name="connsiteY10-154" fmla="*/ 349269 h 923906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</a:cxnLst>
                <a:rect l="l" t="t" r="r" b="b"/>
                <a:pathLst>
                  <a:path w="918524" h="923906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FFFF00"/>
              </a:solidFill>
              <a:ln w="15875">
                <a:solidFill>
                  <a:srgbClr val="FFFF00"/>
                </a:solidFill>
              </a:ln>
              <a:effectLst>
                <a:innerShdw blurRad="292100">
                  <a:srgbClr val="FFC000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8" name="五角星 2"/>
              <p:cNvSpPr/>
              <p:nvPr/>
            </p:nvSpPr>
            <p:spPr>
              <a:xfrm rot="20424262">
                <a:off x="11046365" y="4655056"/>
                <a:ext cx="290576" cy="221980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-1" fmla="*/ 0 w 914398"/>
                  <a:gd name="connsiteY0-2" fmla="*/ 349269 h 923906"/>
                  <a:gd name="connsiteX1-3" fmla="*/ 262139 w 914398"/>
                  <a:gd name="connsiteY1-4" fmla="*/ 223173 h 923906"/>
                  <a:gd name="connsiteX2-5" fmla="*/ 457199 w 914398"/>
                  <a:gd name="connsiteY2-6" fmla="*/ 0 h 923906"/>
                  <a:gd name="connsiteX3-7" fmla="*/ 652259 w 914398"/>
                  <a:gd name="connsiteY3-8" fmla="*/ 223173 h 923906"/>
                  <a:gd name="connsiteX4-9" fmla="*/ 914398 w 914398"/>
                  <a:gd name="connsiteY4-10" fmla="*/ 349269 h 923906"/>
                  <a:gd name="connsiteX5-11" fmla="*/ 772813 w 914398"/>
                  <a:gd name="connsiteY5-12" fmla="*/ 613293 h 923906"/>
                  <a:gd name="connsiteX6-13" fmla="*/ 739764 w 914398"/>
                  <a:gd name="connsiteY6-14" fmla="*/ 914398 h 923906"/>
                  <a:gd name="connsiteX7-15" fmla="*/ 457199 w 914398"/>
                  <a:gd name="connsiteY7-16" fmla="*/ 854400 h 923906"/>
                  <a:gd name="connsiteX8-17" fmla="*/ 174634 w 914398"/>
                  <a:gd name="connsiteY8-18" fmla="*/ 914398 h 923906"/>
                  <a:gd name="connsiteX9-19" fmla="*/ 141585 w 914398"/>
                  <a:gd name="connsiteY9-20" fmla="*/ 613293 h 923906"/>
                  <a:gd name="connsiteX10-21" fmla="*/ 0 w 914398"/>
                  <a:gd name="connsiteY10-22" fmla="*/ 349269 h 923906"/>
                  <a:gd name="connsiteX0-23" fmla="*/ 0 w 916461"/>
                  <a:gd name="connsiteY0-24" fmla="*/ 349269 h 923906"/>
                  <a:gd name="connsiteX1-25" fmla="*/ 262139 w 916461"/>
                  <a:gd name="connsiteY1-26" fmla="*/ 223173 h 923906"/>
                  <a:gd name="connsiteX2-27" fmla="*/ 457199 w 916461"/>
                  <a:gd name="connsiteY2-28" fmla="*/ 0 h 923906"/>
                  <a:gd name="connsiteX3-29" fmla="*/ 652259 w 916461"/>
                  <a:gd name="connsiteY3-30" fmla="*/ 223173 h 923906"/>
                  <a:gd name="connsiteX4-31" fmla="*/ 914398 w 916461"/>
                  <a:gd name="connsiteY4-32" fmla="*/ 349269 h 923906"/>
                  <a:gd name="connsiteX5-33" fmla="*/ 772813 w 916461"/>
                  <a:gd name="connsiteY5-34" fmla="*/ 613293 h 923906"/>
                  <a:gd name="connsiteX6-35" fmla="*/ 739764 w 916461"/>
                  <a:gd name="connsiteY6-36" fmla="*/ 914398 h 923906"/>
                  <a:gd name="connsiteX7-37" fmla="*/ 457199 w 916461"/>
                  <a:gd name="connsiteY7-38" fmla="*/ 854400 h 923906"/>
                  <a:gd name="connsiteX8-39" fmla="*/ 174634 w 916461"/>
                  <a:gd name="connsiteY8-40" fmla="*/ 914398 h 923906"/>
                  <a:gd name="connsiteX9-41" fmla="*/ 141585 w 916461"/>
                  <a:gd name="connsiteY9-42" fmla="*/ 613293 h 923906"/>
                  <a:gd name="connsiteX10-43" fmla="*/ 0 w 916461"/>
                  <a:gd name="connsiteY10-44" fmla="*/ 349269 h 923906"/>
                  <a:gd name="connsiteX0-45" fmla="*/ 0 w 916461"/>
                  <a:gd name="connsiteY0-46" fmla="*/ 349269 h 923906"/>
                  <a:gd name="connsiteX1-47" fmla="*/ 262139 w 916461"/>
                  <a:gd name="connsiteY1-48" fmla="*/ 223173 h 923906"/>
                  <a:gd name="connsiteX2-49" fmla="*/ 457199 w 916461"/>
                  <a:gd name="connsiteY2-50" fmla="*/ 0 h 923906"/>
                  <a:gd name="connsiteX3-51" fmla="*/ 652259 w 916461"/>
                  <a:gd name="connsiteY3-52" fmla="*/ 223173 h 923906"/>
                  <a:gd name="connsiteX4-53" fmla="*/ 914398 w 916461"/>
                  <a:gd name="connsiteY4-54" fmla="*/ 349269 h 923906"/>
                  <a:gd name="connsiteX5-55" fmla="*/ 772813 w 916461"/>
                  <a:gd name="connsiteY5-56" fmla="*/ 613293 h 923906"/>
                  <a:gd name="connsiteX6-57" fmla="*/ 739764 w 916461"/>
                  <a:gd name="connsiteY6-58" fmla="*/ 914398 h 923906"/>
                  <a:gd name="connsiteX7-59" fmla="*/ 457199 w 916461"/>
                  <a:gd name="connsiteY7-60" fmla="*/ 854400 h 923906"/>
                  <a:gd name="connsiteX8-61" fmla="*/ 174634 w 916461"/>
                  <a:gd name="connsiteY8-62" fmla="*/ 914398 h 923906"/>
                  <a:gd name="connsiteX9-63" fmla="*/ 141585 w 916461"/>
                  <a:gd name="connsiteY9-64" fmla="*/ 613293 h 923906"/>
                  <a:gd name="connsiteX10-65" fmla="*/ 0 w 916461"/>
                  <a:gd name="connsiteY10-66" fmla="*/ 349269 h 923906"/>
                  <a:gd name="connsiteX0-67" fmla="*/ 2063 w 918524"/>
                  <a:gd name="connsiteY0-68" fmla="*/ 349269 h 923906"/>
                  <a:gd name="connsiteX1-69" fmla="*/ 264202 w 918524"/>
                  <a:gd name="connsiteY1-70" fmla="*/ 223173 h 923906"/>
                  <a:gd name="connsiteX2-71" fmla="*/ 459262 w 918524"/>
                  <a:gd name="connsiteY2-72" fmla="*/ 0 h 923906"/>
                  <a:gd name="connsiteX3-73" fmla="*/ 654322 w 918524"/>
                  <a:gd name="connsiteY3-74" fmla="*/ 223173 h 923906"/>
                  <a:gd name="connsiteX4-75" fmla="*/ 916461 w 918524"/>
                  <a:gd name="connsiteY4-76" fmla="*/ 349269 h 923906"/>
                  <a:gd name="connsiteX5-77" fmla="*/ 774876 w 918524"/>
                  <a:gd name="connsiteY5-78" fmla="*/ 613293 h 923906"/>
                  <a:gd name="connsiteX6-79" fmla="*/ 741827 w 918524"/>
                  <a:gd name="connsiteY6-80" fmla="*/ 914398 h 923906"/>
                  <a:gd name="connsiteX7-81" fmla="*/ 459262 w 918524"/>
                  <a:gd name="connsiteY7-82" fmla="*/ 854400 h 923906"/>
                  <a:gd name="connsiteX8-83" fmla="*/ 176697 w 918524"/>
                  <a:gd name="connsiteY8-84" fmla="*/ 914398 h 923906"/>
                  <a:gd name="connsiteX9-85" fmla="*/ 143648 w 918524"/>
                  <a:gd name="connsiteY9-86" fmla="*/ 613293 h 923906"/>
                  <a:gd name="connsiteX10-87" fmla="*/ 2063 w 918524"/>
                  <a:gd name="connsiteY10-88" fmla="*/ 349269 h 923906"/>
                  <a:gd name="connsiteX0-89" fmla="*/ 2063 w 918524"/>
                  <a:gd name="connsiteY0-90" fmla="*/ 349269 h 923906"/>
                  <a:gd name="connsiteX1-91" fmla="*/ 264202 w 918524"/>
                  <a:gd name="connsiteY1-92" fmla="*/ 223173 h 923906"/>
                  <a:gd name="connsiteX2-93" fmla="*/ 459262 w 918524"/>
                  <a:gd name="connsiteY2-94" fmla="*/ 0 h 923906"/>
                  <a:gd name="connsiteX3-95" fmla="*/ 654322 w 918524"/>
                  <a:gd name="connsiteY3-96" fmla="*/ 223173 h 923906"/>
                  <a:gd name="connsiteX4-97" fmla="*/ 916461 w 918524"/>
                  <a:gd name="connsiteY4-98" fmla="*/ 349269 h 923906"/>
                  <a:gd name="connsiteX5-99" fmla="*/ 774876 w 918524"/>
                  <a:gd name="connsiteY5-100" fmla="*/ 613293 h 923906"/>
                  <a:gd name="connsiteX6-101" fmla="*/ 741827 w 918524"/>
                  <a:gd name="connsiteY6-102" fmla="*/ 914398 h 923906"/>
                  <a:gd name="connsiteX7-103" fmla="*/ 459262 w 918524"/>
                  <a:gd name="connsiteY7-104" fmla="*/ 854400 h 923906"/>
                  <a:gd name="connsiteX8-105" fmla="*/ 176697 w 918524"/>
                  <a:gd name="connsiteY8-106" fmla="*/ 914398 h 923906"/>
                  <a:gd name="connsiteX9-107" fmla="*/ 143648 w 918524"/>
                  <a:gd name="connsiteY9-108" fmla="*/ 613293 h 923906"/>
                  <a:gd name="connsiteX10-109" fmla="*/ 2063 w 918524"/>
                  <a:gd name="connsiteY10-110" fmla="*/ 349269 h 923906"/>
                  <a:gd name="connsiteX0-111" fmla="*/ 2063 w 918524"/>
                  <a:gd name="connsiteY0-112" fmla="*/ 349269 h 923906"/>
                  <a:gd name="connsiteX1-113" fmla="*/ 264202 w 918524"/>
                  <a:gd name="connsiteY1-114" fmla="*/ 223173 h 923906"/>
                  <a:gd name="connsiteX2-115" fmla="*/ 459262 w 918524"/>
                  <a:gd name="connsiteY2-116" fmla="*/ 0 h 923906"/>
                  <a:gd name="connsiteX3-117" fmla="*/ 654322 w 918524"/>
                  <a:gd name="connsiteY3-118" fmla="*/ 223173 h 923906"/>
                  <a:gd name="connsiteX4-119" fmla="*/ 916461 w 918524"/>
                  <a:gd name="connsiteY4-120" fmla="*/ 349269 h 923906"/>
                  <a:gd name="connsiteX5-121" fmla="*/ 774876 w 918524"/>
                  <a:gd name="connsiteY5-122" fmla="*/ 613293 h 923906"/>
                  <a:gd name="connsiteX6-123" fmla="*/ 741827 w 918524"/>
                  <a:gd name="connsiteY6-124" fmla="*/ 914398 h 923906"/>
                  <a:gd name="connsiteX7-125" fmla="*/ 459262 w 918524"/>
                  <a:gd name="connsiteY7-126" fmla="*/ 854400 h 923906"/>
                  <a:gd name="connsiteX8-127" fmla="*/ 176697 w 918524"/>
                  <a:gd name="connsiteY8-128" fmla="*/ 914398 h 923906"/>
                  <a:gd name="connsiteX9-129" fmla="*/ 143648 w 918524"/>
                  <a:gd name="connsiteY9-130" fmla="*/ 613293 h 923906"/>
                  <a:gd name="connsiteX10-131" fmla="*/ 2063 w 918524"/>
                  <a:gd name="connsiteY10-132" fmla="*/ 349269 h 923906"/>
                  <a:gd name="connsiteX0-133" fmla="*/ 2063 w 918524"/>
                  <a:gd name="connsiteY0-134" fmla="*/ 349269 h 923906"/>
                  <a:gd name="connsiteX1-135" fmla="*/ 264202 w 918524"/>
                  <a:gd name="connsiteY1-136" fmla="*/ 223173 h 923906"/>
                  <a:gd name="connsiteX2-137" fmla="*/ 459262 w 918524"/>
                  <a:gd name="connsiteY2-138" fmla="*/ 0 h 923906"/>
                  <a:gd name="connsiteX3-139" fmla="*/ 654322 w 918524"/>
                  <a:gd name="connsiteY3-140" fmla="*/ 223173 h 923906"/>
                  <a:gd name="connsiteX4-141" fmla="*/ 916461 w 918524"/>
                  <a:gd name="connsiteY4-142" fmla="*/ 349269 h 923906"/>
                  <a:gd name="connsiteX5-143" fmla="*/ 774876 w 918524"/>
                  <a:gd name="connsiteY5-144" fmla="*/ 613293 h 923906"/>
                  <a:gd name="connsiteX6-145" fmla="*/ 741827 w 918524"/>
                  <a:gd name="connsiteY6-146" fmla="*/ 914398 h 923906"/>
                  <a:gd name="connsiteX7-147" fmla="*/ 459262 w 918524"/>
                  <a:gd name="connsiteY7-148" fmla="*/ 854400 h 923906"/>
                  <a:gd name="connsiteX8-149" fmla="*/ 176697 w 918524"/>
                  <a:gd name="connsiteY8-150" fmla="*/ 914398 h 923906"/>
                  <a:gd name="connsiteX9-151" fmla="*/ 143648 w 918524"/>
                  <a:gd name="connsiteY9-152" fmla="*/ 613293 h 923906"/>
                  <a:gd name="connsiteX10-153" fmla="*/ 2063 w 918524"/>
                  <a:gd name="connsiteY10-154" fmla="*/ 349269 h 923906"/>
                  <a:gd name="connsiteX0-155" fmla="*/ 654322 w 918524"/>
                  <a:gd name="connsiteY0-156" fmla="*/ 223173 h 923906"/>
                  <a:gd name="connsiteX1-157" fmla="*/ 916461 w 918524"/>
                  <a:gd name="connsiteY1-158" fmla="*/ 349269 h 923906"/>
                  <a:gd name="connsiteX2-159" fmla="*/ 774876 w 918524"/>
                  <a:gd name="connsiteY2-160" fmla="*/ 613293 h 923906"/>
                  <a:gd name="connsiteX3-161" fmla="*/ 741827 w 918524"/>
                  <a:gd name="connsiteY3-162" fmla="*/ 914398 h 923906"/>
                  <a:gd name="connsiteX4-163" fmla="*/ 459262 w 918524"/>
                  <a:gd name="connsiteY4-164" fmla="*/ 854400 h 923906"/>
                  <a:gd name="connsiteX5-165" fmla="*/ 176697 w 918524"/>
                  <a:gd name="connsiteY5-166" fmla="*/ 914398 h 923906"/>
                  <a:gd name="connsiteX6-167" fmla="*/ 143648 w 918524"/>
                  <a:gd name="connsiteY6-168" fmla="*/ 613293 h 923906"/>
                  <a:gd name="connsiteX7-169" fmla="*/ 2063 w 918524"/>
                  <a:gd name="connsiteY7-170" fmla="*/ 349269 h 923906"/>
                  <a:gd name="connsiteX8-171" fmla="*/ 264202 w 918524"/>
                  <a:gd name="connsiteY8-172" fmla="*/ 223173 h 923906"/>
                  <a:gd name="connsiteX9-173" fmla="*/ 459262 w 918524"/>
                  <a:gd name="connsiteY9-174" fmla="*/ 0 h 923906"/>
                  <a:gd name="connsiteX10-175" fmla="*/ 715845 w 918524"/>
                  <a:gd name="connsiteY10-176" fmla="*/ 284696 h 923906"/>
                  <a:gd name="connsiteX0-177" fmla="*/ 916461 w 918524"/>
                  <a:gd name="connsiteY0-178" fmla="*/ 349269 h 923906"/>
                  <a:gd name="connsiteX1-179" fmla="*/ 774876 w 918524"/>
                  <a:gd name="connsiteY1-180" fmla="*/ 613293 h 923906"/>
                  <a:gd name="connsiteX2-181" fmla="*/ 741827 w 918524"/>
                  <a:gd name="connsiteY2-182" fmla="*/ 914398 h 923906"/>
                  <a:gd name="connsiteX3-183" fmla="*/ 459262 w 918524"/>
                  <a:gd name="connsiteY3-184" fmla="*/ 854400 h 923906"/>
                  <a:gd name="connsiteX4-185" fmla="*/ 176697 w 918524"/>
                  <a:gd name="connsiteY4-186" fmla="*/ 914398 h 923906"/>
                  <a:gd name="connsiteX5-187" fmla="*/ 143648 w 918524"/>
                  <a:gd name="connsiteY5-188" fmla="*/ 613293 h 923906"/>
                  <a:gd name="connsiteX6-189" fmla="*/ 2063 w 918524"/>
                  <a:gd name="connsiteY6-190" fmla="*/ 349269 h 923906"/>
                  <a:gd name="connsiteX7-191" fmla="*/ 264202 w 918524"/>
                  <a:gd name="connsiteY7-192" fmla="*/ 223173 h 923906"/>
                  <a:gd name="connsiteX8-193" fmla="*/ 459262 w 918524"/>
                  <a:gd name="connsiteY8-194" fmla="*/ 0 h 923906"/>
                  <a:gd name="connsiteX9-195" fmla="*/ 715845 w 918524"/>
                  <a:gd name="connsiteY9-196" fmla="*/ 284696 h 923906"/>
                  <a:gd name="connsiteX0-197" fmla="*/ 774876 w 774876"/>
                  <a:gd name="connsiteY0-198" fmla="*/ 613293 h 923906"/>
                  <a:gd name="connsiteX1-199" fmla="*/ 741827 w 774876"/>
                  <a:gd name="connsiteY1-200" fmla="*/ 914398 h 923906"/>
                  <a:gd name="connsiteX2-201" fmla="*/ 459262 w 774876"/>
                  <a:gd name="connsiteY2-202" fmla="*/ 854400 h 923906"/>
                  <a:gd name="connsiteX3-203" fmla="*/ 176697 w 774876"/>
                  <a:gd name="connsiteY3-204" fmla="*/ 914398 h 923906"/>
                  <a:gd name="connsiteX4-205" fmla="*/ 143648 w 774876"/>
                  <a:gd name="connsiteY4-206" fmla="*/ 613293 h 923906"/>
                  <a:gd name="connsiteX5-207" fmla="*/ 2063 w 774876"/>
                  <a:gd name="connsiteY5-208" fmla="*/ 349269 h 923906"/>
                  <a:gd name="connsiteX6-209" fmla="*/ 264202 w 774876"/>
                  <a:gd name="connsiteY6-210" fmla="*/ 223173 h 923906"/>
                  <a:gd name="connsiteX7-211" fmla="*/ 459262 w 774876"/>
                  <a:gd name="connsiteY7-212" fmla="*/ 0 h 923906"/>
                  <a:gd name="connsiteX8-213" fmla="*/ 715845 w 774876"/>
                  <a:gd name="connsiteY8-214" fmla="*/ 284696 h 923906"/>
                  <a:gd name="connsiteX0-215" fmla="*/ 741827 w 741827"/>
                  <a:gd name="connsiteY0-216" fmla="*/ 914398 h 923906"/>
                  <a:gd name="connsiteX1-217" fmla="*/ 459262 w 741827"/>
                  <a:gd name="connsiteY1-218" fmla="*/ 854400 h 923906"/>
                  <a:gd name="connsiteX2-219" fmla="*/ 176697 w 741827"/>
                  <a:gd name="connsiteY2-220" fmla="*/ 914398 h 923906"/>
                  <a:gd name="connsiteX3-221" fmla="*/ 143648 w 741827"/>
                  <a:gd name="connsiteY3-222" fmla="*/ 613293 h 923906"/>
                  <a:gd name="connsiteX4-223" fmla="*/ 2063 w 741827"/>
                  <a:gd name="connsiteY4-224" fmla="*/ 349269 h 923906"/>
                  <a:gd name="connsiteX5-225" fmla="*/ 264202 w 741827"/>
                  <a:gd name="connsiteY5-226" fmla="*/ 223173 h 923906"/>
                  <a:gd name="connsiteX6-227" fmla="*/ 459262 w 741827"/>
                  <a:gd name="connsiteY6-228" fmla="*/ 0 h 923906"/>
                  <a:gd name="connsiteX7-229" fmla="*/ 715845 w 741827"/>
                  <a:gd name="connsiteY7-230" fmla="*/ 284696 h 923906"/>
                  <a:gd name="connsiteX0-231" fmla="*/ 459262 w 715845"/>
                  <a:gd name="connsiteY0-232" fmla="*/ 854400 h 916632"/>
                  <a:gd name="connsiteX1-233" fmla="*/ 176697 w 715845"/>
                  <a:gd name="connsiteY1-234" fmla="*/ 914398 h 916632"/>
                  <a:gd name="connsiteX2-235" fmla="*/ 143648 w 715845"/>
                  <a:gd name="connsiteY2-236" fmla="*/ 613293 h 916632"/>
                  <a:gd name="connsiteX3-237" fmla="*/ 2063 w 715845"/>
                  <a:gd name="connsiteY3-238" fmla="*/ 349269 h 916632"/>
                  <a:gd name="connsiteX4-239" fmla="*/ 264202 w 715845"/>
                  <a:gd name="connsiteY4-240" fmla="*/ 223173 h 916632"/>
                  <a:gd name="connsiteX5-241" fmla="*/ 459262 w 715845"/>
                  <a:gd name="connsiteY5-242" fmla="*/ 0 h 916632"/>
                  <a:gd name="connsiteX6-243" fmla="*/ 715845 w 715845"/>
                  <a:gd name="connsiteY6-244" fmla="*/ 284696 h 916632"/>
                  <a:gd name="connsiteX0-245" fmla="*/ 176697 w 715845"/>
                  <a:gd name="connsiteY0-246" fmla="*/ 914398 h 914398"/>
                  <a:gd name="connsiteX1-247" fmla="*/ 143648 w 715845"/>
                  <a:gd name="connsiteY1-248" fmla="*/ 613293 h 914398"/>
                  <a:gd name="connsiteX2-249" fmla="*/ 2063 w 715845"/>
                  <a:gd name="connsiteY2-250" fmla="*/ 349269 h 914398"/>
                  <a:gd name="connsiteX3-251" fmla="*/ 264202 w 715845"/>
                  <a:gd name="connsiteY3-252" fmla="*/ 223173 h 914398"/>
                  <a:gd name="connsiteX4-253" fmla="*/ 459262 w 715845"/>
                  <a:gd name="connsiteY4-254" fmla="*/ 0 h 914398"/>
                  <a:gd name="connsiteX5-255" fmla="*/ 715845 w 715845"/>
                  <a:gd name="connsiteY5-256" fmla="*/ 284696 h 914398"/>
                  <a:gd name="connsiteX0-257" fmla="*/ 143648 w 715845"/>
                  <a:gd name="connsiteY0-258" fmla="*/ 613293 h 613293"/>
                  <a:gd name="connsiteX1-259" fmla="*/ 2063 w 715845"/>
                  <a:gd name="connsiteY1-260" fmla="*/ 349269 h 613293"/>
                  <a:gd name="connsiteX2-261" fmla="*/ 264202 w 715845"/>
                  <a:gd name="connsiteY2-262" fmla="*/ 223173 h 613293"/>
                  <a:gd name="connsiteX3-263" fmla="*/ 459262 w 715845"/>
                  <a:gd name="connsiteY3-264" fmla="*/ 0 h 613293"/>
                  <a:gd name="connsiteX4-265" fmla="*/ 715845 w 715845"/>
                  <a:gd name="connsiteY4-266" fmla="*/ 284696 h 613293"/>
                  <a:gd name="connsiteX0-267" fmla="*/ 0 w 713782"/>
                  <a:gd name="connsiteY0-268" fmla="*/ 349269 h 349269"/>
                  <a:gd name="connsiteX1-269" fmla="*/ 262139 w 713782"/>
                  <a:gd name="connsiteY1-270" fmla="*/ 223173 h 349269"/>
                  <a:gd name="connsiteX2-271" fmla="*/ 457199 w 713782"/>
                  <a:gd name="connsiteY2-272" fmla="*/ 0 h 349269"/>
                  <a:gd name="connsiteX3-273" fmla="*/ 713782 w 713782"/>
                  <a:gd name="connsiteY3-274" fmla="*/ 284696 h 349269"/>
                  <a:gd name="connsiteX0-275" fmla="*/ 0 w 457199"/>
                  <a:gd name="connsiteY0-276" fmla="*/ 349269 h 349269"/>
                  <a:gd name="connsiteX1-277" fmla="*/ 262139 w 457199"/>
                  <a:gd name="connsiteY1-278" fmla="*/ 223173 h 349269"/>
                  <a:gd name="connsiteX2-279" fmla="*/ 457199 w 457199"/>
                  <a:gd name="connsiteY2-280" fmla="*/ 0 h 34926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</a:cxnLst>
                <a:rect l="l" t="t" r="r" b="b"/>
                <a:pathLst>
                  <a:path w="457199" h="349269">
                    <a:moveTo>
                      <a:pt x="0" y="349269"/>
                    </a:moveTo>
                    <a:cubicBezTo>
                      <a:pt x="20092" y="284249"/>
                      <a:pt x="185939" y="281384"/>
                      <a:pt x="262139" y="223173"/>
                    </a:cubicBezTo>
                    <a:cubicBezTo>
                      <a:pt x="338339" y="164962"/>
                      <a:pt x="392179" y="0"/>
                      <a:pt x="457199" y="0"/>
                    </a:cubicBezTo>
                  </a:path>
                </a:pathLst>
              </a:custGeom>
              <a:noFill/>
              <a:ln w="28575" cap="rnd">
                <a:solidFill>
                  <a:schemeClr val="bg1">
                    <a:alpha val="8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9" name="五角星 2"/>
              <p:cNvSpPr/>
              <p:nvPr/>
            </p:nvSpPr>
            <p:spPr>
              <a:xfrm rot="6997346">
                <a:off x="11587935" y="4901938"/>
                <a:ext cx="128719" cy="147271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-1" fmla="*/ 0 w 914398"/>
                  <a:gd name="connsiteY0-2" fmla="*/ 349269 h 923906"/>
                  <a:gd name="connsiteX1-3" fmla="*/ 262139 w 914398"/>
                  <a:gd name="connsiteY1-4" fmla="*/ 223173 h 923906"/>
                  <a:gd name="connsiteX2-5" fmla="*/ 457199 w 914398"/>
                  <a:gd name="connsiteY2-6" fmla="*/ 0 h 923906"/>
                  <a:gd name="connsiteX3-7" fmla="*/ 652259 w 914398"/>
                  <a:gd name="connsiteY3-8" fmla="*/ 223173 h 923906"/>
                  <a:gd name="connsiteX4-9" fmla="*/ 914398 w 914398"/>
                  <a:gd name="connsiteY4-10" fmla="*/ 349269 h 923906"/>
                  <a:gd name="connsiteX5-11" fmla="*/ 772813 w 914398"/>
                  <a:gd name="connsiteY5-12" fmla="*/ 613293 h 923906"/>
                  <a:gd name="connsiteX6-13" fmla="*/ 739764 w 914398"/>
                  <a:gd name="connsiteY6-14" fmla="*/ 914398 h 923906"/>
                  <a:gd name="connsiteX7-15" fmla="*/ 457199 w 914398"/>
                  <a:gd name="connsiteY7-16" fmla="*/ 854400 h 923906"/>
                  <a:gd name="connsiteX8-17" fmla="*/ 174634 w 914398"/>
                  <a:gd name="connsiteY8-18" fmla="*/ 914398 h 923906"/>
                  <a:gd name="connsiteX9-19" fmla="*/ 141585 w 914398"/>
                  <a:gd name="connsiteY9-20" fmla="*/ 613293 h 923906"/>
                  <a:gd name="connsiteX10-21" fmla="*/ 0 w 914398"/>
                  <a:gd name="connsiteY10-22" fmla="*/ 349269 h 923906"/>
                  <a:gd name="connsiteX0-23" fmla="*/ 0 w 916461"/>
                  <a:gd name="connsiteY0-24" fmla="*/ 349269 h 923906"/>
                  <a:gd name="connsiteX1-25" fmla="*/ 262139 w 916461"/>
                  <a:gd name="connsiteY1-26" fmla="*/ 223173 h 923906"/>
                  <a:gd name="connsiteX2-27" fmla="*/ 457199 w 916461"/>
                  <a:gd name="connsiteY2-28" fmla="*/ 0 h 923906"/>
                  <a:gd name="connsiteX3-29" fmla="*/ 652259 w 916461"/>
                  <a:gd name="connsiteY3-30" fmla="*/ 223173 h 923906"/>
                  <a:gd name="connsiteX4-31" fmla="*/ 914398 w 916461"/>
                  <a:gd name="connsiteY4-32" fmla="*/ 349269 h 923906"/>
                  <a:gd name="connsiteX5-33" fmla="*/ 772813 w 916461"/>
                  <a:gd name="connsiteY5-34" fmla="*/ 613293 h 923906"/>
                  <a:gd name="connsiteX6-35" fmla="*/ 739764 w 916461"/>
                  <a:gd name="connsiteY6-36" fmla="*/ 914398 h 923906"/>
                  <a:gd name="connsiteX7-37" fmla="*/ 457199 w 916461"/>
                  <a:gd name="connsiteY7-38" fmla="*/ 854400 h 923906"/>
                  <a:gd name="connsiteX8-39" fmla="*/ 174634 w 916461"/>
                  <a:gd name="connsiteY8-40" fmla="*/ 914398 h 923906"/>
                  <a:gd name="connsiteX9-41" fmla="*/ 141585 w 916461"/>
                  <a:gd name="connsiteY9-42" fmla="*/ 613293 h 923906"/>
                  <a:gd name="connsiteX10-43" fmla="*/ 0 w 916461"/>
                  <a:gd name="connsiteY10-44" fmla="*/ 349269 h 923906"/>
                  <a:gd name="connsiteX0-45" fmla="*/ 0 w 916461"/>
                  <a:gd name="connsiteY0-46" fmla="*/ 349269 h 923906"/>
                  <a:gd name="connsiteX1-47" fmla="*/ 262139 w 916461"/>
                  <a:gd name="connsiteY1-48" fmla="*/ 223173 h 923906"/>
                  <a:gd name="connsiteX2-49" fmla="*/ 457199 w 916461"/>
                  <a:gd name="connsiteY2-50" fmla="*/ 0 h 923906"/>
                  <a:gd name="connsiteX3-51" fmla="*/ 652259 w 916461"/>
                  <a:gd name="connsiteY3-52" fmla="*/ 223173 h 923906"/>
                  <a:gd name="connsiteX4-53" fmla="*/ 914398 w 916461"/>
                  <a:gd name="connsiteY4-54" fmla="*/ 349269 h 923906"/>
                  <a:gd name="connsiteX5-55" fmla="*/ 772813 w 916461"/>
                  <a:gd name="connsiteY5-56" fmla="*/ 613293 h 923906"/>
                  <a:gd name="connsiteX6-57" fmla="*/ 739764 w 916461"/>
                  <a:gd name="connsiteY6-58" fmla="*/ 914398 h 923906"/>
                  <a:gd name="connsiteX7-59" fmla="*/ 457199 w 916461"/>
                  <a:gd name="connsiteY7-60" fmla="*/ 854400 h 923906"/>
                  <a:gd name="connsiteX8-61" fmla="*/ 174634 w 916461"/>
                  <a:gd name="connsiteY8-62" fmla="*/ 914398 h 923906"/>
                  <a:gd name="connsiteX9-63" fmla="*/ 141585 w 916461"/>
                  <a:gd name="connsiteY9-64" fmla="*/ 613293 h 923906"/>
                  <a:gd name="connsiteX10-65" fmla="*/ 0 w 916461"/>
                  <a:gd name="connsiteY10-66" fmla="*/ 349269 h 923906"/>
                  <a:gd name="connsiteX0-67" fmla="*/ 2063 w 918524"/>
                  <a:gd name="connsiteY0-68" fmla="*/ 349269 h 923906"/>
                  <a:gd name="connsiteX1-69" fmla="*/ 264202 w 918524"/>
                  <a:gd name="connsiteY1-70" fmla="*/ 223173 h 923906"/>
                  <a:gd name="connsiteX2-71" fmla="*/ 459262 w 918524"/>
                  <a:gd name="connsiteY2-72" fmla="*/ 0 h 923906"/>
                  <a:gd name="connsiteX3-73" fmla="*/ 654322 w 918524"/>
                  <a:gd name="connsiteY3-74" fmla="*/ 223173 h 923906"/>
                  <a:gd name="connsiteX4-75" fmla="*/ 916461 w 918524"/>
                  <a:gd name="connsiteY4-76" fmla="*/ 349269 h 923906"/>
                  <a:gd name="connsiteX5-77" fmla="*/ 774876 w 918524"/>
                  <a:gd name="connsiteY5-78" fmla="*/ 613293 h 923906"/>
                  <a:gd name="connsiteX6-79" fmla="*/ 741827 w 918524"/>
                  <a:gd name="connsiteY6-80" fmla="*/ 914398 h 923906"/>
                  <a:gd name="connsiteX7-81" fmla="*/ 459262 w 918524"/>
                  <a:gd name="connsiteY7-82" fmla="*/ 854400 h 923906"/>
                  <a:gd name="connsiteX8-83" fmla="*/ 176697 w 918524"/>
                  <a:gd name="connsiteY8-84" fmla="*/ 914398 h 923906"/>
                  <a:gd name="connsiteX9-85" fmla="*/ 143648 w 918524"/>
                  <a:gd name="connsiteY9-86" fmla="*/ 613293 h 923906"/>
                  <a:gd name="connsiteX10-87" fmla="*/ 2063 w 918524"/>
                  <a:gd name="connsiteY10-88" fmla="*/ 349269 h 923906"/>
                  <a:gd name="connsiteX0-89" fmla="*/ 2063 w 918524"/>
                  <a:gd name="connsiteY0-90" fmla="*/ 349269 h 923906"/>
                  <a:gd name="connsiteX1-91" fmla="*/ 264202 w 918524"/>
                  <a:gd name="connsiteY1-92" fmla="*/ 223173 h 923906"/>
                  <a:gd name="connsiteX2-93" fmla="*/ 459262 w 918524"/>
                  <a:gd name="connsiteY2-94" fmla="*/ 0 h 923906"/>
                  <a:gd name="connsiteX3-95" fmla="*/ 654322 w 918524"/>
                  <a:gd name="connsiteY3-96" fmla="*/ 223173 h 923906"/>
                  <a:gd name="connsiteX4-97" fmla="*/ 916461 w 918524"/>
                  <a:gd name="connsiteY4-98" fmla="*/ 349269 h 923906"/>
                  <a:gd name="connsiteX5-99" fmla="*/ 774876 w 918524"/>
                  <a:gd name="connsiteY5-100" fmla="*/ 613293 h 923906"/>
                  <a:gd name="connsiteX6-101" fmla="*/ 741827 w 918524"/>
                  <a:gd name="connsiteY6-102" fmla="*/ 914398 h 923906"/>
                  <a:gd name="connsiteX7-103" fmla="*/ 459262 w 918524"/>
                  <a:gd name="connsiteY7-104" fmla="*/ 854400 h 923906"/>
                  <a:gd name="connsiteX8-105" fmla="*/ 176697 w 918524"/>
                  <a:gd name="connsiteY8-106" fmla="*/ 914398 h 923906"/>
                  <a:gd name="connsiteX9-107" fmla="*/ 143648 w 918524"/>
                  <a:gd name="connsiteY9-108" fmla="*/ 613293 h 923906"/>
                  <a:gd name="connsiteX10-109" fmla="*/ 2063 w 918524"/>
                  <a:gd name="connsiteY10-110" fmla="*/ 349269 h 923906"/>
                  <a:gd name="connsiteX0-111" fmla="*/ 2063 w 918524"/>
                  <a:gd name="connsiteY0-112" fmla="*/ 349269 h 923906"/>
                  <a:gd name="connsiteX1-113" fmla="*/ 264202 w 918524"/>
                  <a:gd name="connsiteY1-114" fmla="*/ 223173 h 923906"/>
                  <a:gd name="connsiteX2-115" fmla="*/ 459262 w 918524"/>
                  <a:gd name="connsiteY2-116" fmla="*/ 0 h 923906"/>
                  <a:gd name="connsiteX3-117" fmla="*/ 654322 w 918524"/>
                  <a:gd name="connsiteY3-118" fmla="*/ 223173 h 923906"/>
                  <a:gd name="connsiteX4-119" fmla="*/ 916461 w 918524"/>
                  <a:gd name="connsiteY4-120" fmla="*/ 349269 h 923906"/>
                  <a:gd name="connsiteX5-121" fmla="*/ 774876 w 918524"/>
                  <a:gd name="connsiteY5-122" fmla="*/ 613293 h 923906"/>
                  <a:gd name="connsiteX6-123" fmla="*/ 741827 w 918524"/>
                  <a:gd name="connsiteY6-124" fmla="*/ 914398 h 923906"/>
                  <a:gd name="connsiteX7-125" fmla="*/ 459262 w 918524"/>
                  <a:gd name="connsiteY7-126" fmla="*/ 854400 h 923906"/>
                  <a:gd name="connsiteX8-127" fmla="*/ 176697 w 918524"/>
                  <a:gd name="connsiteY8-128" fmla="*/ 914398 h 923906"/>
                  <a:gd name="connsiteX9-129" fmla="*/ 143648 w 918524"/>
                  <a:gd name="connsiteY9-130" fmla="*/ 613293 h 923906"/>
                  <a:gd name="connsiteX10-131" fmla="*/ 2063 w 918524"/>
                  <a:gd name="connsiteY10-132" fmla="*/ 349269 h 923906"/>
                  <a:gd name="connsiteX0-133" fmla="*/ 2063 w 918524"/>
                  <a:gd name="connsiteY0-134" fmla="*/ 349269 h 923906"/>
                  <a:gd name="connsiteX1-135" fmla="*/ 264202 w 918524"/>
                  <a:gd name="connsiteY1-136" fmla="*/ 223173 h 923906"/>
                  <a:gd name="connsiteX2-137" fmla="*/ 459262 w 918524"/>
                  <a:gd name="connsiteY2-138" fmla="*/ 0 h 923906"/>
                  <a:gd name="connsiteX3-139" fmla="*/ 654322 w 918524"/>
                  <a:gd name="connsiteY3-140" fmla="*/ 223173 h 923906"/>
                  <a:gd name="connsiteX4-141" fmla="*/ 916461 w 918524"/>
                  <a:gd name="connsiteY4-142" fmla="*/ 349269 h 923906"/>
                  <a:gd name="connsiteX5-143" fmla="*/ 774876 w 918524"/>
                  <a:gd name="connsiteY5-144" fmla="*/ 613293 h 923906"/>
                  <a:gd name="connsiteX6-145" fmla="*/ 741827 w 918524"/>
                  <a:gd name="connsiteY6-146" fmla="*/ 914398 h 923906"/>
                  <a:gd name="connsiteX7-147" fmla="*/ 459262 w 918524"/>
                  <a:gd name="connsiteY7-148" fmla="*/ 854400 h 923906"/>
                  <a:gd name="connsiteX8-149" fmla="*/ 176697 w 918524"/>
                  <a:gd name="connsiteY8-150" fmla="*/ 914398 h 923906"/>
                  <a:gd name="connsiteX9-151" fmla="*/ 143648 w 918524"/>
                  <a:gd name="connsiteY9-152" fmla="*/ 613293 h 923906"/>
                  <a:gd name="connsiteX10-153" fmla="*/ 2063 w 918524"/>
                  <a:gd name="connsiteY10-154" fmla="*/ 349269 h 923906"/>
                  <a:gd name="connsiteX0-155" fmla="*/ 654322 w 918524"/>
                  <a:gd name="connsiteY0-156" fmla="*/ 223173 h 923906"/>
                  <a:gd name="connsiteX1-157" fmla="*/ 916461 w 918524"/>
                  <a:gd name="connsiteY1-158" fmla="*/ 349269 h 923906"/>
                  <a:gd name="connsiteX2-159" fmla="*/ 774876 w 918524"/>
                  <a:gd name="connsiteY2-160" fmla="*/ 613293 h 923906"/>
                  <a:gd name="connsiteX3-161" fmla="*/ 741827 w 918524"/>
                  <a:gd name="connsiteY3-162" fmla="*/ 914398 h 923906"/>
                  <a:gd name="connsiteX4-163" fmla="*/ 459262 w 918524"/>
                  <a:gd name="connsiteY4-164" fmla="*/ 854400 h 923906"/>
                  <a:gd name="connsiteX5-165" fmla="*/ 176697 w 918524"/>
                  <a:gd name="connsiteY5-166" fmla="*/ 914398 h 923906"/>
                  <a:gd name="connsiteX6-167" fmla="*/ 143648 w 918524"/>
                  <a:gd name="connsiteY6-168" fmla="*/ 613293 h 923906"/>
                  <a:gd name="connsiteX7-169" fmla="*/ 2063 w 918524"/>
                  <a:gd name="connsiteY7-170" fmla="*/ 349269 h 923906"/>
                  <a:gd name="connsiteX8-171" fmla="*/ 264202 w 918524"/>
                  <a:gd name="connsiteY8-172" fmla="*/ 223173 h 923906"/>
                  <a:gd name="connsiteX9-173" fmla="*/ 459262 w 918524"/>
                  <a:gd name="connsiteY9-174" fmla="*/ 0 h 923906"/>
                  <a:gd name="connsiteX10-175" fmla="*/ 715845 w 918524"/>
                  <a:gd name="connsiteY10-176" fmla="*/ 284696 h 923906"/>
                  <a:gd name="connsiteX0-177" fmla="*/ 916461 w 918524"/>
                  <a:gd name="connsiteY0-178" fmla="*/ 349269 h 923906"/>
                  <a:gd name="connsiteX1-179" fmla="*/ 774876 w 918524"/>
                  <a:gd name="connsiteY1-180" fmla="*/ 613293 h 923906"/>
                  <a:gd name="connsiteX2-181" fmla="*/ 741827 w 918524"/>
                  <a:gd name="connsiteY2-182" fmla="*/ 914398 h 923906"/>
                  <a:gd name="connsiteX3-183" fmla="*/ 459262 w 918524"/>
                  <a:gd name="connsiteY3-184" fmla="*/ 854400 h 923906"/>
                  <a:gd name="connsiteX4-185" fmla="*/ 176697 w 918524"/>
                  <a:gd name="connsiteY4-186" fmla="*/ 914398 h 923906"/>
                  <a:gd name="connsiteX5-187" fmla="*/ 143648 w 918524"/>
                  <a:gd name="connsiteY5-188" fmla="*/ 613293 h 923906"/>
                  <a:gd name="connsiteX6-189" fmla="*/ 2063 w 918524"/>
                  <a:gd name="connsiteY6-190" fmla="*/ 349269 h 923906"/>
                  <a:gd name="connsiteX7-191" fmla="*/ 264202 w 918524"/>
                  <a:gd name="connsiteY7-192" fmla="*/ 223173 h 923906"/>
                  <a:gd name="connsiteX8-193" fmla="*/ 459262 w 918524"/>
                  <a:gd name="connsiteY8-194" fmla="*/ 0 h 923906"/>
                  <a:gd name="connsiteX9-195" fmla="*/ 715845 w 918524"/>
                  <a:gd name="connsiteY9-196" fmla="*/ 284696 h 923906"/>
                  <a:gd name="connsiteX0-197" fmla="*/ 774876 w 774876"/>
                  <a:gd name="connsiteY0-198" fmla="*/ 613293 h 923906"/>
                  <a:gd name="connsiteX1-199" fmla="*/ 741827 w 774876"/>
                  <a:gd name="connsiteY1-200" fmla="*/ 914398 h 923906"/>
                  <a:gd name="connsiteX2-201" fmla="*/ 459262 w 774876"/>
                  <a:gd name="connsiteY2-202" fmla="*/ 854400 h 923906"/>
                  <a:gd name="connsiteX3-203" fmla="*/ 176697 w 774876"/>
                  <a:gd name="connsiteY3-204" fmla="*/ 914398 h 923906"/>
                  <a:gd name="connsiteX4-205" fmla="*/ 143648 w 774876"/>
                  <a:gd name="connsiteY4-206" fmla="*/ 613293 h 923906"/>
                  <a:gd name="connsiteX5-207" fmla="*/ 2063 w 774876"/>
                  <a:gd name="connsiteY5-208" fmla="*/ 349269 h 923906"/>
                  <a:gd name="connsiteX6-209" fmla="*/ 264202 w 774876"/>
                  <a:gd name="connsiteY6-210" fmla="*/ 223173 h 923906"/>
                  <a:gd name="connsiteX7-211" fmla="*/ 459262 w 774876"/>
                  <a:gd name="connsiteY7-212" fmla="*/ 0 h 923906"/>
                  <a:gd name="connsiteX8-213" fmla="*/ 715845 w 774876"/>
                  <a:gd name="connsiteY8-214" fmla="*/ 284696 h 923906"/>
                  <a:gd name="connsiteX0-215" fmla="*/ 741827 w 741827"/>
                  <a:gd name="connsiteY0-216" fmla="*/ 914398 h 923906"/>
                  <a:gd name="connsiteX1-217" fmla="*/ 459262 w 741827"/>
                  <a:gd name="connsiteY1-218" fmla="*/ 854400 h 923906"/>
                  <a:gd name="connsiteX2-219" fmla="*/ 176697 w 741827"/>
                  <a:gd name="connsiteY2-220" fmla="*/ 914398 h 923906"/>
                  <a:gd name="connsiteX3-221" fmla="*/ 143648 w 741827"/>
                  <a:gd name="connsiteY3-222" fmla="*/ 613293 h 923906"/>
                  <a:gd name="connsiteX4-223" fmla="*/ 2063 w 741827"/>
                  <a:gd name="connsiteY4-224" fmla="*/ 349269 h 923906"/>
                  <a:gd name="connsiteX5-225" fmla="*/ 264202 w 741827"/>
                  <a:gd name="connsiteY5-226" fmla="*/ 223173 h 923906"/>
                  <a:gd name="connsiteX6-227" fmla="*/ 459262 w 741827"/>
                  <a:gd name="connsiteY6-228" fmla="*/ 0 h 923906"/>
                  <a:gd name="connsiteX7-229" fmla="*/ 715845 w 741827"/>
                  <a:gd name="connsiteY7-230" fmla="*/ 284696 h 923906"/>
                  <a:gd name="connsiteX0-231" fmla="*/ 459262 w 715845"/>
                  <a:gd name="connsiteY0-232" fmla="*/ 854400 h 916632"/>
                  <a:gd name="connsiteX1-233" fmla="*/ 176697 w 715845"/>
                  <a:gd name="connsiteY1-234" fmla="*/ 914398 h 916632"/>
                  <a:gd name="connsiteX2-235" fmla="*/ 143648 w 715845"/>
                  <a:gd name="connsiteY2-236" fmla="*/ 613293 h 916632"/>
                  <a:gd name="connsiteX3-237" fmla="*/ 2063 w 715845"/>
                  <a:gd name="connsiteY3-238" fmla="*/ 349269 h 916632"/>
                  <a:gd name="connsiteX4-239" fmla="*/ 264202 w 715845"/>
                  <a:gd name="connsiteY4-240" fmla="*/ 223173 h 916632"/>
                  <a:gd name="connsiteX5-241" fmla="*/ 459262 w 715845"/>
                  <a:gd name="connsiteY5-242" fmla="*/ 0 h 916632"/>
                  <a:gd name="connsiteX6-243" fmla="*/ 715845 w 715845"/>
                  <a:gd name="connsiteY6-244" fmla="*/ 284696 h 916632"/>
                  <a:gd name="connsiteX0-245" fmla="*/ 176697 w 715845"/>
                  <a:gd name="connsiteY0-246" fmla="*/ 914398 h 914398"/>
                  <a:gd name="connsiteX1-247" fmla="*/ 143648 w 715845"/>
                  <a:gd name="connsiteY1-248" fmla="*/ 613293 h 914398"/>
                  <a:gd name="connsiteX2-249" fmla="*/ 2063 w 715845"/>
                  <a:gd name="connsiteY2-250" fmla="*/ 349269 h 914398"/>
                  <a:gd name="connsiteX3-251" fmla="*/ 264202 w 715845"/>
                  <a:gd name="connsiteY3-252" fmla="*/ 223173 h 914398"/>
                  <a:gd name="connsiteX4-253" fmla="*/ 459262 w 715845"/>
                  <a:gd name="connsiteY4-254" fmla="*/ 0 h 914398"/>
                  <a:gd name="connsiteX5-255" fmla="*/ 715845 w 715845"/>
                  <a:gd name="connsiteY5-256" fmla="*/ 284696 h 914398"/>
                  <a:gd name="connsiteX0-257" fmla="*/ 143648 w 715845"/>
                  <a:gd name="connsiteY0-258" fmla="*/ 613293 h 613293"/>
                  <a:gd name="connsiteX1-259" fmla="*/ 2063 w 715845"/>
                  <a:gd name="connsiteY1-260" fmla="*/ 349269 h 613293"/>
                  <a:gd name="connsiteX2-261" fmla="*/ 264202 w 715845"/>
                  <a:gd name="connsiteY2-262" fmla="*/ 223173 h 613293"/>
                  <a:gd name="connsiteX3-263" fmla="*/ 459262 w 715845"/>
                  <a:gd name="connsiteY3-264" fmla="*/ 0 h 613293"/>
                  <a:gd name="connsiteX4-265" fmla="*/ 715845 w 715845"/>
                  <a:gd name="connsiteY4-266" fmla="*/ 284696 h 613293"/>
                  <a:gd name="connsiteX0-267" fmla="*/ 0 w 713782"/>
                  <a:gd name="connsiteY0-268" fmla="*/ 349269 h 349269"/>
                  <a:gd name="connsiteX1-269" fmla="*/ 262139 w 713782"/>
                  <a:gd name="connsiteY1-270" fmla="*/ 223173 h 349269"/>
                  <a:gd name="connsiteX2-271" fmla="*/ 457199 w 713782"/>
                  <a:gd name="connsiteY2-272" fmla="*/ 0 h 349269"/>
                  <a:gd name="connsiteX3-273" fmla="*/ 713782 w 713782"/>
                  <a:gd name="connsiteY3-274" fmla="*/ 284696 h 349269"/>
                  <a:gd name="connsiteX0-275" fmla="*/ 0 w 457199"/>
                  <a:gd name="connsiteY0-276" fmla="*/ 349269 h 349269"/>
                  <a:gd name="connsiteX1-277" fmla="*/ 262139 w 457199"/>
                  <a:gd name="connsiteY1-278" fmla="*/ 223173 h 349269"/>
                  <a:gd name="connsiteX2-279" fmla="*/ 457199 w 457199"/>
                  <a:gd name="connsiteY2-280" fmla="*/ 0 h 349269"/>
                  <a:gd name="connsiteX0-281" fmla="*/ 0 w 195060"/>
                  <a:gd name="connsiteY0-282" fmla="*/ 223173 h 223173"/>
                  <a:gd name="connsiteX1-283" fmla="*/ 195060 w 195060"/>
                  <a:gd name="connsiteY1-284" fmla="*/ 0 h 223173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</a:cxnLst>
                <a:rect l="l" t="t" r="r" b="b"/>
                <a:pathLst>
                  <a:path w="195060" h="223173">
                    <a:moveTo>
                      <a:pt x="0" y="223173"/>
                    </a:moveTo>
                    <a:cubicBezTo>
                      <a:pt x="76200" y="164962"/>
                      <a:pt x="130040" y="0"/>
                      <a:pt x="195060" y="0"/>
                    </a:cubicBezTo>
                  </a:path>
                </a:pathLst>
              </a:custGeom>
              <a:noFill/>
              <a:ln w="28575" cap="rnd">
                <a:solidFill>
                  <a:schemeClr val="bg1">
                    <a:alpha val="6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70" name="组合 69"/>
          <p:cNvGrpSpPr/>
          <p:nvPr/>
        </p:nvGrpSpPr>
        <p:grpSpPr>
          <a:xfrm rot="1562261">
            <a:off x="5719026" y="3462079"/>
            <a:ext cx="679899" cy="667396"/>
            <a:chOff x="10646778" y="4753862"/>
            <a:chExt cx="751521" cy="737702"/>
          </a:xfrm>
        </p:grpSpPr>
        <p:sp>
          <p:nvSpPr>
            <p:cNvPr id="71" name="五角星 2"/>
            <p:cNvSpPr/>
            <p:nvPr/>
          </p:nvSpPr>
          <p:spPr>
            <a:xfrm rot="20227648" flipH="1">
              <a:off x="10648573" y="4753862"/>
              <a:ext cx="749726" cy="728735"/>
            </a:xfrm>
            <a:custGeom>
              <a:avLst/>
              <a:gdLst>
                <a:gd name="connsiteX0" fmla="*/ 1 w 914400"/>
                <a:gd name="connsiteY0" fmla="*/ 349269 h 914400"/>
                <a:gd name="connsiteX1" fmla="*/ 262140 w 914400"/>
                <a:gd name="connsiteY1" fmla="*/ 223173 h 914400"/>
                <a:gd name="connsiteX2" fmla="*/ 457200 w 914400"/>
                <a:gd name="connsiteY2" fmla="*/ 0 h 914400"/>
                <a:gd name="connsiteX3" fmla="*/ 652260 w 914400"/>
                <a:gd name="connsiteY3" fmla="*/ 223173 h 914400"/>
                <a:gd name="connsiteX4" fmla="*/ 914399 w 914400"/>
                <a:gd name="connsiteY4" fmla="*/ 349269 h 914400"/>
                <a:gd name="connsiteX5" fmla="*/ 772814 w 914400"/>
                <a:gd name="connsiteY5" fmla="*/ 613293 h 914400"/>
                <a:gd name="connsiteX6" fmla="*/ 739765 w 914400"/>
                <a:gd name="connsiteY6" fmla="*/ 914398 h 914400"/>
                <a:gd name="connsiteX7" fmla="*/ 457200 w 914400"/>
                <a:gd name="connsiteY7" fmla="*/ 854400 h 914400"/>
                <a:gd name="connsiteX8" fmla="*/ 174635 w 914400"/>
                <a:gd name="connsiteY8" fmla="*/ 914398 h 914400"/>
                <a:gd name="connsiteX9" fmla="*/ 141586 w 914400"/>
                <a:gd name="connsiteY9" fmla="*/ 613293 h 914400"/>
                <a:gd name="connsiteX10" fmla="*/ 1 w 914400"/>
                <a:gd name="connsiteY10" fmla="*/ 349269 h 914400"/>
                <a:gd name="connsiteX0-1" fmla="*/ 0 w 914398"/>
                <a:gd name="connsiteY0-2" fmla="*/ 349269 h 923906"/>
                <a:gd name="connsiteX1-3" fmla="*/ 262139 w 914398"/>
                <a:gd name="connsiteY1-4" fmla="*/ 223173 h 923906"/>
                <a:gd name="connsiteX2-5" fmla="*/ 457199 w 914398"/>
                <a:gd name="connsiteY2-6" fmla="*/ 0 h 923906"/>
                <a:gd name="connsiteX3-7" fmla="*/ 652259 w 914398"/>
                <a:gd name="connsiteY3-8" fmla="*/ 223173 h 923906"/>
                <a:gd name="connsiteX4-9" fmla="*/ 914398 w 914398"/>
                <a:gd name="connsiteY4-10" fmla="*/ 349269 h 923906"/>
                <a:gd name="connsiteX5-11" fmla="*/ 772813 w 914398"/>
                <a:gd name="connsiteY5-12" fmla="*/ 613293 h 923906"/>
                <a:gd name="connsiteX6-13" fmla="*/ 739764 w 914398"/>
                <a:gd name="connsiteY6-14" fmla="*/ 914398 h 923906"/>
                <a:gd name="connsiteX7-15" fmla="*/ 457199 w 914398"/>
                <a:gd name="connsiteY7-16" fmla="*/ 854400 h 923906"/>
                <a:gd name="connsiteX8-17" fmla="*/ 174634 w 914398"/>
                <a:gd name="connsiteY8-18" fmla="*/ 914398 h 923906"/>
                <a:gd name="connsiteX9-19" fmla="*/ 141585 w 914398"/>
                <a:gd name="connsiteY9-20" fmla="*/ 613293 h 923906"/>
                <a:gd name="connsiteX10-21" fmla="*/ 0 w 914398"/>
                <a:gd name="connsiteY10-22" fmla="*/ 349269 h 923906"/>
                <a:gd name="connsiteX0-23" fmla="*/ 0 w 916461"/>
                <a:gd name="connsiteY0-24" fmla="*/ 349269 h 923906"/>
                <a:gd name="connsiteX1-25" fmla="*/ 262139 w 916461"/>
                <a:gd name="connsiteY1-26" fmla="*/ 223173 h 923906"/>
                <a:gd name="connsiteX2-27" fmla="*/ 457199 w 916461"/>
                <a:gd name="connsiteY2-28" fmla="*/ 0 h 923906"/>
                <a:gd name="connsiteX3-29" fmla="*/ 652259 w 916461"/>
                <a:gd name="connsiteY3-30" fmla="*/ 223173 h 923906"/>
                <a:gd name="connsiteX4-31" fmla="*/ 914398 w 916461"/>
                <a:gd name="connsiteY4-32" fmla="*/ 349269 h 923906"/>
                <a:gd name="connsiteX5-33" fmla="*/ 772813 w 916461"/>
                <a:gd name="connsiteY5-34" fmla="*/ 613293 h 923906"/>
                <a:gd name="connsiteX6-35" fmla="*/ 739764 w 916461"/>
                <a:gd name="connsiteY6-36" fmla="*/ 914398 h 923906"/>
                <a:gd name="connsiteX7-37" fmla="*/ 457199 w 916461"/>
                <a:gd name="connsiteY7-38" fmla="*/ 854400 h 923906"/>
                <a:gd name="connsiteX8-39" fmla="*/ 174634 w 916461"/>
                <a:gd name="connsiteY8-40" fmla="*/ 914398 h 923906"/>
                <a:gd name="connsiteX9-41" fmla="*/ 141585 w 916461"/>
                <a:gd name="connsiteY9-42" fmla="*/ 613293 h 923906"/>
                <a:gd name="connsiteX10-43" fmla="*/ 0 w 916461"/>
                <a:gd name="connsiteY10-44" fmla="*/ 349269 h 923906"/>
                <a:gd name="connsiteX0-45" fmla="*/ 0 w 916461"/>
                <a:gd name="connsiteY0-46" fmla="*/ 349269 h 923906"/>
                <a:gd name="connsiteX1-47" fmla="*/ 262139 w 916461"/>
                <a:gd name="connsiteY1-48" fmla="*/ 223173 h 923906"/>
                <a:gd name="connsiteX2-49" fmla="*/ 457199 w 916461"/>
                <a:gd name="connsiteY2-50" fmla="*/ 0 h 923906"/>
                <a:gd name="connsiteX3-51" fmla="*/ 652259 w 916461"/>
                <a:gd name="connsiteY3-52" fmla="*/ 223173 h 923906"/>
                <a:gd name="connsiteX4-53" fmla="*/ 914398 w 916461"/>
                <a:gd name="connsiteY4-54" fmla="*/ 349269 h 923906"/>
                <a:gd name="connsiteX5-55" fmla="*/ 772813 w 916461"/>
                <a:gd name="connsiteY5-56" fmla="*/ 613293 h 923906"/>
                <a:gd name="connsiteX6-57" fmla="*/ 739764 w 916461"/>
                <a:gd name="connsiteY6-58" fmla="*/ 914398 h 923906"/>
                <a:gd name="connsiteX7-59" fmla="*/ 457199 w 916461"/>
                <a:gd name="connsiteY7-60" fmla="*/ 854400 h 923906"/>
                <a:gd name="connsiteX8-61" fmla="*/ 174634 w 916461"/>
                <a:gd name="connsiteY8-62" fmla="*/ 914398 h 923906"/>
                <a:gd name="connsiteX9-63" fmla="*/ 141585 w 916461"/>
                <a:gd name="connsiteY9-64" fmla="*/ 613293 h 923906"/>
                <a:gd name="connsiteX10-65" fmla="*/ 0 w 916461"/>
                <a:gd name="connsiteY10-66" fmla="*/ 349269 h 923906"/>
                <a:gd name="connsiteX0-67" fmla="*/ 2063 w 918524"/>
                <a:gd name="connsiteY0-68" fmla="*/ 349269 h 923906"/>
                <a:gd name="connsiteX1-69" fmla="*/ 264202 w 918524"/>
                <a:gd name="connsiteY1-70" fmla="*/ 223173 h 923906"/>
                <a:gd name="connsiteX2-71" fmla="*/ 459262 w 918524"/>
                <a:gd name="connsiteY2-72" fmla="*/ 0 h 923906"/>
                <a:gd name="connsiteX3-73" fmla="*/ 654322 w 918524"/>
                <a:gd name="connsiteY3-74" fmla="*/ 223173 h 923906"/>
                <a:gd name="connsiteX4-75" fmla="*/ 916461 w 918524"/>
                <a:gd name="connsiteY4-76" fmla="*/ 349269 h 923906"/>
                <a:gd name="connsiteX5-77" fmla="*/ 774876 w 918524"/>
                <a:gd name="connsiteY5-78" fmla="*/ 613293 h 923906"/>
                <a:gd name="connsiteX6-79" fmla="*/ 741827 w 918524"/>
                <a:gd name="connsiteY6-80" fmla="*/ 914398 h 923906"/>
                <a:gd name="connsiteX7-81" fmla="*/ 459262 w 918524"/>
                <a:gd name="connsiteY7-82" fmla="*/ 854400 h 923906"/>
                <a:gd name="connsiteX8-83" fmla="*/ 176697 w 918524"/>
                <a:gd name="connsiteY8-84" fmla="*/ 914398 h 923906"/>
                <a:gd name="connsiteX9-85" fmla="*/ 143648 w 918524"/>
                <a:gd name="connsiteY9-86" fmla="*/ 613293 h 923906"/>
                <a:gd name="connsiteX10-87" fmla="*/ 2063 w 918524"/>
                <a:gd name="connsiteY10-88" fmla="*/ 349269 h 923906"/>
                <a:gd name="connsiteX0-89" fmla="*/ 2063 w 918524"/>
                <a:gd name="connsiteY0-90" fmla="*/ 349269 h 923906"/>
                <a:gd name="connsiteX1-91" fmla="*/ 264202 w 918524"/>
                <a:gd name="connsiteY1-92" fmla="*/ 223173 h 923906"/>
                <a:gd name="connsiteX2-93" fmla="*/ 459262 w 918524"/>
                <a:gd name="connsiteY2-94" fmla="*/ 0 h 923906"/>
                <a:gd name="connsiteX3-95" fmla="*/ 654322 w 918524"/>
                <a:gd name="connsiteY3-96" fmla="*/ 223173 h 923906"/>
                <a:gd name="connsiteX4-97" fmla="*/ 916461 w 918524"/>
                <a:gd name="connsiteY4-98" fmla="*/ 349269 h 923906"/>
                <a:gd name="connsiteX5-99" fmla="*/ 774876 w 918524"/>
                <a:gd name="connsiteY5-100" fmla="*/ 613293 h 923906"/>
                <a:gd name="connsiteX6-101" fmla="*/ 741827 w 918524"/>
                <a:gd name="connsiteY6-102" fmla="*/ 914398 h 923906"/>
                <a:gd name="connsiteX7-103" fmla="*/ 459262 w 918524"/>
                <a:gd name="connsiteY7-104" fmla="*/ 854400 h 923906"/>
                <a:gd name="connsiteX8-105" fmla="*/ 176697 w 918524"/>
                <a:gd name="connsiteY8-106" fmla="*/ 914398 h 923906"/>
                <a:gd name="connsiteX9-107" fmla="*/ 143648 w 918524"/>
                <a:gd name="connsiteY9-108" fmla="*/ 613293 h 923906"/>
                <a:gd name="connsiteX10-109" fmla="*/ 2063 w 918524"/>
                <a:gd name="connsiteY10-110" fmla="*/ 349269 h 923906"/>
                <a:gd name="connsiteX0-111" fmla="*/ 2063 w 918524"/>
                <a:gd name="connsiteY0-112" fmla="*/ 349269 h 923906"/>
                <a:gd name="connsiteX1-113" fmla="*/ 264202 w 918524"/>
                <a:gd name="connsiteY1-114" fmla="*/ 223173 h 923906"/>
                <a:gd name="connsiteX2-115" fmla="*/ 459262 w 918524"/>
                <a:gd name="connsiteY2-116" fmla="*/ 0 h 923906"/>
                <a:gd name="connsiteX3-117" fmla="*/ 654322 w 918524"/>
                <a:gd name="connsiteY3-118" fmla="*/ 223173 h 923906"/>
                <a:gd name="connsiteX4-119" fmla="*/ 916461 w 918524"/>
                <a:gd name="connsiteY4-120" fmla="*/ 349269 h 923906"/>
                <a:gd name="connsiteX5-121" fmla="*/ 774876 w 918524"/>
                <a:gd name="connsiteY5-122" fmla="*/ 613293 h 923906"/>
                <a:gd name="connsiteX6-123" fmla="*/ 741827 w 918524"/>
                <a:gd name="connsiteY6-124" fmla="*/ 914398 h 923906"/>
                <a:gd name="connsiteX7-125" fmla="*/ 459262 w 918524"/>
                <a:gd name="connsiteY7-126" fmla="*/ 854400 h 923906"/>
                <a:gd name="connsiteX8-127" fmla="*/ 176697 w 918524"/>
                <a:gd name="connsiteY8-128" fmla="*/ 914398 h 923906"/>
                <a:gd name="connsiteX9-129" fmla="*/ 143648 w 918524"/>
                <a:gd name="connsiteY9-130" fmla="*/ 613293 h 923906"/>
                <a:gd name="connsiteX10-131" fmla="*/ 2063 w 918524"/>
                <a:gd name="connsiteY10-132" fmla="*/ 349269 h 923906"/>
                <a:gd name="connsiteX0-133" fmla="*/ 2063 w 918524"/>
                <a:gd name="connsiteY0-134" fmla="*/ 349269 h 923906"/>
                <a:gd name="connsiteX1-135" fmla="*/ 264202 w 918524"/>
                <a:gd name="connsiteY1-136" fmla="*/ 223173 h 923906"/>
                <a:gd name="connsiteX2-137" fmla="*/ 459262 w 918524"/>
                <a:gd name="connsiteY2-138" fmla="*/ 0 h 923906"/>
                <a:gd name="connsiteX3-139" fmla="*/ 654322 w 918524"/>
                <a:gd name="connsiteY3-140" fmla="*/ 223173 h 923906"/>
                <a:gd name="connsiteX4-141" fmla="*/ 916461 w 918524"/>
                <a:gd name="connsiteY4-142" fmla="*/ 349269 h 923906"/>
                <a:gd name="connsiteX5-143" fmla="*/ 774876 w 918524"/>
                <a:gd name="connsiteY5-144" fmla="*/ 613293 h 923906"/>
                <a:gd name="connsiteX6-145" fmla="*/ 741827 w 918524"/>
                <a:gd name="connsiteY6-146" fmla="*/ 914398 h 923906"/>
                <a:gd name="connsiteX7-147" fmla="*/ 459262 w 918524"/>
                <a:gd name="connsiteY7-148" fmla="*/ 854400 h 923906"/>
                <a:gd name="connsiteX8-149" fmla="*/ 176697 w 918524"/>
                <a:gd name="connsiteY8-150" fmla="*/ 914398 h 923906"/>
                <a:gd name="connsiteX9-151" fmla="*/ 143648 w 918524"/>
                <a:gd name="connsiteY9-152" fmla="*/ 613293 h 923906"/>
                <a:gd name="connsiteX10-153" fmla="*/ 2063 w 918524"/>
                <a:gd name="connsiteY10-154" fmla="*/ 349269 h 92390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</a:cxnLst>
              <a:rect l="l" t="t" r="r" b="b"/>
              <a:pathLst>
                <a:path w="918524" h="923906">
                  <a:moveTo>
                    <a:pt x="2063" y="349269"/>
                  </a:moveTo>
                  <a:cubicBezTo>
                    <a:pt x="22155" y="284249"/>
                    <a:pt x="188002" y="281384"/>
                    <a:pt x="264202" y="223173"/>
                  </a:cubicBezTo>
                  <a:cubicBezTo>
                    <a:pt x="340402" y="164962"/>
                    <a:pt x="394242" y="0"/>
                    <a:pt x="459262" y="0"/>
                  </a:cubicBezTo>
                  <a:cubicBezTo>
                    <a:pt x="524282" y="0"/>
                    <a:pt x="578122" y="164962"/>
                    <a:pt x="654322" y="223173"/>
                  </a:cubicBezTo>
                  <a:cubicBezTo>
                    <a:pt x="730522" y="281384"/>
                    <a:pt x="896369" y="284249"/>
                    <a:pt x="916461" y="349269"/>
                  </a:cubicBezTo>
                  <a:cubicBezTo>
                    <a:pt x="936553" y="414289"/>
                    <a:pt x="803982" y="519105"/>
                    <a:pt x="774876" y="613293"/>
                  </a:cubicBezTo>
                  <a:cubicBezTo>
                    <a:pt x="745770" y="707481"/>
                    <a:pt x="794429" y="874213"/>
                    <a:pt x="741827" y="914398"/>
                  </a:cubicBezTo>
                  <a:cubicBezTo>
                    <a:pt x="689225" y="954583"/>
                    <a:pt x="553450" y="854400"/>
                    <a:pt x="459262" y="854400"/>
                  </a:cubicBezTo>
                  <a:cubicBezTo>
                    <a:pt x="365074" y="874399"/>
                    <a:pt x="257367" y="928196"/>
                    <a:pt x="176697" y="914398"/>
                  </a:cubicBezTo>
                  <a:cubicBezTo>
                    <a:pt x="96027" y="900600"/>
                    <a:pt x="172754" y="707481"/>
                    <a:pt x="143648" y="613293"/>
                  </a:cubicBezTo>
                  <a:cubicBezTo>
                    <a:pt x="114542" y="519105"/>
                    <a:pt x="-18029" y="414289"/>
                    <a:pt x="2063" y="349269"/>
                  </a:cubicBezTo>
                  <a:close/>
                </a:path>
              </a:pathLst>
            </a:custGeom>
            <a:solidFill>
              <a:schemeClr val="bg1"/>
            </a:solidFill>
            <a:ln w="15875">
              <a:noFill/>
            </a:ln>
            <a:effectLst>
              <a:outerShdw blurRad="76200" dist="50800" dir="5400000" algn="t" rotWithShape="0">
                <a:prstClr val="black">
                  <a:alpha val="1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72" name="组合 71"/>
            <p:cNvGrpSpPr/>
            <p:nvPr/>
          </p:nvGrpSpPr>
          <p:grpSpPr>
            <a:xfrm>
              <a:off x="10646778" y="4762829"/>
              <a:ext cx="749726" cy="728735"/>
              <a:chOff x="11012539" y="4493889"/>
              <a:chExt cx="749726" cy="728735"/>
            </a:xfrm>
          </p:grpSpPr>
          <p:sp>
            <p:nvSpPr>
              <p:cNvPr id="73" name="五角星 2"/>
              <p:cNvSpPr/>
              <p:nvPr/>
            </p:nvSpPr>
            <p:spPr>
              <a:xfrm rot="20227648" flipH="1">
                <a:off x="11012539" y="4493889"/>
                <a:ext cx="749726" cy="728735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-1" fmla="*/ 0 w 914398"/>
                  <a:gd name="connsiteY0-2" fmla="*/ 349269 h 923906"/>
                  <a:gd name="connsiteX1-3" fmla="*/ 262139 w 914398"/>
                  <a:gd name="connsiteY1-4" fmla="*/ 223173 h 923906"/>
                  <a:gd name="connsiteX2-5" fmla="*/ 457199 w 914398"/>
                  <a:gd name="connsiteY2-6" fmla="*/ 0 h 923906"/>
                  <a:gd name="connsiteX3-7" fmla="*/ 652259 w 914398"/>
                  <a:gd name="connsiteY3-8" fmla="*/ 223173 h 923906"/>
                  <a:gd name="connsiteX4-9" fmla="*/ 914398 w 914398"/>
                  <a:gd name="connsiteY4-10" fmla="*/ 349269 h 923906"/>
                  <a:gd name="connsiteX5-11" fmla="*/ 772813 w 914398"/>
                  <a:gd name="connsiteY5-12" fmla="*/ 613293 h 923906"/>
                  <a:gd name="connsiteX6-13" fmla="*/ 739764 w 914398"/>
                  <a:gd name="connsiteY6-14" fmla="*/ 914398 h 923906"/>
                  <a:gd name="connsiteX7-15" fmla="*/ 457199 w 914398"/>
                  <a:gd name="connsiteY7-16" fmla="*/ 854400 h 923906"/>
                  <a:gd name="connsiteX8-17" fmla="*/ 174634 w 914398"/>
                  <a:gd name="connsiteY8-18" fmla="*/ 914398 h 923906"/>
                  <a:gd name="connsiteX9-19" fmla="*/ 141585 w 914398"/>
                  <a:gd name="connsiteY9-20" fmla="*/ 613293 h 923906"/>
                  <a:gd name="connsiteX10-21" fmla="*/ 0 w 914398"/>
                  <a:gd name="connsiteY10-22" fmla="*/ 349269 h 923906"/>
                  <a:gd name="connsiteX0-23" fmla="*/ 0 w 916461"/>
                  <a:gd name="connsiteY0-24" fmla="*/ 349269 h 923906"/>
                  <a:gd name="connsiteX1-25" fmla="*/ 262139 w 916461"/>
                  <a:gd name="connsiteY1-26" fmla="*/ 223173 h 923906"/>
                  <a:gd name="connsiteX2-27" fmla="*/ 457199 w 916461"/>
                  <a:gd name="connsiteY2-28" fmla="*/ 0 h 923906"/>
                  <a:gd name="connsiteX3-29" fmla="*/ 652259 w 916461"/>
                  <a:gd name="connsiteY3-30" fmla="*/ 223173 h 923906"/>
                  <a:gd name="connsiteX4-31" fmla="*/ 914398 w 916461"/>
                  <a:gd name="connsiteY4-32" fmla="*/ 349269 h 923906"/>
                  <a:gd name="connsiteX5-33" fmla="*/ 772813 w 916461"/>
                  <a:gd name="connsiteY5-34" fmla="*/ 613293 h 923906"/>
                  <a:gd name="connsiteX6-35" fmla="*/ 739764 w 916461"/>
                  <a:gd name="connsiteY6-36" fmla="*/ 914398 h 923906"/>
                  <a:gd name="connsiteX7-37" fmla="*/ 457199 w 916461"/>
                  <a:gd name="connsiteY7-38" fmla="*/ 854400 h 923906"/>
                  <a:gd name="connsiteX8-39" fmla="*/ 174634 w 916461"/>
                  <a:gd name="connsiteY8-40" fmla="*/ 914398 h 923906"/>
                  <a:gd name="connsiteX9-41" fmla="*/ 141585 w 916461"/>
                  <a:gd name="connsiteY9-42" fmla="*/ 613293 h 923906"/>
                  <a:gd name="connsiteX10-43" fmla="*/ 0 w 916461"/>
                  <a:gd name="connsiteY10-44" fmla="*/ 349269 h 923906"/>
                  <a:gd name="connsiteX0-45" fmla="*/ 0 w 916461"/>
                  <a:gd name="connsiteY0-46" fmla="*/ 349269 h 923906"/>
                  <a:gd name="connsiteX1-47" fmla="*/ 262139 w 916461"/>
                  <a:gd name="connsiteY1-48" fmla="*/ 223173 h 923906"/>
                  <a:gd name="connsiteX2-49" fmla="*/ 457199 w 916461"/>
                  <a:gd name="connsiteY2-50" fmla="*/ 0 h 923906"/>
                  <a:gd name="connsiteX3-51" fmla="*/ 652259 w 916461"/>
                  <a:gd name="connsiteY3-52" fmla="*/ 223173 h 923906"/>
                  <a:gd name="connsiteX4-53" fmla="*/ 914398 w 916461"/>
                  <a:gd name="connsiteY4-54" fmla="*/ 349269 h 923906"/>
                  <a:gd name="connsiteX5-55" fmla="*/ 772813 w 916461"/>
                  <a:gd name="connsiteY5-56" fmla="*/ 613293 h 923906"/>
                  <a:gd name="connsiteX6-57" fmla="*/ 739764 w 916461"/>
                  <a:gd name="connsiteY6-58" fmla="*/ 914398 h 923906"/>
                  <a:gd name="connsiteX7-59" fmla="*/ 457199 w 916461"/>
                  <a:gd name="connsiteY7-60" fmla="*/ 854400 h 923906"/>
                  <a:gd name="connsiteX8-61" fmla="*/ 174634 w 916461"/>
                  <a:gd name="connsiteY8-62" fmla="*/ 914398 h 923906"/>
                  <a:gd name="connsiteX9-63" fmla="*/ 141585 w 916461"/>
                  <a:gd name="connsiteY9-64" fmla="*/ 613293 h 923906"/>
                  <a:gd name="connsiteX10-65" fmla="*/ 0 w 916461"/>
                  <a:gd name="connsiteY10-66" fmla="*/ 349269 h 923906"/>
                  <a:gd name="connsiteX0-67" fmla="*/ 2063 w 918524"/>
                  <a:gd name="connsiteY0-68" fmla="*/ 349269 h 923906"/>
                  <a:gd name="connsiteX1-69" fmla="*/ 264202 w 918524"/>
                  <a:gd name="connsiteY1-70" fmla="*/ 223173 h 923906"/>
                  <a:gd name="connsiteX2-71" fmla="*/ 459262 w 918524"/>
                  <a:gd name="connsiteY2-72" fmla="*/ 0 h 923906"/>
                  <a:gd name="connsiteX3-73" fmla="*/ 654322 w 918524"/>
                  <a:gd name="connsiteY3-74" fmla="*/ 223173 h 923906"/>
                  <a:gd name="connsiteX4-75" fmla="*/ 916461 w 918524"/>
                  <a:gd name="connsiteY4-76" fmla="*/ 349269 h 923906"/>
                  <a:gd name="connsiteX5-77" fmla="*/ 774876 w 918524"/>
                  <a:gd name="connsiteY5-78" fmla="*/ 613293 h 923906"/>
                  <a:gd name="connsiteX6-79" fmla="*/ 741827 w 918524"/>
                  <a:gd name="connsiteY6-80" fmla="*/ 914398 h 923906"/>
                  <a:gd name="connsiteX7-81" fmla="*/ 459262 w 918524"/>
                  <a:gd name="connsiteY7-82" fmla="*/ 854400 h 923906"/>
                  <a:gd name="connsiteX8-83" fmla="*/ 176697 w 918524"/>
                  <a:gd name="connsiteY8-84" fmla="*/ 914398 h 923906"/>
                  <a:gd name="connsiteX9-85" fmla="*/ 143648 w 918524"/>
                  <a:gd name="connsiteY9-86" fmla="*/ 613293 h 923906"/>
                  <a:gd name="connsiteX10-87" fmla="*/ 2063 w 918524"/>
                  <a:gd name="connsiteY10-88" fmla="*/ 349269 h 923906"/>
                  <a:gd name="connsiteX0-89" fmla="*/ 2063 w 918524"/>
                  <a:gd name="connsiteY0-90" fmla="*/ 349269 h 923906"/>
                  <a:gd name="connsiteX1-91" fmla="*/ 264202 w 918524"/>
                  <a:gd name="connsiteY1-92" fmla="*/ 223173 h 923906"/>
                  <a:gd name="connsiteX2-93" fmla="*/ 459262 w 918524"/>
                  <a:gd name="connsiteY2-94" fmla="*/ 0 h 923906"/>
                  <a:gd name="connsiteX3-95" fmla="*/ 654322 w 918524"/>
                  <a:gd name="connsiteY3-96" fmla="*/ 223173 h 923906"/>
                  <a:gd name="connsiteX4-97" fmla="*/ 916461 w 918524"/>
                  <a:gd name="connsiteY4-98" fmla="*/ 349269 h 923906"/>
                  <a:gd name="connsiteX5-99" fmla="*/ 774876 w 918524"/>
                  <a:gd name="connsiteY5-100" fmla="*/ 613293 h 923906"/>
                  <a:gd name="connsiteX6-101" fmla="*/ 741827 w 918524"/>
                  <a:gd name="connsiteY6-102" fmla="*/ 914398 h 923906"/>
                  <a:gd name="connsiteX7-103" fmla="*/ 459262 w 918524"/>
                  <a:gd name="connsiteY7-104" fmla="*/ 854400 h 923906"/>
                  <a:gd name="connsiteX8-105" fmla="*/ 176697 w 918524"/>
                  <a:gd name="connsiteY8-106" fmla="*/ 914398 h 923906"/>
                  <a:gd name="connsiteX9-107" fmla="*/ 143648 w 918524"/>
                  <a:gd name="connsiteY9-108" fmla="*/ 613293 h 923906"/>
                  <a:gd name="connsiteX10-109" fmla="*/ 2063 w 918524"/>
                  <a:gd name="connsiteY10-110" fmla="*/ 349269 h 923906"/>
                  <a:gd name="connsiteX0-111" fmla="*/ 2063 w 918524"/>
                  <a:gd name="connsiteY0-112" fmla="*/ 349269 h 923906"/>
                  <a:gd name="connsiteX1-113" fmla="*/ 264202 w 918524"/>
                  <a:gd name="connsiteY1-114" fmla="*/ 223173 h 923906"/>
                  <a:gd name="connsiteX2-115" fmla="*/ 459262 w 918524"/>
                  <a:gd name="connsiteY2-116" fmla="*/ 0 h 923906"/>
                  <a:gd name="connsiteX3-117" fmla="*/ 654322 w 918524"/>
                  <a:gd name="connsiteY3-118" fmla="*/ 223173 h 923906"/>
                  <a:gd name="connsiteX4-119" fmla="*/ 916461 w 918524"/>
                  <a:gd name="connsiteY4-120" fmla="*/ 349269 h 923906"/>
                  <a:gd name="connsiteX5-121" fmla="*/ 774876 w 918524"/>
                  <a:gd name="connsiteY5-122" fmla="*/ 613293 h 923906"/>
                  <a:gd name="connsiteX6-123" fmla="*/ 741827 w 918524"/>
                  <a:gd name="connsiteY6-124" fmla="*/ 914398 h 923906"/>
                  <a:gd name="connsiteX7-125" fmla="*/ 459262 w 918524"/>
                  <a:gd name="connsiteY7-126" fmla="*/ 854400 h 923906"/>
                  <a:gd name="connsiteX8-127" fmla="*/ 176697 w 918524"/>
                  <a:gd name="connsiteY8-128" fmla="*/ 914398 h 923906"/>
                  <a:gd name="connsiteX9-129" fmla="*/ 143648 w 918524"/>
                  <a:gd name="connsiteY9-130" fmla="*/ 613293 h 923906"/>
                  <a:gd name="connsiteX10-131" fmla="*/ 2063 w 918524"/>
                  <a:gd name="connsiteY10-132" fmla="*/ 349269 h 923906"/>
                  <a:gd name="connsiteX0-133" fmla="*/ 2063 w 918524"/>
                  <a:gd name="connsiteY0-134" fmla="*/ 349269 h 923906"/>
                  <a:gd name="connsiteX1-135" fmla="*/ 264202 w 918524"/>
                  <a:gd name="connsiteY1-136" fmla="*/ 223173 h 923906"/>
                  <a:gd name="connsiteX2-137" fmla="*/ 459262 w 918524"/>
                  <a:gd name="connsiteY2-138" fmla="*/ 0 h 923906"/>
                  <a:gd name="connsiteX3-139" fmla="*/ 654322 w 918524"/>
                  <a:gd name="connsiteY3-140" fmla="*/ 223173 h 923906"/>
                  <a:gd name="connsiteX4-141" fmla="*/ 916461 w 918524"/>
                  <a:gd name="connsiteY4-142" fmla="*/ 349269 h 923906"/>
                  <a:gd name="connsiteX5-143" fmla="*/ 774876 w 918524"/>
                  <a:gd name="connsiteY5-144" fmla="*/ 613293 h 923906"/>
                  <a:gd name="connsiteX6-145" fmla="*/ 741827 w 918524"/>
                  <a:gd name="connsiteY6-146" fmla="*/ 914398 h 923906"/>
                  <a:gd name="connsiteX7-147" fmla="*/ 459262 w 918524"/>
                  <a:gd name="connsiteY7-148" fmla="*/ 854400 h 923906"/>
                  <a:gd name="connsiteX8-149" fmla="*/ 176697 w 918524"/>
                  <a:gd name="connsiteY8-150" fmla="*/ 914398 h 923906"/>
                  <a:gd name="connsiteX9-151" fmla="*/ 143648 w 918524"/>
                  <a:gd name="connsiteY9-152" fmla="*/ 613293 h 923906"/>
                  <a:gd name="connsiteX10-153" fmla="*/ 2063 w 918524"/>
                  <a:gd name="connsiteY10-154" fmla="*/ 349269 h 923906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</a:cxnLst>
                <a:rect l="l" t="t" r="r" b="b"/>
                <a:pathLst>
                  <a:path w="918524" h="923906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8AFA4C"/>
              </a:solidFill>
              <a:ln w="15875">
                <a:solidFill>
                  <a:schemeClr val="bg1"/>
                </a:solidFill>
              </a:ln>
              <a:effectLst>
                <a:innerShdw blurRad="292100">
                  <a:srgbClr val="76CE0C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4" name="五角星 2"/>
              <p:cNvSpPr/>
              <p:nvPr/>
            </p:nvSpPr>
            <p:spPr>
              <a:xfrm rot="20424262">
                <a:off x="11046365" y="4655056"/>
                <a:ext cx="290576" cy="221980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-1" fmla="*/ 0 w 914398"/>
                  <a:gd name="connsiteY0-2" fmla="*/ 349269 h 923906"/>
                  <a:gd name="connsiteX1-3" fmla="*/ 262139 w 914398"/>
                  <a:gd name="connsiteY1-4" fmla="*/ 223173 h 923906"/>
                  <a:gd name="connsiteX2-5" fmla="*/ 457199 w 914398"/>
                  <a:gd name="connsiteY2-6" fmla="*/ 0 h 923906"/>
                  <a:gd name="connsiteX3-7" fmla="*/ 652259 w 914398"/>
                  <a:gd name="connsiteY3-8" fmla="*/ 223173 h 923906"/>
                  <a:gd name="connsiteX4-9" fmla="*/ 914398 w 914398"/>
                  <a:gd name="connsiteY4-10" fmla="*/ 349269 h 923906"/>
                  <a:gd name="connsiteX5-11" fmla="*/ 772813 w 914398"/>
                  <a:gd name="connsiteY5-12" fmla="*/ 613293 h 923906"/>
                  <a:gd name="connsiteX6-13" fmla="*/ 739764 w 914398"/>
                  <a:gd name="connsiteY6-14" fmla="*/ 914398 h 923906"/>
                  <a:gd name="connsiteX7-15" fmla="*/ 457199 w 914398"/>
                  <a:gd name="connsiteY7-16" fmla="*/ 854400 h 923906"/>
                  <a:gd name="connsiteX8-17" fmla="*/ 174634 w 914398"/>
                  <a:gd name="connsiteY8-18" fmla="*/ 914398 h 923906"/>
                  <a:gd name="connsiteX9-19" fmla="*/ 141585 w 914398"/>
                  <a:gd name="connsiteY9-20" fmla="*/ 613293 h 923906"/>
                  <a:gd name="connsiteX10-21" fmla="*/ 0 w 914398"/>
                  <a:gd name="connsiteY10-22" fmla="*/ 349269 h 923906"/>
                  <a:gd name="connsiteX0-23" fmla="*/ 0 w 916461"/>
                  <a:gd name="connsiteY0-24" fmla="*/ 349269 h 923906"/>
                  <a:gd name="connsiteX1-25" fmla="*/ 262139 w 916461"/>
                  <a:gd name="connsiteY1-26" fmla="*/ 223173 h 923906"/>
                  <a:gd name="connsiteX2-27" fmla="*/ 457199 w 916461"/>
                  <a:gd name="connsiteY2-28" fmla="*/ 0 h 923906"/>
                  <a:gd name="connsiteX3-29" fmla="*/ 652259 w 916461"/>
                  <a:gd name="connsiteY3-30" fmla="*/ 223173 h 923906"/>
                  <a:gd name="connsiteX4-31" fmla="*/ 914398 w 916461"/>
                  <a:gd name="connsiteY4-32" fmla="*/ 349269 h 923906"/>
                  <a:gd name="connsiteX5-33" fmla="*/ 772813 w 916461"/>
                  <a:gd name="connsiteY5-34" fmla="*/ 613293 h 923906"/>
                  <a:gd name="connsiteX6-35" fmla="*/ 739764 w 916461"/>
                  <a:gd name="connsiteY6-36" fmla="*/ 914398 h 923906"/>
                  <a:gd name="connsiteX7-37" fmla="*/ 457199 w 916461"/>
                  <a:gd name="connsiteY7-38" fmla="*/ 854400 h 923906"/>
                  <a:gd name="connsiteX8-39" fmla="*/ 174634 w 916461"/>
                  <a:gd name="connsiteY8-40" fmla="*/ 914398 h 923906"/>
                  <a:gd name="connsiteX9-41" fmla="*/ 141585 w 916461"/>
                  <a:gd name="connsiteY9-42" fmla="*/ 613293 h 923906"/>
                  <a:gd name="connsiteX10-43" fmla="*/ 0 w 916461"/>
                  <a:gd name="connsiteY10-44" fmla="*/ 349269 h 923906"/>
                  <a:gd name="connsiteX0-45" fmla="*/ 0 w 916461"/>
                  <a:gd name="connsiteY0-46" fmla="*/ 349269 h 923906"/>
                  <a:gd name="connsiteX1-47" fmla="*/ 262139 w 916461"/>
                  <a:gd name="connsiteY1-48" fmla="*/ 223173 h 923906"/>
                  <a:gd name="connsiteX2-49" fmla="*/ 457199 w 916461"/>
                  <a:gd name="connsiteY2-50" fmla="*/ 0 h 923906"/>
                  <a:gd name="connsiteX3-51" fmla="*/ 652259 w 916461"/>
                  <a:gd name="connsiteY3-52" fmla="*/ 223173 h 923906"/>
                  <a:gd name="connsiteX4-53" fmla="*/ 914398 w 916461"/>
                  <a:gd name="connsiteY4-54" fmla="*/ 349269 h 923906"/>
                  <a:gd name="connsiteX5-55" fmla="*/ 772813 w 916461"/>
                  <a:gd name="connsiteY5-56" fmla="*/ 613293 h 923906"/>
                  <a:gd name="connsiteX6-57" fmla="*/ 739764 w 916461"/>
                  <a:gd name="connsiteY6-58" fmla="*/ 914398 h 923906"/>
                  <a:gd name="connsiteX7-59" fmla="*/ 457199 w 916461"/>
                  <a:gd name="connsiteY7-60" fmla="*/ 854400 h 923906"/>
                  <a:gd name="connsiteX8-61" fmla="*/ 174634 w 916461"/>
                  <a:gd name="connsiteY8-62" fmla="*/ 914398 h 923906"/>
                  <a:gd name="connsiteX9-63" fmla="*/ 141585 w 916461"/>
                  <a:gd name="connsiteY9-64" fmla="*/ 613293 h 923906"/>
                  <a:gd name="connsiteX10-65" fmla="*/ 0 w 916461"/>
                  <a:gd name="connsiteY10-66" fmla="*/ 349269 h 923906"/>
                  <a:gd name="connsiteX0-67" fmla="*/ 2063 w 918524"/>
                  <a:gd name="connsiteY0-68" fmla="*/ 349269 h 923906"/>
                  <a:gd name="connsiteX1-69" fmla="*/ 264202 w 918524"/>
                  <a:gd name="connsiteY1-70" fmla="*/ 223173 h 923906"/>
                  <a:gd name="connsiteX2-71" fmla="*/ 459262 w 918524"/>
                  <a:gd name="connsiteY2-72" fmla="*/ 0 h 923906"/>
                  <a:gd name="connsiteX3-73" fmla="*/ 654322 w 918524"/>
                  <a:gd name="connsiteY3-74" fmla="*/ 223173 h 923906"/>
                  <a:gd name="connsiteX4-75" fmla="*/ 916461 w 918524"/>
                  <a:gd name="connsiteY4-76" fmla="*/ 349269 h 923906"/>
                  <a:gd name="connsiteX5-77" fmla="*/ 774876 w 918524"/>
                  <a:gd name="connsiteY5-78" fmla="*/ 613293 h 923906"/>
                  <a:gd name="connsiteX6-79" fmla="*/ 741827 w 918524"/>
                  <a:gd name="connsiteY6-80" fmla="*/ 914398 h 923906"/>
                  <a:gd name="connsiteX7-81" fmla="*/ 459262 w 918524"/>
                  <a:gd name="connsiteY7-82" fmla="*/ 854400 h 923906"/>
                  <a:gd name="connsiteX8-83" fmla="*/ 176697 w 918524"/>
                  <a:gd name="connsiteY8-84" fmla="*/ 914398 h 923906"/>
                  <a:gd name="connsiteX9-85" fmla="*/ 143648 w 918524"/>
                  <a:gd name="connsiteY9-86" fmla="*/ 613293 h 923906"/>
                  <a:gd name="connsiteX10-87" fmla="*/ 2063 w 918524"/>
                  <a:gd name="connsiteY10-88" fmla="*/ 349269 h 923906"/>
                  <a:gd name="connsiteX0-89" fmla="*/ 2063 w 918524"/>
                  <a:gd name="connsiteY0-90" fmla="*/ 349269 h 923906"/>
                  <a:gd name="connsiteX1-91" fmla="*/ 264202 w 918524"/>
                  <a:gd name="connsiteY1-92" fmla="*/ 223173 h 923906"/>
                  <a:gd name="connsiteX2-93" fmla="*/ 459262 w 918524"/>
                  <a:gd name="connsiteY2-94" fmla="*/ 0 h 923906"/>
                  <a:gd name="connsiteX3-95" fmla="*/ 654322 w 918524"/>
                  <a:gd name="connsiteY3-96" fmla="*/ 223173 h 923906"/>
                  <a:gd name="connsiteX4-97" fmla="*/ 916461 w 918524"/>
                  <a:gd name="connsiteY4-98" fmla="*/ 349269 h 923906"/>
                  <a:gd name="connsiteX5-99" fmla="*/ 774876 w 918524"/>
                  <a:gd name="connsiteY5-100" fmla="*/ 613293 h 923906"/>
                  <a:gd name="connsiteX6-101" fmla="*/ 741827 w 918524"/>
                  <a:gd name="connsiteY6-102" fmla="*/ 914398 h 923906"/>
                  <a:gd name="connsiteX7-103" fmla="*/ 459262 w 918524"/>
                  <a:gd name="connsiteY7-104" fmla="*/ 854400 h 923906"/>
                  <a:gd name="connsiteX8-105" fmla="*/ 176697 w 918524"/>
                  <a:gd name="connsiteY8-106" fmla="*/ 914398 h 923906"/>
                  <a:gd name="connsiteX9-107" fmla="*/ 143648 w 918524"/>
                  <a:gd name="connsiteY9-108" fmla="*/ 613293 h 923906"/>
                  <a:gd name="connsiteX10-109" fmla="*/ 2063 w 918524"/>
                  <a:gd name="connsiteY10-110" fmla="*/ 349269 h 923906"/>
                  <a:gd name="connsiteX0-111" fmla="*/ 2063 w 918524"/>
                  <a:gd name="connsiteY0-112" fmla="*/ 349269 h 923906"/>
                  <a:gd name="connsiteX1-113" fmla="*/ 264202 w 918524"/>
                  <a:gd name="connsiteY1-114" fmla="*/ 223173 h 923906"/>
                  <a:gd name="connsiteX2-115" fmla="*/ 459262 w 918524"/>
                  <a:gd name="connsiteY2-116" fmla="*/ 0 h 923906"/>
                  <a:gd name="connsiteX3-117" fmla="*/ 654322 w 918524"/>
                  <a:gd name="connsiteY3-118" fmla="*/ 223173 h 923906"/>
                  <a:gd name="connsiteX4-119" fmla="*/ 916461 w 918524"/>
                  <a:gd name="connsiteY4-120" fmla="*/ 349269 h 923906"/>
                  <a:gd name="connsiteX5-121" fmla="*/ 774876 w 918524"/>
                  <a:gd name="connsiteY5-122" fmla="*/ 613293 h 923906"/>
                  <a:gd name="connsiteX6-123" fmla="*/ 741827 w 918524"/>
                  <a:gd name="connsiteY6-124" fmla="*/ 914398 h 923906"/>
                  <a:gd name="connsiteX7-125" fmla="*/ 459262 w 918524"/>
                  <a:gd name="connsiteY7-126" fmla="*/ 854400 h 923906"/>
                  <a:gd name="connsiteX8-127" fmla="*/ 176697 w 918524"/>
                  <a:gd name="connsiteY8-128" fmla="*/ 914398 h 923906"/>
                  <a:gd name="connsiteX9-129" fmla="*/ 143648 w 918524"/>
                  <a:gd name="connsiteY9-130" fmla="*/ 613293 h 923906"/>
                  <a:gd name="connsiteX10-131" fmla="*/ 2063 w 918524"/>
                  <a:gd name="connsiteY10-132" fmla="*/ 349269 h 923906"/>
                  <a:gd name="connsiteX0-133" fmla="*/ 2063 w 918524"/>
                  <a:gd name="connsiteY0-134" fmla="*/ 349269 h 923906"/>
                  <a:gd name="connsiteX1-135" fmla="*/ 264202 w 918524"/>
                  <a:gd name="connsiteY1-136" fmla="*/ 223173 h 923906"/>
                  <a:gd name="connsiteX2-137" fmla="*/ 459262 w 918524"/>
                  <a:gd name="connsiteY2-138" fmla="*/ 0 h 923906"/>
                  <a:gd name="connsiteX3-139" fmla="*/ 654322 w 918524"/>
                  <a:gd name="connsiteY3-140" fmla="*/ 223173 h 923906"/>
                  <a:gd name="connsiteX4-141" fmla="*/ 916461 w 918524"/>
                  <a:gd name="connsiteY4-142" fmla="*/ 349269 h 923906"/>
                  <a:gd name="connsiteX5-143" fmla="*/ 774876 w 918524"/>
                  <a:gd name="connsiteY5-144" fmla="*/ 613293 h 923906"/>
                  <a:gd name="connsiteX6-145" fmla="*/ 741827 w 918524"/>
                  <a:gd name="connsiteY6-146" fmla="*/ 914398 h 923906"/>
                  <a:gd name="connsiteX7-147" fmla="*/ 459262 w 918524"/>
                  <a:gd name="connsiteY7-148" fmla="*/ 854400 h 923906"/>
                  <a:gd name="connsiteX8-149" fmla="*/ 176697 w 918524"/>
                  <a:gd name="connsiteY8-150" fmla="*/ 914398 h 923906"/>
                  <a:gd name="connsiteX9-151" fmla="*/ 143648 w 918524"/>
                  <a:gd name="connsiteY9-152" fmla="*/ 613293 h 923906"/>
                  <a:gd name="connsiteX10-153" fmla="*/ 2063 w 918524"/>
                  <a:gd name="connsiteY10-154" fmla="*/ 349269 h 923906"/>
                  <a:gd name="connsiteX0-155" fmla="*/ 654322 w 918524"/>
                  <a:gd name="connsiteY0-156" fmla="*/ 223173 h 923906"/>
                  <a:gd name="connsiteX1-157" fmla="*/ 916461 w 918524"/>
                  <a:gd name="connsiteY1-158" fmla="*/ 349269 h 923906"/>
                  <a:gd name="connsiteX2-159" fmla="*/ 774876 w 918524"/>
                  <a:gd name="connsiteY2-160" fmla="*/ 613293 h 923906"/>
                  <a:gd name="connsiteX3-161" fmla="*/ 741827 w 918524"/>
                  <a:gd name="connsiteY3-162" fmla="*/ 914398 h 923906"/>
                  <a:gd name="connsiteX4-163" fmla="*/ 459262 w 918524"/>
                  <a:gd name="connsiteY4-164" fmla="*/ 854400 h 923906"/>
                  <a:gd name="connsiteX5-165" fmla="*/ 176697 w 918524"/>
                  <a:gd name="connsiteY5-166" fmla="*/ 914398 h 923906"/>
                  <a:gd name="connsiteX6-167" fmla="*/ 143648 w 918524"/>
                  <a:gd name="connsiteY6-168" fmla="*/ 613293 h 923906"/>
                  <a:gd name="connsiteX7-169" fmla="*/ 2063 w 918524"/>
                  <a:gd name="connsiteY7-170" fmla="*/ 349269 h 923906"/>
                  <a:gd name="connsiteX8-171" fmla="*/ 264202 w 918524"/>
                  <a:gd name="connsiteY8-172" fmla="*/ 223173 h 923906"/>
                  <a:gd name="connsiteX9-173" fmla="*/ 459262 w 918524"/>
                  <a:gd name="connsiteY9-174" fmla="*/ 0 h 923906"/>
                  <a:gd name="connsiteX10-175" fmla="*/ 715845 w 918524"/>
                  <a:gd name="connsiteY10-176" fmla="*/ 284696 h 923906"/>
                  <a:gd name="connsiteX0-177" fmla="*/ 916461 w 918524"/>
                  <a:gd name="connsiteY0-178" fmla="*/ 349269 h 923906"/>
                  <a:gd name="connsiteX1-179" fmla="*/ 774876 w 918524"/>
                  <a:gd name="connsiteY1-180" fmla="*/ 613293 h 923906"/>
                  <a:gd name="connsiteX2-181" fmla="*/ 741827 w 918524"/>
                  <a:gd name="connsiteY2-182" fmla="*/ 914398 h 923906"/>
                  <a:gd name="connsiteX3-183" fmla="*/ 459262 w 918524"/>
                  <a:gd name="connsiteY3-184" fmla="*/ 854400 h 923906"/>
                  <a:gd name="connsiteX4-185" fmla="*/ 176697 w 918524"/>
                  <a:gd name="connsiteY4-186" fmla="*/ 914398 h 923906"/>
                  <a:gd name="connsiteX5-187" fmla="*/ 143648 w 918524"/>
                  <a:gd name="connsiteY5-188" fmla="*/ 613293 h 923906"/>
                  <a:gd name="connsiteX6-189" fmla="*/ 2063 w 918524"/>
                  <a:gd name="connsiteY6-190" fmla="*/ 349269 h 923906"/>
                  <a:gd name="connsiteX7-191" fmla="*/ 264202 w 918524"/>
                  <a:gd name="connsiteY7-192" fmla="*/ 223173 h 923906"/>
                  <a:gd name="connsiteX8-193" fmla="*/ 459262 w 918524"/>
                  <a:gd name="connsiteY8-194" fmla="*/ 0 h 923906"/>
                  <a:gd name="connsiteX9-195" fmla="*/ 715845 w 918524"/>
                  <a:gd name="connsiteY9-196" fmla="*/ 284696 h 923906"/>
                  <a:gd name="connsiteX0-197" fmla="*/ 774876 w 774876"/>
                  <a:gd name="connsiteY0-198" fmla="*/ 613293 h 923906"/>
                  <a:gd name="connsiteX1-199" fmla="*/ 741827 w 774876"/>
                  <a:gd name="connsiteY1-200" fmla="*/ 914398 h 923906"/>
                  <a:gd name="connsiteX2-201" fmla="*/ 459262 w 774876"/>
                  <a:gd name="connsiteY2-202" fmla="*/ 854400 h 923906"/>
                  <a:gd name="connsiteX3-203" fmla="*/ 176697 w 774876"/>
                  <a:gd name="connsiteY3-204" fmla="*/ 914398 h 923906"/>
                  <a:gd name="connsiteX4-205" fmla="*/ 143648 w 774876"/>
                  <a:gd name="connsiteY4-206" fmla="*/ 613293 h 923906"/>
                  <a:gd name="connsiteX5-207" fmla="*/ 2063 w 774876"/>
                  <a:gd name="connsiteY5-208" fmla="*/ 349269 h 923906"/>
                  <a:gd name="connsiteX6-209" fmla="*/ 264202 w 774876"/>
                  <a:gd name="connsiteY6-210" fmla="*/ 223173 h 923906"/>
                  <a:gd name="connsiteX7-211" fmla="*/ 459262 w 774876"/>
                  <a:gd name="connsiteY7-212" fmla="*/ 0 h 923906"/>
                  <a:gd name="connsiteX8-213" fmla="*/ 715845 w 774876"/>
                  <a:gd name="connsiteY8-214" fmla="*/ 284696 h 923906"/>
                  <a:gd name="connsiteX0-215" fmla="*/ 741827 w 741827"/>
                  <a:gd name="connsiteY0-216" fmla="*/ 914398 h 923906"/>
                  <a:gd name="connsiteX1-217" fmla="*/ 459262 w 741827"/>
                  <a:gd name="connsiteY1-218" fmla="*/ 854400 h 923906"/>
                  <a:gd name="connsiteX2-219" fmla="*/ 176697 w 741827"/>
                  <a:gd name="connsiteY2-220" fmla="*/ 914398 h 923906"/>
                  <a:gd name="connsiteX3-221" fmla="*/ 143648 w 741827"/>
                  <a:gd name="connsiteY3-222" fmla="*/ 613293 h 923906"/>
                  <a:gd name="connsiteX4-223" fmla="*/ 2063 w 741827"/>
                  <a:gd name="connsiteY4-224" fmla="*/ 349269 h 923906"/>
                  <a:gd name="connsiteX5-225" fmla="*/ 264202 w 741827"/>
                  <a:gd name="connsiteY5-226" fmla="*/ 223173 h 923906"/>
                  <a:gd name="connsiteX6-227" fmla="*/ 459262 w 741827"/>
                  <a:gd name="connsiteY6-228" fmla="*/ 0 h 923906"/>
                  <a:gd name="connsiteX7-229" fmla="*/ 715845 w 741827"/>
                  <a:gd name="connsiteY7-230" fmla="*/ 284696 h 923906"/>
                  <a:gd name="connsiteX0-231" fmla="*/ 459262 w 715845"/>
                  <a:gd name="connsiteY0-232" fmla="*/ 854400 h 916632"/>
                  <a:gd name="connsiteX1-233" fmla="*/ 176697 w 715845"/>
                  <a:gd name="connsiteY1-234" fmla="*/ 914398 h 916632"/>
                  <a:gd name="connsiteX2-235" fmla="*/ 143648 w 715845"/>
                  <a:gd name="connsiteY2-236" fmla="*/ 613293 h 916632"/>
                  <a:gd name="connsiteX3-237" fmla="*/ 2063 w 715845"/>
                  <a:gd name="connsiteY3-238" fmla="*/ 349269 h 916632"/>
                  <a:gd name="connsiteX4-239" fmla="*/ 264202 w 715845"/>
                  <a:gd name="connsiteY4-240" fmla="*/ 223173 h 916632"/>
                  <a:gd name="connsiteX5-241" fmla="*/ 459262 w 715845"/>
                  <a:gd name="connsiteY5-242" fmla="*/ 0 h 916632"/>
                  <a:gd name="connsiteX6-243" fmla="*/ 715845 w 715845"/>
                  <a:gd name="connsiteY6-244" fmla="*/ 284696 h 916632"/>
                  <a:gd name="connsiteX0-245" fmla="*/ 176697 w 715845"/>
                  <a:gd name="connsiteY0-246" fmla="*/ 914398 h 914398"/>
                  <a:gd name="connsiteX1-247" fmla="*/ 143648 w 715845"/>
                  <a:gd name="connsiteY1-248" fmla="*/ 613293 h 914398"/>
                  <a:gd name="connsiteX2-249" fmla="*/ 2063 w 715845"/>
                  <a:gd name="connsiteY2-250" fmla="*/ 349269 h 914398"/>
                  <a:gd name="connsiteX3-251" fmla="*/ 264202 w 715845"/>
                  <a:gd name="connsiteY3-252" fmla="*/ 223173 h 914398"/>
                  <a:gd name="connsiteX4-253" fmla="*/ 459262 w 715845"/>
                  <a:gd name="connsiteY4-254" fmla="*/ 0 h 914398"/>
                  <a:gd name="connsiteX5-255" fmla="*/ 715845 w 715845"/>
                  <a:gd name="connsiteY5-256" fmla="*/ 284696 h 914398"/>
                  <a:gd name="connsiteX0-257" fmla="*/ 143648 w 715845"/>
                  <a:gd name="connsiteY0-258" fmla="*/ 613293 h 613293"/>
                  <a:gd name="connsiteX1-259" fmla="*/ 2063 w 715845"/>
                  <a:gd name="connsiteY1-260" fmla="*/ 349269 h 613293"/>
                  <a:gd name="connsiteX2-261" fmla="*/ 264202 w 715845"/>
                  <a:gd name="connsiteY2-262" fmla="*/ 223173 h 613293"/>
                  <a:gd name="connsiteX3-263" fmla="*/ 459262 w 715845"/>
                  <a:gd name="connsiteY3-264" fmla="*/ 0 h 613293"/>
                  <a:gd name="connsiteX4-265" fmla="*/ 715845 w 715845"/>
                  <a:gd name="connsiteY4-266" fmla="*/ 284696 h 613293"/>
                  <a:gd name="connsiteX0-267" fmla="*/ 0 w 713782"/>
                  <a:gd name="connsiteY0-268" fmla="*/ 349269 h 349269"/>
                  <a:gd name="connsiteX1-269" fmla="*/ 262139 w 713782"/>
                  <a:gd name="connsiteY1-270" fmla="*/ 223173 h 349269"/>
                  <a:gd name="connsiteX2-271" fmla="*/ 457199 w 713782"/>
                  <a:gd name="connsiteY2-272" fmla="*/ 0 h 349269"/>
                  <a:gd name="connsiteX3-273" fmla="*/ 713782 w 713782"/>
                  <a:gd name="connsiteY3-274" fmla="*/ 284696 h 349269"/>
                  <a:gd name="connsiteX0-275" fmla="*/ 0 w 457199"/>
                  <a:gd name="connsiteY0-276" fmla="*/ 349269 h 349269"/>
                  <a:gd name="connsiteX1-277" fmla="*/ 262139 w 457199"/>
                  <a:gd name="connsiteY1-278" fmla="*/ 223173 h 349269"/>
                  <a:gd name="connsiteX2-279" fmla="*/ 457199 w 457199"/>
                  <a:gd name="connsiteY2-280" fmla="*/ 0 h 34926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</a:cxnLst>
                <a:rect l="l" t="t" r="r" b="b"/>
                <a:pathLst>
                  <a:path w="457199" h="349269">
                    <a:moveTo>
                      <a:pt x="0" y="349269"/>
                    </a:moveTo>
                    <a:cubicBezTo>
                      <a:pt x="20092" y="284249"/>
                      <a:pt x="185939" y="281384"/>
                      <a:pt x="262139" y="223173"/>
                    </a:cubicBezTo>
                    <a:cubicBezTo>
                      <a:pt x="338339" y="164962"/>
                      <a:pt x="392179" y="0"/>
                      <a:pt x="457199" y="0"/>
                    </a:cubicBezTo>
                  </a:path>
                </a:pathLst>
              </a:custGeom>
              <a:noFill/>
              <a:ln w="28575" cap="rnd">
                <a:solidFill>
                  <a:schemeClr val="bg1">
                    <a:alpha val="8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5" name="五角星 2"/>
              <p:cNvSpPr/>
              <p:nvPr/>
            </p:nvSpPr>
            <p:spPr>
              <a:xfrm rot="6997346">
                <a:off x="11587935" y="4901938"/>
                <a:ext cx="128719" cy="147271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-1" fmla="*/ 0 w 914398"/>
                  <a:gd name="connsiteY0-2" fmla="*/ 349269 h 923906"/>
                  <a:gd name="connsiteX1-3" fmla="*/ 262139 w 914398"/>
                  <a:gd name="connsiteY1-4" fmla="*/ 223173 h 923906"/>
                  <a:gd name="connsiteX2-5" fmla="*/ 457199 w 914398"/>
                  <a:gd name="connsiteY2-6" fmla="*/ 0 h 923906"/>
                  <a:gd name="connsiteX3-7" fmla="*/ 652259 w 914398"/>
                  <a:gd name="connsiteY3-8" fmla="*/ 223173 h 923906"/>
                  <a:gd name="connsiteX4-9" fmla="*/ 914398 w 914398"/>
                  <a:gd name="connsiteY4-10" fmla="*/ 349269 h 923906"/>
                  <a:gd name="connsiteX5-11" fmla="*/ 772813 w 914398"/>
                  <a:gd name="connsiteY5-12" fmla="*/ 613293 h 923906"/>
                  <a:gd name="connsiteX6-13" fmla="*/ 739764 w 914398"/>
                  <a:gd name="connsiteY6-14" fmla="*/ 914398 h 923906"/>
                  <a:gd name="connsiteX7-15" fmla="*/ 457199 w 914398"/>
                  <a:gd name="connsiteY7-16" fmla="*/ 854400 h 923906"/>
                  <a:gd name="connsiteX8-17" fmla="*/ 174634 w 914398"/>
                  <a:gd name="connsiteY8-18" fmla="*/ 914398 h 923906"/>
                  <a:gd name="connsiteX9-19" fmla="*/ 141585 w 914398"/>
                  <a:gd name="connsiteY9-20" fmla="*/ 613293 h 923906"/>
                  <a:gd name="connsiteX10-21" fmla="*/ 0 w 914398"/>
                  <a:gd name="connsiteY10-22" fmla="*/ 349269 h 923906"/>
                  <a:gd name="connsiteX0-23" fmla="*/ 0 w 916461"/>
                  <a:gd name="connsiteY0-24" fmla="*/ 349269 h 923906"/>
                  <a:gd name="connsiteX1-25" fmla="*/ 262139 w 916461"/>
                  <a:gd name="connsiteY1-26" fmla="*/ 223173 h 923906"/>
                  <a:gd name="connsiteX2-27" fmla="*/ 457199 w 916461"/>
                  <a:gd name="connsiteY2-28" fmla="*/ 0 h 923906"/>
                  <a:gd name="connsiteX3-29" fmla="*/ 652259 w 916461"/>
                  <a:gd name="connsiteY3-30" fmla="*/ 223173 h 923906"/>
                  <a:gd name="connsiteX4-31" fmla="*/ 914398 w 916461"/>
                  <a:gd name="connsiteY4-32" fmla="*/ 349269 h 923906"/>
                  <a:gd name="connsiteX5-33" fmla="*/ 772813 w 916461"/>
                  <a:gd name="connsiteY5-34" fmla="*/ 613293 h 923906"/>
                  <a:gd name="connsiteX6-35" fmla="*/ 739764 w 916461"/>
                  <a:gd name="connsiteY6-36" fmla="*/ 914398 h 923906"/>
                  <a:gd name="connsiteX7-37" fmla="*/ 457199 w 916461"/>
                  <a:gd name="connsiteY7-38" fmla="*/ 854400 h 923906"/>
                  <a:gd name="connsiteX8-39" fmla="*/ 174634 w 916461"/>
                  <a:gd name="connsiteY8-40" fmla="*/ 914398 h 923906"/>
                  <a:gd name="connsiteX9-41" fmla="*/ 141585 w 916461"/>
                  <a:gd name="connsiteY9-42" fmla="*/ 613293 h 923906"/>
                  <a:gd name="connsiteX10-43" fmla="*/ 0 w 916461"/>
                  <a:gd name="connsiteY10-44" fmla="*/ 349269 h 923906"/>
                  <a:gd name="connsiteX0-45" fmla="*/ 0 w 916461"/>
                  <a:gd name="connsiteY0-46" fmla="*/ 349269 h 923906"/>
                  <a:gd name="connsiteX1-47" fmla="*/ 262139 w 916461"/>
                  <a:gd name="connsiteY1-48" fmla="*/ 223173 h 923906"/>
                  <a:gd name="connsiteX2-49" fmla="*/ 457199 w 916461"/>
                  <a:gd name="connsiteY2-50" fmla="*/ 0 h 923906"/>
                  <a:gd name="connsiteX3-51" fmla="*/ 652259 w 916461"/>
                  <a:gd name="connsiteY3-52" fmla="*/ 223173 h 923906"/>
                  <a:gd name="connsiteX4-53" fmla="*/ 914398 w 916461"/>
                  <a:gd name="connsiteY4-54" fmla="*/ 349269 h 923906"/>
                  <a:gd name="connsiteX5-55" fmla="*/ 772813 w 916461"/>
                  <a:gd name="connsiteY5-56" fmla="*/ 613293 h 923906"/>
                  <a:gd name="connsiteX6-57" fmla="*/ 739764 w 916461"/>
                  <a:gd name="connsiteY6-58" fmla="*/ 914398 h 923906"/>
                  <a:gd name="connsiteX7-59" fmla="*/ 457199 w 916461"/>
                  <a:gd name="connsiteY7-60" fmla="*/ 854400 h 923906"/>
                  <a:gd name="connsiteX8-61" fmla="*/ 174634 w 916461"/>
                  <a:gd name="connsiteY8-62" fmla="*/ 914398 h 923906"/>
                  <a:gd name="connsiteX9-63" fmla="*/ 141585 w 916461"/>
                  <a:gd name="connsiteY9-64" fmla="*/ 613293 h 923906"/>
                  <a:gd name="connsiteX10-65" fmla="*/ 0 w 916461"/>
                  <a:gd name="connsiteY10-66" fmla="*/ 349269 h 923906"/>
                  <a:gd name="connsiteX0-67" fmla="*/ 2063 w 918524"/>
                  <a:gd name="connsiteY0-68" fmla="*/ 349269 h 923906"/>
                  <a:gd name="connsiteX1-69" fmla="*/ 264202 w 918524"/>
                  <a:gd name="connsiteY1-70" fmla="*/ 223173 h 923906"/>
                  <a:gd name="connsiteX2-71" fmla="*/ 459262 w 918524"/>
                  <a:gd name="connsiteY2-72" fmla="*/ 0 h 923906"/>
                  <a:gd name="connsiteX3-73" fmla="*/ 654322 w 918524"/>
                  <a:gd name="connsiteY3-74" fmla="*/ 223173 h 923906"/>
                  <a:gd name="connsiteX4-75" fmla="*/ 916461 w 918524"/>
                  <a:gd name="connsiteY4-76" fmla="*/ 349269 h 923906"/>
                  <a:gd name="connsiteX5-77" fmla="*/ 774876 w 918524"/>
                  <a:gd name="connsiteY5-78" fmla="*/ 613293 h 923906"/>
                  <a:gd name="connsiteX6-79" fmla="*/ 741827 w 918524"/>
                  <a:gd name="connsiteY6-80" fmla="*/ 914398 h 923906"/>
                  <a:gd name="connsiteX7-81" fmla="*/ 459262 w 918524"/>
                  <a:gd name="connsiteY7-82" fmla="*/ 854400 h 923906"/>
                  <a:gd name="connsiteX8-83" fmla="*/ 176697 w 918524"/>
                  <a:gd name="connsiteY8-84" fmla="*/ 914398 h 923906"/>
                  <a:gd name="connsiteX9-85" fmla="*/ 143648 w 918524"/>
                  <a:gd name="connsiteY9-86" fmla="*/ 613293 h 923906"/>
                  <a:gd name="connsiteX10-87" fmla="*/ 2063 w 918524"/>
                  <a:gd name="connsiteY10-88" fmla="*/ 349269 h 923906"/>
                  <a:gd name="connsiteX0-89" fmla="*/ 2063 w 918524"/>
                  <a:gd name="connsiteY0-90" fmla="*/ 349269 h 923906"/>
                  <a:gd name="connsiteX1-91" fmla="*/ 264202 w 918524"/>
                  <a:gd name="connsiteY1-92" fmla="*/ 223173 h 923906"/>
                  <a:gd name="connsiteX2-93" fmla="*/ 459262 w 918524"/>
                  <a:gd name="connsiteY2-94" fmla="*/ 0 h 923906"/>
                  <a:gd name="connsiteX3-95" fmla="*/ 654322 w 918524"/>
                  <a:gd name="connsiteY3-96" fmla="*/ 223173 h 923906"/>
                  <a:gd name="connsiteX4-97" fmla="*/ 916461 w 918524"/>
                  <a:gd name="connsiteY4-98" fmla="*/ 349269 h 923906"/>
                  <a:gd name="connsiteX5-99" fmla="*/ 774876 w 918524"/>
                  <a:gd name="connsiteY5-100" fmla="*/ 613293 h 923906"/>
                  <a:gd name="connsiteX6-101" fmla="*/ 741827 w 918524"/>
                  <a:gd name="connsiteY6-102" fmla="*/ 914398 h 923906"/>
                  <a:gd name="connsiteX7-103" fmla="*/ 459262 w 918524"/>
                  <a:gd name="connsiteY7-104" fmla="*/ 854400 h 923906"/>
                  <a:gd name="connsiteX8-105" fmla="*/ 176697 w 918524"/>
                  <a:gd name="connsiteY8-106" fmla="*/ 914398 h 923906"/>
                  <a:gd name="connsiteX9-107" fmla="*/ 143648 w 918524"/>
                  <a:gd name="connsiteY9-108" fmla="*/ 613293 h 923906"/>
                  <a:gd name="connsiteX10-109" fmla="*/ 2063 w 918524"/>
                  <a:gd name="connsiteY10-110" fmla="*/ 349269 h 923906"/>
                  <a:gd name="connsiteX0-111" fmla="*/ 2063 w 918524"/>
                  <a:gd name="connsiteY0-112" fmla="*/ 349269 h 923906"/>
                  <a:gd name="connsiteX1-113" fmla="*/ 264202 w 918524"/>
                  <a:gd name="connsiteY1-114" fmla="*/ 223173 h 923906"/>
                  <a:gd name="connsiteX2-115" fmla="*/ 459262 w 918524"/>
                  <a:gd name="connsiteY2-116" fmla="*/ 0 h 923906"/>
                  <a:gd name="connsiteX3-117" fmla="*/ 654322 w 918524"/>
                  <a:gd name="connsiteY3-118" fmla="*/ 223173 h 923906"/>
                  <a:gd name="connsiteX4-119" fmla="*/ 916461 w 918524"/>
                  <a:gd name="connsiteY4-120" fmla="*/ 349269 h 923906"/>
                  <a:gd name="connsiteX5-121" fmla="*/ 774876 w 918524"/>
                  <a:gd name="connsiteY5-122" fmla="*/ 613293 h 923906"/>
                  <a:gd name="connsiteX6-123" fmla="*/ 741827 w 918524"/>
                  <a:gd name="connsiteY6-124" fmla="*/ 914398 h 923906"/>
                  <a:gd name="connsiteX7-125" fmla="*/ 459262 w 918524"/>
                  <a:gd name="connsiteY7-126" fmla="*/ 854400 h 923906"/>
                  <a:gd name="connsiteX8-127" fmla="*/ 176697 w 918524"/>
                  <a:gd name="connsiteY8-128" fmla="*/ 914398 h 923906"/>
                  <a:gd name="connsiteX9-129" fmla="*/ 143648 w 918524"/>
                  <a:gd name="connsiteY9-130" fmla="*/ 613293 h 923906"/>
                  <a:gd name="connsiteX10-131" fmla="*/ 2063 w 918524"/>
                  <a:gd name="connsiteY10-132" fmla="*/ 349269 h 923906"/>
                  <a:gd name="connsiteX0-133" fmla="*/ 2063 w 918524"/>
                  <a:gd name="connsiteY0-134" fmla="*/ 349269 h 923906"/>
                  <a:gd name="connsiteX1-135" fmla="*/ 264202 w 918524"/>
                  <a:gd name="connsiteY1-136" fmla="*/ 223173 h 923906"/>
                  <a:gd name="connsiteX2-137" fmla="*/ 459262 w 918524"/>
                  <a:gd name="connsiteY2-138" fmla="*/ 0 h 923906"/>
                  <a:gd name="connsiteX3-139" fmla="*/ 654322 w 918524"/>
                  <a:gd name="connsiteY3-140" fmla="*/ 223173 h 923906"/>
                  <a:gd name="connsiteX4-141" fmla="*/ 916461 w 918524"/>
                  <a:gd name="connsiteY4-142" fmla="*/ 349269 h 923906"/>
                  <a:gd name="connsiteX5-143" fmla="*/ 774876 w 918524"/>
                  <a:gd name="connsiteY5-144" fmla="*/ 613293 h 923906"/>
                  <a:gd name="connsiteX6-145" fmla="*/ 741827 w 918524"/>
                  <a:gd name="connsiteY6-146" fmla="*/ 914398 h 923906"/>
                  <a:gd name="connsiteX7-147" fmla="*/ 459262 w 918524"/>
                  <a:gd name="connsiteY7-148" fmla="*/ 854400 h 923906"/>
                  <a:gd name="connsiteX8-149" fmla="*/ 176697 w 918524"/>
                  <a:gd name="connsiteY8-150" fmla="*/ 914398 h 923906"/>
                  <a:gd name="connsiteX9-151" fmla="*/ 143648 w 918524"/>
                  <a:gd name="connsiteY9-152" fmla="*/ 613293 h 923906"/>
                  <a:gd name="connsiteX10-153" fmla="*/ 2063 w 918524"/>
                  <a:gd name="connsiteY10-154" fmla="*/ 349269 h 923906"/>
                  <a:gd name="connsiteX0-155" fmla="*/ 654322 w 918524"/>
                  <a:gd name="connsiteY0-156" fmla="*/ 223173 h 923906"/>
                  <a:gd name="connsiteX1-157" fmla="*/ 916461 w 918524"/>
                  <a:gd name="connsiteY1-158" fmla="*/ 349269 h 923906"/>
                  <a:gd name="connsiteX2-159" fmla="*/ 774876 w 918524"/>
                  <a:gd name="connsiteY2-160" fmla="*/ 613293 h 923906"/>
                  <a:gd name="connsiteX3-161" fmla="*/ 741827 w 918524"/>
                  <a:gd name="connsiteY3-162" fmla="*/ 914398 h 923906"/>
                  <a:gd name="connsiteX4-163" fmla="*/ 459262 w 918524"/>
                  <a:gd name="connsiteY4-164" fmla="*/ 854400 h 923906"/>
                  <a:gd name="connsiteX5-165" fmla="*/ 176697 w 918524"/>
                  <a:gd name="connsiteY5-166" fmla="*/ 914398 h 923906"/>
                  <a:gd name="connsiteX6-167" fmla="*/ 143648 w 918524"/>
                  <a:gd name="connsiteY6-168" fmla="*/ 613293 h 923906"/>
                  <a:gd name="connsiteX7-169" fmla="*/ 2063 w 918524"/>
                  <a:gd name="connsiteY7-170" fmla="*/ 349269 h 923906"/>
                  <a:gd name="connsiteX8-171" fmla="*/ 264202 w 918524"/>
                  <a:gd name="connsiteY8-172" fmla="*/ 223173 h 923906"/>
                  <a:gd name="connsiteX9-173" fmla="*/ 459262 w 918524"/>
                  <a:gd name="connsiteY9-174" fmla="*/ 0 h 923906"/>
                  <a:gd name="connsiteX10-175" fmla="*/ 715845 w 918524"/>
                  <a:gd name="connsiteY10-176" fmla="*/ 284696 h 923906"/>
                  <a:gd name="connsiteX0-177" fmla="*/ 916461 w 918524"/>
                  <a:gd name="connsiteY0-178" fmla="*/ 349269 h 923906"/>
                  <a:gd name="connsiteX1-179" fmla="*/ 774876 w 918524"/>
                  <a:gd name="connsiteY1-180" fmla="*/ 613293 h 923906"/>
                  <a:gd name="connsiteX2-181" fmla="*/ 741827 w 918524"/>
                  <a:gd name="connsiteY2-182" fmla="*/ 914398 h 923906"/>
                  <a:gd name="connsiteX3-183" fmla="*/ 459262 w 918524"/>
                  <a:gd name="connsiteY3-184" fmla="*/ 854400 h 923906"/>
                  <a:gd name="connsiteX4-185" fmla="*/ 176697 w 918524"/>
                  <a:gd name="connsiteY4-186" fmla="*/ 914398 h 923906"/>
                  <a:gd name="connsiteX5-187" fmla="*/ 143648 w 918524"/>
                  <a:gd name="connsiteY5-188" fmla="*/ 613293 h 923906"/>
                  <a:gd name="connsiteX6-189" fmla="*/ 2063 w 918524"/>
                  <a:gd name="connsiteY6-190" fmla="*/ 349269 h 923906"/>
                  <a:gd name="connsiteX7-191" fmla="*/ 264202 w 918524"/>
                  <a:gd name="connsiteY7-192" fmla="*/ 223173 h 923906"/>
                  <a:gd name="connsiteX8-193" fmla="*/ 459262 w 918524"/>
                  <a:gd name="connsiteY8-194" fmla="*/ 0 h 923906"/>
                  <a:gd name="connsiteX9-195" fmla="*/ 715845 w 918524"/>
                  <a:gd name="connsiteY9-196" fmla="*/ 284696 h 923906"/>
                  <a:gd name="connsiteX0-197" fmla="*/ 774876 w 774876"/>
                  <a:gd name="connsiteY0-198" fmla="*/ 613293 h 923906"/>
                  <a:gd name="connsiteX1-199" fmla="*/ 741827 w 774876"/>
                  <a:gd name="connsiteY1-200" fmla="*/ 914398 h 923906"/>
                  <a:gd name="connsiteX2-201" fmla="*/ 459262 w 774876"/>
                  <a:gd name="connsiteY2-202" fmla="*/ 854400 h 923906"/>
                  <a:gd name="connsiteX3-203" fmla="*/ 176697 w 774876"/>
                  <a:gd name="connsiteY3-204" fmla="*/ 914398 h 923906"/>
                  <a:gd name="connsiteX4-205" fmla="*/ 143648 w 774876"/>
                  <a:gd name="connsiteY4-206" fmla="*/ 613293 h 923906"/>
                  <a:gd name="connsiteX5-207" fmla="*/ 2063 w 774876"/>
                  <a:gd name="connsiteY5-208" fmla="*/ 349269 h 923906"/>
                  <a:gd name="connsiteX6-209" fmla="*/ 264202 w 774876"/>
                  <a:gd name="connsiteY6-210" fmla="*/ 223173 h 923906"/>
                  <a:gd name="connsiteX7-211" fmla="*/ 459262 w 774876"/>
                  <a:gd name="connsiteY7-212" fmla="*/ 0 h 923906"/>
                  <a:gd name="connsiteX8-213" fmla="*/ 715845 w 774876"/>
                  <a:gd name="connsiteY8-214" fmla="*/ 284696 h 923906"/>
                  <a:gd name="connsiteX0-215" fmla="*/ 741827 w 741827"/>
                  <a:gd name="connsiteY0-216" fmla="*/ 914398 h 923906"/>
                  <a:gd name="connsiteX1-217" fmla="*/ 459262 w 741827"/>
                  <a:gd name="connsiteY1-218" fmla="*/ 854400 h 923906"/>
                  <a:gd name="connsiteX2-219" fmla="*/ 176697 w 741827"/>
                  <a:gd name="connsiteY2-220" fmla="*/ 914398 h 923906"/>
                  <a:gd name="connsiteX3-221" fmla="*/ 143648 w 741827"/>
                  <a:gd name="connsiteY3-222" fmla="*/ 613293 h 923906"/>
                  <a:gd name="connsiteX4-223" fmla="*/ 2063 w 741827"/>
                  <a:gd name="connsiteY4-224" fmla="*/ 349269 h 923906"/>
                  <a:gd name="connsiteX5-225" fmla="*/ 264202 w 741827"/>
                  <a:gd name="connsiteY5-226" fmla="*/ 223173 h 923906"/>
                  <a:gd name="connsiteX6-227" fmla="*/ 459262 w 741827"/>
                  <a:gd name="connsiteY6-228" fmla="*/ 0 h 923906"/>
                  <a:gd name="connsiteX7-229" fmla="*/ 715845 w 741827"/>
                  <a:gd name="connsiteY7-230" fmla="*/ 284696 h 923906"/>
                  <a:gd name="connsiteX0-231" fmla="*/ 459262 w 715845"/>
                  <a:gd name="connsiteY0-232" fmla="*/ 854400 h 916632"/>
                  <a:gd name="connsiteX1-233" fmla="*/ 176697 w 715845"/>
                  <a:gd name="connsiteY1-234" fmla="*/ 914398 h 916632"/>
                  <a:gd name="connsiteX2-235" fmla="*/ 143648 w 715845"/>
                  <a:gd name="connsiteY2-236" fmla="*/ 613293 h 916632"/>
                  <a:gd name="connsiteX3-237" fmla="*/ 2063 w 715845"/>
                  <a:gd name="connsiteY3-238" fmla="*/ 349269 h 916632"/>
                  <a:gd name="connsiteX4-239" fmla="*/ 264202 w 715845"/>
                  <a:gd name="connsiteY4-240" fmla="*/ 223173 h 916632"/>
                  <a:gd name="connsiteX5-241" fmla="*/ 459262 w 715845"/>
                  <a:gd name="connsiteY5-242" fmla="*/ 0 h 916632"/>
                  <a:gd name="connsiteX6-243" fmla="*/ 715845 w 715845"/>
                  <a:gd name="connsiteY6-244" fmla="*/ 284696 h 916632"/>
                  <a:gd name="connsiteX0-245" fmla="*/ 176697 w 715845"/>
                  <a:gd name="connsiteY0-246" fmla="*/ 914398 h 914398"/>
                  <a:gd name="connsiteX1-247" fmla="*/ 143648 w 715845"/>
                  <a:gd name="connsiteY1-248" fmla="*/ 613293 h 914398"/>
                  <a:gd name="connsiteX2-249" fmla="*/ 2063 w 715845"/>
                  <a:gd name="connsiteY2-250" fmla="*/ 349269 h 914398"/>
                  <a:gd name="connsiteX3-251" fmla="*/ 264202 w 715845"/>
                  <a:gd name="connsiteY3-252" fmla="*/ 223173 h 914398"/>
                  <a:gd name="connsiteX4-253" fmla="*/ 459262 w 715845"/>
                  <a:gd name="connsiteY4-254" fmla="*/ 0 h 914398"/>
                  <a:gd name="connsiteX5-255" fmla="*/ 715845 w 715845"/>
                  <a:gd name="connsiteY5-256" fmla="*/ 284696 h 914398"/>
                  <a:gd name="connsiteX0-257" fmla="*/ 143648 w 715845"/>
                  <a:gd name="connsiteY0-258" fmla="*/ 613293 h 613293"/>
                  <a:gd name="connsiteX1-259" fmla="*/ 2063 w 715845"/>
                  <a:gd name="connsiteY1-260" fmla="*/ 349269 h 613293"/>
                  <a:gd name="connsiteX2-261" fmla="*/ 264202 w 715845"/>
                  <a:gd name="connsiteY2-262" fmla="*/ 223173 h 613293"/>
                  <a:gd name="connsiteX3-263" fmla="*/ 459262 w 715845"/>
                  <a:gd name="connsiteY3-264" fmla="*/ 0 h 613293"/>
                  <a:gd name="connsiteX4-265" fmla="*/ 715845 w 715845"/>
                  <a:gd name="connsiteY4-266" fmla="*/ 284696 h 613293"/>
                  <a:gd name="connsiteX0-267" fmla="*/ 0 w 713782"/>
                  <a:gd name="connsiteY0-268" fmla="*/ 349269 h 349269"/>
                  <a:gd name="connsiteX1-269" fmla="*/ 262139 w 713782"/>
                  <a:gd name="connsiteY1-270" fmla="*/ 223173 h 349269"/>
                  <a:gd name="connsiteX2-271" fmla="*/ 457199 w 713782"/>
                  <a:gd name="connsiteY2-272" fmla="*/ 0 h 349269"/>
                  <a:gd name="connsiteX3-273" fmla="*/ 713782 w 713782"/>
                  <a:gd name="connsiteY3-274" fmla="*/ 284696 h 349269"/>
                  <a:gd name="connsiteX0-275" fmla="*/ 0 w 457199"/>
                  <a:gd name="connsiteY0-276" fmla="*/ 349269 h 349269"/>
                  <a:gd name="connsiteX1-277" fmla="*/ 262139 w 457199"/>
                  <a:gd name="connsiteY1-278" fmla="*/ 223173 h 349269"/>
                  <a:gd name="connsiteX2-279" fmla="*/ 457199 w 457199"/>
                  <a:gd name="connsiteY2-280" fmla="*/ 0 h 349269"/>
                  <a:gd name="connsiteX0-281" fmla="*/ 0 w 195060"/>
                  <a:gd name="connsiteY0-282" fmla="*/ 223173 h 223173"/>
                  <a:gd name="connsiteX1-283" fmla="*/ 195060 w 195060"/>
                  <a:gd name="connsiteY1-284" fmla="*/ 0 h 223173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</a:cxnLst>
                <a:rect l="l" t="t" r="r" b="b"/>
                <a:pathLst>
                  <a:path w="195060" h="223173">
                    <a:moveTo>
                      <a:pt x="0" y="223173"/>
                    </a:moveTo>
                    <a:cubicBezTo>
                      <a:pt x="76200" y="164962"/>
                      <a:pt x="130040" y="0"/>
                      <a:pt x="195060" y="0"/>
                    </a:cubicBezTo>
                  </a:path>
                </a:pathLst>
              </a:custGeom>
              <a:noFill/>
              <a:ln w="28575" cap="rnd">
                <a:solidFill>
                  <a:schemeClr val="bg1">
                    <a:alpha val="6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10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2" presetClass="entr" presetSubtype="2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0" dur="10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22" presetClass="entr" presetSubtype="8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3" dur="10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22" presetClass="entr" presetSubtype="8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6" dur="10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42" presetClass="entr" presetSubtype="0" fill="hold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1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0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1" fill="hold" grpId="0" nodeType="withEffect" p14:presetBounceEnd="46000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000">
                                          <p:cBhvr additive="base">
                                            <p:cTn id="24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000">
                                          <p:cBhvr additive="base">
                                            <p:cTn id="25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42" presetClass="entr" presetSubtype="0" fill="hold" nodeType="withEffect">
                                      <p:stCondLst>
                                        <p:cond delay="375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10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9" dur="10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10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10" presetClass="entr" presetSubtype="0" fill="hold" nodeType="withEffect">
                                      <p:stCondLst>
                                        <p:cond delay="475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42" presetClass="path" presetSubtype="0" accel="50000" decel="50000" fill="hold" nodeType="withEffect">
                                      <p:stCondLst>
                                        <p:cond delay="4750"/>
                                      </p:stCondLst>
                                      <p:childTnLst>
                                        <p:animMotion origin="layout" path="M -0.03789 0.06041 L -4.58333E-6 3.7037E-7 " pathEditMode="relative" rAng="0" ptsTypes="AA">
                                          <p:cBhvr>
                                            <p:cTn id="35" dur="1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940" y="-300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6" presetID="8" presetClass="emph" presetSubtype="0" fill="hold" nodeType="withEffect">
                                      <p:stCondLst>
                                        <p:cond delay="5750"/>
                                      </p:stCondLst>
                                      <p:childTnLst>
                                        <p:animRot by="10800000">
                                          <p:cBhvr>
                                            <p:cTn id="37" dur="975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8" presetID="53" presetClass="entr" presetSubtype="16" fill="hold" nodeType="withEffect">
                                      <p:stCondLst>
                                        <p:cond delay="60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2" dur="50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22" presetClass="entr" presetSubtype="8" fill="hold" grpId="0" nodeType="withEffect">
                                      <p:stCondLst>
                                        <p:cond delay="650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5" dur="175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53" presetClass="entr" presetSubtype="16" fill="hold" nodeType="withEffect">
                                      <p:stCondLst>
                                        <p:cond delay="775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0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1" presetID="22" presetClass="entr" presetSubtype="8" fill="hold" grpId="0" nodeType="withEffect">
                                      <p:stCondLst>
                                        <p:cond delay="825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3" dur="175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53" presetClass="entr" presetSubtype="16" fill="hold" nodeType="withEffect">
                                      <p:stCondLst>
                                        <p:cond delay="950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5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8" dur="500"/>
                                            <p:tgtEl>
                                              <p:spTgt spid="7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9" presetID="22" presetClass="entr" presetSubtype="8" fill="hold" grpId="0" nodeType="withEffect">
                                      <p:stCondLst>
                                        <p:cond delay="1000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1" dur="175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0" grpId="0" animBg="1"/>
          <p:bldP spid="31" grpId="0" animBg="1"/>
          <p:bldP spid="32" grpId="0" animBg="1"/>
          <p:bldP spid="33" grpId="0"/>
          <p:bldP spid="35" grpId="0"/>
          <p:bldP spid="36" grpId="0"/>
          <p:bldP spid="37" grpId="0"/>
          <p:bldP spid="39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10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2" presetClass="entr" presetSubtype="2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0" dur="10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22" presetClass="entr" presetSubtype="8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3" dur="10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22" presetClass="entr" presetSubtype="8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6" dur="10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42" presetClass="entr" presetSubtype="0" fill="hold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1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0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1" fill="hold" grpId="0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42" presetClass="entr" presetSubtype="0" fill="hold" nodeType="withEffect">
                                      <p:stCondLst>
                                        <p:cond delay="375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10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9" dur="10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10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10" presetClass="entr" presetSubtype="0" fill="hold" nodeType="withEffect">
                                      <p:stCondLst>
                                        <p:cond delay="475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42" presetClass="path" presetSubtype="0" accel="50000" decel="50000" fill="hold" nodeType="withEffect">
                                      <p:stCondLst>
                                        <p:cond delay="4750"/>
                                      </p:stCondLst>
                                      <p:childTnLst>
                                        <p:animMotion origin="layout" path="M -0.03789 0.06041 L -4.58333E-6 3.7037E-7 " pathEditMode="relative" rAng="0" ptsTypes="AA">
                                          <p:cBhvr>
                                            <p:cTn id="35" dur="1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940" y="-300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6" presetID="8" presetClass="emph" presetSubtype="0" fill="hold" nodeType="withEffect">
                                      <p:stCondLst>
                                        <p:cond delay="5750"/>
                                      </p:stCondLst>
                                      <p:childTnLst>
                                        <p:animRot by="10800000">
                                          <p:cBhvr>
                                            <p:cTn id="37" dur="975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8" presetID="53" presetClass="entr" presetSubtype="16" fill="hold" nodeType="withEffect">
                                      <p:stCondLst>
                                        <p:cond delay="60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2" dur="50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22" presetClass="entr" presetSubtype="8" fill="hold" grpId="0" nodeType="withEffect">
                                      <p:stCondLst>
                                        <p:cond delay="650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5" dur="175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53" presetClass="entr" presetSubtype="16" fill="hold" nodeType="withEffect">
                                      <p:stCondLst>
                                        <p:cond delay="775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0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1" presetID="22" presetClass="entr" presetSubtype="8" fill="hold" grpId="0" nodeType="withEffect">
                                      <p:stCondLst>
                                        <p:cond delay="825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3" dur="175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53" presetClass="entr" presetSubtype="16" fill="hold" nodeType="withEffect">
                                      <p:stCondLst>
                                        <p:cond delay="950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5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8" dur="500"/>
                                            <p:tgtEl>
                                              <p:spTgt spid="7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9" presetID="22" presetClass="entr" presetSubtype="8" fill="hold" grpId="0" nodeType="withEffect">
                                      <p:stCondLst>
                                        <p:cond delay="1000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1" dur="175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0" grpId="0" animBg="1"/>
          <p:bldP spid="31" grpId="0" animBg="1"/>
          <p:bldP spid="32" grpId="0" animBg="1"/>
          <p:bldP spid="33" grpId="0"/>
          <p:bldP spid="35" grpId="0"/>
          <p:bldP spid="36" grpId="0"/>
          <p:bldP spid="37" grpId="0"/>
          <p:bldP spid="39" grpId="0" animBg="1"/>
        </p:bldLst>
      </p:timing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620644" y="2886517"/>
            <a:ext cx="1640980" cy="2678485"/>
            <a:chOff x="2216634" y="1360170"/>
            <a:chExt cx="2583966" cy="4217670"/>
          </a:xfrm>
        </p:grpSpPr>
        <p:sp>
          <p:nvSpPr>
            <p:cNvPr id="3" name="矩形 2"/>
            <p:cNvSpPr/>
            <p:nvPr/>
          </p:nvSpPr>
          <p:spPr>
            <a:xfrm>
              <a:off x="2217420" y="4320540"/>
              <a:ext cx="1085850" cy="1257300"/>
            </a:xfrm>
            <a:prstGeom prst="rect">
              <a:avLst/>
            </a:prstGeom>
            <a:solidFill>
              <a:srgbClr val="13CCDF"/>
            </a:solidFill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任意多边形 98"/>
            <p:cNvSpPr/>
            <p:nvPr/>
          </p:nvSpPr>
          <p:spPr>
            <a:xfrm>
              <a:off x="2216634" y="3771900"/>
              <a:ext cx="1082397" cy="541199"/>
            </a:xfrm>
            <a:custGeom>
              <a:avLst/>
              <a:gdLst>
                <a:gd name="connsiteX0" fmla="*/ 480060 w 960120"/>
                <a:gd name="connsiteY0" fmla="*/ 0 h 480060"/>
                <a:gd name="connsiteX1" fmla="*/ 960120 w 960120"/>
                <a:gd name="connsiteY1" fmla="*/ 480060 h 480060"/>
                <a:gd name="connsiteX2" fmla="*/ 0 w 960120"/>
                <a:gd name="connsiteY2" fmla="*/ 480060 h 480060"/>
                <a:gd name="connsiteX3" fmla="*/ 480060 w 960120"/>
                <a:gd name="connsiteY3" fmla="*/ 0 h 480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0120" h="480060">
                  <a:moveTo>
                    <a:pt x="480060" y="0"/>
                  </a:moveTo>
                  <a:cubicBezTo>
                    <a:pt x="745190" y="0"/>
                    <a:pt x="960120" y="214930"/>
                    <a:pt x="960120" y="480060"/>
                  </a:cubicBezTo>
                  <a:lnTo>
                    <a:pt x="0" y="480060"/>
                  </a:lnTo>
                  <a:cubicBezTo>
                    <a:pt x="0" y="214930"/>
                    <a:pt x="214930" y="0"/>
                    <a:pt x="480060" y="0"/>
                  </a:cubicBezTo>
                  <a:close/>
                </a:path>
              </a:pathLst>
            </a:custGeom>
            <a:solidFill>
              <a:srgbClr val="13CCDF"/>
            </a:solidFill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圆角矩形 99"/>
            <p:cNvSpPr/>
            <p:nvPr/>
          </p:nvSpPr>
          <p:spPr>
            <a:xfrm>
              <a:off x="2621280" y="4472940"/>
              <a:ext cx="227737" cy="548640"/>
            </a:xfrm>
            <a:prstGeom prst="roundRect">
              <a:avLst>
                <a:gd name="adj" fmla="val 45513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梯形 5"/>
            <p:cNvSpPr/>
            <p:nvPr/>
          </p:nvSpPr>
          <p:spPr>
            <a:xfrm>
              <a:off x="3040380" y="3131820"/>
              <a:ext cx="1760220" cy="2446020"/>
            </a:xfrm>
            <a:prstGeom prst="trapezoid">
              <a:avLst>
                <a:gd name="adj" fmla="val 25000"/>
              </a:avLst>
            </a:prstGeom>
            <a:solidFill>
              <a:srgbClr val="13CCDF"/>
            </a:solidFill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3489403" y="2533222"/>
              <a:ext cx="871217" cy="495728"/>
            </a:xfrm>
            <a:prstGeom prst="rect">
              <a:avLst/>
            </a:prstGeom>
            <a:solidFill>
              <a:srgbClr val="FDDF03"/>
            </a:solidFill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 7"/>
            <p:cNvSpPr/>
            <p:nvPr/>
          </p:nvSpPr>
          <p:spPr>
            <a:xfrm>
              <a:off x="3524250" y="2506552"/>
              <a:ext cx="121920" cy="495728"/>
            </a:xfrm>
            <a:prstGeom prst="rect">
              <a:avLst/>
            </a:prstGeom>
            <a:solidFill>
              <a:schemeClr val="bg1"/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4011930" y="2548462"/>
              <a:ext cx="329640" cy="495728"/>
            </a:xfrm>
            <a:prstGeom prst="rect">
              <a:avLst/>
            </a:prstGeom>
            <a:solidFill>
              <a:srgbClr val="FFC000"/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任意多边形 104"/>
            <p:cNvSpPr/>
            <p:nvPr/>
          </p:nvSpPr>
          <p:spPr>
            <a:xfrm>
              <a:off x="3481554" y="1983806"/>
              <a:ext cx="879065" cy="439533"/>
            </a:xfrm>
            <a:custGeom>
              <a:avLst/>
              <a:gdLst>
                <a:gd name="connsiteX0" fmla="*/ 480060 w 960120"/>
                <a:gd name="connsiteY0" fmla="*/ 0 h 480060"/>
                <a:gd name="connsiteX1" fmla="*/ 960120 w 960120"/>
                <a:gd name="connsiteY1" fmla="*/ 480060 h 480060"/>
                <a:gd name="connsiteX2" fmla="*/ 0 w 960120"/>
                <a:gd name="connsiteY2" fmla="*/ 480060 h 480060"/>
                <a:gd name="connsiteX3" fmla="*/ 480060 w 960120"/>
                <a:gd name="connsiteY3" fmla="*/ 0 h 480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0120" h="480060">
                  <a:moveTo>
                    <a:pt x="480060" y="0"/>
                  </a:moveTo>
                  <a:cubicBezTo>
                    <a:pt x="745190" y="0"/>
                    <a:pt x="960120" y="214930"/>
                    <a:pt x="960120" y="480060"/>
                  </a:cubicBezTo>
                  <a:lnTo>
                    <a:pt x="0" y="480060"/>
                  </a:lnTo>
                  <a:cubicBezTo>
                    <a:pt x="0" y="214930"/>
                    <a:pt x="214930" y="0"/>
                    <a:pt x="480060" y="0"/>
                  </a:cubicBezTo>
                  <a:close/>
                </a:path>
              </a:pathLst>
            </a:custGeom>
            <a:solidFill>
              <a:srgbClr val="13CCDF"/>
            </a:solidFill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圆角矩形 105"/>
            <p:cNvSpPr/>
            <p:nvPr/>
          </p:nvSpPr>
          <p:spPr>
            <a:xfrm>
              <a:off x="3426613" y="2384095"/>
              <a:ext cx="996797" cy="149127"/>
            </a:xfrm>
            <a:prstGeom prst="roundRect">
              <a:avLst>
                <a:gd name="adj" fmla="val 35186"/>
              </a:avLst>
            </a:prstGeom>
            <a:solidFill>
              <a:srgbClr val="13CCDF"/>
            </a:solidFill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圆角矩形 106"/>
            <p:cNvSpPr/>
            <p:nvPr/>
          </p:nvSpPr>
          <p:spPr>
            <a:xfrm>
              <a:off x="3421380" y="2997933"/>
              <a:ext cx="996797" cy="149127"/>
            </a:xfrm>
            <a:prstGeom prst="roundRect">
              <a:avLst>
                <a:gd name="adj" fmla="val 35186"/>
              </a:avLst>
            </a:prstGeom>
            <a:solidFill>
              <a:srgbClr val="13CCDF"/>
            </a:solidFill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任意多边形 107"/>
            <p:cNvSpPr/>
            <p:nvPr/>
          </p:nvSpPr>
          <p:spPr>
            <a:xfrm>
              <a:off x="3771900" y="5005819"/>
              <a:ext cx="308610" cy="572021"/>
            </a:xfrm>
            <a:custGeom>
              <a:avLst/>
              <a:gdLst>
                <a:gd name="connsiteX0" fmla="*/ 140458 w 308610"/>
                <a:gd name="connsiteY0" fmla="*/ 0 h 572021"/>
                <a:gd name="connsiteX1" fmla="*/ 168152 w 308610"/>
                <a:gd name="connsiteY1" fmla="*/ 0 h 572021"/>
                <a:gd name="connsiteX2" fmla="*/ 308610 w 308610"/>
                <a:gd name="connsiteY2" fmla="*/ 140458 h 572021"/>
                <a:gd name="connsiteX3" fmla="*/ 308610 w 308610"/>
                <a:gd name="connsiteY3" fmla="*/ 572021 h 572021"/>
                <a:gd name="connsiteX4" fmla="*/ 0 w 308610"/>
                <a:gd name="connsiteY4" fmla="*/ 572021 h 572021"/>
                <a:gd name="connsiteX5" fmla="*/ 0 w 308610"/>
                <a:gd name="connsiteY5" fmla="*/ 140458 h 572021"/>
                <a:gd name="connsiteX6" fmla="*/ 140458 w 308610"/>
                <a:gd name="connsiteY6" fmla="*/ 0 h 572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8610" h="572021">
                  <a:moveTo>
                    <a:pt x="140458" y="0"/>
                  </a:moveTo>
                  <a:lnTo>
                    <a:pt x="168152" y="0"/>
                  </a:lnTo>
                  <a:cubicBezTo>
                    <a:pt x="245725" y="0"/>
                    <a:pt x="308610" y="62885"/>
                    <a:pt x="308610" y="140458"/>
                  </a:cubicBezTo>
                  <a:lnTo>
                    <a:pt x="308610" y="572021"/>
                  </a:lnTo>
                  <a:lnTo>
                    <a:pt x="0" y="572021"/>
                  </a:lnTo>
                  <a:lnTo>
                    <a:pt x="0" y="140458"/>
                  </a:lnTo>
                  <a:cubicBezTo>
                    <a:pt x="0" y="62885"/>
                    <a:pt x="62885" y="0"/>
                    <a:pt x="14045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圆角矩形 108"/>
            <p:cNvSpPr/>
            <p:nvPr/>
          </p:nvSpPr>
          <p:spPr>
            <a:xfrm>
              <a:off x="3802380" y="3310890"/>
              <a:ext cx="227737" cy="548640"/>
            </a:xfrm>
            <a:prstGeom prst="roundRect">
              <a:avLst>
                <a:gd name="adj" fmla="val 45513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5" name="直接连接符 14"/>
            <p:cNvCxnSpPr>
              <a:stCxn id="10" idx="0"/>
            </p:cNvCxnSpPr>
            <p:nvPr/>
          </p:nvCxnSpPr>
          <p:spPr>
            <a:xfrm flipH="1" flipV="1">
              <a:off x="3920490" y="1360170"/>
              <a:ext cx="597" cy="623636"/>
            </a:xfrm>
            <a:prstGeom prst="line">
              <a:avLst/>
            </a:prstGeom>
            <a:ln w="508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平行四边形 15"/>
            <p:cNvSpPr/>
            <p:nvPr/>
          </p:nvSpPr>
          <p:spPr>
            <a:xfrm>
              <a:off x="3063240" y="3166110"/>
              <a:ext cx="537210" cy="2377440"/>
            </a:xfrm>
            <a:prstGeom prst="parallelogram">
              <a:avLst>
                <a:gd name="adj" fmla="val 8333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14"/>
            <p:cNvSpPr/>
            <p:nvPr/>
          </p:nvSpPr>
          <p:spPr>
            <a:xfrm>
              <a:off x="3519654" y="2008585"/>
              <a:ext cx="366546" cy="372844"/>
            </a:xfrm>
            <a:custGeom>
              <a:avLst/>
              <a:gdLst>
                <a:gd name="connsiteX0" fmla="*/ 431292 w 431292"/>
                <a:gd name="connsiteY0" fmla="*/ 0 h 438702"/>
                <a:gd name="connsiteX1" fmla="*/ 377333 w 431292"/>
                <a:gd name="connsiteY1" fmla="*/ 16750 h 438702"/>
                <a:gd name="connsiteX2" fmla="*/ 82534 w 431292"/>
                <a:gd name="connsiteY2" fmla="*/ 376178 h 438702"/>
                <a:gd name="connsiteX3" fmla="*/ 76231 w 431292"/>
                <a:gd name="connsiteY3" fmla="*/ 438702 h 438702"/>
                <a:gd name="connsiteX4" fmla="*/ 0 w 431292"/>
                <a:gd name="connsiteY4" fmla="*/ 438702 h 438702"/>
                <a:gd name="connsiteX5" fmla="*/ 350952 w 431292"/>
                <a:gd name="connsiteY5" fmla="*/ 8099 h 438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31292" h="438702">
                  <a:moveTo>
                    <a:pt x="431292" y="0"/>
                  </a:moveTo>
                  <a:lnTo>
                    <a:pt x="377333" y="16750"/>
                  </a:lnTo>
                  <a:cubicBezTo>
                    <a:pt x="227998" y="79913"/>
                    <a:pt x="115789" y="213665"/>
                    <a:pt x="82534" y="376178"/>
                  </a:cubicBezTo>
                  <a:lnTo>
                    <a:pt x="76231" y="438702"/>
                  </a:lnTo>
                  <a:lnTo>
                    <a:pt x="0" y="438702"/>
                  </a:lnTo>
                  <a:cubicBezTo>
                    <a:pt x="0" y="226298"/>
                    <a:pt x="150664" y="49084"/>
                    <a:pt x="350952" y="8099"/>
                  </a:cubicBezTo>
                  <a:close/>
                </a:path>
              </a:pathLst>
            </a:custGeom>
            <a:solidFill>
              <a:schemeClr val="bg1"/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矩形 17"/>
            <p:cNvSpPr/>
            <p:nvPr/>
          </p:nvSpPr>
          <p:spPr>
            <a:xfrm>
              <a:off x="2244090" y="4347210"/>
              <a:ext cx="99060" cy="1196340"/>
            </a:xfrm>
            <a:prstGeom prst="rect">
              <a:avLst/>
            </a:prstGeom>
            <a:solidFill>
              <a:schemeClr val="bg1"/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任意多边形 116"/>
            <p:cNvSpPr/>
            <p:nvPr/>
          </p:nvSpPr>
          <p:spPr>
            <a:xfrm>
              <a:off x="2243304" y="3806190"/>
              <a:ext cx="492191" cy="476429"/>
            </a:xfrm>
            <a:custGeom>
              <a:avLst/>
              <a:gdLst>
                <a:gd name="connsiteX0" fmla="*/ 492191 w 492191"/>
                <a:gd name="connsiteY0" fmla="*/ 0 h 536259"/>
                <a:gd name="connsiteX1" fmla="*/ 414360 w 492191"/>
                <a:gd name="connsiteY1" fmla="*/ 26542 h 536259"/>
                <a:gd name="connsiteX2" fmla="*/ 94815 w 492191"/>
                <a:gd name="connsiteY2" fmla="*/ 454539 h 536259"/>
                <a:gd name="connsiteX3" fmla="*/ 87316 w 492191"/>
                <a:gd name="connsiteY3" fmla="*/ 536259 h 536259"/>
                <a:gd name="connsiteX4" fmla="*/ 0 w 492191"/>
                <a:gd name="connsiteY4" fmla="*/ 536259 h 536259"/>
                <a:gd name="connsiteX5" fmla="*/ 432128 w 492191"/>
                <a:gd name="connsiteY5" fmla="*/ 6055 h 536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92191" h="536259">
                  <a:moveTo>
                    <a:pt x="492191" y="0"/>
                  </a:moveTo>
                  <a:lnTo>
                    <a:pt x="414360" y="26542"/>
                  </a:lnTo>
                  <a:cubicBezTo>
                    <a:pt x="252489" y="101755"/>
                    <a:pt x="130862" y="261023"/>
                    <a:pt x="94815" y="454539"/>
                  </a:cubicBezTo>
                  <a:lnTo>
                    <a:pt x="87316" y="536259"/>
                  </a:lnTo>
                  <a:lnTo>
                    <a:pt x="0" y="536259"/>
                  </a:lnTo>
                  <a:cubicBezTo>
                    <a:pt x="0" y="274725"/>
                    <a:pt x="185513" y="56520"/>
                    <a:pt x="432128" y="6055"/>
                  </a:cubicBezTo>
                  <a:close/>
                </a:path>
              </a:pathLst>
            </a:custGeom>
            <a:solidFill>
              <a:schemeClr val="bg1"/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0" name="矩形 19"/>
          <p:cNvSpPr/>
          <p:nvPr/>
        </p:nvSpPr>
        <p:spPr>
          <a:xfrm>
            <a:off x="263769" y="5820508"/>
            <a:ext cx="2145323" cy="11781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1" name="组合 20"/>
          <p:cNvGrpSpPr/>
          <p:nvPr/>
        </p:nvGrpSpPr>
        <p:grpSpPr>
          <a:xfrm>
            <a:off x="7628709" y="-95794"/>
            <a:ext cx="4750527" cy="4484912"/>
            <a:chOff x="7628709" y="-95794"/>
            <a:chExt cx="4750527" cy="4484912"/>
          </a:xfrm>
        </p:grpSpPr>
        <p:grpSp>
          <p:nvGrpSpPr>
            <p:cNvPr id="22" name="组合 21"/>
            <p:cNvGrpSpPr/>
            <p:nvPr/>
          </p:nvGrpSpPr>
          <p:grpSpPr>
            <a:xfrm>
              <a:off x="7628709" y="-95794"/>
              <a:ext cx="4750527" cy="4484912"/>
              <a:chOff x="7628709" y="-95794"/>
              <a:chExt cx="4750527" cy="4484912"/>
            </a:xfrm>
          </p:grpSpPr>
          <p:grpSp>
            <p:nvGrpSpPr>
              <p:cNvPr id="25" name="组合 24"/>
              <p:cNvGrpSpPr/>
              <p:nvPr/>
            </p:nvGrpSpPr>
            <p:grpSpPr>
              <a:xfrm>
                <a:off x="8203475" y="-95794"/>
                <a:ext cx="4175761" cy="3570514"/>
                <a:chOff x="8203475" y="-95794"/>
                <a:chExt cx="4175761" cy="3570514"/>
              </a:xfrm>
            </p:grpSpPr>
            <p:sp>
              <p:nvSpPr>
                <p:cNvPr id="27" name="矩形 26"/>
                <p:cNvSpPr/>
                <p:nvPr/>
              </p:nvSpPr>
              <p:spPr>
                <a:xfrm>
                  <a:off x="8660674" y="0"/>
                  <a:ext cx="3531326" cy="2769326"/>
                </a:xfrm>
                <a:prstGeom prst="rect">
                  <a:avLst/>
                </a:prstGeom>
                <a:solidFill>
                  <a:srgbClr val="19B4C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8" name="任意多边形 124"/>
                <p:cNvSpPr/>
                <p:nvPr/>
              </p:nvSpPr>
              <p:spPr>
                <a:xfrm>
                  <a:off x="8212184" y="-95794"/>
                  <a:ext cx="4167052" cy="3566160"/>
                </a:xfrm>
                <a:custGeom>
                  <a:avLst/>
                  <a:gdLst>
                    <a:gd name="connsiteX0" fmla="*/ 66171 w 3897085"/>
                    <a:gd name="connsiteY0" fmla="*/ 0 h 3474720"/>
                    <a:gd name="connsiteX1" fmla="*/ 913544 w 3897085"/>
                    <a:gd name="connsiteY1" fmla="*/ 0 h 3474720"/>
                    <a:gd name="connsiteX2" fmla="*/ 941219 w 3897085"/>
                    <a:gd name="connsiteY2" fmla="*/ 50987 h 3474720"/>
                    <a:gd name="connsiteX3" fmla="*/ 979714 w 3897085"/>
                    <a:gd name="connsiteY3" fmla="*/ 241662 h 3474720"/>
                    <a:gd name="connsiteX4" fmla="*/ 941219 w 3897085"/>
                    <a:gd name="connsiteY4" fmla="*/ 432337 h 3474720"/>
                    <a:gd name="connsiteX5" fmla="*/ 940094 w 3897085"/>
                    <a:gd name="connsiteY5" fmla="*/ 434410 h 3474720"/>
                    <a:gd name="connsiteX6" fmla="*/ 973181 w 3897085"/>
                    <a:gd name="connsiteY6" fmla="*/ 431074 h 3474720"/>
                    <a:gd name="connsiteX7" fmla="*/ 1508797 w 3897085"/>
                    <a:gd name="connsiteY7" fmla="*/ 786104 h 3474720"/>
                    <a:gd name="connsiteX8" fmla="*/ 1526368 w 3897085"/>
                    <a:gd name="connsiteY8" fmla="*/ 842708 h 3474720"/>
                    <a:gd name="connsiteX9" fmla="*/ 1579016 w 3897085"/>
                    <a:gd name="connsiteY9" fmla="*/ 799269 h 3474720"/>
                    <a:gd name="connsiteX10" fmla="*/ 2057400 w 3897085"/>
                    <a:gd name="connsiteY10" fmla="*/ 653143 h 3474720"/>
                    <a:gd name="connsiteX11" fmla="*/ 2913018 w 3897085"/>
                    <a:gd name="connsiteY11" fmla="*/ 1508761 h 3474720"/>
                    <a:gd name="connsiteX12" fmla="*/ 2845779 w 3897085"/>
                    <a:gd name="connsiteY12" fmla="*/ 1841806 h 3474720"/>
                    <a:gd name="connsiteX13" fmla="*/ 2789968 w 3897085"/>
                    <a:gd name="connsiteY13" fmla="*/ 1944631 h 3474720"/>
                    <a:gd name="connsiteX14" fmla="*/ 2857646 w 3897085"/>
                    <a:gd name="connsiteY14" fmla="*/ 1965639 h 3474720"/>
                    <a:gd name="connsiteX15" fmla="*/ 3038685 w 3897085"/>
                    <a:gd name="connsiteY15" fmla="*/ 2114721 h 3474720"/>
                    <a:gd name="connsiteX16" fmla="*/ 3070970 w 3897085"/>
                    <a:gd name="connsiteY16" fmla="*/ 2174202 h 3474720"/>
                    <a:gd name="connsiteX17" fmla="*/ 3120278 w 3897085"/>
                    <a:gd name="connsiteY17" fmla="*/ 2114440 h 3474720"/>
                    <a:gd name="connsiteX18" fmla="*/ 3683725 w 3897085"/>
                    <a:gd name="connsiteY18" fmla="*/ 1881052 h 3474720"/>
                    <a:gd name="connsiteX19" fmla="*/ 3844315 w 3897085"/>
                    <a:gd name="connsiteY19" fmla="*/ 1897241 h 3474720"/>
                    <a:gd name="connsiteX20" fmla="*/ 3897085 w 3897085"/>
                    <a:gd name="connsiteY20" fmla="*/ 1910810 h 3474720"/>
                    <a:gd name="connsiteX21" fmla="*/ 3897085 w 3897085"/>
                    <a:gd name="connsiteY21" fmla="*/ 3444963 h 3474720"/>
                    <a:gd name="connsiteX22" fmla="*/ 3844315 w 3897085"/>
                    <a:gd name="connsiteY22" fmla="*/ 3458531 h 3474720"/>
                    <a:gd name="connsiteX23" fmla="*/ 3683725 w 3897085"/>
                    <a:gd name="connsiteY23" fmla="*/ 3474720 h 3474720"/>
                    <a:gd name="connsiteX24" fmla="*/ 2903080 w 3897085"/>
                    <a:gd name="connsiteY24" fmla="*/ 2838476 h 3474720"/>
                    <a:gd name="connsiteX25" fmla="*/ 2889774 w 3897085"/>
                    <a:gd name="connsiteY25" fmla="*/ 2706488 h 3474720"/>
                    <a:gd name="connsiteX26" fmla="*/ 2857646 w 3897085"/>
                    <a:gd name="connsiteY26" fmla="*/ 2723927 h 3474720"/>
                    <a:gd name="connsiteX27" fmla="*/ 2697479 w 3897085"/>
                    <a:gd name="connsiteY27" fmla="*/ 2756263 h 3474720"/>
                    <a:gd name="connsiteX28" fmla="*/ 2285999 w 3897085"/>
                    <a:gd name="connsiteY28" fmla="*/ 2344783 h 3474720"/>
                    <a:gd name="connsiteX29" fmla="*/ 2287265 w 3897085"/>
                    <a:gd name="connsiteY29" fmla="*/ 2332230 h 3474720"/>
                    <a:gd name="connsiteX30" fmla="*/ 2229837 w 3897085"/>
                    <a:gd name="connsiteY30" fmla="*/ 2346996 h 3474720"/>
                    <a:gd name="connsiteX31" fmla="*/ 2057400 w 3897085"/>
                    <a:gd name="connsiteY31" fmla="*/ 2364379 h 3474720"/>
                    <a:gd name="connsiteX32" fmla="*/ 1219165 w 3897085"/>
                    <a:gd name="connsiteY32" fmla="*/ 1681198 h 3474720"/>
                    <a:gd name="connsiteX33" fmla="*/ 1205410 w 3897085"/>
                    <a:gd name="connsiteY33" fmla="*/ 1544751 h 3474720"/>
                    <a:gd name="connsiteX34" fmla="*/ 1199448 w 3897085"/>
                    <a:gd name="connsiteY34" fmla="*/ 1547987 h 3474720"/>
                    <a:gd name="connsiteX35" fmla="*/ 973181 w 3897085"/>
                    <a:gd name="connsiteY35" fmla="*/ 1593668 h 3474720"/>
                    <a:gd name="connsiteX36" fmla="*/ 391884 w 3897085"/>
                    <a:gd name="connsiteY36" fmla="*/ 1012371 h 3474720"/>
                    <a:gd name="connsiteX37" fmla="*/ 437565 w 3897085"/>
                    <a:gd name="connsiteY37" fmla="*/ 786104 h 3474720"/>
                    <a:gd name="connsiteX38" fmla="*/ 468369 w 3897085"/>
                    <a:gd name="connsiteY38" fmla="*/ 729353 h 3474720"/>
                    <a:gd name="connsiteX39" fmla="*/ 391134 w 3897085"/>
                    <a:gd name="connsiteY39" fmla="*/ 721567 h 3474720"/>
                    <a:gd name="connsiteX40" fmla="*/ 0 w 3897085"/>
                    <a:gd name="connsiteY40" fmla="*/ 241662 h 3474720"/>
                    <a:gd name="connsiteX41" fmla="*/ 38496 w 3897085"/>
                    <a:gd name="connsiteY41" fmla="*/ 50987 h 34747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</a:cxnLst>
                  <a:rect l="l" t="t" r="r" b="b"/>
                  <a:pathLst>
                    <a:path w="3897085" h="3474720">
                      <a:moveTo>
                        <a:pt x="66171" y="0"/>
                      </a:moveTo>
                      <a:lnTo>
                        <a:pt x="913544" y="0"/>
                      </a:lnTo>
                      <a:lnTo>
                        <a:pt x="941219" y="50987"/>
                      </a:lnTo>
                      <a:cubicBezTo>
                        <a:pt x="966007" y="109593"/>
                        <a:pt x="979714" y="174027"/>
                        <a:pt x="979714" y="241662"/>
                      </a:cubicBezTo>
                      <a:cubicBezTo>
                        <a:pt x="979714" y="309297"/>
                        <a:pt x="966007" y="373731"/>
                        <a:pt x="941219" y="432337"/>
                      </a:cubicBezTo>
                      <a:lnTo>
                        <a:pt x="940094" y="434410"/>
                      </a:lnTo>
                      <a:lnTo>
                        <a:pt x="973181" y="431074"/>
                      </a:lnTo>
                      <a:cubicBezTo>
                        <a:pt x="1213962" y="431074"/>
                        <a:pt x="1420551" y="577468"/>
                        <a:pt x="1508797" y="786104"/>
                      </a:cubicBezTo>
                      <a:lnTo>
                        <a:pt x="1526368" y="842708"/>
                      </a:lnTo>
                      <a:lnTo>
                        <a:pt x="1579016" y="799269"/>
                      </a:lnTo>
                      <a:cubicBezTo>
                        <a:pt x="1715573" y="707013"/>
                        <a:pt x="1880196" y="653143"/>
                        <a:pt x="2057400" y="653143"/>
                      </a:cubicBezTo>
                      <a:cubicBezTo>
                        <a:pt x="2529945" y="653143"/>
                        <a:pt x="2913018" y="1036216"/>
                        <a:pt x="2913018" y="1508761"/>
                      </a:cubicBezTo>
                      <a:cubicBezTo>
                        <a:pt x="2913018" y="1626897"/>
                        <a:pt x="2889076" y="1739442"/>
                        <a:pt x="2845779" y="1841806"/>
                      </a:cubicBezTo>
                      <a:lnTo>
                        <a:pt x="2789968" y="1944631"/>
                      </a:lnTo>
                      <a:lnTo>
                        <a:pt x="2857646" y="1965639"/>
                      </a:lnTo>
                      <a:cubicBezTo>
                        <a:pt x="2931489" y="1996872"/>
                        <a:pt x="2994317" y="2049048"/>
                        <a:pt x="3038685" y="2114721"/>
                      </a:cubicBezTo>
                      <a:lnTo>
                        <a:pt x="3070970" y="2174202"/>
                      </a:lnTo>
                      <a:lnTo>
                        <a:pt x="3120278" y="2114440"/>
                      </a:lnTo>
                      <a:cubicBezTo>
                        <a:pt x="3264477" y="1970241"/>
                        <a:pt x="3463685" y="1881052"/>
                        <a:pt x="3683725" y="1881052"/>
                      </a:cubicBezTo>
                      <a:cubicBezTo>
                        <a:pt x="3738735" y="1881052"/>
                        <a:pt x="3792443" y="1886626"/>
                        <a:pt x="3844315" y="1897241"/>
                      </a:cubicBezTo>
                      <a:lnTo>
                        <a:pt x="3897085" y="1910810"/>
                      </a:lnTo>
                      <a:lnTo>
                        <a:pt x="3897085" y="3444963"/>
                      </a:lnTo>
                      <a:lnTo>
                        <a:pt x="3844315" y="3458531"/>
                      </a:lnTo>
                      <a:cubicBezTo>
                        <a:pt x="3792443" y="3469146"/>
                        <a:pt x="3738735" y="3474720"/>
                        <a:pt x="3683725" y="3474720"/>
                      </a:cubicBezTo>
                      <a:cubicBezTo>
                        <a:pt x="3298656" y="3474720"/>
                        <a:pt x="2977382" y="3201580"/>
                        <a:pt x="2903080" y="2838476"/>
                      </a:cubicBezTo>
                      <a:lnTo>
                        <a:pt x="2889774" y="2706488"/>
                      </a:lnTo>
                      <a:lnTo>
                        <a:pt x="2857646" y="2723927"/>
                      </a:lnTo>
                      <a:cubicBezTo>
                        <a:pt x="2808417" y="2744749"/>
                        <a:pt x="2754293" y="2756263"/>
                        <a:pt x="2697479" y="2756263"/>
                      </a:cubicBezTo>
                      <a:cubicBezTo>
                        <a:pt x="2470225" y="2756263"/>
                        <a:pt x="2285999" y="2572037"/>
                        <a:pt x="2285999" y="2344783"/>
                      </a:cubicBezTo>
                      <a:lnTo>
                        <a:pt x="2287265" y="2332230"/>
                      </a:lnTo>
                      <a:lnTo>
                        <a:pt x="2229837" y="2346996"/>
                      </a:lnTo>
                      <a:cubicBezTo>
                        <a:pt x="2174138" y="2358394"/>
                        <a:pt x="2116468" y="2364379"/>
                        <a:pt x="2057400" y="2364379"/>
                      </a:cubicBezTo>
                      <a:cubicBezTo>
                        <a:pt x="1643923" y="2364379"/>
                        <a:pt x="1298948" y="2071089"/>
                        <a:pt x="1219165" y="1681198"/>
                      </a:cubicBezTo>
                      <a:lnTo>
                        <a:pt x="1205410" y="1544751"/>
                      </a:lnTo>
                      <a:lnTo>
                        <a:pt x="1199448" y="1547987"/>
                      </a:lnTo>
                      <a:cubicBezTo>
                        <a:pt x="1129903" y="1577402"/>
                        <a:pt x="1053441" y="1593668"/>
                        <a:pt x="973181" y="1593668"/>
                      </a:cubicBezTo>
                      <a:cubicBezTo>
                        <a:pt x="652140" y="1593668"/>
                        <a:pt x="391884" y="1333412"/>
                        <a:pt x="391884" y="1012371"/>
                      </a:cubicBezTo>
                      <a:cubicBezTo>
                        <a:pt x="391884" y="932111"/>
                        <a:pt x="408150" y="855650"/>
                        <a:pt x="437565" y="786104"/>
                      </a:cubicBezTo>
                      <a:lnTo>
                        <a:pt x="468369" y="729353"/>
                      </a:lnTo>
                      <a:lnTo>
                        <a:pt x="391134" y="721567"/>
                      </a:lnTo>
                      <a:cubicBezTo>
                        <a:pt x="167914" y="675890"/>
                        <a:pt x="0" y="478385"/>
                        <a:pt x="0" y="241662"/>
                      </a:cubicBezTo>
                      <a:cubicBezTo>
                        <a:pt x="0" y="174027"/>
                        <a:pt x="13708" y="109593"/>
                        <a:pt x="38496" y="5098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>
                  <a:outerShdw blurRad="165100" dist="88900" algn="l" rotWithShape="0">
                    <a:prstClr val="black">
                      <a:alpha val="19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9" name="任意多边形 125"/>
                <p:cNvSpPr/>
                <p:nvPr/>
              </p:nvSpPr>
              <p:spPr>
                <a:xfrm>
                  <a:off x="8203475" y="-91440"/>
                  <a:ext cx="4167052" cy="3566160"/>
                </a:xfrm>
                <a:custGeom>
                  <a:avLst/>
                  <a:gdLst>
                    <a:gd name="connsiteX0" fmla="*/ 66171 w 3897085"/>
                    <a:gd name="connsiteY0" fmla="*/ 0 h 3474720"/>
                    <a:gd name="connsiteX1" fmla="*/ 913544 w 3897085"/>
                    <a:gd name="connsiteY1" fmla="*/ 0 h 3474720"/>
                    <a:gd name="connsiteX2" fmla="*/ 941219 w 3897085"/>
                    <a:gd name="connsiteY2" fmla="*/ 50987 h 3474720"/>
                    <a:gd name="connsiteX3" fmla="*/ 979714 w 3897085"/>
                    <a:gd name="connsiteY3" fmla="*/ 241662 h 3474720"/>
                    <a:gd name="connsiteX4" fmla="*/ 941219 w 3897085"/>
                    <a:gd name="connsiteY4" fmla="*/ 432337 h 3474720"/>
                    <a:gd name="connsiteX5" fmla="*/ 940094 w 3897085"/>
                    <a:gd name="connsiteY5" fmla="*/ 434410 h 3474720"/>
                    <a:gd name="connsiteX6" fmla="*/ 973181 w 3897085"/>
                    <a:gd name="connsiteY6" fmla="*/ 431074 h 3474720"/>
                    <a:gd name="connsiteX7" fmla="*/ 1508797 w 3897085"/>
                    <a:gd name="connsiteY7" fmla="*/ 786104 h 3474720"/>
                    <a:gd name="connsiteX8" fmla="*/ 1526368 w 3897085"/>
                    <a:gd name="connsiteY8" fmla="*/ 842708 h 3474720"/>
                    <a:gd name="connsiteX9" fmla="*/ 1579016 w 3897085"/>
                    <a:gd name="connsiteY9" fmla="*/ 799269 h 3474720"/>
                    <a:gd name="connsiteX10" fmla="*/ 2057400 w 3897085"/>
                    <a:gd name="connsiteY10" fmla="*/ 653143 h 3474720"/>
                    <a:gd name="connsiteX11" fmla="*/ 2913018 w 3897085"/>
                    <a:gd name="connsiteY11" fmla="*/ 1508761 h 3474720"/>
                    <a:gd name="connsiteX12" fmla="*/ 2845779 w 3897085"/>
                    <a:gd name="connsiteY12" fmla="*/ 1841806 h 3474720"/>
                    <a:gd name="connsiteX13" fmla="*/ 2789968 w 3897085"/>
                    <a:gd name="connsiteY13" fmla="*/ 1944631 h 3474720"/>
                    <a:gd name="connsiteX14" fmla="*/ 2857646 w 3897085"/>
                    <a:gd name="connsiteY14" fmla="*/ 1965639 h 3474720"/>
                    <a:gd name="connsiteX15" fmla="*/ 3038685 w 3897085"/>
                    <a:gd name="connsiteY15" fmla="*/ 2114721 h 3474720"/>
                    <a:gd name="connsiteX16" fmla="*/ 3070970 w 3897085"/>
                    <a:gd name="connsiteY16" fmla="*/ 2174202 h 3474720"/>
                    <a:gd name="connsiteX17" fmla="*/ 3120278 w 3897085"/>
                    <a:gd name="connsiteY17" fmla="*/ 2114440 h 3474720"/>
                    <a:gd name="connsiteX18" fmla="*/ 3683725 w 3897085"/>
                    <a:gd name="connsiteY18" fmla="*/ 1881052 h 3474720"/>
                    <a:gd name="connsiteX19" fmla="*/ 3844315 w 3897085"/>
                    <a:gd name="connsiteY19" fmla="*/ 1897241 h 3474720"/>
                    <a:gd name="connsiteX20" fmla="*/ 3897085 w 3897085"/>
                    <a:gd name="connsiteY20" fmla="*/ 1910810 h 3474720"/>
                    <a:gd name="connsiteX21" fmla="*/ 3897085 w 3897085"/>
                    <a:gd name="connsiteY21" fmla="*/ 3444963 h 3474720"/>
                    <a:gd name="connsiteX22" fmla="*/ 3844315 w 3897085"/>
                    <a:gd name="connsiteY22" fmla="*/ 3458531 h 3474720"/>
                    <a:gd name="connsiteX23" fmla="*/ 3683725 w 3897085"/>
                    <a:gd name="connsiteY23" fmla="*/ 3474720 h 3474720"/>
                    <a:gd name="connsiteX24" fmla="*/ 2903080 w 3897085"/>
                    <a:gd name="connsiteY24" fmla="*/ 2838476 h 3474720"/>
                    <a:gd name="connsiteX25" fmla="*/ 2889774 w 3897085"/>
                    <a:gd name="connsiteY25" fmla="*/ 2706488 h 3474720"/>
                    <a:gd name="connsiteX26" fmla="*/ 2857646 w 3897085"/>
                    <a:gd name="connsiteY26" fmla="*/ 2723927 h 3474720"/>
                    <a:gd name="connsiteX27" fmla="*/ 2697479 w 3897085"/>
                    <a:gd name="connsiteY27" fmla="*/ 2756263 h 3474720"/>
                    <a:gd name="connsiteX28" fmla="*/ 2285999 w 3897085"/>
                    <a:gd name="connsiteY28" fmla="*/ 2344783 h 3474720"/>
                    <a:gd name="connsiteX29" fmla="*/ 2287265 w 3897085"/>
                    <a:gd name="connsiteY29" fmla="*/ 2332230 h 3474720"/>
                    <a:gd name="connsiteX30" fmla="*/ 2229837 w 3897085"/>
                    <a:gd name="connsiteY30" fmla="*/ 2346996 h 3474720"/>
                    <a:gd name="connsiteX31" fmla="*/ 2057400 w 3897085"/>
                    <a:gd name="connsiteY31" fmla="*/ 2364379 h 3474720"/>
                    <a:gd name="connsiteX32" fmla="*/ 1219165 w 3897085"/>
                    <a:gd name="connsiteY32" fmla="*/ 1681198 h 3474720"/>
                    <a:gd name="connsiteX33" fmla="*/ 1205410 w 3897085"/>
                    <a:gd name="connsiteY33" fmla="*/ 1544751 h 3474720"/>
                    <a:gd name="connsiteX34" fmla="*/ 1199448 w 3897085"/>
                    <a:gd name="connsiteY34" fmla="*/ 1547987 h 3474720"/>
                    <a:gd name="connsiteX35" fmla="*/ 973181 w 3897085"/>
                    <a:gd name="connsiteY35" fmla="*/ 1593668 h 3474720"/>
                    <a:gd name="connsiteX36" fmla="*/ 391884 w 3897085"/>
                    <a:gd name="connsiteY36" fmla="*/ 1012371 h 3474720"/>
                    <a:gd name="connsiteX37" fmla="*/ 437565 w 3897085"/>
                    <a:gd name="connsiteY37" fmla="*/ 786104 h 3474720"/>
                    <a:gd name="connsiteX38" fmla="*/ 468369 w 3897085"/>
                    <a:gd name="connsiteY38" fmla="*/ 729353 h 3474720"/>
                    <a:gd name="connsiteX39" fmla="*/ 391134 w 3897085"/>
                    <a:gd name="connsiteY39" fmla="*/ 721567 h 3474720"/>
                    <a:gd name="connsiteX40" fmla="*/ 0 w 3897085"/>
                    <a:gd name="connsiteY40" fmla="*/ 241662 h 3474720"/>
                    <a:gd name="connsiteX41" fmla="*/ 38496 w 3897085"/>
                    <a:gd name="connsiteY41" fmla="*/ 50987 h 34747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</a:cxnLst>
                  <a:rect l="l" t="t" r="r" b="b"/>
                  <a:pathLst>
                    <a:path w="3897085" h="3474720">
                      <a:moveTo>
                        <a:pt x="66171" y="0"/>
                      </a:moveTo>
                      <a:lnTo>
                        <a:pt x="913544" y="0"/>
                      </a:lnTo>
                      <a:lnTo>
                        <a:pt x="941219" y="50987"/>
                      </a:lnTo>
                      <a:cubicBezTo>
                        <a:pt x="966007" y="109593"/>
                        <a:pt x="979714" y="174027"/>
                        <a:pt x="979714" y="241662"/>
                      </a:cubicBezTo>
                      <a:cubicBezTo>
                        <a:pt x="979714" y="309297"/>
                        <a:pt x="966007" y="373731"/>
                        <a:pt x="941219" y="432337"/>
                      </a:cubicBezTo>
                      <a:lnTo>
                        <a:pt x="940094" y="434410"/>
                      </a:lnTo>
                      <a:lnTo>
                        <a:pt x="973181" y="431074"/>
                      </a:lnTo>
                      <a:cubicBezTo>
                        <a:pt x="1213962" y="431074"/>
                        <a:pt x="1420551" y="577468"/>
                        <a:pt x="1508797" y="786104"/>
                      </a:cubicBezTo>
                      <a:lnTo>
                        <a:pt x="1526368" y="842708"/>
                      </a:lnTo>
                      <a:lnTo>
                        <a:pt x="1579016" y="799269"/>
                      </a:lnTo>
                      <a:cubicBezTo>
                        <a:pt x="1715573" y="707013"/>
                        <a:pt x="1880196" y="653143"/>
                        <a:pt x="2057400" y="653143"/>
                      </a:cubicBezTo>
                      <a:cubicBezTo>
                        <a:pt x="2529945" y="653143"/>
                        <a:pt x="2913018" y="1036216"/>
                        <a:pt x="2913018" y="1508761"/>
                      </a:cubicBezTo>
                      <a:cubicBezTo>
                        <a:pt x="2913018" y="1626897"/>
                        <a:pt x="2889076" y="1739442"/>
                        <a:pt x="2845779" y="1841806"/>
                      </a:cubicBezTo>
                      <a:lnTo>
                        <a:pt x="2789968" y="1944631"/>
                      </a:lnTo>
                      <a:lnTo>
                        <a:pt x="2857646" y="1965639"/>
                      </a:lnTo>
                      <a:cubicBezTo>
                        <a:pt x="2931489" y="1996872"/>
                        <a:pt x="2994317" y="2049048"/>
                        <a:pt x="3038685" y="2114721"/>
                      </a:cubicBezTo>
                      <a:lnTo>
                        <a:pt x="3070970" y="2174202"/>
                      </a:lnTo>
                      <a:lnTo>
                        <a:pt x="3120278" y="2114440"/>
                      </a:lnTo>
                      <a:cubicBezTo>
                        <a:pt x="3264477" y="1970241"/>
                        <a:pt x="3463685" y="1881052"/>
                        <a:pt x="3683725" y="1881052"/>
                      </a:cubicBezTo>
                      <a:cubicBezTo>
                        <a:pt x="3738735" y="1881052"/>
                        <a:pt x="3792443" y="1886626"/>
                        <a:pt x="3844315" y="1897241"/>
                      </a:cubicBezTo>
                      <a:lnTo>
                        <a:pt x="3897085" y="1910810"/>
                      </a:lnTo>
                      <a:lnTo>
                        <a:pt x="3897085" y="3444963"/>
                      </a:lnTo>
                      <a:lnTo>
                        <a:pt x="3844315" y="3458531"/>
                      </a:lnTo>
                      <a:cubicBezTo>
                        <a:pt x="3792443" y="3469146"/>
                        <a:pt x="3738735" y="3474720"/>
                        <a:pt x="3683725" y="3474720"/>
                      </a:cubicBezTo>
                      <a:cubicBezTo>
                        <a:pt x="3298656" y="3474720"/>
                        <a:pt x="2977382" y="3201580"/>
                        <a:pt x="2903080" y="2838476"/>
                      </a:cubicBezTo>
                      <a:lnTo>
                        <a:pt x="2889774" y="2706488"/>
                      </a:lnTo>
                      <a:lnTo>
                        <a:pt x="2857646" y="2723927"/>
                      </a:lnTo>
                      <a:cubicBezTo>
                        <a:pt x="2808417" y="2744749"/>
                        <a:pt x="2754293" y="2756263"/>
                        <a:pt x="2697479" y="2756263"/>
                      </a:cubicBezTo>
                      <a:cubicBezTo>
                        <a:pt x="2470225" y="2756263"/>
                        <a:pt x="2285999" y="2572037"/>
                        <a:pt x="2285999" y="2344783"/>
                      </a:cubicBezTo>
                      <a:lnTo>
                        <a:pt x="2287265" y="2332230"/>
                      </a:lnTo>
                      <a:lnTo>
                        <a:pt x="2229837" y="2346996"/>
                      </a:lnTo>
                      <a:cubicBezTo>
                        <a:pt x="2174138" y="2358394"/>
                        <a:pt x="2116468" y="2364379"/>
                        <a:pt x="2057400" y="2364379"/>
                      </a:cubicBezTo>
                      <a:cubicBezTo>
                        <a:pt x="1643923" y="2364379"/>
                        <a:pt x="1298948" y="2071089"/>
                        <a:pt x="1219165" y="1681198"/>
                      </a:cubicBezTo>
                      <a:lnTo>
                        <a:pt x="1205410" y="1544751"/>
                      </a:lnTo>
                      <a:lnTo>
                        <a:pt x="1199448" y="1547987"/>
                      </a:lnTo>
                      <a:cubicBezTo>
                        <a:pt x="1129903" y="1577402"/>
                        <a:pt x="1053441" y="1593668"/>
                        <a:pt x="973181" y="1593668"/>
                      </a:cubicBezTo>
                      <a:cubicBezTo>
                        <a:pt x="652140" y="1593668"/>
                        <a:pt x="391884" y="1333412"/>
                        <a:pt x="391884" y="1012371"/>
                      </a:cubicBezTo>
                      <a:cubicBezTo>
                        <a:pt x="391884" y="932111"/>
                        <a:pt x="408150" y="855650"/>
                        <a:pt x="437565" y="786104"/>
                      </a:cubicBezTo>
                      <a:lnTo>
                        <a:pt x="468369" y="729353"/>
                      </a:lnTo>
                      <a:lnTo>
                        <a:pt x="391134" y="721567"/>
                      </a:lnTo>
                      <a:cubicBezTo>
                        <a:pt x="167914" y="675890"/>
                        <a:pt x="0" y="478385"/>
                        <a:pt x="0" y="241662"/>
                      </a:cubicBezTo>
                      <a:cubicBezTo>
                        <a:pt x="0" y="174027"/>
                        <a:pt x="13708" y="109593"/>
                        <a:pt x="38496" y="5098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>
                  <a:innerShdw blurRad="444500" dist="50800" dir="18900000">
                    <a:srgbClr val="91F0FD">
                      <a:alpha val="50000"/>
                    </a:srgb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26" name="任意多边形 122"/>
              <p:cNvSpPr/>
              <p:nvPr/>
            </p:nvSpPr>
            <p:spPr>
              <a:xfrm>
                <a:off x="7628709" y="-1"/>
                <a:ext cx="4563291" cy="4389119"/>
              </a:xfrm>
              <a:custGeom>
                <a:avLst/>
                <a:gdLst>
                  <a:gd name="connsiteX0" fmla="*/ 0 w 4563291"/>
                  <a:gd name="connsiteY0" fmla="*/ 0 h 4389119"/>
                  <a:gd name="connsiteX1" fmla="*/ 1195147 w 4563291"/>
                  <a:gd name="connsiteY1" fmla="*/ 0 h 4389119"/>
                  <a:gd name="connsiteX2" fmla="*/ 1195147 w 4563291"/>
                  <a:gd name="connsiteY2" fmla="*/ 1271847 h 4389119"/>
                  <a:gd name="connsiteX3" fmla="*/ 2160923 w 4563291"/>
                  <a:gd name="connsiteY3" fmla="*/ 1271847 h 4389119"/>
                  <a:gd name="connsiteX4" fmla="*/ 2160923 w 4563291"/>
                  <a:gd name="connsiteY4" fmla="*/ 1724298 h 4389119"/>
                  <a:gd name="connsiteX5" fmla="*/ 2586445 w 4563291"/>
                  <a:gd name="connsiteY5" fmla="*/ 1724298 h 4389119"/>
                  <a:gd name="connsiteX6" fmla="*/ 2586445 w 4563291"/>
                  <a:gd name="connsiteY6" fmla="*/ 2169621 h 4389119"/>
                  <a:gd name="connsiteX7" fmla="*/ 3078410 w 4563291"/>
                  <a:gd name="connsiteY7" fmla="*/ 2169621 h 4389119"/>
                  <a:gd name="connsiteX8" fmla="*/ 3078410 w 4563291"/>
                  <a:gd name="connsiteY8" fmla="*/ 2508070 h 4389119"/>
                  <a:gd name="connsiteX9" fmla="*/ 3866605 w 4563291"/>
                  <a:gd name="connsiteY9" fmla="*/ 2508070 h 4389119"/>
                  <a:gd name="connsiteX10" fmla="*/ 3866605 w 4563291"/>
                  <a:gd name="connsiteY10" fmla="*/ 2743200 h 4389119"/>
                  <a:gd name="connsiteX11" fmla="*/ 4563291 w 4563291"/>
                  <a:gd name="connsiteY11" fmla="*/ 2743200 h 4389119"/>
                  <a:gd name="connsiteX12" fmla="*/ 4563291 w 4563291"/>
                  <a:gd name="connsiteY12" fmla="*/ 4389119 h 4389119"/>
                  <a:gd name="connsiteX13" fmla="*/ 2595523 w 4563291"/>
                  <a:gd name="connsiteY13" fmla="*/ 4389119 h 4389119"/>
                  <a:gd name="connsiteX14" fmla="*/ 2595523 w 4563291"/>
                  <a:gd name="connsiteY14" fmla="*/ 3366654 h 4389119"/>
                  <a:gd name="connsiteX15" fmla="*/ 1690108 w 4563291"/>
                  <a:gd name="connsiteY15" fmla="*/ 3366654 h 4389119"/>
                  <a:gd name="connsiteX16" fmla="*/ 1690108 w 4563291"/>
                  <a:gd name="connsiteY16" fmla="*/ 2867890 h 4389119"/>
                  <a:gd name="connsiteX17" fmla="*/ 639826 w 4563291"/>
                  <a:gd name="connsiteY17" fmla="*/ 2867890 h 4389119"/>
                  <a:gd name="connsiteX18" fmla="*/ 639826 w 4563291"/>
                  <a:gd name="connsiteY18" fmla="*/ 2019992 h 4389119"/>
                  <a:gd name="connsiteX19" fmla="*/ 0 w 4563291"/>
                  <a:gd name="connsiteY19" fmla="*/ 2019992 h 43891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4563291" h="4389119">
                    <a:moveTo>
                      <a:pt x="0" y="0"/>
                    </a:moveTo>
                    <a:lnTo>
                      <a:pt x="1195147" y="0"/>
                    </a:lnTo>
                    <a:lnTo>
                      <a:pt x="1195147" y="1271847"/>
                    </a:lnTo>
                    <a:lnTo>
                      <a:pt x="2160923" y="1271847"/>
                    </a:lnTo>
                    <a:lnTo>
                      <a:pt x="2160923" y="1724298"/>
                    </a:lnTo>
                    <a:lnTo>
                      <a:pt x="2586445" y="1724298"/>
                    </a:lnTo>
                    <a:lnTo>
                      <a:pt x="2586445" y="2169621"/>
                    </a:lnTo>
                    <a:lnTo>
                      <a:pt x="3078410" y="2169621"/>
                    </a:lnTo>
                    <a:lnTo>
                      <a:pt x="3078410" y="2508070"/>
                    </a:lnTo>
                    <a:lnTo>
                      <a:pt x="3866605" y="2508070"/>
                    </a:lnTo>
                    <a:lnTo>
                      <a:pt x="3866605" y="2743200"/>
                    </a:lnTo>
                    <a:lnTo>
                      <a:pt x="4563291" y="2743200"/>
                    </a:lnTo>
                    <a:lnTo>
                      <a:pt x="4563291" y="4389119"/>
                    </a:lnTo>
                    <a:lnTo>
                      <a:pt x="2595523" y="4389119"/>
                    </a:lnTo>
                    <a:lnTo>
                      <a:pt x="2595523" y="3366654"/>
                    </a:lnTo>
                    <a:lnTo>
                      <a:pt x="1690108" y="3366654"/>
                    </a:lnTo>
                    <a:lnTo>
                      <a:pt x="1690108" y="2867890"/>
                    </a:lnTo>
                    <a:lnTo>
                      <a:pt x="639826" y="2867890"/>
                    </a:lnTo>
                    <a:lnTo>
                      <a:pt x="639826" y="2019992"/>
                    </a:lnTo>
                    <a:lnTo>
                      <a:pt x="0" y="2019992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pic>
          <p:nvPicPr>
            <p:cNvPr id="23" name="图片 22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447" t="36684" r="58009" b="33815"/>
            <a:stretch>
              <a:fillRect/>
            </a:stretch>
          </p:blipFill>
          <p:spPr>
            <a:xfrm rot="19359801">
              <a:off x="11417829" y="883063"/>
              <a:ext cx="580572" cy="834573"/>
            </a:xfrm>
            <a:prstGeom prst="rect">
              <a:avLst/>
            </a:prstGeom>
          </p:spPr>
        </p:pic>
        <p:pic>
          <p:nvPicPr>
            <p:cNvPr id="24" name="图片 23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585" t="46432" r="65656" b="32019"/>
            <a:stretch>
              <a:fillRect/>
            </a:stretch>
          </p:blipFill>
          <p:spPr>
            <a:xfrm rot="306661" flipH="1">
              <a:off x="10581726" y="130097"/>
              <a:ext cx="661782" cy="427613"/>
            </a:xfrm>
            <a:prstGeom prst="rect">
              <a:avLst/>
            </a:prstGeom>
          </p:spPr>
        </p:pic>
      </p:grpSp>
      <p:sp>
        <p:nvSpPr>
          <p:cNvPr id="30" name="任意多边形 38"/>
          <p:cNvSpPr/>
          <p:nvPr/>
        </p:nvSpPr>
        <p:spPr>
          <a:xfrm>
            <a:off x="-106321" y="3641689"/>
            <a:ext cx="12298321" cy="2948803"/>
          </a:xfrm>
          <a:custGeom>
            <a:avLst/>
            <a:gdLst>
              <a:gd name="connsiteX0" fmla="*/ 284873 w 12192000"/>
              <a:gd name="connsiteY0" fmla="*/ 442 h 3750841"/>
              <a:gd name="connsiteX1" fmla="*/ 5550878 w 12192000"/>
              <a:gd name="connsiteY1" fmla="*/ 1842978 h 3750841"/>
              <a:gd name="connsiteX2" fmla="*/ 12081561 w 12192000"/>
              <a:gd name="connsiteY2" fmla="*/ 1801114 h 3750841"/>
              <a:gd name="connsiteX3" fmla="*/ 12192000 w 12192000"/>
              <a:gd name="connsiteY3" fmla="*/ 1747221 h 3750841"/>
              <a:gd name="connsiteX4" fmla="*/ 12192000 w 12192000"/>
              <a:gd name="connsiteY4" fmla="*/ 2550059 h 3750841"/>
              <a:gd name="connsiteX5" fmla="*/ 12138352 w 12192000"/>
              <a:gd name="connsiteY5" fmla="*/ 2633905 h 3750841"/>
              <a:gd name="connsiteX6" fmla="*/ 5975843 w 12192000"/>
              <a:gd name="connsiteY6" fmla="*/ 3715748 h 3750841"/>
              <a:gd name="connsiteX7" fmla="*/ 576023 w 12192000"/>
              <a:gd name="connsiteY7" fmla="*/ 1348423 h 3750841"/>
              <a:gd name="connsiteX8" fmla="*/ 11829 w 12192000"/>
              <a:gd name="connsiteY8" fmla="*/ 1186252 h 3750841"/>
              <a:gd name="connsiteX9" fmla="*/ 0 w 12192000"/>
              <a:gd name="connsiteY9" fmla="*/ 1185199 h 3750841"/>
              <a:gd name="connsiteX10" fmla="*/ 0 w 12192000"/>
              <a:gd name="connsiteY10" fmla="*/ 52838 h 3750841"/>
              <a:gd name="connsiteX11" fmla="*/ 13926 w 12192000"/>
              <a:gd name="connsiteY11" fmla="*/ 49091 h 3750841"/>
              <a:gd name="connsiteX12" fmla="*/ 284873 w 12192000"/>
              <a:gd name="connsiteY12" fmla="*/ 442 h 3750841"/>
              <a:gd name="connsiteX0-1" fmla="*/ 336528 w 12243655"/>
              <a:gd name="connsiteY0-2" fmla="*/ 442 h 2793586"/>
              <a:gd name="connsiteX1-3" fmla="*/ 5602533 w 12243655"/>
              <a:gd name="connsiteY1-4" fmla="*/ 1842978 h 2793586"/>
              <a:gd name="connsiteX2-5" fmla="*/ 12133216 w 12243655"/>
              <a:gd name="connsiteY2-6" fmla="*/ 1801114 h 2793586"/>
              <a:gd name="connsiteX3-7" fmla="*/ 12243655 w 12243655"/>
              <a:gd name="connsiteY3-8" fmla="*/ 1747221 h 2793586"/>
              <a:gd name="connsiteX4-9" fmla="*/ 12243655 w 12243655"/>
              <a:gd name="connsiteY4-10" fmla="*/ 2550059 h 2793586"/>
              <a:gd name="connsiteX5-11" fmla="*/ 12190007 w 12243655"/>
              <a:gd name="connsiteY5-12" fmla="*/ 2633905 h 2793586"/>
              <a:gd name="connsiteX6-13" fmla="*/ 6326436 w 12243655"/>
              <a:gd name="connsiteY6-14" fmla="*/ 2168302 h 2793586"/>
              <a:gd name="connsiteX7-15" fmla="*/ 627678 w 12243655"/>
              <a:gd name="connsiteY7-16" fmla="*/ 1348423 h 2793586"/>
              <a:gd name="connsiteX8-17" fmla="*/ 63484 w 12243655"/>
              <a:gd name="connsiteY8-18" fmla="*/ 1186252 h 2793586"/>
              <a:gd name="connsiteX9-19" fmla="*/ 51655 w 12243655"/>
              <a:gd name="connsiteY9-20" fmla="*/ 1185199 h 2793586"/>
              <a:gd name="connsiteX10-21" fmla="*/ 51655 w 12243655"/>
              <a:gd name="connsiteY10-22" fmla="*/ 52838 h 2793586"/>
              <a:gd name="connsiteX11-23" fmla="*/ 65581 w 12243655"/>
              <a:gd name="connsiteY11-24" fmla="*/ 49091 h 2793586"/>
              <a:gd name="connsiteX12-25" fmla="*/ 336528 w 12243655"/>
              <a:gd name="connsiteY12-26" fmla="*/ 442 h 2793586"/>
              <a:gd name="connsiteX0-27" fmla="*/ 336528 w 12243655"/>
              <a:gd name="connsiteY0-28" fmla="*/ 442 h 2709994"/>
              <a:gd name="connsiteX1-29" fmla="*/ 5602533 w 12243655"/>
              <a:gd name="connsiteY1-30" fmla="*/ 1842978 h 2709994"/>
              <a:gd name="connsiteX2-31" fmla="*/ 12133216 w 12243655"/>
              <a:gd name="connsiteY2-32" fmla="*/ 1801114 h 2709994"/>
              <a:gd name="connsiteX3-33" fmla="*/ 12243655 w 12243655"/>
              <a:gd name="connsiteY3-34" fmla="*/ 1747221 h 2709994"/>
              <a:gd name="connsiteX4-35" fmla="*/ 12243655 w 12243655"/>
              <a:gd name="connsiteY4-36" fmla="*/ 2550059 h 2709994"/>
              <a:gd name="connsiteX5-37" fmla="*/ 12190007 w 12243655"/>
              <a:gd name="connsiteY5-38" fmla="*/ 2633905 h 2709994"/>
              <a:gd name="connsiteX6-39" fmla="*/ 6326436 w 12243655"/>
              <a:gd name="connsiteY6-40" fmla="*/ 2168302 h 2709994"/>
              <a:gd name="connsiteX7-41" fmla="*/ 627678 w 12243655"/>
              <a:gd name="connsiteY7-42" fmla="*/ 1348423 h 2709994"/>
              <a:gd name="connsiteX8-43" fmla="*/ 63484 w 12243655"/>
              <a:gd name="connsiteY8-44" fmla="*/ 1186252 h 2709994"/>
              <a:gd name="connsiteX9-45" fmla="*/ 51655 w 12243655"/>
              <a:gd name="connsiteY9-46" fmla="*/ 1185199 h 2709994"/>
              <a:gd name="connsiteX10-47" fmla="*/ 51655 w 12243655"/>
              <a:gd name="connsiteY10-48" fmla="*/ 52838 h 2709994"/>
              <a:gd name="connsiteX11-49" fmla="*/ 65581 w 12243655"/>
              <a:gd name="connsiteY11-50" fmla="*/ 49091 h 2709994"/>
              <a:gd name="connsiteX12-51" fmla="*/ 336528 w 12243655"/>
              <a:gd name="connsiteY12-52" fmla="*/ 442 h 2709994"/>
              <a:gd name="connsiteX0-53" fmla="*/ 336528 w 12243655"/>
              <a:gd name="connsiteY0-54" fmla="*/ 442 h 2746355"/>
              <a:gd name="connsiteX1-55" fmla="*/ 5602533 w 12243655"/>
              <a:gd name="connsiteY1-56" fmla="*/ 1842978 h 2746355"/>
              <a:gd name="connsiteX2-57" fmla="*/ 12133216 w 12243655"/>
              <a:gd name="connsiteY2-58" fmla="*/ 1801114 h 2746355"/>
              <a:gd name="connsiteX3-59" fmla="*/ 12243655 w 12243655"/>
              <a:gd name="connsiteY3-60" fmla="*/ 1747221 h 2746355"/>
              <a:gd name="connsiteX4-61" fmla="*/ 12243655 w 12243655"/>
              <a:gd name="connsiteY4-62" fmla="*/ 2550059 h 2746355"/>
              <a:gd name="connsiteX5-63" fmla="*/ 12190007 w 12243655"/>
              <a:gd name="connsiteY5-64" fmla="*/ 2633905 h 2746355"/>
              <a:gd name="connsiteX6-65" fmla="*/ 6326436 w 12243655"/>
              <a:gd name="connsiteY6-66" fmla="*/ 2168302 h 2746355"/>
              <a:gd name="connsiteX7-67" fmla="*/ 627678 w 12243655"/>
              <a:gd name="connsiteY7-68" fmla="*/ 1348423 h 2746355"/>
              <a:gd name="connsiteX8-69" fmla="*/ 63484 w 12243655"/>
              <a:gd name="connsiteY8-70" fmla="*/ 1186252 h 2746355"/>
              <a:gd name="connsiteX9-71" fmla="*/ 51655 w 12243655"/>
              <a:gd name="connsiteY9-72" fmla="*/ 1185199 h 2746355"/>
              <a:gd name="connsiteX10-73" fmla="*/ 51655 w 12243655"/>
              <a:gd name="connsiteY10-74" fmla="*/ 52838 h 2746355"/>
              <a:gd name="connsiteX11-75" fmla="*/ 65581 w 12243655"/>
              <a:gd name="connsiteY11-76" fmla="*/ 49091 h 2746355"/>
              <a:gd name="connsiteX12-77" fmla="*/ 336528 w 12243655"/>
              <a:gd name="connsiteY12-78" fmla="*/ 442 h 2746355"/>
              <a:gd name="connsiteX0-79" fmla="*/ 336528 w 12243655"/>
              <a:gd name="connsiteY0-80" fmla="*/ 442 h 3062767"/>
              <a:gd name="connsiteX1-81" fmla="*/ 5602533 w 12243655"/>
              <a:gd name="connsiteY1-82" fmla="*/ 1842978 h 3062767"/>
              <a:gd name="connsiteX2-83" fmla="*/ 12133216 w 12243655"/>
              <a:gd name="connsiteY2-84" fmla="*/ 1801114 h 3062767"/>
              <a:gd name="connsiteX3-85" fmla="*/ 12243655 w 12243655"/>
              <a:gd name="connsiteY3-86" fmla="*/ 1747221 h 3062767"/>
              <a:gd name="connsiteX4-87" fmla="*/ 12243655 w 12243655"/>
              <a:gd name="connsiteY4-88" fmla="*/ 2550059 h 3062767"/>
              <a:gd name="connsiteX5-89" fmla="*/ 12190007 w 12243655"/>
              <a:gd name="connsiteY5-90" fmla="*/ 2932843 h 3062767"/>
              <a:gd name="connsiteX6-91" fmla="*/ 6326436 w 12243655"/>
              <a:gd name="connsiteY6-92" fmla="*/ 2168302 h 3062767"/>
              <a:gd name="connsiteX7-93" fmla="*/ 627678 w 12243655"/>
              <a:gd name="connsiteY7-94" fmla="*/ 1348423 h 3062767"/>
              <a:gd name="connsiteX8-95" fmla="*/ 63484 w 12243655"/>
              <a:gd name="connsiteY8-96" fmla="*/ 1186252 h 3062767"/>
              <a:gd name="connsiteX9-97" fmla="*/ 51655 w 12243655"/>
              <a:gd name="connsiteY9-98" fmla="*/ 1185199 h 3062767"/>
              <a:gd name="connsiteX10-99" fmla="*/ 51655 w 12243655"/>
              <a:gd name="connsiteY10-100" fmla="*/ 52838 h 3062767"/>
              <a:gd name="connsiteX11-101" fmla="*/ 65581 w 12243655"/>
              <a:gd name="connsiteY11-102" fmla="*/ 49091 h 3062767"/>
              <a:gd name="connsiteX12-103" fmla="*/ 336528 w 12243655"/>
              <a:gd name="connsiteY12-104" fmla="*/ 442 h 3062767"/>
              <a:gd name="connsiteX0-105" fmla="*/ 336528 w 12243655"/>
              <a:gd name="connsiteY0-106" fmla="*/ 442 h 2945862"/>
              <a:gd name="connsiteX1-107" fmla="*/ 5602533 w 12243655"/>
              <a:gd name="connsiteY1-108" fmla="*/ 1842978 h 2945862"/>
              <a:gd name="connsiteX2-109" fmla="*/ 12133216 w 12243655"/>
              <a:gd name="connsiteY2-110" fmla="*/ 1801114 h 2945862"/>
              <a:gd name="connsiteX3-111" fmla="*/ 12243655 w 12243655"/>
              <a:gd name="connsiteY3-112" fmla="*/ 1747221 h 2945862"/>
              <a:gd name="connsiteX4-113" fmla="*/ 12243655 w 12243655"/>
              <a:gd name="connsiteY4-114" fmla="*/ 2550059 h 2945862"/>
              <a:gd name="connsiteX5-115" fmla="*/ 12190007 w 12243655"/>
              <a:gd name="connsiteY5-116" fmla="*/ 2932843 h 2945862"/>
              <a:gd name="connsiteX6-117" fmla="*/ 6326436 w 12243655"/>
              <a:gd name="connsiteY6-118" fmla="*/ 2168302 h 2945862"/>
              <a:gd name="connsiteX7-119" fmla="*/ 627678 w 12243655"/>
              <a:gd name="connsiteY7-120" fmla="*/ 1348423 h 2945862"/>
              <a:gd name="connsiteX8-121" fmla="*/ 63484 w 12243655"/>
              <a:gd name="connsiteY8-122" fmla="*/ 1186252 h 2945862"/>
              <a:gd name="connsiteX9-123" fmla="*/ 51655 w 12243655"/>
              <a:gd name="connsiteY9-124" fmla="*/ 1185199 h 2945862"/>
              <a:gd name="connsiteX10-125" fmla="*/ 51655 w 12243655"/>
              <a:gd name="connsiteY10-126" fmla="*/ 52838 h 2945862"/>
              <a:gd name="connsiteX11-127" fmla="*/ 65581 w 12243655"/>
              <a:gd name="connsiteY11-128" fmla="*/ 49091 h 2945862"/>
              <a:gd name="connsiteX12-129" fmla="*/ 336528 w 12243655"/>
              <a:gd name="connsiteY12-130" fmla="*/ 442 h 2945862"/>
              <a:gd name="connsiteX0-131" fmla="*/ 284873 w 12192000"/>
              <a:gd name="connsiteY0-132" fmla="*/ 442 h 3033575"/>
              <a:gd name="connsiteX1-133" fmla="*/ 5550878 w 12192000"/>
              <a:gd name="connsiteY1-134" fmla="*/ 1842978 h 3033575"/>
              <a:gd name="connsiteX2-135" fmla="*/ 12081561 w 12192000"/>
              <a:gd name="connsiteY2-136" fmla="*/ 1801114 h 3033575"/>
              <a:gd name="connsiteX3-137" fmla="*/ 12192000 w 12192000"/>
              <a:gd name="connsiteY3-138" fmla="*/ 1747221 h 3033575"/>
              <a:gd name="connsiteX4-139" fmla="*/ 12192000 w 12192000"/>
              <a:gd name="connsiteY4-140" fmla="*/ 2550059 h 3033575"/>
              <a:gd name="connsiteX5-141" fmla="*/ 12138352 w 12192000"/>
              <a:gd name="connsiteY5-142" fmla="*/ 2932843 h 3033575"/>
              <a:gd name="connsiteX6-143" fmla="*/ 4006366 w 12192000"/>
              <a:gd name="connsiteY6-144" fmla="*/ 2854102 h 3033575"/>
              <a:gd name="connsiteX7-145" fmla="*/ 576023 w 12192000"/>
              <a:gd name="connsiteY7-146" fmla="*/ 1348423 h 3033575"/>
              <a:gd name="connsiteX8-147" fmla="*/ 11829 w 12192000"/>
              <a:gd name="connsiteY8-148" fmla="*/ 1186252 h 3033575"/>
              <a:gd name="connsiteX9-149" fmla="*/ 0 w 12192000"/>
              <a:gd name="connsiteY9-150" fmla="*/ 1185199 h 3033575"/>
              <a:gd name="connsiteX10-151" fmla="*/ 0 w 12192000"/>
              <a:gd name="connsiteY10-152" fmla="*/ 52838 h 3033575"/>
              <a:gd name="connsiteX11-153" fmla="*/ 13926 w 12192000"/>
              <a:gd name="connsiteY11-154" fmla="*/ 49091 h 3033575"/>
              <a:gd name="connsiteX12-155" fmla="*/ 284873 w 12192000"/>
              <a:gd name="connsiteY12-156" fmla="*/ 442 h 3033575"/>
              <a:gd name="connsiteX0-157" fmla="*/ 284873 w 12192000"/>
              <a:gd name="connsiteY0-158" fmla="*/ 442 h 3157480"/>
              <a:gd name="connsiteX1-159" fmla="*/ 5550878 w 12192000"/>
              <a:gd name="connsiteY1-160" fmla="*/ 1842978 h 3157480"/>
              <a:gd name="connsiteX2-161" fmla="*/ 12081561 w 12192000"/>
              <a:gd name="connsiteY2-162" fmla="*/ 1801114 h 3157480"/>
              <a:gd name="connsiteX3-163" fmla="*/ 12192000 w 12192000"/>
              <a:gd name="connsiteY3-164" fmla="*/ 1747221 h 3157480"/>
              <a:gd name="connsiteX4-165" fmla="*/ 12192000 w 12192000"/>
              <a:gd name="connsiteY4-166" fmla="*/ 2550059 h 3157480"/>
              <a:gd name="connsiteX5-167" fmla="*/ 12138352 w 12192000"/>
              <a:gd name="connsiteY5-168" fmla="*/ 2932843 h 3157480"/>
              <a:gd name="connsiteX6-169" fmla="*/ 4006366 w 12192000"/>
              <a:gd name="connsiteY6-170" fmla="*/ 2854102 h 3157480"/>
              <a:gd name="connsiteX7-171" fmla="*/ 576023 w 12192000"/>
              <a:gd name="connsiteY7-172" fmla="*/ 1348423 h 3157480"/>
              <a:gd name="connsiteX8-173" fmla="*/ 11829 w 12192000"/>
              <a:gd name="connsiteY8-174" fmla="*/ 1186252 h 3157480"/>
              <a:gd name="connsiteX9-175" fmla="*/ 0 w 12192000"/>
              <a:gd name="connsiteY9-176" fmla="*/ 1185199 h 3157480"/>
              <a:gd name="connsiteX10-177" fmla="*/ 0 w 12192000"/>
              <a:gd name="connsiteY10-178" fmla="*/ 52838 h 3157480"/>
              <a:gd name="connsiteX11-179" fmla="*/ 13926 w 12192000"/>
              <a:gd name="connsiteY11-180" fmla="*/ 49091 h 3157480"/>
              <a:gd name="connsiteX12-181" fmla="*/ 284873 w 12192000"/>
              <a:gd name="connsiteY12-182" fmla="*/ 442 h 3157480"/>
              <a:gd name="connsiteX0-183" fmla="*/ 284873 w 12192000"/>
              <a:gd name="connsiteY0-184" fmla="*/ 442 h 3218445"/>
              <a:gd name="connsiteX1-185" fmla="*/ 5550878 w 12192000"/>
              <a:gd name="connsiteY1-186" fmla="*/ 1842978 h 3218445"/>
              <a:gd name="connsiteX2-187" fmla="*/ 12081561 w 12192000"/>
              <a:gd name="connsiteY2-188" fmla="*/ 1801114 h 3218445"/>
              <a:gd name="connsiteX3-189" fmla="*/ 12192000 w 12192000"/>
              <a:gd name="connsiteY3-190" fmla="*/ 1747221 h 3218445"/>
              <a:gd name="connsiteX4-191" fmla="*/ 12192000 w 12192000"/>
              <a:gd name="connsiteY4-192" fmla="*/ 2550059 h 3218445"/>
              <a:gd name="connsiteX5-193" fmla="*/ 12138352 w 12192000"/>
              <a:gd name="connsiteY5-194" fmla="*/ 2932843 h 3218445"/>
              <a:gd name="connsiteX6-195" fmla="*/ 5290043 w 12192000"/>
              <a:gd name="connsiteY6-196" fmla="*/ 2942025 h 3218445"/>
              <a:gd name="connsiteX7-197" fmla="*/ 576023 w 12192000"/>
              <a:gd name="connsiteY7-198" fmla="*/ 1348423 h 3218445"/>
              <a:gd name="connsiteX8-199" fmla="*/ 11829 w 12192000"/>
              <a:gd name="connsiteY8-200" fmla="*/ 1186252 h 3218445"/>
              <a:gd name="connsiteX9-201" fmla="*/ 0 w 12192000"/>
              <a:gd name="connsiteY9-202" fmla="*/ 1185199 h 3218445"/>
              <a:gd name="connsiteX10-203" fmla="*/ 0 w 12192000"/>
              <a:gd name="connsiteY10-204" fmla="*/ 52838 h 3218445"/>
              <a:gd name="connsiteX11-205" fmla="*/ 13926 w 12192000"/>
              <a:gd name="connsiteY11-206" fmla="*/ 49091 h 3218445"/>
              <a:gd name="connsiteX12-207" fmla="*/ 284873 w 12192000"/>
              <a:gd name="connsiteY12-208" fmla="*/ 442 h 3218445"/>
              <a:gd name="connsiteX0-209" fmla="*/ 328444 w 12235571"/>
              <a:gd name="connsiteY0-210" fmla="*/ 442 h 3040734"/>
              <a:gd name="connsiteX1-211" fmla="*/ 5594449 w 12235571"/>
              <a:gd name="connsiteY1-212" fmla="*/ 1842978 h 3040734"/>
              <a:gd name="connsiteX2-213" fmla="*/ 12125132 w 12235571"/>
              <a:gd name="connsiteY2-214" fmla="*/ 1801114 h 3040734"/>
              <a:gd name="connsiteX3-215" fmla="*/ 12235571 w 12235571"/>
              <a:gd name="connsiteY3-216" fmla="*/ 1747221 h 3040734"/>
              <a:gd name="connsiteX4-217" fmla="*/ 12235571 w 12235571"/>
              <a:gd name="connsiteY4-218" fmla="*/ 2550059 h 3040734"/>
              <a:gd name="connsiteX5-219" fmla="*/ 12181923 w 12235571"/>
              <a:gd name="connsiteY5-220" fmla="*/ 2932843 h 3040734"/>
              <a:gd name="connsiteX6-221" fmla="*/ 5333614 w 12235571"/>
              <a:gd name="connsiteY6-222" fmla="*/ 2942025 h 3040734"/>
              <a:gd name="connsiteX7-223" fmla="*/ 514086 w 12235571"/>
              <a:gd name="connsiteY7-224" fmla="*/ 1963884 h 3040734"/>
              <a:gd name="connsiteX8-225" fmla="*/ 55400 w 12235571"/>
              <a:gd name="connsiteY8-226" fmla="*/ 1186252 h 3040734"/>
              <a:gd name="connsiteX9-227" fmla="*/ 43571 w 12235571"/>
              <a:gd name="connsiteY9-228" fmla="*/ 1185199 h 3040734"/>
              <a:gd name="connsiteX10-229" fmla="*/ 43571 w 12235571"/>
              <a:gd name="connsiteY10-230" fmla="*/ 52838 h 3040734"/>
              <a:gd name="connsiteX11-231" fmla="*/ 57497 w 12235571"/>
              <a:gd name="connsiteY11-232" fmla="*/ 49091 h 3040734"/>
              <a:gd name="connsiteX12-233" fmla="*/ 328444 w 12235571"/>
              <a:gd name="connsiteY12-234" fmla="*/ 442 h 3040734"/>
              <a:gd name="connsiteX0-235" fmla="*/ 328444 w 12235571"/>
              <a:gd name="connsiteY0-236" fmla="*/ 442 h 3298259"/>
              <a:gd name="connsiteX1-237" fmla="*/ 5594449 w 12235571"/>
              <a:gd name="connsiteY1-238" fmla="*/ 1842978 h 3298259"/>
              <a:gd name="connsiteX2-239" fmla="*/ 12125132 w 12235571"/>
              <a:gd name="connsiteY2-240" fmla="*/ 1801114 h 3298259"/>
              <a:gd name="connsiteX3-241" fmla="*/ 12235571 w 12235571"/>
              <a:gd name="connsiteY3-242" fmla="*/ 1747221 h 3298259"/>
              <a:gd name="connsiteX4-243" fmla="*/ 12235571 w 12235571"/>
              <a:gd name="connsiteY4-244" fmla="*/ 2550059 h 3298259"/>
              <a:gd name="connsiteX5-245" fmla="*/ 12181923 w 12235571"/>
              <a:gd name="connsiteY5-246" fmla="*/ 2932843 h 3298259"/>
              <a:gd name="connsiteX6-247" fmla="*/ 5333614 w 12235571"/>
              <a:gd name="connsiteY6-248" fmla="*/ 2942025 h 3298259"/>
              <a:gd name="connsiteX7-249" fmla="*/ 514086 w 12235571"/>
              <a:gd name="connsiteY7-250" fmla="*/ 1963884 h 3298259"/>
              <a:gd name="connsiteX8-251" fmla="*/ 55400 w 12235571"/>
              <a:gd name="connsiteY8-252" fmla="*/ 1186252 h 3298259"/>
              <a:gd name="connsiteX9-253" fmla="*/ 43571 w 12235571"/>
              <a:gd name="connsiteY9-254" fmla="*/ 1185199 h 3298259"/>
              <a:gd name="connsiteX10-255" fmla="*/ 43571 w 12235571"/>
              <a:gd name="connsiteY10-256" fmla="*/ 52838 h 3298259"/>
              <a:gd name="connsiteX11-257" fmla="*/ 57497 w 12235571"/>
              <a:gd name="connsiteY11-258" fmla="*/ 49091 h 3298259"/>
              <a:gd name="connsiteX12-259" fmla="*/ 328444 w 12235571"/>
              <a:gd name="connsiteY12-260" fmla="*/ 442 h 3298259"/>
              <a:gd name="connsiteX0-261" fmla="*/ 391194 w 12298321"/>
              <a:gd name="connsiteY0-262" fmla="*/ 442 h 3052589"/>
              <a:gd name="connsiteX1-263" fmla="*/ 5657199 w 12298321"/>
              <a:gd name="connsiteY1-264" fmla="*/ 1842978 h 3052589"/>
              <a:gd name="connsiteX2-265" fmla="*/ 12187882 w 12298321"/>
              <a:gd name="connsiteY2-266" fmla="*/ 1801114 h 3052589"/>
              <a:gd name="connsiteX3-267" fmla="*/ 12298321 w 12298321"/>
              <a:gd name="connsiteY3-268" fmla="*/ 1747221 h 3052589"/>
              <a:gd name="connsiteX4-269" fmla="*/ 12298321 w 12298321"/>
              <a:gd name="connsiteY4-270" fmla="*/ 2550059 h 3052589"/>
              <a:gd name="connsiteX5-271" fmla="*/ 12244673 w 12298321"/>
              <a:gd name="connsiteY5-272" fmla="*/ 2932843 h 3052589"/>
              <a:gd name="connsiteX6-273" fmla="*/ 6328349 w 12298321"/>
              <a:gd name="connsiteY6-274" fmla="*/ 2660672 h 3052589"/>
              <a:gd name="connsiteX7-275" fmla="*/ 576836 w 12298321"/>
              <a:gd name="connsiteY7-276" fmla="*/ 1963884 h 3052589"/>
              <a:gd name="connsiteX8-277" fmla="*/ 118150 w 12298321"/>
              <a:gd name="connsiteY8-278" fmla="*/ 1186252 h 3052589"/>
              <a:gd name="connsiteX9-279" fmla="*/ 106321 w 12298321"/>
              <a:gd name="connsiteY9-280" fmla="*/ 1185199 h 3052589"/>
              <a:gd name="connsiteX10-281" fmla="*/ 106321 w 12298321"/>
              <a:gd name="connsiteY10-282" fmla="*/ 52838 h 3052589"/>
              <a:gd name="connsiteX11-283" fmla="*/ 120247 w 12298321"/>
              <a:gd name="connsiteY11-284" fmla="*/ 49091 h 3052589"/>
              <a:gd name="connsiteX12-285" fmla="*/ 391194 w 12298321"/>
              <a:gd name="connsiteY12-286" fmla="*/ 442 h 3052589"/>
              <a:gd name="connsiteX0-287" fmla="*/ 391194 w 12298321"/>
              <a:gd name="connsiteY0-288" fmla="*/ 442 h 2948803"/>
              <a:gd name="connsiteX1-289" fmla="*/ 5657199 w 12298321"/>
              <a:gd name="connsiteY1-290" fmla="*/ 1842978 h 2948803"/>
              <a:gd name="connsiteX2-291" fmla="*/ 12187882 w 12298321"/>
              <a:gd name="connsiteY2-292" fmla="*/ 1801114 h 2948803"/>
              <a:gd name="connsiteX3-293" fmla="*/ 12298321 w 12298321"/>
              <a:gd name="connsiteY3-294" fmla="*/ 1747221 h 2948803"/>
              <a:gd name="connsiteX4-295" fmla="*/ 12298321 w 12298321"/>
              <a:gd name="connsiteY4-296" fmla="*/ 2550059 h 2948803"/>
              <a:gd name="connsiteX5-297" fmla="*/ 12244673 w 12298321"/>
              <a:gd name="connsiteY5-298" fmla="*/ 2932843 h 2948803"/>
              <a:gd name="connsiteX6-299" fmla="*/ 6328349 w 12298321"/>
              <a:gd name="connsiteY6-300" fmla="*/ 2660672 h 2948803"/>
              <a:gd name="connsiteX7-301" fmla="*/ 576836 w 12298321"/>
              <a:gd name="connsiteY7-302" fmla="*/ 1963884 h 2948803"/>
              <a:gd name="connsiteX8-303" fmla="*/ 118150 w 12298321"/>
              <a:gd name="connsiteY8-304" fmla="*/ 1186252 h 2948803"/>
              <a:gd name="connsiteX9-305" fmla="*/ 106321 w 12298321"/>
              <a:gd name="connsiteY9-306" fmla="*/ 1185199 h 2948803"/>
              <a:gd name="connsiteX10-307" fmla="*/ 106321 w 12298321"/>
              <a:gd name="connsiteY10-308" fmla="*/ 52838 h 2948803"/>
              <a:gd name="connsiteX11-309" fmla="*/ 120247 w 12298321"/>
              <a:gd name="connsiteY11-310" fmla="*/ 49091 h 2948803"/>
              <a:gd name="connsiteX12-311" fmla="*/ 391194 w 12298321"/>
              <a:gd name="connsiteY12-312" fmla="*/ 442 h 294880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</a:cxnLst>
            <a:rect l="l" t="t" r="r" b="b"/>
            <a:pathLst>
              <a:path w="12298321" h="2948803">
                <a:moveTo>
                  <a:pt x="391194" y="442"/>
                </a:moveTo>
                <a:cubicBezTo>
                  <a:pt x="2776687" y="-30437"/>
                  <a:pt x="3645324" y="1565196"/>
                  <a:pt x="5657199" y="1842978"/>
                </a:cubicBezTo>
                <a:cubicBezTo>
                  <a:pt x="7543330" y="2103399"/>
                  <a:pt x="10699538" y="2408738"/>
                  <a:pt x="12187882" y="1801114"/>
                </a:cubicBezTo>
                <a:lnTo>
                  <a:pt x="12298321" y="1747221"/>
                </a:lnTo>
                <a:lnTo>
                  <a:pt x="12298321" y="2550059"/>
                </a:lnTo>
                <a:lnTo>
                  <a:pt x="12244673" y="2932843"/>
                </a:lnTo>
                <a:cubicBezTo>
                  <a:pt x="10437671" y="3042375"/>
                  <a:pt x="7938881" y="1802257"/>
                  <a:pt x="6328349" y="2660672"/>
                </a:cubicBezTo>
                <a:cubicBezTo>
                  <a:pt x="4717817" y="3519087"/>
                  <a:pt x="1611869" y="2209621"/>
                  <a:pt x="576836" y="1963884"/>
                </a:cubicBezTo>
                <a:cubicBezTo>
                  <a:pt x="-458197" y="1718147"/>
                  <a:pt x="240812" y="1203357"/>
                  <a:pt x="118150" y="1186252"/>
                </a:cubicBezTo>
                <a:lnTo>
                  <a:pt x="106321" y="1185199"/>
                </a:lnTo>
                <a:lnTo>
                  <a:pt x="106321" y="52838"/>
                </a:lnTo>
                <a:lnTo>
                  <a:pt x="120247" y="49091"/>
                </a:lnTo>
                <a:cubicBezTo>
                  <a:pt x="217013" y="23452"/>
                  <a:pt x="311678" y="1472"/>
                  <a:pt x="391194" y="442"/>
                </a:cubicBezTo>
                <a:close/>
              </a:path>
            </a:pathLst>
          </a:custGeom>
          <a:solidFill>
            <a:srgbClr val="20B6BE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任意多边形 39"/>
          <p:cNvSpPr/>
          <p:nvPr/>
        </p:nvSpPr>
        <p:spPr>
          <a:xfrm>
            <a:off x="1" y="4199061"/>
            <a:ext cx="12642271" cy="2509328"/>
          </a:xfrm>
          <a:custGeom>
            <a:avLst/>
            <a:gdLst>
              <a:gd name="connsiteX0" fmla="*/ 501750 w 12642271"/>
              <a:gd name="connsiteY0" fmla="*/ 238 h 2083587"/>
              <a:gd name="connsiteX1" fmla="*/ 6207369 w 12642271"/>
              <a:gd name="connsiteY1" fmla="*/ 1121804 h 2083587"/>
              <a:gd name="connsiteX2" fmla="*/ 12625753 w 12642271"/>
              <a:gd name="connsiteY2" fmla="*/ 1315236 h 2083587"/>
              <a:gd name="connsiteX3" fmla="*/ 12642271 w 12642271"/>
              <a:gd name="connsiteY3" fmla="*/ 2021347 h 2083587"/>
              <a:gd name="connsiteX4" fmla="*/ 12513491 w 12642271"/>
              <a:gd name="connsiteY4" fmla="*/ 2053408 h 2083587"/>
              <a:gd name="connsiteX5" fmla="*/ 6350981 w 12642271"/>
              <a:gd name="connsiteY5" fmla="*/ 1710898 h 2083587"/>
              <a:gd name="connsiteX6" fmla="*/ 581885 w 12642271"/>
              <a:gd name="connsiteY6" fmla="*/ 539326 h 2083587"/>
              <a:gd name="connsiteX7" fmla="*/ 150102 w 12642271"/>
              <a:gd name="connsiteY7" fmla="*/ 597571 h 2083587"/>
              <a:gd name="connsiteX8" fmla="*/ 0 w 12642271"/>
              <a:gd name="connsiteY8" fmla="*/ 638237 h 2083587"/>
              <a:gd name="connsiteX9" fmla="*/ 0 w 12642271"/>
              <a:gd name="connsiteY9" fmla="*/ 49143 h 2083587"/>
              <a:gd name="connsiteX10" fmla="*/ 501750 w 12642271"/>
              <a:gd name="connsiteY10" fmla="*/ 238 h 2083587"/>
              <a:gd name="connsiteX0-1" fmla="*/ 501750 w 12642271"/>
              <a:gd name="connsiteY0-2" fmla="*/ 238 h 2134511"/>
              <a:gd name="connsiteX1-3" fmla="*/ 6207369 w 12642271"/>
              <a:gd name="connsiteY1-4" fmla="*/ 1121804 h 2134511"/>
              <a:gd name="connsiteX2-5" fmla="*/ 12625753 w 12642271"/>
              <a:gd name="connsiteY2-6" fmla="*/ 1315236 h 2134511"/>
              <a:gd name="connsiteX3-7" fmla="*/ 12642271 w 12642271"/>
              <a:gd name="connsiteY3-8" fmla="*/ 2021347 h 2134511"/>
              <a:gd name="connsiteX4-9" fmla="*/ 12513491 w 12642271"/>
              <a:gd name="connsiteY4-10" fmla="*/ 2053408 h 2134511"/>
              <a:gd name="connsiteX5-11" fmla="*/ 6350981 w 12642271"/>
              <a:gd name="connsiteY5-12" fmla="*/ 1710898 h 2134511"/>
              <a:gd name="connsiteX6-13" fmla="*/ 581885 w 12642271"/>
              <a:gd name="connsiteY6-14" fmla="*/ 539326 h 2134511"/>
              <a:gd name="connsiteX7-15" fmla="*/ 150102 w 12642271"/>
              <a:gd name="connsiteY7-16" fmla="*/ 597571 h 2134511"/>
              <a:gd name="connsiteX8-17" fmla="*/ 0 w 12642271"/>
              <a:gd name="connsiteY8-18" fmla="*/ 638237 h 2134511"/>
              <a:gd name="connsiteX9-19" fmla="*/ 0 w 12642271"/>
              <a:gd name="connsiteY9-20" fmla="*/ 49143 h 2134511"/>
              <a:gd name="connsiteX10-21" fmla="*/ 501750 w 12642271"/>
              <a:gd name="connsiteY10-22" fmla="*/ 238 h 2134511"/>
              <a:gd name="connsiteX0-23" fmla="*/ 501750 w 12642271"/>
              <a:gd name="connsiteY0-24" fmla="*/ 375055 h 2509328"/>
              <a:gd name="connsiteX1-25" fmla="*/ 6383216 w 12642271"/>
              <a:gd name="connsiteY1-26" fmla="*/ 564637 h 2509328"/>
              <a:gd name="connsiteX2-27" fmla="*/ 12625753 w 12642271"/>
              <a:gd name="connsiteY2-28" fmla="*/ 1690053 h 2509328"/>
              <a:gd name="connsiteX3-29" fmla="*/ 12642271 w 12642271"/>
              <a:gd name="connsiteY3-30" fmla="*/ 2396164 h 2509328"/>
              <a:gd name="connsiteX4-31" fmla="*/ 12513491 w 12642271"/>
              <a:gd name="connsiteY4-32" fmla="*/ 2428225 h 2509328"/>
              <a:gd name="connsiteX5-33" fmla="*/ 6350981 w 12642271"/>
              <a:gd name="connsiteY5-34" fmla="*/ 2085715 h 2509328"/>
              <a:gd name="connsiteX6-35" fmla="*/ 581885 w 12642271"/>
              <a:gd name="connsiteY6-36" fmla="*/ 914143 h 2509328"/>
              <a:gd name="connsiteX7-37" fmla="*/ 150102 w 12642271"/>
              <a:gd name="connsiteY7-38" fmla="*/ 972388 h 2509328"/>
              <a:gd name="connsiteX8-39" fmla="*/ 0 w 12642271"/>
              <a:gd name="connsiteY8-40" fmla="*/ 1013054 h 2509328"/>
              <a:gd name="connsiteX9-41" fmla="*/ 0 w 12642271"/>
              <a:gd name="connsiteY9-42" fmla="*/ 423960 h 2509328"/>
              <a:gd name="connsiteX10-43" fmla="*/ 501750 w 12642271"/>
              <a:gd name="connsiteY10-44" fmla="*/ 375055 h 250932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</a:cxnLst>
            <a:rect l="l" t="t" r="r" b="b"/>
            <a:pathLst>
              <a:path w="12642271" h="2509328">
                <a:moveTo>
                  <a:pt x="501750" y="375055"/>
                </a:moveTo>
                <a:cubicBezTo>
                  <a:pt x="2887243" y="344176"/>
                  <a:pt x="3685077" y="2411021"/>
                  <a:pt x="6383216" y="564637"/>
                </a:cubicBezTo>
                <a:cubicBezTo>
                  <a:pt x="9261231" y="-1404839"/>
                  <a:pt x="11289322" y="2472570"/>
                  <a:pt x="12625753" y="1690053"/>
                </a:cubicBezTo>
                <a:lnTo>
                  <a:pt x="12642271" y="2396164"/>
                </a:lnTo>
                <a:lnTo>
                  <a:pt x="12513491" y="2428225"/>
                </a:lnTo>
                <a:cubicBezTo>
                  <a:pt x="10407551" y="2907034"/>
                  <a:pt x="9149962" y="1065808"/>
                  <a:pt x="6350981" y="2085715"/>
                </a:cubicBezTo>
                <a:cubicBezTo>
                  <a:pt x="3552001" y="3105623"/>
                  <a:pt x="2383323" y="854406"/>
                  <a:pt x="581885" y="914143"/>
                </a:cubicBezTo>
                <a:cubicBezTo>
                  <a:pt x="442119" y="918778"/>
                  <a:pt x="298543" y="937324"/>
                  <a:pt x="150102" y="972388"/>
                </a:cubicBezTo>
                <a:lnTo>
                  <a:pt x="0" y="1013054"/>
                </a:lnTo>
                <a:lnTo>
                  <a:pt x="0" y="423960"/>
                </a:lnTo>
                <a:cubicBezTo>
                  <a:pt x="175846" y="392638"/>
                  <a:pt x="342717" y="377114"/>
                  <a:pt x="501750" y="375055"/>
                </a:cubicBezTo>
                <a:close/>
              </a:path>
            </a:pathLst>
          </a:custGeom>
          <a:solidFill>
            <a:srgbClr val="20B6BE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任意多边形 33"/>
          <p:cNvSpPr/>
          <p:nvPr/>
        </p:nvSpPr>
        <p:spPr>
          <a:xfrm>
            <a:off x="1" y="4544570"/>
            <a:ext cx="12642271" cy="2134511"/>
          </a:xfrm>
          <a:custGeom>
            <a:avLst/>
            <a:gdLst>
              <a:gd name="connsiteX0" fmla="*/ 501750 w 12642271"/>
              <a:gd name="connsiteY0" fmla="*/ 238 h 2083587"/>
              <a:gd name="connsiteX1" fmla="*/ 6207369 w 12642271"/>
              <a:gd name="connsiteY1" fmla="*/ 1121804 h 2083587"/>
              <a:gd name="connsiteX2" fmla="*/ 12625753 w 12642271"/>
              <a:gd name="connsiteY2" fmla="*/ 1315236 h 2083587"/>
              <a:gd name="connsiteX3" fmla="*/ 12642271 w 12642271"/>
              <a:gd name="connsiteY3" fmla="*/ 2021347 h 2083587"/>
              <a:gd name="connsiteX4" fmla="*/ 12513491 w 12642271"/>
              <a:gd name="connsiteY4" fmla="*/ 2053408 h 2083587"/>
              <a:gd name="connsiteX5" fmla="*/ 6350981 w 12642271"/>
              <a:gd name="connsiteY5" fmla="*/ 1710898 h 2083587"/>
              <a:gd name="connsiteX6" fmla="*/ 581885 w 12642271"/>
              <a:gd name="connsiteY6" fmla="*/ 539326 h 2083587"/>
              <a:gd name="connsiteX7" fmla="*/ 150102 w 12642271"/>
              <a:gd name="connsiteY7" fmla="*/ 597571 h 2083587"/>
              <a:gd name="connsiteX8" fmla="*/ 0 w 12642271"/>
              <a:gd name="connsiteY8" fmla="*/ 638237 h 2083587"/>
              <a:gd name="connsiteX9" fmla="*/ 0 w 12642271"/>
              <a:gd name="connsiteY9" fmla="*/ 49143 h 2083587"/>
              <a:gd name="connsiteX10" fmla="*/ 501750 w 12642271"/>
              <a:gd name="connsiteY10" fmla="*/ 238 h 2083587"/>
              <a:gd name="connsiteX0-1" fmla="*/ 501750 w 12642271"/>
              <a:gd name="connsiteY0-2" fmla="*/ 238 h 2134511"/>
              <a:gd name="connsiteX1-3" fmla="*/ 6207369 w 12642271"/>
              <a:gd name="connsiteY1-4" fmla="*/ 1121804 h 2134511"/>
              <a:gd name="connsiteX2-5" fmla="*/ 12625753 w 12642271"/>
              <a:gd name="connsiteY2-6" fmla="*/ 1315236 h 2134511"/>
              <a:gd name="connsiteX3-7" fmla="*/ 12642271 w 12642271"/>
              <a:gd name="connsiteY3-8" fmla="*/ 2021347 h 2134511"/>
              <a:gd name="connsiteX4-9" fmla="*/ 12513491 w 12642271"/>
              <a:gd name="connsiteY4-10" fmla="*/ 2053408 h 2134511"/>
              <a:gd name="connsiteX5-11" fmla="*/ 6350981 w 12642271"/>
              <a:gd name="connsiteY5-12" fmla="*/ 1710898 h 2134511"/>
              <a:gd name="connsiteX6-13" fmla="*/ 581885 w 12642271"/>
              <a:gd name="connsiteY6-14" fmla="*/ 539326 h 2134511"/>
              <a:gd name="connsiteX7-15" fmla="*/ 150102 w 12642271"/>
              <a:gd name="connsiteY7-16" fmla="*/ 597571 h 2134511"/>
              <a:gd name="connsiteX8-17" fmla="*/ 0 w 12642271"/>
              <a:gd name="connsiteY8-18" fmla="*/ 638237 h 2134511"/>
              <a:gd name="connsiteX9-19" fmla="*/ 0 w 12642271"/>
              <a:gd name="connsiteY9-20" fmla="*/ 49143 h 2134511"/>
              <a:gd name="connsiteX10-21" fmla="*/ 501750 w 12642271"/>
              <a:gd name="connsiteY10-22" fmla="*/ 238 h 213451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</a:cxnLst>
            <a:rect l="l" t="t" r="r" b="b"/>
            <a:pathLst>
              <a:path w="12642271" h="2134511">
                <a:moveTo>
                  <a:pt x="501750" y="238"/>
                </a:moveTo>
                <a:cubicBezTo>
                  <a:pt x="2887243" y="-30641"/>
                  <a:pt x="3509230" y="2968188"/>
                  <a:pt x="6207369" y="1121804"/>
                </a:cubicBezTo>
                <a:cubicBezTo>
                  <a:pt x="9085384" y="-847672"/>
                  <a:pt x="11289322" y="2097753"/>
                  <a:pt x="12625753" y="1315236"/>
                </a:cubicBezTo>
                <a:lnTo>
                  <a:pt x="12642271" y="2021347"/>
                </a:lnTo>
                <a:lnTo>
                  <a:pt x="12513491" y="2053408"/>
                </a:lnTo>
                <a:cubicBezTo>
                  <a:pt x="10407551" y="2532217"/>
                  <a:pt x="9149962" y="690991"/>
                  <a:pt x="6350981" y="1710898"/>
                </a:cubicBezTo>
                <a:cubicBezTo>
                  <a:pt x="3552001" y="2730806"/>
                  <a:pt x="2383323" y="479589"/>
                  <a:pt x="581885" y="539326"/>
                </a:cubicBezTo>
                <a:cubicBezTo>
                  <a:pt x="442119" y="543961"/>
                  <a:pt x="298543" y="562507"/>
                  <a:pt x="150102" y="597571"/>
                </a:cubicBezTo>
                <a:lnTo>
                  <a:pt x="0" y="638237"/>
                </a:lnTo>
                <a:lnTo>
                  <a:pt x="0" y="49143"/>
                </a:lnTo>
                <a:cubicBezTo>
                  <a:pt x="175846" y="17821"/>
                  <a:pt x="342717" y="2297"/>
                  <a:pt x="501750" y="238"/>
                </a:cubicBezTo>
                <a:close/>
              </a:path>
            </a:pathLst>
          </a:custGeom>
          <a:solidFill>
            <a:srgbClr val="20B6BE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TextBox 46"/>
          <p:cNvSpPr txBox="1"/>
          <p:nvPr/>
        </p:nvSpPr>
        <p:spPr>
          <a:xfrm>
            <a:off x="990893" y="1456140"/>
            <a:ext cx="304762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zh-CN" sz="4000" b="1" noProof="1">
                <a:solidFill>
                  <a:srgbClr val="19B4C9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从小事做起</a:t>
            </a:r>
            <a:r>
              <a:rPr lang="en-US" altLang="zh-CN" sz="4000" b="1" noProof="1">
                <a:solidFill>
                  <a:srgbClr val="19B4C9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:</a:t>
            </a:r>
            <a:endParaRPr lang="zh-CN" altLang="zh-CN" sz="4000" b="1" noProof="1">
              <a:solidFill>
                <a:srgbClr val="19B4C9"/>
              </a:solidFill>
              <a:effectLst>
                <a:outerShdw blurRad="38100" dist="38100" dir="2700000">
                  <a:srgbClr val="C0C0C0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4000" dirty="0">
              <a:solidFill>
                <a:srgbClr val="19B4C9"/>
              </a:solidFill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5193553" y="1171155"/>
            <a:ext cx="30572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19B4C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帮助有困难的同学</a:t>
            </a:r>
          </a:p>
        </p:txBody>
      </p:sp>
      <p:sp>
        <p:nvSpPr>
          <p:cNvPr id="36" name="矩形 35"/>
          <p:cNvSpPr/>
          <p:nvPr/>
        </p:nvSpPr>
        <p:spPr>
          <a:xfrm>
            <a:off x="6045913" y="2295705"/>
            <a:ext cx="3416320" cy="662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rgbClr val="19B4C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热爱劳动，热爱公益</a:t>
            </a:r>
            <a:endParaRPr lang="en-US" altLang="zh-CN" sz="2800" dirty="0">
              <a:solidFill>
                <a:srgbClr val="19B4C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6812080" y="3396550"/>
            <a:ext cx="3775393" cy="662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rgbClr val="19B4C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积极面对困难，不抱怨</a:t>
            </a:r>
            <a:endParaRPr lang="en-US" altLang="zh-CN" sz="2800" dirty="0">
              <a:solidFill>
                <a:srgbClr val="19B4C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" name="任意多边形 27"/>
          <p:cNvSpPr/>
          <p:nvPr/>
        </p:nvSpPr>
        <p:spPr>
          <a:xfrm>
            <a:off x="0" y="5008550"/>
            <a:ext cx="12537832" cy="1758355"/>
          </a:xfrm>
          <a:custGeom>
            <a:avLst/>
            <a:gdLst>
              <a:gd name="connsiteX0" fmla="*/ 568728 w 12632431"/>
              <a:gd name="connsiteY0" fmla="*/ 1170 h 1758355"/>
              <a:gd name="connsiteX1" fmla="*/ 6207369 w 12632431"/>
              <a:gd name="connsiteY1" fmla="*/ 1172742 h 1758355"/>
              <a:gd name="connsiteX2" fmla="*/ 12625753 w 12632431"/>
              <a:gd name="connsiteY2" fmla="*/ 1366174 h 1758355"/>
              <a:gd name="connsiteX3" fmla="*/ 12632431 w 12632431"/>
              <a:gd name="connsiteY3" fmla="*/ 1651634 h 1758355"/>
              <a:gd name="connsiteX4" fmla="*/ 12577416 w 12632431"/>
              <a:gd name="connsiteY4" fmla="*/ 1671706 h 1758355"/>
              <a:gd name="connsiteX5" fmla="*/ 6036725 w 12632431"/>
              <a:gd name="connsiteY5" fmla="*/ 1500989 h 1758355"/>
              <a:gd name="connsiteX6" fmla="*/ 43527 w 12632431"/>
              <a:gd name="connsiteY6" fmla="*/ 954701 h 1758355"/>
              <a:gd name="connsiteX7" fmla="*/ 0 w 12632431"/>
              <a:gd name="connsiteY7" fmla="*/ 966331 h 1758355"/>
              <a:gd name="connsiteX8" fmla="*/ 0 w 12632431"/>
              <a:gd name="connsiteY8" fmla="*/ 100081 h 1758355"/>
              <a:gd name="connsiteX9" fmla="*/ 568728 w 12632431"/>
              <a:gd name="connsiteY9" fmla="*/ 1170 h 1758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632431" h="1758355">
                <a:moveTo>
                  <a:pt x="568728" y="1170"/>
                </a:moveTo>
                <a:cubicBezTo>
                  <a:pt x="2329430" y="-58567"/>
                  <a:pt x="3471681" y="2192650"/>
                  <a:pt x="6207369" y="1172742"/>
                </a:cubicBezTo>
                <a:cubicBezTo>
                  <a:pt x="9226060" y="47327"/>
                  <a:pt x="11289322" y="2148691"/>
                  <a:pt x="12625753" y="1366174"/>
                </a:cubicBezTo>
                <a:lnTo>
                  <a:pt x="12632431" y="1651634"/>
                </a:lnTo>
                <a:lnTo>
                  <a:pt x="12577416" y="1671706"/>
                </a:lnTo>
                <a:cubicBezTo>
                  <a:pt x="11110248" y="2124180"/>
                  <a:pt x="8366526" y="613516"/>
                  <a:pt x="6036725" y="1500989"/>
                </a:cubicBezTo>
                <a:cubicBezTo>
                  <a:pt x="3629264" y="2418045"/>
                  <a:pt x="2110499" y="477375"/>
                  <a:pt x="43527" y="954701"/>
                </a:cubicBezTo>
                <a:lnTo>
                  <a:pt x="0" y="966331"/>
                </a:lnTo>
                <a:lnTo>
                  <a:pt x="0" y="100081"/>
                </a:lnTo>
                <a:cubicBezTo>
                  <a:pt x="197827" y="38260"/>
                  <a:pt x="386587" y="7350"/>
                  <a:pt x="568728" y="1170"/>
                </a:cubicBezTo>
                <a:close/>
              </a:path>
            </a:pathLst>
          </a:custGeom>
          <a:solidFill>
            <a:srgbClr val="20B6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0" name="组合 39"/>
          <p:cNvGrpSpPr/>
          <p:nvPr/>
        </p:nvGrpSpPr>
        <p:grpSpPr>
          <a:xfrm>
            <a:off x="3344916" y="2818078"/>
            <a:ext cx="1284558" cy="1284558"/>
            <a:chOff x="2132930" y="1035327"/>
            <a:chExt cx="1307248" cy="1307248"/>
          </a:xfrm>
        </p:grpSpPr>
        <p:grpSp>
          <p:nvGrpSpPr>
            <p:cNvPr id="41" name="组合 40"/>
            <p:cNvGrpSpPr/>
            <p:nvPr/>
          </p:nvGrpSpPr>
          <p:grpSpPr>
            <a:xfrm rot="20755360">
              <a:off x="2132930" y="1035327"/>
              <a:ext cx="1307248" cy="1307248"/>
              <a:chOff x="5153025" y="4019551"/>
              <a:chExt cx="1866899" cy="1866899"/>
            </a:xfrm>
          </p:grpSpPr>
          <p:sp>
            <p:nvSpPr>
              <p:cNvPr id="43" name="椭圆 42"/>
              <p:cNvSpPr/>
              <p:nvPr/>
            </p:nvSpPr>
            <p:spPr>
              <a:xfrm>
                <a:off x="5566468" y="4396051"/>
                <a:ext cx="1047657" cy="1047657"/>
              </a:xfrm>
              <a:prstGeom prst="ellipse">
                <a:avLst/>
              </a:prstGeom>
              <a:solidFill>
                <a:srgbClr val="FFC000"/>
              </a:solidFill>
              <a:ln w="22225">
                <a:solidFill>
                  <a:srgbClr val="FFC000"/>
                </a:solidFill>
              </a:ln>
              <a:effectLst>
                <a:innerShdw blurRad="241300" dist="76200">
                  <a:srgbClr val="FFFF00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44" name="组合 43"/>
              <p:cNvGrpSpPr/>
              <p:nvPr/>
            </p:nvGrpSpPr>
            <p:grpSpPr>
              <a:xfrm>
                <a:off x="6050915" y="4019551"/>
                <a:ext cx="71120" cy="1866899"/>
                <a:chOff x="6072187" y="3914775"/>
                <a:chExt cx="0" cy="2143125"/>
              </a:xfrm>
            </p:grpSpPr>
            <p:cxnSp>
              <p:nvCxnSpPr>
                <p:cNvPr id="54" name="直接连接符 53"/>
                <p:cNvCxnSpPr/>
                <p:nvPr/>
              </p:nvCxnSpPr>
              <p:spPr>
                <a:xfrm>
                  <a:off x="6072187" y="3914775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直接连接符 54"/>
                <p:cNvCxnSpPr/>
                <p:nvPr/>
              </p:nvCxnSpPr>
              <p:spPr>
                <a:xfrm>
                  <a:off x="6072187" y="5810250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" name="组合 44"/>
              <p:cNvGrpSpPr/>
              <p:nvPr/>
            </p:nvGrpSpPr>
            <p:grpSpPr>
              <a:xfrm rot="16200000">
                <a:off x="6050915" y="4019551"/>
                <a:ext cx="71120" cy="1866899"/>
                <a:chOff x="6072187" y="3914775"/>
                <a:chExt cx="0" cy="2143125"/>
              </a:xfrm>
            </p:grpSpPr>
            <p:cxnSp>
              <p:nvCxnSpPr>
                <p:cNvPr id="52" name="直接连接符 51"/>
                <p:cNvCxnSpPr/>
                <p:nvPr/>
              </p:nvCxnSpPr>
              <p:spPr>
                <a:xfrm>
                  <a:off x="6072187" y="3914775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直接连接符 52"/>
                <p:cNvCxnSpPr/>
                <p:nvPr/>
              </p:nvCxnSpPr>
              <p:spPr>
                <a:xfrm>
                  <a:off x="6072187" y="5810250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6" name="组合 45"/>
              <p:cNvGrpSpPr/>
              <p:nvPr/>
            </p:nvGrpSpPr>
            <p:grpSpPr>
              <a:xfrm rot="2700000">
                <a:off x="6050915" y="4019551"/>
                <a:ext cx="71120" cy="1866899"/>
                <a:chOff x="6072187" y="3914775"/>
                <a:chExt cx="0" cy="2143125"/>
              </a:xfrm>
            </p:grpSpPr>
            <p:cxnSp>
              <p:nvCxnSpPr>
                <p:cNvPr id="50" name="直接连接符 49"/>
                <p:cNvCxnSpPr/>
                <p:nvPr/>
              </p:nvCxnSpPr>
              <p:spPr>
                <a:xfrm>
                  <a:off x="6072187" y="3914775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直接连接符 50"/>
                <p:cNvCxnSpPr/>
                <p:nvPr/>
              </p:nvCxnSpPr>
              <p:spPr>
                <a:xfrm>
                  <a:off x="6072187" y="5810250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7" name="组合 46"/>
              <p:cNvGrpSpPr/>
              <p:nvPr/>
            </p:nvGrpSpPr>
            <p:grpSpPr>
              <a:xfrm rot="18900000" flipH="1">
                <a:off x="6050915" y="4019551"/>
                <a:ext cx="71120" cy="1866899"/>
                <a:chOff x="6072187" y="3914775"/>
                <a:chExt cx="0" cy="2143125"/>
              </a:xfrm>
            </p:grpSpPr>
            <p:cxnSp>
              <p:nvCxnSpPr>
                <p:cNvPr id="48" name="直接连接符 47"/>
                <p:cNvCxnSpPr/>
                <p:nvPr/>
              </p:nvCxnSpPr>
              <p:spPr>
                <a:xfrm>
                  <a:off x="6072187" y="3914775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直接连接符 48"/>
                <p:cNvCxnSpPr/>
                <p:nvPr/>
              </p:nvCxnSpPr>
              <p:spPr>
                <a:xfrm>
                  <a:off x="6072187" y="5810250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42" name="弧形 41"/>
            <p:cNvSpPr/>
            <p:nvPr/>
          </p:nvSpPr>
          <p:spPr>
            <a:xfrm>
              <a:off x="2477044" y="1366932"/>
              <a:ext cx="594214" cy="594214"/>
            </a:xfrm>
            <a:prstGeom prst="arc">
              <a:avLst/>
            </a:prstGeom>
            <a:ln w="508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6" name="组合 55"/>
          <p:cNvGrpSpPr/>
          <p:nvPr/>
        </p:nvGrpSpPr>
        <p:grpSpPr>
          <a:xfrm>
            <a:off x="2622013" y="3271057"/>
            <a:ext cx="1862063" cy="1142683"/>
            <a:chOff x="8726219" y="-661205"/>
            <a:chExt cx="2154936" cy="1322409"/>
          </a:xfrm>
        </p:grpSpPr>
        <p:sp>
          <p:nvSpPr>
            <p:cNvPr id="57" name="任意多边形 41"/>
            <p:cNvSpPr/>
            <p:nvPr/>
          </p:nvSpPr>
          <p:spPr>
            <a:xfrm rot="21387068">
              <a:off x="8737941" y="-661205"/>
              <a:ext cx="2143214" cy="1322408"/>
            </a:xfrm>
            <a:custGeom>
              <a:avLst/>
              <a:gdLst>
                <a:gd name="connsiteX0" fmla="*/ 948690 w 2148840"/>
                <a:gd name="connsiteY0" fmla="*/ 0 h 1325880"/>
                <a:gd name="connsiteX1" fmla="*/ 1264643 w 2148840"/>
                <a:gd name="connsiteY1" fmla="*/ 209428 h 1325880"/>
                <a:gd name="connsiteX2" fmla="*/ 1272463 w 2148840"/>
                <a:gd name="connsiteY2" fmla="*/ 234618 h 1325880"/>
                <a:gd name="connsiteX3" fmla="*/ 1318138 w 2148840"/>
                <a:gd name="connsiteY3" fmla="*/ 209827 h 1325880"/>
                <a:gd name="connsiteX4" fmla="*/ 1451610 w 2148840"/>
                <a:gd name="connsiteY4" fmla="*/ 182880 h 1325880"/>
                <a:gd name="connsiteX5" fmla="*/ 1735948 w 2148840"/>
                <a:gd name="connsiteY5" fmla="*/ 334061 h 1325880"/>
                <a:gd name="connsiteX6" fmla="*/ 1754729 w 2148840"/>
                <a:gd name="connsiteY6" fmla="*/ 368663 h 1325880"/>
                <a:gd name="connsiteX7" fmla="*/ 1811161 w 2148840"/>
                <a:gd name="connsiteY7" fmla="*/ 374352 h 1325880"/>
                <a:gd name="connsiteX8" fmla="*/ 2148840 w 2148840"/>
                <a:gd name="connsiteY8" fmla="*/ 788670 h 1325880"/>
                <a:gd name="connsiteX9" fmla="*/ 1725930 w 2148840"/>
                <a:gd name="connsiteY9" fmla="*/ 1211580 h 1325880"/>
                <a:gd name="connsiteX10" fmla="*/ 1489477 w 2148840"/>
                <a:gd name="connsiteY10" fmla="*/ 1139354 h 1325880"/>
                <a:gd name="connsiteX11" fmla="*/ 1436947 w 2148840"/>
                <a:gd name="connsiteY11" fmla="*/ 1096013 h 1325880"/>
                <a:gd name="connsiteX12" fmla="*/ 1420223 w 2148840"/>
                <a:gd name="connsiteY12" fmla="*/ 1126825 h 1325880"/>
                <a:gd name="connsiteX13" fmla="*/ 1045845 w 2148840"/>
                <a:gd name="connsiteY13" fmla="*/ 1325880 h 1325880"/>
                <a:gd name="connsiteX14" fmla="*/ 726597 w 2148840"/>
                <a:gd name="connsiteY14" fmla="*/ 1193643 h 1325880"/>
                <a:gd name="connsiteX15" fmla="*/ 677235 w 2148840"/>
                <a:gd name="connsiteY15" fmla="*/ 1133816 h 1325880"/>
                <a:gd name="connsiteX16" fmla="*/ 643102 w 2148840"/>
                <a:gd name="connsiteY16" fmla="*/ 1152342 h 1325880"/>
                <a:gd name="connsiteX17" fmla="*/ 462915 w 2148840"/>
                <a:gd name="connsiteY17" fmla="*/ 1188720 h 1325880"/>
                <a:gd name="connsiteX18" fmla="*/ 0 w 2148840"/>
                <a:gd name="connsiteY18" fmla="*/ 725805 h 1325880"/>
                <a:gd name="connsiteX19" fmla="*/ 462915 w 2148840"/>
                <a:gd name="connsiteY19" fmla="*/ 262890 h 1325880"/>
                <a:gd name="connsiteX20" fmla="*/ 556209 w 2148840"/>
                <a:gd name="connsiteY20" fmla="*/ 272295 h 1325880"/>
                <a:gd name="connsiteX21" fmla="*/ 611187 w 2148840"/>
                <a:gd name="connsiteY21" fmla="*/ 289361 h 1325880"/>
                <a:gd name="connsiteX22" fmla="*/ 612757 w 2148840"/>
                <a:gd name="connsiteY22" fmla="*/ 273794 h 1325880"/>
                <a:gd name="connsiteX23" fmla="*/ 948690 w 2148840"/>
                <a:gd name="connsiteY23" fmla="*/ 0 h 132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148840" h="1325880">
                  <a:moveTo>
                    <a:pt x="948690" y="0"/>
                  </a:moveTo>
                  <a:cubicBezTo>
                    <a:pt x="1090723" y="0"/>
                    <a:pt x="1212588" y="86356"/>
                    <a:pt x="1264643" y="209428"/>
                  </a:cubicBezTo>
                  <a:lnTo>
                    <a:pt x="1272463" y="234618"/>
                  </a:lnTo>
                  <a:lnTo>
                    <a:pt x="1318138" y="209827"/>
                  </a:lnTo>
                  <a:cubicBezTo>
                    <a:pt x="1359162" y="192475"/>
                    <a:pt x="1404265" y="182880"/>
                    <a:pt x="1451610" y="182880"/>
                  </a:cubicBezTo>
                  <a:cubicBezTo>
                    <a:pt x="1569971" y="182880"/>
                    <a:pt x="1674326" y="242849"/>
                    <a:pt x="1735948" y="334061"/>
                  </a:cubicBezTo>
                  <a:lnTo>
                    <a:pt x="1754729" y="368663"/>
                  </a:lnTo>
                  <a:lnTo>
                    <a:pt x="1811161" y="374352"/>
                  </a:lnTo>
                  <a:cubicBezTo>
                    <a:pt x="2003874" y="413787"/>
                    <a:pt x="2148840" y="584299"/>
                    <a:pt x="2148840" y="788670"/>
                  </a:cubicBezTo>
                  <a:cubicBezTo>
                    <a:pt x="2148840" y="1022237"/>
                    <a:pt x="1959497" y="1211580"/>
                    <a:pt x="1725930" y="1211580"/>
                  </a:cubicBezTo>
                  <a:cubicBezTo>
                    <a:pt x="1638342" y="1211580"/>
                    <a:pt x="1556974" y="1184954"/>
                    <a:pt x="1489477" y="1139354"/>
                  </a:cubicBezTo>
                  <a:lnTo>
                    <a:pt x="1436947" y="1096013"/>
                  </a:lnTo>
                  <a:lnTo>
                    <a:pt x="1420223" y="1126825"/>
                  </a:lnTo>
                  <a:cubicBezTo>
                    <a:pt x="1339088" y="1246920"/>
                    <a:pt x="1201688" y="1325880"/>
                    <a:pt x="1045845" y="1325880"/>
                  </a:cubicBezTo>
                  <a:cubicBezTo>
                    <a:pt x="921171" y="1325880"/>
                    <a:pt x="808300" y="1275346"/>
                    <a:pt x="726597" y="1193643"/>
                  </a:cubicBezTo>
                  <a:lnTo>
                    <a:pt x="677235" y="1133816"/>
                  </a:lnTo>
                  <a:lnTo>
                    <a:pt x="643102" y="1152342"/>
                  </a:lnTo>
                  <a:cubicBezTo>
                    <a:pt x="587720" y="1175767"/>
                    <a:pt x="526830" y="1188720"/>
                    <a:pt x="462915" y="1188720"/>
                  </a:cubicBezTo>
                  <a:cubicBezTo>
                    <a:pt x="207254" y="1188720"/>
                    <a:pt x="0" y="981466"/>
                    <a:pt x="0" y="725805"/>
                  </a:cubicBezTo>
                  <a:cubicBezTo>
                    <a:pt x="0" y="470144"/>
                    <a:pt x="207254" y="262890"/>
                    <a:pt x="462915" y="262890"/>
                  </a:cubicBezTo>
                  <a:cubicBezTo>
                    <a:pt x="494873" y="262890"/>
                    <a:pt x="526074" y="266128"/>
                    <a:pt x="556209" y="272295"/>
                  </a:cubicBezTo>
                  <a:lnTo>
                    <a:pt x="611187" y="289361"/>
                  </a:lnTo>
                  <a:lnTo>
                    <a:pt x="612757" y="273794"/>
                  </a:lnTo>
                  <a:cubicBezTo>
                    <a:pt x="644731" y="117540"/>
                    <a:pt x="782984" y="0"/>
                    <a:pt x="948690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outerShdw blurRad="215900" dist="76200" dir="66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8" name="任意多边形 43"/>
            <p:cNvSpPr/>
            <p:nvPr/>
          </p:nvSpPr>
          <p:spPr>
            <a:xfrm rot="21387068">
              <a:off x="8726219" y="-661204"/>
              <a:ext cx="2143214" cy="1322408"/>
            </a:xfrm>
            <a:custGeom>
              <a:avLst/>
              <a:gdLst>
                <a:gd name="connsiteX0" fmla="*/ 948690 w 2148840"/>
                <a:gd name="connsiteY0" fmla="*/ 0 h 1325880"/>
                <a:gd name="connsiteX1" fmla="*/ 1264643 w 2148840"/>
                <a:gd name="connsiteY1" fmla="*/ 209428 h 1325880"/>
                <a:gd name="connsiteX2" fmla="*/ 1272463 w 2148840"/>
                <a:gd name="connsiteY2" fmla="*/ 234618 h 1325880"/>
                <a:gd name="connsiteX3" fmla="*/ 1318138 w 2148840"/>
                <a:gd name="connsiteY3" fmla="*/ 209827 h 1325880"/>
                <a:gd name="connsiteX4" fmla="*/ 1451610 w 2148840"/>
                <a:gd name="connsiteY4" fmla="*/ 182880 h 1325880"/>
                <a:gd name="connsiteX5" fmla="*/ 1735948 w 2148840"/>
                <a:gd name="connsiteY5" fmla="*/ 334061 h 1325880"/>
                <a:gd name="connsiteX6" fmla="*/ 1754729 w 2148840"/>
                <a:gd name="connsiteY6" fmla="*/ 368663 h 1325880"/>
                <a:gd name="connsiteX7" fmla="*/ 1811161 w 2148840"/>
                <a:gd name="connsiteY7" fmla="*/ 374352 h 1325880"/>
                <a:gd name="connsiteX8" fmla="*/ 2148840 w 2148840"/>
                <a:gd name="connsiteY8" fmla="*/ 788670 h 1325880"/>
                <a:gd name="connsiteX9" fmla="*/ 1725930 w 2148840"/>
                <a:gd name="connsiteY9" fmla="*/ 1211580 h 1325880"/>
                <a:gd name="connsiteX10" fmla="*/ 1489477 w 2148840"/>
                <a:gd name="connsiteY10" fmla="*/ 1139354 h 1325880"/>
                <a:gd name="connsiteX11" fmla="*/ 1436947 w 2148840"/>
                <a:gd name="connsiteY11" fmla="*/ 1096013 h 1325880"/>
                <a:gd name="connsiteX12" fmla="*/ 1420223 w 2148840"/>
                <a:gd name="connsiteY12" fmla="*/ 1126825 h 1325880"/>
                <a:gd name="connsiteX13" fmla="*/ 1045845 w 2148840"/>
                <a:gd name="connsiteY13" fmla="*/ 1325880 h 1325880"/>
                <a:gd name="connsiteX14" fmla="*/ 726597 w 2148840"/>
                <a:gd name="connsiteY14" fmla="*/ 1193643 h 1325880"/>
                <a:gd name="connsiteX15" fmla="*/ 677235 w 2148840"/>
                <a:gd name="connsiteY15" fmla="*/ 1133816 h 1325880"/>
                <a:gd name="connsiteX16" fmla="*/ 643102 w 2148840"/>
                <a:gd name="connsiteY16" fmla="*/ 1152342 h 1325880"/>
                <a:gd name="connsiteX17" fmla="*/ 462915 w 2148840"/>
                <a:gd name="connsiteY17" fmla="*/ 1188720 h 1325880"/>
                <a:gd name="connsiteX18" fmla="*/ 0 w 2148840"/>
                <a:gd name="connsiteY18" fmla="*/ 725805 h 1325880"/>
                <a:gd name="connsiteX19" fmla="*/ 462915 w 2148840"/>
                <a:gd name="connsiteY19" fmla="*/ 262890 h 1325880"/>
                <a:gd name="connsiteX20" fmla="*/ 556209 w 2148840"/>
                <a:gd name="connsiteY20" fmla="*/ 272295 h 1325880"/>
                <a:gd name="connsiteX21" fmla="*/ 611187 w 2148840"/>
                <a:gd name="connsiteY21" fmla="*/ 289361 h 1325880"/>
                <a:gd name="connsiteX22" fmla="*/ 612757 w 2148840"/>
                <a:gd name="connsiteY22" fmla="*/ 273794 h 1325880"/>
                <a:gd name="connsiteX23" fmla="*/ 948690 w 2148840"/>
                <a:gd name="connsiteY23" fmla="*/ 0 h 132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148840" h="1325880">
                  <a:moveTo>
                    <a:pt x="948690" y="0"/>
                  </a:moveTo>
                  <a:cubicBezTo>
                    <a:pt x="1090723" y="0"/>
                    <a:pt x="1212588" y="86356"/>
                    <a:pt x="1264643" y="209428"/>
                  </a:cubicBezTo>
                  <a:lnTo>
                    <a:pt x="1272463" y="234618"/>
                  </a:lnTo>
                  <a:lnTo>
                    <a:pt x="1318138" y="209827"/>
                  </a:lnTo>
                  <a:cubicBezTo>
                    <a:pt x="1359162" y="192475"/>
                    <a:pt x="1404265" y="182880"/>
                    <a:pt x="1451610" y="182880"/>
                  </a:cubicBezTo>
                  <a:cubicBezTo>
                    <a:pt x="1569971" y="182880"/>
                    <a:pt x="1674326" y="242849"/>
                    <a:pt x="1735948" y="334061"/>
                  </a:cubicBezTo>
                  <a:lnTo>
                    <a:pt x="1754729" y="368663"/>
                  </a:lnTo>
                  <a:lnTo>
                    <a:pt x="1811161" y="374352"/>
                  </a:lnTo>
                  <a:cubicBezTo>
                    <a:pt x="2003874" y="413787"/>
                    <a:pt x="2148840" y="584299"/>
                    <a:pt x="2148840" y="788670"/>
                  </a:cubicBezTo>
                  <a:cubicBezTo>
                    <a:pt x="2148840" y="1022237"/>
                    <a:pt x="1959497" y="1211580"/>
                    <a:pt x="1725930" y="1211580"/>
                  </a:cubicBezTo>
                  <a:cubicBezTo>
                    <a:pt x="1638342" y="1211580"/>
                    <a:pt x="1556974" y="1184954"/>
                    <a:pt x="1489477" y="1139354"/>
                  </a:cubicBezTo>
                  <a:lnTo>
                    <a:pt x="1436947" y="1096013"/>
                  </a:lnTo>
                  <a:lnTo>
                    <a:pt x="1420223" y="1126825"/>
                  </a:lnTo>
                  <a:cubicBezTo>
                    <a:pt x="1339088" y="1246920"/>
                    <a:pt x="1201688" y="1325880"/>
                    <a:pt x="1045845" y="1325880"/>
                  </a:cubicBezTo>
                  <a:cubicBezTo>
                    <a:pt x="921171" y="1325880"/>
                    <a:pt x="808300" y="1275346"/>
                    <a:pt x="726597" y="1193643"/>
                  </a:cubicBezTo>
                  <a:lnTo>
                    <a:pt x="677235" y="1133816"/>
                  </a:lnTo>
                  <a:lnTo>
                    <a:pt x="643102" y="1152342"/>
                  </a:lnTo>
                  <a:cubicBezTo>
                    <a:pt x="587720" y="1175767"/>
                    <a:pt x="526830" y="1188720"/>
                    <a:pt x="462915" y="1188720"/>
                  </a:cubicBezTo>
                  <a:cubicBezTo>
                    <a:pt x="207254" y="1188720"/>
                    <a:pt x="0" y="981466"/>
                    <a:pt x="0" y="725805"/>
                  </a:cubicBezTo>
                  <a:cubicBezTo>
                    <a:pt x="0" y="470144"/>
                    <a:pt x="207254" y="262890"/>
                    <a:pt x="462915" y="262890"/>
                  </a:cubicBezTo>
                  <a:cubicBezTo>
                    <a:pt x="494873" y="262890"/>
                    <a:pt x="526074" y="266128"/>
                    <a:pt x="556209" y="272295"/>
                  </a:cubicBezTo>
                  <a:lnTo>
                    <a:pt x="611187" y="289361"/>
                  </a:lnTo>
                  <a:lnTo>
                    <a:pt x="612757" y="273794"/>
                  </a:lnTo>
                  <a:cubicBezTo>
                    <a:pt x="644731" y="117540"/>
                    <a:pt x="782984" y="0"/>
                    <a:pt x="948690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innerShdw blurRad="355600" dist="114300" dir="3600000">
                <a:srgbClr val="19B4C9">
                  <a:alpha val="32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9" name="组合 58"/>
          <p:cNvGrpSpPr/>
          <p:nvPr/>
        </p:nvGrpSpPr>
        <p:grpSpPr>
          <a:xfrm rot="19652793">
            <a:off x="4966800" y="2348378"/>
            <a:ext cx="646818" cy="655654"/>
            <a:chOff x="2817684" y="410418"/>
            <a:chExt cx="604235" cy="612489"/>
          </a:xfrm>
        </p:grpSpPr>
        <p:grpSp>
          <p:nvGrpSpPr>
            <p:cNvPr id="60" name="组合 59"/>
            <p:cNvGrpSpPr/>
            <p:nvPr/>
          </p:nvGrpSpPr>
          <p:grpSpPr>
            <a:xfrm rot="21335217">
              <a:off x="2817684" y="410418"/>
              <a:ext cx="604235" cy="612489"/>
              <a:chOff x="7973451" y="5027358"/>
              <a:chExt cx="1573291" cy="1594779"/>
            </a:xfrm>
          </p:grpSpPr>
          <p:sp>
            <p:nvSpPr>
              <p:cNvPr id="62" name="五角星 2"/>
              <p:cNvSpPr/>
              <p:nvPr/>
            </p:nvSpPr>
            <p:spPr>
              <a:xfrm rot="20480842">
                <a:off x="7975659" y="5027358"/>
                <a:ext cx="1571083" cy="1580289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-1" fmla="*/ 0 w 914398"/>
                  <a:gd name="connsiteY0-2" fmla="*/ 349269 h 923906"/>
                  <a:gd name="connsiteX1-3" fmla="*/ 262139 w 914398"/>
                  <a:gd name="connsiteY1-4" fmla="*/ 223173 h 923906"/>
                  <a:gd name="connsiteX2-5" fmla="*/ 457199 w 914398"/>
                  <a:gd name="connsiteY2-6" fmla="*/ 0 h 923906"/>
                  <a:gd name="connsiteX3-7" fmla="*/ 652259 w 914398"/>
                  <a:gd name="connsiteY3-8" fmla="*/ 223173 h 923906"/>
                  <a:gd name="connsiteX4-9" fmla="*/ 914398 w 914398"/>
                  <a:gd name="connsiteY4-10" fmla="*/ 349269 h 923906"/>
                  <a:gd name="connsiteX5-11" fmla="*/ 772813 w 914398"/>
                  <a:gd name="connsiteY5-12" fmla="*/ 613293 h 923906"/>
                  <a:gd name="connsiteX6-13" fmla="*/ 739764 w 914398"/>
                  <a:gd name="connsiteY6-14" fmla="*/ 914398 h 923906"/>
                  <a:gd name="connsiteX7-15" fmla="*/ 457199 w 914398"/>
                  <a:gd name="connsiteY7-16" fmla="*/ 854400 h 923906"/>
                  <a:gd name="connsiteX8-17" fmla="*/ 174634 w 914398"/>
                  <a:gd name="connsiteY8-18" fmla="*/ 914398 h 923906"/>
                  <a:gd name="connsiteX9-19" fmla="*/ 141585 w 914398"/>
                  <a:gd name="connsiteY9-20" fmla="*/ 613293 h 923906"/>
                  <a:gd name="connsiteX10-21" fmla="*/ 0 w 914398"/>
                  <a:gd name="connsiteY10-22" fmla="*/ 349269 h 923906"/>
                  <a:gd name="connsiteX0-23" fmla="*/ 0 w 916461"/>
                  <a:gd name="connsiteY0-24" fmla="*/ 349269 h 923906"/>
                  <a:gd name="connsiteX1-25" fmla="*/ 262139 w 916461"/>
                  <a:gd name="connsiteY1-26" fmla="*/ 223173 h 923906"/>
                  <a:gd name="connsiteX2-27" fmla="*/ 457199 w 916461"/>
                  <a:gd name="connsiteY2-28" fmla="*/ 0 h 923906"/>
                  <a:gd name="connsiteX3-29" fmla="*/ 652259 w 916461"/>
                  <a:gd name="connsiteY3-30" fmla="*/ 223173 h 923906"/>
                  <a:gd name="connsiteX4-31" fmla="*/ 914398 w 916461"/>
                  <a:gd name="connsiteY4-32" fmla="*/ 349269 h 923906"/>
                  <a:gd name="connsiteX5-33" fmla="*/ 772813 w 916461"/>
                  <a:gd name="connsiteY5-34" fmla="*/ 613293 h 923906"/>
                  <a:gd name="connsiteX6-35" fmla="*/ 739764 w 916461"/>
                  <a:gd name="connsiteY6-36" fmla="*/ 914398 h 923906"/>
                  <a:gd name="connsiteX7-37" fmla="*/ 457199 w 916461"/>
                  <a:gd name="connsiteY7-38" fmla="*/ 854400 h 923906"/>
                  <a:gd name="connsiteX8-39" fmla="*/ 174634 w 916461"/>
                  <a:gd name="connsiteY8-40" fmla="*/ 914398 h 923906"/>
                  <a:gd name="connsiteX9-41" fmla="*/ 141585 w 916461"/>
                  <a:gd name="connsiteY9-42" fmla="*/ 613293 h 923906"/>
                  <a:gd name="connsiteX10-43" fmla="*/ 0 w 916461"/>
                  <a:gd name="connsiteY10-44" fmla="*/ 349269 h 923906"/>
                  <a:gd name="connsiteX0-45" fmla="*/ 0 w 916461"/>
                  <a:gd name="connsiteY0-46" fmla="*/ 349269 h 923906"/>
                  <a:gd name="connsiteX1-47" fmla="*/ 262139 w 916461"/>
                  <a:gd name="connsiteY1-48" fmla="*/ 223173 h 923906"/>
                  <a:gd name="connsiteX2-49" fmla="*/ 457199 w 916461"/>
                  <a:gd name="connsiteY2-50" fmla="*/ 0 h 923906"/>
                  <a:gd name="connsiteX3-51" fmla="*/ 652259 w 916461"/>
                  <a:gd name="connsiteY3-52" fmla="*/ 223173 h 923906"/>
                  <a:gd name="connsiteX4-53" fmla="*/ 914398 w 916461"/>
                  <a:gd name="connsiteY4-54" fmla="*/ 349269 h 923906"/>
                  <a:gd name="connsiteX5-55" fmla="*/ 772813 w 916461"/>
                  <a:gd name="connsiteY5-56" fmla="*/ 613293 h 923906"/>
                  <a:gd name="connsiteX6-57" fmla="*/ 739764 w 916461"/>
                  <a:gd name="connsiteY6-58" fmla="*/ 914398 h 923906"/>
                  <a:gd name="connsiteX7-59" fmla="*/ 457199 w 916461"/>
                  <a:gd name="connsiteY7-60" fmla="*/ 854400 h 923906"/>
                  <a:gd name="connsiteX8-61" fmla="*/ 174634 w 916461"/>
                  <a:gd name="connsiteY8-62" fmla="*/ 914398 h 923906"/>
                  <a:gd name="connsiteX9-63" fmla="*/ 141585 w 916461"/>
                  <a:gd name="connsiteY9-64" fmla="*/ 613293 h 923906"/>
                  <a:gd name="connsiteX10-65" fmla="*/ 0 w 916461"/>
                  <a:gd name="connsiteY10-66" fmla="*/ 349269 h 923906"/>
                  <a:gd name="connsiteX0-67" fmla="*/ 2063 w 918524"/>
                  <a:gd name="connsiteY0-68" fmla="*/ 349269 h 923906"/>
                  <a:gd name="connsiteX1-69" fmla="*/ 264202 w 918524"/>
                  <a:gd name="connsiteY1-70" fmla="*/ 223173 h 923906"/>
                  <a:gd name="connsiteX2-71" fmla="*/ 459262 w 918524"/>
                  <a:gd name="connsiteY2-72" fmla="*/ 0 h 923906"/>
                  <a:gd name="connsiteX3-73" fmla="*/ 654322 w 918524"/>
                  <a:gd name="connsiteY3-74" fmla="*/ 223173 h 923906"/>
                  <a:gd name="connsiteX4-75" fmla="*/ 916461 w 918524"/>
                  <a:gd name="connsiteY4-76" fmla="*/ 349269 h 923906"/>
                  <a:gd name="connsiteX5-77" fmla="*/ 774876 w 918524"/>
                  <a:gd name="connsiteY5-78" fmla="*/ 613293 h 923906"/>
                  <a:gd name="connsiteX6-79" fmla="*/ 741827 w 918524"/>
                  <a:gd name="connsiteY6-80" fmla="*/ 914398 h 923906"/>
                  <a:gd name="connsiteX7-81" fmla="*/ 459262 w 918524"/>
                  <a:gd name="connsiteY7-82" fmla="*/ 854400 h 923906"/>
                  <a:gd name="connsiteX8-83" fmla="*/ 176697 w 918524"/>
                  <a:gd name="connsiteY8-84" fmla="*/ 914398 h 923906"/>
                  <a:gd name="connsiteX9-85" fmla="*/ 143648 w 918524"/>
                  <a:gd name="connsiteY9-86" fmla="*/ 613293 h 923906"/>
                  <a:gd name="connsiteX10-87" fmla="*/ 2063 w 918524"/>
                  <a:gd name="connsiteY10-88" fmla="*/ 349269 h 923906"/>
                  <a:gd name="connsiteX0-89" fmla="*/ 2063 w 918524"/>
                  <a:gd name="connsiteY0-90" fmla="*/ 349269 h 923906"/>
                  <a:gd name="connsiteX1-91" fmla="*/ 264202 w 918524"/>
                  <a:gd name="connsiteY1-92" fmla="*/ 223173 h 923906"/>
                  <a:gd name="connsiteX2-93" fmla="*/ 459262 w 918524"/>
                  <a:gd name="connsiteY2-94" fmla="*/ 0 h 923906"/>
                  <a:gd name="connsiteX3-95" fmla="*/ 654322 w 918524"/>
                  <a:gd name="connsiteY3-96" fmla="*/ 223173 h 923906"/>
                  <a:gd name="connsiteX4-97" fmla="*/ 916461 w 918524"/>
                  <a:gd name="connsiteY4-98" fmla="*/ 349269 h 923906"/>
                  <a:gd name="connsiteX5-99" fmla="*/ 774876 w 918524"/>
                  <a:gd name="connsiteY5-100" fmla="*/ 613293 h 923906"/>
                  <a:gd name="connsiteX6-101" fmla="*/ 741827 w 918524"/>
                  <a:gd name="connsiteY6-102" fmla="*/ 914398 h 923906"/>
                  <a:gd name="connsiteX7-103" fmla="*/ 459262 w 918524"/>
                  <a:gd name="connsiteY7-104" fmla="*/ 854400 h 923906"/>
                  <a:gd name="connsiteX8-105" fmla="*/ 176697 w 918524"/>
                  <a:gd name="connsiteY8-106" fmla="*/ 914398 h 923906"/>
                  <a:gd name="connsiteX9-107" fmla="*/ 143648 w 918524"/>
                  <a:gd name="connsiteY9-108" fmla="*/ 613293 h 923906"/>
                  <a:gd name="connsiteX10-109" fmla="*/ 2063 w 918524"/>
                  <a:gd name="connsiteY10-110" fmla="*/ 349269 h 923906"/>
                  <a:gd name="connsiteX0-111" fmla="*/ 2063 w 918524"/>
                  <a:gd name="connsiteY0-112" fmla="*/ 349269 h 923906"/>
                  <a:gd name="connsiteX1-113" fmla="*/ 264202 w 918524"/>
                  <a:gd name="connsiteY1-114" fmla="*/ 223173 h 923906"/>
                  <a:gd name="connsiteX2-115" fmla="*/ 459262 w 918524"/>
                  <a:gd name="connsiteY2-116" fmla="*/ 0 h 923906"/>
                  <a:gd name="connsiteX3-117" fmla="*/ 654322 w 918524"/>
                  <a:gd name="connsiteY3-118" fmla="*/ 223173 h 923906"/>
                  <a:gd name="connsiteX4-119" fmla="*/ 916461 w 918524"/>
                  <a:gd name="connsiteY4-120" fmla="*/ 349269 h 923906"/>
                  <a:gd name="connsiteX5-121" fmla="*/ 774876 w 918524"/>
                  <a:gd name="connsiteY5-122" fmla="*/ 613293 h 923906"/>
                  <a:gd name="connsiteX6-123" fmla="*/ 741827 w 918524"/>
                  <a:gd name="connsiteY6-124" fmla="*/ 914398 h 923906"/>
                  <a:gd name="connsiteX7-125" fmla="*/ 459262 w 918524"/>
                  <a:gd name="connsiteY7-126" fmla="*/ 854400 h 923906"/>
                  <a:gd name="connsiteX8-127" fmla="*/ 176697 w 918524"/>
                  <a:gd name="connsiteY8-128" fmla="*/ 914398 h 923906"/>
                  <a:gd name="connsiteX9-129" fmla="*/ 143648 w 918524"/>
                  <a:gd name="connsiteY9-130" fmla="*/ 613293 h 923906"/>
                  <a:gd name="connsiteX10-131" fmla="*/ 2063 w 918524"/>
                  <a:gd name="connsiteY10-132" fmla="*/ 349269 h 923906"/>
                  <a:gd name="connsiteX0-133" fmla="*/ 2063 w 918524"/>
                  <a:gd name="connsiteY0-134" fmla="*/ 349269 h 923906"/>
                  <a:gd name="connsiteX1-135" fmla="*/ 264202 w 918524"/>
                  <a:gd name="connsiteY1-136" fmla="*/ 223173 h 923906"/>
                  <a:gd name="connsiteX2-137" fmla="*/ 459262 w 918524"/>
                  <a:gd name="connsiteY2-138" fmla="*/ 0 h 923906"/>
                  <a:gd name="connsiteX3-139" fmla="*/ 654322 w 918524"/>
                  <a:gd name="connsiteY3-140" fmla="*/ 223173 h 923906"/>
                  <a:gd name="connsiteX4-141" fmla="*/ 916461 w 918524"/>
                  <a:gd name="connsiteY4-142" fmla="*/ 349269 h 923906"/>
                  <a:gd name="connsiteX5-143" fmla="*/ 774876 w 918524"/>
                  <a:gd name="connsiteY5-144" fmla="*/ 613293 h 923906"/>
                  <a:gd name="connsiteX6-145" fmla="*/ 741827 w 918524"/>
                  <a:gd name="connsiteY6-146" fmla="*/ 914398 h 923906"/>
                  <a:gd name="connsiteX7-147" fmla="*/ 459262 w 918524"/>
                  <a:gd name="connsiteY7-148" fmla="*/ 854400 h 923906"/>
                  <a:gd name="connsiteX8-149" fmla="*/ 176697 w 918524"/>
                  <a:gd name="connsiteY8-150" fmla="*/ 914398 h 923906"/>
                  <a:gd name="connsiteX9-151" fmla="*/ 143648 w 918524"/>
                  <a:gd name="connsiteY9-152" fmla="*/ 613293 h 923906"/>
                  <a:gd name="connsiteX10-153" fmla="*/ 2063 w 918524"/>
                  <a:gd name="connsiteY10-154" fmla="*/ 349269 h 923906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</a:cxnLst>
                <a:rect l="l" t="t" r="r" b="b"/>
                <a:pathLst>
                  <a:path w="918524" h="923906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C4EF39"/>
              </a:solidFill>
              <a:ln w="63500">
                <a:noFill/>
              </a:ln>
              <a:effectLst>
                <a:outerShdw blurRad="190500" dist="63500" dir="5400000" algn="t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aseline="-25000"/>
              </a:p>
            </p:txBody>
          </p:sp>
          <p:sp>
            <p:nvSpPr>
              <p:cNvPr id="63" name="五角星 2"/>
              <p:cNvSpPr/>
              <p:nvPr/>
            </p:nvSpPr>
            <p:spPr>
              <a:xfrm rot="20480842">
                <a:off x="7973451" y="5041848"/>
                <a:ext cx="1571083" cy="1580289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-1" fmla="*/ 0 w 914398"/>
                  <a:gd name="connsiteY0-2" fmla="*/ 349269 h 923906"/>
                  <a:gd name="connsiteX1-3" fmla="*/ 262139 w 914398"/>
                  <a:gd name="connsiteY1-4" fmla="*/ 223173 h 923906"/>
                  <a:gd name="connsiteX2-5" fmla="*/ 457199 w 914398"/>
                  <a:gd name="connsiteY2-6" fmla="*/ 0 h 923906"/>
                  <a:gd name="connsiteX3-7" fmla="*/ 652259 w 914398"/>
                  <a:gd name="connsiteY3-8" fmla="*/ 223173 h 923906"/>
                  <a:gd name="connsiteX4-9" fmla="*/ 914398 w 914398"/>
                  <a:gd name="connsiteY4-10" fmla="*/ 349269 h 923906"/>
                  <a:gd name="connsiteX5-11" fmla="*/ 772813 w 914398"/>
                  <a:gd name="connsiteY5-12" fmla="*/ 613293 h 923906"/>
                  <a:gd name="connsiteX6-13" fmla="*/ 739764 w 914398"/>
                  <a:gd name="connsiteY6-14" fmla="*/ 914398 h 923906"/>
                  <a:gd name="connsiteX7-15" fmla="*/ 457199 w 914398"/>
                  <a:gd name="connsiteY7-16" fmla="*/ 854400 h 923906"/>
                  <a:gd name="connsiteX8-17" fmla="*/ 174634 w 914398"/>
                  <a:gd name="connsiteY8-18" fmla="*/ 914398 h 923906"/>
                  <a:gd name="connsiteX9-19" fmla="*/ 141585 w 914398"/>
                  <a:gd name="connsiteY9-20" fmla="*/ 613293 h 923906"/>
                  <a:gd name="connsiteX10-21" fmla="*/ 0 w 914398"/>
                  <a:gd name="connsiteY10-22" fmla="*/ 349269 h 923906"/>
                  <a:gd name="connsiteX0-23" fmla="*/ 0 w 916461"/>
                  <a:gd name="connsiteY0-24" fmla="*/ 349269 h 923906"/>
                  <a:gd name="connsiteX1-25" fmla="*/ 262139 w 916461"/>
                  <a:gd name="connsiteY1-26" fmla="*/ 223173 h 923906"/>
                  <a:gd name="connsiteX2-27" fmla="*/ 457199 w 916461"/>
                  <a:gd name="connsiteY2-28" fmla="*/ 0 h 923906"/>
                  <a:gd name="connsiteX3-29" fmla="*/ 652259 w 916461"/>
                  <a:gd name="connsiteY3-30" fmla="*/ 223173 h 923906"/>
                  <a:gd name="connsiteX4-31" fmla="*/ 914398 w 916461"/>
                  <a:gd name="connsiteY4-32" fmla="*/ 349269 h 923906"/>
                  <a:gd name="connsiteX5-33" fmla="*/ 772813 w 916461"/>
                  <a:gd name="connsiteY5-34" fmla="*/ 613293 h 923906"/>
                  <a:gd name="connsiteX6-35" fmla="*/ 739764 w 916461"/>
                  <a:gd name="connsiteY6-36" fmla="*/ 914398 h 923906"/>
                  <a:gd name="connsiteX7-37" fmla="*/ 457199 w 916461"/>
                  <a:gd name="connsiteY7-38" fmla="*/ 854400 h 923906"/>
                  <a:gd name="connsiteX8-39" fmla="*/ 174634 w 916461"/>
                  <a:gd name="connsiteY8-40" fmla="*/ 914398 h 923906"/>
                  <a:gd name="connsiteX9-41" fmla="*/ 141585 w 916461"/>
                  <a:gd name="connsiteY9-42" fmla="*/ 613293 h 923906"/>
                  <a:gd name="connsiteX10-43" fmla="*/ 0 w 916461"/>
                  <a:gd name="connsiteY10-44" fmla="*/ 349269 h 923906"/>
                  <a:gd name="connsiteX0-45" fmla="*/ 0 w 916461"/>
                  <a:gd name="connsiteY0-46" fmla="*/ 349269 h 923906"/>
                  <a:gd name="connsiteX1-47" fmla="*/ 262139 w 916461"/>
                  <a:gd name="connsiteY1-48" fmla="*/ 223173 h 923906"/>
                  <a:gd name="connsiteX2-49" fmla="*/ 457199 w 916461"/>
                  <a:gd name="connsiteY2-50" fmla="*/ 0 h 923906"/>
                  <a:gd name="connsiteX3-51" fmla="*/ 652259 w 916461"/>
                  <a:gd name="connsiteY3-52" fmla="*/ 223173 h 923906"/>
                  <a:gd name="connsiteX4-53" fmla="*/ 914398 w 916461"/>
                  <a:gd name="connsiteY4-54" fmla="*/ 349269 h 923906"/>
                  <a:gd name="connsiteX5-55" fmla="*/ 772813 w 916461"/>
                  <a:gd name="connsiteY5-56" fmla="*/ 613293 h 923906"/>
                  <a:gd name="connsiteX6-57" fmla="*/ 739764 w 916461"/>
                  <a:gd name="connsiteY6-58" fmla="*/ 914398 h 923906"/>
                  <a:gd name="connsiteX7-59" fmla="*/ 457199 w 916461"/>
                  <a:gd name="connsiteY7-60" fmla="*/ 854400 h 923906"/>
                  <a:gd name="connsiteX8-61" fmla="*/ 174634 w 916461"/>
                  <a:gd name="connsiteY8-62" fmla="*/ 914398 h 923906"/>
                  <a:gd name="connsiteX9-63" fmla="*/ 141585 w 916461"/>
                  <a:gd name="connsiteY9-64" fmla="*/ 613293 h 923906"/>
                  <a:gd name="connsiteX10-65" fmla="*/ 0 w 916461"/>
                  <a:gd name="connsiteY10-66" fmla="*/ 349269 h 923906"/>
                  <a:gd name="connsiteX0-67" fmla="*/ 2063 w 918524"/>
                  <a:gd name="connsiteY0-68" fmla="*/ 349269 h 923906"/>
                  <a:gd name="connsiteX1-69" fmla="*/ 264202 w 918524"/>
                  <a:gd name="connsiteY1-70" fmla="*/ 223173 h 923906"/>
                  <a:gd name="connsiteX2-71" fmla="*/ 459262 w 918524"/>
                  <a:gd name="connsiteY2-72" fmla="*/ 0 h 923906"/>
                  <a:gd name="connsiteX3-73" fmla="*/ 654322 w 918524"/>
                  <a:gd name="connsiteY3-74" fmla="*/ 223173 h 923906"/>
                  <a:gd name="connsiteX4-75" fmla="*/ 916461 w 918524"/>
                  <a:gd name="connsiteY4-76" fmla="*/ 349269 h 923906"/>
                  <a:gd name="connsiteX5-77" fmla="*/ 774876 w 918524"/>
                  <a:gd name="connsiteY5-78" fmla="*/ 613293 h 923906"/>
                  <a:gd name="connsiteX6-79" fmla="*/ 741827 w 918524"/>
                  <a:gd name="connsiteY6-80" fmla="*/ 914398 h 923906"/>
                  <a:gd name="connsiteX7-81" fmla="*/ 459262 w 918524"/>
                  <a:gd name="connsiteY7-82" fmla="*/ 854400 h 923906"/>
                  <a:gd name="connsiteX8-83" fmla="*/ 176697 w 918524"/>
                  <a:gd name="connsiteY8-84" fmla="*/ 914398 h 923906"/>
                  <a:gd name="connsiteX9-85" fmla="*/ 143648 w 918524"/>
                  <a:gd name="connsiteY9-86" fmla="*/ 613293 h 923906"/>
                  <a:gd name="connsiteX10-87" fmla="*/ 2063 w 918524"/>
                  <a:gd name="connsiteY10-88" fmla="*/ 349269 h 923906"/>
                  <a:gd name="connsiteX0-89" fmla="*/ 2063 w 918524"/>
                  <a:gd name="connsiteY0-90" fmla="*/ 349269 h 923906"/>
                  <a:gd name="connsiteX1-91" fmla="*/ 264202 w 918524"/>
                  <a:gd name="connsiteY1-92" fmla="*/ 223173 h 923906"/>
                  <a:gd name="connsiteX2-93" fmla="*/ 459262 w 918524"/>
                  <a:gd name="connsiteY2-94" fmla="*/ 0 h 923906"/>
                  <a:gd name="connsiteX3-95" fmla="*/ 654322 w 918524"/>
                  <a:gd name="connsiteY3-96" fmla="*/ 223173 h 923906"/>
                  <a:gd name="connsiteX4-97" fmla="*/ 916461 w 918524"/>
                  <a:gd name="connsiteY4-98" fmla="*/ 349269 h 923906"/>
                  <a:gd name="connsiteX5-99" fmla="*/ 774876 w 918524"/>
                  <a:gd name="connsiteY5-100" fmla="*/ 613293 h 923906"/>
                  <a:gd name="connsiteX6-101" fmla="*/ 741827 w 918524"/>
                  <a:gd name="connsiteY6-102" fmla="*/ 914398 h 923906"/>
                  <a:gd name="connsiteX7-103" fmla="*/ 459262 w 918524"/>
                  <a:gd name="connsiteY7-104" fmla="*/ 854400 h 923906"/>
                  <a:gd name="connsiteX8-105" fmla="*/ 176697 w 918524"/>
                  <a:gd name="connsiteY8-106" fmla="*/ 914398 h 923906"/>
                  <a:gd name="connsiteX9-107" fmla="*/ 143648 w 918524"/>
                  <a:gd name="connsiteY9-108" fmla="*/ 613293 h 923906"/>
                  <a:gd name="connsiteX10-109" fmla="*/ 2063 w 918524"/>
                  <a:gd name="connsiteY10-110" fmla="*/ 349269 h 923906"/>
                  <a:gd name="connsiteX0-111" fmla="*/ 2063 w 918524"/>
                  <a:gd name="connsiteY0-112" fmla="*/ 349269 h 923906"/>
                  <a:gd name="connsiteX1-113" fmla="*/ 264202 w 918524"/>
                  <a:gd name="connsiteY1-114" fmla="*/ 223173 h 923906"/>
                  <a:gd name="connsiteX2-115" fmla="*/ 459262 w 918524"/>
                  <a:gd name="connsiteY2-116" fmla="*/ 0 h 923906"/>
                  <a:gd name="connsiteX3-117" fmla="*/ 654322 w 918524"/>
                  <a:gd name="connsiteY3-118" fmla="*/ 223173 h 923906"/>
                  <a:gd name="connsiteX4-119" fmla="*/ 916461 w 918524"/>
                  <a:gd name="connsiteY4-120" fmla="*/ 349269 h 923906"/>
                  <a:gd name="connsiteX5-121" fmla="*/ 774876 w 918524"/>
                  <a:gd name="connsiteY5-122" fmla="*/ 613293 h 923906"/>
                  <a:gd name="connsiteX6-123" fmla="*/ 741827 w 918524"/>
                  <a:gd name="connsiteY6-124" fmla="*/ 914398 h 923906"/>
                  <a:gd name="connsiteX7-125" fmla="*/ 459262 w 918524"/>
                  <a:gd name="connsiteY7-126" fmla="*/ 854400 h 923906"/>
                  <a:gd name="connsiteX8-127" fmla="*/ 176697 w 918524"/>
                  <a:gd name="connsiteY8-128" fmla="*/ 914398 h 923906"/>
                  <a:gd name="connsiteX9-129" fmla="*/ 143648 w 918524"/>
                  <a:gd name="connsiteY9-130" fmla="*/ 613293 h 923906"/>
                  <a:gd name="connsiteX10-131" fmla="*/ 2063 w 918524"/>
                  <a:gd name="connsiteY10-132" fmla="*/ 349269 h 923906"/>
                  <a:gd name="connsiteX0-133" fmla="*/ 2063 w 918524"/>
                  <a:gd name="connsiteY0-134" fmla="*/ 349269 h 923906"/>
                  <a:gd name="connsiteX1-135" fmla="*/ 264202 w 918524"/>
                  <a:gd name="connsiteY1-136" fmla="*/ 223173 h 923906"/>
                  <a:gd name="connsiteX2-137" fmla="*/ 459262 w 918524"/>
                  <a:gd name="connsiteY2-138" fmla="*/ 0 h 923906"/>
                  <a:gd name="connsiteX3-139" fmla="*/ 654322 w 918524"/>
                  <a:gd name="connsiteY3-140" fmla="*/ 223173 h 923906"/>
                  <a:gd name="connsiteX4-141" fmla="*/ 916461 w 918524"/>
                  <a:gd name="connsiteY4-142" fmla="*/ 349269 h 923906"/>
                  <a:gd name="connsiteX5-143" fmla="*/ 774876 w 918524"/>
                  <a:gd name="connsiteY5-144" fmla="*/ 613293 h 923906"/>
                  <a:gd name="connsiteX6-145" fmla="*/ 741827 w 918524"/>
                  <a:gd name="connsiteY6-146" fmla="*/ 914398 h 923906"/>
                  <a:gd name="connsiteX7-147" fmla="*/ 459262 w 918524"/>
                  <a:gd name="connsiteY7-148" fmla="*/ 854400 h 923906"/>
                  <a:gd name="connsiteX8-149" fmla="*/ 176697 w 918524"/>
                  <a:gd name="connsiteY8-150" fmla="*/ 914398 h 923906"/>
                  <a:gd name="connsiteX9-151" fmla="*/ 143648 w 918524"/>
                  <a:gd name="connsiteY9-152" fmla="*/ 613293 h 923906"/>
                  <a:gd name="connsiteX10-153" fmla="*/ 2063 w 918524"/>
                  <a:gd name="connsiteY10-154" fmla="*/ 349269 h 923906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</a:cxnLst>
                <a:rect l="l" t="t" r="r" b="b"/>
                <a:pathLst>
                  <a:path w="918524" h="923906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FF8FA7"/>
              </a:solidFill>
              <a:ln w="25400">
                <a:solidFill>
                  <a:schemeClr val="bg1"/>
                </a:solidFill>
              </a:ln>
              <a:effectLst>
                <a:innerShdw blurRad="368300">
                  <a:srgbClr val="FF3B65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aseline="-25000"/>
              </a:p>
            </p:txBody>
          </p:sp>
        </p:grpSp>
        <p:sp>
          <p:nvSpPr>
            <p:cNvPr id="61" name="弧形 60"/>
            <p:cNvSpPr/>
            <p:nvPr/>
          </p:nvSpPr>
          <p:spPr>
            <a:xfrm rot="15881703">
              <a:off x="2988235" y="627531"/>
              <a:ext cx="197224" cy="197224"/>
            </a:xfrm>
            <a:prstGeom prst="arc">
              <a:avLst>
                <a:gd name="adj1" fmla="val 16200000"/>
                <a:gd name="adj2" fmla="val 20358260"/>
              </a:avLst>
            </a:prstGeom>
            <a:ln w="41275">
              <a:solidFill>
                <a:schemeClr val="bg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64" name="组合 63"/>
          <p:cNvGrpSpPr/>
          <p:nvPr/>
        </p:nvGrpSpPr>
        <p:grpSpPr>
          <a:xfrm rot="2224307">
            <a:off x="4289178" y="1088043"/>
            <a:ext cx="592456" cy="581562"/>
            <a:chOff x="10646778" y="4753862"/>
            <a:chExt cx="751521" cy="737702"/>
          </a:xfrm>
        </p:grpSpPr>
        <p:sp>
          <p:nvSpPr>
            <p:cNvPr id="65" name="五角星 2"/>
            <p:cNvSpPr/>
            <p:nvPr/>
          </p:nvSpPr>
          <p:spPr>
            <a:xfrm rot="20227648" flipH="1">
              <a:off x="10648573" y="4753862"/>
              <a:ext cx="749726" cy="728735"/>
            </a:xfrm>
            <a:custGeom>
              <a:avLst/>
              <a:gdLst>
                <a:gd name="connsiteX0" fmla="*/ 1 w 914400"/>
                <a:gd name="connsiteY0" fmla="*/ 349269 h 914400"/>
                <a:gd name="connsiteX1" fmla="*/ 262140 w 914400"/>
                <a:gd name="connsiteY1" fmla="*/ 223173 h 914400"/>
                <a:gd name="connsiteX2" fmla="*/ 457200 w 914400"/>
                <a:gd name="connsiteY2" fmla="*/ 0 h 914400"/>
                <a:gd name="connsiteX3" fmla="*/ 652260 w 914400"/>
                <a:gd name="connsiteY3" fmla="*/ 223173 h 914400"/>
                <a:gd name="connsiteX4" fmla="*/ 914399 w 914400"/>
                <a:gd name="connsiteY4" fmla="*/ 349269 h 914400"/>
                <a:gd name="connsiteX5" fmla="*/ 772814 w 914400"/>
                <a:gd name="connsiteY5" fmla="*/ 613293 h 914400"/>
                <a:gd name="connsiteX6" fmla="*/ 739765 w 914400"/>
                <a:gd name="connsiteY6" fmla="*/ 914398 h 914400"/>
                <a:gd name="connsiteX7" fmla="*/ 457200 w 914400"/>
                <a:gd name="connsiteY7" fmla="*/ 854400 h 914400"/>
                <a:gd name="connsiteX8" fmla="*/ 174635 w 914400"/>
                <a:gd name="connsiteY8" fmla="*/ 914398 h 914400"/>
                <a:gd name="connsiteX9" fmla="*/ 141586 w 914400"/>
                <a:gd name="connsiteY9" fmla="*/ 613293 h 914400"/>
                <a:gd name="connsiteX10" fmla="*/ 1 w 914400"/>
                <a:gd name="connsiteY10" fmla="*/ 349269 h 914400"/>
                <a:gd name="connsiteX0-1" fmla="*/ 0 w 914398"/>
                <a:gd name="connsiteY0-2" fmla="*/ 349269 h 923906"/>
                <a:gd name="connsiteX1-3" fmla="*/ 262139 w 914398"/>
                <a:gd name="connsiteY1-4" fmla="*/ 223173 h 923906"/>
                <a:gd name="connsiteX2-5" fmla="*/ 457199 w 914398"/>
                <a:gd name="connsiteY2-6" fmla="*/ 0 h 923906"/>
                <a:gd name="connsiteX3-7" fmla="*/ 652259 w 914398"/>
                <a:gd name="connsiteY3-8" fmla="*/ 223173 h 923906"/>
                <a:gd name="connsiteX4-9" fmla="*/ 914398 w 914398"/>
                <a:gd name="connsiteY4-10" fmla="*/ 349269 h 923906"/>
                <a:gd name="connsiteX5-11" fmla="*/ 772813 w 914398"/>
                <a:gd name="connsiteY5-12" fmla="*/ 613293 h 923906"/>
                <a:gd name="connsiteX6-13" fmla="*/ 739764 w 914398"/>
                <a:gd name="connsiteY6-14" fmla="*/ 914398 h 923906"/>
                <a:gd name="connsiteX7-15" fmla="*/ 457199 w 914398"/>
                <a:gd name="connsiteY7-16" fmla="*/ 854400 h 923906"/>
                <a:gd name="connsiteX8-17" fmla="*/ 174634 w 914398"/>
                <a:gd name="connsiteY8-18" fmla="*/ 914398 h 923906"/>
                <a:gd name="connsiteX9-19" fmla="*/ 141585 w 914398"/>
                <a:gd name="connsiteY9-20" fmla="*/ 613293 h 923906"/>
                <a:gd name="connsiteX10-21" fmla="*/ 0 w 914398"/>
                <a:gd name="connsiteY10-22" fmla="*/ 349269 h 923906"/>
                <a:gd name="connsiteX0-23" fmla="*/ 0 w 916461"/>
                <a:gd name="connsiteY0-24" fmla="*/ 349269 h 923906"/>
                <a:gd name="connsiteX1-25" fmla="*/ 262139 w 916461"/>
                <a:gd name="connsiteY1-26" fmla="*/ 223173 h 923906"/>
                <a:gd name="connsiteX2-27" fmla="*/ 457199 w 916461"/>
                <a:gd name="connsiteY2-28" fmla="*/ 0 h 923906"/>
                <a:gd name="connsiteX3-29" fmla="*/ 652259 w 916461"/>
                <a:gd name="connsiteY3-30" fmla="*/ 223173 h 923906"/>
                <a:gd name="connsiteX4-31" fmla="*/ 914398 w 916461"/>
                <a:gd name="connsiteY4-32" fmla="*/ 349269 h 923906"/>
                <a:gd name="connsiteX5-33" fmla="*/ 772813 w 916461"/>
                <a:gd name="connsiteY5-34" fmla="*/ 613293 h 923906"/>
                <a:gd name="connsiteX6-35" fmla="*/ 739764 w 916461"/>
                <a:gd name="connsiteY6-36" fmla="*/ 914398 h 923906"/>
                <a:gd name="connsiteX7-37" fmla="*/ 457199 w 916461"/>
                <a:gd name="connsiteY7-38" fmla="*/ 854400 h 923906"/>
                <a:gd name="connsiteX8-39" fmla="*/ 174634 w 916461"/>
                <a:gd name="connsiteY8-40" fmla="*/ 914398 h 923906"/>
                <a:gd name="connsiteX9-41" fmla="*/ 141585 w 916461"/>
                <a:gd name="connsiteY9-42" fmla="*/ 613293 h 923906"/>
                <a:gd name="connsiteX10-43" fmla="*/ 0 w 916461"/>
                <a:gd name="connsiteY10-44" fmla="*/ 349269 h 923906"/>
                <a:gd name="connsiteX0-45" fmla="*/ 0 w 916461"/>
                <a:gd name="connsiteY0-46" fmla="*/ 349269 h 923906"/>
                <a:gd name="connsiteX1-47" fmla="*/ 262139 w 916461"/>
                <a:gd name="connsiteY1-48" fmla="*/ 223173 h 923906"/>
                <a:gd name="connsiteX2-49" fmla="*/ 457199 w 916461"/>
                <a:gd name="connsiteY2-50" fmla="*/ 0 h 923906"/>
                <a:gd name="connsiteX3-51" fmla="*/ 652259 w 916461"/>
                <a:gd name="connsiteY3-52" fmla="*/ 223173 h 923906"/>
                <a:gd name="connsiteX4-53" fmla="*/ 914398 w 916461"/>
                <a:gd name="connsiteY4-54" fmla="*/ 349269 h 923906"/>
                <a:gd name="connsiteX5-55" fmla="*/ 772813 w 916461"/>
                <a:gd name="connsiteY5-56" fmla="*/ 613293 h 923906"/>
                <a:gd name="connsiteX6-57" fmla="*/ 739764 w 916461"/>
                <a:gd name="connsiteY6-58" fmla="*/ 914398 h 923906"/>
                <a:gd name="connsiteX7-59" fmla="*/ 457199 w 916461"/>
                <a:gd name="connsiteY7-60" fmla="*/ 854400 h 923906"/>
                <a:gd name="connsiteX8-61" fmla="*/ 174634 w 916461"/>
                <a:gd name="connsiteY8-62" fmla="*/ 914398 h 923906"/>
                <a:gd name="connsiteX9-63" fmla="*/ 141585 w 916461"/>
                <a:gd name="connsiteY9-64" fmla="*/ 613293 h 923906"/>
                <a:gd name="connsiteX10-65" fmla="*/ 0 w 916461"/>
                <a:gd name="connsiteY10-66" fmla="*/ 349269 h 923906"/>
                <a:gd name="connsiteX0-67" fmla="*/ 2063 w 918524"/>
                <a:gd name="connsiteY0-68" fmla="*/ 349269 h 923906"/>
                <a:gd name="connsiteX1-69" fmla="*/ 264202 w 918524"/>
                <a:gd name="connsiteY1-70" fmla="*/ 223173 h 923906"/>
                <a:gd name="connsiteX2-71" fmla="*/ 459262 w 918524"/>
                <a:gd name="connsiteY2-72" fmla="*/ 0 h 923906"/>
                <a:gd name="connsiteX3-73" fmla="*/ 654322 w 918524"/>
                <a:gd name="connsiteY3-74" fmla="*/ 223173 h 923906"/>
                <a:gd name="connsiteX4-75" fmla="*/ 916461 w 918524"/>
                <a:gd name="connsiteY4-76" fmla="*/ 349269 h 923906"/>
                <a:gd name="connsiteX5-77" fmla="*/ 774876 w 918524"/>
                <a:gd name="connsiteY5-78" fmla="*/ 613293 h 923906"/>
                <a:gd name="connsiteX6-79" fmla="*/ 741827 w 918524"/>
                <a:gd name="connsiteY6-80" fmla="*/ 914398 h 923906"/>
                <a:gd name="connsiteX7-81" fmla="*/ 459262 w 918524"/>
                <a:gd name="connsiteY7-82" fmla="*/ 854400 h 923906"/>
                <a:gd name="connsiteX8-83" fmla="*/ 176697 w 918524"/>
                <a:gd name="connsiteY8-84" fmla="*/ 914398 h 923906"/>
                <a:gd name="connsiteX9-85" fmla="*/ 143648 w 918524"/>
                <a:gd name="connsiteY9-86" fmla="*/ 613293 h 923906"/>
                <a:gd name="connsiteX10-87" fmla="*/ 2063 w 918524"/>
                <a:gd name="connsiteY10-88" fmla="*/ 349269 h 923906"/>
                <a:gd name="connsiteX0-89" fmla="*/ 2063 w 918524"/>
                <a:gd name="connsiteY0-90" fmla="*/ 349269 h 923906"/>
                <a:gd name="connsiteX1-91" fmla="*/ 264202 w 918524"/>
                <a:gd name="connsiteY1-92" fmla="*/ 223173 h 923906"/>
                <a:gd name="connsiteX2-93" fmla="*/ 459262 w 918524"/>
                <a:gd name="connsiteY2-94" fmla="*/ 0 h 923906"/>
                <a:gd name="connsiteX3-95" fmla="*/ 654322 w 918524"/>
                <a:gd name="connsiteY3-96" fmla="*/ 223173 h 923906"/>
                <a:gd name="connsiteX4-97" fmla="*/ 916461 w 918524"/>
                <a:gd name="connsiteY4-98" fmla="*/ 349269 h 923906"/>
                <a:gd name="connsiteX5-99" fmla="*/ 774876 w 918524"/>
                <a:gd name="connsiteY5-100" fmla="*/ 613293 h 923906"/>
                <a:gd name="connsiteX6-101" fmla="*/ 741827 w 918524"/>
                <a:gd name="connsiteY6-102" fmla="*/ 914398 h 923906"/>
                <a:gd name="connsiteX7-103" fmla="*/ 459262 w 918524"/>
                <a:gd name="connsiteY7-104" fmla="*/ 854400 h 923906"/>
                <a:gd name="connsiteX8-105" fmla="*/ 176697 w 918524"/>
                <a:gd name="connsiteY8-106" fmla="*/ 914398 h 923906"/>
                <a:gd name="connsiteX9-107" fmla="*/ 143648 w 918524"/>
                <a:gd name="connsiteY9-108" fmla="*/ 613293 h 923906"/>
                <a:gd name="connsiteX10-109" fmla="*/ 2063 w 918524"/>
                <a:gd name="connsiteY10-110" fmla="*/ 349269 h 923906"/>
                <a:gd name="connsiteX0-111" fmla="*/ 2063 w 918524"/>
                <a:gd name="connsiteY0-112" fmla="*/ 349269 h 923906"/>
                <a:gd name="connsiteX1-113" fmla="*/ 264202 w 918524"/>
                <a:gd name="connsiteY1-114" fmla="*/ 223173 h 923906"/>
                <a:gd name="connsiteX2-115" fmla="*/ 459262 w 918524"/>
                <a:gd name="connsiteY2-116" fmla="*/ 0 h 923906"/>
                <a:gd name="connsiteX3-117" fmla="*/ 654322 w 918524"/>
                <a:gd name="connsiteY3-118" fmla="*/ 223173 h 923906"/>
                <a:gd name="connsiteX4-119" fmla="*/ 916461 w 918524"/>
                <a:gd name="connsiteY4-120" fmla="*/ 349269 h 923906"/>
                <a:gd name="connsiteX5-121" fmla="*/ 774876 w 918524"/>
                <a:gd name="connsiteY5-122" fmla="*/ 613293 h 923906"/>
                <a:gd name="connsiteX6-123" fmla="*/ 741827 w 918524"/>
                <a:gd name="connsiteY6-124" fmla="*/ 914398 h 923906"/>
                <a:gd name="connsiteX7-125" fmla="*/ 459262 w 918524"/>
                <a:gd name="connsiteY7-126" fmla="*/ 854400 h 923906"/>
                <a:gd name="connsiteX8-127" fmla="*/ 176697 w 918524"/>
                <a:gd name="connsiteY8-128" fmla="*/ 914398 h 923906"/>
                <a:gd name="connsiteX9-129" fmla="*/ 143648 w 918524"/>
                <a:gd name="connsiteY9-130" fmla="*/ 613293 h 923906"/>
                <a:gd name="connsiteX10-131" fmla="*/ 2063 w 918524"/>
                <a:gd name="connsiteY10-132" fmla="*/ 349269 h 923906"/>
                <a:gd name="connsiteX0-133" fmla="*/ 2063 w 918524"/>
                <a:gd name="connsiteY0-134" fmla="*/ 349269 h 923906"/>
                <a:gd name="connsiteX1-135" fmla="*/ 264202 w 918524"/>
                <a:gd name="connsiteY1-136" fmla="*/ 223173 h 923906"/>
                <a:gd name="connsiteX2-137" fmla="*/ 459262 w 918524"/>
                <a:gd name="connsiteY2-138" fmla="*/ 0 h 923906"/>
                <a:gd name="connsiteX3-139" fmla="*/ 654322 w 918524"/>
                <a:gd name="connsiteY3-140" fmla="*/ 223173 h 923906"/>
                <a:gd name="connsiteX4-141" fmla="*/ 916461 w 918524"/>
                <a:gd name="connsiteY4-142" fmla="*/ 349269 h 923906"/>
                <a:gd name="connsiteX5-143" fmla="*/ 774876 w 918524"/>
                <a:gd name="connsiteY5-144" fmla="*/ 613293 h 923906"/>
                <a:gd name="connsiteX6-145" fmla="*/ 741827 w 918524"/>
                <a:gd name="connsiteY6-146" fmla="*/ 914398 h 923906"/>
                <a:gd name="connsiteX7-147" fmla="*/ 459262 w 918524"/>
                <a:gd name="connsiteY7-148" fmla="*/ 854400 h 923906"/>
                <a:gd name="connsiteX8-149" fmla="*/ 176697 w 918524"/>
                <a:gd name="connsiteY8-150" fmla="*/ 914398 h 923906"/>
                <a:gd name="connsiteX9-151" fmla="*/ 143648 w 918524"/>
                <a:gd name="connsiteY9-152" fmla="*/ 613293 h 923906"/>
                <a:gd name="connsiteX10-153" fmla="*/ 2063 w 918524"/>
                <a:gd name="connsiteY10-154" fmla="*/ 349269 h 92390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</a:cxnLst>
              <a:rect l="l" t="t" r="r" b="b"/>
              <a:pathLst>
                <a:path w="918524" h="923906">
                  <a:moveTo>
                    <a:pt x="2063" y="349269"/>
                  </a:moveTo>
                  <a:cubicBezTo>
                    <a:pt x="22155" y="284249"/>
                    <a:pt x="188002" y="281384"/>
                    <a:pt x="264202" y="223173"/>
                  </a:cubicBezTo>
                  <a:cubicBezTo>
                    <a:pt x="340402" y="164962"/>
                    <a:pt x="394242" y="0"/>
                    <a:pt x="459262" y="0"/>
                  </a:cubicBezTo>
                  <a:cubicBezTo>
                    <a:pt x="524282" y="0"/>
                    <a:pt x="578122" y="164962"/>
                    <a:pt x="654322" y="223173"/>
                  </a:cubicBezTo>
                  <a:cubicBezTo>
                    <a:pt x="730522" y="281384"/>
                    <a:pt x="896369" y="284249"/>
                    <a:pt x="916461" y="349269"/>
                  </a:cubicBezTo>
                  <a:cubicBezTo>
                    <a:pt x="936553" y="414289"/>
                    <a:pt x="803982" y="519105"/>
                    <a:pt x="774876" y="613293"/>
                  </a:cubicBezTo>
                  <a:cubicBezTo>
                    <a:pt x="745770" y="707481"/>
                    <a:pt x="794429" y="874213"/>
                    <a:pt x="741827" y="914398"/>
                  </a:cubicBezTo>
                  <a:cubicBezTo>
                    <a:pt x="689225" y="954583"/>
                    <a:pt x="553450" y="854400"/>
                    <a:pt x="459262" y="854400"/>
                  </a:cubicBezTo>
                  <a:cubicBezTo>
                    <a:pt x="365074" y="874399"/>
                    <a:pt x="257367" y="928196"/>
                    <a:pt x="176697" y="914398"/>
                  </a:cubicBezTo>
                  <a:cubicBezTo>
                    <a:pt x="96027" y="900600"/>
                    <a:pt x="172754" y="707481"/>
                    <a:pt x="143648" y="613293"/>
                  </a:cubicBezTo>
                  <a:cubicBezTo>
                    <a:pt x="114542" y="519105"/>
                    <a:pt x="-18029" y="414289"/>
                    <a:pt x="2063" y="349269"/>
                  </a:cubicBezTo>
                  <a:close/>
                </a:path>
              </a:pathLst>
            </a:custGeom>
            <a:solidFill>
              <a:schemeClr val="bg1"/>
            </a:solidFill>
            <a:ln w="15875">
              <a:noFill/>
            </a:ln>
            <a:effectLst>
              <a:outerShdw blurRad="76200" dist="50800" dir="5400000" algn="t" rotWithShape="0">
                <a:prstClr val="black">
                  <a:alpha val="1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66" name="组合 65"/>
            <p:cNvGrpSpPr/>
            <p:nvPr/>
          </p:nvGrpSpPr>
          <p:grpSpPr>
            <a:xfrm>
              <a:off x="10646778" y="4762829"/>
              <a:ext cx="749726" cy="728735"/>
              <a:chOff x="11012539" y="4493889"/>
              <a:chExt cx="749726" cy="728735"/>
            </a:xfrm>
          </p:grpSpPr>
          <p:sp>
            <p:nvSpPr>
              <p:cNvPr id="67" name="五角星 2"/>
              <p:cNvSpPr/>
              <p:nvPr/>
            </p:nvSpPr>
            <p:spPr>
              <a:xfrm rot="20227648" flipH="1">
                <a:off x="11012539" y="4493889"/>
                <a:ext cx="749726" cy="728735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-1" fmla="*/ 0 w 914398"/>
                  <a:gd name="connsiteY0-2" fmla="*/ 349269 h 923906"/>
                  <a:gd name="connsiteX1-3" fmla="*/ 262139 w 914398"/>
                  <a:gd name="connsiteY1-4" fmla="*/ 223173 h 923906"/>
                  <a:gd name="connsiteX2-5" fmla="*/ 457199 w 914398"/>
                  <a:gd name="connsiteY2-6" fmla="*/ 0 h 923906"/>
                  <a:gd name="connsiteX3-7" fmla="*/ 652259 w 914398"/>
                  <a:gd name="connsiteY3-8" fmla="*/ 223173 h 923906"/>
                  <a:gd name="connsiteX4-9" fmla="*/ 914398 w 914398"/>
                  <a:gd name="connsiteY4-10" fmla="*/ 349269 h 923906"/>
                  <a:gd name="connsiteX5-11" fmla="*/ 772813 w 914398"/>
                  <a:gd name="connsiteY5-12" fmla="*/ 613293 h 923906"/>
                  <a:gd name="connsiteX6-13" fmla="*/ 739764 w 914398"/>
                  <a:gd name="connsiteY6-14" fmla="*/ 914398 h 923906"/>
                  <a:gd name="connsiteX7-15" fmla="*/ 457199 w 914398"/>
                  <a:gd name="connsiteY7-16" fmla="*/ 854400 h 923906"/>
                  <a:gd name="connsiteX8-17" fmla="*/ 174634 w 914398"/>
                  <a:gd name="connsiteY8-18" fmla="*/ 914398 h 923906"/>
                  <a:gd name="connsiteX9-19" fmla="*/ 141585 w 914398"/>
                  <a:gd name="connsiteY9-20" fmla="*/ 613293 h 923906"/>
                  <a:gd name="connsiteX10-21" fmla="*/ 0 w 914398"/>
                  <a:gd name="connsiteY10-22" fmla="*/ 349269 h 923906"/>
                  <a:gd name="connsiteX0-23" fmla="*/ 0 w 916461"/>
                  <a:gd name="connsiteY0-24" fmla="*/ 349269 h 923906"/>
                  <a:gd name="connsiteX1-25" fmla="*/ 262139 w 916461"/>
                  <a:gd name="connsiteY1-26" fmla="*/ 223173 h 923906"/>
                  <a:gd name="connsiteX2-27" fmla="*/ 457199 w 916461"/>
                  <a:gd name="connsiteY2-28" fmla="*/ 0 h 923906"/>
                  <a:gd name="connsiteX3-29" fmla="*/ 652259 w 916461"/>
                  <a:gd name="connsiteY3-30" fmla="*/ 223173 h 923906"/>
                  <a:gd name="connsiteX4-31" fmla="*/ 914398 w 916461"/>
                  <a:gd name="connsiteY4-32" fmla="*/ 349269 h 923906"/>
                  <a:gd name="connsiteX5-33" fmla="*/ 772813 w 916461"/>
                  <a:gd name="connsiteY5-34" fmla="*/ 613293 h 923906"/>
                  <a:gd name="connsiteX6-35" fmla="*/ 739764 w 916461"/>
                  <a:gd name="connsiteY6-36" fmla="*/ 914398 h 923906"/>
                  <a:gd name="connsiteX7-37" fmla="*/ 457199 w 916461"/>
                  <a:gd name="connsiteY7-38" fmla="*/ 854400 h 923906"/>
                  <a:gd name="connsiteX8-39" fmla="*/ 174634 w 916461"/>
                  <a:gd name="connsiteY8-40" fmla="*/ 914398 h 923906"/>
                  <a:gd name="connsiteX9-41" fmla="*/ 141585 w 916461"/>
                  <a:gd name="connsiteY9-42" fmla="*/ 613293 h 923906"/>
                  <a:gd name="connsiteX10-43" fmla="*/ 0 w 916461"/>
                  <a:gd name="connsiteY10-44" fmla="*/ 349269 h 923906"/>
                  <a:gd name="connsiteX0-45" fmla="*/ 0 w 916461"/>
                  <a:gd name="connsiteY0-46" fmla="*/ 349269 h 923906"/>
                  <a:gd name="connsiteX1-47" fmla="*/ 262139 w 916461"/>
                  <a:gd name="connsiteY1-48" fmla="*/ 223173 h 923906"/>
                  <a:gd name="connsiteX2-49" fmla="*/ 457199 w 916461"/>
                  <a:gd name="connsiteY2-50" fmla="*/ 0 h 923906"/>
                  <a:gd name="connsiteX3-51" fmla="*/ 652259 w 916461"/>
                  <a:gd name="connsiteY3-52" fmla="*/ 223173 h 923906"/>
                  <a:gd name="connsiteX4-53" fmla="*/ 914398 w 916461"/>
                  <a:gd name="connsiteY4-54" fmla="*/ 349269 h 923906"/>
                  <a:gd name="connsiteX5-55" fmla="*/ 772813 w 916461"/>
                  <a:gd name="connsiteY5-56" fmla="*/ 613293 h 923906"/>
                  <a:gd name="connsiteX6-57" fmla="*/ 739764 w 916461"/>
                  <a:gd name="connsiteY6-58" fmla="*/ 914398 h 923906"/>
                  <a:gd name="connsiteX7-59" fmla="*/ 457199 w 916461"/>
                  <a:gd name="connsiteY7-60" fmla="*/ 854400 h 923906"/>
                  <a:gd name="connsiteX8-61" fmla="*/ 174634 w 916461"/>
                  <a:gd name="connsiteY8-62" fmla="*/ 914398 h 923906"/>
                  <a:gd name="connsiteX9-63" fmla="*/ 141585 w 916461"/>
                  <a:gd name="connsiteY9-64" fmla="*/ 613293 h 923906"/>
                  <a:gd name="connsiteX10-65" fmla="*/ 0 w 916461"/>
                  <a:gd name="connsiteY10-66" fmla="*/ 349269 h 923906"/>
                  <a:gd name="connsiteX0-67" fmla="*/ 2063 w 918524"/>
                  <a:gd name="connsiteY0-68" fmla="*/ 349269 h 923906"/>
                  <a:gd name="connsiteX1-69" fmla="*/ 264202 w 918524"/>
                  <a:gd name="connsiteY1-70" fmla="*/ 223173 h 923906"/>
                  <a:gd name="connsiteX2-71" fmla="*/ 459262 w 918524"/>
                  <a:gd name="connsiteY2-72" fmla="*/ 0 h 923906"/>
                  <a:gd name="connsiteX3-73" fmla="*/ 654322 w 918524"/>
                  <a:gd name="connsiteY3-74" fmla="*/ 223173 h 923906"/>
                  <a:gd name="connsiteX4-75" fmla="*/ 916461 w 918524"/>
                  <a:gd name="connsiteY4-76" fmla="*/ 349269 h 923906"/>
                  <a:gd name="connsiteX5-77" fmla="*/ 774876 w 918524"/>
                  <a:gd name="connsiteY5-78" fmla="*/ 613293 h 923906"/>
                  <a:gd name="connsiteX6-79" fmla="*/ 741827 w 918524"/>
                  <a:gd name="connsiteY6-80" fmla="*/ 914398 h 923906"/>
                  <a:gd name="connsiteX7-81" fmla="*/ 459262 w 918524"/>
                  <a:gd name="connsiteY7-82" fmla="*/ 854400 h 923906"/>
                  <a:gd name="connsiteX8-83" fmla="*/ 176697 w 918524"/>
                  <a:gd name="connsiteY8-84" fmla="*/ 914398 h 923906"/>
                  <a:gd name="connsiteX9-85" fmla="*/ 143648 w 918524"/>
                  <a:gd name="connsiteY9-86" fmla="*/ 613293 h 923906"/>
                  <a:gd name="connsiteX10-87" fmla="*/ 2063 w 918524"/>
                  <a:gd name="connsiteY10-88" fmla="*/ 349269 h 923906"/>
                  <a:gd name="connsiteX0-89" fmla="*/ 2063 w 918524"/>
                  <a:gd name="connsiteY0-90" fmla="*/ 349269 h 923906"/>
                  <a:gd name="connsiteX1-91" fmla="*/ 264202 w 918524"/>
                  <a:gd name="connsiteY1-92" fmla="*/ 223173 h 923906"/>
                  <a:gd name="connsiteX2-93" fmla="*/ 459262 w 918524"/>
                  <a:gd name="connsiteY2-94" fmla="*/ 0 h 923906"/>
                  <a:gd name="connsiteX3-95" fmla="*/ 654322 w 918524"/>
                  <a:gd name="connsiteY3-96" fmla="*/ 223173 h 923906"/>
                  <a:gd name="connsiteX4-97" fmla="*/ 916461 w 918524"/>
                  <a:gd name="connsiteY4-98" fmla="*/ 349269 h 923906"/>
                  <a:gd name="connsiteX5-99" fmla="*/ 774876 w 918524"/>
                  <a:gd name="connsiteY5-100" fmla="*/ 613293 h 923906"/>
                  <a:gd name="connsiteX6-101" fmla="*/ 741827 w 918524"/>
                  <a:gd name="connsiteY6-102" fmla="*/ 914398 h 923906"/>
                  <a:gd name="connsiteX7-103" fmla="*/ 459262 w 918524"/>
                  <a:gd name="connsiteY7-104" fmla="*/ 854400 h 923906"/>
                  <a:gd name="connsiteX8-105" fmla="*/ 176697 w 918524"/>
                  <a:gd name="connsiteY8-106" fmla="*/ 914398 h 923906"/>
                  <a:gd name="connsiteX9-107" fmla="*/ 143648 w 918524"/>
                  <a:gd name="connsiteY9-108" fmla="*/ 613293 h 923906"/>
                  <a:gd name="connsiteX10-109" fmla="*/ 2063 w 918524"/>
                  <a:gd name="connsiteY10-110" fmla="*/ 349269 h 923906"/>
                  <a:gd name="connsiteX0-111" fmla="*/ 2063 w 918524"/>
                  <a:gd name="connsiteY0-112" fmla="*/ 349269 h 923906"/>
                  <a:gd name="connsiteX1-113" fmla="*/ 264202 w 918524"/>
                  <a:gd name="connsiteY1-114" fmla="*/ 223173 h 923906"/>
                  <a:gd name="connsiteX2-115" fmla="*/ 459262 w 918524"/>
                  <a:gd name="connsiteY2-116" fmla="*/ 0 h 923906"/>
                  <a:gd name="connsiteX3-117" fmla="*/ 654322 w 918524"/>
                  <a:gd name="connsiteY3-118" fmla="*/ 223173 h 923906"/>
                  <a:gd name="connsiteX4-119" fmla="*/ 916461 w 918524"/>
                  <a:gd name="connsiteY4-120" fmla="*/ 349269 h 923906"/>
                  <a:gd name="connsiteX5-121" fmla="*/ 774876 w 918524"/>
                  <a:gd name="connsiteY5-122" fmla="*/ 613293 h 923906"/>
                  <a:gd name="connsiteX6-123" fmla="*/ 741827 w 918524"/>
                  <a:gd name="connsiteY6-124" fmla="*/ 914398 h 923906"/>
                  <a:gd name="connsiteX7-125" fmla="*/ 459262 w 918524"/>
                  <a:gd name="connsiteY7-126" fmla="*/ 854400 h 923906"/>
                  <a:gd name="connsiteX8-127" fmla="*/ 176697 w 918524"/>
                  <a:gd name="connsiteY8-128" fmla="*/ 914398 h 923906"/>
                  <a:gd name="connsiteX9-129" fmla="*/ 143648 w 918524"/>
                  <a:gd name="connsiteY9-130" fmla="*/ 613293 h 923906"/>
                  <a:gd name="connsiteX10-131" fmla="*/ 2063 w 918524"/>
                  <a:gd name="connsiteY10-132" fmla="*/ 349269 h 923906"/>
                  <a:gd name="connsiteX0-133" fmla="*/ 2063 w 918524"/>
                  <a:gd name="connsiteY0-134" fmla="*/ 349269 h 923906"/>
                  <a:gd name="connsiteX1-135" fmla="*/ 264202 w 918524"/>
                  <a:gd name="connsiteY1-136" fmla="*/ 223173 h 923906"/>
                  <a:gd name="connsiteX2-137" fmla="*/ 459262 w 918524"/>
                  <a:gd name="connsiteY2-138" fmla="*/ 0 h 923906"/>
                  <a:gd name="connsiteX3-139" fmla="*/ 654322 w 918524"/>
                  <a:gd name="connsiteY3-140" fmla="*/ 223173 h 923906"/>
                  <a:gd name="connsiteX4-141" fmla="*/ 916461 w 918524"/>
                  <a:gd name="connsiteY4-142" fmla="*/ 349269 h 923906"/>
                  <a:gd name="connsiteX5-143" fmla="*/ 774876 w 918524"/>
                  <a:gd name="connsiteY5-144" fmla="*/ 613293 h 923906"/>
                  <a:gd name="connsiteX6-145" fmla="*/ 741827 w 918524"/>
                  <a:gd name="connsiteY6-146" fmla="*/ 914398 h 923906"/>
                  <a:gd name="connsiteX7-147" fmla="*/ 459262 w 918524"/>
                  <a:gd name="connsiteY7-148" fmla="*/ 854400 h 923906"/>
                  <a:gd name="connsiteX8-149" fmla="*/ 176697 w 918524"/>
                  <a:gd name="connsiteY8-150" fmla="*/ 914398 h 923906"/>
                  <a:gd name="connsiteX9-151" fmla="*/ 143648 w 918524"/>
                  <a:gd name="connsiteY9-152" fmla="*/ 613293 h 923906"/>
                  <a:gd name="connsiteX10-153" fmla="*/ 2063 w 918524"/>
                  <a:gd name="connsiteY10-154" fmla="*/ 349269 h 923906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</a:cxnLst>
                <a:rect l="l" t="t" r="r" b="b"/>
                <a:pathLst>
                  <a:path w="918524" h="923906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FFFF00"/>
              </a:solidFill>
              <a:ln w="15875">
                <a:solidFill>
                  <a:srgbClr val="FFFF00"/>
                </a:solidFill>
              </a:ln>
              <a:effectLst>
                <a:innerShdw blurRad="292100">
                  <a:srgbClr val="FFC000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8" name="五角星 2"/>
              <p:cNvSpPr/>
              <p:nvPr/>
            </p:nvSpPr>
            <p:spPr>
              <a:xfrm rot="20424262">
                <a:off x="11046365" y="4655056"/>
                <a:ext cx="290576" cy="221980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-1" fmla="*/ 0 w 914398"/>
                  <a:gd name="connsiteY0-2" fmla="*/ 349269 h 923906"/>
                  <a:gd name="connsiteX1-3" fmla="*/ 262139 w 914398"/>
                  <a:gd name="connsiteY1-4" fmla="*/ 223173 h 923906"/>
                  <a:gd name="connsiteX2-5" fmla="*/ 457199 w 914398"/>
                  <a:gd name="connsiteY2-6" fmla="*/ 0 h 923906"/>
                  <a:gd name="connsiteX3-7" fmla="*/ 652259 w 914398"/>
                  <a:gd name="connsiteY3-8" fmla="*/ 223173 h 923906"/>
                  <a:gd name="connsiteX4-9" fmla="*/ 914398 w 914398"/>
                  <a:gd name="connsiteY4-10" fmla="*/ 349269 h 923906"/>
                  <a:gd name="connsiteX5-11" fmla="*/ 772813 w 914398"/>
                  <a:gd name="connsiteY5-12" fmla="*/ 613293 h 923906"/>
                  <a:gd name="connsiteX6-13" fmla="*/ 739764 w 914398"/>
                  <a:gd name="connsiteY6-14" fmla="*/ 914398 h 923906"/>
                  <a:gd name="connsiteX7-15" fmla="*/ 457199 w 914398"/>
                  <a:gd name="connsiteY7-16" fmla="*/ 854400 h 923906"/>
                  <a:gd name="connsiteX8-17" fmla="*/ 174634 w 914398"/>
                  <a:gd name="connsiteY8-18" fmla="*/ 914398 h 923906"/>
                  <a:gd name="connsiteX9-19" fmla="*/ 141585 w 914398"/>
                  <a:gd name="connsiteY9-20" fmla="*/ 613293 h 923906"/>
                  <a:gd name="connsiteX10-21" fmla="*/ 0 w 914398"/>
                  <a:gd name="connsiteY10-22" fmla="*/ 349269 h 923906"/>
                  <a:gd name="connsiteX0-23" fmla="*/ 0 w 916461"/>
                  <a:gd name="connsiteY0-24" fmla="*/ 349269 h 923906"/>
                  <a:gd name="connsiteX1-25" fmla="*/ 262139 w 916461"/>
                  <a:gd name="connsiteY1-26" fmla="*/ 223173 h 923906"/>
                  <a:gd name="connsiteX2-27" fmla="*/ 457199 w 916461"/>
                  <a:gd name="connsiteY2-28" fmla="*/ 0 h 923906"/>
                  <a:gd name="connsiteX3-29" fmla="*/ 652259 w 916461"/>
                  <a:gd name="connsiteY3-30" fmla="*/ 223173 h 923906"/>
                  <a:gd name="connsiteX4-31" fmla="*/ 914398 w 916461"/>
                  <a:gd name="connsiteY4-32" fmla="*/ 349269 h 923906"/>
                  <a:gd name="connsiteX5-33" fmla="*/ 772813 w 916461"/>
                  <a:gd name="connsiteY5-34" fmla="*/ 613293 h 923906"/>
                  <a:gd name="connsiteX6-35" fmla="*/ 739764 w 916461"/>
                  <a:gd name="connsiteY6-36" fmla="*/ 914398 h 923906"/>
                  <a:gd name="connsiteX7-37" fmla="*/ 457199 w 916461"/>
                  <a:gd name="connsiteY7-38" fmla="*/ 854400 h 923906"/>
                  <a:gd name="connsiteX8-39" fmla="*/ 174634 w 916461"/>
                  <a:gd name="connsiteY8-40" fmla="*/ 914398 h 923906"/>
                  <a:gd name="connsiteX9-41" fmla="*/ 141585 w 916461"/>
                  <a:gd name="connsiteY9-42" fmla="*/ 613293 h 923906"/>
                  <a:gd name="connsiteX10-43" fmla="*/ 0 w 916461"/>
                  <a:gd name="connsiteY10-44" fmla="*/ 349269 h 923906"/>
                  <a:gd name="connsiteX0-45" fmla="*/ 0 w 916461"/>
                  <a:gd name="connsiteY0-46" fmla="*/ 349269 h 923906"/>
                  <a:gd name="connsiteX1-47" fmla="*/ 262139 w 916461"/>
                  <a:gd name="connsiteY1-48" fmla="*/ 223173 h 923906"/>
                  <a:gd name="connsiteX2-49" fmla="*/ 457199 w 916461"/>
                  <a:gd name="connsiteY2-50" fmla="*/ 0 h 923906"/>
                  <a:gd name="connsiteX3-51" fmla="*/ 652259 w 916461"/>
                  <a:gd name="connsiteY3-52" fmla="*/ 223173 h 923906"/>
                  <a:gd name="connsiteX4-53" fmla="*/ 914398 w 916461"/>
                  <a:gd name="connsiteY4-54" fmla="*/ 349269 h 923906"/>
                  <a:gd name="connsiteX5-55" fmla="*/ 772813 w 916461"/>
                  <a:gd name="connsiteY5-56" fmla="*/ 613293 h 923906"/>
                  <a:gd name="connsiteX6-57" fmla="*/ 739764 w 916461"/>
                  <a:gd name="connsiteY6-58" fmla="*/ 914398 h 923906"/>
                  <a:gd name="connsiteX7-59" fmla="*/ 457199 w 916461"/>
                  <a:gd name="connsiteY7-60" fmla="*/ 854400 h 923906"/>
                  <a:gd name="connsiteX8-61" fmla="*/ 174634 w 916461"/>
                  <a:gd name="connsiteY8-62" fmla="*/ 914398 h 923906"/>
                  <a:gd name="connsiteX9-63" fmla="*/ 141585 w 916461"/>
                  <a:gd name="connsiteY9-64" fmla="*/ 613293 h 923906"/>
                  <a:gd name="connsiteX10-65" fmla="*/ 0 w 916461"/>
                  <a:gd name="connsiteY10-66" fmla="*/ 349269 h 923906"/>
                  <a:gd name="connsiteX0-67" fmla="*/ 2063 w 918524"/>
                  <a:gd name="connsiteY0-68" fmla="*/ 349269 h 923906"/>
                  <a:gd name="connsiteX1-69" fmla="*/ 264202 w 918524"/>
                  <a:gd name="connsiteY1-70" fmla="*/ 223173 h 923906"/>
                  <a:gd name="connsiteX2-71" fmla="*/ 459262 w 918524"/>
                  <a:gd name="connsiteY2-72" fmla="*/ 0 h 923906"/>
                  <a:gd name="connsiteX3-73" fmla="*/ 654322 w 918524"/>
                  <a:gd name="connsiteY3-74" fmla="*/ 223173 h 923906"/>
                  <a:gd name="connsiteX4-75" fmla="*/ 916461 w 918524"/>
                  <a:gd name="connsiteY4-76" fmla="*/ 349269 h 923906"/>
                  <a:gd name="connsiteX5-77" fmla="*/ 774876 w 918524"/>
                  <a:gd name="connsiteY5-78" fmla="*/ 613293 h 923906"/>
                  <a:gd name="connsiteX6-79" fmla="*/ 741827 w 918524"/>
                  <a:gd name="connsiteY6-80" fmla="*/ 914398 h 923906"/>
                  <a:gd name="connsiteX7-81" fmla="*/ 459262 w 918524"/>
                  <a:gd name="connsiteY7-82" fmla="*/ 854400 h 923906"/>
                  <a:gd name="connsiteX8-83" fmla="*/ 176697 w 918524"/>
                  <a:gd name="connsiteY8-84" fmla="*/ 914398 h 923906"/>
                  <a:gd name="connsiteX9-85" fmla="*/ 143648 w 918524"/>
                  <a:gd name="connsiteY9-86" fmla="*/ 613293 h 923906"/>
                  <a:gd name="connsiteX10-87" fmla="*/ 2063 w 918524"/>
                  <a:gd name="connsiteY10-88" fmla="*/ 349269 h 923906"/>
                  <a:gd name="connsiteX0-89" fmla="*/ 2063 w 918524"/>
                  <a:gd name="connsiteY0-90" fmla="*/ 349269 h 923906"/>
                  <a:gd name="connsiteX1-91" fmla="*/ 264202 w 918524"/>
                  <a:gd name="connsiteY1-92" fmla="*/ 223173 h 923906"/>
                  <a:gd name="connsiteX2-93" fmla="*/ 459262 w 918524"/>
                  <a:gd name="connsiteY2-94" fmla="*/ 0 h 923906"/>
                  <a:gd name="connsiteX3-95" fmla="*/ 654322 w 918524"/>
                  <a:gd name="connsiteY3-96" fmla="*/ 223173 h 923906"/>
                  <a:gd name="connsiteX4-97" fmla="*/ 916461 w 918524"/>
                  <a:gd name="connsiteY4-98" fmla="*/ 349269 h 923906"/>
                  <a:gd name="connsiteX5-99" fmla="*/ 774876 w 918524"/>
                  <a:gd name="connsiteY5-100" fmla="*/ 613293 h 923906"/>
                  <a:gd name="connsiteX6-101" fmla="*/ 741827 w 918524"/>
                  <a:gd name="connsiteY6-102" fmla="*/ 914398 h 923906"/>
                  <a:gd name="connsiteX7-103" fmla="*/ 459262 w 918524"/>
                  <a:gd name="connsiteY7-104" fmla="*/ 854400 h 923906"/>
                  <a:gd name="connsiteX8-105" fmla="*/ 176697 w 918524"/>
                  <a:gd name="connsiteY8-106" fmla="*/ 914398 h 923906"/>
                  <a:gd name="connsiteX9-107" fmla="*/ 143648 w 918524"/>
                  <a:gd name="connsiteY9-108" fmla="*/ 613293 h 923906"/>
                  <a:gd name="connsiteX10-109" fmla="*/ 2063 w 918524"/>
                  <a:gd name="connsiteY10-110" fmla="*/ 349269 h 923906"/>
                  <a:gd name="connsiteX0-111" fmla="*/ 2063 w 918524"/>
                  <a:gd name="connsiteY0-112" fmla="*/ 349269 h 923906"/>
                  <a:gd name="connsiteX1-113" fmla="*/ 264202 w 918524"/>
                  <a:gd name="connsiteY1-114" fmla="*/ 223173 h 923906"/>
                  <a:gd name="connsiteX2-115" fmla="*/ 459262 w 918524"/>
                  <a:gd name="connsiteY2-116" fmla="*/ 0 h 923906"/>
                  <a:gd name="connsiteX3-117" fmla="*/ 654322 w 918524"/>
                  <a:gd name="connsiteY3-118" fmla="*/ 223173 h 923906"/>
                  <a:gd name="connsiteX4-119" fmla="*/ 916461 w 918524"/>
                  <a:gd name="connsiteY4-120" fmla="*/ 349269 h 923906"/>
                  <a:gd name="connsiteX5-121" fmla="*/ 774876 w 918524"/>
                  <a:gd name="connsiteY5-122" fmla="*/ 613293 h 923906"/>
                  <a:gd name="connsiteX6-123" fmla="*/ 741827 w 918524"/>
                  <a:gd name="connsiteY6-124" fmla="*/ 914398 h 923906"/>
                  <a:gd name="connsiteX7-125" fmla="*/ 459262 w 918524"/>
                  <a:gd name="connsiteY7-126" fmla="*/ 854400 h 923906"/>
                  <a:gd name="connsiteX8-127" fmla="*/ 176697 w 918524"/>
                  <a:gd name="connsiteY8-128" fmla="*/ 914398 h 923906"/>
                  <a:gd name="connsiteX9-129" fmla="*/ 143648 w 918524"/>
                  <a:gd name="connsiteY9-130" fmla="*/ 613293 h 923906"/>
                  <a:gd name="connsiteX10-131" fmla="*/ 2063 w 918524"/>
                  <a:gd name="connsiteY10-132" fmla="*/ 349269 h 923906"/>
                  <a:gd name="connsiteX0-133" fmla="*/ 2063 w 918524"/>
                  <a:gd name="connsiteY0-134" fmla="*/ 349269 h 923906"/>
                  <a:gd name="connsiteX1-135" fmla="*/ 264202 w 918524"/>
                  <a:gd name="connsiteY1-136" fmla="*/ 223173 h 923906"/>
                  <a:gd name="connsiteX2-137" fmla="*/ 459262 w 918524"/>
                  <a:gd name="connsiteY2-138" fmla="*/ 0 h 923906"/>
                  <a:gd name="connsiteX3-139" fmla="*/ 654322 w 918524"/>
                  <a:gd name="connsiteY3-140" fmla="*/ 223173 h 923906"/>
                  <a:gd name="connsiteX4-141" fmla="*/ 916461 w 918524"/>
                  <a:gd name="connsiteY4-142" fmla="*/ 349269 h 923906"/>
                  <a:gd name="connsiteX5-143" fmla="*/ 774876 w 918524"/>
                  <a:gd name="connsiteY5-144" fmla="*/ 613293 h 923906"/>
                  <a:gd name="connsiteX6-145" fmla="*/ 741827 w 918524"/>
                  <a:gd name="connsiteY6-146" fmla="*/ 914398 h 923906"/>
                  <a:gd name="connsiteX7-147" fmla="*/ 459262 w 918524"/>
                  <a:gd name="connsiteY7-148" fmla="*/ 854400 h 923906"/>
                  <a:gd name="connsiteX8-149" fmla="*/ 176697 w 918524"/>
                  <a:gd name="connsiteY8-150" fmla="*/ 914398 h 923906"/>
                  <a:gd name="connsiteX9-151" fmla="*/ 143648 w 918524"/>
                  <a:gd name="connsiteY9-152" fmla="*/ 613293 h 923906"/>
                  <a:gd name="connsiteX10-153" fmla="*/ 2063 w 918524"/>
                  <a:gd name="connsiteY10-154" fmla="*/ 349269 h 923906"/>
                  <a:gd name="connsiteX0-155" fmla="*/ 654322 w 918524"/>
                  <a:gd name="connsiteY0-156" fmla="*/ 223173 h 923906"/>
                  <a:gd name="connsiteX1-157" fmla="*/ 916461 w 918524"/>
                  <a:gd name="connsiteY1-158" fmla="*/ 349269 h 923906"/>
                  <a:gd name="connsiteX2-159" fmla="*/ 774876 w 918524"/>
                  <a:gd name="connsiteY2-160" fmla="*/ 613293 h 923906"/>
                  <a:gd name="connsiteX3-161" fmla="*/ 741827 w 918524"/>
                  <a:gd name="connsiteY3-162" fmla="*/ 914398 h 923906"/>
                  <a:gd name="connsiteX4-163" fmla="*/ 459262 w 918524"/>
                  <a:gd name="connsiteY4-164" fmla="*/ 854400 h 923906"/>
                  <a:gd name="connsiteX5-165" fmla="*/ 176697 w 918524"/>
                  <a:gd name="connsiteY5-166" fmla="*/ 914398 h 923906"/>
                  <a:gd name="connsiteX6-167" fmla="*/ 143648 w 918524"/>
                  <a:gd name="connsiteY6-168" fmla="*/ 613293 h 923906"/>
                  <a:gd name="connsiteX7-169" fmla="*/ 2063 w 918524"/>
                  <a:gd name="connsiteY7-170" fmla="*/ 349269 h 923906"/>
                  <a:gd name="connsiteX8-171" fmla="*/ 264202 w 918524"/>
                  <a:gd name="connsiteY8-172" fmla="*/ 223173 h 923906"/>
                  <a:gd name="connsiteX9-173" fmla="*/ 459262 w 918524"/>
                  <a:gd name="connsiteY9-174" fmla="*/ 0 h 923906"/>
                  <a:gd name="connsiteX10-175" fmla="*/ 715845 w 918524"/>
                  <a:gd name="connsiteY10-176" fmla="*/ 284696 h 923906"/>
                  <a:gd name="connsiteX0-177" fmla="*/ 916461 w 918524"/>
                  <a:gd name="connsiteY0-178" fmla="*/ 349269 h 923906"/>
                  <a:gd name="connsiteX1-179" fmla="*/ 774876 w 918524"/>
                  <a:gd name="connsiteY1-180" fmla="*/ 613293 h 923906"/>
                  <a:gd name="connsiteX2-181" fmla="*/ 741827 w 918524"/>
                  <a:gd name="connsiteY2-182" fmla="*/ 914398 h 923906"/>
                  <a:gd name="connsiteX3-183" fmla="*/ 459262 w 918524"/>
                  <a:gd name="connsiteY3-184" fmla="*/ 854400 h 923906"/>
                  <a:gd name="connsiteX4-185" fmla="*/ 176697 w 918524"/>
                  <a:gd name="connsiteY4-186" fmla="*/ 914398 h 923906"/>
                  <a:gd name="connsiteX5-187" fmla="*/ 143648 w 918524"/>
                  <a:gd name="connsiteY5-188" fmla="*/ 613293 h 923906"/>
                  <a:gd name="connsiteX6-189" fmla="*/ 2063 w 918524"/>
                  <a:gd name="connsiteY6-190" fmla="*/ 349269 h 923906"/>
                  <a:gd name="connsiteX7-191" fmla="*/ 264202 w 918524"/>
                  <a:gd name="connsiteY7-192" fmla="*/ 223173 h 923906"/>
                  <a:gd name="connsiteX8-193" fmla="*/ 459262 w 918524"/>
                  <a:gd name="connsiteY8-194" fmla="*/ 0 h 923906"/>
                  <a:gd name="connsiteX9-195" fmla="*/ 715845 w 918524"/>
                  <a:gd name="connsiteY9-196" fmla="*/ 284696 h 923906"/>
                  <a:gd name="connsiteX0-197" fmla="*/ 774876 w 774876"/>
                  <a:gd name="connsiteY0-198" fmla="*/ 613293 h 923906"/>
                  <a:gd name="connsiteX1-199" fmla="*/ 741827 w 774876"/>
                  <a:gd name="connsiteY1-200" fmla="*/ 914398 h 923906"/>
                  <a:gd name="connsiteX2-201" fmla="*/ 459262 w 774876"/>
                  <a:gd name="connsiteY2-202" fmla="*/ 854400 h 923906"/>
                  <a:gd name="connsiteX3-203" fmla="*/ 176697 w 774876"/>
                  <a:gd name="connsiteY3-204" fmla="*/ 914398 h 923906"/>
                  <a:gd name="connsiteX4-205" fmla="*/ 143648 w 774876"/>
                  <a:gd name="connsiteY4-206" fmla="*/ 613293 h 923906"/>
                  <a:gd name="connsiteX5-207" fmla="*/ 2063 w 774876"/>
                  <a:gd name="connsiteY5-208" fmla="*/ 349269 h 923906"/>
                  <a:gd name="connsiteX6-209" fmla="*/ 264202 w 774876"/>
                  <a:gd name="connsiteY6-210" fmla="*/ 223173 h 923906"/>
                  <a:gd name="connsiteX7-211" fmla="*/ 459262 w 774876"/>
                  <a:gd name="connsiteY7-212" fmla="*/ 0 h 923906"/>
                  <a:gd name="connsiteX8-213" fmla="*/ 715845 w 774876"/>
                  <a:gd name="connsiteY8-214" fmla="*/ 284696 h 923906"/>
                  <a:gd name="connsiteX0-215" fmla="*/ 741827 w 741827"/>
                  <a:gd name="connsiteY0-216" fmla="*/ 914398 h 923906"/>
                  <a:gd name="connsiteX1-217" fmla="*/ 459262 w 741827"/>
                  <a:gd name="connsiteY1-218" fmla="*/ 854400 h 923906"/>
                  <a:gd name="connsiteX2-219" fmla="*/ 176697 w 741827"/>
                  <a:gd name="connsiteY2-220" fmla="*/ 914398 h 923906"/>
                  <a:gd name="connsiteX3-221" fmla="*/ 143648 w 741827"/>
                  <a:gd name="connsiteY3-222" fmla="*/ 613293 h 923906"/>
                  <a:gd name="connsiteX4-223" fmla="*/ 2063 w 741827"/>
                  <a:gd name="connsiteY4-224" fmla="*/ 349269 h 923906"/>
                  <a:gd name="connsiteX5-225" fmla="*/ 264202 w 741827"/>
                  <a:gd name="connsiteY5-226" fmla="*/ 223173 h 923906"/>
                  <a:gd name="connsiteX6-227" fmla="*/ 459262 w 741827"/>
                  <a:gd name="connsiteY6-228" fmla="*/ 0 h 923906"/>
                  <a:gd name="connsiteX7-229" fmla="*/ 715845 w 741827"/>
                  <a:gd name="connsiteY7-230" fmla="*/ 284696 h 923906"/>
                  <a:gd name="connsiteX0-231" fmla="*/ 459262 w 715845"/>
                  <a:gd name="connsiteY0-232" fmla="*/ 854400 h 916632"/>
                  <a:gd name="connsiteX1-233" fmla="*/ 176697 w 715845"/>
                  <a:gd name="connsiteY1-234" fmla="*/ 914398 h 916632"/>
                  <a:gd name="connsiteX2-235" fmla="*/ 143648 w 715845"/>
                  <a:gd name="connsiteY2-236" fmla="*/ 613293 h 916632"/>
                  <a:gd name="connsiteX3-237" fmla="*/ 2063 w 715845"/>
                  <a:gd name="connsiteY3-238" fmla="*/ 349269 h 916632"/>
                  <a:gd name="connsiteX4-239" fmla="*/ 264202 w 715845"/>
                  <a:gd name="connsiteY4-240" fmla="*/ 223173 h 916632"/>
                  <a:gd name="connsiteX5-241" fmla="*/ 459262 w 715845"/>
                  <a:gd name="connsiteY5-242" fmla="*/ 0 h 916632"/>
                  <a:gd name="connsiteX6-243" fmla="*/ 715845 w 715845"/>
                  <a:gd name="connsiteY6-244" fmla="*/ 284696 h 916632"/>
                  <a:gd name="connsiteX0-245" fmla="*/ 176697 w 715845"/>
                  <a:gd name="connsiteY0-246" fmla="*/ 914398 h 914398"/>
                  <a:gd name="connsiteX1-247" fmla="*/ 143648 w 715845"/>
                  <a:gd name="connsiteY1-248" fmla="*/ 613293 h 914398"/>
                  <a:gd name="connsiteX2-249" fmla="*/ 2063 w 715845"/>
                  <a:gd name="connsiteY2-250" fmla="*/ 349269 h 914398"/>
                  <a:gd name="connsiteX3-251" fmla="*/ 264202 w 715845"/>
                  <a:gd name="connsiteY3-252" fmla="*/ 223173 h 914398"/>
                  <a:gd name="connsiteX4-253" fmla="*/ 459262 w 715845"/>
                  <a:gd name="connsiteY4-254" fmla="*/ 0 h 914398"/>
                  <a:gd name="connsiteX5-255" fmla="*/ 715845 w 715845"/>
                  <a:gd name="connsiteY5-256" fmla="*/ 284696 h 914398"/>
                  <a:gd name="connsiteX0-257" fmla="*/ 143648 w 715845"/>
                  <a:gd name="connsiteY0-258" fmla="*/ 613293 h 613293"/>
                  <a:gd name="connsiteX1-259" fmla="*/ 2063 w 715845"/>
                  <a:gd name="connsiteY1-260" fmla="*/ 349269 h 613293"/>
                  <a:gd name="connsiteX2-261" fmla="*/ 264202 w 715845"/>
                  <a:gd name="connsiteY2-262" fmla="*/ 223173 h 613293"/>
                  <a:gd name="connsiteX3-263" fmla="*/ 459262 w 715845"/>
                  <a:gd name="connsiteY3-264" fmla="*/ 0 h 613293"/>
                  <a:gd name="connsiteX4-265" fmla="*/ 715845 w 715845"/>
                  <a:gd name="connsiteY4-266" fmla="*/ 284696 h 613293"/>
                  <a:gd name="connsiteX0-267" fmla="*/ 0 w 713782"/>
                  <a:gd name="connsiteY0-268" fmla="*/ 349269 h 349269"/>
                  <a:gd name="connsiteX1-269" fmla="*/ 262139 w 713782"/>
                  <a:gd name="connsiteY1-270" fmla="*/ 223173 h 349269"/>
                  <a:gd name="connsiteX2-271" fmla="*/ 457199 w 713782"/>
                  <a:gd name="connsiteY2-272" fmla="*/ 0 h 349269"/>
                  <a:gd name="connsiteX3-273" fmla="*/ 713782 w 713782"/>
                  <a:gd name="connsiteY3-274" fmla="*/ 284696 h 349269"/>
                  <a:gd name="connsiteX0-275" fmla="*/ 0 w 457199"/>
                  <a:gd name="connsiteY0-276" fmla="*/ 349269 h 349269"/>
                  <a:gd name="connsiteX1-277" fmla="*/ 262139 w 457199"/>
                  <a:gd name="connsiteY1-278" fmla="*/ 223173 h 349269"/>
                  <a:gd name="connsiteX2-279" fmla="*/ 457199 w 457199"/>
                  <a:gd name="connsiteY2-280" fmla="*/ 0 h 34926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</a:cxnLst>
                <a:rect l="l" t="t" r="r" b="b"/>
                <a:pathLst>
                  <a:path w="457199" h="349269">
                    <a:moveTo>
                      <a:pt x="0" y="349269"/>
                    </a:moveTo>
                    <a:cubicBezTo>
                      <a:pt x="20092" y="284249"/>
                      <a:pt x="185939" y="281384"/>
                      <a:pt x="262139" y="223173"/>
                    </a:cubicBezTo>
                    <a:cubicBezTo>
                      <a:pt x="338339" y="164962"/>
                      <a:pt x="392179" y="0"/>
                      <a:pt x="457199" y="0"/>
                    </a:cubicBezTo>
                  </a:path>
                </a:pathLst>
              </a:custGeom>
              <a:noFill/>
              <a:ln w="28575" cap="rnd">
                <a:solidFill>
                  <a:schemeClr val="bg1">
                    <a:alpha val="8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9" name="五角星 2"/>
              <p:cNvSpPr/>
              <p:nvPr/>
            </p:nvSpPr>
            <p:spPr>
              <a:xfrm rot="6997346">
                <a:off x="11587935" y="4901938"/>
                <a:ext cx="128719" cy="147271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-1" fmla="*/ 0 w 914398"/>
                  <a:gd name="connsiteY0-2" fmla="*/ 349269 h 923906"/>
                  <a:gd name="connsiteX1-3" fmla="*/ 262139 w 914398"/>
                  <a:gd name="connsiteY1-4" fmla="*/ 223173 h 923906"/>
                  <a:gd name="connsiteX2-5" fmla="*/ 457199 w 914398"/>
                  <a:gd name="connsiteY2-6" fmla="*/ 0 h 923906"/>
                  <a:gd name="connsiteX3-7" fmla="*/ 652259 w 914398"/>
                  <a:gd name="connsiteY3-8" fmla="*/ 223173 h 923906"/>
                  <a:gd name="connsiteX4-9" fmla="*/ 914398 w 914398"/>
                  <a:gd name="connsiteY4-10" fmla="*/ 349269 h 923906"/>
                  <a:gd name="connsiteX5-11" fmla="*/ 772813 w 914398"/>
                  <a:gd name="connsiteY5-12" fmla="*/ 613293 h 923906"/>
                  <a:gd name="connsiteX6-13" fmla="*/ 739764 w 914398"/>
                  <a:gd name="connsiteY6-14" fmla="*/ 914398 h 923906"/>
                  <a:gd name="connsiteX7-15" fmla="*/ 457199 w 914398"/>
                  <a:gd name="connsiteY7-16" fmla="*/ 854400 h 923906"/>
                  <a:gd name="connsiteX8-17" fmla="*/ 174634 w 914398"/>
                  <a:gd name="connsiteY8-18" fmla="*/ 914398 h 923906"/>
                  <a:gd name="connsiteX9-19" fmla="*/ 141585 w 914398"/>
                  <a:gd name="connsiteY9-20" fmla="*/ 613293 h 923906"/>
                  <a:gd name="connsiteX10-21" fmla="*/ 0 w 914398"/>
                  <a:gd name="connsiteY10-22" fmla="*/ 349269 h 923906"/>
                  <a:gd name="connsiteX0-23" fmla="*/ 0 w 916461"/>
                  <a:gd name="connsiteY0-24" fmla="*/ 349269 h 923906"/>
                  <a:gd name="connsiteX1-25" fmla="*/ 262139 w 916461"/>
                  <a:gd name="connsiteY1-26" fmla="*/ 223173 h 923906"/>
                  <a:gd name="connsiteX2-27" fmla="*/ 457199 w 916461"/>
                  <a:gd name="connsiteY2-28" fmla="*/ 0 h 923906"/>
                  <a:gd name="connsiteX3-29" fmla="*/ 652259 w 916461"/>
                  <a:gd name="connsiteY3-30" fmla="*/ 223173 h 923906"/>
                  <a:gd name="connsiteX4-31" fmla="*/ 914398 w 916461"/>
                  <a:gd name="connsiteY4-32" fmla="*/ 349269 h 923906"/>
                  <a:gd name="connsiteX5-33" fmla="*/ 772813 w 916461"/>
                  <a:gd name="connsiteY5-34" fmla="*/ 613293 h 923906"/>
                  <a:gd name="connsiteX6-35" fmla="*/ 739764 w 916461"/>
                  <a:gd name="connsiteY6-36" fmla="*/ 914398 h 923906"/>
                  <a:gd name="connsiteX7-37" fmla="*/ 457199 w 916461"/>
                  <a:gd name="connsiteY7-38" fmla="*/ 854400 h 923906"/>
                  <a:gd name="connsiteX8-39" fmla="*/ 174634 w 916461"/>
                  <a:gd name="connsiteY8-40" fmla="*/ 914398 h 923906"/>
                  <a:gd name="connsiteX9-41" fmla="*/ 141585 w 916461"/>
                  <a:gd name="connsiteY9-42" fmla="*/ 613293 h 923906"/>
                  <a:gd name="connsiteX10-43" fmla="*/ 0 w 916461"/>
                  <a:gd name="connsiteY10-44" fmla="*/ 349269 h 923906"/>
                  <a:gd name="connsiteX0-45" fmla="*/ 0 w 916461"/>
                  <a:gd name="connsiteY0-46" fmla="*/ 349269 h 923906"/>
                  <a:gd name="connsiteX1-47" fmla="*/ 262139 w 916461"/>
                  <a:gd name="connsiteY1-48" fmla="*/ 223173 h 923906"/>
                  <a:gd name="connsiteX2-49" fmla="*/ 457199 w 916461"/>
                  <a:gd name="connsiteY2-50" fmla="*/ 0 h 923906"/>
                  <a:gd name="connsiteX3-51" fmla="*/ 652259 w 916461"/>
                  <a:gd name="connsiteY3-52" fmla="*/ 223173 h 923906"/>
                  <a:gd name="connsiteX4-53" fmla="*/ 914398 w 916461"/>
                  <a:gd name="connsiteY4-54" fmla="*/ 349269 h 923906"/>
                  <a:gd name="connsiteX5-55" fmla="*/ 772813 w 916461"/>
                  <a:gd name="connsiteY5-56" fmla="*/ 613293 h 923906"/>
                  <a:gd name="connsiteX6-57" fmla="*/ 739764 w 916461"/>
                  <a:gd name="connsiteY6-58" fmla="*/ 914398 h 923906"/>
                  <a:gd name="connsiteX7-59" fmla="*/ 457199 w 916461"/>
                  <a:gd name="connsiteY7-60" fmla="*/ 854400 h 923906"/>
                  <a:gd name="connsiteX8-61" fmla="*/ 174634 w 916461"/>
                  <a:gd name="connsiteY8-62" fmla="*/ 914398 h 923906"/>
                  <a:gd name="connsiteX9-63" fmla="*/ 141585 w 916461"/>
                  <a:gd name="connsiteY9-64" fmla="*/ 613293 h 923906"/>
                  <a:gd name="connsiteX10-65" fmla="*/ 0 w 916461"/>
                  <a:gd name="connsiteY10-66" fmla="*/ 349269 h 923906"/>
                  <a:gd name="connsiteX0-67" fmla="*/ 2063 w 918524"/>
                  <a:gd name="connsiteY0-68" fmla="*/ 349269 h 923906"/>
                  <a:gd name="connsiteX1-69" fmla="*/ 264202 w 918524"/>
                  <a:gd name="connsiteY1-70" fmla="*/ 223173 h 923906"/>
                  <a:gd name="connsiteX2-71" fmla="*/ 459262 w 918524"/>
                  <a:gd name="connsiteY2-72" fmla="*/ 0 h 923906"/>
                  <a:gd name="connsiteX3-73" fmla="*/ 654322 w 918524"/>
                  <a:gd name="connsiteY3-74" fmla="*/ 223173 h 923906"/>
                  <a:gd name="connsiteX4-75" fmla="*/ 916461 w 918524"/>
                  <a:gd name="connsiteY4-76" fmla="*/ 349269 h 923906"/>
                  <a:gd name="connsiteX5-77" fmla="*/ 774876 w 918524"/>
                  <a:gd name="connsiteY5-78" fmla="*/ 613293 h 923906"/>
                  <a:gd name="connsiteX6-79" fmla="*/ 741827 w 918524"/>
                  <a:gd name="connsiteY6-80" fmla="*/ 914398 h 923906"/>
                  <a:gd name="connsiteX7-81" fmla="*/ 459262 w 918524"/>
                  <a:gd name="connsiteY7-82" fmla="*/ 854400 h 923906"/>
                  <a:gd name="connsiteX8-83" fmla="*/ 176697 w 918524"/>
                  <a:gd name="connsiteY8-84" fmla="*/ 914398 h 923906"/>
                  <a:gd name="connsiteX9-85" fmla="*/ 143648 w 918524"/>
                  <a:gd name="connsiteY9-86" fmla="*/ 613293 h 923906"/>
                  <a:gd name="connsiteX10-87" fmla="*/ 2063 w 918524"/>
                  <a:gd name="connsiteY10-88" fmla="*/ 349269 h 923906"/>
                  <a:gd name="connsiteX0-89" fmla="*/ 2063 w 918524"/>
                  <a:gd name="connsiteY0-90" fmla="*/ 349269 h 923906"/>
                  <a:gd name="connsiteX1-91" fmla="*/ 264202 w 918524"/>
                  <a:gd name="connsiteY1-92" fmla="*/ 223173 h 923906"/>
                  <a:gd name="connsiteX2-93" fmla="*/ 459262 w 918524"/>
                  <a:gd name="connsiteY2-94" fmla="*/ 0 h 923906"/>
                  <a:gd name="connsiteX3-95" fmla="*/ 654322 w 918524"/>
                  <a:gd name="connsiteY3-96" fmla="*/ 223173 h 923906"/>
                  <a:gd name="connsiteX4-97" fmla="*/ 916461 w 918524"/>
                  <a:gd name="connsiteY4-98" fmla="*/ 349269 h 923906"/>
                  <a:gd name="connsiteX5-99" fmla="*/ 774876 w 918524"/>
                  <a:gd name="connsiteY5-100" fmla="*/ 613293 h 923906"/>
                  <a:gd name="connsiteX6-101" fmla="*/ 741827 w 918524"/>
                  <a:gd name="connsiteY6-102" fmla="*/ 914398 h 923906"/>
                  <a:gd name="connsiteX7-103" fmla="*/ 459262 w 918524"/>
                  <a:gd name="connsiteY7-104" fmla="*/ 854400 h 923906"/>
                  <a:gd name="connsiteX8-105" fmla="*/ 176697 w 918524"/>
                  <a:gd name="connsiteY8-106" fmla="*/ 914398 h 923906"/>
                  <a:gd name="connsiteX9-107" fmla="*/ 143648 w 918524"/>
                  <a:gd name="connsiteY9-108" fmla="*/ 613293 h 923906"/>
                  <a:gd name="connsiteX10-109" fmla="*/ 2063 w 918524"/>
                  <a:gd name="connsiteY10-110" fmla="*/ 349269 h 923906"/>
                  <a:gd name="connsiteX0-111" fmla="*/ 2063 w 918524"/>
                  <a:gd name="connsiteY0-112" fmla="*/ 349269 h 923906"/>
                  <a:gd name="connsiteX1-113" fmla="*/ 264202 w 918524"/>
                  <a:gd name="connsiteY1-114" fmla="*/ 223173 h 923906"/>
                  <a:gd name="connsiteX2-115" fmla="*/ 459262 w 918524"/>
                  <a:gd name="connsiteY2-116" fmla="*/ 0 h 923906"/>
                  <a:gd name="connsiteX3-117" fmla="*/ 654322 w 918524"/>
                  <a:gd name="connsiteY3-118" fmla="*/ 223173 h 923906"/>
                  <a:gd name="connsiteX4-119" fmla="*/ 916461 w 918524"/>
                  <a:gd name="connsiteY4-120" fmla="*/ 349269 h 923906"/>
                  <a:gd name="connsiteX5-121" fmla="*/ 774876 w 918524"/>
                  <a:gd name="connsiteY5-122" fmla="*/ 613293 h 923906"/>
                  <a:gd name="connsiteX6-123" fmla="*/ 741827 w 918524"/>
                  <a:gd name="connsiteY6-124" fmla="*/ 914398 h 923906"/>
                  <a:gd name="connsiteX7-125" fmla="*/ 459262 w 918524"/>
                  <a:gd name="connsiteY7-126" fmla="*/ 854400 h 923906"/>
                  <a:gd name="connsiteX8-127" fmla="*/ 176697 w 918524"/>
                  <a:gd name="connsiteY8-128" fmla="*/ 914398 h 923906"/>
                  <a:gd name="connsiteX9-129" fmla="*/ 143648 w 918524"/>
                  <a:gd name="connsiteY9-130" fmla="*/ 613293 h 923906"/>
                  <a:gd name="connsiteX10-131" fmla="*/ 2063 w 918524"/>
                  <a:gd name="connsiteY10-132" fmla="*/ 349269 h 923906"/>
                  <a:gd name="connsiteX0-133" fmla="*/ 2063 w 918524"/>
                  <a:gd name="connsiteY0-134" fmla="*/ 349269 h 923906"/>
                  <a:gd name="connsiteX1-135" fmla="*/ 264202 w 918524"/>
                  <a:gd name="connsiteY1-136" fmla="*/ 223173 h 923906"/>
                  <a:gd name="connsiteX2-137" fmla="*/ 459262 w 918524"/>
                  <a:gd name="connsiteY2-138" fmla="*/ 0 h 923906"/>
                  <a:gd name="connsiteX3-139" fmla="*/ 654322 w 918524"/>
                  <a:gd name="connsiteY3-140" fmla="*/ 223173 h 923906"/>
                  <a:gd name="connsiteX4-141" fmla="*/ 916461 w 918524"/>
                  <a:gd name="connsiteY4-142" fmla="*/ 349269 h 923906"/>
                  <a:gd name="connsiteX5-143" fmla="*/ 774876 w 918524"/>
                  <a:gd name="connsiteY5-144" fmla="*/ 613293 h 923906"/>
                  <a:gd name="connsiteX6-145" fmla="*/ 741827 w 918524"/>
                  <a:gd name="connsiteY6-146" fmla="*/ 914398 h 923906"/>
                  <a:gd name="connsiteX7-147" fmla="*/ 459262 w 918524"/>
                  <a:gd name="connsiteY7-148" fmla="*/ 854400 h 923906"/>
                  <a:gd name="connsiteX8-149" fmla="*/ 176697 w 918524"/>
                  <a:gd name="connsiteY8-150" fmla="*/ 914398 h 923906"/>
                  <a:gd name="connsiteX9-151" fmla="*/ 143648 w 918524"/>
                  <a:gd name="connsiteY9-152" fmla="*/ 613293 h 923906"/>
                  <a:gd name="connsiteX10-153" fmla="*/ 2063 w 918524"/>
                  <a:gd name="connsiteY10-154" fmla="*/ 349269 h 923906"/>
                  <a:gd name="connsiteX0-155" fmla="*/ 654322 w 918524"/>
                  <a:gd name="connsiteY0-156" fmla="*/ 223173 h 923906"/>
                  <a:gd name="connsiteX1-157" fmla="*/ 916461 w 918524"/>
                  <a:gd name="connsiteY1-158" fmla="*/ 349269 h 923906"/>
                  <a:gd name="connsiteX2-159" fmla="*/ 774876 w 918524"/>
                  <a:gd name="connsiteY2-160" fmla="*/ 613293 h 923906"/>
                  <a:gd name="connsiteX3-161" fmla="*/ 741827 w 918524"/>
                  <a:gd name="connsiteY3-162" fmla="*/ 914398 h 923906"/>
                  <a:gd name="connsiteX4-163" fmla="*/ 459262 w 918524"/>
                  <a:gd name="connsiteY4-164" fmla="*/ 854400 h 923906"/>
                  <a:gd name="connsiteX5-165" fmla="*/ 176697 w 918524"/>
                  <a:gd name="connsiteY5-166" fmla="*/ 914398 h 923906"/>
                  <a:gd name="connsiteX6-167" fmla="*/ 143648 w 918524"/>
                  <a:gd name="connsiteY6-168" fmla="*/ 613293 h 923906"/>
                  <a:gd name="connsiteX7-169" fmla="*/ 2063 w 918524"/>
                  <a:gd name="connsiteY7-170" fmla="*/ 349269 h 923906"/>
                  <a:gd name="connsiteX8-171" fmla="*/ 264202 w 918524"/>
                  <a:gd name="connsiteY8-172" fmla="*/ 223173 h 923906"/>
                  <a:gd name="connsiteX9-173" fmla="*/ 459262 w 918524"/>
                  <a:gd name="connsiteY9-174" fmla="*/ 0 h 923906"/>
                  <a:gd name="connsiteX10-175" fmla="*/ 715845 w 918524"/>
                  <a:gd name="connsiteY10-176" fmla="*/ 284696 h 923906"/>
                  <a:gd name="connsiteX0-177" fmla="*/ 916461 w 918524"/>
                  <a:gd name="connsiteY0-178" fmla="*/ 349269 h 923906"/>
                  <a:gd name="connsiteX1-179" fmla="*/ 774876 w 918524"/>
                  <a:gd name="connsiteY1-180" fmla="*/ 613293 h 923906"/>
                  <a:gd name="connsiteX2-181" fmla="*/ 741827 w 918524"/>
                  <a:gd name="connsiteY2-182" fmla="*/ 914398 h 923906"/>
                  <a:gd name="connsiteX3-183" fmla="*/ 459262 w 918524"/>
                  <a:gd name="connsiteY3-184" fmla="*/ 854400 h 923906"/>
                  <a:gd name="connsiteX4-185" fmla="*/ 176697 w 918524"/>
                  <a:gd name="connsiteY4-186" fmla="*/ 914398 h 923906"/>
                  <a:gd name="connsiteX5-187" fmla="*/ 143648 w 918524"/>
                  <a:gd name="connsiteY5-188" fmla="*/ 613293 h 923906"/>
                  <a:gd name="connsiteX6-189" fmla="*/ 2063 w 918524"/>
                  <a:gd name="connsiteY6-190" fmla="*/ 349269 h 923906"/>
                  <a:gd name="connsiteX7-191" fmla="*/ 264202 w 918524"/>
                  <a:gd name="connsiteY7-192" fmla="*/ 223173 h 923906"/>
                  <a:gd name="connsiteX8-193" fmla="*/ 459262 w 918524"/>
                  <a:gd name="connsiteY8-194" fmla="*/ 0 h 923906"/>
                  <a:gd name="connsiteX9-195" fmla="*/ 715845 w 918524"/>
                  <a:gd name="connsiteY9-196" fmla="*/ 284696 h 923906"/>
                  <a:gd name="connsiteX0-197" fmla="*/ 774876 w 774876"/>
                  <a:gd name="connsiteY0-198" fmla="*/ 613293 h 923906"/>
                  <a:gd name="connsiteX1-199" fmla="*/ 741827 w 774876"/>
                  <a:gd name="connsiteY1-200" fmla="*/ 914398 h 923906"/>
                  <a:gd name="connsiteX2-201" fmla="*/ 459262 w 774876"/>
                  <a:gd name="connsiteY2-202" fmla="*/ 854400 h 923906"/>
                  <a:gd name="connsiteX3-203" fmla="*/ 176697 w 774876"/>
                  <a:gd name="connsiteY3-204" fmla="*/ 914398 h 923906"/>
                  <a:gd name="connsiteX4-205" fmla="*/ 143648 w 774876"/>
                  <a:gd name="connsiteY4-206" fmla="*/ 613293 h 923906"/>
                  <a:gd name="connsiteX5-207" fmla="*/ 2063 w 774876"/>
                  <a:gd name="connsiteY5-208" fmla="*/ 349269 h 923906"/>
                  <a:gd name="connsiteX6-209" fmla="*/ 264202 w 774876"/>
                  <a:gd name="connsiteY6-210" fmla="*/ 223173 h 923906"/>
                  <a:gd name="connsiteX7-211" fmla="*/ 459262 w 774876"/>
                  <a:gd name="connsiteY7-212" fmla="*/ 0 h 923906"/>
                  <a:gd name="connsiteX8-213" fmla="*/ 715845 w 774876"/>
                  <a:gd name="connsiteY8-214" fmla="*/ 284696 h 923906"/>
                  <a:gd name="connsiteX0-215" fmla="*/ 741827 w 741827"/>
                  <a:gd name="connsiteY0-216" fmla="*/ 914398 h 923906"/>
                  <a:gd name="connsiteX1-217" fmla="*/ 459262 w 741827"/>
                  <a:gd name="connsiteY1-218" fmla="*/ 854400 h 923906"/>
                  <a:gd name="connsiteX2-219" fmla="*/ 176697 w 741827"/>
                  <a:gd name="connsiteY2-220" fmla="*/ 914398 h 923906"/>
                  <a:gd name="connsiteX3-221" fmla="*/ 143648 w 741827"/>
                  <a:gd name="connsiteY3-222" fmla="*/ 613293 h 923906"/>
                  <a:gd name="connsiteX4-223" fmla="*/ 2063 w 741827"/>
                  <a:gd name="connsiteY4-224" fmla="*/ 349269 h 923906"/>
                  <a:gd name="connsiteX5-225" fmla="*/ 264202 w 741827"/>
                  <a:gd name="connsiteY5-226" fmla="*/ 223173 h 923906"/>
                  <a:gd name="connsiteX6-227" fmla="*/ 459262 w 741827"/>
                  <a:gd name="connsiteY6-228" fmla="*/ 0 h 923906"/>
                  <a:gd name="connsiteX7-229" fmla="*/ 715845 w 741827"/>
                  <a:gd name="connsiteY7-230" fmla="*/ 284696 h 923906"/>
                  <a:gd name="connsiteX0-231" fmla="*/ 459262 w 715845"/>
                  <a:gd name="connsiteY0-232" fmla="*/ 854400 h 916632"/>
                  <a:gd name="connsiteX1-233" fmla="*/ 176697 w 715845"/>
                  <a:gd name="connsiteY1-234" fmla="*/ 914398 h 916632"/>
                  <a:gd name="connsiteX2-235" fmla="*/ 143648 w 715845"/>
                  <a:gd name="connsiteY2-236" fmla="*/ 613293 h 916632"/>
                  <a:gd name="connsiteX3-237" fmla="*/ 2063 w 715845"/>
                  <a:gd name="connsiteY3-238" fmla="*/ 349269 h 916632"/>
                  <a:gd name="connsiteX4-239" fmla="*/ 264202 w 715845"/>
                  <a:gd name="connsiteY4-240" fmla="*/ 223173 h 916632"/>
                  <a:gd name="connsiteX5-241" fmla="*/ 459262 w 715845"/>
                  <a:gd name="connsiteY5-242" fmla="*/ 0 h 916632"/>
                  <a:gd name="connsiteX6-243" fmla="*/ 715845 w 715845"/>
                  <a:gd name="connsiteY6-244" fmla="*/ 284696 h 916632"/>
                  <a:gd name="connsiteX0-245" fmla="*/ 176697 w 715845"/>
                  <a:gd name="connsiteY0-246" fmla="*/ 914398 h 914398"/>
                  <a:gd name="connsiteX1-247" fmla="*/ 143648 w 715845"/>
                  <a:gd name="connsiteY1-248" fmla="*/ 613293 h 914398"/>
                  <a:gd name="connsiteX2-249" fmla="*/ 2063 w 715845"/>
                  <a:gd name="connsiteY2-250" fmla="*/ 349269 h 914398"/>
                  <a:gd name="connsiteX3-251" fmla="*/ 264202 w 715845"/>
                  <a:gd name="connsiteY3-252" fmla="*/ 223173 h 914398"/>
                  <a:gd name="connsiteX4-253" fmla="*/ 459262 w 715845"/>
                  <a:gd name="connsiteY4-254" fmla="*/ 0 h 914398"/>
                  <a:gd name="connsiteX5-255" fmla="*/ 715845 w 715845"/>
                  <a:gd name="connsiteY5-256" fmla="*/ 284696 h 914398"/>
                  <a:gd name="connsiteX0-257" fmla="*/ 143648 w 715845"/>
                  <a:gd name="connsiteY0-258" fmla="*/ 613293 h 613293"/>
                  <a:gd name="connsiteX1-259" fmla="*/ 2063 w 715845"/>
                  <a:gd name="connsiteY1-260" fmla="*/ 349269 h 613293"/>
                  <a:gd name="connsiteX2-261" fmla="*/ 264202 w 715845"/>
                  <a:gd name="connsiteY2-262" fmla="*/ 223173 h 613293"/>
                  <a:gd name="connsiteX3-263" fmla="*/ 459262 w 715845"/>
                  <a:gd name="connsiteY3-264" fmla="*/ 0 h 613293"/>
                  <a:gd name="connsiteX4-265" fmla="*/ 715845 w 715845"/>
                  <a:gd name="connsiteY4-266" fmla="*/ 284696 h 613293"/>
                  <a:gd name="connsiteX0-267" fmla="*/ 0 w 713782"/>
                  <a:gd name="connsiteY0-268" fmla="*/ 349269 h 349269"/>
                  <a:gd name="connsiteX1-269" fmla="*/ 262139 w 713782"/>
                  <a:gd name="connsiteY1-270" fmla="*/ 223173 h 349269"/>
                  <a:gd name="connsiteX2-271" fmla="*/ 457199 w 713782"/>
                  <a:gd name="connsiteY2-272" fmla="*/ 0 h 349269"/>
                  <a:gd name="connsiteX3-273" fmla="*/ 713782 w 713782"/>
                  <a:gd name="connsiteY3-274" fmla="*/ 284696 h 349269"/>
                  <a:gd name="connsiteX0-275" fmla="*/ 0 w 457199"/>
                  <a:gd name="connsiteY0-276" fmla="*/ 349269 h 349269"/>
                  <a:gd name="connsiteX1-277" fmla="*/ 262139 w 457199"/>
                  <a:gd name="connsiteY1-278" fmla="*/ 223173 h 349269"/>
                  <a:gd name="connsiteX2-279" fmla="*/ 457199 w 457199"/>
                  <a:gd name="connsiteY2-280" fmla="*/ 0 h 349269"/>
                  <a:gd name="connsiteX0-281" fmla="*/ 0 w 195060"/>
                  <a:gd name="connsiteY0-282" fmla="*/ 223173 h 223173"/>
                  <a:gd name="connsiteX1-283" fmla="*/ 195060 w 195060"/>
                  <a:gd name="connsiteY1-284" fmla="*/ 0 h 223173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</a:cxnLst>
                <a:rect l="l" t="t" r="r" b="b"/>
                <a:pathLst>
                  <a:path w="195060" h="223173">
                    <a:moveTo>
                      <a:pt x="0" y="223173"/>
                    </a:moveTo>
                    <a:cubicBezTo>
                      <a:pt x="76200" y="164962"/>
                      <a:pt x="130040" y="0"/>
                      <a:pt x="195060" y="0"/>
                    </a:cubicBezTo>
                  </a:path>
                </a:pathLst>
              </a:custGeom>
              <a:noFill/>
              <a:ln w="28575" cap="rnd">
                <a:solidFill>
                  <a:schemeClr val="bg1">
                    <a:alpha val="6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70" name="组合 69"/>
          <p:cNvGrpSpPr/>
          <p:nvPr/>
        </p:nvGrpSpPr>
        <p:grpSpPr>
          <a:xfrm rot="1562261">
            <a:off x="5719026" y="3462079"/>
            <a:ext cx="679899" cy="667396"/>
            <a:chOff x="10646778" y="4753862"/>
            <a:chExt cx="751521" cy="737702"/>
          </a:xfrm>
        </p:grpSpPr>
        <p:sp>
          <p:nvSpPr>
            <p:cNvPr id="71" name="五角星 2"/>
            <p:cNvSpPr/>
            <p:nvPr/>
          </p:nvSpPr>
          <p:spPr>
            <a:xfrm rot="20227648" flipH="1">
              <a:off x="10648573" y="4753862"/>
              <a:ext cx="749726" cy="728735"/>
            </a:xfrm>
            <a:custGeom>
              <a:avLst/>
              <a:gdLst>
                <a:gd name="connsiteX0" fmla="*/ 1 w 914400"/>
                <a:gd name="connsiteY0" fmla="*/ 349269 h 914400"/>
                <a:gd name="connsiteX1" fmla="*/ 262140 w 914400"/>
                <a:gd name="connsiteY1" fmla="*/ 223173 h 914400"/>
                <a:gd name="connsiteX2" fmla="*/ 457200 w 914400"/>
                <a:gd name="connsiteY2" fmla="*/ 0 h 914400"/>
                <a:gd name="connsiteX3" fmla="*/ 652260 w 914400"/>
                <a:gd name="connsiteY3" fmla="*/ 223173 h 914400"/>
                <a:gd name="connsiteX4" fmla="*/ 914399 w 914400"/>
                <a:gd name="connsiteY4" fmla="*/ 349269 h 914400"/>
                <a:gd name="connsiteX5" fmla="*/ 772814 w 914400"/>
                <a:gd name="connsiteY5" fmla="*/ 613293 h 914400"/>
                <a:gd name="connsiteX6" fmla="*/ 739765 w 914400"/>
                <a:gd name="connsiteY6" fmla="*/ 914398 h 914400"/>
                <a:gd name="connsiteX7" fmla="*/ 457200 w 914400"/>
                <a:gd name="connsiteY7" fmla="*/ 854400 h 914400"/>
                <a:gd name="connsiteX8" fmla="*/ 174635 w 914400"/>
                <a:gd name="connsiteY8" fmla="*/ 914398 h 914400"/>
                <a:gd name="connsiteX9" fmla="*/ 141586 w 914400"/>
                <a:gd name="connsiteY9" fmla="*/ 613293 h 914400"/>
                <a:gd name="connsiteX10" fmla="*/ 1 w 914400"/>
                <a:gd name="connsiteY10" fmla="*/ 349269 h 914400"/>
                <a:gd name="connsiteX0-1" fmla="*/ 0 w 914398"/>
                <a:gd name="connsiteY0-2" fmla="*/ 349269 h 923906"/>
                <a:gd name="connsiteX1-3" fmla="*/ 262139 w 914398"/>
                <a:gd name="connsiteY1-4" fmla="*/ 223173 h 923906"/>
                <a:gd name="connsiteX2-5" fmla="*/ 457199 w 914398"/>
                <a:gd name="connsiteY2-6" fmla="*/ 0 h 923906"/>
                <a:gd name="connsiteX3-7" fmla="*/ 652259 w 914398"/>
                <a:gd name="connsiteY3-8" fmla="*/ 223173 h 923906"/>
                <a:gd name="connsiteX4-9" fmla="*/ 914398 w 914398"/>
                <a:gd name="connsiteY4-10" fmla="*/ 349269 h 923906"/>
                <a:gd name="connsiteX5-11" fmla="*/ 772813 w 914398"/>
                <a:gd name="connsiteY5-12" fmla="*/ 613293 h 923906"/>
                <a:gd name="connsiteX6-13" fmla="*/ 739764 w 914398"/>
                <a:gd name="connsiteY6-14" fmla="*/ 914398 h 923906"/>
                <a:gd name="connsiteX7-15" fmla="*/ 457199 w 914398"/>
                <a:gd name="connsiteY7-16" fmla="*/ 854400 h 923906"/>
                <a:gd name="connsiteX8-17" fmla="*/ 174634 w 914398"/>
                <a:gd name="connsiteY8-18" fmla="*/ 914398 h 923906"/>
                <a:gd name="connsiteX9-19" fmla="*/ 141585 w 914398"/>
                <a:gd name="connsiteY9-20" fmla="*/ 613293 h 923906"/>
                <a:gd name="connsiteX10-21" fmla="*/ 0 w 914398"/>
                <a:gd name="connsiteY10-22" fmla="*/ 349269 h 923906"/>
                <a:gd name="connsiteX0-23" fmla="*/ 0 w 916461"/>
                <a:gd name="connsiteY0-24" fmla="*/ 349269 h 923906"/>
                <a:gd name="connsiteX1-25" fmla="*/ 262139 w 916461"/>
                <a:gd name="connsiteY1-26" fmla="*/ 223173 h 923906"/>
                <a:gd name="connsiteX2-27" fmla="*/ 457199 w 916461"/>
                <a:gd name="connsiteY2-28" fmla="*/ 0 h 923906"/>
                <a:gd name="connsiteX3-29" fmla="*/ 652259 w 916461"/>
                <a:gd name="connsiteY3-30" fmla="*/ 223173 h 923906"/>
                <a:gd name="connsiteX4-31" fmla="*/ 914398 w 916461"/>
                <a:gd name="connsiteY4-32" fmla="*/ 349269 h 923906"/>
                <a:gd name="connsiteX5-33" fmla="*/ 772813 w 916461"/>
                <a:gd name="connsiteY5-34" fmla="*/ 613293 h 923906"/>
                <a:gd name="connsiteX6-35" fmla="*/ 739764 w 916461"/>
                <a:gd name="connsiteY6-36" fmla="*/ 914398 h 923906"/>
                <a:gd name="connsiteX7-37" fmla="*/ 457199 w 916461"/>
                <a:gd name="connsiteY7-38" fmla="*/ 854400 h 923906"/>
                <a:gd name="connsiteX8-39" fmla="*/ 174634 w 916461"/>
                <a:gd name="connsiteY8-40" fmla="*/ 914398 h 923906"/>
                <a:gd name="connsiteX9-41" fmla="*/ 141585 w 916461"/>
                <a:gd name="connsiteY9-42" fmla="*/ 613293 h 923906"/>
                <a:gd name="connsiteX10-43" fmla="*/ 0 w 916461"/>
                <a:gd name="connsiteY10-44" fmla="*/ 349269 h 923906"/>
                <a:gd name="connsiteX0-45" fmla="*/ 0 w 916461"/>
                <a:gd name="connsiteY0-46" fmla="*/ 349269 h 923906"/>
                <a:gd name="connsiteX1-47" fmla="*/ 262139 w 916461"/>
                <a:gd name="connsiteY1-48" fmla="*/ 223173 h 923906"/>
                <a:gd name="connsiteX2-49" fmla="*/ 457199 w 916461"/>
                <a:gd name="connsiteY2-50" fmla="*/ 0 h 923906"/>
                <a:gd name="connsiteX3-51" fmla="*/ 652259 w 916461"/>
                <a:gd name="connsiteY3-52" fmla="*/ 223173 h 923906"/>
                <a:gd name="connsiteX4-53" fmla="*/ 914398 w 916461"/>
                <a:gd name="connsiteY4-54" fmla="*/ 349269 h 923906"/>
                <a:gd name="connsiteX5-55" fmla="*/ 772813 w 916461"/>
                <a:gd name="connsiteY5-56" fmla="*/ 613293 h 923906"/>
                <a:gd name="connsiteX6-57" fmla="*/ 739764 w 916461"/>
                <a:gd name="connsiteY6-58" fmla="*/ 914398 h 923906"/>
                <a:gd name="connsiteX7-59" fmla="*/ 457199 w 916461"/>
                <a:gd name="connsiteY7-60" fmla="*/ 854400 h 923906"/>
                <a:gd name="connsiteX8-61" fmla="*/ 174634 w 916461"/>
                <a:gd name="connsiteY8-62" fmla="*/ 914398 h 923906"/>
                <a:gd name="connsiteX9-63" fmla="*/ 141585 w 916461"/>
                <a:gd name="connsiteY9-64" fmla="*/ 613293 h 923906"/>
                <a:gd name="connsiteX10-65" fmla="*/ 0 w 916461"/>
                <a:gd name="connsiteY10-66" fmla="*/ 349269 h 923906"/>
                <a:gd name="connsiteX0-67" fmla="*/ 2063 w 918524"/>
                <a:gd name="connsiteY0-68" fmla="*/ 349269 h 923906"/>
                <a:gd name="connsiteX1-69" fmla="*/ 264202 w 918524"/>
                <a:gd name="connsiteY1-70" fmla="*/ 223173 h 923906"/>
                <a:gd name="connsiteX2-71" fmla="*/ 459262 w 918524"/>
                <a:gd name="connsiteY2-72" fmla="*/ 0 h 923906"/>
                <a:gd name="connsiteX3-73" fmla="*/ 654322 w 918524"/>
                <a:gd name="connsiteY3-74" fmla="*/ 223173 h 923906"/>
                <a:gd name="connsiteX4-75" fmla="*/ 916461 w 918524"/>
                <a:gd name="connsiteY4-76" fmla="*/ 349269 h 923906"/>
                <a:gd name="connsiteX5-77" fmla="*/ 774876 w 918524"/>
                <a:gd name="connsiteY5-78" fmla="*/ 613293 h 923906"/>
                <a:gd name="connsiteX6-79" fmla="*/ 741827 w 918524"/>
                <a:gd name="connsiteY6-80" fmla="*/ 914398 h 923906"/>
                <a:gd name="connsiteX7-81" fmla="*/ 459262 w 918524"/>
                <a:gd name="connsiteY7-82" fmla="*/ 854400 h 923906"/>
                <a:gd name="connsiteX8-83" fmla="*/ 176697 w 918524"/>
                <a:gd name="connsiteY8-84" fmla="*/ 914398 h 923906"/>
                <a:gd name="connsiteX9-85" fmla="*/ 143648 w 918524"/>
                <a:gd name="connsiteY9-86" fmla="*/ 613293 h 923906"/>
                <a:gd name="connsiteX10-87" fmla="*/ 2063 w 918524"/>
                <a:gd name="connsiteY10-88" fmla="*/ 349269 h 923906"/>
                <a:gd name="connsiteX0-89" fmla="*/ 2063 w 918524"/>
                <a:gd name="connsiteY0-90" fmla="*/ 349269 h 923906"/>
                <a:gd name="connsiteX1-91" fmla="*/ 264202 w 918524"/>
                <a:gd name="connsiteY1-92" fmla="*/ 223173 h 923906"/>
                <a:gd name="connsiteX2-93" fmla="*/ 459262 w 918524"/>
                <a:gd name="connsiteY2-94" fmla="*/ 0 h 923906"/>
                <a:gd name="connsiteX3-95" fmla="*/ 654322 w 918524"/>
                <a:gd name="connsiteY3-96" fmla="*/ 223173 h 923906"/>
                <a:gd name="connsiteX4-97" fmla="*/ 916461 w 918524"/>
                <a:gd name="connsiteY4-98" fmla="*/ 349269 h 923906"/>
                <a:gd name="connsiteX5-99" fmla="*/ 774876 w 918524"/>
                <a:gd name="connsiteY5-100" fmla="*/ 613293 h 923906"/>
                <a:gd name="connsiteX6-101" fmla="*/ 741827 w 918524"/>
                <a:gd name="connsiteY6-102" fmla="*/ 914398 h 923906"/>
                <a:gd name="connsiteX7-103" fmla="*/ 459262 w 918524"/>
                <a:gd name="connsiteY7-104" fmla="*/ 854400 h 923906"/>
                <a:gd name="connsiteX8-105" fmla="*/ 176697 w 918524"/>
                <a:gd name="connsiteY8-106" fmla="*/ 914398 h 923906"/>
                <a:gd name="connsiteX9-107" fmla="*/ 143648 w 918524"/>
                <a:gd name="connsiteY9-108" fmla="*/ 613293 h 923906"/>
                <a:gd name="connsiteX10-109" fmla="*/ 2063 w 918524"/>
                <a:gd name="connsiteY10-110" fmla="*/ 349269 h 923906"/>
                <a:gd name="connsiteX0-111" fmla="*/ 2063 w 918524"/>
                <a:gd name="connsiteY0-112" fmla="*/ 349269 h 923906"/>
                <a:gd name="connsiteX1-113" fmla="*/ 264202 w 918524"/>
                <a:gd name="connsiteY1-114" fmla="*/ 223173 h 923906"/>
                <a:gd name="connsiteX2-115" fmla="*/ 459262 w 918524"/>
                <a:gd name="connsiteY2-116" fmla="*/ 0 h 923906"/>
                <a:gd name="connsiteX3-117" fmla="*/ 654322 w 918524"/>
                <a:gd name="connsiteY3-118" fmla="*/ 223173 h 923906"/>
                <a:gd name="connsiteX4-119" fmla="*/ 916461 w 918524"/>
                <a:gd name="connsiteY4-120" fmla="*/ 349269 h 923906"/>
                <a:gd name="connsiteX5-121" fmla="*/ 774876 w 918524"/>
                <a:gd name="connsiteY5-122" fmla="*/ 613293 h 923906"/>
                <a:gd name="connsiteX6-123" fmla="*/ 741827 w 918524"/>
                <a:gd name="connsiteY6-124" fmla="*/ 914398 h 923906"/>
                <a:gd name="connsiteX7-125" fmla="*/ 459262 w 918524"/>
                <a:gd name="connsiteY7-126" fmla="*/ 854400 h 923906"/>
                <a:gd name="connsiteX8-127" fmla="*/ 176697 w 918524"/>
                <a:gd name="connsiteY8-128" fmla="*/ 914398 h 923906"/>
                <a:gd name="connsiteX9-129" fmla="*/ 143648 w 918524"/>
                <a:gd name="connsiteY9-130" fmla="*/ 613293 h 923906"/>
                <a:gd name="connsiteX10-131" fmla="*/ 2063 w 918524"/>
                <a:gd name="connsiteY10-132" fmla="*/ 349269 h 923906"/>
                <a:gd name="connsiteX0-133" fmla="*/ 2063 w 918524"/>
                <a:gd name="connsiteY0-134" fmla="*/ 349269 h 923906"/>
                <a:gd name="connsiteX1-135" fmla="*/ 264202 w 918524"/>
                <a:gd name="connsiteY1-136" fmla="*/ 223173 h 923906"/>
                <a:gd name="connsiteX2-137" fmla="*/ 459262 w 918524"/>
                <a:gd name="connsiteY2-138" fmla="*/ 0 h 923906"/>
                <a:gd name="connsiteX3-139" fmla="*/ 654322 w 918524"/>
                <a:gd name="connsiteY3-140" fmla="*/ 223173 h 923906"/>
                <a:gd name="connsiteX4-141" fmla="*/ 916461 w 918524"/>
                <a:gd name="connsiteY4-142" fmla="*/ 349269 h 923906"/>
                <a:gd name="connsiteX5-143" fmla="*/ 774876 w 918524"/>
                <a:gd name="connsiteY5-144" fmla="*/ 613293 h 923906"/>
                <a:gd name="connsiteX6-145" fmla="*/ 741827 w 918524"/>
                <a:gd name="connsiteY6-146" fmla="*/ 914398 h 923906"/>
                <a:gd name="connsiteX7-147" fmla="*/ 459262 w 918524"/>
                <a:gd name="connsiteY7-148" fmla="*/ 854400 h 923906"/>
                <a:gd name="connsiteX8-149" fmla="*/ 176697 w 918524"/>
                <a:gd name="connsiteY8-150" fmla="*/ 914398 h 923906"/>
                <a:gd name="connsiteX9-151" fmla="*/ 143648 w 918524"/>
                <a:gd name="connsiteY9-152" fmla="*/ 613293 h 923906"/>
                <a:gd name="connsiteX10-153" fmla="*/ 2063 w 918524"/>
                <a:gd name="connsiteY10-154" fmla="*/ 349269 h 92390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</a:cxnLst>
              <a:rect l="l" t="t" r="r" b="b"/>
              <a:pathLst>
                <a:path w="918524" h="923906">
                  <a:moveTo>
                    <a:pt x="2063" y="349269"/>
                  </a:moveTo>
                  <a:cubicBezTo>
                    <a:pt x="22155" y="284249"/>
                    <a:pt x="188002" y="281384"/>
                    <a:pt x="264202" y="223173"/>
                  </a:cubicBezTo>
                  <a:cubicBezTo>
                    <a:pt x="340402" y="164962"/>
                    <a:pt x="394242" y="0"/>
                    <a:pt x="459262" y="0"/>
                  </a:cubicBezTo>
                  <a:cubicBezTo>
                    <a:pt x="524282" y="0"/>
                    <a:pt x="578122" y="164962"/>
                    <a:pt x="654322" y="223173"/>
                  </a:cubicBezTo>
                  <a:cubicBezTo>
                    <a:pt x="730522" y="281384"/>
                    <a:pt x="896369" y="284249"/>
                    <a:pt x="916461" y="349269"/>
                  </a:cubicBezTo>
                  <a:cubicBezTo>
                    <a:pt x="936553" y="414289"/>
                    <a:pt x="803982" y="519105"/>
                    <a:pt x="774876" y="613293"/>
                  </a:cubicBezTo>
                  <a:cubicBezTo>
                    <a:pt x="745770" y="707481"/>
                    <a:pt x="794429" y="874213"/>
                    <a:pt x="741827" y="914398"/>
                  </a:cubicBezTo>
                  <a:cubicBezTo>
                    <a:pt x="689225" y="954583"/>
                    <a:pt x="553450" y="854400"/>
                    <a:pt x="459262" y="854400"/>
                  </a:cubicBezTo>
                  <a:cubicBezTo>
                    <a:pt x="365074" y="874399"/>
                    <a:pt x="257367" y="928196"/>
                    <a:pt x="176697" y="914398"/>
                  </a:cubicBezTo>
                  <a:cubicBezTo>
                    <a:pt x="96027" y="900600"/>
                    <a:pt x="172754" y="707481"/>
                    <a:pt x="143648" y="613293"/>
                  </a:cubicBezTo>
                  <a:cubicBezTo>
                    <a:pt x="114542" y="519105"/>
                    <a:pt x="-18029" y="414289"/>
                    <a:pt x="2063" y="349269"/>
                  </a:cubicBezTo>
                  <a:close/>
                </a:path>
              </a:pathLst>
            </a:custGeom>
            <a:solidFill>
              <a:schemeClr val="bg1"/>
            </a:solidFill>
            <a:ln w="15875">
              <a:noFill/>
            </a:ln>
            <a:effectLst>
              <a:outerShdw blurRad="76200" dist="50800" dir="5400000" algn="t" rotWithShape="0">
                <a:prstClr val="black">
                  <a:alpha val="1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72" name="组合 71"/>
            <p:cNvGrpSpPr/>
            <p:nvPr/>
          </p:nvGrpSpPr>
          <p:grpSpPr>
            <a:xfrm>
              <a:off x="10646778" y="4762829"/>
              <a:ext cx="749726" cy="728735"/>
              <a:chOff x="11012539" y="4493889"/>
              <a:chExt cx="749726" cy="728735"/>
            </a:xfrm>
          </p:grpSpPr>
          <p:sp>
            <p:nvSpPr>
              <p:cNvPr id="73" name="五角星 2"/>
              <p:cNvSpPr/>
              <p:nvPr/>
            </p:nvSpPr>
            <p:spPr>
              <a:xfrm rot="20227648" flipH="1">
                <a:off x="11012539" y="4493889"/>
                <a:ext cx="749726" cy="728735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-1" fmla="*/ 0 w 914398"/>
                  <a:gd name="connsiteY0-2" fmla="*/ 349269 h 923906"/>
                  <a:gd name="connsiteX1-3" fmla="*/ 262139 w 914398"/>
                  <a:gd name="connsiteY1-4" fmla="*/ 223173 h 923906"/>
                  <a:gd name="connsiteX2-5" fmla="*/ 457199 w 914398"/>
                  <a:gd name="connsiteY2-6" fmla="*/ 0 h 923906"/>
                  <a:gd name="connsiteX3-7" fmla="*/ 652259 w 914398"/>
                  <a:gd name="connsiteY3-8" fmla="*/ 223173 h 923906"/>
                  <a:gd name="connsiteX4-9" fmla="*/ 914398 w 914398"/>
                  <a:gd name="connsiteY4-10" fmla="*/ 349269 h 923906"/>
                  <a:gd name="connsiteX5-11" fmla="*/ 772813 w 914398"/>
                  <a:gd name="connsiteY5-12" fmla="*/ 613293 h 923906"/>
                  <a:gd name="connsiteX6-13" fmla="*/ 739764 w 914398"/>
                  <a:gd name="connsiteY6-14" fmla="*/ 914398 h 923906"/>
                  <a:gd name="connsiteX7-15" fmla="*/ 457199 w 914398"/>
                  <a:gd name="connsiteY7-16" fmla="*/ 854400 h 923906"/>
                  <a:gd name="connsiteX8-17" fmla="*/ 174634 w 914398"/>
                  <a:gd name="connsiteY8-18" fmla="*/ 914398 h 923906"/>
                  <a:gd name="connsiteX9-19" fmla="*/ 141585 w 914398"/>
                  <a:gd name="connsiteY9-20" fmla="*/ 613293 h 923906"/>
                  <a:gd name="connsiteX10-21" fmla="*/ 0 w 914398"/>
                  <a:gd name="connsiteY10-22" fmla="*/ 349269 h 923906"/>
                  <a:gd name="connsiteX0-23" fmla="*/ 0 w 916461"/>
                  <a:gd name="connsiteY0-24" fmla="*/ 349269 h 923906"/>
                  <a:gd name="connsiteX1-25" fmla="*/ 262139 w 916461"/>
                  <a:gd name="connsiteY1-26" fmla="*/ 223173 h 923906"/>
                  <a:gd name="connsiteX2-27" fmla="*/ 457199 w 916461"/>
                  <a:gd name="connsiteY2-28" fmla="*/ 0 h 923906"/>
                  <a:gd name="connsiteX3-29" fmla="*/ 652259 w 916461"/>
                  <a:gd name="connsiteY3-30" fmla="*/ 223173 h 923906"/>
                  <a:gd name="connsiteX4-31" fmla="*/ 914398 w 916461"/>
                  <a:gd name="connsiteY4-32" fmla="*/ 349269 h 923906"/>
                  <a:gd name="connsiteX5-33" fmla="*/ 772813 w 916461"/>
                  <a:gd name="connsiteY5-34" fmla="*/ 613293 h 923906"/>
                  <a:gd name="connsiteX6-35" fmla="*/ 739764 w 916461"/>
                  <a:gd name="connsiteY6-36" fmla="*/ 914398 h 923906"/>
                  <a:gd name="connsiteX7-37" fmla="*/ 457199 w 916461"/>
                  <a:gd name="connsiteY7-38" fmla="*/ 854400 h 923906"/>
                  <a:gd name="connsiteX8-39" fmla="*/ 174634 w 916461"/>
                  <a:gd name="connsiteY8-40" fmla="*/ 914398 h 923906"/>
                  <a:gd name="connsiteX9-41" fmla="*/ 141585 w 916461"/>
                  <a:gd name="connsiteY9-42" fmla="*/ 613293 h 923906"/>
                  <a:gd name="connsiteX10-43" fmla="*/ 0 w 916461"/>
                  <a:gd name="connsiteY10-44" fmla="*/ 349269 h 923906"/>
                  <a:gd name="connsiteX0-45" fmla="*/ 0 w 916461"/>
                  <a:gd name="connsiteY0-46" fmla="*/ 349269 h 923906"/>
                  <a:gd name="connsiteX1-47" fmla="*/ 262139 w 916461"/>
                  <a:gd name="connsiteY1-48" fmla="*/ 223173 h 923906"/>
                  <a:gd name="connsiteX2-49" fmla="*/ 457199 w 916461"/>
                  <a:gd name="connsiteY2-50" fmla="*/ 0 h 923906"/>
                  <a:gd name="connsiteX3-51" fmla="*/ 652259 w 916461"/>
                  <a:gd name="connsiteY3-52" fmla="*/ 223173 h 923906"/>
                  <a:gd name="connsiteX4-53" fmla="*/ 914398 w 916461"/>
                  <a:gd name="connsiteY4-54" fmla="*/ 349269 h 923906"/>
                  <a:gd name="connsiteX5-55" fmla="*/ 772813 w 916461"/>
                  <a:gd name="connsiteY5-56" fmla="*/ 613293 h 923906"/>
                  <a:gd name="connsiteX6-57" fmla="*/ 739764 w 916461"/>
                  <a:gd name="connsiteY6-58" fmla="*/ 914398 h 923906"/>
                  <a:gd name="connsiteX7-59" fmla="*/ 457199 w 916461"/>
                  <a:gd name="connsiteY7-60" fmla="*/ 854400 h 923906"/>
                  <a:gd name="connsiteX8-61" fmla="*/ 174634 w 916461"/>
                  <a:gd name="connsiteY8-62" fmla="*/ 914398 h 923906"/>
                  <a:gd name="connsiteX9-63" fmla="*/ 141585 w 916461"/>
                  <a:gd name="connsiteY9-64" fmla="*/ 613293 h 923906"/>
                  <a:gd name="connsiteX10-65" fmla="*/ 0 w 916461"/>
                  <a:gd name="connsiteY10-66" fmla="*/ 349269 h 923906"/>
                  <a:gd name="connsiteX0-67" fmla="*/ 2063 w 918524"/>
                  <a:gd name="connsiteY0-68" fmla="*/ 349269 h 923906"/>
                  <a:gd name="connsiteX1-69" fmla="*/ 264202 w 918524"/>
                  <a:gd name="connsiteY1-70" fmla="*/ 223173 h 923906"/>
                  <a:gd name="connsiteX2-71" fmla="*/ 459262 w 918524"/>
                  <a:gd name="connsiteY2-72" fmla="*/ 0 h 923906"/>
                  <a:gd name="connsiteX3-73" fmla="*/ 654322 w 918524"/>
                  <a:gd name="connsiteY3-74" fmla="*/ 223173 h 923906"/>
                  <a:gd name="connsiteX4-75" fmla="*/ 916461 w 918524"/>
                  <a:gd name="connsiteY4-76" fmla="*/ 349269 h 923906"/>
                  <a:gd name="connsiteX5-77" fmla="*/ 774876 w 918524"/>
                  <a:gd name="connsiteY5-78" fmla="*/ 613293 h 923906"/>
                  <a:gd name="connsiteX6-79" fmla="*/ 741827 w 918524"/>
                  <a:gd name="connsiteY6-80" fmla="*/ 914398 h 923906"/>
                  <a:gd name="connsiteX7-81" fmla="*/ 459262 w 918524"/>
                  <a:gd name="connsiteY7-82" fmla="*/ 854400 h 923906"/>
                  <a:gd name="connsiteX8-83" fmla="*/ 176697 w 918524"/>
                  <a:gd name="connsiteY8-84" fmla="*/ 914398 h 923906"/>
                  <a:gd name="connsiteX9-85" fmla="*/ 143648 w 918524"/>
                  <a:gd name="connsiteY9-86" fmla="*/ 613293 h 923906"/>
                  <a:gd name="connsiteX10-87" fmla="*/ 2063 w 918524"/>
                  <a:gd name="connsiteY10-88" fmla="*/ 349269 h 923906"/>
                  <a:gd name="connsiteX0-89" fmla="*/ 2063 w 918524"/>
                  <a:gd name="connsiteY0-90" fmla="*/ 349269 h 923906"/>
                  <a:gd name="connsiteX1-91" fmla="*/ 264202 w 918524"/>
                  <a:gd name="connsiteY1-92" fmla="*/ 223173 h 923906"/>
                  <a:gd name="connsiteX2-93" fmla="*/ 459262 w 918524"/>
                  <a:gd name="connsiteY2-94" fmla="*/ 0 h 923906"/>
                  <a:gd name="connsiteX3-95" fmla="*/ 654322 w 918524"/>
                  <a:gd name="connsiteY3-96" fmla="*/ 223173 h 923906"/>
                  <a:gd name="connsiteX4-97" fmla="*/ 916461 w 918524"/>
                  <a:gd name="connsiteY4-98" fmla="*/ 349269 h 923906"/>
                  <a:gd name="connsiteX5-99" fmla="*/ 774876 w 918524"/>
                  <a:gd name="connsiteY5-100" fmla="*/ 613293 h 923906"/>
                  <a:gd name="connsiteX6-101" fmla="*/ 741827 w 918524"/>
                  <a:gd name="connsiteY6-102" fmla="*/ 914398 h 923906"/>
                  <a:gd name="connsiteX7-103" fmla="*/ 459262 w 918524"/>
                  <a:gd name="connsiteY7-104" fmla="*/ 854400 h 923906"/>
                  <a:gd name="connsiteX8-105" fmla="*/ 176697 w 918524"/>
                  <a:gd name="connsiteY8-106" fmla="*/ 914398 h 923906"/>
                  <a:gd name="connsiteX9-107" fmla="*/ 143648 w 918524"/>
                  <a:gd name="connsiteY9-108" fmla="*/ 613293 h 923906"/>
                  <a:gd name="connsiteX10-109" fmla="*/ 2063 w 918524"/>
                  <a:gd name="connsiteY10-110" fmla="*/ 349269 h 923906"/>
                  <a:gd name="connsiteX0-111" fmla="*/ 2063 w 918524"/>
                  <a:gd name="connsiteY0-112" fmla="*/ 349269 h 923906"/>
                  <a:gd name="connsiteX1-113" fmla="*/ 264202 w 918524"/>
                  <a:gd name="connsiteY1-114" fmla="*/ 223173 h 923906"/>
                  <a:gd name="connsiteX2-115" fmla="*/ 459262 w 918524"/>
                  <a:gd name="connsiteY2-116" fmla="*/ 0 h 923906"/>
                  <a:gd name="connsiteX3-117" fmla="*/ 654322 w 918524"/>
                  <a:gd name="connsiteY3-118" fmla="*/ 223173 h 923906"/>
                  <a:gd name="connsiteX4-119" fmla="*/ 916461 w 918524"/>
                  <a:gd name="connsiteY4-120" fmla="*/ 349269 h 923906"/>
                  <a:gd name="connsiteX5-121" fmla="*/ 774876 w 918524"/>
                  <a:gd name="connsiteY5-122" fmla="*/ 613293 h 923906"/>
                  <a:gd name="connsiteX6-123" fmla="*/ 741827 w 918524"/>
                  <a:gd name="connsiteY6-124" fmla="*/ 914398 h 923906"/>
                  <a:gd name="connsiteX7-125" fmla="*/ 459262 w 918524"/>
                  <a:gd name="connsiteY7-126" fmla="*/ 854400 h 923906"/>
                  <a:gd name="connsiteX8-127" fmla="*/ 176697 w 918524"/>
                  <a:gd name="connsiteY8-128" fmla="*/ 914398 h 923906"/>
                  <a:gd name="connsiteX9-129" fmla="*/ 143648 w 918524"/>
                  <a:gd name="connsiteY9-130" fmla="*/ 613293 h 923906"/>
                  <a:gd name="connsiteX10-131" fmla="*/ 2063 w 918524"/>
                  <a:gd name="connsiteY10-132" fmla="*/ 349269 h 923906"/>
                  <a:gd name="connsiteX0-133" fmla="*/ 2063 w 918524"/>
                  <a:gd name="connsiteY0-134" fmla="*/ 349269 h 923906"/>
                  <a:gd name="connsiteX1-135" fmla="*/ 264202 w 918524"/>
                  <a:gd name="connsiteY1-136" fmla="*/ 223173 h 923906"/>
                  <a:gd name="connsiteX2-137" fmla="*/ 459262 w 918524"/>
                  <a:gd name="connsiteY2-138" fmla="*/ 0 h 923906"/>
                  <a:gd name="connsiteX3-139" fmla="*/ 654322 w 918524"/>
                  <a:gd name="connsiteY3-140" fmla="*/ 223173 h 923906"/>
                  <a:gd name="connsiteX4-141" fmla="*/ 916461 w 918524"/>
                  <a:gd name="connsiteY4-142" fmla="*/ 349269 h 923906"/>
                  <a:gd name="connsiteX5-143" fmla="*/ 774876 w 918524"/>
                  <a:gd name="connsiteY5-144" fmla="*/ 613293 h 923906"/>
                  <a:gd name="connsiteX6-145" fmla="*/ 741827 w 918524"/>
                  <a:gd name="connsiteY6-146" fmla="*/ 914398 h 923906"/>
                  <a:gd name="connsiteX7-147" fmla="*/ 459262 w 918524"/>
                  <a:gd name="connsiteY7-148" fmla="*/ 854400 h 923906"/>
                  <a:gd name="connsiteX8-149" fmla="*/ 176697 w 918524"/>
                  <a:gd name="connsiteY8-150" fmla="*/ 914398 h 923906"/>
                  <a:gd name="connsiteX9-151" fmla="*/ 143648 w 918524"/>
                  <a:gd name="connsiteY9-152" fmla="*/ 613293 h 923906"/>
                  <a:gd name="connsiteX10-153" fmla="*/ 2063 w 918524"/>
                  <a:gd name="connsiteY10-154" fmla="*/ 349269 h 923906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</a:cxnLst>
                <a:rect l="l" t="t" r="r" b="b"/>
                <a:pathLst>
                  <a:path w="918524" h="923906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8AFA4C"/>
              </a:solidFill>
              <a:ln w="15875">
                <a:solidFill>
                  <a:schemeClr val="bg1"/>
                </a:solidFill>
              </a:ln>
              <a:effectLst>
                <a:innerShdw blurRad="292100">
                  <a:srgbClr val="76CE0C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4" name="五角星 2"/>
              <p:cNvSpPr/>
              <p:nvPr/>
            </p:nvSpPr>
            <p:spPr>
              <a:xfrm rot="20424262">
                <a:off x="11046365" y="4655056"/>
                <a:ext cx="290576" cy="221980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-1" fmla="*/ 0 w 914398"/>
                  <a:gd name="connsiteY0-2" fmla="*/ 349269 h 923906"/>
                  <a:gd name="connsiteX1-3" fmla="*/ 262139 w 914398"/>
                  <a:gd name="connsiteY1-4" fmla="*/ 223173 h 923906"/>
                  <a:gd name="connsiteX2-5" fmla="*/ 457199 w 914398"/>
                  <a:gd name="connsiteY2-6" fmla="*/ 0 h 923906"/>
                  <a:gd name="connsiteX3-7" fmla="*/ 652259 w 914398"/>
                  <a:gd name="connsiteY3-8" fmla="*/ 223173 h 923906"/>
                  <a:gd name="connsiteX4-9" fmla="*/ 914398 w 914398"/>
                  <a:gd name="connsiteY4-10" fmla="*/ 349269 h 923906"/>
                  <a:gd name="connsiteX5-11" fmla="*/ 772813 w 914398"/>
                  <a:gd name="connsiteY5-12" fmla="*/ 613293 h 923906"/>
                  <a:gd name="connsiteX6-13" fmla="*/ 739764 w 914398"/>
                  <a:gd name="connsiteY6-14" fmla="*/ 914398 h 923906"/>
                  <a:gd name="connsiteX7-15" fmla="*/ 457199 w 914398"/>
                  <a:gd name="connsiteY7-16" fmla="*/ 854400 h 923906"/>
                  <a:gd name="connsiteX8-17" fmla="*/ 174634 w 914398"/>
                  <a:gd name="connsiteY8-18" fmla="*/ 914398 h 923906"/>
                  <a:gd name="connsiteX9-19" fmla="*/ 141585 w 914398"/>
                  <a:gd name="connsiteY9-20" fmla="*/ 613293 h 923906"/>
                  <a:gd name="connsiteX10-21" fmla="*/ 0 w 914398"/>
                  <a:gd name="connsiteY10-22" fmla="*/ 349269 h 923906"/>
                  <a:gd name="connsiteX0-23" fmla="*/ 0 w 916461"/>
                  <a:gd name="connsiteY0-24" fmla="*/ 349269 h 923906"/>
                  <a:gd name="connsiteX1-25" fmla="*/ 262139 w 916461"/>
                  <a:gd name="connsiteY1-26" fmla="*/ 223173 h 923906"/>
                  <a:gd name="connsiteX2-27" fmla="*/ 457199 w 916461"/>
                  <a:gd name="connsiteY2-28" fmla="*/ 0 h 923906"/>
                  <a:gd name="connsiteX3-29" fmla="*/ 652259 w 916461"/>
                  <a:gd name="connsiteY3-30" fmla="*/ 223173 h 923906"/>
                  <a:gd name="connsiteX4-31" fmla="*/ 914398 w 916461"/>
                  <a:gd name="connsiteY4-32" fmla="*/ 349269 h 923906"/>
                  <a:gd name="connsiteX5-33" fmla="*/ 772813 w 916461"/>
                  <a:gd name="connsiteY5-34" fmla="*/ 613293 h 923906"/>
                  <a:gd name="connsiteX6-35" fmla="*/ 739764 w 916461"/>
                  <a:gd name="connsiteY6-36" fmla="*/ 914398 h 923906"/>
                  <a:gd name="connsiteX7-37" fmla="*/ 457199 w 916461"/>
                  <a:gd name="connsiteY7-38" fmla="*/ 854400 h 923906"/>
                  <a:gd name="connsiteX8-39" fmla="*/ 174634 w 916461"/>
                  <a:gd name="connsiteY8-40" fmla="*/ 914398 h 923906"/>
                  <a:gd name="connsiteX9-41" fmla="*/ 141585 w 916461"/>
                  <a:gd name="connsiteY9-42" fmla="*/ 613293 h 923906"/>
                  <a:gd name="connsiteX10-43" fmla="*/ 0 w 916461"/>
                  <a:gd name="connsiteY10-44" fmla="*/ 349269 h 923906"/>
                  <a:gd name="connsiteX0-45" fmla="*/ 0 w 916461"/>
                  <a:gd name="connsiteY0-46" fmla="*/ 349269 h 923906"/>
                  <a:gd name="connsiteX1-47" fmla="*/ 262139 w 916461"/>
                  <a:gd name="connsiteY1-48" fmla="*/ 223173 h 923906"/>
                  <a:gd name="connsiteX2-49" fmla="*/ 457199 w 916461"/>
                  <a:gd name="connsiteY2-50" fmla="*/ 0 h 923906"/>
                  <a:gd name="connsiteX3-51" fmla="*/ 652259 w 916461"/>
                  <a:gd name="connsiteY3-52" fmla="*/ 223173 h 923906"/>
                  <a:gd name="connsiteX4-53" fmla="*/ 914398 w 916461"/>
                  <a:gd name="connsiteY4-54" fmla="*/ 349269 h 923906"/>
                  <a:gd name="connsiteX5-55" fmla="*/ 772813 w 916461"/>
                  <a:gd name="connsiteY5-56" fmla="*/ 613293 h 923906"/>
                  <a:gd name="connsiteX6-57" fmla="*/ 739764 w 916461"/>
                  <a:gd name="connsiteY6-58" fmla="*/ 914398 h 923906"/>
                  <a:gd name="connsiteX7-59" fmla="*/ 457199 w 916461"/>
                  <a:gd name="connsiteY7-60" fmla="*/ 854400 h 923906"/>
                  <a:gd name="connsiteX8-61" fmla="*/ 174634 w 916461"/>
                  <a:gd name="connsiteY8-62" fmla="*/ 914398 h 923906"/>
                  <a:gd name="connsiteX9-63" fmla="*/ 141585 w 916461"/>
                  <a:gd name="connsiteY9-64" fmla="*/ 613293 h 923906"/>
                  <a:gd name="connsiteX10-65" fmla="*/ 0 w 916461"/>
                  <a:gd name="connsiteY10-66" fmla="*/ 349269 h 923906"/>
                  <a:gd name="connsiteX0-67" fmla="*/ 2063 w 918524"/>
                  <a:gd name="connsiteY0-68" fmla="*/ 349269 h 923906"/>
                  <a:gd name="connsiteX1-69" fmla="*/ 264202 w 918524"/>
                  <a:gd name="connsiteY1-70" fmla="*/ 223173 h 923906"/>
                  <a:gd name="connsiteX2-71" fmla="*/ 459262 w 918524"/>
                  <a:gd name="connsiteY2-72" fmla="*/ 0 h 923906"/>
                  <a:gd name="connsiteX3-73" fmla="*/ 654322 w 918524"/>
                  <a:gd name="connsiteY3-74" fmla="*/ 223173 h 923906"/>
                  <a:gd name="connsiteX4-75" fmla="*/ 916461 w 918524"/>
                  <a:gd name="connsiteY4-76" fmla="*/ 349269 h 923906"/>
                  <a:gd name="connsiteX5-77" fmla="*/ 774876 w 918524"/>
                  <a:gd name="connsiteY5-78" fmla="*/ 613293 h 923906"/>
                  <a:gd name="connsiteX6-79" fmla="*/ 741827 w 918524"/>
                  <a:gd name="connsiteY6-80" fmla="*/ 914398 h 923906"/>
                  <a:gd name="connsiteX7-81" fmla="*/ 459262 w 918524"/>
                  <a:gd name="connsiteY7-82" fmla="*/ 854400 h 923906"/>
                  <a:gd name="connsiteX8-83" fmla="*/ 176697 w 918524"/>
                  <a:gd name="connsiteY8-84" fmla="*/ 914398 h 923906"/>
                  <a:gd name="connsiteX9-85" fmla="*/ 143648 w 918524"/>
                  <a:gd name="connsiteY9-86" fmla="*/ 613293 h 923906"/>
                  <a:gd name="connsiteX10-87" fmla="*/ 2063 w 918524"/>
                  <a:gd name="connsiteY10-88" fmla="*/ 349269 h 923906"/>
                  <a:gd name="connsiteX0-89" fmla="*/ 2063 w 918524"/>
                  <a:gd name="connsiteY0-90" fmla="*/ 349269 h 923906"/>
                  <a:gd name="connsiteX1-91" fmla="*/ 264202 w 918524"/>
                  <a:gd name="connsiteY1-92" fmla="*/ 223173 h 923906"/>
                  <a:gd name="connsiteX2-93" fmla="*/ 459262 w 918524"/>
                  <a:gd name="connsiteY2-94" fmla="*/ 0 h 923906"/>
                  <a:gd name="connsiteX3-95" fmla="*/ 654322 w 918524"/>
                  <a:gd name="connsiteY3-96" fmla="*/ 223173 h 923906"/>
                  <a:gd name="connsiteX4-97" fmla="*/ 916461 w 918524"/>
                  <a:gd name="connsiteY4-98" fmla="*/ 349269 h 923906"/>
                  <a:gd name="connsiteX5-99" fmla="*/ 774876 w 918524"/>
                  <a:gd name="connsiteY5-100" fmla="*/ 613293 h 923906"/>
                  <a:gd name="connsiteX6-101" fmla="*/ 741827 w 918524"/>
                  <a:gd name="connsiteY6-102" fmla="*/ 914398 h 923906"/>
                  <a:gd name="connsiteX7-103" fmla="*/ 459262 w 918524"/>
                  <a:gd name="connsiteY7-104" fmla="*/ 854400 h 923906"/>
                  <a:gd name="connsiteX8-105" fmla="*/ 176697 w 918524"/>
                  <a:gd name="connsiteY8-106" fmla="*/ 914398 h 923906"/>
                  <a:gd name="connsiteX9-107" fmla="*/ 143648 w 918524"/>
                  <a:gd name="connsiteY9-108" fmla="*/ 613293 h 923906"/>
                  <a:gd name="connsiteX10-109" fmla="*/ 2063 w 918524"/>
                  <a:gd name="connsiteY10-110" fmla="*/ 349269 h 923906"/>
                  <a:gd name="connsiteX0-111" fmla="*/ 2063 w 918524"/>
                  <a:gd name="connsiteY0-112" fmla="*/ 349269 h 923906"/>
                  <a:gd name="connsiteX1-113" fmla="*/ 264202 w 918524"/>
                  <a:gd name="connsiteY1-114" fmla="*/ 223173 h 923906"/>
                  <a:gd name="connsiteX2-115" fmla="*/ 459262 w 918524"/>
                  <a:gd name="connsiteY2-116" fmla="*/ 0 h 923906"/>
                  <a:gd name="connsiteX3-117" fmla="*/ 654322 w 918524"/>
                  <a:gd name="connsiteY3-118" fmla="*/ 223173 h 923906"/>
                  <a:gd name="connsiteX4-119" fmla="*/ 916461 w 918524"/>
                  <a:gd name="connsiteY4-120" fmla="*/ 349269 h 923906"/>
                  <a:gd name="connsiteX5-121" fmla="*/ 774876 w 918524"/>
                  <a:gd name="connsiteY5-122" fmla="*/ 613293 h 923906"/>
                  <a:gd name="connsiteX6-123" fmla="*/ 741827 w 918524"/>
                  <a:gd name="connsiteY6-124" fmla="*/ 914398 h 923906"/>
                  <a:gd name="connsiteX7-125" fmla="*/ 459262 w 918524"/>
                  <a:gd name="connsiteY7-126" fmla="*/ 854400 h 923906"/>
                  <a:gd name="connsiteX8-127" fmla="*/ 176697 w 918524"/>
                  <a:gd name="connsiteY8-128" fmla="*/ 914398 h 923906"/>
                  <a:gd name="connsiteX9-129" fmla="*/ 143648 w 918524"/>
                  <a:gd name="connsiteY9-130" fmla="*/ 613293 h 923906"/>
                  <a:gd name="connsiteX10-131" fmla="*/ 2063 w 918524"/>
                  <a:gd name="connsiteY10-132" fmla="*/ 349269 h 923906"/>
                  <a:gd name="connsiteX0-133" fmla="*/ 2063 w 918524"/>
                  <a:gd name="connsiteY0-134" fmla="*/ 349269 h 923906"/>
                  <a:gd name="connsiteX1-135" fmla="*/ 264202 w 918524"/>
                  <a:gd name="connsiteY1-136" fmla="*/ 223173 h 923906"/>
                  <a:gd name="connsiteX2-137" fmla="*/ 459262 w 918524"/>
                  <a:gd name="connsiteY2-138" fmla="*/ 0 h 923906"/>
                  <a:gd name="connsiteX3-139" fmla="*/ 654322 w 918524"/>
                  <a:gd name="connsiteY3-140" fmla="*/ 223173 h 923906"/>
                  <a:gd name="connsiteX4-141" fmla="*/ 916461 w 918524"/>
                  <a:gd name="connsiteY4-142" fmla="*/ 349269 h 923906"/>
                  <a:gd name="connsiteX5-143" fmla="*/ 774876 w 918524"/>
                  <a:gd name="connsiteY5-144" fmla="*/ 613293 h 923906"/>
                  <a:gd name="connsiteX6-145" fmla="*/ 741827 w 918524"/>
                  <a:gd name="connsiteY6-146" fmla="*/ 914398 h 923906"/>
                  <a:gd name="connsiteX7-147" fmla="*/ 459262 w 918524"/>
                  <a:gd name="connsiteY7-148" fmla="*/ 854400 h 923906"/>
                  <a:gd name="connsiteX8-149" fmla="*/ 176697 w 918524"/>
                  <a:gd name="connsiteY8-150" fmla="*/ 914398 h 923906"/>
                  <a:gd name="connsiteX9-151" fmla="*/ 143648 w 918524"/>
                  <a:gd name="connsiteY9-152" fmla="*/ 613293 h 923906"/>
                  <a:gd name="connsiteX10-153" fmla="*/ 2063 w 918524"/>
                  <a:gd name="connsiteY10-154" fmla="*/ 349269 h 923906"/>
                  <a:gd name="connsiteX0-155" fmla="*/ 654322 w 918524"/>
                  <a:gd name="connsiteY0-156" fmla="*/ 223173 h 923906"/>
                  <a:gd name="connsiteX1-157" fmla="*/ 916461 w 918524"/>
                  <a:gd name="connsiteY1-158" fmla="*/ 349269 h 923906"/>
                  <a:gd name="connsiteX2-159" fmla="*/ 774876 w 918524"/>
                  <a:gd name="connsiteY2-160" fmla="*/ 613293 h 923906"/>
                  <a:gd name="connsiteX3-161" fmla="*/ 741827 w 918524"/>
                  <a:gd name="connsiteY3-162" fmla="*/ 914398 h 923906"/>
                  <a:gd name="connsiteX4-163" fmla="*/ 459262 w 918524"/>
                  <a:gd name="connsiteY4-164" fmla="*/ 854400 h 923906"/>
                  <a:gd name="connsiteX5-165" fmla="*/ 176697 w 918524"/>
                  <a:gd name="connsiteY5-166" fmla="*/ 914398 h 923906"/>
                  <a:gd name="connsiteX6-167" fmla="*/ 143648 w 918524"/>
                  <a:gd name="connsiteY6-168" fmla="*/ 613293 h 923906"/>
                  <a:gd name="connsiteX7-169" fmla="*/ 2063 w 918524"/>
                  <a:gd name="connsiteY7-170" fmla="*/ 349269 h 923906"/>
                  <a:gd name="connsiteX8-171" fmla="*/ 264202 w 918524"/>
                  <a:gd name="connsiteY8-172" fmla="*/ 223173 h 923906"/>
                  <a:gd name="connsiteX9-173" fmla="*/ 459262 w 918524"/>
                  <a:gd name="connsiteY9-174" fmla="*/ 0 h 923906"/>
                  <a:gd name="connsiteX10-175" fmla="*/ 715845 w 918524"/>
                  <a:gd name="connsiteY10-176" fmla="*/ 284696 h 923906"/>
                  <a:gd name="connsiteX0-177" fmla="*/ 916461 w 918524"/>
                  <a:gd name="connsiteY0-178" fmla="*/ 349269 h 923906"/>
                  <a:gd name="connsiteX1-179" fmla="*/ 774876 w 918524"/>
                  <a:gd name="connsiteY1-180" fmla="*/ 613293 h 923906"/>
                  <a:gd name="connsiteX2-181" fmla="*/ 741827 w 918524"/>
                  <a:gd name="connsiteY2-182" fmla="*/ 914398 h 923906"/>
                  <a:gd name="connsiteX3-183" fmla="*/ 459262 w 918524"/>
                  <a:gd name="connsiteY3-184" fmla="*/ 854400 h 923906"/>
                  <a:gd name="connsiteX4-185" fmla="*/ 176697 w 918524"/>
                  <a:gd name="connsiteY4-186" fmla="*/ 914398 h 923906"/>
                  <a:gd name="connsiteX5-187" fmla="*/ 143648 w 918524"/>
                  <a:gd name="connsiteY5-188" fmla="*/ 613293 h 923906"/>
                  <a:gd name="connsiteX6-189" fmla="*/ 2063 w 918524"/>
                  <a:gd name="connsiteY6-190" fmla="*/ 349269 h 923906"/>
                  <a:gd name="connsiteX7-191" fmla="*/ 264202 w 918524"/>
                  <a:gd name="connsiteY7-192" fmla="*/ 223173 h 923906"/>
                  <a:gd name="connsiteX8-193" fmla="*/ 459262 w 918524"/>
                  <a:gd name="connsiteY8-194" fmla="*/ 0 h 923906"/>
                  <a:gd name="connsiteX9-195" fmla="*/ 715845 w 918524"/>
                  <a:gd name="connsiteY9-196" fmla="*/ 284696 h 923906"/>
                  <a:gd name="connsiteX0-197" fmla="*/ 774876 w 774876"/>
                  <a:gd name="connsiteY0-198" fmla="*/ 613293 h 923906"/>
                  <a:gd name="connsiteX1-199" fmla="*/ 741827 w 774876"/>
                  <a:gd name="connsiteY1-200" fmla="*/ 914398 h 923906"/>
                  <a:gd name="connsiteX2-201" fmla="*/ 459262 w 774876"/>
                  <a:gd name="connsiteY2-202" fmla="*/ 854400 h 923906"/>
                  <a:gd name="connsiteX3-203" fmla="*/ 176697 w 774876"/>
                  <a:gd name="connsiteY3-204" fmla="*/ 914398 h 923906"/>
                  <a:gd name="connsiteX4-205" fmla="*/ 143648 w 774876"/>
                  <a:gd name="connsiteY4-206" fmla="*/ 613293 h 923906"/>
                  <a:gd name="connsiteX5-207" fmla="*/ 2063 w 774876"/>
                  <a:gd name="connsiteY5-208" fmla="*/ 349269 h 923906"/>
                  <a:gd name="connsiteX6-209" fmla="*/ 264202 w 774876"/>
                  <a:gd name="connsiteY6-210" fmla="*/ 223173 h 923906"/>
                  <a:gd name="connsiteX7-211" fmla="*/ 459262 w 774876"/>
                  <a:gd name="connsiteY7-212" fmla="*/ 0 h 923906"/>
                  <a:gd name="connsiteX8-213" fmla="*/ 715845 w 774876"/>
                  <a:gd name="connsiteY8-214" fmla="*/ 284696 h 923906"/>
                  <a:gd name="connsiteX0-215" fmla="*/ 741827 w 741827"/>
                  <a:gd name="connsiteY0-216" fmla="*/ 914398 h 923906"/>
                  <a:gd name="connsiteX1-217" fmla="*/ 459262 w 741827"/>
                  <a:gd name="connsiteY1-218" fmla="*/ 854400 h 923906"/>
                  <a:gd name="connsiteX2-219" fmla="*/ 176697 w 741827"/>
                  <a:gd name="connsiteY2-220" fmla="*/ 914398 h 923906"/>
                  <a:gd name="connsiteX3-221" fmla="*/ 143648 w 741827"/>
                  <a:gd name="connsiteY3-222" fmla="*/ 613293 h 923906"/>
                  <a:gd name="connsiteX4-223" fmla="*/ 2063 w 741827"/>
                  <a:gd name="connsiteY4-224" fmla="*/ 349269 h 923906"/>
                  <a:gd name="connsiteX5-225" fmla="*/ 264202 w 741827"/>
                  <a:gd name="connsiteY5-226" fmla="*/ 223173 h 923906"/>
                  <a:gd name="connsiteX6-227" fmla="*/ 459262 w 741827"/>
                  <a:gd name="connsiteY6-228" fmla="*/ 0 h 923906"/>
                  <a:gd name="connsiteX7-229" fmla="*/ 715845 w 741827"/>
                  <a:gd name="connsiteY7-230" fmla="*/ 284696 h 923906"/>
                  <a:gd name="connsiteX0-231" fmla="*/ 459262 w 715845"/>
                  <a:gd name="connsiteY0-232" fmla="*/ 854400 h 916632"/>
                  <a:gd name="connsiteX1-233" fmla="*/ 176697 w 715845"/>
                  <a:gd name="connsiteY1-234" fmla="*/ 914398 h 916632"/>
                  <a:gd name="connsiteX2-235" fmla="*/ 143648 w 715845"/>
                  <a:gd name="connsiteY2-236" fmla="*/ 613293 h 916632"/>
                  <a:gd name="connsiteX3-237" fmla="*/ 2063 w 715845"/>
                  <a:gd name="connsiteY3-238" fmla="*/ 349269 h 916632"/>
                  <a:gd name="connsiteX4-239" fmla="*/ 264202 w 715845"/>
                  <a:gd name="connsiteY4-240" fmla="*/ 223173 h 916632"/>
                  <a:gd name="connsiteX5-241" fmla="*/ 459262 w 715845"/>
                  <a:gd name="connsiteY5-242" fmla="*/ 0 h 916632"/>
                  <a:gd name="connsiteX6-243" fmla="*/ 715845 w 715845"/>
                  <a:gd name="connsiteY6-244" fmla="*/ 284696 h 916632"/>
                  <a:gd name="connsiteX0-245" fmla="*/ 176697 w 715845"/>
                  <a:gd name="connsiteY0-246" fmla="*/ 914398 h 914398"/>
                  <a:gd name="connsiteX1-247" fmla="*/ 143648 w 715845"/>
                  <a:gd name="connsiteY1-248" fmla="*/ 613293 h 914398"/>
                  <a:gd name="connsiteX2-249" fmla="*/ 2063 w 715845"/>
                  <a:gd name="connsiteY2-250" fmla="*/ 349269 h 914398"/>
                  <a:gd name="connsiteX3-251" fmla="*/ 264202 w 715845"/>
                  <a:gd name="connsiteY3-252" fmla="*/ 223173 h 914398"/>
                  <a:gd name="connsiteX4-253" fmla="*/ 459262 w 715845"/>
                  <a:gd name="connsiteY4-254" fmla="*/ 0 h 914398"/>
                  <a:gd name="connsiteX5-255" fmla="*/ 715845 w 715845"/>
                  <a:gd name="connsiteY5-256" fmla="*/ 284696 h 914398"/>
                  <a:gd name="connsiteX0-257" fmla="*/ 143648 w 715845"/>
                  <a:gd name="connsiteY0-258" fmla="*/ 613293 h 613293"/>
                  <a:gd name="connsiteX1-259" fmla="*/ 2063 w 715845"/>
                  <a:gd name="connsiteY1-260" fmla="*/ 349269 h 613293"/>
                  <a:gd name="connsiteX2-261" fmla="*/ 264202 w 715845"/>
                  <a:gd name="connsiteY2-262" fmla="*/ 223173 h 613293"/>
                  <a:gd name="connsiteX3-263" fmla="*/ 459262 w 715845"/>
                  <a:gd name="connsiteY3-264" fmla="*/ 0 h 613293"/>
                  <a:gd name="connsiteX4-265" fmla="*/ 715845 w 715845"/>
                  <a:gd name="connsiteY4-266" fmla="*/ 284696 h 613293"/>
                  <a:gd name="connsiteX0-267" fmla="*/ 0 w 713782"/>
                  <a:gd name="connsiteY0-268" fmla="*/ 349269 h 349269"/>
                  <a:gd name="connsiteX1-269" fmla="*/ 262139 w 713782"/>
                  <a:gd name="connsiteY1-270" fmla="*/ 223173 h 349269"/>
                  <a:gd name="connsiteX2-271" fmla="*/ 457199 w 713782"/>
                  <a:gd name="connsiteY2-272" fmla="*/ 0 h 349269"/>
                  <a:gd name="connsiteX3-273" fmla="*/ 713782 w 713782"/>
                  <a:gd name="connsiteY3-274" fmla="*/ 284696 h 349269"/>
                  <a:gd name="connsiteX0-275" fmla="*/ 0 w 457199"/>
                  <a:gd name="connsiteY0-276" fmla="*/ 349269 h 349269"/>
                  <a:gd name="connsiteX1-277" fmla="*/ 262139 w 457199"/>
                  <a:gd name="connsiteY1-278" fmla="*/ 223173 h 349269"/>
                  <a:gd name="connsiteX2-279" fmla="*/ 457199 w 457199"/>
                  <a:gd name="connsiteY2-280" fmla="*/ 0 h 34926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</a:cxnLst>
                <a:rect l="l" t="t" r="r" b="b"/>
                <a:pathLst>
                  <a:path w="457199" h="349269">
                    <a:moveTo>
                      <a:pt x="0" y="349269"/>
                    </a:moveTo>
                    <a:cubicBezTo>
                      <a:pt x="20092" y="284249"/>
                      <a:pt x="185939" y="281384"/>
                      <a:pt x="262139" y="223173"/>
                    </a:cubicBezTo>
                    <a:cubicBezTo>
                      <a:pt x="338339" y="164962"/>
                      <a:pt x="392179" y="0"/>
                      <a:pt x="457199" y="0"/>
                    </a:cubicBezTo>
                  </a:path>
                </a:pathLst>
              </a:custGeom>
              <a:noFill/>
              <a:ln w="28575" cap="rnd">
                <a:solidFill>
                  <a:schemeClr val="bg1">
                    <a:alpha val="8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5" name="五角星 2"/>
              <p:cNvSpPr/>
              <p:nvPr/>
            </p:nvSpPr>
            <p:spPr>
              <a:xfrm rot="6997346">
                <a:off x="11587935" y="4901938"/>
                <a:ext cx="128719" cy="147271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-1" fmla="*/ 0 w 914398"/>
                  <a:gd name="connsiteY0-2" fmla="*/ 349269 h 923906"/>
                  <a:gd name="connsiteX1-3" fmla="*/ 262139 w 914398"/>
                  <a:gd name="connsiteY1-4" fmla="*/ 223173 h 923906"/>
                  <a:gd name="connsiteX2-5" fmla="*/ 457199 w 914398"/>
                  <a:gd name="connsiteY2-6" fmla="*/ 0 h 923906"/>
                  <a:gd name="connsiteX3-7" fmla="*/ 652259 w 914398"/>
                  <a:gd name="connsiteY3-8" fmla="*/ 223173 h 923906"/>
                  <a:gd name="connsiteX4-9" fmla="*/ 914398 w 914398"/>
                  <a:gd name="connsiteY4-10" fmla="*/ 349269 h 923906"/>
                  <a:gd name="connsiteX5-11" fmla="*/ 772813 w 914398"/>
                  <a:gd name="connsiteY5-12" fmla="*/ 613293 h 923906"/>
                  <a:gd name="connsiteX6-13" fmla="*/ 739764 w 914398"/>
                  <a:gd name="connsiteY6-14" fmla="*/ 914398 h 923906"/>
                  <a:gd name="connsiteX7-15" fmla="*/ 457199 w 914398"/>
                  <a:gd name="connsiteY7-16" fmla="*/ 854400 h 923906"/>
                  <a:gd name="connsiteX8-17" fmla="*/ 174634 w 914398"/>
                  <a:gd name="connsiteY8-18" fmla="*/ 914398 h 923906"/>
                  <a:gd name="connsiteX9-19" fmla="*/ 141585 w 914398"/>
                  <a:gd name="connsiteY9-20" fmla="*/ 613293 h 923906"/>
                  <a:gd name="connsiteX10-21" fmla="*/ 0 w 914398"/>
                  <a:gd name="connsiteY10-22" fmla="*/ 349269 h 923906"/>
                  <a:gd name="connsiteX0-23" fmla="*/ 0 w 916461"/>
                  <a:gd name="connsiteY0-24" fmla="*/ 349269 h 923906"/>
                  <a:gd name="connsiteX1-25" fmla="*/ 262139 w 916461"/>
                  <a:gd name="connsiteY1-26" fmla="*/ 223173 h 923906"/>
                  <a:gd name="connsiteX2-27" fmla="*/ 457199 w 916461"/>
                  <a:gd name="connsiteY2-28" fmla="*/ 0 h 923906"/>
                  <a:gd name="connsiteX3-29" fmla="*/ 652259 w 916461"/>
                  <a:gd name="connsiteY3-30" fmla="*/ 223173 h 923906"/>
                  <a:gd name="connsiteX4-31" fmla="*/ 914398 w 916461"/>
                  <a:gd name="connsiteY4-32" fmla="*/ 349269 h 923906"/>
                  <a:gd name="connsiteX5-33" fmla="*/ 772813 w 916461"/>
                  <a:gd name="connsiteY5-34" fmla="*/ 613293 h 923906"/>
                  <a:gd name="connsiteX6-35" fmla="*/ 739764 w 916461"/>
                  <a:gd name="connsiteY6-36" fmla="*/ 914398 h 923906"/>
                  <a:gd name="connsiteX7-37" fmla="*/ 457199 w 916461"/>
                  <a:gd name="connsiteY7-38" fmla="*/ 854400 h 923906"/>
                  <a:gd name="connsiteX8-39" fmla="*/ 174634 w 916461"/>
                  <a:gd name="connsiteY8-40" fmla="*/ 914398 h 923906"/>
                  <a:gd name="connsiteX9-41" fmla="*/ 141585 w 916461"/>
                  <a:gd name="connsiteY9-42" fmla="*/ 613293 h 923906"/>
                  <a:gd name="connsiteX10-43" fmla="*/ 0 w 916461"/>
                  <a:gd name="connsiteY10-44" fmla="*/ 349269 h 923906"/>
                  <a:gd name="connsiteX0-45" fmla="*/ 0 w 916461"/>
                  <a:gd name="connsiteY0-46" fmla="*/ 349269 h 923906"/>
                  <a:gd name="connsiteX1-47" fmla="*/ 262139 w 916461"/>
                  <a:gd name="connsiteY1-48" fmla="*/ 223173 h 923906"/>
                  <a:gd name="connsiteX2-49" fmla="*/ 457199 w 916461"/>
                  <a:gd name="connsiteY2-50" fmla="*/ 0 h 923906"/>
                  <a:gd name="connsiteX3-51" fmla="*/ 652259 w 916461"/>
                  <a:gd name="connsiteY3-52" fmla="*/ 223173 h 923906"/>
                  <a:gd name="connsiteX4-53" fmla="*/ 914398 w 916461"/>
                  <a:gd name="connsiteY4-54" fmla="*/ 349269 h 923906"/>
                  <a:gd name="connsiteX5-55" fmla="*/ 772813 w 916461"/>
                  <a:gd name="connsiteY5-56" fmla="*/ 613293 h 923906"/>
                  <a:gd name="connsiteX6-57" fmla="*/ 739764 w 916461"/>
                  <a:gd name="connsiteY6-58" fmla="*/ 914398 h 923906"/>
                  <a:gd name="connsiteX7-59" fmla="*/ 457199 w 916461"/>
                  <a:gd name="connsiteY7-60" fmla="*/ 854400 h 923906"/>
                  <a:gd name="connsiteX8-61" fmla="*/ 174634 w 916461"/>
                  <a:gd name="connsiteY8-62" fmla="*/ 914398 h 923906"/>
                  <a:gd name="connsiteX9-63" fmla="*/ 141585 w 916461"/>
                  <a:gd name="connsiteY9-64" fmla="*/ 613293 h 923906"/>
                  <a:gd name="connsiteX10-65" fmla="*/ 0 w 916461"/>
                  <a:gd name="connsiteY10-66" fmla="*/ 349269 h 923906"/>
                  <a:gd name="connsiteX0-67" fmla="*/ 2063 w 918524"/>
                  <a:gd name="connsiteY0-68" fmla="*/ 349269 h 923906"/>
                  <a:gd name="connsiteX1-69" fmla="*/ 264202 w 918524"/>
                  <a:gd name="connsiteY1-70" fmla="*/ 223173 h 923906"/>
                  <a:gd name="connsiteX2-71" fmla="*/ 459262 w 918524"/>
                  <a:gd name="connsiteY2-72" fmla="*/ 0 h 923906"/>
                  <a:gd name="connsiteX3-73" fmla="*/ 654322 w 918524"/>
                  <a:gd name="connsiteY3-74" fmla="*/ 223173 h 923906"/>
                  <a:gd name="connsiteX4-75" fmla="*/ 916461 w 918524"/>
                  <a:gd name="connsiteY4-76" fmla="*/ 349269 h 923906"/>
                  <a:gd name="connsiteX5-77" fmla="*/ 774876 w 918524"/>
                  <a:gd name="connsiteY5-78" fmla="*/ 613293 h 923906"/>
                  <a:gd name="connsiteX6-79" fmla="*/ 741827 w 918524"/>
                  <a:gd name="connsiteY6-80" fmla="*/ 914398 h 923906"/>
                  <a:gd name="connsiteX7-81" fmla="*/ 459262 w 918524"/>
                  <a:gd name="connsiteY7-82" fmla="*/ 854400 h 923906"/>
                  <a:gd name="connsiteX8-83" fmla="*/ 176697 w 918524"/>
                  <a:gd name="connsiteY8-84" fmla="*/ 914398 h 923906"/>
                  <a:gd name="connsiteX9-85" fmla="*/ 143648 w 918524"/>
                  <a:gd name="connsiteY9-86" fmla="*/ 613293 h 923906"/>
                  <a:gd name="connsiteX10-87" fmla="*/ 2063 w 918524"/>
                  <a:gd name="connsiteY10-88" fmla="*/ 349269 h 923906"/>
                  <a:gd name="connsiteX0-89" fmla="*/ 2063 w 918524"/>
                  <a:gd name="connsiteY0-90" fmla="*/ 349269 h 923906"/>
                  <a:gd name="connsiteX1-91" fmla="*/ 264202 w 918524"/>
                  <a:gd name="connsiteY1-92" fmla="*/ 223173 h 923906"/>
                  <a:gd name="connsiteX2-93" fmla="*/ 459262 w 918524"/>
                  <a:gd name="connsiteY2-94" fmla="*/ 0 h 923906"/>
                  <a:gd name="connsiteX3-95" fmla="*/ 654322 w 918524"/>
                  <a:gd name="connsiteY3-96" fmla="*/ 223173 h 923906"/>
                  <a:gd name="connsiteX4-97" fmla="*/ 916461 w 918524"/>
                  <a:gd name="connsiteY4-98" fmla="*/ 349269 h 923906"/>
                  <a:gd name="connsiteX5-99" fmla="*/ 774876 w 918524"/>
                  <a:gd name="connsiteY5-100" fmla="*/ 613293 h 923906"/>
                  <a:gd name="connsiteX6-101" fmla="*/ 741827 w 918524"/>
                  <a:gd name="connsiteY6-102" fmla="*/ 914398 h 923906"/>
                  <a:gd name="connsiteX7-103" fmla="*/ 459262 w 918524"/>
                  <a:gd name="connsiteY7-104" fmla="*/ 854400 h 923906"/>
                  <a:gd name="connsiteX8-105" fmla="*/ 176697 w 918524"/>
                  <a:gd name="connsiteY8-106" fmla="*/ 914398 h 923906"/>
                  <a:gd name="connsiteX9-107" fmla="*/ 143648 w 918524"/>
                  <a:gd name="connsiteY9-108" fmla="*/ 613293 h 923906"/>
                  <a:gd name="connsiteX10-109" fmla="*/ 2063 w 918524"/>
                  <a:gd name="connsiteY10-110" fmla="*/ 349269 h 923906"/>
                  <a:gd name="connsiteX0-111" fmla="*/ 2063 w 918524"/>
                  <a:gd name="connsiteY0-112" fmla="*/ 349269 h 923906"/>
                  <a:gd name="connsiteX1-113" fmla="*/ 264202 w 918524"/>
                  <a:gd name="connsiteY1-114" fmla="*/ 223173 h 923906"/>
                  <a:gd name="connsiteX2-115" fmla="*/ 459262 w 918524"/>
                  <a:gd name="connsiteY2-116" fmla="*/ 0 h 923906"/>
                  <a:gd name="connsiteX3-117" fmla="*/ 654322 w 918524"/>
                  <a:gd name="connsiteY3-118" fmla="*/ 223173 h 923906"/>
                  <a:gd name="connsiteX4-119" fmla="*/ 916461 w 918524"/>
                  <a:gd name="connsiteY4-120" fmla="*/ 349269 h 923906"/>
                  <a:gd name="connsiteX5-121" fmla="*/ 774876 w 918524"/>
                  <a:gd name="connsiteY5-122" fmla="*/ 613293 h 923906"/>
                  <a:gd name="connsiteX6-123" fmla="*/ 741827 w 918524"/>
                  <a:gd name="connsiteY6-124" fmla="*/ 914398 h 923906"/>
                  <a:gd name="connsiteX7-125" fmla="*/ 459262 w 918524"/>
                  <a:gd name="connsiteY7-126" fmla="*/ 854400 h 923906"/>
                  <a:gd name="connsiteX8-127" fmla="*/ 176697 w 918524"/>
                  <a:gd name="connsiteY8-128" fmla="*/ 914398 h 923906"/>
                  <a:gd name="connsiteX9-129" fmla="*/ 143648 w 918524"/>
                  <a:gd name="connsiteY9-130" fmla="*/ 613293 h 923906"/>
                  <a:gd name="connsiteX10-131" fmla="*/ 2063 w 918524"/>
                  <a:gd name="connsiteY10-132" fmla="*/ 349269 h 923906"/>
                  <a:gd name="connsiteX0-133" fmla="*/ 2063 w 918524"/>
                  <a:gd name="connsiteY0-134" fmla="*/ 349269 h 923906"/>
                  <a:gd name="connsiteX1-135" fmla="*/ 264202 w 918524"/>
                  <a:gd name="connsiteY1-136" fmla="*/ 223173 h 923906"/>
                  <a:gd name="connsiteX2-137" fmla="*/ 459262 w 918524"/>
                  <a:gd name="connsiteY2-138" fmla="*/ 0 h 923906"/>
                  <a:gd name="connsiteX3-139" fmla="*/ 654322 w 918524"/>
                  <a:gd name="connsiteY3-140" fmla="*/ 223173 h 923906"/>
                  <a:gd name="connsiteX4-141" fmla="*/ 916461 w 918524"/>
                  <a:gd name="connsiteY4-142" fmla="*/ 349269 h 923906"/>
                  <a:gd name="connsiteX5-143" fmla="*/ 774876 w 918524"/>
                  <a:gd name="connsiteY5-144" fmla="*/ 613293 h 923906"/>
                  <a:gd name="connsiteX6-145" fmla="*/ 741827 w 918524"/>
                  <a:gd name="connsiteY6-146" fmla="*/ 914398 h 923906"/>
                  <a:gd name="connsiteX7-147" fmla="*/ 459262 w 918524"/>
                  <a:gd name="connsiteY7-148" fmla="*/ 854400 h 923906"/>
                  <a:gd name="connsiteX8-149" fmla="*/ 176697 w 918524"/>
                  <a:gd name="connsiteY8-150" fmla="*/ 914398 h 923906"/>
                  <a:gd name="connsiteX9-151" fmla="*/ 143648 w 918524"/>
                  <a:gd name="connsiteY9-152" fmla="*/ 613293 h 923906"/>
                  <a:gd name="connsiteX10-153" fmla="*/ 2063 w 918524"/>
                  <a:gd name="connsiteY10-154" fmla="*/ 349269 h 923906"/>
                  <a:gd name="connsiteX0-155" fmla="*/ 654322 w 918524"/>
                  <a:gd name="connsiteY0-156" fmla="*/ 223173 h 923906"/>
                  <a:gd name="connsiteX1-157" fmla="*/ 916461 w 918524"/>
                  <a:gd name="connsiteY1-158" fmla="*/ 349269 h 923906"/>
                  <a:gd name="connsiteX2-159" fmla="*/ 774876 w 918524"/>
                  <a:gd name="connsiteY2-160" fmla="*/ 613293 h 923906"/>
                  <a:gd name="connsiteX3-161" fmla="*/ 741827 w 918524"/>
                  <a:gd name="connsiteY3-162" fmla="*/ 914398 h 923906"/>
                  <a:gd name="connsiteX4-163" fmla="*/ 459262 w 918524"/>
                  <a:gd name="connsiteY4-164" fmla="*/ 854400 h 923906"/>
                  <a:gd name="connsiteX5-165" fmla="*/ 176697 w 918524"/>
                  <a:gd name="connsiteY5-166" fmla="*/ 914398 h 923906"/>
                  <a:gd name="connsiteX6-167" fmla="*/ 143648 w 918524"/>
                  <a:gd name="connsiteY6-168" fmla="*/ 613293 h 923906"/>
                  <a:gd name="connsiteX7-169" fmla="*/ 2063 w 918524"/>
                  <a:gd name="connsiteY7-170" fmla="*/ 349269 h 923906"/>
                  <a:gd name="connsiteX8-171" fmla="*/ 264202 w 918524"/>
                  <a:gd name="connsiteY8-172" fmla="*/ 223173 h 923906"/>
                  <a:gd name="connsiteX9-173" fmla="*/ 459262 w 918524"/>
                  <a:gd name="connsiteY9-174" fmla="*/ 0 h 923906"/>
                  <a:gd name="connsiteX10-175" fmla="*/ 715845 w 918524"/>
                  <a:gd name="connsiteY10-176" fmla="*/ 284696 h 923906"/>
                  <a:gd name="connsiteX0-177" fmla="*/ 916461 w 918524"/>
                  <a:gd name="connsiteY0-178" fmla="*/ 349269 h 923906"/>
                  <a:gd name="connsiteX1-179" fmla="*/ 774876 w 918524"/>
                  <a:gd name="connsiteY1-180" fmla="*/ 613293 h 923906"/>
                  <a:gd name="connsiteX2-181" fmla="*/ 741827 w 918524"/>
                  <a:gd name="connsiteY2-182" fmla="*/ 914398 h 923906"/>
                  <a:gd name="connsiteX3-183" fmla="*/ 459262 w 918524"/>
                  <a:gd name="connsiteY3-184" fmla="*/ 854400 h 923906"/>
                  <a:gd name="connsiteX4-185" fmla="*/ 176697 w 918524"/>
                  <a:gd name="connsiteY4-186" fmla="*/ 914398 h 923906"/>
                  <a:gd name="connsiteX5-187" fmla="*/ 143648 w 918524"/>
                  <a:gd name="connsiteY5-188" fmla="*/ 613293 h 923906"/>
                  <a:gd name="connsiteX6-189" fmla="*/ 2063 w 918524"/>
                  <a:gd name="connsiteY6-190" fmla="*/ 349269 h 923906"/>
                  <a:gd name="connsiteX7-191" fmla="*/ 264202 w 918524"/>
                  <a:gd name="connsiteY7-192" fmla="*/ 223173 h 923906"/>
                  <a:gd name="connsiteX8-193" fmla="*/ 459262 w 918524"/>
                  <a:gd name="connsiteY8-194" fmla="*/ 0 h 923906"/>
                  <a:gd name="connsiteX9-195" fmla="*/ 715845 w 918524"/>
                  <a:gd name="connsiteY9-196" fmla="*/ 284696 h 923906"/>
                  <a:gd name="connsiteX0-197" fmla="*/ 774876 w 774876"/>
                  <a:gd name="connsiteY0-198" fmla="*/ 613293 h 923906"/>
                  <a:gd name="connsiteX1-199" fmla="*/ 741827 w 774876"/>
                  <a:gd name="connsiteY1-200" fmla="*/ 914398 h 923906"/>
                  <a:gd name="connsiteX2-201" fmla="*/ 459262 w 774876"/>
                  <a:gd name="connsiteY2-202" fmla="*/ 854400 h 923906"/>
                  <a:gd name="connsiteX3-203" fmla="*/ 176697 w 774876"/>
                  <a:gd name="connsiteY3-204" fmla="*/ 914398 h 923906"/>
                  <a:gd name="connsiteX4-205" fmla="*/ 143648 w 774876"/>
                  <a:gd name="connsiteY4-206" fmla="*/ 613293 h 923906"/>
                  <a:gd name="connsiteX5-207" fmla="*/ 2063 w 774876"/>
                  <a:gd name="connsiteY5-208" fmla="*/ 349269 h 923906"/>
                  <a:gd name="connsiteX6-209" fmla="*/ 264202 w 774876"/>
                  <a:gd name="connsiteY6-210" fmla="*/ 223173 h 923906"/>
                  <a:gd name="connsiteX7-211" fmla="*/ 459262 w 774876"/>
                  <a:gd name="connsiteY7-212" fmla="*/ 0 h 923906"/>
                  <a:gd name="connsiteX8-213" fmla="*/ 715845 w 774876"/>
                  <a:gd name="connsiteY8-214" fmla="*/ 284696 h 923906"/>
                  <a:gd name="connsiteX0-215" fmla="*/ 741827 w 741827"/>
                  <a:gd name="connsiteY0-216" fmla="*/ 914398 h 923906"/>
                  <a:gd name="connsiteX1-217" fmla="*/ 459262 w 741827"/>
                  <a:gd name="connsiteY1-218" fmla="*/ 854400 h 923906"/>
                  <a:gd name="connsiteX2-219" fmla="*/ 176697 w 741827"/>
                  <a:gd name="connsiteY2-220" fmla="*/ 914398 h 923906"/>
                  <a:gd name="connsiteX3-221" fmla="*/ 143648 w 741827"/>
                  <a:gd name="connsiteY3-222" fmla="*/ 613293 h 923906"/>
                  <a:gd name="connsiteX4-223" fmla="*/ 2063 w 741827"/>
                  <a:gd name="connsiteY4-224" fmla="*/ 349269 h 923906"/>
                  <a:gd name="connsiteX5-225" fmla="*/ 264202 w 741827"/>
                  <a:gd name="connsiteY5-226" fmla="*/ 223173 h 923906"/>
                  <a:gd name="connsiteX6-227" fmla="*/ 459262 w 741827"/>
                  <a:gd name="connsiteY6-228" fmla="*/ 0 h 923906"/>
                  <a:gd name="connsiteX7-229" fmla="*/ 715845 w 741827"/>
                  <a:gd name="connsiteY7-230" fmla="*/ 284696 h 923906"/>
                  <a:gd name="connsiteX0-231" fmla="*/ 459262 w 715845"/>
                  <a:gd name="connsiteY0-232" fmla="*/ 854400 h 916632"/>
                  <a:gd name="connsiteX1-233" fmla="*/ 176697 w 715845"/>
                  <a:gd name="connsiteY1-234" fmla="*/ 914398 h 916632"/>
                  <a:gd name="connsiteX2-235" fmla="*/ 143648 w 715845"/>
                  <a:gd name="connsiteY2-236" fmla="*/ 613293 h 916632"/>
                  <a:gd name="connsiteX3-237" fmla="*/ 2063 w 715845"/>
                  <a:gd name="connsiteY3-238" fmla="*/ 349269 h 916632"/>
                  <a:gd name="connsiteX4-239" fmla="*/ 264202 w 715845"/>
                  <a:gd name="connsiteY4-240" fmla="*/ 223173 h 916632"/>
                  <a:gd name="connsiteX5-241" fmla="*/ 459262 w 715845"/>
                  <a:gd name="connsiteY5-242" fmla="*/ 0 h 916632"/>
                  <a:gd name="connsiteX6-243" fmla="*/ 715845 w 715845"/>
                  <a:gd name="connsiteY6-244" fmla="*/ 284696 h 916632"/>
                  <a:gd name="connsiteX0-245" fmla="*/ 176697 w 715845"/>
                  <a:gd name="connsiteY0-246" fmla="*/ 914398 h 914398"/>
                  <a:gd name="connsiteX1-247" fmla="*/ 143648 w 715845"/>
                  <a:gd name="connsiteY1-248" fmla="*/ 613293 h 914398"/>
                  <a:gd name="connsiteX2-249" fmla="*/ 2063 w 715845"/>
                  <a:gd name="connsiteY2-250" fmla="*/ 349269 h 914398"/>
                  <a:gd name="connsiteX3-251" fmla="*/ 264202 w 715845"/>
                  <a:gd name="connsiteY3-252" fmla="*/ 223173 h 914398"/>
                  <a:gd name="connsiteX4-253" fmla="*/ 459262 w 715845"/>
                  <a:gd name="connsiteY4-254" fmla="*/ 0 h 914398"/>
                  <a:gd name="connsiteX5-255" fmla="*/ 715845 w 715845"/>
                  <a:gd name="connsiteY5-256" fmla="*/ 284696 h 914398"/>
                  <a:gd name="connsiteX0-257" fmla="*/ 143648 w 715845"/>
                  <a:gd name="connsiteY0-258" fmla="*/ 613293 h 613293"/>
                  <a:gd name="connsiteX1-259" fmla="*/ 2063 w 715845"/>
                  <a:gd name="connsiteY1-260" fmla="*/ 349269 h 613293"/>
                  <a:gd name="connsiteX2-261" fmla="*/ 264202 w 715845"/>
                  <a:gd name="connsiteY2-262" fmla="*/ 223173 h 613293"/>
                  <a:gd name="connsiteX3-263" fmla="*/ 459262 w 715845"/>
                  <a:gd name="connsiteY3-264" fmla="*/ 0 h 613293"/>
                  <a:gd name="connsiteX4-265" fmla="*/ 715845 w 715845"/>
                  <a:gd name="connsiteY4-266" fmla="*/ 284696 h 613293"/>
                  <a:gd name="connsiteX0-267" fmla="*/ 0 w 713782"/>
                  <a:gd name="connsiteY0-268" fmla="*/ 349269 h 349269"/>
                  <a:gd name="connsiteX1-269" fmla="*/ 262139 w 713782"/>
                  <a:gd name="connsiteY1-270" fmla="*/ 223173 h 349269"/>
                  <a:gd name="connsiteX2-271" fmla="*/ 457199 w 713782"/>
                  <a:gd name="connsiteY2-272" fmla="*/ 0 h 349269"/>
                  <a:gd name="connsiteX3-273" fmla="*/ 713782 w 713782"/>
                  <a:gd name="connsiteY3-274" fmla="*/ 284696 h 349269"/>
                  <a:gd name="connsiteX0-275" fmla="*/ 0 w 457199"/>
                  <a:gd name="connsiteY0-276" fmla="*/ 349269 h 349269"/>
                  <a:gd name="connsiteX1-277" fmla="*/ 262139 w 457199"/>
                  <a:gd name="connsiteY1-278" fmla="*/ 223173 h 349269"/>
                  <a:gd name="connsiteX2-279" fmla="*/ 457199 w 457199"/>
                  <a:gd name="connsiteY2-280" fmla="*/ 0 h 349269"/>
                  <a:gd name="connsiteX0-281" fmla="*/ 0 w 195060"/>
                  <a:gd name="connsiteY0-282" fmla="*/ 223173 h 223173"/>
                  <a:gd name="connsiteX1-283" fmla="*/ 195060 w 195060"/>
                  <a:gd name="connsiteY1-284" fmla="*/ 0 h 223173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</a:cxnLst>
                <a:rect l="l" t="t" r="r" b="b"/>
                <a:pathLst>
                  <a:path w="195060" h="223173">
                    <a:moveTo>
                      <a:pt x="0" y="223173"/>
                    </a:moveTo>
                    <a:cubicBezTo>
                      <a:pt x="76200" y="164962"/>
                      <a:pt x="130040" y="0"/>
                      <a:pt x="195060" y="0"/>
                    </a:cubicBezTo>
                  </a:path>
                </a:pathLst>
              </a:custGeom>
              <a:noFill/>
              <a:ln w="28575" cap="rnd">
                <a:solidFill>
                  <a:schemeClr val="bg1">
                    <a:alpha val="6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10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2" presetClass="entr" presetSubtype="2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0" dur="10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22" presetClass="entr" presetSubtype="8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3" dur="10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22" presetClass="entr" presetSubtype="8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6" dur="10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42" presetClass="entr" presetSubtype="0" fill="hold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1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0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1" fill="hold" grpId="0" nodeType="withEffect" p14:presetBounceEnd="46000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000">
                                          <p:cBhvr additive="base">
                                            <p:cTn id="24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000">
                                          <p:cBhvr additive="base">
                                            <p:cTn id="25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42" presetClass="entr" presetSubtype="0" fill="hold" nodeType="withEffect">
                                      <p:stCondLst>
                                        <p:cond delay="375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10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9" dur="10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10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10" presetClass="entr" presetSubtype="0" fill="hold" nodeType="withEffect">
                                      <p:stCondLst>
                                        <p:cond delay="475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42" presetClass="path" presetSubtype="0" accel="50000" decel="50000" fill="hold" nodeType="withEffect">
                                      <p:stCondLst>
                                        <p:cond delay="4750"/>
                                      </p:stCondLst>
                                      <p:childTnLst>
                                        <p:animMotion origin="layout" path="M -0.03789 0.06041 L -4.58333E-6 3.7037E-7 " pathEditMode="relative" rAng="0" ptsTypes="AA">
                                          <p:cBhvr>
                                            <p:cTn id="35" dur="1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940" y="-300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6" presetID="8" presetClass="emph" presetSubtype="0" fill="hold" nodeType="withEffect">
                                      <p:stCondLst>
                                        <p:cond delay="5750"/>
                                      </p:stCondLst>
                                      <p:childTnLst>
                                        <p:animRot by="10800000">
                                          <p:cBhvr>
                                            <p:cTn id="37" dur="975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8" presetID="53" presetClass="entr" presetSubtype="16" fill="hold" nodeType="withEffect">
                                      <p:stCondLst>
                                        <p:cond delay="60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2" dur="50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22" presetClass="entr" presetSubtype="8" fill="hold" grpId="0" nodeType="withEffect">
                                      <p:stCondLst>
                                        <p:cond delay="650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5" dur="175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53" presetClass="entr" presetSubtype="16" fill="hold" nodeType="withEffect">
                                      <p:stCondLst>
                                        <p:cond delay="775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0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1" presetID="22" presetClass="entr" presetSubtype="8" fill="hold" grpId="0" nodeType="withEffect">
                                      <p:stCondLst>
                                        <p:cond delay="825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3" dur="175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53" presetClass="entr" presetSubtype="16" fill="hold" nodeType="withEffect">
                                      <p:stCondLst>
                                        <p:cond delay="950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5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8" dur="500"/>
                                            <p:tgtEl>
                                              <p:spTgt spid="7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9" presetID="22" presetClass="entr" presetSubtype="8" fill="hold" grpId="0" nodeType="withEffect">
                                      <p:stCondLst>
                                        <p:cond delay="1000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1" dur="175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0" grpId="0" animBg="1"/>
          <p:bldP spid="31" grpId="0" animBg="1"/>
          <p:bldP spid="32" grpId="0" animBg="1"/>
          <p:bldP spid="33" grpId="0"/>
          <p:bldP spid="35" grpId="0"/>
          <p:bldP spid="36" grpId="0"/>
          <p:bldP spid="37" grpId="0"/>
          <p:bldP spid="39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10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2" presetClass="entr" presetSubtype="2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0" dur="10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22" presetClass="entr" presetSubtype="8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3" dur="10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22" presetClass="entr" presetSubtype="8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6" dur="10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42" presetClass="entr" presetSubtype="0" fill="hold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1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0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1" fill="hold" grpId="0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42" presetClass="entr" presetSubtype="0" fill="hold" nodeType="withEffect">
                                      <p:stCondLst>
                                        <p:cond delay="375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10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9" dur="10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10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10" presetClass="entr" presetSubtype="0" fill="hold" nodeType="withEffect">
                                      <p:stCondLst>
                                        <p:cond delay="475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42" presetClass="path" presetSubtype="0" accel="50000" decel="50000" fill="hold" nodeType="withEffect">
                                      <p:stCondLst>
                                        <p:cond delay="4750"/>
                                      </p:stCondLst>
                                      <p:childTnLst>
                                        <p:animMotion origin="layout" path="M -0.03789 0.06041 L -4.58333E-6 3.7037E-7 " pathEditMode="relative" rAng="0" ptsTypes="AA">
                                          <p:cBhvr>
                                            <p:cTn id="35" dur="1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940" y="-300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6" presetID="8" presetClass="emph" presetSubtype="0" fill="hold" nodeType="withEffect">
                                      <p:stCondLst>
                                        <p:cond delay="5750"/>
                                      </p:stCondLst>
                                      <p:childTnLst>
                                        <p:animRot by="10800000">
                                          <p:cBhvr>
                                            <p:cTn id="37" dur="975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8" presetID="53" presetClass="entr" presetSubtype="16" fill="hold" nodeType="withEffect">
                                      <p:stCondLst>
                                        <p:cond delay="60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2" dur="50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22" presetClass="entr" presetSubtype="8" fill="hold" grpId="0" nodeType="withEffect">
                                      <p:stCondLst>
                                        <p:cond delay="650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5" dur="175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53" presetClass="entr" presetSubtype="16" fill="hold" nodeType="withEffect">
                                      <p:stCondLst>
                                        <p:cond delay="775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0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1" presetID="22" presetClass="entr" presetSubtype="8" fill="hold" grpId="0" nodeType="withEffect">
                                      <p:stCondLst>
                                        <p:cond delay="825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3" dur="175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53" presetClass="entr" presetSubtype="16" fill="hold" nodeType="withEffect">
                                      <p:stCondLst>
                                        <p:cond delay="950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5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8" dur="500"/>
                                            <p:tgtEl>
                                              <p:spTgt spid="7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9" presetID="22" presetClass="entr" presetSubtype="8" fill="hold" grpId="0" nodeType="withEffect">
                                      <p:stCondLst>
                                        <p:cond delay="1000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1" dur="175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0" grpId="0" animBg="1"/>
          <p:bldP spid="31" grpId="0" animBg="1"/>
          <p:bldP spid="32" grpId="0" animBg="1"/>
          <p:bldP spid="33" grpId="0"/>
          <p:bldP spid="35" grpId="0"/>
          <p:bldP spid="36" grpId="0"/>
          <p:bldP spid="37" grpId="0"/>
          <p:bldP spid="39" grpId="0" animBg="1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2192000" cy="6950242"/>
          </a:xfrm>
          <a:prstGeom prst="rect">
            <a:avLst/>
          </a:prstGeom>
          <a:solidFill>
            <a:srgbClr val="19B4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1" name="组合 30"/>
          <p:cNvGrpSpPr/>
          <p:nvPr/>
        </p:nvGrpSpPr>
        <p:grpSpPr>
          <a:xfrm flipV="1">
            <a:off x="1" y="0"/>
            <a:ext cx="12191999" cy="2326243"/>
            <a:chOff x="1" y="4546271"/>
            <a:chExt cx="12191999" cy="2326243"/>
          </a:xfrm>
        </p:grpSpPr>
        <p:sp>
          <p:nvSpPr>
            <p:cNvPr id="32" name="任意多边形 34"/>
            <p:cNvSpPr/>
            <p:nvPr/>
          </p:nvSpPr>
          <p:spPr>
            <a:xfrm>
              <a:off x="1" y="4546271"/>
              <a:ext cx="12191999" cy="2311729"/>
            </a:xfrm>
            <a:custGeom>
              <a:avLst/>
              <a:gdLst>
                <a:gd name="connsiteX0" fmla="*/ 12191999 w 12191999"/>
                <a:gd name="connsiteY0" fmla="*/ 0 h 2311729"/>
                <a:gd name="connsiteX1" fmla="*/ 12191999 w 12191999"/>
                <a:gd name="connsiteY1" fmla="*/ 2311729 h 2311729"/>
                <a:gd name="connsiteX2" fmla="*/ 0 w 12191999"/>
                <a:gd name="connsiteY2" fmla="*/ 2311729 h 2311729"/>
                <a:gd name="connsiteX3" fmla="*/ 0 w 12191999"/>
                <a:gd name="connsiteY3" fmla="*/ 2020458 h 2311729"/>
                <a:gd name="connsiteX4" fmla="*/ 0 w 12191999"/>
                <a:gd name="connsiteY4" fmla="*/ 237172 h 2311729"/>
                <a:gd name="connsiteX5" fmla="*/ 63480 w 12191999"/>
                <a:gd name="connsiteY5" fmla="*/ 213939 h 2311729"/>
                <a:gd name="connsiteX6" fmla="*/ 348343 w 12191999"/>
                <a:gd name="connsiteY6" fmla="*/ 170871 h 2311729"/>
                <a:gd name="connsiteX7" fmla="*/ 1306287 w 12191999"/>
                <a:gd name="connsiteY7" fmla="*/ 1128815 h 2311729"/>
                <a:gd name="connsiteX8" fmla="*/ 1286825 w 12191999"/>
                <a:gd name="connsiteY8" fmla="*/ 1321874 h 2311729"/>
                <a:gd name="connsiteX9" fmla="*/ 1256605 w 12191999"/>
                <a:gd name="connsiteY9" fmla="*/ 1419229 h 2311729"/>
                <a:gd name="connsiteX10" fmla="*/ 1344679 w 12191999"/>
                <a:gd name="connsiteY10" fmla="*/ 1371424 h 2311729"/>
                <a:gd name="connsiteX11" fmla="*/ 1683656 w 12191999"/>
                <a:gd name="connsiteY11" fmla="*/ 1302987 h 2311729"/>
                <a:gd name="connsiteX12" fmla="*/ 2299446 w 12191999"/>
                <a:gd name="connsiteY12" fmla="*/ 1558056 h 2311729"/>
                <a:gd name="connsiteX13" fmla="*/ 2381189 w 12191999"/>
                <a:gd name="connsiteY13" fmla="*/ 1657129 h 2311729"/>
                <a:gd name="connsiteX14" fmla="*/ 2427737 w 12191999"/>
                <a:gd name="connsiteY14" fmla="*/ 1596410 h 2311729"/>
                <a:gd name="connsiteX15" fmla="*/ 3069771 w 12191999"/>
                <a:gd name="connsiteY15" fmla="*/ 1302987 h 2311729"/>
                <a:gd name="connsiteX16" fmla="*/ 3544503 w 12191999"/>
                <a:gd name="connsiteY16" fmla="*/ 1447998 h 2311729"/>
                <a:gd name="connsiteX17" fmla="*/ 3657745 w 12191999"/>
                <a:gd name="connsiteY17" fmla="*/ 1541431 h 2311729"/>
                <a:gd name="connsiteX18" fmla="*/ 3713651 w 12191999"/>
                <a:gd name="connsiteY18" fmla="*/ 1519404 h 2311729"/>
                <a:gd name="connsiteX19" fmla="*/ 3897086 w 12191999"/>
                <a:gd name="connsiteY19" fmla="*/ 1491671 h 2311729"/>
                <a:gd name="connsiteX20" fmla="*/ 4241977 w 12191999"/>
                <a:gd name="connsiteY20" fmla="*/ 1597020 h 2311729"/>
                <a:gd name="connsiteX21" fmla="*/ 4317999 w 12191999"/>
                <a:gd name="connsiteY21" fmla="*/ 1659743 h 2311729"/>
                <a:gd name="connsiteX22" fmla="*/ 4359994 w 12191999"/>
                <a:gd name="connsiteY22" fmla="*/ 1582372 h 2311729"/>
                <a:gd name="connsiteX23" fmla="*/ 5021945 w 12191999"/>
                <a:gd name="connsiteY23" fmla="*/ 1230415 h 2311729"/>
                <a:gd name="connsiteX24" fmla="*/ 5757498 w 12191999"/>
                <a:gd name="connsiteY24" fmla="*/ 1717972 h 2311729"/>
                <a:gd name="connsiteX25" fmla="*/ 5775109 w 12191999"/>
                <a:gd name="connsiteY25" fmla="*/ 1774705 h 2311729"/>
                <a:gd name="connsiteX26" fmla="*/ 5877396 w 12191999"/>
                <a:gd name="connsiteY26" fmla="*/ 1742952 h 2311729"/>
                <a:gd name="connsiteX27" fmla="*/ 5994403 w 12191999"/>
                <a:gd name="connsiteY27" fmla="*/ 1731157 h 2311729"/>
                <a:gd name="connsiteX28" fmla="*/ 6319003 w 12191999"/>
                <a:gd name="connsiteY28" fmla="*/ 1830310 h 2311729"/>
                <a:gd name="connsiteX29" fmla="*/ 6349718 w 12191999"/>
                <a:gd name="connsiteY29" fmla="*/ 1855653 h 2311729"/>
                <a:gd name="connsiteX30" fmla="*/ 6372196 w 12191999"/>
                <a:gd name="connsiteY30" fmla="*/ 1783240 h 2311729"/>
                <a:gd name="connsiteX31" fmla="*/ 7228113 w 12191999"/>
                <a:gd name="connsiteY31" fmla="*/ 1215901 h 2311729"/>
                <a:gd name="connsiteX32" fmla="*/ 7884955 w 12191999"/>
                <a:gd name="connsiteY32" fmla="*/ 1487974 h 2311729"/>
                <a:gd name="connsiteX33" fmla="*/ 7933395 w 12191999"/>
                <a:gd name="connsiteY33" fmla="*/ 1546684 h 2311729"/>
                <a:gd name="connsiteX34" fmla="*/ 8036368 w 12191999"/>
                <a:gd name="connsiteY34" fmla="*/ 1487498 h 2311729"/>
                <a:gd name="connsiteX35" fmla="*/ 8432799 w 12191999"/>
                <a:gd name="connsiteY35" fmla="*/ 1397328 h 2311729"/>
                <a:gd name="connsiteX36" fmla="*/ 9191035 w 12191999"/>
                <a:gd name="connsiteY36" fmla="*/ 1800479 h 2311729"/>
                <a:gd name="connsiteX37" fmla="*/ 9210518 w 12191999"/>
                <a:gd name="connsiteY37" fmla="*/ 1836373 h 2311729"/>
                <a:gd name="connsiteX38" fmla="*/ 9258709 w 12191999"/>
                <a:gd name="connsiteY38" fmla="*/ 1810216 h 2311729"/>
                <a:gd name="connsiteX39" fmla="*/ 9470570 w 12191999"/>
                <a:gd name="connsiteY39" fmla="*/ 1767443 h 2311729"/>
                <a:gd name="connsiteX40" fmla="*/ 9682431 w 12191999"/>
                <a:gd name="connsiteY40" fmla="*/ 1810216 h 2311729"/>
                <a:gd name="connsiteX41" fmla="*/ 9768141 w 12191999"/>
                <a:gd name="connsiteY41" fmla="*/ 1856738 h 2311729"/>
                <a:gd name="connsiteX42" fmla="*/ 9791010 w 12191999"/>
                <a:gd name="connsiteY42" fmla="*/ 1783067 h 2311729"/>
                <a:gd name="connsiteX43" fmla="*/ 10570028 w 12191999"/>
                <a:gd name="connsiteY43" fmla="*/ 1266699 h 2311729"/>
                <a:gd name="connsiteX44" fmla="*/ 10821441 w 12191999"/>
                <a:gd name="connsiteY44" fmla="*/ 1304709 h 2311729"/>
                <a:gd name="connsiteX45" fmla="*/ 10893902 w 12191999"/>
                <a:gd name="connsiteY45" fmla="*/ 1333259 h 2311729"/>
                <a:gd name="connsiteX46" fmla="*/ 10916253 w 12191999"/>
                <a:gd name="connsiteY46" fmla="*/ 1261255 h 2311729"/>
                <a:gd name="connsiteX47" fmla="*/ 11444514 w 12191999"/>
                <a:gd name="connsiteY47" fmla="*/ 911100 h 2311729"/>
                <a:gd name="connsiteX48" fmla="*/ 11446790 w 12191999"/>
                <a:gd name="connsiteY48" fmla="*/ 911330 h 2311729"/>
                <a:gd name="connsiteX49" fmla="*/ 11437256 w 12191999"/>
                <a:gd name="connsiteY49" fmla="*/ 816759 h 2311729"/>
                <a:gd name="connsiteX50" fmla="*/ 12173467 w 12191999"/>
                <a:gd name="connsiteY50" fmla="*/ 936 h 2311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2191999" h="2311729">
                  <a:moveTo>
                    <a:pt x="12191999" y="0"/>
                  </a:moveTo>
                  <a:lnTo>
                    <a:pt x="12191999" y="2311729"/>
                  </a:lnTo>
                  <a:lnTo>
                    <a:pt x="0" y="2311729"/>
                  </a:lnTo>
                  <a:lnTo>
                    <a:pt x="0" y="2020458"/>
                  </a:lnTo>
                  <a:lnTo>
                    <a:pt x="0" y="237172"/>
                  </a:lnTo>
                  <a:lnTo>
                    <a:pt x="63480" y="213939"/>
                  </a:lnTo>
                  <a:cubicBezTo>
                    <a:pt x="153468" y="185949"/>
                    <a:pt x="249145" y="170871"/>
                    <a:pt x="348343" y="170871"/>
                  </a:cubicBezTo>
                  <a:cubicBezTo>
                    <a:pt x="877401" y="170871"/>
                    <a:pt x="1306287" y="599757"/>
                    <a:pt x="1306287" y="1128815"/>
                  </a:cubicBezTo>
                  <a:cubicBezTo>
                    <a:pt x="1306287" y="1194948"/>
                    <a:pt x="1299586" y="1259515"/>
                    <a:pt x="1286825" y="1321874"/>
                  </a:cubicBezTo>
                  <a:lnTo>
                    <a:pt x="1256605" y="1419229"/>
                  </a:lnTo>
                  <a:lnTo>
                    <a:pt x="1344679" y="1371424"/>
                  </a:lnTo>
                  <a:cubicBezTo>
                    <a:pt x="1448867" y="1327356"/>
                    <a:pt x="1563416" y="1302987"/>
                    <a:pt x="1683656" y="1302987"/>
                  </a:cubicBezTo>
                  <a:cubicBezTo>
                    <a:pt x="1924137" y="1302987"/>
                    <a:pt x="2141852" y="1400461"/>
                    <a:pt x="2299446" y="1558056"/>
                  </a:cubicBezTo>
                  <a:lnTo>
                    <a:pt x="2381189" y="1657129"/>
                  </a:lnTo>
                  <a:lnTo>
                    <a:pt x="2427737" y="1596410"/>
                  </a:lnTo>
                  <a:cubicBezTo>
                    <a:pt x="2583425" y="1416679"/>
                    <a:pt x="2813321" y="1302987"/>
                    <a:pt x="3069771" y="1302987"/>
                  </a:cubicBezTo>
                  <a:cubicBezTo>
                    <a:pt x="3245622" y="1302987"/>
                    <a:pt x="3408987" y="1356446"/>
                    <a:pt x="3544503" y="1447998"/>
                  </a:cubicBezTo>
                  <a:lnTo>
                    <a:pt x="3657745" y="1541431"/>
                  </a:lnTo>
                  <a:lnTo>
                    <a:pt x="3713651" y="1519404"/>
                  </a:lnTo>
                  <a:cubicBezTo>
                    <a:pt x="3771598" y="1501381"/>
                    <a:pt x="3833208" y="1491671"/>
                    <a:pt x="3897086" y="1491671"/>
                  </a:cubicBezTo>
                  <a:cubicBezTo>
                    <a:pt x="4024841" y="1491671"/>
                    <a:pt x="4143526" y="1530508"/>
                    <a:pt x="4241977" y="1597020"/>
                  </a:cubicBezTo>
                  <a:lnTo>
                    <a:pt x="4317999" y="1659743"/>
                  </a:lnTo>
                  <a:lnTo>
                    <a:pt x="4359994" y="1582372"/>
                  </a:lnTo>
                  <a:cubicBezTo>
                    <a:pt x="4503453" y="1370026"/>
                    <a:pt x="4746395" y="1230415"/>
                    <a:pt x="5021945" y="1230415"/>
                  </a:cubicBezTo>
                  <a:cubicBezTo>
                    <a:pt x="5352605" y="1230415"/>
                    <a:pt x="5636309" y="1431455"/>
                    <a:pt x="5757498" y="1717972"/>
                  </a:cubicBezTo>
                  <a:lnTo>
                    <a:pt x="5775109" y="1774705"/>
                  </a:lnTo>
                  <a:lnTo>
                    <a:pt x="5877396" y="1742952"/>
                  </a:lnTo>
                  <a:cubicBezTo>
                    <a:pt x="5915189" y="1735219"/>
                    <a:pt x="5954321" y="1731157"/>
                    <a:pt x="5994403" y="1731157"/>
                  </a:cubicBezTo>
                  <a:cubicBezTo>
                    <a:pt x="6114640" y="1731157"/>
                    <a:pt x="6226343" y="1767710"/>
                    <a:pt x="6319003" y="1830310"/>
                  </a:cubicBezTo>
                  <a:lnTo>
                    <a:pt x="6349718" y="1855653"/>
                  </a:lnTo>
                  <a:lnTo>
                    <a:pt x="6372196" y="1783240"/>
                  </a:lnTo>
                  <a:cubicBezTo>
                    <a:pt x="6513213" y="1449839"/>
                    <a:pt x="6843343" y="1215901"/>
                    <a:pt x="7228113" y="1215901"/>
                  </a:cubicBezTo>
                  <a:cubicBezTo>
                    <a:pt x="7484626" y="1215901"/>
                    <a:pt x="7716855" y="1319874"/>
                    <a:pt x="7884955" y="1487974"/>
                  </a:cubicBezTo>
                  <a:lnTo>
                    <a:pt x="7933395" y="1546684"/>
                  </a:lnTo>
                  <a:lnTo>
                    <a:pt x="8036368" y="1487498"/>
                  </a:lnTo>
                  <a:cubicBezTo>
                    <a:pt x="8156294" y="1429711"/>
                    <a:pt x="8290765" y="1397328"/>
                    <a:pt x="8432799" y="1397328"/>
                  </a:cubicBezTo>
                  <a:cubicBezTo>
                    <a:pt x="8748430" y="1397328"/>
                    <a:pt x="9026710" y="1557246"/>
                    <a:pt x="9191035" y="1800479"/>
                  </a:cubicBezTo>
                  <a:lnTo>
                    <a:pt x="9210518" y="1836373"/>
                  </a:lnTo>
                  <a:lnTo>
                    <a:pt x="9258709" y="1810216"/>
                  </a:lnTo>
                  <a:cubicBezTo>
                    <a:pt x="9323827" y="1782674"/>
                    <a:pt x="9395420" y="1767443"/>
                    <a:pt x="9470570" y="1767443"/>
                  </a:cubicBezTo>
                  <a:cubicBezTo>
                    <a:pt x="9545720" y="1767443"/>
                    <a:pt x="9617313" y="1782674"/>
                    <a:pt x="9682431" y="1810216"/>
                  </a:cubicBezTo>
                  <a:lnTo>
                    <a:pt x="9768141" y="1856738"/>
                  </a:lnTo>
                  <a:lnTo>
                    <a:pt x="9791010" y="1783067"/>
                  </a:lnTo>
                  <a:cubicBezTo>
                    <a:pt x="9919358" y="1479619"/>
                    <a:pt x="10219827" y="1266699"/>
                    <a:pt x="10570028" y="1266699"/>
                  </a:cubicBezTo>
                  <a:cubicBezTo>
                    <a:pt x="10657578" y="1266699"/>
                    <a:pt x="10742020" y="1280007"/>
                    <a:pt x="10821441" y="1304709"/>
                  </a:cubicBezTo>
                  <a:lnTo>
                    <a:pt x="10893902" y="1333259"/>
                  </a:lnTo>
                  <a:lnTo>
                    <a:pt x="10916253" y="1261255"/>
                  </a:lnTo>
                  <a:cubicBezTo>
                    <a:pt x="11003287" y="1055484"/>
                    <a:pt x="11207039" y="911100"/>
                    <a:pt x="11444514" y="911100"/>
                  </a:cubicBezTo>
                  <a:lnTo>
                    <a:pt x="11446790" y="911330"/>
                  </a:lnTo>
                  <a:lnTo>
                    <a:pt x="11437256" y="816759"/>
                  </a:lnTo>
                  <a:cubicBezTo>
                    <a:pt x="11437256" y="392161"/>
                    <a:pt x="11759948" y="42931"/>
                    <a:pt x="12173467" y="93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90500" dir="16200000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3" name="任意多边形 35"/>
            <p:cNvSpPr/>
            <p:nvPr/>
          </p:nvSpPr>
          <p:spPr>
            <a:xfrm>
              <a:off x="1" y="4560785"/>
              <a:ext cx="12191999" cy="2311729"/>
            </a:xfrm>
            <a:custGeom>
              <a:avLst/>
              <a:gdLst>
                <a:gd name="connsiteX0" fmla="*/ 12191999 w 12191999"/>
                <a:gd name="connsiteY0" fmla="*/ 0 h 2311729"/>
                <a:gd name="connsiteX1" fmla="*/ 12191999 w 12191999"/>
                <a:gd name="connsiteY1" fmla="*/ 2311729 h 2311729"/>
                <a:gd name="connsiteX2" fmla="*/ 0 w 12191999"/>
                <a:gd name="connsiteY2" fmla="*/ 2311729 h 2311729"/>
                <a:gd name="connsiteX3" fmla="*/ 0 w 12191999"/>
                <a:gd name="connsiteY3" fmla="*/ 2020458 h 2311729"/>
                <a:gd name="connsiteX4" fmla="*/ 0 w 12191999"/>
                <a:gd name="connsiteY4" fmla="*/ 237172 h 2311729"/>
                <a:gd name="connsiteX5" fmla="*/ 63480 w 12191999"/>
                <a:gd name="connsiteY5" fmla="*/ 213939 h 2311729"/>
                <a:gd name="connsiteX6" fmla="*/ 348343 w 12191999"/>
                <a:gd name="connsiteY6" fmla="*/ 170871 h 2311729"/>
                <a:gd name="connsiteX7" fmla="*/ 1306287 w 12191999"/>
                <a:gd name="connsiteY7" fmla="*/ 1128815 h 2311729"/>
                <a:gd name="connsiteX8" fmla="*/ 1286825 w 12191999"/>
                <a:gd name="connsiteY8" fmla="*/ 1321874 h 2311729"/>
                <a:gd name="connsiteX9" fmla="*/ 1256605 w 12191999"/>
                <a:gd name="connsiteY9" fmla="*/ 1419229 h 2311729"/>
                <a:gd name="connsiteX10" fmla="*/ 1344679 w 12191999"/>
                <a:gd name="connsiteY10" fmla="*/ 1371424 h 2311729"/>
                <a:gd name="connsiteX11" fmla="*/ 1683656 w 12191999"/>
                <a:gd name="connsiteY11" fmla="*/ 1302987 h 2311729"/>
                <a:gd name="connsiteX12" fmla="*/ 2299446 w 12191999"/>
                <a:gd name="connsiteY12" fmla="*/ 1558056 h 2311729"/>
                <a:gd name="connsiteX13" fmla="*/ 2381189 w 12191999"/>
                <a:gd name="connsiteY13" fmla="*/ 1657129 h 2311729"/>
                <a:gd name="connsiteX14" fmla="*/ 2427737 w 12191999"/>
                <a:gd name="connsiteY14" fmla="*/ 1596410 h 2311729"/>
                <a:gd name="connsiteX15" fmla="*/ 3069771 w 12191999"/>
                <a:gd name="connsiteY15" fmla="*/ 1302987 h 2311729"/>
                <a:gd name="connsiteX16" fmla="*/ 3544503 w 12191999"/>
                <a:gd name="connsiteY16" fmla="*/ 1447998 h 2311729"/>
                <a:gd name="connsiteX17" fmla="*/ 3657745 w 12191999"/>
                <a:gd name="connsiteY17" fmla="*/ 1541431 h 2311729"/>
                <a:gd name="connsiteX18" fmla="*/ 3713651 w 12191999"/>
                <a:gd name="connsiteY18" fmla="*/ 1519404 h 2311729"/>
                <a:gd name="connsiteX19" fmla="*/ 3897086 w 12191999"/>
                <a:gd name="connsiteY19" fmla="*/ 1491671 h 2311729"/>
                <a:gd name="connsiteX20" fmla="*/ 4241977 w 12191999"/>
                <a:gd name="connsiteY20" fmla="*/ 1597020 h 2311729"/>
                <a:gd name="connsiteX21" fmla="*/ 4317999 w 12191999"/>
                <a:gd name="connsiteY21" fmla="*/ 1659743 h 2311729"/>
                <a:gd name="connsiteX22" fmla="*/ 4359994 w 12191999"/>
                <a:gd name="connsiteY22" fmla="*/ 1582372 h 2311729"/>
                <a:gd name="connsiteX23" fmla="*/ 5021945 w 12191999"/>
                <a:gd name="connsiteY23" fmla="*/ 1230415 h 2311729"/>
                <a:gd name="connsiteX24" fmla="*/ 5757498 w 12191999"/>
                <a:gd name="connsiteY24" fmla="*/ 1717972 h 2311729"/>
                <a:gd name="connsiteX25" fmla="*/ 5775109 w 12191999"/>
                <a:gd name="connsiteY25" fmla="*/ 1774705 h 2311729"/>
                <a:gd name="connsiteX26" fmla="*/ 5877396 w 12191999"/>
                <a:gd name="connsiteY26" fmla="*/ 1742952 h 2311729"/>
                <a:gd name="connsiteX27" fmla="*/ 5994403 w 12191999"/>
                <a:gd name="connsiteY27" fmla="*/ 1731157 h 2311729"/>
                <a:gd name="connsiteX28" fmla="*/ 6319003 w 12191999"/>
                <a:gd name="connsiteY28" fmla="*/ 1830310 h 2311729"/>
                <a:gd name="connsiteX29" fmla="*/ 6349718 w 12191999"/>
                <a:gd name="connsiteY29" fmla="*/ 1855653 h 2311729"/>
                <a:gd name="connsiteX30" fmla="*/ 6372196 w 12191999"/>
                <a:gd name="connsiteY30" fmla="*/ 1783240 h 2311729"/>
                <a:gd name="connsiteX31" fmla="*/ 7228113 w 12191999"/>
                <a:gd name="connsiteY31" fmla="*/ 1215901 h 2311729"/>
                <a:gd name="connsiteX32" fmla="*/ 7884955 w 12191999"/>
                <a:gd name="connsiteY32" fmla="*/ 1487974 h 2311729"/>
                <a:gd name="connsiteX33" fmla="*/ 7933395 w 12191999"/>
                <a:gd name="connsiteY33" fmla="*/ 1546684 h 2311729"/>
                <a:gd name="connsiteX34" fmla="*/ 8036368 w 12191999"/>
                <a:gd name="connsiteY34" fmla="*/ 1487498 h 2311729"/>
                <a:gd name="connsiteX35" fmla="*/ 8432799 w 12191999"/>
                <a:gd name="connsiteY35" fmla="*/ 1397328 h 2311729"/>
                <a:gd name="connsiteX36" fmla="*/ 9191035 w 12191999"/>
                <a:gd name="connsiteY36" fmla="*/ 1800479 h 2311729"/>
                <a:gd name="connsiteX37" fmla="*/ 9210518 w 12191999"/>
                <a:gd name="connsiteY37" fmla="*/ 1836373 h 2311729"/>
                <a:gd name="connsiteX38" fmla="*/ 9258709 w 12191999"/>
                <a:gd name="connsiteY38" fmla="*/ 1810216 h 2311729"/>
                <a:gd name="connsiteX39" fmla="*/ 9470570 w 12191999"/>
                <a:gd name="connsiteY39" fmla="*/ 1767443 h 2311729"/>
                <a:gd name="connsiteX40" fmla="*/ 9682431 w 12191999"/>
                <a:gd name="connsiteY40" fmla="*/ 1810216 h 2311729"/>
                <a:gd name="connsiteX41" fmla="*/ 9768141 w 12191999"/>
                <a:gd name="connsiteY41" fmla="*/ 1856738 h 2311729"/>
                <a:gd name="connsiteX42" fmla="*/ 9791010 w 12191999"/>
                <a:gd name="connsiteY42" fmla="*/ 1783067 h 2311729"/>
                <a:gd name="connsiteX43" fmla="*/ 10570028 w 12191999"/>
                <a:gd name="connsiteY43" fmla="*/ 1266699 h 2311729"/>
                <a:gd name="connsiteX44" fmla="*/ 10821441 w 12191999"/>
                <a:gd name="connsiteY44" fmla="*/ 1304709 h 2311729"/>
                <a:gd name="connsiteX45" fmla="*/ 10893902 w 12191999"/>
                <a:gd name="connsiteY45" fmla="*/ 1333259 h 2311729"/>
                <a:gd name="connsiteX46" fmla="*/ 10916253 w 12191999"/>
                <a:gd name="connsiteY46" fmla="*/ 1261255 h 2311729"/>
                <a:gd name="connsiteX47" fmla="*/ 11444514 w 12191999"/>
                <a:gd name="connsiteY47" fmla="*/ 911100 h 2311729"/>
                <a:gd name="connsiteX48" fmla="*/ 11446790 w 12191999"/>
                <a:gd name="connsiteY48" fmla="*/ 911330 h 2311729"/>
                <a:gd name="connsiteX49" fmla="*/ 11437256 w 12191999"/>
                <a:gd name="connsiteY49" fmla="*/ 816759 h 2311729"/>
                <a:gd name="connsiteX50" fmla="*/ 12173467 w 12191999"/>
                <a:gd name="connsiteY50" fmla="*/ 936 h 2311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2191999" h="2311729">
                  <a:moveTo>
                    <a:pt x="12191999" y="0"/>
                  </a:moveTo>
                  <a:lnTo>
                    <a:pt x="12191999" y="2311729"/>
                  </a:lnTo>
                  <a:lnTo>
                    <a:pt x="0" y="2311729"/>
                  </a:lnTo>
                  <a:lnTo>
                    <a:pt x="0" y="2020458"/>
                  </a:lnTo>
                  <a:lnTo>
                    <a:pt x="0" y="237172"/>
                  </a:lnTo>
                  <a:lnTo>
                    <a:pt x="63480" y="213939"/>
                  </a:lnTo>
                  <a:cubicBezTo>
                    <a:pt x="153468" y="185949"/>
                    <a:pt x="249145" y="170871"/>
                    <a:pt x="348343" y="170871"/>
                  </a:cubicBezTo>
                  <a:cubicBezTo>
                    <a:pt x="877401" y="170871"/>
                    <a:pt x="1306287" y="599757"/>
                    <a:pt x="1306287" y="1128815"/>
                  </a:cubicBezTo>
                  <a:cubicBezTo>
                    <a:pt x="1306287" y="1194948"/>
                    <a:pt x="1299586" y="1259515"/>
                    <a:pt x="1286825" y="1321874"/>
                  </a:cubicBezTo>
                  <a:lnTo>
                    <a:pt x="1256605" y="1419229"/>
                  </a:lnTo>
                  <a:lnTo>
                    <a:pt x="1344679" y="1371424"/>
                  </a:lnTo>
                  <a:cubicBezTo>
                    <a:pt x="1448867" y="1327356"/>
                    <a:pt x="1563416" y="1302987"/>
                    <a:pt x="1683656" y="1302987"/>
                  </a:cubicBezTo>
                  <a:cubicBezTo>
                    <a:pt x="1924137" y="1302987"/>
                    <a:pt x="2141852" y="1400461"/>
                    <a:pt x="2299446" y="1558056"/>
                  </a:cubicBezTo>
                  <a:lnTo>
                    <a:pt x="2381189" y="1657129"/>
                  </a:lnTo>
                  <a:lnTo>
                    <a:pt x="2427737" y="1596410"/>
                  </a:lnTo>
                  <a:cubicBezTo>
                    <a:pt x="2583425" y="1416679"/>
                    <a:pt x="2813321" y="1302987"/>
                    <a:pt x="3069771" y="1302987"/>
                  </a:cubicBezTo>
                  <a:cubicBezTo>
                    <a:pt x="3245622" y="1302987"/>
                    <a:pt x="3408987" y="1356446"/>
                    <a:pt x="3544503" y="1447998"/>
                  </a:cubicBezTo>
                  <a:lnTo>
                    <a:pt x="3657745" y="1541431"/>
                  </a:lnTo>
                  <a:lnTo>
                    <a:pt x="3713651" y="1519404"/>
                  </a:lnTo>
                  <a:cubicBezTo>
                    <a:pt x="3771598" y="1501381"/>
                    <a:pt x="3833208" y="1491671"/>
                    <a:pt x="3897086" y="1491671"/>
                  </a:cubicBezTo>
                  <a:cubicBezTo>
                    <a:pt x="4024841" y="1491671"/>
                    <a:pt x="4143526" y="1530508"/>
                    <a:pt x="4241977" y="1597020"/>
                  </a:cubicBezTo>
                  <a:lnTo>
                    <a:pt x="4317999" y="1659743"/>
                  </a:lnTo>
                  <a:lnTo>
                    <a:pt x="4359994" y="1582372"/>
                  </a:lnTo>
                  <a:cubicBezTo>
                    <a:pt x="4503453" y="1370026"/>
                    <a:pt x="4746395" y="1230415"/>
                    <a:pt x="5021945" y="1230415"/>
                  </a:cubicBezTo>
                  <a:cubicBezTo>
                    <a:pt x="5352605" y="1230415"/>
                    <a:pt x="5636309" y="1431455"/>
                    <a:pt x="5757498" y="1717972"/>
                  </a:cubicBezTo>
                  <a:lnTo>
                    <a:pt x="5775109" y="1774705"/>
                  </a:lnTo>
                  <a:lnTo>
                    <a:pt x="5877396" y="1742952"/>
                  </a:lnTo>
                  <a:cubicBezTo>
                    <a:pt x="5915189" y="1735219"/>
                    <a:pt x="5954321" y="1731157"/>
                    <a:pt x="5994403" y="1731157"/>
                  </a:cubicBezTo>
                  <a:cubicBezTo>
                    <a:pt x="6114640" y="1731157"/>
                    <a:pt x="6226343" y="1767710"/>
                    <a:pt x="6319003" y="1830310"/>
                  </a:cubicBezTo>
                  <a:lnTo>
                    <a:pt x="6349718" y="1855653"/>
                  </a:lnTo>
                  <a:lnTo>
                    <a:pt x="6372196" y="1783240"/>
                  </a:lnTo>
                  <a:cubicBezTo>
                    <a:pt x="6513213" y="1449839"/>
                    <a:pt x="6843343" y="1215901"/>
                    <a:pt x="7228113" y="1215901"/>
                  </a:cubicBezTo>
                  <a:cubicBezTo>
                    <a:pt x="7484626" y="1215901"/>
                    <a:pt x="7716855" y="1319874"/>
                    <a:pt x="7884955" y="1487974"/>
                  </a:cubicBezTo>
                  <a:lnTo>
                    <a:pt x="7933395" y="1546684"/>
                  </a:lnTo>
                  <a:lnTo>
                    <a:pt x="8036368" y="1487498"/>
                  </a:lnTo>
                  <a:cubicBezTo>
                    <a:pt x="8156294" y="1429711"/>
                    <a:pt x="8290765" y="1397328"/>
                    <a:pt x="8432799" y="1397328"/>
                  </a:cubicBezTo>
                  <a:cubicBezTo>
                    <a:pt x="8748430" y="1397328"/>
                    <a:pt x="9026710" y="1557246"/>
                    <a:pt x="9191035" y="1800479"/>
                  </a:cubicBezTo>
                  <a:lnTo>
                    <a:pt x="9210518" y="1836373"/>
                  </a:lnTo>
                  <a:lnTo>
                    <a:pt x="9258709" y="1810216"/>
                  </a:lnTo>
                  <a:cubicBezTo>
                    <a:pt x="9323827" y="1782674"/>
                    <a:pt x="9395420" y="1767443"/>
                    <a:pt x="9470570" y="1767443"/>
                  </a:cubicBezTo>
                  <a:cubicBezTo>
                    <a:pt x="9545720" y="1767443"/>
                    <a:pt x="9617313" y="1782674"/>
                    <a:pt x="9682431" y="1810216"/>
                  </a:cubicBezTo>
                  <a:lnTo>
                    <a:pt x="9768141" y="1856738"/>
                  </a:lnTo>
                  <a:lnTo>
                    <a:pt x="9791010" y="1783067"/>
                  </a:lnTo>
                  <a:cubicBezTo>
                    <a:pt x="9919358" y="1479619"/>
                    <a:pt x="10219827" y="1266699"/>
                    <a:pt x="10570028" y="1266699"/>
                  </a:cubicBezTo>
                  <a:cubicBezTo>
                    <a:pt x="10657578" y="1266699"/>
                    <a:pt x="10742020" y="1280007"/>
                    <a:pt x="10821441" y="1304709"/>
                  </a:cubicBezTo>
                  <a:lnTo>
                    <a:pt x="10893902" y="1333259"/>
                  </a:lnTo>
                  <a:lnTo>
                    <a:pt x="10916253" y="1261255"/>
                  </a:lnTo>
                  <a:cubicBezTo>
                    <a:pt x="11003287" y="1055484"/>
                    <a:pt x="11207039" y="911100"/>
                    <a:pt x="11444514" y="911100"/>
                  </a:cubicBezTo>
                  <a:lnTo>
                    <a:pt x="11446790" y="911330"/>
                  </a:lnTo>
                  <a:lnTo>
                    <a:pt x="11437256" y="816759"/>
                  </a:lnTo>
                  <a:cubicBezTo>
                    <a:pt x="11437256" y="392161"/>
                    <a:pt x="11759948" y="42931"/>
                    <a:pt x="12173467" y="936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chemeClr val="bg1"/>
              </a:solidFill>
            </a:ln>
            <a:effectLst>
              <a:innerShdw blurRad="266700" dist="139700" dir="16200000">
                <a:srgbClr val="18ACCA">
                  <a:alpha val="30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" name="椭圆 2"/>
          <p:cNvSpPr/>
          <p:nvPr/>
        </p:nvSpPr>
        <p:spPr>
          <a:xfrm>
            <a:off x="5249273" y="3210667"/>
            <a:ext cx="1643449" cy="1643449"/>
          </a:xfrm>
          <a:prstGeom prst="ellipse">
            <a:avLst/>
          </a:prstGeom>
          <a:noFill/>
          <a:ln>
            <a:solidFill>
              <a:srgbClr val="FFFF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2101135" y="3327153"/>
            <a:ext cx="707140" cy="487646"/>
          </a:xfrm>
          <a:prstGeom prst="line">
            <a:avLst/>
          </a:prstGeom>
          <a:ln>
            <a:solidFill>
              <a:srgbClr val="22F1F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 flipV="1">
            <a:off x="4322741" y="4138046"/>
            <a:ext cx="910320" cy="304852"/>
          </a:xfrm>
          <a:prstGeom prst="line">
            <a:avLst/>
          </a:prstGeom>
          <a:ln>
            <a:solidFill>
              <a:srgbClr val="22F1F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>
          <a:xfrm>
            <a:off x="2815957" y="5284146"/>
            <a:ext cx="1220057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700"/>
              </a:lnSpc>
              <a:spcAft>
                <a:spcPts val="0"/>
              </a:spcAft>
              <a:tabLst>
                <a:tab pos="2222500" algn="l"/>
                <a:tab pos="3667125" algn="l"/>
              </a:tabLst>
            </a:pP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故事分享</a:t>
            </a:r>
            <a:endParaRPr lang="zh-CN" altLang="zh-CN" sz="2000" b="1" kern="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857343" y="5052095"/>
            <a:ext cx="2516700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700"/>
              </a:lnSpc>
              <a:spcAft>
                <a:spcPts val="0"/>
              </a:spcAft>
              <a:tabLst>
                <a:tab pos="2222500" algn="l"/>
                <a:tab pos="3667125" algn="l"/>
              </a:tabLst>
            </a:pP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寻找生活中的正能量</a:t>
            </a:r>
            <a:endParaRPr lang="zh-CN" altLang="zh-CN" sz="2000" b="1" kern="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84608" y="4230340"/>
            <a:ext cx="1810634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700"/>
              </a:lnSpc>
              <a:spcAft>
                <a:spcPts val="0"/>
              </a:spcAft>
              <a:tabLst>
                <a:tab pos="2222500" algn="l"/>
                <a:tab pos="3667125" algn="l"/>
              </a:tabLst>
            </a:pP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什么是正能量</a:t>
            </a:r>
            <a:endParaRPr lang="zh-CN" altLang="zh-CN" sz="2000" b="1" kern="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7876365" y="5378863"/>
            <a:ext cx="1857256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700"/>
              </a:lnSpc>
              <a:spcAft>
                <a:spcPts val="0"/>
              </a:spcAft>
              <a:tabLst>
                <a:tab pos="2222500" algn="l"/>
                <a:tab pos="3667125" algn="l"/>
              </a:tabLst>
            </a:pP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传递正能量</a:t>
            </a:r>
            <a:endParaRPr lang="zh-CN" altLang="zh-CN" sz="2000" b="1" kern="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十字星 12"/>
          <p:cNvSpPr/>
          <p:nvPr/>
        </p:nvSpPr>
        <p:spPr>
          <a:xfrm>
            <a:off x="4857343" y="3316727"/>
            <a:ext cx="317500" cy="317500"/>
          </a:xfrm>
          <a:prstGeom prst="star4">
            <a:avLst/>
          </a:prstGeom>
          <a:solidFill>
            <a:srgbClr val="D6F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D6F1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十字星 13"/>
          <p:cNvSpPr/>
          <p:nvPr/>
        </p:nvSpPr>
        <p:spPr>
          <a:xfrm>
            <a:off x="7827670" y="2743028"/>
            <a:ext cx="317500" cy="317500"/>
          </a:xfrm>
          <a:prstGeom prst="star4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十字星 14"/>
          <p:cNvSpPr/>
          <p:nvPr/>
        </p:nvSpPr>
        <p:spPr>
          <a:xfrm rot="1004115">
            <a:off x="10926825" y="3341531"/>
            <a:ext cx="317500" cy="317500"/>
          </a:xfrm>
          <a:prstGeom prst="star4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648913" y="2608900"/>
            <a:ext cx="1172591" cy="1179462"/>
            <a:chOff x="1267237" y="4149067"/>
            <a:chExt cx="1172591" cy="1179462"/>
          </a:xfrm>
        </p:grpSpPr>
        <p:sp>
          <p:nvSpPr>
            <p:cNvPr id="14" name="五角星 2"/>
            <p:cNvSpPr/>
            <p:nvPr/>
          </p:nvSpPr>
          <p:spPr>
            <a:xfrm rot="1013228">
              <a:off x="1267237" y="4149067"/>
              <a:ext cx="1172591" cy="1179462"/>
            </a:xfrm>
            <a:custGeom>
              <a:avLst/>
              <a:gdLst>
                <a:gd name="connsiteX0" fmla="*/ 1 w 914400"/>
                <a:gd name="connsiteY0" fmla="*/ 349269 h 914400"/>
                <a:gd name="connsiteX1" fmla="*/ 262140 w 914400"/>
                <a:gd name="connsiteY1" fmla="*/ 223173 h 914400"/>
                <a:gd name="connsiteX2" fmla="*/ 457200 w 914400"/>
                <a:gd name="connsiteY2" fmla="*/ 0 h 914400"/>
                <a:gd name="connsiteX3" fmla="*/ 652260 w 914400"/>
                <a:gd name="connsiteY3" fmla="*/ 223173 h 914400"/>
                <a:gd name="connsiteX4" fmla="*/ 914399 w 914400"/>
                <a:gd name="connsiteY4" fmla="*/ 349269 h 914400"/>
                <a:gd name="connsiteX5" fmla="*/ 772814 w 914400"/>
                <a:gd name="connsiteY5" fmla="*/ 613293 h 914400"/>
                <a:gd name="connsiteX6" fmla="*/ 739765 w 914400"/>
                <a:gd name="connsiteY6" fmla="*/ 914398 h 914400"/>
                <a:gd name="connsiteX7" fmla="*/ 457200 w 914400"/>
                <a:gd name="connsiteY7" fmla="*/ 854400 h 914400"/>
                <a:gd name="connsiteX8" fmla="*/ 174635 w 914400"/>
                <a:gd name="connsiteY8" fmla="*/ 914398 h 914400"/>
                <a:gd name="connsiteX9" fmla="*/ 141586 w 914400"/>
                <a:gd name="connsiteY9" fmla="*/ 613293 h 914400"/>
                <a:gd name="connsiteX10" fmla="*/ 1 w 914400"/>
                <a:gd name="connsiteY10" fmla="*/ 349269 h 914400"/>
                <a:gd name="connsiteX0-1" fmla="*/ 0 w 914398"/>
                <a:gd name="connsiteY0-2" fmla="*/ 349269 h 923906"/>
                <a:gd name="connsiteX1-3" fmla="*/ 262139 w 914398"/>
                <a:gd name="connsiteY1-4" fmla="*/ 223173 h 923906"/>
                <a:gd name="connsiteX2-5" fmla="*/ 457199 w 914398"/>
                <a:gd name="connsiteY2-6" fmla="*/ 0 h 923906"/>
                <a:gd name="connsiteX3-7" fmla="*/ 652259 w 914398"/>
                <a:gd name="connsiteY3-8" fmla="*/ 223173 h 923906"/>
                <a:gd name="connsiteX4-9" fmla="*/ 914398 w 914398"/>
                <a:gd name="connsiteY4-10" fmla="*/ 349269 h 923906"/>
                <a:gd name="connsiteX5-11" fmla="*/ 772813 w 914398"/>
                <a:gd name="connsiteY5-12" fmla="*/ 613293 h 923906"/>
                <a:gd name="connsiteX6-13" fmla="*/ 739764 w 914398"/>
                <a:gd name="connsiteY6-14" fmla="*/ 914398 h 923906"/>
                <a:gd name="connsiteX7-15" fmla="*/ 457199 w 914398"/>
                <a:gd name="connsiteY7-16" fmla="*/ 854400 h 923906"/>
                <a:gd name="connsiteX8-17" fmla="*/ 174634 w 914398"/>
                <a:gd name="connsiteY8-18" fmla="*/ 914398 h 923906"/>
                <a:gd name="connsiteX9-19" fmla="*/ 141585 w 914398"/>
                <a:gd name="connsiteY9-20" fmla="*/ 613293 h 923906"/>
                <a:gd name="connsiteX10-21" fmla="*/ 0 w 914398"/>
                <a:gd name="connsiteY10-22" fmla="*/ 349269 h 923906"/>
                <a:gd name="connsiteX0-23" fmla="*/ 0 w 916461"/>
                <a:gd name="connsiteY0-24" fmla="*/ 349269 h 923906"/>
                <a:gd name="connsiteX1-25" fmla="*/ 262139 w 916461"/>
                <a:gd name="connsiteY1-26" fmla="*/ 223173 h 923906"/>
                <a:gd name="connsiteX2-27" fmla="*/ 457199 w 916461"/>
                <a:gd name="connsiteY2-28" fmla="*/ 0 h 923906"/>
                <a:gd name="connsiteX3-29" fmla="*/ 652259 w 916461"/>
                <a:gd name="connsiteY3-30" fmla="*/ 223173 h 923906"/>
                <a:gd name="connsiteX4-31" fmla="*/ 914398 w 916461"/>
                <a:gd name="connsiteY4-32" fmla="*/ 349269 h 923906"/>
                <a:gd name="connsiteX5-33" fmla="*/ 772813 w 916461"/>
                <a:gd name="connsiteY5-34" fmla="*/ 613293 h 923906"/>
                <a:gd name="connsiteX6-35" fmla="*/ 739764 w 916461"/>
                <a:gd name="connsiteY6-36" fmla="*/ 914398 h 923906"/>
                <a:gd name="connsiteX7-37" fmla="*/ 457199 w 916461"/>
                <a:gd name="connsiteY7-38" fmla="*/ 854400 h 923906"/>
                <a:gd name="connsiteX8-39" fmla="*/ 174634 w 916461"/>
                <a:gd name="connsiteY8-40" fmla="*/ 914398 h 923906"/>
                <a:gd name="connsiteX9-41" fmla="*/ 141585 w 916461"/>
                <a:gd name="connsiteY9-42" fmla="*/ 613293 h 923906"/>
                <a:gd name="connsiteX10-43" fmla="*/ 0 w 916461"/>
                <a:gd name="connsiteY10-44" fmla="*/ 349269 h 923906"/>
                <a:gd name="connsiteX0-45" fmla="*/ 0 w 916461"/>
                <a:gd name="connsiteY0-46" fmla="*/ 349269 h 923906"/>
                <a:gd name="connsiteX1-47" fmla="*/ 262139 w 916461"/>
                <a:gd name="connsiteY1-48" fmla="*/ 223173 h 923906"/>
                <a:gd name="connsiteX2-49" fmla="*/ 457199 w 916461"/>
                <a:gd name="connsiteY2-50" fmla="*/ 0 h 923906"/>
                <a:gd name="connsiteX3-51" fmla="*/ 652259 w 916461"/>
                <a:gd name="connsiteY3-52" fmla="*/ 223173 h 923906"/>
                <a:gd name="connsiteX4-53" fmla="*/ 914398 w 916461"/>
                <a:gd name="connsiteY4-54" fmla="*/ 349269 h 923906"/>
                <a:gd name="connsiteX5-55" fmla="*/ 772813 w 916461"/>
                <a:gd name="connsiteY5-56" fmla="*/ 613293 h 923906"/>
                <a:gd name="connsiteX6-57" fmla="*/ 739764 w 916461"/>
                <a:gd name="connsiteY6-58" fmla="*/ 914398 h 923906"/>
                <a:gd name="connsiteX7-59" fmla="*/ 457199 w 916461"/>
                <a:gd name="connsiteY7-60" fmla="*/ 854400 h 923906"/>
                <a:gd name="connsiteX8-61" fmla="*/ 174634 w 916461"/>
                <a:gd name="connsiteY8-62" fmla="*/ 914398 h 923906"/>
                <a:gd name="connsiteX9-63" fmla="*/ 141585 w 916461"/>
                <a:gd name="connsiteY9-64" fmla="*/ 613293 h 923906"/>
                <a:gd name="connsiteX10-65" fmla="*/ 0 w 916461"/>
                <a:gd name="connsiteY10-66" fmla="*/ 349269 h 923906"/>
                <a:gd name="connsiteX0-67" fmla="*/ 2063 w 918524"/>
                <a:gd name="connsiteY0-68" fmla="*/ 349269 h 923906"/>
                <a:gd name="connsiteX1-69" fmla="*/ 264202 w 918524"/>
                <a:gd name="connsiteY1-70" fmla="*/ 223173 h 923906"/>
                <a:gd name="connsiteX2-71" fmla="*/ 459262 w 918524"/>
                <a:gd name="connsiteY2-72" fmla="*/ 0 h 923906"/>
                <a:gd name="connsiteX3-73" fmla="*/ 654322 w 918524"/>
                <a:gd name="connsiteY3-74" fmla="*/ 223173 h 923906"/>
                <a:gd name="connsiteX4-75" fmla="*/ 916461 w 918524"/>
                <a:gd name="connsiteY4-76" fmla="*/ 349269 h 923906"/>
                <a:gd name="connsiteX5-77" fmla="*/ 774876 w 918524"/>
                <a:gd name="connsiteY5-78" fmla="*/ 613293 h 923906"/>
                <a:gd name="connsiteX6-79" fmla="*/ 741827 w 918524"/>
                <a:gd name="connsiteY6-80" fmla="*/ 914398 h 923906"/>
                <a:gd name="connsiteX7-81" fmla="*/ 459262 w 918524"/>
                <a:gd name="connsiteY7-82" fmla="*/ 854400 h 923906"/>
                <a:gd name="connsiteX8-83" fmla="*/ 176697 w 918524"/>
                <a:gd name="connsiteY8-84" fmla="*/ 914398 h 923906"/>
                <a:gd name="connsiteX9-85" fmla="*/ 143648 w 918524"/>
                <a:gd name="connsiteY9-86" fmla="*/ 613293 h 923906"/>
                <a:gd name="connsiteX10-87" fmla="*/ 2063 w 918524"/>
                <a:gd name="connsiteY10-88" fmla="*/ 349269 h 923906"/>
                <a:gd name="connsiteX0-89" fmla="*/ 2063 w 918524"/>
                <a:gd name="connsiteY0-90" fmla="*/ 349269 h 923906"/>
                <a:gd name="connsiteX1-91" fmla="*/ 264202 w 918524"/>
                <a:gd name="connsiteY1-92" fmla="*/ 223173 h 923906"/>
                <a:gd name="connsiteX2-93" fmla="*/ 459262 w 918524"/>
                <a:gd name="connsiteY2-94" fmla="*/ 0 h 923906"/>
                <a:gd name="connsiteX3-95" fmla="*/ 654322 w 918524"/>
                <a:gd name="connsiteY3-96" fmla="*/ 223173 h 923906"/>
                <a:gd name="connsiteX4-97" fmla="*/ 916461 w 918524"/>
                <a:gd name="connsiteY4-98" fmla="*/ 349269 h 923906"/>
                <a:gd name="connsiteX5-99" fmla="*/ 774876 w 918524"/>
                <a:gd name="connsiteY5-100" fmla="*/ 613293 h 923906"/>
                <a:gd name="connsiteX6-101" fmla="*/ 741827 w 918524"/>
                <a:gd name="connsiteY6-102" fmla="*/ 914398 h 923906"/>
                <a:gd name="connsiteX7-103" fmla="*/ 459262 w 918524"/>
                <a:gd name="connsiteY7-104" fmla="*/ 854400 h 923906"/>
                <a:gd name="connsiteX8-105" fmla="*/ 176697 w 918524"/>
                <a:gd name="connsiteY8-106" fmla="*/ 914398 h 923906"/>
                <a:gd name="connsiteX9-107" fmla="*/ 143648 w 918524"/>
                <a:gd name="connsiteY9-108" fmla="*/ 613293 h 923906"/>
                <a:gd name="connsiteX10-109" fmla="*/ 2063 w 918524"/>
                <a:gd name="connsiteY10-110" fmla="*/ 349269 h 923906"/>
                <a:gd name="connsiteX0-111" fmla="*/ 2063 w 918524"/>
                <a:gd name="connsiteY0-112" fmla="*/ 349269 h 923906"/>
                <a:gd name="connsiteX1-113" fmla="*/ 264202 w 918524"/>
                <a:gd name="connsiteY1-114" fmla="*/ 223173 h 923906"/>
                <a:gd name="connsiteX2-115" fmla="*/ 459262 w 918524"/>
                <a:gd name="connsiteY2-116" fmla="*/ 0 h 923906"/>
                <a:gd name="connsiteX3-117" fmla="*/ 654322 w 918524"/>
                <a:gd name="connsiteY3-118" fmla="*/ 223173 h 923906"/>
                <a:gd name="connsiteX4-119" fmla="*/ 916461 w 918524"/>
                <a:gd name="connsiteY4-120" fmla="*/ 349269 h 923906"/>
                <a:gd name="connsiteX5-121" fmla="*/ 774876 w 918524"/>
                <a:gd name="connsiteY5-122" fmla="*/ 613293 h 923906"/>
                <a:gd name="connsiteX6-123" fmla="*/ 741827 w 918524"/>
                <a:gd name="connsiteY6-124" fmla="*/ 914398 h 923906"/>
                <a:gd name="connsiteX7-125" fmla="*/ 459262 w 918524"/>
                <a:gd name="connsiteY7-126" fmla="*/ 854400 h 923906"/>
                <a:gd name="connsiteX8-127" fmla="*/ 176697 w 918524"/>
                <a:gd name="connsiteY8-128" fmla="*/ 914398 h 923906"/>
                <a:gd name="connsiteX9-129" fmla="*/ 143648 w 918524"/>
                <a:gd name="connsiteY9-130" fmla="*/ 613293 h 923906"/>
                <a:gd name="connsiteX10-131" fmla="*/ 2063 w 918524"/>
                <a:gd name="connsiteY10-132" fmla="*/ 349269 h 923906"/>
                <a:gd name="connsiteX0-133" fmla="*/ 2063 w 918524"/>
                <a:gd name="connsiteY0-134" fmla="*/ 349269 h 923906"/>
                <a:gd name="connsiteX1-135" fmla="*/ 264202 w 918524"/>
                <a:gd name="connsiteY1-136" fmla="*/ 223173 h 923906"/>
                <a:gd name="connsiteX2-137" fmla="*/ 459262 w 918524"/>
                <a:gd name="connsiteY2-138" fmla="*/ 0 h 923906"/>
                <a:gd name="connsiteX3-139" fmla="*/ 654322 w 918524"/>
                <a:gd name="connsiteY3-140" fmla="*/ 223173 h 923906"/>
                <a:gd name="connsiteX4-141" fmla="*/ 916461 w 918524"/>
                <a:gd name="connsiteY4-142" fmla="*/ 349269 h 923906"/>
                <a:gd name="connsiteX5-143" fmla="*/ 774876 w 918524"/>
                <a:gd name="connsiteY5-144" fmla="*/ 613293 h 923906"/>
                <a:gd name="connsiteX6-145" fmla="*/ 741827 w 918524"/>
                <a:gd name="connsiteY6-146" fmla="*/ 914398 h 923906"/>
                <a:gd name="connsiteX7-147" fmla="*/ 459262 w 918524"/>
                <a:gd name="connsiteY7-148" fmla="*/ 854400 h 923906"/>
                <a:gd name="connsiteX8-149" fmla="*/ 176697 w 918524"/>
                <a:gd name="connsiteY8-150" fmla="*/ 914398 h 923906"/>
                <a:gd name="connsiteX9-151" fmla="*/ 143648 w 918524"/>
                <a:gd name="connsiteY9-152" fmla="*/ 613293 h 923906"/>
                <a:gd name="connsiteX10-153" fmla="*/ 2063 w 918524"/>
                <a:gd name="connsiteY10-154" fmla="*/ 349269 h 92390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</a:cxnLst>
              <a:rect l="l" t="t" r="r" b="b"/>
              <a:pathLst>
                <a:path w="918524" h="923906">
                  <a:moveTo>
                    <a:pt x="2063" y="349269"/>
                  </a:moveTo>
                  <a:cubicBezTo>
                    <a:pt x="22155" y="284249"/>
                    <a:pt x="188002" y="281384"/>
                    <a:pt x="264202" y="223173"/>
                  </a:cubicBezTo>
                  <a:cubicBezTo>
                    <a:pt x="340402" y="164962"/>
                    <a:pt x="394242" y="0"/>
                    <a:pt x="459262" y="0"/>
                  </a:cubicBezTo>
                  <a:cubicBezTo>
                    <a:pt x="524282" y="0"/>
                    <a:pt x="578122" y="164962"/>
                    <a:pt x="654322" y="223173"/>
                  </a:cubicBezTo>
                  <a:cubicBezTo>
                    <a:pt x="730522" y="281384"/>
                    <a:pt x="896369" y="284249"/>
                    <a:pt x="916461" y="349269"/>
                  </a:cubicBezTo>
                  <a:cubicBezTo>
                    <a:pt x="936553" y="414289"/>
                    <a:pt x="803982" y="519105"/>
                    <a:pt x="774876" y="613293"/>
                  </a:cubicBezTo>
                  <a:cubicBezTo>
                    <a:pt x="745770" y="707481"/>
                    <a:pt x="794429" y="874213"/>
                    <a:pt x="741827" y="914398"/>
                  </a:cubicBezTo>
                  <a:cubicBezTo>
                    <a:pt x="689225" y="954583"/>
                    <a:pt x="553450" y="854400"/>
                    <a:pt x="459262" y="854400"/>
                  </a:cubicBezTo>
                  <a:cubicBezTo>
                    <a:pt x="365074" y="874399"/>
                    <a:pt x="257367" y="928196"/>
                    <a:pt x="176697" y="914398"/>
                  </a:cubicBezTo>
                  <a:cubicBezTo>
                    <a:pt x="96027" y="900600"/>
                    <a:pt x="172754" y="707481"/>
                    <a:pt x="143648" y="613293"/>
                  </a:cubicBezTo>
                  <a:cubicBezTo>
                    <a:pt x="114542" y="519105"/>
                    <a:pt x="-18029" y="414289"/>
                    <a:pt x="2063" y="349269"/>
                  </a:cubicBezTo>
                  <a:close/>
                </a:path>
              </a:pathLst>
            </a:custGeom>
            <a:solidFill>
              <a:srgbClr val="0BEEF9"/>
            </a:solidFill>
            <a:ln w="63500">
              <a:noFill/>
            </a:ln>
            <a:effectLst>
              <a:outerShdw blurRad="190500" dist="63500" dir="5400000" algn="t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 extrusionH="76200" contourW="31750" prstMaterial="plastic">
              <a:bevelT w="438150" h="158750" prst="angle"/>
              <a:bevelB w="88900"/>
              <a:extrusionClr>
                <a:srgbClr val="0DDBF1"/>
              </a:extrusionClr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1496257" y="4521472"/>
              <a:ext cx="665567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altLang="zh-CN" sz="3200" dirty="0">
                  <a:ln w="25400">
                    <a:solidFill>
                      <a:srgbClr val="FF8FA7"/>
                    </a:solidFill>
                  </a:ln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01</a:t>
              </a:r>
              <a:endParaRPr lang="zh-CN" altLang="en-US" sz="3200" dirty="0">
                <a:ln w="25400">
                  <a:solidFill>
                    <a:srgbClr val="FF8FA7"/>
                  </a:solidFill>
                </a:ln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2939946" y="3643256"/>
            <a:ext cx="1133041" cy="1139680"/>
            <a:chOff x="4287746" y="3033409"/>
            <a:chExt cx="1133041" cy="1139680"/>
          </a:xfrm>
        </p:grpSpPr>
        <p:sp>
          <p:nvSpPr>
            <p:cNvPr id="17" name="五角星 2"/>
            <p:cNvSpPr/>
            <p:nvPr/>
          </p:nvSpPr>
          <p:spPr>
            <a:xfrm rot="20712691">
              <a:off x="4287746" y="3033409"/>
              <a:ext cx="1133041" cy="1139680"/>
            </a:xfrm>
            <a:custGeom>
              <a:avLst/>
              <a:gdLst>
                <a:gd name="connsiteX0" fmla="*/ 1 w 914400"/>
                <a:gd name="connsiteY0" fmla="*/ 349269 h 914400"/>
                <a:gd name="connsiteX1" fmla="*/ 262140 w 914400"/>
                <a:gd name="connsiteY1" fmla="*/ 223173 h 914400"/>
                <a:gd name="connsiteX2" fmla="*/ 457200 w 914400"/>
                <a:gd name="connsiteY2" fmla="*/ 0 h 914400"/>
                <a:gd name="connsiteX3" fmla="*/ 652260 w 914400"/>
                <a:gd name="connsiteY3" fmla="*/ 223173 h 914400"/>
                <a:gd name="connsiteX4" fmla="*/ 914399 w 914400"/>
                <a:gd name="connsiteY4" fmla="*/ 349269 h 914400"/>
                <a:gd name="connsiteX5" fmla="*/ 772814 w 914400"/>
                <a:gd name="connsiteY5" fmla="*/ 613293 h 914400"/>
                <a:gd name="connsiteX6" fmla="*/ 739765 w 914400"/>
                <a:gd name="connsiteY6" fmla="*/ 914398 h 914400"/>
                <a:gd name="connsiteX7" fmla="*/ 457200 w 914400"/>
                <a:gd name="connsiteY7" fmla="*/ 854400 h 914400"/>
                <a:gd name="connsiteX8" fmla="*/ 174635 w 914400"/>
                <a:gd name="connsiteY8" fmla="*/ 914398 h 914400"/>
                <a:gd name="connsiteX9" fmla="*/ 141586 w 914400"/>
                <a:gd name="connsiteY9" fmla="*/ 613293 h 914400"/>
                <a:gd name="connsiteX10" fmla="*/ 1 w 914400"/>
                <a:gd name="connsiteY10" fmla="*/ 349269 h 914400"/>
                <a:gd name="connsiteX0-1" fmla="*/ 0 w 914398"/>
                <a:gd name="connsiteY0-2" fmla="*/ 349269 h 923906"/>
                <a:gd name="connsiteX1-3" fmla="*/ 262139 w 914398"/>
                <a:gd name="connsiteY1-4" fmla="*/ 223173 h 923906"/>
                <a:gd name="connsiteX2-5" fmla="*/ 457199 w 914398"/>
                <a:gd name="connsiteY2-6" fmla="*/ 0 h 923906"/>
                <a:gd name="connsiteX3-7" fmla="*/ 652259 w 914398"/>
                <a:gd name="connsiteY3-8" fmla="*/ 223173 h 923906"/>
                <a:gd name="connsiteX4-9" fmla="*/ 914398 w 914398"/>
                <a:gd name="connsiteY4-10" fmla="*/ 349269 h 923906"/>
                <a:gd name="connsiteX5-11" fmla="*/ 772813 w 914398"/>
                <a:gd name="connsiteY5-12" fmla="*/ 613293 h 923906"/>
                <a:gd name="connsiteX6-13" fmla="*/ 739764 w 914398"/>
                <a:gd name="connsiteY6-14" fmla="*/ 914398 h 923906"/>
                <a:gd name="connsiteX7-15" fmla="*/ 457199 w 914398"/>
                <a:gd name="connsiteY7-16" fmla="*/ 854400 h 923906"/>
                <a:gd name="connsiteX8-17" fmla="*/ 174634 w 914398"/>
                <a:gd name="connsiteY8-18" fmla="*/ 914398 h 923906"/>
                <a:gd name="connsiteX9-19" fmla="*/ 141585 w 914398"/>
                <a:gd name="connsiteY9-20" fmla="*/ 613293 h 923906"/>
                <a:gd name="connsiteX10-21" fmla="*/ 0 w 914398"/>
                <a:gd name="connsiteY10-22" fmla="*/ 349269 h 923906"/>
                <a:gd name="connsiteX0-23" fmla="*/ 0 w 916461"/>
                <a:gd name="connsiteY0-24" fmla="*/ 349269 h 923906"/>
                <a:gd name="connsiteX1-25" fmla="*/ 262139 w 916461"/>
                <a:gd name="connsiteY1-26" fmla="*/ 223173 h 923906"/>
                <a:gd name="connsiteX2-27" fmla="*/ 457199 w 916461"/>
                <a:gd name="connsiteY2-28" fmla="*/ 0 h 923906"/>
                <a:gd name="connsiteX3-29" fmla="*/ 652259 w 916461"/>
                <a:gd name="connsiteY3-30" fmla="*/ 223173 h 923906"/>
                <a:gd name="connsiteX4-31" fmla="*/ 914398 w 916461"/>
                <a:gd name="connsiteY4-32" fmla="*/ 349269 h 923906"/>
                <a:gd name="connsiteX5-33" fmla="*/ 772813 w 916461"/>
                <a:gd name="connsiteY5-34" fmla="*/ 613293 h 923906"/>
                <a:gd name="connsiteX6-35" fmla="*/ 739764 w 916461"/>
                <a:gd name="connsiteY6-36" fmla="*/ 914398 h 923906"/>
                <a:gd name="connsiteX7-37" fmla="*/ 457199 w 916461"/>
                <a:gd name="connsiteY7-38" fmla="*/ 854400 h 923906"/>
                <a:gd name="connsiteX8-39" fmla="*/ 174634 w 916461"/>
                <a:gd name="connsiteY8-40" fmla="*/ 914398 h 923906"/>
                <a:gd name="connsiteX9-41" fmla="*/ 141585 w 916461"/>
                <a:gd name="connsiteY9-42" fmla="*/ 613293 h 923906"/>
                <a:gd name="connsiteX10-43" fmla="*/ 0 w 916461"/>
                <a:gd name="connsiteY10-44" fmla="*/ 349269 h 923906"/>
                <a:gd name="connsiteX0-45" fmla="*/ 0 w 916461"/>
                <a:gd name="connsiteY0-46" fmla="*/ 349269 h 923906"/>
                <a:gd name="connsiteX1-47" fmla="*/ 262139 w 916461"/>
                <a:gd name="connsiteY1-48" fmla="*/ 223173 h 923906"/>
                <a:gd name="connsiteX2-49" fmla="*/ 457199 w 916461"/>
                <a:gd name="connsiteY2-50" fmla="*/ 0 h 923906"/>
                <a:gd name="connsiteX3-51" fmla="*/ 652259 w 916461"/>
                <a:gd name="connsiteY3-52" fmla="*/ 223173 h 923906"/>
                <a:gd name="connsiteX4-53" fmla="*/ 914398 w 916461"/>
                <a:gd name="connsiteY4-54" fmla="*/ 349269 h 923906"/>
                <a:gd name="connsiteX5-55" fmla="*/ 772813 w 916461"/>
                <a:gd name="connsiteY5-56" fmla="*/ 613293 h 923906"/>
                <a:gd name="connsiteX6-57" fmla="*/ 739764 w 916461"/>
                <a:gd name="connsiteY6-58" fmla="*/ 914398 h 923906"/>
                <a:gd name="connsiteX7-59" fmla="*/ 457199 w 916461"/>
                <a:gd name="connsiteY7-60" fmla="*/ 854400 h 923906"/>
                <a:gd name="connsiteX8-61" fmla="*/ 174634 w 916461"/>
                <a:gd name="connsiteY8-62" fmla="*/ 914398 h 923906"/>
                <a:gd name="connsiteX9-63" fmla="*/ 141585 w 916461"/>
                <a:gd name="connsiteY9-64" fmla="*/ 613293 h 923906"/>
                <a:gd name="connsiteX10-65" fmla="*/ 0 w 916461"/>
                <a:gd name="connsiteY10-66" fmla="*/ 349269 h 923906"/>
                <a:gd name="connsiteX0-67" fmla="*/ 2063 w 918524"/>
                <a:gd name="connsiteY0-68" fmla="*/ 349269 h 923906"/>
                <a:gd name="connsiteX1-69" fmla="*/ 264202 w 918524"/>
                <a:gd name="connsiteY1-70" fmla="*/ 223173 h 923906"/>
                <a:gd name="connsiteX2-71" fmla="*/ 459262 w 918524"/>
                <a:gd name="connsiteY2-72" fmla="*/ 0 h 923906"/>
                <a:gd name="connsiteX3-73" fmla="*/ 654322 w 918524"/>
                <a:gd name="connsiteY3-74" fmla="*/ 223173 h 923906"/>
                <a:gd name="connsiteX4-75" fmla="*/ 916461 w 918524"/>
                <a:gd name="connsiteY4-76" fmla="*/ 349269 h 923906"/>
                <a:gd name="connsiteX5-77" fmla="*/ 774876 w 918524"/>
                <a:gd name="connsiteY5-78" fmla="*/ 613293 h 923906"/>
                <a:gd name="connsiteX6-79" fmla="*/ 741827 w 918524"/>
                <a:gd name="connsiteY6-80" fmla="*/ 914398 h 923906"/>
                <a:gd name="connsiteX7-81" fmla="*/ 459262 w 918524"/>
                <a:gd name="connsiteY7-82" fmla="*/ 854400 h 923906"/>
                <a:gd name="connsiteX8-83" fmla="*/ 176697 w 918524"/>
                <a:gd name="connsiteY8-84" fmla="*/ 914398 h 923906"/>
                <a:gd name="connsiteX9-85" fmla="*/ 143648 w 918524"/>
                <a:gd name="connsiteY9-86" fmla="*/ 613293 h 923906"/>
                <a:gd name="connsiteX10-87" fmla="*/ 2063 w 918524"/>
                <a:gd name="connsiteY10-88" fmla="*/ 349269 h 923906"/>
                <a:gd name="connsiteX0-89" fmla="*/ 2063 w 918524"/>
                <a:gd name="connsiteY0-90" fmla="*/ 349269 h 923906"/>
                <a:gd name="connsiteX1-91" fmla="*/ 264202 w 918524"/>
                <a:gd name="connsiteY1-92" fmla="*/ 223173 h 923906"/>
                <a:gd name="connsiteX2-93" fmla="*/ 459262 w 918524"/>
                <a:gd name="connsiteY2-94" fmla="*/ 0 h 923906"/>
                <a:gd name="connsiteX3-95" fmla="*/ 654322 w 918524"/>
                <a:gd name="connsiteY3-96" fmla="*/ 223173 h 923906"/>
                <a:gd name="connsiteX4-97" fmla="*/ 916461 w 918524"/>
                <a:gd name="connsiteY4-98" fmla="*/ 349269 h 923906"/>
                <a:gd name="connsiteX5-99" fmla="*/ 774876 w 918524"/>
                <a:gd name="connsiteY5-100" fmla="*/ 613293 h 923906"/>
                <a:gd name="connsiteX6-101" fmla="*/ 741827 w 918524"/>
                <a:gd name="connsiteY6-102" fmla="*/ 914398 h 923906"/>
                <a:gd name="connsiteX7-103" fmla="*/ 459262 w 918524"/>
                <a:gd name="connsiteY7-104" fmla="*/ 854400 h 923906"/>
                <a:gd name="connsiteX8-105" fmla="*/ 176697 w 918524"/>
                <a:gd name="connsiteY8-106" fmla="*/ 914398 h 923906"/>
                <a:gd name="connsiteX9-107" fmla="*/ 143648 w 918524"/>
                <a:gd name="connsiteY9-108" fmla="*/ 613293 h 923906"/>
                <a:gd name="connsiteX10-109" fmla="*/ 2063 w 918524"/>
                <a:gd name="connsiteY10-110" fmla="*/ 349269 h 923906"/>
                <a:gd name="connsiteX0-111" fmla="*/ 2063 w 918524"/>
                <a:gd name="connsiteY0-112" fmla="*/ 349269 h 923906"/>
                <a:gd name="connsiteX1-113" fmla="*/ 264202 w 918524"/>
                <a:gd name="connsiteY1-114" fmla="*/ 223173 h 923906"/>
                <a:gd name="connsiteX2-115" fmla="*/ 459262 w 918524"/>
                <a:gd name="connsiteY2-116" fmla="*/ 0 h 923906"/>
                <a:gd name="connsiteX3-117" fmla="*/ 654322 w 918524"/>
                <a:gd name="connsiteY3-118" fmla="*/ 223173 h 923906"/>
                <a:gd name="connsiteX4-119" fmla="*/ 916461 w 918524"/>
                <a:gd name="connsiteY4-120" fmla="*/ 349269 h 923906"/>
                <a:gd name="connsiteX5-121" fmla="*/ 774876 w 918524"/>
                <a:gd name="connsiteY5-122" fmla="*/ 613293 h 923906"/>
                <a:gd name="connsiteX6-123" fmla="*/ 741827 w 918524"/>
                <a:gd name="connsiteY6-124" fmla="*/ 914398 h 923906"/>
                <a:gd name="connsiteX7-125" fmla="*/ 459262 w 918524"/>
                <a:gd name="connsiteY7-126" fmla="*/ 854400 h 923906"/>
                <a:gd name="connsiteX8-127" fmla="*/ 176697 w 918524"/>
                <a:gd name="connsiteY8-128" fmla="*/ 914398 h 923906"/>
                <a:gd name="connsiteX9-129" fmla="*/ 143648 w 918524"/>
                <a:gd name="connsiteY9-130" fmla="*/ 613293 h 923906"/>
                <a:gd name="connsiteX10-131" fmla="*/ 2063 w 918524"/>
                <a:gd name="connsiteY10-132" fmla="*/ 349269 h 923906"/>
                <a:gd name="connsiteX0-133" fmla="*/ 2063 w 918524"/>
                <a:gd name="connsiteY0-134" fmla="*/ 349269 h 923906"/>
                <a:gd name="connsiteX1-135" fmla="*/ 264202 w 918524"/>
                <a:gd name="connsiteY1-136" fmla="*/ 223173 h 923906"/>
                <a:gd name="connsiteX2-137" fmla="*/ 459262 w 918524"/>
                <a:gd name="connsiteY2-138" fmla="*/ 0 h 923906"/>
                <a:gd name="connsiteX3-139" fmla="*/ 654322 w 918524"/>
                <a:gd name="connsiteY3-140" fmla="*/ 223173 h 923906"/>
                <a:gd name="connsiteX4-141" fmla="*/ 916461 w 918524"/>
                <a:gd name="connsiteY4-142" fmla="*/ 349269 h 923906"/>
                <a:gd name="connsiteX5-143" fmla="*/ 774876 w 918524"/>
                <a:gd name="connsiteY5-144" fmla="*/ 613293 h 923906"/>
                <a:gd name="connsiteX6-145" fmla="*/ 741827 w 918524"/>
                <a:gd name="connsiteY6-146" fmla="*/ 914398 h 923906"/>
                <a:gd name="connsiteX7-147" fmla="*/ 459262 w 918524"/>
                <a:gd name="connsiteY7-148" fmla="*/ 854400 h 923906"/>
                <a:gd name="connsiteX8-149" fmla="*/ 176697 w 918524"/>
                <a:gd name="connsiteY8-150" fmla="*/ 914398 h 923906"/>
                <a:gd name="connsiteX9-151" fmla="*/ 143648 w 918524"/>
                <a:gd name="connsiteY9-152" fmla="*/ 613293 h 923906"/>
                <a:gd name="connsiteX10-153" fmla="*/ 2063 w 918524"/>
                <a:gd name="connsiteY10-154" fmla="*/ 349269 h 92390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</a:cxnLst>
              <a:rect l="l" t="t" r="r" b="b"/>
              <a:pathLst>
                <a:path w="918524" h="923906">
                  <a:moveTo>
                    <a:pt x="2063" y="349269"/>
                  </a:moveTo>
                  <a:cubicBezTo>
                    <a:pt x="22155" y="284249"/>
                    <a:pt x="188002" y="281384"/>
                    <a:pt x="264202" y="223173"/>
                  </a:cubicBezTo>
                  <a:cubicBezTo>
                    <a:pt x="340402" y="164962"/>
                    <a:pt x="394242" y="0"/>
                    <a:pt x="459262" y="0"/>
                  </a:cubicBezTo>
                  <a:cubicBezTo>
                    <a:pt x="524282" y="0"/>
                    <a:pt x="578122" y="164962"/>
                    <a:pt x="654322" y="223173"/>
                  </a:cubicBezTo>
                  <a:cubicBezTo>
                    <a:pt x="730522" y="281384"/>
                    <a:pt x="896369" y="284249"/>
                    <a:pt x="916461" y="349269"/>
                  </a:cubicBezTo>
                  <a:cubicBezTo>
                    <a:pt x="936553" y="414289"/>
                    <a:pt x="803982" y="519105"/>
                    <a:pt x="774876" y="613293"/>
                  </a:cubicBezTo>
                  <a:cubicBezTo>
                    <a:pt x="745770" y="707481"/>
                    <a:pt x="794429" y="874213"/>
                    <a:pt x="741827" y="914398"/>
                  </a:cubicBezTo>
                  <a:cubicBezTo>
                    <a:pt x="689225" y="954583"/>
                    <a:pt x="553450" y="854400"/>
                    <a:pt x="459262" y="854400"/>
                  </a:cubicBezTo>
                  <a:cubicBezTo>
                    <a:pt x="365074" y="874399"/>
                    <a:pt x="257367" y="928196"/>
                    <a:pt x="176697" y="914398"/>
                  </a:cubicBezTo>
                  <a:cubicBezTo>
                    <a:pt x="96027" y="900600"/>
                    <a:pt x="172754" y="707481"/>
                    <a:pt x="143648" y="613293"/>
                  </a:cubicBezTo>
                  <a:cubicBezTo>
                    <a:pt x="114542" y="519105"/>
                    <a:pt x="-18029" y="414289"/>
                    <a:pt x="2063" y="349269"/>
                  </a:cubicBezTo>
                  <a:close/>
                </a:path>
              </a:pathLst>
            </a:custGeom>
            <a:solidFill>
              <a:srgbClr val="96FD1B"/>
            </a:solidFill>
            <a:ln w="63500">
              <a:noFill/>
            </a:ln>
            <a:effectLst>
              <a:outerShdw blurRad="190500" dist="63500" dir="5400000" algn="t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 extrusionH="76200" contourW="31750">
              <a:bevelT w="438150" h="158750" prst="angle"/>
              <a:bevelB w="88900"/>
              <a:extrusionClr>
                <a:srgbClr val="0DDBF1"/>
              </a:extrusionClr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4533743" y="3384470"/>
              <a:ext cx="665567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altLang="zh-CN" sz="3200" dirty="0">
                  <a:ln w="25400">
                    <a:solidFill>
                      <a:schemeClr val="bg1"/>
                    </a:solidFill>
                  </a:ln>
                  <a:solidFill>
                    <a:srgbClr val="F5AF0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02</a:t>
              </a:r>
              <a:endParaRPr lang="zh-CN" altLang="en-US" sz="3200" dirty="0">
                <a:ln w="25400">
                  <a:solidFill>
                    <a:schemeClr val="bg1"/>
                  </a:solidFill>
                </a:ln>
                <a:solidFill>
                  <a:srgbClr val="F5AF0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5449711" y="3401452"/>
            <a:ext cx="1172591" cy="1179462"/>
            <a:chOff x="7103746" y="2312031"/>
            <a:chExt cx="1172591" cy="1179462"/>
          </a:xfrm>
        </p:grpSpPr>
        <p:sp>
          <p:nvSpPr>
            <p:cNvPr id="20" name="五角星 2"/>
            <p:cNvSpPr/>
            <p:nvPr/>
          </p:nvSpPr>
          <p:spPr>
            <a:xfrm rot="21134272">
              <a:off x="7103746" y="2312031"/>
              <a:ext cx="1172591" cy="1179462"/>
            </a:xfrm>
            <a:custGeom>
              <a:avLst/>
              <a:gdLst>
                <a:gd name="connsiteX0" fmla="*/ 1 w 914400"/>
                <a:gd name="connsiteY0" fmla="*/ 349269 h 914400"/>
                <a:gd name="connsiteX1" fmla="*/ 262140 w 914400"/>
                <a:gd name="connsiteY1" fmla="*/ 223173 h 914400"/>
                <a:gd name="connsiteX2" fmla="*/ 457200 w 914400"/>
                <a:gd name="connsiteY2" fmla="*/ 0 h 914400"/>
                <a:gd name="connsiteX3" fmla="*/ 652260 w 914400"/>
                <a:gd name="connsiteY3" fmla="*/ 223173 h 914400"/>
                <a:gd name="connsiteX4" fmla="*/ 914399 w 914400"/>
                <a:gd name="connsiteY4" fmla="*/ 349269 h 914400"/>
                <a:gd name="connsiteX5" fmla="*/ 772814 w 914400"/>
                <a:gd name="connsiteY5" fmla="*/ 613293 h 914400"/>
                <a:gd name="connsiteX6" fmla="*/ 739765 w 914400"/>
                <a:gd name="connsiteY6" fmla="*/ 914398 h 914400"/>
                <a:gd name="connsiteX7" fmla="*/ 457200 w 914400"/>
                <a:gd name="connsiteY7" fmla="*/ 854400 h 914400"/>
                <a:gd name="connsiteX8" fmla="*/ 174635 w 914400"/>
                <a:gd name="connsiteY8" fmla="*/ 914398 h 914400"/>
                <a:gd name="connsiteX9" fmla="*/ 141586 w 914400"/>
                <a:gd name="connsiteY9" fmla="*/ 613293 h 914400"/>
                <a:gd name="connsiteX10" fmla="*/ 1 w 914400"/>
                <a:gd name="connsiteY10" fmla="*/ 349269 h 914400"/>
                <a:gd name="connsiteX0-1" fmla="*/ 0 w 914398"/>
                <a:gd name="connsiteY0-2" fmla="*/ 349269 h 923906"/>
                <a:gd name="connsiteX1-3" fmla="*/ 262139 w 914398"/>
                <a:gd name="connsiteY1-4" fmla="*/ 223173 h 923906"/>
                <a:gd name="connsiteX2-5" fmla="*/ 457199 w 914398"/>
                <a:gd name="connsiteY2-6" fmla="*/ 0 h 923906"/>
                <a:gd name="connsiteX3-7" fmla="*/ 652259 w 914398"/>
                <a:gd name="connsiteY3-8" fmla="*/ 223173 h 923906"/>
                <a:gd name="connsiteX4-9" fmla="*/ 914398 w 914398"/>
                <a:gd name="connsiteY4-10" fmla="*/ 349269 h 923906"/>
                <a:gd name="connsiteX5-11" fmla="*/ 772813 w 914398"/>
                <a:gd name="connsiteY5-12" fmla="*/ 613293 h 923906"/>
                <a:gd name="connsiteX6-13" fmla="*/ 739764 w 914398"/>
                <a:gd name="connsiteY6-14" fmla="*/ 914398 h 923906"/>
                <a:gd name="connsiteX7-15" fmla="*/ 457199 w 914398"/>
                <a:gd name="connsiteY7-16" fmla="*/ 854400 h 923906"/>
                <a:gd name="connsiteX8-17" fmla="*/ 174634 w 914398"/>
                <a:gd name="connsiteY8-18" fmla="*/ 914398 h 923906"/>
                <a:gd name="connsiteX9-19" fmla="*/ 141585 w 914398"/>
                <a:gd name="connsiteY9-20" fmla="*/ 613293 h 923906"/>
                <a:gd name="connsiteX10-21" fmla="*/ 0 w 914398"/>
                <a:gd name="connsiteY10-22" fmla="*/ 349269 h 923906"/>
                <a:gd name="connsiteX0-23" fmla="*/ 0 w 916461"/>
                <a:gd name="connsiteY0-24" fmla="*/ 349269 h 923906"/>
                <a:gd name="connsiteX1-25" fmla="*/ 262139 w 916461"/>
                <a:gd name="connsiteY1-26" fmla="*/ 223173 h 923906"/>
                <a:gd name="connsiteX2-27" fmla="*/ 457199 w 916461"/>
                <a:gd name="connsiteY2-28" fmla="*/ 0 h 923906"/>
                <a:gd name="connsiteX3-29" fmla="*/ 652259 w 916461"/>
                <a:gd name="connsiteY3-30" fmla="*/ 223173 h 923906"/>
                <a:gd name="connsiteX4-31" fmla="*/ 914398 w 916461"/>
                <a:gd name="connsiteY4-32" fmla="*/ 349269 h 923906"/>
                <a:gd name="connsiteX5-33" fmla="*/ 772813 w 916461"/>
                <a:gd name="connsiteY5-34" fmla="*/ 613293 h 923906"/>
                <a:gd name="connsiteX6-35" fmla="*/ 739764 w 916461"/>
                <a:gd name="connsiteY6-36" fmla="*/ 914398 h 923906"/>
                <a:gd name="connsiteX7-37" fmla="*/ 457199 w 916461"/>
                <a:gd name="connsiteY7-38" fmla="*/ 854400 h 923906"/>
                <a:gd name="connsiteX8-39" fmla="*/ 174634 w 916461"/>
                <a:gd name="connsiteY8-40" fmla="*/ 914398 h 923906"/>
                <a:gd name="connsiteX9-41" fmla="*/ 141585 w 916461"/>
                <a:gd name="connsiteY9-42" fmla="*/ 613293 h 923906"/>
                <a:gd name="connsiteX10-43" fmla="*/ 0 w 916461"/>
                <a:gd name="connsiteY10-44" fmla="*/ 349269 h 923906"/>
                <a:gd name="connsiteX0-45" fmla="*/ 0 w 916461"/>
                <a:gd name="connsiteY0-46" fmla="*/ 349269 h 923906"/>
                <a:gd name="connsiteX1-47" fmla="*/ 262139 w 916461"/>
                <a:gd name="connsiteY1-48" fmla="*/ 223173 h 923906"/>
                <a:gd name="connsiteX2-49" fmla="*/ 457199 w 916461"/>
                <a:gd name="connsiteY2-50" fmla="*/ 0 h 923906"/>
                <a:gd name="connsiteX3-51" fmla="*/ 652259 w 916461"/>
                <a:gd name="connsiteY3-52" fmla="*/ 223173 h 923906"/>
                <a:gd name="connsiteX4-53" fmla="*/ 914398 w 916461"/>
                <a:gd name="connsiteY4-54" fmla="*/ 349269 h 923906"/>
                <a:gd name="connsiteX5-55" fmla="*/ 772813 w 916461"/>
                <a:gd name="connsiteY5-56" fmla="*/ 613293 h 923906"/>
                <a:gd name="connsiteX6-57" fmla="*/ 739764 w 916461"/>
                <a:gd name="connsiteY6-58" fmla="*/ 914398 h 923906"/>
                <a:gd name="connsiteX7-59" fmla="*/ 457199 w 916461"/>
                <a:gd name="connsiteY7-60" fmla="*/ 854400 h 923906"/>
                <a:gd name="connsiteX8-61" fmla="*/ 174634 w 916461"/>
                <a:gd name="connsiteY8-62" fmla="*/ 914398 h 923906"/>
                <a:gd name="connsiteX9-63" fmla="*/ 141585 w 916461"/>
                <a:gd name="connsiteY9-64" fmla="*/ 613293 h 923906"/>
                <a:gd name="connsiteX10-65" fmla="*/ 0 w 916461"/>
                <a:gd name="connsiteY10-66" fmla="*/ 349269 h 923906"/>
                <a:gd name="connsiteX0-67" fmla="*/ 2063 w 918524"/>
                <a:gd name="connsiteY0-68" fmla="*/ 349269 h 923906"/>
                <a:gd name="connsiteX1-69" fmla="*/ 264202 w 918524"/>
                <a:gd name="connsiteY1-70" fmla="*/ 223173 h 923906"/>
                <a:gd name="connsiteX2-71" fmla="*/ 459262 w 918524"/>
                <a:gd name="connsiteY2-72" fmla="*/ 0 h 923906"/>
                <a:gd name="connsiteX3-73" fmla="*/ 654322 w 918524"/>
                <a:gd name="connsiteY3-74" fmla="*/ 223173 h 923906"/>
                <a:gd name="connsiteX4-75" fmla="*/ 916461 w 918524"/>
                <a:gd name="connsiteY4-76" fmla="*/ 349269 h 923906"/>
                <a:gd name="connsiteX5-77" fmla="*/ 774876 w 918524"/>
                <a:gd name="connsiteY5-78" fmla="*/ 613293 h 923906"/>
                <a:gd name="connsiteX6-79" fmla="*/ 741827 w 918524"/>
                <a:gd name="connsiteY6-80" fmla="*/ 914398 h 923906"/>
                <a:gd name="connsiteX7-81" fmla="*/ 459262 w 918524"/>
                <a:gd name="connsiteY7-82" fmla="*/ 854400 h 923906"/>
                <a:gd name="connsiteX8-83" fmla="*/ 176697 w 918524"/>
                <a:gd name="connsiteY8-84" fmla="*/ 914398 h 923906"/>
                <a:gd name="connsiteX9-85" fmla="*/ 143648 w 918524"/>
                <a:gd name="connsiteY9-86" fmla="*/ 613293 h 923906"/>
                <a:gd name="connsiteX10-87" fmla="*/ 2063 w 918524"/>
                <a:gd name="connsiteY10-88" fmla="*/ 349269 h 923906"/>
                <a:gd name="connsiteX0-89" fmla="*/ 2063 w 918524"/>
                <a:gd name="connsiteY0-90" fmla="*/ 349269 h 923906"/>
                <a:gd name="connsiteX1-91" fmla="*/ 264202 w 918524"/>
                <a:gd name="connsiteY1-92" fmla="*/ 223173 h 923906"/>
                <a:gd name="connsiteX2-93" fmla="*/ 459262 w 918524"/>
                <a:gd name="connsiteY2-94" fmla="*/ 0 h 923906"/>
                <a:gd name="connsiteX3-95" fmla="*/ 654322 w 918524"/>
                <a:gd name="connsiteY3-96" fmla="*/ 223173 h 923906"/>
                <a:gd name="connsiteX4-97" fmla="*/ 916461 w 918524"/>
                <a:gd name="connsiteY4-98" fmla="*/ 349269 h 923906"/>
                <a:gd name="connsiteX5-99" fmla="*/ 774876 w 918524"/>
                <a:gd name="connsiteY5-100" fmla="*/ 613293 h 923906"/>
                <a:gd name="connsiteX6-101" fmla="*/ 741827 w 918524"/>
                <a:gd name="connsiteY6-102" fmla="*/ 914398 h 923906"/>
                <a:gd name="connsiteX7-103" fmla="*/ 459262 w 918524"/>
                <a:gd name="connsiteY7-104" fmla="*/ 854400 h 923906"/>
                <a:gd name="connsiteX8-105" fmla="*/ 176697 w 918524"/>
                <a:gd name="connsiteY8-106" fmla="*/ 914398 h 923906"/>
                <a:gd name="connsiteX9-107" fmla="*/ 143648 w 918524"/>
                <a:gd name="connsiteY9-108" fmla="*/ 613293 h 923906"/>
                <a:gd name="connsiteX10-109" fmla="*/ 2063 w 918524"/>
                <a:gd name="connsiteY10-110" fmla="*/ 349269 h 923906"/>
                <a:gd name="connsiteX0-111" fmla="*/ 2063 w 918524"/>
                <a:gd name="connsiteY0-112" fmla="*/ 349269 h 923906"/>
                <a:gd name="connsiteX1-113" fmla="*/ 264202 w 918524"/>
                <a:gd name="connsiteY1-114" fmla="*/ 223173 h 923906"/>
                <a:gd name="connsiteX2-115" fmla="*/ 459262 w 918524"/>
                <a:gd name="connsiteY2-116" fmla="*/ 0 h 923906"/>
                <a:gd name="connsiteX3-117" fmla="*/ 654322 w 918524"/>
                <a:gd name="connsiteY3-118" fmla="*/ 223173 h 923906"/>
                <a:gd name="connsiteX4-119" fmla="*/ 916461 w 918524"/>
                <a:gd name="connsiteY4-120" fmla="*/ 349269 h 923906"/>
                <a:gd name="connsiteX5-121" fmla="*/ 774876 w 918524"/>
                <a:gd name="connsiteY5-122" fmla="*/ 613293 h 923906"/>
                <a:gd name="connsiteX6-123" fmla="*/ 741827 w 918524"/>
                <a:gd name="connsiteY6-124" fmla="*/ 914398 h 923906"/>
                <a:gd name="connsiteX7-125" fmla="*/ 459262 w 918524"/>
                <a:gd name="connsiteY7-126" fmla="*/ 854400 h 923906"/>
                <a:gd name="connsiteX8-127" fmla="*/ 176697 w 918524"/>
                <a:gd name="connsiteY8-128" fmla="*/ 914398 h 923906"/>
                <a:gd name="connsiteX9-129" fmla="*/ 143648 w 918524"/>
                <a:gd name="connsiteY9-130" fmla="*/ 613293 h 923906"/>
                <a:gd name="connsiteX10-131" fmla="*/ 2063 w 918524"/>
                <a:gd name="connsiteY10-132" fmla="*/ 349269 h 923906"/>
                <a:gd name="connsiteX0-133" fmla="*/ 2063 w 918524"/>
                <a:gd name="connsiteY0-134" fmla="*/ 349269 h 923906"/>
                <a:gd name="connsiteX1-135" fmla="*/ 264202 w 918524"/>
                <a:gd name="connsiteY1-136" fmla="*/ 223173 h 923906"/>
                <a:gd name="connsiteX2-137" fmla="*/ 459262 w 918524"/>
                <a:gd name="connsiteY2-138" fmla="*/ 0 h 923906"/>
                <a:gd name="connsiteX3-139" fmla="*/ 654322 w 918524"/>
                <a:gd name="connsiteY3-140" fmla="*/ 223173 h 923906"/>
                <a:gd name="connsiteX4-141" fmla="*/ 916461 w 918524"/>
                <a:gd name="connsiteY4-142" fmla="*/ 349269 h 923906"/>
                <a:gd name="connsiteX5-143" fmla="*/ 774876 w 918524"/>
                <a:gd name="connsiteY5-144" fmla="*/ 613293 h 923906"/>
                <a:gd name="connsiteX6-145" fmla="*/ 741827 w 918524"/>
                <a:gd name="connsiteY6-146" fmla="*/ 914398 h 923906"/>
                <a:gd name="connsiteX7-147" fmla="*/ 459262 w 918524"/>
                <a:gd name="connsiteY7-148" fmla="*/ 854400 h 923906"/>
                <a:gd name="connsiteX8-149" fmla="*/ 176697 w 918524"/>
                <a:gd name="connsiteY8-150" fmla="*/ 914398 h 923906"/>
                <a:gd name="connsiteX9-151" fmla="*/ 143648 w 918524"/>
                <a:gd name="connsiteY9-152" fmla="*/ 613293 h 923906"/>
                <a:gd name="connsiteX10-153" fmla="*/ 2063 w 918524"/>
                <a:gd name="connsiteY10-154" fmla="*/ 349269 h 92390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</a:cxnLst>
              <a:rect l="l" t="t" r="r" b="b"/>
              <a:pathLst>
                <a:path w="918524" h="923906">
                  <a:moveTo>
                    <a:pt x="2063" y="349269"/>
                  </a:moveTo>
                  <a:cubicBezTo>
                    <a:pt x="22155" y="284249"/>
                    <a:pt x="188002" y="281384"/>
                    <a:pt x="264202" y="223173"/>
                  </a:cubicBezTo>
                  <a:cubicBezTo>
                    <a:pt x="340402" y="164962"/>
                    <a:pt x="394242" y="0"/>
                    <a:pt x="459262" y="0"/>
                  </a:cubicBezTo>
                  <a:cubicBezTo>
                    <a:pt x="524282" y="0"/>
                    <a:pt x="578122" y="164962"/>
                    <a:pt x="654322" y="223173"/>
                  </a:cubicBezTo>
                  <a:cubicBezTo>
                    <a:pt x="730522" y="281384"/>
                    <a:pt x="896369" y="284249"/>
                    <a:pt x="916461" y="349269"/>
                  </a:cubicBezTo>
                  <a:cubicBezTo>
                    <a:pt x="936553" y="414289"/>
                    <a:pt x="803982" y="519105"/>
                    <a:pt x="774876" y="613293"/>
                  </a:cubicBezTo>
                  <a:cubicBezTo>
                    <a:pt x="745770" y="707481"/>
                    <a:pt x="794429" y="874213"/>
                    <a:pt x="741827" y="914398"/>
                  </a:cubicBezTo>
                  <a:cubicBezTo>
                    <a:pt x="689225" y="954583"/>
                    <a:pt x="553450" y="854400"/>
                    <a:pt x="459262" y="854400"/>
                  </a:cubicBezTo>
                  <a:cubicBezTo>
                    <a:pt x="365074" y="874399"/>
                    <a:pt x="257367" y="928196"/>
                    <a:pt x="176697" y="914398"/>
                  </a:cubicBezTo>
                  <a:cubicBezTo>
                    <a:pt x="96027" y="900600"/>
                    <a:pt x="172754" y="707481"/>
                    <a:pt x="143648" y="613293"/>
                  </a:cubicBezTo>
                  <a:cubicBezTo>
                    <a:pt x="114542" y="519105"/>
                    <a:pt x="-18029" y="414289"/>
                    <a:pt x="2063" y="349269"/>
                  </a:cubicBezTo>
                  <a:close/>
                </a:path>
              </a:pathLst>
            </a:custGeom>
            <a:solidFill>
              <a:srgbClr val="FFC000"/>
            </a:solidFill>
            <a:ln w="63500">
              <a:noFill/>
            </a:ln>
            <a:effectLst>
              <a:outerShdw blurRad="190500" dist="63500" dir="5400000" algn="t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 extrusionH="76200" contourW="31750" prstMaterial="plastic">
              <a:bevelT w="438150" h="158750" prst="angle"/>
              <a:bevelB w="88900"/>
              <a:extrusionClr>
                <a:srgbClr val="0DDBF1"/>
              </a:extrusionClr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7342314" y="2649400"/>
              <a:ext cx="665567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altLang="zh-CN" sz="3200" dirty="0">
                  <a:ln w="25400">
                    <a:solidFill>
                      <a:schemeClr val="bg1"/>
                    </a:solidFill>
                  </a:ln>
                  <a:solidFill>
                    <a:srgbClr val="76CE0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03</a:t>
              </a:r>
              <a:endParaRPr lang="zh-CN" altLang="en-US" sz="3200" dirty="0">
                <a:ln w="25400">
                  <a:solidFill>
                    <a:schemeClr val="bg1"/>
                  </a:solidFill>
                </a:ln>
                <a:solidFill>
                  <a:srgbClr val="76CE0C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7974195" y="3733022"/>
            <a:ext cx="1172591" cy="1179462"/>
            <a:chOff x="10110558" y="2773348"/>
            <a:chExt cx="1172591" cy="1179462"/>
          </a:xfrm>
        </p:grpSpPr>
        <p:sp>
          <p:nvSpPr>
            <p:cNvPr id="23" name="五角星 2"/>
            <p:cNvSpPr/>
            <p:nvPr/>
          </p:nvSpPr>
          <p:spPr>
            <a:xfrm rot="1517109">
              <a:off x="10110558" y="2773348"/>
              <a:ext cx="1172591" cy="1179462"/>
            </a:xfrm>
            <a:custGeom>
              <a:avLst/>
              <a:gdLst>
                <a:gd name="connsiteX0" fmla="*/ 1 w 914400"/>
                <a:gd name="connsiteY0" fmla="*/ 349269 h 914400"/>
                <a:gd name="connsiteX1" fmla="*/ 262140 w 914400"/>
                <a:gd name="connsiteY1" fmla="*/ 223173 h 914400"/>
                <a:gd name="connsiteX2" fmla="*/ 457200 w 914400"/>
                <a:gd name="connsiteY2" fmla="*/ 0 h 914400"/>
                <a:gd name="connsiteX3" fmla="*/ 652260 w 914400"/>
                <a:gd name="connsiteY3" fmla="*/ 223173 h 914400"/>
                <a:gd name="connsiteX4" fmla="*/ 914399 w 914400"/>
                <a:gd name="connsiteY4" fmla="*/ 349269 h 914400"/>
                <a:gd name="connsiteX5" fmla="*/ 772814 w 914400"/>
                <a:gd name="connsiteY5" fmla="*/ 613293 h 914400"/>
                <a:gd name="connsiteX6" fmla="*/ 739765 w 914400"/>
                <a:gd name="connsiteY6" fmla="*/ 914398 h 914400"/>
                <a:gd name="connsiteX7" fmla="*/ 457200 w 914400"/>
                <a:gd name="connsiteY7" fmla="*/ 854400 h 914400"/>
                <a:gd name="connsiteX8" fmla="*/ 174635 w 914400"/>
                <a:gd name="connsiteY8" fmla="*/ 914398 h 914400"/>
                <a:gd name="connsiteX9" fmla="*/ 141586 w 914400"/>
                <a:gd name="connsiteY9" fmla="*/ 613293 h 914400"/>
                <a:gd name="connsiteX10" fmla="*/ 1 w 914400"/>
                <a:gd name="connsiteY10" fmla="*/ 349269 h 914400"/>
                <a:gd name="connsiteX0-1" fmla="*/ 0 w 914398"/>
                <a:gd name="connsiteY0-2" fmla="*/ 349269 h 923906"/>
                <a:gd name="connsiteX1-3" fmla="*/ 262139 w 914398"/>
                <a:gd name="connsiteY1-4" fmla="*/ 223173 h 923906"/>
                <a:gd name="connsiteX2-5" fmla="*/ 457199 w 914398"/>
                <a:gd name="connsiteY2-6" fmla="*/ 0 h 923906"/>
                <a:gd name="connsiteX3-7" fmla="*/ 652259 w 914398"/>
                <a:gd name="connsiteY3-8" fmla="*/ 223173 h 923906"/>
                <a:gd name="connsiteX4-9" fmla="*/ 914398 w 914398"/>
                <a:gd name="connsiteY4-10" fmla="*/ 349269 h 923906"/>
                <a:gd name="connsiteX5-11" fmla="*/ 772813 w 914398"/>
                <a:gd name="connsiteY5-12" fmla="*/ 613293 h 923906"/>
                <a:gd name="connsiteX6-13" fmla="*/ 739764 w 914398"/>
                <a:gd name="connsiteY6-14" fmla="*/ 914398 h 923906"/>
                <a:gd name="connsiteX7-15" fmla="*/ 457199 w 914398"/>
                <a:gd name="connsiteY7-16" fmla="*/ 854400 h 923906"/>
                <a:gd name="connsiteX8-17" fmla="*/ 174634 w 914398"/>
                <a:gd name="connsiteY8-18" fmla="*/ 914398 h 923906"/>
                <a:gd name="connsiteX9-19" fmla="*/ 141585 w 914398"/>
                <a:gd name="connsiteY9-20" fmla="*/ 613293 h 923906"/>
                <a:gd name="connsiteX10-21" fmla="*/ 0 w 914398"/>
                <a:gd name="connsiteY10-22" fmla="*/ 349269 h 923906"/>
                <a:gd name="connsiteX0-23" fmla="*/ 0 w 916461"/>
                <a:gd name="connsiteY0-24" fmla="*/ 349269 h 923906"/>
                <a:gd name="connsiteX1-25" fmla="*/ 262139 w 916461"/>
                <a:gd name="connsiteY1-26" fmla="*/ 223173 h 923906"/>
                <a:gd name="connsiteX2-27" fmla="*/ 457199 w 916461"/>
                <a:gd name="connsiteY2-28" fmla="*/ 0 h 923906"/>
                <a:gd name="connsiteX3-29" fmla="*/ 652259 w 916461"/>
                <a:gd name="connsiteY3-30" fmla="*/ 223173 h 923906"/>
                <a:gd name="connsiteX4-31" fmla="*/ 914398 w 916461"/>
                <a:gd name="connsiteY4-32" fmla="*/ 349269 h 923906"/>
                <a:gd name="connsiteX5-33" fmla="*/ 772813 w 916461"/>
                <a:gd name="connsiteY5-34" fmla="*/ 613293 h 923906"/>
                <a:gd name="connsiteX6-35" fmla="*/ 739764 w 916461"/>
                <a:gd name="connsiteY6-36" fmla="*/ 914398 h 923906"/>
                <a:gd name="connsiteX7-37" fmla="*/ 457199 w 916461"/>
                <a:gd name="connsiteY7-38" fmla="*/ 854400 h 923906"/>
                <a:gd name="connsiteX8-39" fmla="*/ 174634 w 916461"/>
                <a:gd name="connsiteY8-40" fmla="*/ 914398 h 923906"/>
                <a:gd name="connsiteX9-41" fmla="*/ 141585 w 916461"/>
                <a:gd name="connsiteY9-42" fmla="*/ 613293 h 923906"/>
                <a:gd name="connsiteX10-43" fmla="*/ 0 w 916461"/>
                <a:gd name="connsiteY10-44" fmla="*/ 349269 h 923906"/>
                <a:gd name="connsiteX0-45" fmla="*/ 0 w 916461"/>
                <a:gd name="connsiteY0-46" fmla="*/ 349269 h 923906"/>
                <a:gd name="connsiteX1-47" fmla="*/ 262139 w 916461"/>
                <a:gd name="connsiteY1-48" fmla="*/ 223173 h 923906"/>
                <a:gd name="connsiteX2-49" fmla="*/ 457199 w 916461"/>
                <a:gd name="connsiteY2-50" fmla="*/ 0 h 923906"/>
                <a:gd name="connsiteX3-51" fmla="*/ 652259 w 916461"/>
                <a:gd name="connsiteY3-52" fmla="*/ 223173 h 923906"/>
                <a:gd name="connsiteX4-53" fmla="*/ 914398 w 916461"/>
                <a:gd name="connsiteY4-54" fmla="*/ 349269 h 923906"/>
                <a:gd name="connsiteX5-55" fmla="*/ 772813 w 916461"/>
                <a:gd name="connsiteY5-56" fmla="*/ 613293 h 923906"/>
                <a:gd name="connsiteX6-57" fmla="*/ 739764 w 916461"/>
                <a:gd name="connsiteY6-58" fmla="*/ 914398 h 923906"/>
                <a:gd name="connsiteX7-59" fmla="*/ 457199 w 916461"/>
                <a:gd name="connsiteY7-60" fmla="*/ 854400 h 923906"/>
                <a:gd name="connsiteX8-61" fmla="*/ 174634 w 916461"/>
                <a:gd name="connsiteY8-62" fmla="*/ 914398 h 923906"/>
                <a:gd name="connsiteX9-63" fmla="*/ 141585 w 916461"/>
                <a:gd name="connsiteY9-64" fmla="*/ 613293 h 923906"/>
                <a:gd name="connsiteX10-65" fmla="*/ 0 w 916461"/>
                <a:gd name="connsiteY10-66" fmla="*/ 349269 h 923906"/>
                <a:gd name="connsiteX0-67" fmla="*/ 2063 w 918524"/>
                <a:gd name="connsiteY0-68" fmla="*/ 349269 h 923906"/>
                <a:gd name="connsiteX1-69" fmla="*/ 264202 w 918524"/>
                <a:gd name="connsiteY1-70" fmla="*/ 223173 h 923906"/>
                <a:gd name="connsiteX2-71" fmla="*/ 459262 w 918524"/>
                <a:gd name="connsiteY2-72" fmla="*/ 0 h 923906"/>
                <a:gd name="connsiteX3-73" fmla="*/ 654322 w 918524"/>
                <a:gd name="connsiteY3-74" fmla="*/ 223173 h 923906"/>
                <a:gd name="connsiteX4-75" fmla="*/ 916461 w 918524"/>
                <a:gd name="connsiteY4-76" fmla="*/ 349269 h 923906"/>
                <a:gd name="connsiteX5-77" fmla="*/ 774876 w 918524"/>
                <a:gd name="connsiteY5-78" fmla="*/ 613293 h 923906"/>
                <a:gd name="connsiteX6-79" fmla="*/ 741827 w 918524"/>
                <a:gd name="connsiteY6-80" fmla="*/ 914398 h 923906"/>
                <a:gd name="connsiteX7-81" fmla="*/ 459262 w 918524"/>
                <a:gd name="connsiteY7-82" fmla="*/ 854400 h 923906"/>
                <a:gd name="connsiteX8-83" fmla="*/ 176697 w 918524"/>
                <a:gd name="connsiteY8-84" fmla="*/ 914398 h 923906"/>
                <a:gd name="connsiteX9-85" fmla="*/ 143648 w 918524"/>
                <a:gd name="connsiteY9-86" fmla="*/ 613293 h 923906"/>
                <a:gd name="connsiteX10-87" fmla="*/ 2063 w 918524"/>
                <a:gd name="connsiteY10-88" fmla="*/ 349269 h 923906"/>
                <a:gd name="connsiteX0-89" fmla="*/ 2063 w 918524"/>
                <a:gd name="connsiteY0-90" fmla="*/ 349269 h 923906"/>
                <a:gd name="connsiteX1-91" fmla="*/ 264202 w 918524"/>
                <a:gd name="connsiteY1-92" fmla="*/ 223173 h 923906"/>
                <a:gd name="connsiteX2-93" fmla="*/ 459262 w 918524"/>
                <a:gd name="connsiteY2-94" fmla="*/ 0 h 923906"/>
                <a:gd name="connsiteX3-95" fmla="*/ 654322 w 918524"/>
                <a:gd name="connsiteY3-96" fmla="*/ 223173 h 923906"/>
                <a:gd name="connsiteX4-97" fmla="*/ 916461 w 918524"/>
                <a:gd name="connsiteY4-98" fmla="*/ 349269 h 923906"/>
                <a:gd name="connsiteX5-99" fmla="*/ 774876 w 918524"/>
                <a:gd name="connsiteY5-100" fmla="*/ 613293 h 923906"/>
                <a:gd name="connsiteX6-101" fmla="*/ 741827 w 918524"/>
                <a:gd name="connsiteY6-102" fmla="*/ 914398 h 923906"/>
                <a:gd name="connsiteX7-103" fmla="*/ 459262 w 918524"/>
                <a:gd name="connsiteY7-104" fmla="*/ 854400 h 923906"/>
                <a:gd name="connsiteX8-105" fmla="*/ 176697 w 918524"/>
                <a:gd name="connsiteY8-106" fmla="*/ 914398 h 923906"/>
                <a:gd name="connsiteX9-107" fmla="*/ 143648 w 918524"/>
                <a:gd name="connsiteY9-108" fmla="*/ 613293 h 923906"/>
                <a:gd name="connsiteX10-109" fmla="*/ 2063 w 918524"/>
                <a:gd name="connsiteY10-110" fmla="*/ 349269 h 923906"/>
                <a:gd name="connsiteX0-111" fmla="*/ 2063 w 918524"/>
                <a:gd name="connsiteY0-112" fmla="*/ 349269 h 923906"/>
                <a:gd name="connsiteX1-113" fmla="*/ 264202 w 918524"/>
                <a:gd name="connsiteY1-114" fmla="*/ 223173 h 923906"/>
                <a:gd name="connsiteX2-115" fmla="*/ 459262 w 918524"/>
                <a:gd name="connsiteY2-116" fmla="*/ 0 h 923906"/>
                <a:gd name="connsiteX3-117" fmla="*/ 654322 w 918524"/>
                <a:gd name="connsiteY3-118" fmla="*/ 223173 h 923906"/>
                <a:gd name="connsiteX4-119" fmla="*/ 916461 w 918524"/>
                <a:gd name="connsiteY4-120" fmla="*/ 349269 h 923906"/>
                <a:gd name="connsiteX5-121" fmla="*/ 774876 w 918524"/>
                <a:gd name="connsiteY5-122" fmla="*/ 613293 h 923906"/>
                <a:gd name="connsiteX6-123" fmla="*/ 741827 w 918524"/>
                <a:gd name="connsiteY6-124" fmla="*/ 914398 h 923906"/>
                <a:gd name="connsiteX7-125" fmla="*/ 459262 w 918524"/>
                <a:gd name="connsiteY7-126" fmla="*/ 854400 h 923906"/>
                <a:gd name="connsiteX8-127" fmla="*/ 176697 w 918524"/>
                <a:gd name="connsiteY8-128" fmla="*/ 914398 h 923906"/>
                <a:gd name="connsiteX9-129" fmla="*/ 143648 w 918524"/>
                <a:gd name="connsiteY9-130" fmla="*/ 613293 h 923906"/>
                <a:gd name="connsiteX10-131" fmla="*/ 2063 w 918524"/>
                <a:gd name="connsiteY10-132" fmla="*/ 349269 h 923906"/>
                <a:gd name="connsiteX0-133" fmla="*/ 2063 w 918524"/>
                <a:gd name="connsiteY0-134" fmla="*/ 349269 h 923906"/>
                <a:gd name="connsiteX1-135" fmla="*/ 264202 w 918524"/>
                <a:gd name="connsiteY1-136" fmla="*/ 223173 h 923906"/>
                <a:gd name="connsiteX2-137" fmla="*/ 459262 w 918524"/>
                <a:gd name="connsiteY2-138" fmla="*/ 0 h 923906"/>
                <a:gd name="connsiteX3-139" fmla="*/ 654322 w 918524"/>
                <a:gd name="connsiteY3-140" fmla="*/ 223173 h 923906"/>
                <a:gd name="connsiteX4-141" fmla="*/ 916461 w 918524"/>
                <a:gd name="connsiteY4-142" fmla="*/ 349269 h 923906"/>
                <a:gd name="connsiteX5-143" fmla="*/ 774876 w 918524"/>
                <a:gd name="connsiteY5-144" fmla="*/ 613293 h 923906"/>
                <a:gd name="connsiteX6-145" fmla="*/ 741827 w 918524"/>
                <a:gd name="connsiteY6-146" fmla="*/ 914398 h 923906"/>
                <a:gd name="connsiteX7-147" fmla="*/ 459262 w 918524"/>
                <a:gd name="connsiteY7-148" fmla="*/ 854400 h 923906"/>
                <a:gd name="connsiteX8-149" fmla="*/ 176697 w 918524"/>
                <a:gd name="connsiteY8-150" fmla="*/ 914398 h 923906"/>
                <a:gd name="connsiteX9-151" fmla="*/ 143648 w 918524"/>
                <a:gd name="connsiteY9-152" fmla="*/ 613293 h 923906"/>
                <a:gd name="connsiteX10-153" fmla="*/ 2063 w 918524"/>
                <a:gd name="connsiteY10-154" fmla="*/ 349269 h 92390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</a:cxnLst>
              <a:rect l="l" t="t" r="r" b="b"/>
              <a:pathLst>
                <a:path w="918524" h="923906">
                  <a:moveTo>
                    <a:pt x="2063" y="349269"/>
                  </a:moveTo>
                  <a:cubicBezTo>
                    <a:pt x="22155" y="284249"/>
                    <a:pt x="188002" y="281384"/>
                    <a:pt x="264202" y="223173"/>
                  </a:cubicBezTo>
                  <a:cubicBezTo>
                    <a:pt x="340402" y="164962"/>
                    <a:pt x="394242" y="0"/>
                    <a:pt x="459262" y="0"/>
                  </a:cubicBezTo>
                  <a:cubicBezTo>
                    <a:pt x="524282" y="0"/>
                    <a:pt x="578122" y="164962"/>
                    <a:pt x="654322" y="223173"/>
                  </a:cubicBezTo>
                  <a:cubicBezTo>
                    <a:pt x="730522" y="281384"/>
                    <a:pt x="896369" y="284249"/>
                    <a:pt x="916461" y="349269"/>
                  </a:cubicBezTo>
                  <a:cubicBezTo>
                    <a:pt x="936553" y="414289"/>
                    <a:pt x="803982" y="519105"/>
                    <a:pt x="774876" y="613293"/>
                  </a:cubicBezTo>
                  <a:cubicBezTo>
                    <a:pt x="745770" y="707481"/>
                    <a:pt x="794429" y="874213"/>
                    <a:pt x="741827" y="914398"/>
                  </a:cubicBezTo>
                  <a:cubicBezTo>
                    <a:pt x="689225" y="954583"/>
                    <a:pt x="553450" y="854400"/>
                    <a:pt x="459262" y="854400"/>
                  </a:cubicBezTo>
                  <a:cubicBezTo>
                    <a:pt x="365074" y="874399"/>
                    <a:pt x="257367" y="928196"/>
                    <a:pt x="176697" y="914398"/>
                  </a:cubicBezTo>
                  <a:cubicBezTo>
                    <a:pt x="96027" y="900600"/>
                    <a:pt x="172754" y="707481"/>
                    <a:pt x="143648" y="613293"/>
                  </a:cubicBezTo>
                  <a:cubicBezTo>
                    <a:pt x="114542" y="519105"/>
                    <a:pt x="-18029" y="414289"/>
                    <a:pt x="2063" y="349269"/>
                  </a:cubicBezTo>
                  <a:close/>
                </a:path>
              </a:pathLst>
            </a:custGeom>
            <a:solidFill>
              <a:srgbClr val="FF5B76"/>
            </a:solidFill>
            <a:ln w="63500">
              <a:noFill/>
            </a:ln>
            <a:effectLst>
              <a:outerShdw blurRad="190500" dist="63500" dir="5400000" algn="t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 extrusionH="76200" contourW="31750">
              <a:bevelT w="438150" h="158750" prst="angle"/>
              <a:bevelB w="88900"/>
              <a:extrusionClr>
                <a:srgbClr val="FF798F"/>
              </a:extrusionClr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10315548" y="3143073"/>
              <a:ext cx="665567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altLang="zh-CN" sz="3200" dirty="0">
                  <a:ln w="25400">
                    <a:solidFill>
                      <a:schemeClr val="bg1"/>
                    </a:solidFill>
                  </a:ln>
                  <a:solidFill>
                    <a:srgbClr val="19B4C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04</a:t>
              </a:r>
              <a:endParaRPr lang="zh-CN" altLang="en-US" sz="3200" dirty="0">
                <a:ln w="25400">
                  <a:solidFill>
                    <a:schemeClr val="bg1"/>
                  </a:solidFill>
                </a:ln>
                <a:solidFill>
                  <a:srgbClr val="19B4C9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5" name="椭圆 24"/>
          <p:cNvSpPr/>
          <p:nvPr/>
        </p:nvSpPr>
        <p:spPr>
          <a:xfrm>
            <a:off x="432000" y="2413996"/>
            <a:ext cx="1643449" cy="1643449"/>
          </a:xfrm>
          <a:prstGeom prst="ellipse">
            <a:avLst/>
          </a:prstGeom>
          <a:noFill/>
          <a:ln>
            <a:solidFill>
              <a:srgbClr val="22F1F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十字星 28"/>
          <p:cNvSpPr/>
          <p:nvPr/>
        </p:nvSpPr>
        <p:spPr>
          <a:xfrm rot="20953261">
            <a:off x="2137104" y="2205255"/>
            <a:ext cx="317500" cy="317500"/>
          </a:xfrm>
          <a:prstGeom prst="star4">
            <a:avLst/>
          </a:prstGeom>
          <a:solidFill>
            <a:srgbClr val="06E5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椭圆 26"/>
          <p:cNvSpPr/>
          <p:nvPr/>
        </p:nvSpPr>
        <p:spPr>
          <a:xfrm>
            <a:off x="2672264" y="3443665"/>
            <a:ext cx="1643449" cy="1643449"/>
          </a:xfrm>
          <a:prstGeom prst="ellipse">
            <a:avLst/>
          </a:prstGeom>
          <a:noFill/>
          <a:ln>
            <a:solidFill>
              <a:srgbClr val="D6F133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椭圆 27"/>
          <p:cNvSpPr/>
          <p:nvPr/>
        </p:nvSpPr>
        <p:spPr>
          <a:xfrm>
            <a:off x="7687259" y="3517526"/>
            <a:ext cx="1643449" cy="1643449"/>
          </a:xfrm>
          <a:prstGeom prst="ellipse">
            <a:avLst/>
          </a:prstGeom>
          <a:noFill/>
          <a:ln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9" name="直接连接符 28"/>
          <p:cNvCxnSpPr/>
          <p:nvPr/>
        </p:nvCxnSpPr>
        <p:spPr>
          <a:xfrm>
            <a:off x="6908934" y="3971080"/>
            <a:ext cx="756864" cy="193546"/>
          </a:xfrm>
          <a:prstGeom prst="line">
            <a:avLst/>
          </a:prstGeom>
          <a:ln>
            <a:solidFill>
              <a:srgbClr val="22F1F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文本框 29"/>
          <p:cNvSpPr txBox="1"/>
          <p:nvPr/>
        </p:nvSpPr>
        <p:spPr>
          <a:xfrm>
            <a:off x="5408312" y="1322306"/>
            <a:ext cx="16169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5400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</a:p>
        </p:txBody>
      </p:sp>
      <p:sp>
        <p:nvSpPr>
          <p:cNvPr id="34" name="文本框 33"/>
          <p:cNvSpPr txBox="1"/>
          <p:nvPr/>
        </p:nvSpPr>
        <p:spPr>
          <a:xfrm>
            <a:off x="5481197" y="2356372"/>
            <a:ext cx="15440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Directory</a:t>
            </a:r>
            <a:endParaRPr lang="zh-CN" altLang="en-US" sz="2400" dirty="0">
              <a:solidFill>
                <a:srgbClr val="FFFF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5" name="组合 34"/>
          <p:cNvGrpSpPr/>
          <p:nvPr/>
        </p:nvGrpSpPr>
        <p:grpSpPr>
          <a:xfrm rot="1845734">
            <a:off x="4133066" y="1171555"/>
            <a:ext cx="1270929" cy="938559"/>
            <a:chOff x="467955" y="825830"/>
            <a:chExt cx="1688486" cy="1246918"/>
          </a:xfrm>
        </p:grpSpPr>
        <p:sp>
          <p:nvSpPr>
            <p:cNvPr id="36" name="梯形 96"/>
            <p:cNvSpPr/>
            <p:nvPr/>
          </p:nvSpPr>
          <p:spPr>
            <a:xfrm rot="4183552">
              <a:off x="756190" y="835010"/>
              <a:ext cx="949503" cy="1525973"/>
            </a:xfrm>
            <a:custGeom>
              <a:avLst/>
              <a:gdLst/>
              <a:ahLst/>
              <a:cxnLst/>
              <a:rect l="l" t="t" r="r" b="b"/>
              <a:pathLst>
                <a:path w="1638954" h="2632273">
                  <a:moveTo>
                    <a:pt x="460131" y="0"/>
                  </a:moveTo>
                  <a:lnTo>
                    <a:pt x="985333" y="24657"/>
                  </a:lnTo>
                  <a:cubicBezTo>
                    <a:pt x="904127" y="674964"/>
                    <a:pt x="987214" y="1517335"/>
                    <a:pt x="1638954" y="2440233"/>
                  </a:cubicBezTo>
                  <a:lnTo>
                    <a:pt x="1063128" y="2071125"/>
                  </a:lnTo>
                  <a:lnTo>
                    <a:pt x="678579" y="2632273"/>
                  </a:lnTo>
                  <a:lnTo>
                    <a:pt x="262163" y="2020459"/>
                  </a:lnTo>
                  <a:cubicBezTo>
                    <a:pt x="141403" y="2335233"/>
                    <a:pt x="143936" y="2337566"/>
                    <a:pt x="68760" y="2596304"/>
                  </a:cubicBezTo>
                  <a:cubicBezTo>
                    <a:pt x="-118888" y="1450551"/>
                    <a:pt x="99284" y="691656"/>
                    <a:pt x="460131" y="0"/>
                  </a:cubicBezTo>
                  <a:close/>
                </a:path>
              </a:pathLst>
            </a:custGeom>
            <a:solidFill>
              <a:srgbClr val="19B4C9"/>
            </a:solidFill>
            <a:ln w="38100">
              <a:solidFill>
                <a:srgbClr val="73E0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7" name="梯形 96"/>
            <p:cNvSpPr/>
            <p:nvPr/>
          </p:nvSpPr>
          <p:spPr>
            <a:xfrm rot="4183552">
              <a:off x="1234404" y="1194710"/>
              <a:ext cx="198553" cy="840519"/>
            </a:xfrm>
            <a:custGeom>
              <a:avLst/>
              <a:gdLst/>
              <a:ahLst/>
              <a:cxnLst/>
              <a:rect l="l" t="t" r="r" b="b"/>
              <a:pathLst>
                <a:path w="420536" h="1778648">
                  <a:moveTo>
                    <a:pt x="21975" y="0"/>
                  </a:moveTo>
                  <a:lnTo>
                    <a:pt x="139673" y="5525"/>
                  </a:lnTo>
                  <a:cubicBezTo>
                    <a:pt x="77745" y="501457"/>
                    <a:pt x="111365" y="1109088"/>
                    <a:pt x="420536" y="1778648"/>
                  </a:cubicBezTo>
                  <a:lnTo>
                    <a:pt x="279766" y="1771733"/>
                  </a:lnTo>
                  <a:cubicBezTo>
                    <a:pt x="2200" y="1106360"/>
                    <a:pt x="-33067" y="500890"/>
                    <a:pt x="21975" y="0"/>
                  </a:cubicBezTo>
                  <a:close/>
                </a:path>
              </a:pathLst>
            </a:custGeom>
            <a:solidFill>
              <a:srgbClr val="73E0E3"/>
            </a:solidFill>
            <a:ln>
              <a:solidFill>
                <a:srgbClr val="73E0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38" name="组合 37"/>
            <p:cNvGrpSpPr/>
            <p:nvPr/>
          </p:nvGrpSpPr>
          <p:grpSpPr>
            <a:xfrm rot="21335217">
              <a:off x="1363234" y="825830"/>
              <a:ext cx="793207" cy="804046"/>
              <a:chOff x="7973454" y="5027358"/>
              <a:chExt cx="1573288" cy="1594782"/>
            </a:xfrm>
          </p:grpSpPr>
          <p:sp>
            <p:nvSpPr>
              <p:cNvPr id="39" name="五角星 2"/>
              <p:cNvSpPr/>
              <p:nvPr/>
            </p:nvSpPr>
            <p:spPr>
              <a:xfrm rot="20480842">
                <a:off x="7975659" y="5027358"/>
                <a:ext cx="1571083" cy="1580289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-1" fmla="*/ 0 w 914398"/>
                  <a:gd name="connsiteY0-2" fmla="*/ 349269 h 923906"/>
                  <a:gd name="connsiteX1-3" fmla="*/ 262139 w 914398"/>
                  <a:gd name="connsiteY1-4" fmla="*/ 223173 h 923906"/>
                  <a:gd name="connsiteX2-5" fmla="*/ 457199 w 914398"/>
                  <a:gd name="connsiteY2-6" fmla="*/ 0 h 923906"/>
                  <a:gd name="connsiteX3-7" fmla="*/ 652259 w 914398"/>
                  <a:gd name="connsiteY3-8" fmla="*/ 223173 h 923906"/>
                  <a:gd name="connsiteX4-9" fmla="*/ 914398 w 914398"/>
                  <a:gd name="connsiteY4-10" fmla="*/ 349269 h 923906"/>
                  <a:gd name="connsiteX5-11" fmla="*/ 772813 w 914398"/>
                  <a:gd name="connsiteY5-12" fmla="*/ 613293 h 923906"/>
                  <a:gd name="connsiteX6-13" fmla="*/ 739764 w 914398"/>
                  <a:gd name="connsiteY6-14" fmla="*/ 914398 h 923906"/>
                  <a:gd name="connsiteX7-15" fmla="*/ 457199 w 914398"/>
                  <a:gd name="connsiteY7-16" fmla="*/ 854400 h 923906"/>
                  <a:gd name="connsiteX8-17" fmla="*/ 174634 w 914398"/>
                  <a:gd name="connsiteY8-18" fmla="*/ 914398 h 923906"/>
                  <a:gd name="connsiteX9-19" fmla="*/ 141585 w 914398"/>
                  <a:gd name="connsiteY9-20" fmla="*/ 613293 h 923906"/>
                  <a:gd name="connsiteX10-21" fmla="*/ 0 w 914398"/>
                  <a:gd name="connsiteY10-22" fmla="*/ 349269 h 923906"/>
                  <a:gd name="connsiteX0-23" fmla="*/ 0 w 916461"/>
                  <a:gd name="connsiteY0-24" fmla="*/ 349269 h 923906"/>
                  <a:gd name="connsiteX1-25" fmla="*/ 262139 w 916461"/>
                  <a:gd name="connsiteY1-26" fmla="*/ 223173 h 923906"/>
                  <a:gd name="connsiteX2-27" fmla="*/ 457199 w 916461"/>
                  <a:gd name="connsiteY2-28" fmla="*/ 0 h 923906"/>
                  <a:gd name="connsiteX3-29" fmla="*/ 652259 w 916461"/>
                  <a:gd name="connsiteY3-30" fmla="*/ 223173 h 923906"/>
                  <a:gd name="connsiteX4-31" fmla="*/ 914398 w 916461"/>
                  <a:gd name="connsiteY4-32" fmla="*/ 349269 h 923906"/>
                  <a:gd name="connsiteX5-33" fmla="*/ 772813 w 916461"/>
                  <a:gd name="connsiteY5-34" fmla="*/ 613293 h 923906"/>
                  <a:gd name="connsiteX6-35" fmla="*/ 739764 w 916461"/>
                  <a:gd name="connsiteY6-36" fmla="*/ 914398 h 923906"/>
                  <a:gd name="connsiteX7-37" fmla="*/ 457199 w 916461"/>
                  <a:gd name="connsiteY7-38" fmla="*/ 854400 h 923906"/>
                  <a:gd name="connsiteX8-39" fmla="*/ 174634 w 916461"/>
                  <a:gd name="connsiteY8-40" fmla="*/ 914398 h 923906"/>
                  <a:gd name="connsiteX9-41" fmla="*/ 141585 w 916461"/>
                  <a:gd name="connsiteY9-42" fmla="*/ 613293 h 923906"/>
                  <a:gd name="connsiteX10-43" fmla="*/ 0 w 916461"/>
                  <a:gd name="connsiteY10-44" fmla="*/ 349269 h 923906"/>
                  <a:gd name="connsiteX0-45" fmla="*/ 0 w 916461"/>
                  <a:gd name="connsiteY0-46" fmla="*/ 349269 h 923906"/>
                  <a:gd name="connsiteX1-47" fmla="*/ 262139 w 916461"/>
                  <a:gd name="connsiteY1-48" fmla="*/ 223173 h 923906"/>
                  <a:gd name="connsiteX2-49" fmla="*/ 457199 w 916461"/>
                  <a:gd name="connsiteY2-50" fmla="*/ 0 h 923906"/>
                  <a:gd name="connsiteX3-51" fmla="*/ 652259 w 916461"/>
                  <a:gd name="connsiteY3-52" fmla="*/ 223173 h 923906"/>
                  <a:gd name="connsiteX4-53" fmla="*/ 914398 w 916461"/>
                  <a:gd name="connsiteY4-54" fmla="*/ 349269 h 923906"/>
                  <a:gd name="connsiteX5-55" fmla="*/ 772813 w 916461"/>
                  <a:gd name="connsiteY5-56" fmla="*/ 613293 h 923906"/>
                  <a:gd name="connsiteX6-57" fmla="*/ 739764 w 916461"/>
                  <a:gd name="connsiteY6-58" fmla="*/ 914398 h 923906"/>
                  <a:gd name="connsiteX7-59" fmla="*/ 457199 w 916461"/>
                  <a:gd name="connsiteY7-60" fmla="*/ 854400 h 923906"/>
                  <a:gd name="connsiteX8-61" fmla="*/ 174634 w 916461"/>
                  <a:gd name="connsiteY8-62" fmla="*/ 914398 h 923906"/>
                  <a:gd name="connsiteX9-63" fmla="*/ 141585 w 916461"/>
                  <a:gd name="connsiteY9-64" fmla="*/ 613293 h 923906"/>
                  <a:gd name="connsiteX10-65" fmla="*/ 0 w 916461"/>
                  <a:gd name="connsiteY10-66" fmla="*/ 349269 h 923906"/>
                  <a:gd name="connsiteX0-67" fmla="*/ 2063 w 918524"/>
                  <a:gd name="connsiteY0-68" fmla="*/ 349269 h 923906"/>
                  <a:gd name="connsiteX1-69" fmla="*/ 264202 w 918524"/>
                  <a:gd name="connsiteY1-70" fmla="*/ 223173 h 923906"/>
                  <a:gd name="connsiteX2-71" fmla="*/ 459262 w 918524"/>
                  <a:gd name="connsiteY2-72" fmla="*/ 0 h 923906"/>
                  <a:gd name="connsiteX3-73" fmla="*/ 654322 w 918524"/>
                  <a:gd name="connsiteY3-74" fmla="*/ 223173 h 923906"/>
                  <a:gd name="connsiteX4-75" fmla="*/ 916461 w 918524"/>
                  <a:gd name="connsiteY4-76" fmla="*/ 349269 h 923906"/>
                  <a:gd name="connsiteX5-77" fmla="*/ 774876 w 918524"/>
                  <a:gd name="connsiteY5-78" fmla="*/ 613293 h 923906"/>
                  <a:gd name="connsiteX6-79" fmla="*/ 741827 w 918524"/>
                  <a:gd name="connsiteY6-80" fmla="*/ 914398 h 923906"/>
                  <a:gd name="connsiteX7-81" fmla="*/ 459262 w 918524"/>
                  <a:gd name="connsiteY7-82" fmla="*/ 854400 h 923906"/>
                  <a:gd name="connsiteX8-83" fmla="*/ 176697 w 918524"/>
                  <a:gd name="connsiteY8-84" fmla="*/ 914398 h 923906"/>
                  <a:gd name="connsiteX9-85" fmla="*/ 143648 w 918524"/>
                  <a:gd name="connsiteY9-86" fmla="*/ 613293 h 923906"/>
                  <a:gd name="connsiteX10-87" fmla="*/ 2063 w 918524"/>
                  <a:gd name="connsiteY10-88" fmla="*/ 349269 h 923906"/>
                  <a:gd name="connsiteX0-89" fmla="*/ 2063 w 918524"/>
                  <a:gd name="connsiteY0-90" fmla="*/ 349269 h 923906"/>
                  <a:gd name="connsiteX1-91" fmla="*/ 264202 w 918524"/>
                  <a:gd name="connsiteY1-92" fmla="*/ 223173 h 923906"/>
                  <a:gd name="connsiteX2-93" fmla="*/ 459262 w 918524"/>
                  <a:gd name="connsiteY2-94" fmla="*/ 0 h 923906"/>
                  <a:gd name="connsiteX3-95" fmla="*/ 654322 w 918524"/>
                  <a:gd name="connsiteY3-96" fmla="*/ 223173 h 923906"/>
                  <a:gd name="connsiteX4-97" fmla="*/ 916461 w 918524"/>
                  <a:gd name="connsiteY4-98" fmla="*/ 349269 h 923906"/>
                  <a:gd name="connsiteX5-99" fmla="*/ 774876 w 918524"/>
                  <a:gd name="connsiteY5-100" fmla="*/ 613293 h 923906"/>
                  <a:gd name="connsiteX6-101" fmla="*/ 741827 w 918524"/>
                  <a:gd name="connsiteY6-102" fmla="*/ 914398 h 923906"/>
                  <a:gd name="connsiteX7-103" fmla="*/ 459262 w 918524"/>
                  <a:gd name="connsiteY7-104" fmla="*/ 854400 h 923906"/>
                  <a:gd name="connsiteX8-105" fmla="*/ 176697 w 918524"/>
                  <a:gd name="connsiteY8-106" fmla="*/ 914398 h 923906"/>
                  <a:gd name="connsiteX9-107" fmla="*/ 143648 w 918524"/>
                  <a:gd name="connsiteY9-108" fmla="*/ 613293 h 923906"/>
                  <a:gd name="connsiteX10-109" fmla="*/ 2063 w 918524"/>
                  <a:gd name="connsiteY10-110" fmla="*/ 349269 h 923906"/>
                  <a:gd name="connsiteX0-111" fmla="*/ 2063 w 918524"/>
                  <a:gd name="connsiteY0-112" fmla="*/ 349269 h 923906"/>
                  <a:gd name="connsiteX1-113" fmla="*/ 264202 w 918524"/>
                  <a:gd name="connsiteY1-114" fmla="*/ 223173 h 923906"/>
                  <a:gd name="connsiteX2-115" fmla="*/ 459262 w 918524"/>
                  <a:gd name="connsiteY2-116" fmla="*/ 0 h 923906"/>
                  <a:gd name="connsiteX3-117" fmla="*/ 654322 w 918524"/>
                  <a:gd name="connsiteY3-118" fmla="*/ 223173 h 923906"/>
                  <a:gd name="connsiteX4-119" fmla="*/ 916461 w 918524"/>
                  <a:gd name="connsiteY4-120" fmla="*/ 349269 h 923906"/>
                  <a:gd name="connsiteX5-121" fmla="*/ 774876 w 918524"/>
                  <a:gd name="connsiteY5-122" fmla="*/ 613293 h 923906"/>
                  <a:gd name="connsiteX6-123" fmla="*/ 741827 w 918524"/>
                  <a:gd name="connsiteY6-124" fmla="*/ 914398 h 923906"/>
                  <a:gd name="connsiteX7-125" fmla="*/ 459262 w 918524"/>
                  <a:gd name="connsiteY7-126" fmla="*/ 854400 h 923906"/>
                  <a:gd name="connsiteX8-127" fmla="*/ 176697 w 918524"/>
                  <a:gd name="connsiteY8-128" fmla="*/ 914398 h 923906"/>
                  <a:gd name="connsiteX9-129" fmla="*/ 143648 w 918524"/>
                  <a:gd name="connsiteY9-130" fmla="*/ 613293 h 923906"/>
                  <a:gd name="connsiteX10-131" fmla="*/ 2063 w 918524"/>
                  <a:gd name="connsiteY10-132" fmla="*/ 349269 h 923906"/>
                  <a:gd name="connsiteX0-133" fmla="*/ 2063 w 918524"/>
                  <a:gd name="connsiteY0-134" fmla="*/ 349269 h 923906"/>
                  <a:gd name="connsiteX1-135" fmla="*/ 264202 w 918524"/>
                  <a:gd name="connsiteY1-136" fmla="*/ 223173 h 923906"/>
                  <a:gd name="connsiteX2-137" fmla="*/ 459262 w 918524"/>
                  <a:gd name="connsiteY2-138" fmla="*/ 0 h 923906"/>
                  <a:gd name="connsiteX3-139" fmla="*/ 654322 w 918524"/>
                  <a:gd name="connsiteY3-140" fmla="*/ 223173 h 923906"/>
                  <a:gd name="connsiteX4-141" fmla="*/ 916461 w 918524"/>
                  <a:gd name="connsiteY4-142" fmla="*/ 349269 h 923906"/>
                  <a:gd name="connsiteX5-143" fmla="*/ 774876 w 918524"/>
                  <a:gd name="connsiteY5-144" fmla="*/ 613293 h 923906"/>
                  <a:gd name="connsiteX6-145" fmla="*/ 741827 w 918524"/>
                  <a:gd name="connsiteY6-146" fmla="*/ 914398 h 923906"/>
                  <a:gd name="connsiteX7-147" fmla="*/ 459262 w 918524"/>
                  <a:gd name="connsiteY7-148" fmla="*/ 854400 h 923906"/>
                  <a:gd name="connsiteX8-149" fmla="*/ 176697 w 918524"/>
                  <a:gd name="connsiteY8-150" fmla="*/ 914398 h 923906"/>
                  <a:gd name="connsiteX9-151" fmla="*/ 143648 w 918524"/>
                  <a:gd name="connsiteY9-152" fmla="*/ 613293 h 923906"/>
                  <a:gd name="connsiteX10-153" fmla="*/ 2063 w 918524"/>
                  <a:gd name="connsiteY10-154" fmla="*/ 349269 h 923906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</a:cxnLst>
                <a:rect l="l" t="t" r="r" b="b"/>
                <a:pathLst>
                  <a:path w="918524" h="923906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C4EF39"/>
              </a:solidFill>
              <a:ln w="63500">
                <a:noFill/>
              </a:ln>
              <a:effectLst>
                <a:outerShdw blurRad="190500" dist="63500" dir="5400000" algn="t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0" name="五角星 2"/>
              <p:cNvSpPr/>
              <p:nvPr/>
            </p:nvSpPr>
            <p:spPr>
              <a:xfrm rot="20480842">
                <a:off x="7973454" y="5041849"/>
                <a:ext cx="1571084" cy="1580291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-1" fmla="*/ 0 w 914398"/>
                  <a:gd name="connsiteY0-2" fmla="*/ 349269 h 923906"/>
                  <a:gd name="connsiteX1-3" fmla="*/ 262139 w 914398"/>
                  <a:gd name="connsiteY1-4" fmla="*/ 223173 h 923906"/>
                  <a:gd name="connsiteX2-5" fmla="*/ 457199 w 914398"/>
                  <a:gd name="connsiteY2-6" fmla="*/ 0 h 923906"/>
                  <a:gd name="connsiteX3-7" fmla="*/ 652259 w 914398"/>
                  <a:gd name="connsiteY3-8" fmla="*/ 223173 h 923906"/>
                  <a:gd name="connsiteX4-9" fmla="*/ 914398 w 914398"/>
                  <a:gd name="connsiteY4-10" fmla="*/ 349269 h 923906"/>
                  <a:gd name="connsiteX5-11" fmla="*/ 772813 w 914398"/>
                  <a:gd name="connsiteY5-12" fmla="*/ 613293 h 923906"/>
                  <a:gd name="connsiteX6-13" fmla="*/ 739764 w 914398"/>
                  <a:gd name="connsiteY6-14" fmla="*/ 914398 h 923906"/>
                  <a:gd name="connsiteX7-15" fmla="*/ 457199 w 914398"/>
                  <a:gd name="connsiteY7-16" fmla="*/ 854400 h 923906"/>
                  <a:gd name="connsiteX8-17" fmla="*/ 174634 w 914398"/>
                  <a:gd name="connsiteY8-18" fmla="*/ 914398 h 923906"/>
                  <a:gd name="connsiteX9-19" fmla="*/ 141585 w 914398"/>
                  <a:gd name="connsiteY9-20" fmla="*/ 613293 h 923906"/>
                  <a:gd name="connsiteX10-21" fmla="*/ 0 w 914398"/>
                  <a:gd name="connsiteY10-22" fmla="*/ 349269 h 923906"/>
                  <a:gd name="connsiteX0-23" fmla="*/ 0 w 916461"/>
                  <a:gd name="connsiteY0-24" fmla="*/ 349269 h 923906"/>
                  <a:gd name="connsiteX1-25" fmla="*/ 262139 w 916461"/>
                  <a:gd name="connsiteY1-26" fmla="*/ 223173 h 923906"/>
                  <a:gd name="connsiteX2-27" fmla="*/ 457199 w 916461"/>
                  <a:gd name="connsiteY2-28" fmla="*/ 0 h 923906"/>
                  <a:gd name="connsiteX3-29" fmla="*/ 652259 w 916461"/>
                  <a:gd name="connsiteY3-30" fmla="*/ 223173 h 923906"/>
                  <a:gd name="connsiteX4-31" fmla="*/ 914398 w 916461"/>
                  <a:gd name="connsiteY4-32" fmla="*/ 349269 h 923906"/>
                  <a:gd name="connsiteX5-33" fmla="*/ 772813 w 916461"/>
                  <a:gd name="connsiteY5-34" fmla="*/ 613293 h 923906"/>
                  <a:gd name="connsiteX6-35" fmla="*/ 739764 w 916461"/>
                  <a:gd name="connsiteY6-36" fmla="*/ 914398 h 923906"/>
                  <a:gd name="connsiteX7-37" fmla="*/ 457199 w 916461"/>
                  <a:gd name="connsiteY7-38" fmla="*/ 854400 h 923906"/>
                  <a:gd name="connsiteX8-39" fmla="*/ 174634 w 916461"/>
                  <a:gd name="connsiteY8-40" fmla="*/ 914398 h 923906"/>
                  <a:gd name="connsiteX9-41" fmla="*/ 141585 w 916461"/>
                  <a:gd name="connsiteY9-42" fmla="*/ 613293 h 923906"/>
                  <a:gd name="connsiteX10-43" fmla="*/ 0 w 916461"/>
                  <a:gd name="connsiteY10-44" fmla="*/ 349269 h 923906"/>
                  <a:gd name="connsiteX0-45" fmla="*/ 0 w 916461"/>
                  <a:gd name="connsiteY0-46" fmla="*/ 349269 h 923906"/>
                  <a:gd name="connsiteX1-47" fmla="*/ 262139 w 916461"/>
                  <a:gd name="connsiteY1-48" fmla="*/ 223173 h 923906"/>
                  <a:gd name="connsiteX2-49" fmla="*/ 457199 w 916461"/>
                  <a:gd name="connsiteY2-50" fmla="*/ 0 h 923906"/>
                  <a:gd name="connsiteX3-51" fmla="*/ 652259 w 916461"/>
                  <a:gd name="connsiteY3-52" fmla="*/ 223173 h 923906"/>
                  <a:gd name="connsiteX4-53" fmla="*/ 914398 w 916461"/>
                  <a:gd name="connsiteY4-54" fmla="*/ 349269 h 923906"/>
                  <a:gd name="connsiteX5-55" fmla="*/ 772813 w 916461"/>
                  <a:gd name="connsiteY5-56" fmla="*/ 613293 h 923906"/>
                  <a:gd name="connsiteX6-57" fmla="*/ 739764 w 916461"/>
                  <a:gd name="connsiteY6-58" fmla="*/ 914398 h 923906"/>
                  <a:gd name="connsiteX7-59" fmla="*/ 457199 w 916461"/>
                  <a:gd name="connsiteY7-60" fmla="*/ 854400 h 923906"/>
                  <a:gd name="connsiteX8-61" fmla="*/ 174634 w 916461"/>
                  <a:gd name="connsiteY8-62" fmla="*/ 914398 h 923906"/>
                  <a:gd name="connsiteX9-63" fmla="*/ 141585 w 916461"/>
                  <a:gd name="connsiteY9-64" fmla="*/ 613293 h 923906"/>
                  <a:gd name="connsiteX10-65" fmla="*/ 0 w 916461"/>
                  <a:gd name="connsiteY10-66" fmla="*/ 349269 h 923906"/>
                  <a:gd name="connsiteX0-67" fmla="*/ 2063 w 918524"/>
                  <a:gd name="connsiteY0-68" fmla="*/ 349269 h 923906"/>
                  <a:gd name="connsiteX1-69" fmla="*/ 264202 w 918524"/>
                  <a:gd name="connsiteY1-70" fmla="*/ 223173 h 923906"/>
                  <a:gd name="connsiteX2-71" fmla="*/ 459262 w 918524"/>
                  <a:gd name="connsiteY2-72" fmla="*/ 0 h 923906"/>
                  <a:gd name="connsiteX3-73" fmla="*/ 654322 w 918524"/>
                  <a:gd name="connsiteY3-74" fmla="*/ 223173 h 923906"/>
                  <a:gd name="connsiteX4-75" fmla="*/ 916461 w 918524"/>
                  <a:gd name="connsiteY4-76" fmla="*/ 349269 h 923906"/>
                  <a:gd name="connsiteX5-77" fmla="*/ 774876 w 918524"/>
                  <a:gd name="connsiteY5-78" fmla="*/ 613293 h 923906"/>
                  <a:gd name="connsiteX6-79" fmla="*/ 741827 w 918524"/>
                  <a:gd name="connsiteY6-80" fmla="*/ 914398 h 923906"/>
                  <a:gd name="connsiteX7-81" fmla="*/ 459262 w 918524"/>
                  <a:gd name="connsiteY7-82" fmla="*/ 854400 h 923906"/>
                  <a:gd name="connsiteX8-83" fmla="*/ 176697 w 918524"/>
                  <a:gd name="connsiteY8-84" fmla="*/ 914398 h 923906"/>
                  <a:gd name="connsiteX9-85" fmla="*/ 143648 w 918524"/>
                  <a:gd name="connsiteY9-86" fmla="*/ 613293 h 923906"/>
                  <a:gd name="connsiteX10-87" fmla="*/ 2063 w 918524"/>
                  <a:gd name="connsiteY10-88" fmla="*/ 349269 h 923906"/>
                  <a:gd name="connsiteX0-89" fmla="*/ 2063 w 918524"/>
                  <a:gd name="connsiteY0-90" fmla="*/ 349269 h 923906"/>
                  <a:gd name="connsiteX1-91" fmla="*/ 264202 w 918524"/>
                  <a:gd name="connsiteY1-92" fmla="*/ 223173 h 923906"/>
                  <a:gd name="connsiteX2-93" fmla="*/ 459262 w 918524"/>
                  <a:gd name="connsiteY2-94" fmla="*/ 0 h 923906"/>
                  <a:gd name="connsiteX3-95" fmla="*/ 654322 w 918524"/>
                  <a:gd name="connsiteY3-96" fmla="*/ 223173 h 923906"/>
                  <a:gd name="connsiteX4-97" fmla="*/ 916461 w 918524"/>
                  <a:gd name="connsiteY4-98" fmla="*/ 349269 h 923906"/>
                  <a:gd name="connsiteX5-99" fmla="*/ 774876 w 918524"/>
                  <a:gd name="connsiteY5-100" fmla="*/ 613293 h 923906"/>
                  <a:gd name="connsiteX6-101" fmla="*/ 741827 w 918524"/>
                  <a:gd name="connsiteY6-102" fmla="*/ 914398 h 923906"/>
                  <a:gd name="connsiteX7-103" fmla="*/ 459262 w 918524"/>
                  <a:gd name="connsiteY7-104" fmla="*/ 854400 h 923906"/>
                  <a:gd name="connsiteX8-105" fmla="*/ 176697 w 918524"/>
                  <a:gd name="connsiteY8-106" fmla="*/ 914398 h 923906"/>
                  <a:gd name="connsiteX9-107" fmla="*/ 143648 w 918524"/>
                  <a:gd name="connsiteY9-108" fmla="*/ 613293 h 923906"/>
                  <a:gd name="connsiteX10-109" fmla="*/ 2063 w 918524"/>
                  <a:gd name="connsiteY10-110" fmla="*/ 349269 h 923906"/>
                  <a:gd name="connsiteX0-111" fmla="*/ 2063 w 918524"/>
                  <a:gd name="connsiteY0-112" fmla="*/ 349269 h 923906"/>
                  <a:gd name="connsiteX1-113" fmla="*/ 264202 w 918524"/>
                  <a:gd name="connsiteY1-114" fmla="*/ 223173 h 923906"/>
                  <a:gd name="connsiteX2-115" fmla="*/ 459262 w 918524"/>
                  <a:gd name="connsiteY2-116" fmla="*/ 0 h 923906"/>
                  <a:gd name="connsiteX3-117" fmla="*/ 654322 w 918524"/>
                  <a:gd name="connsiteY3-118" fmla="*/ 223173 h 923906"/>
                  <a:gd name="connsiteX4-119" fmla="*/ 916461 w 918524"/>
                  <a:gd name="connsiteY4-120" fmla="*/ 349269 h 923906"/>
                  <a:gd name="connsiteX5-121" fmla="*/ 774876 w 918524"/>
                  <a:gd name="connsiteY5-122" fmla="*/ 613293 h 923906"/>
                  <a:gd name="connsiteX6-123" fmla="*/ 741827 w 918524"/>
                  <a:gd name="connsiteY6-124" fmla="*/ 914398 h 923906"/>
                  <a:gd name="connsiteX7-125" fmla="*/ 459262 w 918524"/>
                  <a:gd name="connsiteY7-126" fmla="*/ 854400 h 923906"/>
                  <a:gd name="connsiteX8-127" fmla="*/ 176697 w 918524"/>
                  <a:gd name="connsiteY8-128" fmla="*/ 914398 h 923906"/>
                  <a:gd name="connsiteX9-129" fmla="*/ 143648 w 918524"/>
                  <a:gd name="connsiteY9-130" fmla="*/ 613293 h 923906"/>
                  <a:gd name="connsiteX10-131" fmla="*/ 2063 w 918524"/>
                  <a:gd name="connsiteY10-132" fmla="*/ 349269 h 923906"/>
                  <a:gd name="connsiteX0-133" fmla="*/ 2063 w 918524"/>
                  <a:gd name="connsiteY0-134" fmla="*/ 349269 h 923906"/>
                  <a:gd name="connsiteX1-135" fmla="*/ 264202 w 918524"/>
                  <a:gd name="connsiteY1-136" fmla="*/ 223173 h 923906"/>
                  <a:gd name="connsiteX2-137" fmla="*/ 459262 w 918524"/>
                  <a:gd name="connsiteY2-138" fmla="*/ 0 h 923906"/>
                  <a:gd name="connsiteX3-139" fmla="*/ 654322 w 918524"/>
                  <a:gd name="connsiteY3-140" fmla="*/ 223173 h 923906"/>
                  <a:gd name="connsiteX4-141" fmla="*/ 916461 w 918524"/>
                  <a:gd name="connsiteY4-142" fmla="*/ 349269 h 923906"/>
                  <a:gd name="connsiteX5-143" fmla="*/ 774876 w 918524"/>
                  <a:gd name="connsiteY5-144" fmla="*/ 613293 h 923906"/>
                  <a:gd name="connsiteX6-145" fmla="*/ 741827 w 918524"/>
                  <a:gd name="connsiteY6-146" fmla="*/ 914398 h 923906"/>
                  <a:gd name="connsiteX7-147" fmla="*/ 459262 w 918524"/>
                  <a:gd name="connsiteY7-148" fmla="*/ 854400 h 923906"/>
                  <a:gd name="connsiteX8-149" fmla="*/ 176697 w 918524"/>
                  <a:gd name="connsiteY8-150" fmla="*/ 914398 h 923906"/>
                  <a:gd name="connsiteX9-151" fmla="*/ 143648 w 918524"/>
                  <a:gd name="connsiteY9-152" fmla="*/ 613293 h 923906"/>
                  <a:gd name="connsiteX10-153" fmla="*/ 2063 w 918524"/>
                  <a:gd name="connsiteY10-154" fmla="*/ 349269 h 923906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</a:cxnLst>
                <a:rect l="l" t="t" r="r" b="b"/>
                <a:pathLst>
                  <a:path w="918524" h="923906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FFA3C4"/>
              </a:solidFill>
              <a:ln w="66675"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pic>
        <p:nvPicPr>
          <p:cNvPr id="41" name="图片 4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59" b="42760"/>
          <a:stretch>
            <a:fillRect/>
          </a:stretch>
        </p:blipFill>
        <p:spPr>
          <a:xfrm>
            <a:off x="1013518" y="5872253"/>
            <a:ext cx="10058400" cy="1079500"/>
          </a:xfrm>
          <a:prstGeom prst="rect">
            <a:avLst/>
          </a:prstGeom>
        </p:spPr>
      </p:pic>
      <p:cxnSp>
        <p:nvCxnSpPr>
          <p:cNvPr id="46" name="直接连接符 45"/>
          <p:cNvCxnSpPr/>
          <p:nvPr/>
        </p:nvCxnSpPr>
        <p:spPr>
          <a:xfrm flipV="1">
            <a:off x="9353948" y="3925488"/>
            <a:ext cx="910320" cy="304852"/>
          </a:xfrm>
          <a:prstGeom prst="line">
            <a:avLst/>
          </a:prstGeom>
          <a:ln>
            <a:solidFill>
              <a:srgbClr val="22F1F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2" name="组合 51"/>
          <p:cNvGrpSpPr/>
          <p:nvPr/>
        </p:nvGrpSpPr>
        <p:grpSpPr>
          <a:xfrm>
            <a:off x="10547960" y="3064397"/>
            <a:ext cx="1172591" cy="1179462"/>
            <a:chOff x="10110558" y="2773348"/>
            <a:chExt cx="1172591" cy="1179462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53" name="五角星 2"/>
            <p:cNvSpPr/>
            <p:nvPr/>
          </p:nvSpPr>
          <p:spPr>
            <a:xfrm rot="1517109">
              <a:off x="10110558" y="2773348"/>
              <a:ext cx="1172591" cy="1179462"/>
            </a:xfrm>
            <a:custGeom>
              <a:avLst/>
              <a:gdLst>
                <a:gd name="connsiteX0" fmla="*/ 1 w 914400"/>
                <a:gd name="connsiteY0" fmla="*/ 349269 h 914400"/>
                <a:gd name="connsiteX1" fmla="*/ 262140 w 914400"/>
                <a:gd name="connsiteY1" fmla="*/ 223173 h 914400"/>
                <a:gd name="connsiteX2" fmla="*/ 457200 w 914400"/>
                <a:gd name="connsiteY2" fmla="*/ 0 h 914400"/>
                <a:gd name="connsiteX3" fmla="*/ 652260 w 914400"/>
                <a:gd name="connsiteY3" fmla="*/ 223173 h 914400"/>
                <a:gd name="connsiteX4" fmla="*/ 914399 w 914400"/>
                <a:gd name="connsiteY4" fmla="*/ 349269 h 914400"/>
                <a:gd name="connsiteX5" fmla="*/ 772814 w 914400"/>
                <a:gd name="connsiteY5" fmla="*/ 613293 h 914400"/>
                <a:gd name="connsiteX6" fmla="*/ 739765 w 914400"/>
                <a:gd name="connsiteY6" fmla="*/ 914398 h 914400"/>
                <a:gd name="connsiteX7" fmla="*/ 457200 w 914400"/>
                <a:gd name="connsiteY7" fmla="*/ 854400 h 914400"/>
                <a:gd name="connsiteX8" fmla="*/ 174635 w 914400"/>
                <a:gd name="connsiteY8" fmla="*/ 914398 h 914400"/>
                <a:gd name="connsiteX9" fmla="*/ 141586 w 914400"/>
                <a:gd name="connsiteY9" fmla="*/ 613293 h 914400"/>
                <a:gd name="connsiteX10" fmla="*/ 1 w 914400"/>
                <a:gd name="connsiteY10" fmla="*/ 349269 h 914400"/>
                <a:gd name="connsiteX0-1" fmla="*/ 0 w 914398"/>
                <a:gd name="connsiteY0-2" fmla="*/ 349269 h 923906"/>
                <a:gd name="connsiteX1-3" fmla="*/ 262139 w 914398"/>
                <a:gd name="connsiteY1-4" fmla="*/ 223173 h 923906"/>
                <a:gd name="connsiteX2-5" fmla="*/ 457199 w 914398"/>
                <a:gd name="connsiteY2-6" fmla="*/ 0 h 923906"/>
                <a:gd name="connsiteX3-7" fmla="*/ 652259 w 914398"/>
                <a:gd name="connsiteY3-8" fmla="*/ 223173 h 923906"/>
                <a:gd name="connsiteX4-9" fmla="*/ 914398 w 914398"/>
                <a:gd name="connsiteY4-10" fmla="*/ 349269 h 923906"/>
                <a:gd name="connsiteX5-11" fmla="*/ 772813 w 914398"/>
                <a:gd name="connsiteY5-12" fmla="*/ 613293 h 923906"/>
                <a:gd name="connsiteX6-13" fmla="*/ 739764 w 914398"/>
                <a:gd name="connsiteY6-14" fmla="*/ 914398 h 923906"/>
                <a:gd name="connsiteX7-15" fmla="*/ 457199 w 914398"/>
                <a:gd name="connsiteY7-16" fmla="*/ 854400 h 923906"/>
                <a:gd name="connsiteX8-17" fmla="*/ 174634 w 914398"/>
                <a:gd name="connsiteY8-18" fmla="*/ 914398 h 923906"/>
                <a:gd name="connsiteX9-19" fmla="*/ 141585 w 914398"/>
                <a:gd name="connsiteY9-20" fmla="*/ 613293 h 923906"/>
                <a:gd name="connsiteX10-21" fmla="*/ 0 w 914398"/>
                <a:gd name="connsiteY10-22" fmla="*/ 349269 h 923906"/>
                <a:gd name="connsiteX0-23" fmla="*/ 0 w 916461"/>
                <a:gd name="connsiteY0-24" fmla="*/ 349269 h 923906"/>
                <a:gd name="connsiteX1-25" fmla="*/ 262139 w 916461"/>
                <a:gd name="connsiteY1-26" fmla="*/ 223173 h 923906"/>
                <a:gd name="connsiteX2-27" fmla="*/ 457199 w 916461"/>
                <a:gd name="connsiteY2-28" fmla="*/ 0 h 923906"/>
                <a:gd name="connsiteX3-29" fmla="*/ 652259 w 916461"/>
                <a:gd name="connsiteY3-30" fmla="*/ 223173 h 923906"/>
                <a:gd name="connsiteX4-31" fmla="*/ 914398 w 916461"/>
                <a:gd name="connsiteY4-32" fmla="*/ 349269 h 923906"/>
                <a:gd name="connsiteX5-33" fmla="*/ 772813 w 916461"/>
                <a:gd name="connsiteY5-34" fmla="*/ 613293 h 923906"/>
                <a:gd name="connsiteX6-35" fmla="*/ 739764 w 916461"/>
                <a:gd name="connsiteY6-36" fmla="*/ 914398 h 923906"/>
                <a:gd name="connsiteX7-37" fmla="*/ 457199 w 916461"/>
                <a:gd name="connsiteY7-38" fmla="*/ 854400 h 923906"/>
                <a:gd name="connsiteX8-39" fmla="*/ 174634 w 916461"/>
                <a:gd name="connsiteY8-40" fmla="*/ 914398 h 923906"/>
                <a:gd name="connsiteX9-41" fmla="*/ 141585 w 916461"/>
                <a:gd name="connsiteY9-42" fmla="*/ 613293 h 923906"/>
                <a:gd name="connsiteX10-43" fmla="*/ 0 w 916461"/>
                <a:gd name="connsiteY10-44" fmla="*/ 349269 h 923906"/>
                <a:gd name="connsiteX0-45" fmla="*/ 0 w 916461"/>
                <a:gd name="connsiteY0-46" fmla="*/ 349269 h 923906"/>
                <a:gd name="connsiteX1-47" fmla="*/ 262139 w 916461"/>
                <a:gd name="connsiteY1-48" fmla="*/ 223173 h 923906"/>
                <a:gd name="connsiteX2-49" fmla="*/ 457199 w 916461"/>
                <a:gd name="connsiteY2-50" fmla="*/ 0 h 923906"/>
                <a:gd name="connsiteX3-51" fmla="*/ 652259 w 916461"/>
                <a:gd name="connsiteY3-52" fmla="*/ 223173 h 923906"/>
                <a:gd name="connsiteX4-53" fmla="*/ 914398 w 916461"/>
                <a:gd name="connsiteY4-54" fmla="*/ 349269 h 923906"/>
                <a:gd name="connsiteX5-55" fmla="*/ 772813 w 916461"/>
                <a:gd name="connsiteY5-56" fmla="*/ 613293 h 923906"/>
                <a:gd name="connsiteX6-57" fmla="*/ 739764 w 916461"/>
                <a:gd name="connsiteY6-58" fmla="*/ 914398 h 923906"/>
                <a:gd name="connsiteX7-59" fmla="*/ 457199 w 916461"/>
                <a:gd name="connsiteY7-60" fmla="*/ 854400 h 923906"/>
                <a:gd name="connsiteX8-61" fmla="*/ 174634 w 916461"/>
                <a:gd name="connsiteY8-62" fmla="*/ 914398 h 923906"/>
                <a:gd name="connsiteX9-63" fmla="*/ 141585 w 916461"/>
                <a:gd name="connsiteY9-64" fmla="*/ 613293 h 923906"/>
                <a:gd name="connsiteX10-65" fmla="*/ 0 w 916461"/>
                <a:gd name="connsiteY10-66" fmla="*/ 349269 h 923906"/>
                <a:gd name="connsiteX0-67" fmla="*/ 2063 w 918524"/>
                <a:gd name="connsiteY0-68" fmla="*/ 349269 h 923906"/>
                <a:gd name="connsiteX1-69" fmla="*/ 264202 w 918524"/>
                <a:gd name="connsiteY1-70" fmla="*/ 223173 h 923906"/>
                <a:gd name="connsiteX2-71" fmla="*/ 459262 w 918524"/>
                <a:gd name="connsiteY2-72" fmla="*/ 0 h 923906"/>
                <a:gd name="connsiteX3-73" fmla="*/ 654322 w 918524"/>
                <a:gd name="connsiteY3-74" fmla="*/ 223173 h 923906"/>
                <a:gd name="connsiteX4-75" fmla="*/ 916461 w 918524"/>
                <a:gd name="connsiteY4-76" fmla="*/ 349269 h 923906"/>
                <a:gd name="connsiteX5-77" fmla="*/ 774876 w 918524"/>
                <a:gd name="connsiteY5-78" fmla="*/ 613293 h 923906"/>
                <a:gd name="connsiteX6-79" fmla="*/ 741827 w 918524"/>
                <a:gd name="connsiteY6-80" fmla="*/ 914398 h 923906"/>
                <a:gd name="connsiteX7-81" fmla="*/ 459262 w 918524"/>
                <a:gd name="connsiteY7-82" fmla="*/ 854400 h 923906"/>
                <a:gd name="connsiteX8-83" fmla="*/ 176697 w 918524"/>
                <a:gd name="connsiteY8-84" fmla="*/ 914398 h 923906"/>
                <a:gd name="connsiteX9-85" fmla="*/ 143648 w 918524"/>
                <a:gd name="connsiteY9-86" fmla="*/ 613293 h 923906"/>
                <a:gd name="connsiteX10-87" fmla="*/ 2063 w 918524"/>
                <a:gd name="connsiteY10-88" fmla="*/ 349269 h 923906"/>
                <a:gd name="connsiteX0-89" fmla="*/ 2063 w 918524"/>
                <a:gd name="connsiteY0-90" fmla="*/ 349269 h 923906"/>
                <a:gd name="connsiteX1-91" fmla="*/ 264202 w 918524"/>
                <a:gd name="connsiteY1-92" fmla="*/ 223173 h 923906"/>
                <a:gd name="connsiteX2-93" fmla="*/ 459262 w 918524"/>
                <a:gd name="connsiteY2-94" fmla="*/ 0 h 923906"/>
                <a:gd name="connsiteX3-95" fmla="*/ 654322 w 918524"/>
                <a:gd name="connsiteY3-96" fmla="*/ 223173 h 923906"/>
                <a:gd name="connsiteX4-97" fmla="*/ 916461 w 918524"/>
                <a:gd name="connsiteY4-98" fmla="*/ 349269 h 923906"/>
                <a:gd name="connsiteX5-99" fmla="*/ 774876 w 918524"/>
                <a:gd name="connsiteY5-100" fmla="*/ 613293 h 923906"/>
                <a:gd name="connsiteX6-101" fmla="*/ 741827 w 918524"/>
                <a:gd name="connsiteY6-102" fmla="*/ 914398 h 923906"/>
                <a:gd name="connsiteX7-103" fmla="*/ 459262 w 918524"/>
                <a:gd name="connsiteY7-104" fmla="*/ 854400 h 923906"/>
                <a:gd name="connsiteX8-105" fmla="*/ 176697 w 918524"/>
                <a:gd name="connsiteY8-106" fmla="*/ 914398 h 923906"/>
                <a:gd name="connsiteX9-107" fmla="*/ 143648 w 918524"/>
                <a:gd name="connsiteY9-108" fmla="*/ 613293 h 923906"/>
                <a:gd name="connsiteX10-109" fmla="*/ 2063 w 918524"/>
                <a:gd name="connsiteY10-110" fmla="*/ 349269 h 923906"/>
                <a:gd name="connsiteX0-111" fmla="*/ 2063 w 918524"/>
                <a:gd name="connsiteY0-112" fmla="*/ 349269 h 923906"/>
                <a:gd name="connsiteX1-113" fmla="*/ 264202 w 918524"/>
                <a:gd name="connsiteY1-114" fmla="*/ 223173 h 923906"/>
                <a:gd name="connsiteX2-115" fmla="*/ 459262 w 918524"/>
                <a:gd name="connsiteY2-116" fmla="*/ 0 h 923906"/>
                <a:gd name="connsiteX3-117" fmla="*/ 654322 w 918524"/>
                <a:gd name="connsiteY3-118" fmla="*/ 223173 h 923906"/>
                <a:gd name="connsiteX4-119" fmla="*/ 916461 w 918524"/>
                <a:gd name="connsiteY4-120" fmla="*/ 349269 h 923906"/>
                <a:gd name="connsiteX5-121" fmla="*/ 774876 w 918524"/>
                <a:gd name="connsiteY5-122" fmla="*/ 613293 h 923906"/>
                <a:gd name="connsiteX6-123" fmla="*/ 741827 w 918524"/>
                <a:gd name="connsiteY6-124" fmla="*/ 914398 h 923906"/>
                <a:gd name="connsiteX7-125" fmla="*/ 459262 w 918524"/>
                <a:gd name="connsiteY7-126" fmla="*/ 854400 h 923906"/>
                <a:gd name="connsiteX8-127" fmla="*/ 176697 w 918524"/>
                <a:gd name="connsiteY8-128" fmla="*/ 914398 h 923906"/>
                <a:gd name="connsiteX9-129" fmla="*/ 143648 w 918524"/>
                <a:gd name="connsiteY9-130" fmla="*/ 613293 h 923906"/>
                <a:gd name="connsiteX10-131" fmla="*/ 2063 w 918524"/>
                <a:gd name="connsiteY10-132" fmla="*/ 349269 h 923906"/>
                <a:gd name="connsiteX0-133" fmla="*/ 2063 w 918524"/>
                <a:gd name="connsiteY0-134" fmla="*/ 349269 h 923906"/>
                <a:gd name="connsiteX1-135" fmla="*/ 264202 w 918524"/>
                <a:gd name="connsiteY1-136" fmla="*/ 223173 h 923906"/>
                <a:gd name="connsiteX2-137" fmla="*/ 459262 w 918524"/>
                <a:gd name="connsiteY2-138" fmla="*/ 0 h 923906"/>
                <a:gd name="connsiteX3-139" fmla="*/ 654322 w 918524"/>
                <a:gd name="connsiteY3-140" fmla="*/ 223173 h 923906"/>
                <a:gd name="connsiteX4-141" fmla="*/ 916461 w 918524"/>
                <a:gd name="connsiteY4-142" fmla="*/ 349269 h 923906"/>
                <a:gd name="connsiteX5-143" fmla="*/ 774876 w 918524"/>
                <a:gd name="connsiteY5-144" fmla="*/ 613293 h 923906"/>
                <a:gd name="connsiteX6-145" fmla="*/ 741827 w 918524"/>
                <a:gd name="connsiteY6-146" fmla="*/ 914398 h 923906"/>
                <a:gd name="connsiteX7-147" fmla="*/ 459262 w 918524"/>
                <a:gd name="connsiteY7-148" fmla="*/ 854400 h 923906"/>
                <a:gd name="connsiteX8-149" fmla="*/ 176697 w 918524"/>
                <a:gd name="connsiteY8-150" fmla="*/ 914398 h 923906"/>
                <a:gd name="connsiteX9-151" fmla="*/ 143648 w 918524"/>
                <a:gd name="connsiteY9-152" fmla="*/ 613293 h 923906"/>
                <a:gd name="connsiteX10-153" fmla="*/ 2063 w 918524"/>
                <a:gd name="connsiteY10-154" fmla="*/ 349269 h 92390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</a:cxnLst>
              <a:rect l="l" t="t" r="r" b="b"/>
              <a:pathLst>
                <a:path w="918524" h="923906">
                  <a:moveTo>
                    <a:pt x="2063" y="349269"/>
                  </a:moveTo>
                  <a:cubicBezTo>
                    <a:pt x="22155" y="284249"/>
                    <a:pt x="188002" y="281384"/>
                    <a:pt x="264202" y="223173"/>
                  </a:cubicBezTo>
                  <a:cubicBezTo>
                    <a:pt x="340402" y="164962"/>
                    <a:pt x="394242" y="0"/>
                    <a:pt x="459262" y="0"/>
                  </a:cubicBezTo>
                  <a:cubicBezTo>
                    <a:pt x="524282" y="0"/>
                    <a:pt x="578122" y="164962"/>
                    <a:pt x="654322" y="223173"/>
                  </a:cubicBezTo>
                  <a:cubicBezTo>
                    <a:pt x="730522" y="281384"/>
                    <a:pt x="896369" y="284249"/>
                    <a:pt x="916461" y="349269"/>
                  </a:cubicBezTo>
                  <a:cubicBezTo>
                    <a:pt x="936553" y="414289"/>
                    <a:pt x="803982" y="519105"/>
                    <a:pt x="774876" y="613293"/>
                  </a:cubicBezTo>
                  <a:cubicBezTo>
                    <a:pt x="745770" y="707481"/>
                    <a:pt x="794429" y="874213"/>
                    <a:pt x="741827" y="914398"/>
                  </a:cubicBezTo>
                  <a:cubicBezTo>
                    <a:pt x="689225" y="954583"/>
                    <a:pt x="553450" y="854400"/>
                    <a:pt x="459262" y="854400"/>
                  </a:cubicBezTo>
                  <a:cubicBezTo>
                    <a:pt x="365074" y="874399"/>
                    <a:pt x="257367" y="928196"/>
                    <a:pt x="176697" y="914398"/>
                  </a:cubicBezTo>
                  <a:cubicBezTo>
                    <a:pt x="96027" y="900600"/>
                    <a:pt x="172754" y="707481"/>
                    <a:pt x="143648" y="613293"/>
                  </a:cubicBezTo>
                  <a:cubicBezTo>
                    <a:pt x="114542" y="519105"/>
                    <a:pt x="-18029" y="414289"/>
                    <a:pt x="2063" y="349269"/>
                  </a:cubicBezTo>
                  <a:close/>
                </a:path>
              </a:pathLst>
            </a:custGeom>
            <a:grpFill/>
            <a:ln w="63500">
              <a:noFill/>
            </a:ln>
            <a:effectLst>
              <a:outerShdw blurRad="190500" dist="63500" dir="5400000" algn="t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 extrusionH="76200" contourW="31750">
              <a:bevelT w="438150" h="158750" prst="angle"/>
              <a:bevelB w="88900"/>
              <a:extrusionClr>
                <a:srgbClr val="FF798F"/>
              </a:extrusionClr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4" name="文本框 53"/>
            <p:cNvSpPr txBox="1"/>
            <p:nvPr/>
          </p:nvSpPr>
          <p:spPr>
            <a:xfrm>
              <a:off x="10315548" y="3143073"/>
              <a:ext cx="665567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altLang="zh-CN" sz="3200" dirty="0">
                  <a:ln w="25400">
                    <a:solidFill>
                      <a:schemeClr val="bg1"/>
                    </a:solidFill>
                  </a:ln>
                  <a:solidFill>
                    <a:srgbClr val="19B4C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05</a:t>
              </a:r>
              <a:endParaRPr lang="zh-CN" altLang="en-US" sz="3200" dirty="0">
                <a:ln w="25400">
                  <a:solidFill>
                    <a:schemeClr val="bg1"/>
                  </a:solidFill>
                </a:ln>
                <a:solidFill>
                  <a:srgbClr val="19B4C9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55" name="椭圆 54"/>
          <p:cNvSpPr/>
          <p:nvPr/>
        </p:nvSpPr>
        <p:spPr>
          <a:xfrm>
            <a:off x="10261024" y="2848901"/>
            <a:ext cx="1643449" cy="1643449"/>
          </a:xfrm>
          <a:prstGeom prst="ellipse">
            <a:avLst/>
          </a:prstGeom>
          <a:noFill/>
          <a:ln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6" name="文本框 55"/>
          <p:cNvSpPr txBox="1"/>
          <p:nvPr/>
        </p:nvSpPr>
        <p:spPr>
          <a:xfrm>
            <a:off x="10543440" y="4751583"/>
            <a:ext cx="1405214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700"/>
              </a:lnSpc>
              <a:spcAft>
                <a:spcPts val="0"/>
              </a:spcAft>
              <a:tabLst>
                <a:tab pos="2222500" algn="l"/>
                <a:tab pos="3667125" algn="l"/>
              </a:tabLst>
            </a:pP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班会总结</a:t>
            </a:r>
            <a:endParaRPr lang="zh-CN" altLang="zh-CN" sz="2000" b="1" kern="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250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1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67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8" presetClass="emph" presetSubtype="0" fill="hold" grpId="1" nodeType="withEffect">
                                  <p:stCondLst>
                                    <p:cond delay="7250"/>
                                  </p:stCondLst>
                                  <p:childTnLst>
                                    <p:animRot by="21600000">
                                      <p:cBhvr>
                                        <p:cTn id="43" dur="1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nodeType="withEffect">
                                  <p:stCondLst>
                                    <p:cond delay="7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grpId="0" nodeType="withEffect">
                                  <p:stCondLst>
                                    <p:cond delay="77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nodeType="withEffect">
                                  <p:stCondLst>
                                    <p:cond delay="87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92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8" presetClass="emph" presetSubtype="0" fill="hold" grpId="1" nodeType="withEffect">
                                  <p:stCondLst>
                                    <p:cond delay="9750"/>
                                  </p:stCondLst>
                                  <p:childTnLst>
                                    <p:animRot by="21600000">
                                      <p:cBhvr>
                                        <p:cTn id="64" dur="9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nodeType="withEffect">
                                  <p:stCondLst>
                                    <p:cond delay="97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1" presetClass="entr" presetSubtype="0" fill="hold" grpId="0" nodeType="withEffect">
                                  <p:stCondLst>
                                    <p:cond delay="1025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nodeType="withEffect">
                                  <p:stCondLst>
                                    <p:cond delay="112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1175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8" presetClass="emph" presetSubtype="0" fill="hold" grpId="1" nodeType="withEffect">
                                  <p:stCondLst>
                                    <p:cond delay="12250"/>
                                  </p:stCondLst>
                                  <p:childTnLst>
                                    <p:animRot by="10800000">
                                      <p:cBhvr>
                                        <p:cTn id="85" dur="7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6" presetID="22" presetClass="entr" presetSubtype="8" fill="hold" nodeType="withEffect">
                                  <p:stCondLst>
                                    <p:cond delay="1225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31" presetClass="entr" presetSubtype="0" fill="hold" grpId="0" nodeType="withEffect">
                                  <p:stCondLst>
                                    <p:cond delay="1275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grpId="0" nodeType="withEffect">
                                  <p:stCondLst>
                                    <p:cond delay="135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8" presetClass="emph" presetSubtype="0" fill="hold" grpId="1" nodeType="withEffect">
                                  <p:stCondLst>
                                    <p:cond delay="14250"/>
                                  </p:stCondLst>
                                  <p:childTnLst>
                                    <p:animRot by="5400000">
                                      <p:cBhvr>
                                        <p:cTn id="106" dur="4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7" presetID="42" presetClass="entr" presetSubtype="0" fill="hold" grpId="0" nodeType="withEffect">
                                  <p:stCondLst>
                                    <p:cond delay="1475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42" presetClass="entr" presetSubtype="0" fill="hold" grpId="0" nodeType="withEffect">
                                  <p:stCondLst>
                                    <p:cond delay="155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42" presetClass="entr" presetSubtype="0" fill="hold" grpId="0" nodeType="withEffect">
                                  <p:stCondLst>
                                    <p:cond delay="1625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42" presetClass="entr" presetSubtype="0" fill="hold" grpId="0" nodeType="withEffect">
                                  <p:stCondLst>
                                    <p:cond delay="170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22" presetClass="entr" presetSubtype="8" fill="hold" nodeType="withEffect">
                                  <p:stCondLst>
                                    <p:cond delay="975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3" presetClass="entr" presetSubtype="16" fill="hold" grpId="0" nodeType="withEffect">
                                  <p:stCondLst>
                                    <p:cond delay="1350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53" presetClass="entr" presetSubtype="16" fill="hold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8" presetClass="emph" presetSubtype="0" fill="hold" grpId="1" nodeType="withEffect">
                                  <p:stCondLst>
                                    <p:cond delay="14250"/>
                                  </p:stCondLst>
                                  <p:childTnLst>
                                    <p:animRot by="5400000">
                                      <p:cBhvr>
                                        <p:cTn id="141" dur="4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2" presetID="42" presetClass="entr" presetSubtype="0" fill="hold" grpId="0" nodeType="withEffect">
                                  <p:stCondLst>
                                    <p:cond delay="1700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6" grpId="0"/>
      <p:bldP spid="7" grpId="0"/>
      <p:bldP spid="8" grpId="0"/>
      <p:bldP spid="9" grpId="0"/>
      <p:bldP spid="10" grpId="0" animBg="1"/>
      <p:bldP spid="11" grpId="0" animBg="1"/>
      <p:bldP spid="12" grpId="0" animBg="1"/>
      <p:bldP spid="25" grpId="0" animBg="1"/>
      <p:bldP spid="25" grpId="1" animBg="1"/>
      <p:bldP spid="26" grpId="0" animBg="1"/>
      <p:bldP spid="27" grpId="0" animBg="1"/>
      <p:bldP spid="27" grpId="1" animBg="1"/>
      <p:bldP spid="28" grpId="0" animBg="1"/>
      <p:bldP spid="28" grpId="1" animBg="1"/>
      <p:bldP spid="30" grpId="0"/>
      <p:bldP spid="34" grpId="0"/>
      <p:bldP spid="55" grpId="0" animBg="1"/>
      <p:bldP spid="55" grpId="1" animBg="1"/>
      <p:bldP spid="5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-152400"/>
            <a:ext cx="12192000" cy="7010400"/>
          </a:xfrm>
          <a:prstGeom prst="rect">
            <a:avLst/>
          </a:prstGeom>
          <a:solidFill>
            <a:srgbClr val="19B4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 rot="19781084">
            <a:off x="7110810" y="3657732"/>
            <a:ext cx="6400536" cy="6400536"/>
            <a:chOff x="2926928" y="1662109"/>
            <a:chExt cx="7213504" cy="7213504"/>
          </a:xfrm>
        </p:grpSpPr>
        <p:sp>
          <p:nvSpPr>
            <p:cNvPr id="4" name="弧形 3"/>
            <p:cNvSpPr/>
            <p:nvPr/>
          </p:nvSpPr>
          <p:spPr>
            <a:xfrm>
              <a:off x="3704970" y="2049511"/>
              <a:ext cx="5852160" cy="5852160"/>
            </a:xfrm>
            <a:prstGeom prst="arc">
              <a:avLst>
                <a:gd name="adj1" fmla="val 12896403"/>
                <a:gd name="adj2" fmla="val 10133"/>
              </a:avLst>
            </a:prstGeom>
            <a:ln w="25400">
              <a:solidFill>
                <a:srgbClr val="64E4F2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弧形 4"/>
            <p:cNvSpPr/>
            <p:nvPr/>
          </p:nvSpPr>
          <p:spPr>
            <a:xfrm>
              <a:off x="3513852" y="1955556"/>
              <a:ext cx="6197699" cy="6197699"/>
            </a:xfrm>
            <a:prstGeom prst="arc">
              <a:avLst>
                <a:gd name="adj1" fmla="val 12978761"/>
                <a:gd name="adj2" fmla="val 20767141"/>
              </a:avLst>
            </a:prstGeom>
            <a:ln w="25400">
              <a:solidFill>
                <a:srgbClr val="AEE34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弧形 5"/>
            <p:cNvSpPr/>
            <p:nvPr/>
          </p:nvSpPr>
          <p:spPr>
            <a:xfrm>
              <a:off x="3334777" y="1872224"/>
              <a:ext cx="6525946" cy="6525946"/>
            </a:xfrm>
            <a:prstGeom prst="arc">
              <a:avLst>
                <a:gd name="adj1" fmla="val 12609225"/>
                <a:gd name="adj2" fmla="val 20865703"/>
              </a:avLst>
            </a:prstGeom>
            <a:ln w="25400">
              <a:solidFill>
                <a:srgbClr val="FFE285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弧形 6"/>
            <p:cNvSpPr/>
            <p:nvPr/>
          </p:nvSpPr>
          <p:spPr>
            <a:xfrm>
              <a:off x="3169038" y="1766080"/>
              <a:ext cx="6819023" cy="6819023"/>
            </a:xfrm>
            <a:prstGeom prst="arc">
              <a:avLst>
                <a:gd name="adj1" fmla="val 12702920"/>
                <a:gd name="adj2" fmla="val 20806087"/>
              </a:avLst>
            </a:prstGeom>
            <a:ln w="25400">
              <a:solidFill>
                <a:srgbClr val="FECFA8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弧形 7"/>
            <p:cNvSpPr/>
            <p:nvPr/>
          </p:nvSpPr>
          <p:spPr>
            <a:xfrm>
              <a:off x="2926928" y="1662109"/>
              <a:ext cx="7213504" cy="7213504"/>
            </a:xfrm>
            <a:prstGeom prst="arc">
              <a:avLst>
                <a:gd name="adj1" fmla="val 12760739"/>
                <a:gd name="adj2" fmla="val 20631879"/>
              </a:avLst>
            </a:prstGeom>
            <a:ln w="25400">
              <a:solidFill>
                <a:srgbClr val="FFB7C3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47" t="42269" r="25874" b="19399"/>
          <a:stretch>
            <a:fillRect/>
          </a:stretch>
        </p:blipFill>
        <p:spPr>
          <a:xfrm>
            <a:off x="8734390" y="2491750"/>
            <a:ext cx="2813538" cy="1107456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3795208" y="2533926"/>
            <a:ext cx="472617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1" noProof="1">
                <a:solidFill>
                  <a:schemeClr val="bg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就这样让我们将真能量传递下去</a:t>
            </a:r>
            <a:endParaRPr lang="zh-CN" altLang="zh-CN" sz="4400" b="1" noProof="1">
              <a:solidFill>
                <a:schemeClr val="bg1"/>
              </a:solidFill>
              <a:effectLst>
                <a:outerShdw blurRad="38100" dist="38100" dir="2700000">
                  <a:srgbClr val="C0C0C0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1" y="4537569"/>
            <a:ext cx="12191999" cy="2326243"/>
            <a:chOff x="1" y="4546271"/>
            <a:chExt cx="12191999" cy="2326243"/>
          </a:xfrm>
        </p:grpSpPr>
        <p:sp>
          <p:nvSpPr>
            <p:cNvPr id="13" name="任意多边形 4"/>
            <p:cNvSpPr/>
            <p:nvPr/>
          </p:nvSpPr>
          <p:spPr>
            <a:xfrm>
              <a:off x="1" y="4546271"/>
              <a:ext cx="12191999" cy="2311729"/>
            </a:xfrm>
            <a:custGeom>
              <a:avLst/>
              <a:gdLst>
                <a:gd name="connsiteX0" fmla="*/ 12191999 w 12191999"/>
                <a:gd name="connsiteY0" fmla="*/ 0 h 2311729"/>
                <a:gd name="connsiteX1" fmla="*/ 12191999 w 12191999"/>
                <a:gd name="connsiteY1" fmla="*/ 2311729 h 2311729"/>
                <a:gd name="connsiteX2" fmla="*/ 0 w 12191999"/>
                <a:gd name="connsiteY2" fmla="*/ 2311729 h 2311729"/>
                <a:gd name="connsiteX3" fmla="*/ 0 w 12191999"/>
                <a:gd name="connsiteY3" fmla="*/ 2020458 h 2311729"/>
                <a:gd name="connsiteX4" fmla="*/ 0 w 12191999"/>
                <a:gd name="connsiteY4" fmla="*/ 237172 h 2311729"/>
                <a:gd name="connsiteX5" fmla="*/ 63480 w 12191999"/>
                <a:gd name="connsiteY5" fmla="*/ 213939 h 2311729"/>
                <a:gd name="connsiteX6" fmla="*/ 348343 w 12191999"/>
                <a:gd name="connsiteY6" fmla="*/ 170871 h 2311729"/>
                <a:gd name="connsiteX7" fmla="*/ 1306287 w 12191999"/>
                <a:gd name="connsiteY7" fmla="*/ 1128815 h 2311729"/>
                <a:gd name="connsiteX8" fmla="*/ 1286825 w 12191999"/>
                <a:gd name="connsiteY8" fmla="*/ 1321874 h 2311729"/>
                <a:gd name="connsiteX9" fmla="*/ 1256605 w 12191999"/>
                <a:gd name="connsiteY9" fmla="*/ 1419229 h 2311729"/>
                <a:gd name="connsiteX10" fmla="*/ 1344679 w 12191999"/>
                <a:gd name="connsiteY10" fmla="*/ 1371424 h 2311729"/>
                <a:gd name="connsiteX11" fmla="*/ 1683656 w 12191999"/>
                <a:gd name="connsiteY11" fmla="*/ 1302987 h 2311729"/>
                <a:gd name="connsiteX12" fmla="*/ 2299446 w 12191999"/>
                <a:gd name="connsiteY12" fmla="*/ 1558056 h 2311729"/>
                <a:gd name="connsiteX13" fmla="*/ 2381189 w 12191999"/>
                <a:gd name="connsiteY13" fmla="*/ 1657129 h 2311729"/>
                <a:gd name="connsiteX14" fmla="*/ 2427737 w 12191999"/>
                <a:gd name="connsiteY14" fmla="*/ 1596410 h 2311729"/>
                <a:gd name="connsiteX15" fmla="*/ 3069771 w 12191999"/>
                <a:gd name="connsiteY15" fmla="*/ 1302987 h 2311729"/>
                <a:gd name="connsiteX16" fmla="*/ 3544503 w 12191999"/>
                <a:gd name="connsiteY16" fmla="*/ 1447998 h 2311729"/>
                <a:gd name="connsiteX17" fmla="*/ 3657745 w 12191999"/>
                <a:gd name="connsiteY17" fmla="*/ 1541431 h 2311729"/>
                <a:gd name="connsiteX18" fmla="*/ 3713651 w 12191999"/>
                <a:gd name="connsiteY18" fmla="*/ 1519404 h 2311729"/>
                <a:gd name="connsiteX19" fmla="*/ 3897086 w 12191999"/>
                <a:gd name="connsiteY19" fmla="*/ 1491671 h 2311729"/>
                <a:gd name="connsiteX20" fmla="*/ 4241977 w 12191999"/>
                <a:gd name="connsiteY20" fmla="*/ 1597020 h 2311729"/>
                <a:gd name="connsiteX21" fmla="*/ 4317999 w 12191999"/>
                <a:gd name="connsiteY21" fmla="*/ 1659743 h 2311729"/>
                <a:gd name="connsiteX22" fmla="*/ 4359994 w 12191999"/>
                <a:gd name="connsiteY22" fmla="*/ 1582372 h 2311729"/>
                <a:gd name="connsiteX23" fmla="*/ 5021945 w 12191999"/>
                <a:gd name="connsiteY23" fmla="*/ 1230415 h 2311729"/>
                <a:gd name="connsiteX24" fmla="*/ 5757498 w 12191999"/>
                <a:gd name="connsiteY24" fmla="*/ 1717972 h 2311729"/>
                <a:gd name="connsiteX25" fmla="*/ 5775109 w 12191999"/>
                <a:gd name="connsiteY25" fmla="*/ 1774705 h 2311729"/>
                <a:gd name="connsiteX26" fmla="*/ 5877396 w 12191999"/>
                <a:gd name="connsiteY26" fmla="*/ 1742952 h 2311729"/>
                <a:gd name="connsiteX27" fmla="*/ 5994403 w 12191999"/>
                <a:gd name="connsiteY27" fmla="*/ 1731157 h 2311729"/>
                <a:gd name="connsiteX28" fmla="*/ 6319003 w 12191999"/>
                <a:gd name="connsiteY28" fmla="*/ 1830310 h 2311729"/>
                <a:gd name="connsiteX29" fmla="*/ 6349718 w 12191999"/>
                <a:gd name="connsiteY29" fmla="*/ 1855653 h 2311729"/>
                <a:gd name="connsiteX30" fmla="*/ 6372196 w 12191999"/>
                <a:gd name="connsiteY30" fmla="*/ 1783240 h 2311729"/>
                <a:gd name="connsiteX31" fmla="*/ 7228113 w 12191999"/>
                <a:gd name="connsiteY31" fmla="*/ 1215901 h 2311729"/>
                <a:gd name="connsiteX32" fmla="*/ 7884955 w 12191999"/>
                <a:gd name="connsiteY32" fmla="*/ 1487974 h 2311729"/>
                <a:gd name="connsiteX33" fmla="*/ 7933395 w 12191999"/>
                <a:gd name="connsiteY33" fmla="*/ 1546684 h 2311729"/>
                <a:gd name="connsiteX34" fmla="*/ 8036368 w 12191999"/>
                <a:gd name="connsiteY34" fmla="*/ 1487498 h 2311729"/>
                <a:gd name="connsiteX35" fmla="*/ 8432799 w 12191999"/>
                <a:gd name="connsiteY35" fmla="*/ 1397328 h 2311729"/>
                <a:gd name="connsiteX36" fmla="*/ 9191035 w 12191999"/>
                <a:gd name="connsiteY36" fmla="*/ 1800479 h 2311729"/>
                <a:gd name="connsiteX37" fmla="*/ 9210518 w 12191999"/>
                <a:gd name="connsiteY37" fmla="*/ 1836373 h 2311729"/>
                <a:gd name="connsiteX38" fmla="*/ 9258709 w 12191999"/>
                <a:gd name="connsiteY38" fmla="*/ 1810216 h 2311729"/>
                <a:gd name="connsiteX39" fmla="*/ 9470570 w 12191999"/>
                <a:gd name="connsiteY39" fmla="*/ 1767443 h 2311729"/>
                <a:gd name="connsiteX40" fmla="*/ 9682431 w 12191999"/>
                <a:gd name="connsiteY40" fmla="*/ 1810216 h 2311729"/>
                <a:gd name="connsiteX41" fmla="*/ 9768141 w 12191999"/>
                <a:gd name="connsiteY41" fmla="*/ 1856738 h 2311729"/>
                <a:gd name="connsiteX42" fmla="*/ 9791010 w 12191999"/>
                <a:gd name="connsiteY42" fmla="*/ 1783067 h 2311729"/>
                <a:gd name="connsiteX43" fmla="*/ 10570028 w 12191999"/>
                <a:gd name="connsiteY43" fmla="*/ 1266699 h 2311729"/>
                <a:gd name="connsiteX44" fmla="*/ 10821441 w 12191999"/>
                <a:gd name="connsiteY44" fmla="*/ 1304709 h 2311729"/>
                <a:gd name="connsiteX45" fmla="*/ 10893902 w 12191999"/>
                <a:gd name="connsiteY45" fmla="*/ 1333259 h 2311729"/>
                <a:gd name="connsiteX46" fmla="*/ 10916253 w 12191999"/>
                <a:gd name="connsiteY46" fmla="*/ 1261255 h 2311729"/>
                <a:gd name="connsiteX47" fmla="*/ 11444514 w 12191999"/>
                <a:gd name="connsiteY47" fmla="*/ 911100 h 2311729"/>
                <a:gd name="connsiteX48" fmla="*/ 11446790 w 12191999"/>
                <a:gd name="connsiteY48" fmla="*/ 911330 h 2311729"/>
                <a:gd name="connsiteX49" fmla="*/ 11437256 w 12191999"/>
                <a:gd name="connsiteY49" fmla="*/ 816759 h 2311729"/>
                <a:gd name="connsiteX50" fmla="*/ 12173467 w 12191999"/>
                <a:gd name="connsiteY50" fmla="*/ 936 h 2311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2191999" h="2311729">
                  <a:moveTo>
                    <a:pt x="12191999" y="0"/>
                  </a:moveTo>
                  <a:lnTo>
                    <a:pt x="12191999" y="2311729"/>
                  </a:lnTo>
                  <a:lnTo>
                    <a:pt x="0" y="2311729"/>
                  </a:lnTo>
                  <a:lnTo>
                    <a:pt x="0" y="2020458"/>
                  </a:lnTo>
                  <a:lnTo>
                    <a:pt x="0" y="237172"/>
                  </a:lnTo>
                  <a:lnTo>
                    <a:pt x="63480" y="213939"/>
                  </a:lnTo>
                  <a:cubicBezTo>
                    <a:pt x="153468" y="185949"/>
                    <a:pt x="249145" y="170871"/>
                    <a:pt x="348343" y="170871"/>
                  </a:cubicBezTo>
                  <a:cubicBezTo>
                    <a:pt x="877401" y="170871"/>
                    <a:pt x="1306287" y="599757"/>
                    <a:pt x="1306287" y="1128815"/>
                  </a:cubicBezTo>
                  <a:cubicBezTo>
                    <a:pt x="1306287" y="1194948"/>
                    <a:pt x="1299586" y="1259515"/>
                    <a:pt x="1286825" y="1321874"/>
                  </a:cubicBezTo>
                  <a:lnTo>
                    <a:pt x="1256605" y="1419229"/>
                  </a:lnTo>
                  <a:lnTo>
                    <a:pt x="1344679" y="1371424"/>
                  </a:lnTo>
                  <a:cubicBezTo>
                    <a:pt x="1448867" y="1327356"/>
                    <a:pt x="1563416" y="1302987"/>
                    <a:pt x="1683656" y="1302987"/>
                  </a:cubicBezTo>
                  <a:cubicBezTo>
                    <a:pt x="1924137" y="1302987"/>
                    <a:pt x="2141852" y="1400461"/>
                    <a:pt x="2299446" y="1558056"/>
                  </a:cubicBezTo>
                  <a:lnTo>
                    <a:pt x="2381189" y="1657129"/>
                  </a:lnTo>
                  <a:lnTo>
                    <a:pt x="2427737" y="1596410"/>
                  </a:lnTo>
                  <a:cubicBezTo>
                    <a:pt x="2583425" y="1416679"/>
                    <a:pt x="2813321" y="1302987"/>
                    <a:pt x="3069771" y="1302987"/>
                  </a:cubicBezTo>
                  <a:cubicBezTo>
                    <a:pt x="3245622" y="1302987"/>
                    <a:pt x="3408987" y="1356446"/>
                    <a:pt x="3544503" y="1447998"/>
                  </a:cubicBezTo>
                  <a:lnTo>
                    <a:pt x="3657745" y="1541431"/>
                  </a:lnTo>
                  <a:lnTo>
                    <a:pt x="3713651" y="1519404"/>
                  </a:lnTo>
                  <a:cubicBezTo>
                    <a:pt x="3771598" y="1501381"/>
                    <a:pt x="3833208" y="1491671"/>
                    <a:pt x="3897086" y="1491671"/>
                  </a:cubicBezTo>
                  <a:cubicBezTo>
                    <a:pt x="4024841" y="1491671"/>
                    <a:pt x="4143526" y="1530508"/>
                    <a:pt x="4241977" y="1597020"/>
                  </a:cubicBezTo>
                  <a:lnTo>
                    <a:pt x="4317999" y="1659743"/>
                  </a:lnTo>
                  <a:lnTo>
                    <a:pt x="4359994" y="1582372"/>
                  </a:lnTo>
                  <a:cubicBezTo>
                    <a:pt x="4503453" y="1370026"/>
                    <a:pt x="4746395" y="1230415"/>
                    <a:pt x="5021945" y="1230415"/>
                  </a:cubicBezTo>
                  <a:cubicBezTo>
                    <a:pt x="5352605" y="1230415"/>
                    <a:pt x="5636309" y="1431455"/>
                    <a:pt x="5757498" y="1717972"/>
                  </a:cubicBezTo>
                  <a:lnTo>
                    <a:pt x="5775109" y="1774705"/>
                  </a:lnTo>
                  <a:lnTo>
                    <a:pt x="5877396" y="1742952"/>
                  </a:lnTo>
                  <a:cubicBezTo>
                    <a:pt x="5915189" y="1735219"/>
                    <a:pt x="5954321" y="1731157"/>
                    <a:pt x="5994403" y="1731157"/>
                  </a:cubicBezTo>
                  <a:cubicBezTo>
                    <a:pt x="6114640" y="1731157"/>
                    <a:pt x="6226343" y="1767710"/>
                    <a:pt x="6319003" y="1830310"/>
                  </a:cubicBezTo>
                  <a:lnTo>
                    <a:pt x="6349718" y="1855653"/>
                  </a:lnTo>
                  <a:lnTo>
                    <a:pt x="6372196" y="1783240"/>
                  </a:lnTo>
                  <a:cubicBezTo>
                    <a:pt x="6513213" y="1449839"/>
                    <a:pt x="6843343" y="1215901"/>
                    <a:pt x="7228113" y="1215901"/>
                  </a:cubicBezTo>
                  <a:cubicBezTo>
                    <a:pt x="7484626" y="1215901"/>
                    <a:pt x="7716855" y="1319874"/>
                    <a:pt x="7884955" y="1487974"/>
                  </a:cubicBezTo>
                  <a:lnTo>
                    <a:pt x="7933395" y="1546684"/>
                  </a:lnTo>
                  <a:lnTo>
                    <a:pt x="8036368" y="1487498"/>
                  </a:lnTo>
                  <a:cubicBezTo>
                    <a:pt x="8156294" y="1429711"/>
                    <a:pt x="8290765" y="1397328"/>
                    <a:pt x="8432799" y="1397328"/>
                  </a:cubicBezTo>
                  <a:cubicBezTo>
                    <a:pt x="8748430" y="1397328"/>
                    <a:pt x="9026710" y="1557246"/>
                    <a:pt x="9191035" y="1800479"/>
                  </a:cubicBezTo>
                  <a:lnTo>
                    <a:pt x="9210518" y="1836373"/>
                  </a:lnTo>
                  <a:lnTo>
                    <a:pt x="9258709" y="1810216"/>
                  </a:lnTo>
                  <a:cubicBezTo>
                    <a:pt x="9323827" y="1782674"/>
                    <a:pt x="9395420" y="1767443"/>
                    <a:pt x="9470570" y="1767443"/>
                  </a:cubicBezTo>
                  <a:cubicBezTo>
                    <a:pt x="9545720" y="1767443"/>
                    <a:pt x="9617313" y="1782674"/>
                    <a:pt x="9682431" y="1810216"/>
                  </a:cubicBezTo>
                  <a:lnTo>
                    <a:pt x="9768141" y="1856738"/>
                  </a:lnTo>
                  <a:lnTo>
                    <a:pt x="9791010" y="1783067"/>
                  </a:lnTo>
                  <a:cubicBezTo>
                    <a:pt x="9919358" y="1479619"/>
                    <a:pt x="10219827" y="1266699"/>
                    <a:pt x="10570028" y="1266699"/>
                  </a:cubicBezTo>
                  <a:cubicBezTo>
                    <a:pt x="10657578" y="1266699"/>
                    <a:pt x="10742020" y="1280007"/>
                    <a:pt x="10821441" y="1304709"/>
                  </a:cubicBezTo>
                  <a:lnTo>
                    <a:pt x="10893902" y="1333259"/>
                  </a:lnTo>
                  <a:lnTo>
                    <a:pt x="10916253" y="1261255"/>
                  </a:lnTo>
                  <a:cubicBezTo>
                    <a:pt x="11003287" y="1055484"/>
                    <a:pt x="11207039" y="911100"/>
                    <a:pt x="11444514" y="911100"/>
                  </a:cubicBezTo>
                  <a:lnTo>
                    <a:pt x="11446790" y="911330"/>
                  </a:lnTo>
                  <a:lnTo>
                    <a:pt x="11437256" y="816759"/>
                  </a:lnTo>
                  <a:cubicBezTo>
                    <a:pt x="11437256" y="392161"/>
                    <a:pt x="11759948" y="42931"/>
                    <a:pt x="12173467" y="93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90500" dir="16200000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5"/>
            <p:cNvSpPr/>
            <p:nvPr/>
          </p:nvSpPr>
          <p:spPr>
            <a:xfrm>
              <a:off x="1" y="4560785"/>
              <a:ext cx="12191999" cy="2311729"/>
            </a:xfrm>
            <a:custGeom>
              <a:avLst/>
              <a:gdLst>
                <a:gd name="connsiteX0" fmla="*/ 12191999 w 12191999"/>
                <a:gd name="connsiteY0" fmla="*/ 0 h 2311729"/>
                <a:gd name="connsiteX1" fmla="*/ 12191999 w 12191999"/>
                <a:gd name="connsiteY1" fmla="*/ 2311729 h 2311729"/>
                <a:gd name="connsiteX2" fmla="*/ 0 w 12191999"/>
                <a:gd name="connsiteY2" fmla="*/ 2311729 h 2311729"/>
                <a:gd name="connsiteX3" fmla="*/ 0 w 12191999"/>
                <a:gd name="connsiteY3" fmla="*/ 2020458 h 2311729"/>
                <a:gd name="connsiteX4" fmla="*/ 0 w 12191999"/>
                <a:gd name="connsiteY4" fmla="*/ 237172 h 2311729"/>
                <a:gd name="connsiteX5" fmla="*/ 63480 w 12191999"/>
                <a:gd name="connsiteY5" fmla="*/ 213939 h 2311729"/>
                <a:gd name="connsiteX6" fmla="*/ 348343 w 12191999"/>
                <a:gd name="connsiteY6" fmla="*/ 170871 h 2311729"/>
                <a:gd name="connsiteX7" fmla="*/ 1306287 w 12191999"/>
                <a:gd name="connsiteY7" fmla="*/ 1128815 h 2311729"/>
                <a:gd name="connsiteX8" fmla="*/ 1286825 w 12191999"/>
                <a:gd name="connsiteY8" fmla="*/ 1321874 h 2311729"/>
                <a:gd name="connsiteX9" fmla="*/ 1256605 w 12191999"/>
                <a:gd name="connsiteY9" fmla="*/ 1419229 h 2311729"/>
                <a:gd name="connsiteX10" fmla="*/ 1344679 w 12191999"/>
                <a:gd name="connsiteY10" fmla="*/ 1371424 h 2311729"/>
                <a:gd name="connsiteX11" fmla="*/ 1683656 w 12191999"/>
                <a:gd name="connsiteY11" fmla="*/ 1302987 h 2311729"/>
                <a:gd name="connsiteX12" fmla="*/ 2299446 w 12191999"/>
                <a:gd name="connsiteY12" fmla="*/ 1558056 h 2311729"/>
                <a:gd name="connsiteX13" fmla="*/ 2381189 w 12191999"/>
                <a:gd name="connsiteY13" fmla="*/ 1657129 h 2311729"/>
                <a:gd name="connsiteX14" fmla="*/ 2427737 w 12191999"/>
                <a:gd name="connsiteY14" fmla="*/ 1596410 h 2311729"/>
                <a:gd name="connsiteX15" fmla="*/ 3069771 w 12191999"/>
                <a:gd name="connsiteY15" fmla="*/ 1302987 h 2311729"/>
                <a:gd name="connsiteX16" fmla="*/ 3544503 w 12191999"/>
                <a:gd name="connsiteY16" fmla="*/ 1447998 h 2311729"/>
                <a:gd name="connsiteX17" fmla="*/ 3657745 w 12191999"/>
                <a:gd name="connsiteY17" fmla="*/ 1541431 h 2311729"/>
                <a:gd name="connsiteX18" fmla="*/ 3713651 w 12191999"/>
                <a:gd name="connsiteY18" fmla="*/ 1519404 h 2311729"/>
                <a:gd name="connsiteX19" fmla="*/ 3897086 w 12191999"/>
                <a:gd name="connsiteY19" fmla="*/ 1491671 h 2311729"/>
                <a:gd name="connsiteX20" fmla="*/ 4241977 w 12191999"/>
                <a:gd name="connsiteY20" fmla="*/ 1597020 h 2311729"/>
                <a:gd name="connsiteX21" fmla="*/ 4317999 w 12191999"/>
                <a:gd name="connsiteY21" fmla="*/ 1659743 h 2311729"/>
                <a:gd name="connsiteX22" fmla="*/ 4359994 w 12191999"/>
                <a:gd name="connsiteY22" fmla="*/ 1582372 h 2311729"/>
                <a:gd name="connsiteX23" fmla="*/ 5021945 w 12191999"/>
                <a:gd name="connsiteY23" fmla="*/ 1230415 h 2311729"/>
                <a:gd name="connsiteX24" fmla="*/ 5757498 w 12191999"/>
                <a:gd name="connsiteY24" fmla="*/ 1717972 h 2311729"/>
                <a:gd name="connsiteX25" fmla="*/ 5775109 w 12191999"/>
                <a:gd name="connsiteY25" fmla="*/ 1774705 h 2311729"/>
                <a:gd name="connsiteX26" fmla="*/ 5877396 w 12191999"/>
                <a:gd name="connsiteY26" fmla="*/ 1742952 h 2311729"/>
                <a:gd name="connsiteX27" fmla="*/ 5994403 w 12191999"/>
                <a:gd name="connsiteY27" fmla="*/ 1731157 h 2311729"/>
                <a:gd name="connsiteX28" fmla="*/ 6319003 w 12191999"/>
                <a:gd name="connsiteY28" fmla="*/ 1830310 h 2311729"/>
                <a:gd name="connsiteX29" fmla="*/ 6349718 w 12191999"/>
                <a:gd name="connsiteY29" fmla="*/ 1855653 h 2311729"/>
                <a:gd name="connsiteX30" fmla="*/ 6372196 w 12191999"/>
                <a:gd name="connsiteY30" fmla="*/ 1783240 h 2311729"/>
                <a:gd name="connsiteX31" fmla="*/ 7228113 w 12191999"/>
                <a:gd name="connsiteY31" fmla="*/ 1215901 h 2311729"/>
                <a:gd name="connsiteX32" fmla="*/ 7884955 w 12191999"/>
                <a:gd name="connsiteY32" fmla="*/ 1487974 h 2311729"/>
                <a:gd name="connsiteX33" fmla="*/ 7933395 w 12191999"/>
                <a:gd name="connsiteY33" fmla="*/ 1546684 h 2311729"/>
                <a:gd name="connsiteX34" fmla="*/ 8036368 w 12191999"/>
                <a:gd name="connsiteY34" fmla="*/ 1487498 h 2311729"/>
                <a:gd name="connsiteX35" fmla="*/ 8432799 w 12191999"/>
                <a:gd name="connsiteY35" fmla="*/ 1397328 h 2311729"/>
                <a:gd name="connsiteX36" fmla="*/ 9191035 w 12191999"/>
                <a:gd name="connsiteY36" fmla="*/ 1800479 h 2311729"/>
                <a:gd name="connsiteX37" fmla="*/ 9210518 w 12191999"/>
                <a:gd name="connsiteY37" fmla="*/ 1836373 h 2311729"/>
                <a:gd name="connsiteX38" fmla="*/ 9258709 w 12191999"/>
                <a:gd name="connsiteY38" fmla="*/ 1810216 h 2311729"/>
                <a:gd name="connsiteX39" fmla="*/ 9470570 w 12191999"/>
                <a:gd name="connsiteY39" fmla="*/ 1767443 h 2311729"/>
                <a:gd name="connsiteX40" fmla="*/ 9682431 w 12191999"/>
                <a:gd name="connsiteY40" fmla="*/ 1810216 h 2311729"/>
                <a:gd name="connsiteX41" fmla="*/ 9768141 w 12191999"/>
                <a:gd name="connsiteY41" fmla="*/ 1856738 h 2311729"/>
                <a:gd name="connsiteX42" fmla="*/ 9791010 w 12191999"/>
                <a:gd name="connsiteY42" fmla="*/ 1783067 h 2311729"/>
                <a:gd name="connsiteX43" fmla="*/ 10570028 w 12191999"/>
                <a:gd name="connsiteY43" fmla="*/ 1266699 h 2311729"/>
                <a:gd name="connsiteX44" fmla="*/ 10821441 w 12191999"/>
                <a:gd name="connsiteY44" fmla="*/ 1304709 h 2311729"/>
                <a:gd name="connsiteX45" fmla="*/ 10893902 w 12191999"/>
                <a:gd name="connsiteY45" fmla="*/ 1333259 h 2311729"/>
                <a:gd name="connsiteX46" fmla="*/ 10916253 w 12191999"/>
                <a:gd name="connsiteY46" fmla="*/ 1261255 h 2311729"/>
                <a:gd name="connsiteX47" fmla="*/ 11444514 w 12191999"/>
                <a:gd name="connsiteY47" fmla="*/ 911100 h 2311729"/>
                <a:gd name="connsiteX48" fmla="*/ 11446790 w 12191999"/>
                <a:gd name="connsiteY48" fmla="*/ 911330 h 2311729"/>
                <a:gd name="connsiteX49" fmla="*/ 11437256 w 12191999"/>
                <a:gd name="connsiteY49" fmla="*/ 816759 h 2311729"/>
                <a:gd name="connsiteX50" fmla="*/ 12173467 w 12191999"/>
                <a:gd name="connsiteY50" fmla="*/ 936 h 2311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2191999" h="2311729">
                  <a:moveTo>
                    <a:pt x="12191999" y="0"/>
                  </a:moveTo>
                  <a:lnTo>
                    <a:pt x="12191999" y="2311729"/>
                  </a:lnTo>
                  <a:lnTo>
                    <a:pt x="0" y="2311729"/>
                  </a:lnTo>
                  <a:lnTo>
                    <a:pt x="0" y="2020458"/>
                  </a:lnTo>
                  <a:lnTo>
                    <a:pt x="0" y="237172"/>
                  </a:lnTo>
                  <a:lnTo>
                    <a:pt x="63480" y="213939"/>
                  </a:lnTo>
                  <a:cubicBezTo>
                    <a:pt x="153468" y="185949"/>
                    <a:pt x="249145" y="170871"/>
                    <a:pt x="348343" y="170871"/>
                  </a:cubicBezTo>
                  <a:cubicBezTo>
                    <a:pt x="877401" y="170871"/>
                    <a:pt x="1306287" y="599757"/>
                    <a:pt x="1306287" y="1128815"/>
                  </a:cubicBezTo>
                  <a:cubicBezTo>
                    <a:pt x="1306287" y="1194948"/>
                    <a:pt x="1299586" y="1259515"/>
                    <a:pt x="1286825" y="1321874"/>
                  </a:cubicBezTo>
                  <a:lnTo>
                    <a:pt x="1256605" y="1419229"/>
                  </a:lnTo>
                  <a:lnTo>
                    <a:pt x="1344679" y="1371424"/>
                  </a:lnTo>
                  <a:cubicBezTo>
                    <a:pt x="1448867" y="1327356"/>
                    <a:pt x="1563416" y="1302987"/>
                    <a:pt x="1683656" y="1302987"/>
                  </a:cubicBezTo>
                  <a:cubicBezTo>
                    <a:pt x="1924137" y="1302987"/>
                    <a:pt x="2141852" y="1400461"/>
                    <a:pt x="2299446" y="1558056"/>
                  </a:cubicBezTo>
                  <a:lnTo>
                    <a:pt x="2381189" y="1657129"/>
                  </a:lnTo>
                  <a:lnTo>
                    <a:pt x="2427737" y="1596410"/>
                  </a:lnTo>
                  <a:cubicBezTo>
                    <a:pt x="2583425" y="1416679"/>
                    <a:pt x="2813321" y="1302987"/>
                    <a:pt x="3069771" y="1302987"/>
                  </a:cubicBezTo>
                  <a:cubicBezTo>
                    <a:pt x="3245622" y="1302987"/>
                    <a:pt x="3408987" y="1356446"/>
                    <a:pt x="3544503" y="1447998"/>
                  </a:cubicBezTo>
                  <a:lnTo>
                    <a:pt x="3657745" y="1541431"/>
                  </a:lnTo>
                  <a:lnTo>
                    <a:pt x="3713651" y="1519404"/>
                  </a:lnTo>
                  <a:cubicBezTo>
                    <a:pt x="3771598" y="1501381"/>
                    <a:pt x="3833208" y="1491671"/>
                    <a:pt x="3897086" y="1491671"/>
                  </a:cubicBezTo>
                  <a:cubicBezTo>
                    <a:pt x="4024841" y="1491671"/>
                    <a:pt x="4143526" y="1530508"/>
                    <a:pt x="4241977" y="1597020"/>
                  </a:cubicBezTo>
                  <a:lnTo>
                    <a:pt x="4317999" y="1659743"/>
                  </a:lnTo>
                  <a:lnTo>
                    <a:pt x="4359994" y="1582372"/>
                  </a:lnTo>
                  <a:cubicBezTo>
                    <a:pt x="4503453" y="1370026"/>
                    <a:pt x="4746395" y="1230415"/>
                    <a:pt x="5021945" y="1230415"/>
                  </a:cubicBezTo>
                  <a:cubicBezTo>
                    <a:pt x="5352605" y="1230415"/>
                    <a:pt x="5636309" y="1431455"/>
                    <a:pt x="5757498" y="1717972"/>
                  </a:cubicBezTo>
                  <a:lnTo>
                    <a:pt x="5775109" y="1774705"/>
                  </a:lnTo>
                  <a:lnTo>
                    <a:pt x="5877396" y="1742952"/>
                  </a:lnTo>
                  <a:cubicBezTo>
                    <a:pt x="5915189" y="1735219"/>
                    <a:pt x="5954321" y="1731157"/>
                    <a:pt x="5994403" y="1731157"/>
                  </a:cubicBezTo>
                  <a:cubicBezTo>
                    <a:pt x="6114640" y="1731157"/>
                    <a:pt x="6226343" y="1767710"/>
                    <a:pt x="6319003" y="1830310"/>
                  </a:cubicBezTo>
                  <a:lnTo>
                    <a:pt x="6349718" y="1855653"/>
                  </a:lnTo>
                  <a:lnTo>
                    <a:pt x="6372196" y="1783240"/>
                  </a:lnTo>
                  <a:cubicBezTo>
                    <a:pt x="6513213" y="1449839"/>
                    <a:pt x="6843343" y="1215901"/>
                    <a:pt x="7228113" y="1215901"/>
                  </a:cubicBezTo>
                  <a:cubicBezTo>
                    <a:pt x="7484626" y="1215901"/>
                    <a:pt x="7716855" y="1319874"/>
                    <a:pt x="7884955" y="1487974"/>
                  </a:cubicBezTo>
                  <a:lnTo>
                    <a:pt x="7933395" y="1546684"/>
                  </a:lnTo>
                  <a:lnTo>
                    <a:pt x="8036368" y="1487498"/>
                  </a:lnTo>
                  <a:cubicBezTo>
                    <a:pt x="8156294" y="1429711"/>
                    <a:pt x="8290765" y="1397328"/>
                    <a:pt x="8432799" y="1397328"/>
                  </a:cubicBezTo>
                  <a:cubicBezTo>
                    <a:pt x="8748430" y="1397328"/>
                    <a:pt x="9026710" y="1557246"/>
                    <a:pt x="9191035" y="1800479"/>
                  </a:cubicBezTo>
                  <a:lnTo>
                    <a:pt x="9210518" y="1836373"/>
                  </a:lnTo>
                  <a:lnTo>
                    <a:pt x="9258709" y="1810216"/>
                  </a:lnTo>
                  <a:cubicBezTo>
                    <a:pt x="9323827" y="1782674"/>
                    <a:pt x="9395420" y="1767443"/>
                    <a:pt x="9470570" y="1767443"/>
                  </a:cubicBezTo>
                  <a:cubicBezTo>
                    <a:pt x="9545720" y="1767443"/>
                    <a:pt x="9617313" y="1782674"/>
                    <a:pt x="9682431" y="1810216"/>
                  </a:cubicBezTo>
                  <a:lnTo>
                    <a:pt x="9768141" y="1856738"/>
                  </a:lnTo>
                  <a:lnTo>
                    <a:pt x="9791010" y="1783067"/>
                  </a:lnTo>
                  <a:cubicBezTo>
                    <a:pt x="9919358" y="1479619"/>
                    <a:pt x="10219827" y="1266699"/>
                    <a:pt x="10570028" y="1266699"/>
                  </a:cubicBezTo>
                  <a:cubicBezTo>
                    <a:pt x="10657578" y="1266699"/>
                    <a:pt x="10742020" y="1280007"/>
                    <a:pt x="10821441" y="1304709"/>
                  </a:cubicBezTo>
                  <a:lnTo>
                    <a:pt x="10893902" y="1333259"/>
                  </a:lnTo>
                  <a:lnTo>
                    <a:pt x="10916253" y="1261255"/>
                  </a:lnTo>
                  <a:cubicBezTo>
                    <a:pt x="11003287" y="1055484"/>
                    <a:pt x="11207039" y="911100"/>
                    <a:pt x="11444514" y="911100"/>
                  </a:cubicBezTo>
                  <a:lnTo>
                    <a:pt x="11446790" y="911330"/>
                  </a:lnTo>
                  <a:lnTo>
                    <a:pt x="11437256" y="816759"/>
                  </a:lnTo>
                  <a:cubicBezTo>
                    <a:pt x="11437256" y="392161"/>
                    <a:pt x="11759948" y="42931"/>
                    <a:pt x="12173467" y="936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chemeClr val="bg1"/>
              </a:solidFill>
            </a:ln>
            <a:effectLst>
              <a:innerShdw blurRad="266700" dist="139700" dir="16200000">
                <a:srgbClr val="18ACCA">
                  <a:alpha val="30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 rot="19652793">
            <a:off x="3749988" y="1523812"/>
            <a:ext cx="601603" cy="609821"/>
            <a:chOff x="2817684" y="410418"/>
            <a:chExt cx="604235" cy="612489"/>
          </a:xfrm>
        </p:grpSpPr>
        <p:grpSp>
          <p:nvGrpSpPr>
            <p:cNvPr id="16" name="组合 15"/>
            <p:cNvGrpSpPr/>
            <p:nvPr/>
          </p:nvGrpSpPr>
          <p:grpSpPr>
            <a:xfrm rot="21335217">
              <a:off x="2817684" y="410418"/>
              <a:ext cx="604235" cy="612489"/>
              <a:chOff x="7973451" y="5027358"/>
              <a:chExt cx="1573291" cy="1594779"/>
            </a:xfrm>
          </p:grpSpPr>
          <p:sp>
            <p:nvSpPr>
              <p:cNvPr id="18" name="五角星 2"/>
              <p:cNvSpPr/>
              <p:nvPr/>
            </p:nvSpPr>
            <p:spPr>
              <a:xfrm rot="20480842">
                <a:off x="7975659" y="5027358"/>
                <a:ext cx="1571083" cy="1580289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-1" fmla="*/ 0 w 914398"/>
                  <a:gd name="connsiteY0-2" fmla="*/ 349269 h 923906"/>
                  <a:gd name="connsiteX1-3" fmla="*/ 262139 w 914398"/>
                  <a:gd name="connsiteY1-4" fmla="*/ 223173 h 923906"/>
                  <a:gd name="connsiteX2-5" fmla="*/ 457199 w 914398"/>
                  <a:gd name="connsiteY2-6" fmla="*/ 0 h 923906"/>
                  <a:gd name="connsiteX3-7" fmla="*/ 652259 w 914398"/>
                  <a:gd name="connsiteY3-8" fmla="*/ 223173 h 923906"/>
                  <a:gd name="connsiteX4-9" fmla="*/ 914398 w 914398"/>
                  <a:gd name="connsiteY4-10" fmla="*/ 349269 h 923906"/>
                  <a:gd name="connsiteX5-11" fmla="*/ 772813 w 914398"/>
                  <a:gd name="connsiteY5-12" fmla="*/ 613293 h 923906"/>
                  <a:gd name="connsiteX6-13" fmla="*/ 739764 w 914398"/>
                  <a:gd name="connsiteY6-14" fmla="*/ 914398 h 923906"/>
                  <a:gd name="connsiteX7-15" fmla="*/ 457199 w 914398"/>
                  <a:gd name="connsiteY7-16" fmla="*/ 854400 h 923906"/>
                  <a:gd name="connsiteX8-17" fmla="*/ 174634 w 914398"/>
                  <a:gd name="connsiteY8-18" fmla="*/ 914398 h 923906"/>
                  <a:gd name="connsiteX9-19" fmla="*/ 141585 w 914398"/>
                  <a:gd name="connsiteY9-20" fmla="*/ 613293 h 923906"/>
                  <a:gd name="connsiteX10-21" fmla="*/ 0 w 914398"/>
                  <a:gd name="connsiteY10-22" fmla="*/ 349269 h 923906"/>
                  <a:gd name="connsiteX0-23" fmla="*/ 0 w 916461"/>
                  <a:gd name="connsiteY0-24" fmla="*/ 349269 h 923906"/>
                  <a:gd name="connsiteX1-25" fmla="*/ 262139 w 916461"/>
                  <a:gd name="connsiteY1-26" fmla="*/ 223173 h 923906"/>
                  <a:gd name="connsiteX2-27" fmla="*/ 457199 w 916461"/>
                  <a:gd name="connsiteY2-28" fmla="*/ 0 h 923906"/>
                  <a:gd name="connsiteX3-29" fmla="*/ 652259 w 916461"/>
                  <a:gd name="connsiteY3-30" fmla="*/ 223173 h 923906"/>
                  <a:gd name="connsiteX4-31" fmla="*/ 914398 w 916461"/>
                  <a:gd name="connsiteY4-32" fmla="*/ 349269 h 923906"/>
                  <a:gd name="connsiteX5-33" fmla="*/ 772813 w 916461"/>
                  <a:gd name="connsiteY5-34" fmla="*/ 613293 h 923906"/>
                  <a:gd name="connsiteX6-35" fmla="*/ 739764 w 916461"/>
                  <a:gd name="connsiteY6-36" fmla="*/ 914398 h 923906"/>
                  <a:gd name="connsiteX7-37" fmla="*/ 457199 w 916461"/>
                  <a:gd name="connsiteY7-38" fmla="*/ 854400 h 923906"/>
                  <a:gd name="connsiteX8-39" fmla="*/ 174634 w 916461"/>
                  <a:gd name="connsiteY8-40" fmla="*/ 914398 h 923906"/>
                  <a:gd name="connsiteX9-41" fmla="*/ 141585 w 916461"/>
                  <a:gd name="connsiteY9-42" fmla="*/ 613293 h 923906"/>
                  <a:gd name="connsiteX10-43" fmla="*/ 0 w 916461"/>
                  <a:gd name="connsiteY10-44" fmla="*/ 349269 h 923906"/>
                  <a:gd name="connsiteX0-45" fmla="*/ 0 w 916461"/>
                  <a:gd name="connsiteY0-46" fmla="*/ 349269 h 923906"/>
                  <a:gd name="connsiteX1-47" fmla="*/ 262139 w 916461"/>
                  <a:gd name="connsiteY1-48" fmla="*/ 223173 h 923906"/>
                  <a:gd name="connsiteX2-49" fmla="*/ 457199 w 916461"/>
                  <a:gd name="connsiteY2-50" fmla="*/ 0 h 923906"/>
                  <a:gd name="connsiteX3-51" fmla="*/ 652259 w 916461"/>
                  <a:gd name="connsiteY3-52" fmla="*/ 223173 h 923906"/>
                  <a:gd name="connsiteX4-53" fmla="*/ 914398 w 916461"/>
                  <a:gd name="connsiteY4-54" fmla="*/ 349269 h 923906"/>
                  <a:gd name="connsiteX5-55" fmla="*/ 772813 w 916461"/>
                  <a:gd name="connsiteY5-56" fmla="*/ 613293 h 923906"/>
                  <a:gd name="connsiteX6-57" fmla="*/ 739764 w 916461"/>
                  <a:gd name="connsiteY6-58" fmla="*/ 914398 h 923906"/>
                  <a:gd name="connsiteX7-59" fmla="*/ 457199 w 916461"/>
                  <a:gd name="connsiteY7-60" fmla="*/ 854400 h 923906"/>
                  <a:gd name="connsiteX8-61" fmla="*/ 174634 w 916461"/>
                  <a:gd name="connsiteY8-62" fmla="*/ 914398 h 923906"/>
                  <a:gd name="connsiteX9-63" fmla="*/ 141585 w 916461"/>
                  <a:gd name="connsiteY9-64" fmla="*/ 613293 h 923906"/>
                  <a:gd name="connsiteX10-65" fmla="*/ 0 w 916461"/>
                  <a:gd name="connsiteY10-66" fmla="*/ 349269 h 923906"/>
                  <a:gd name="connsiteX0-67" fmla="*/ 2063 w 918524"/>
                  <a:gd name="connsiteY0-68" fmla="*/ 349269 h 923906"/>
                  <a:gd name="connsiteX1-69" fmla="*/ 264202 w 918524"/>
                  <a:gd name="connsiteY1-70" fmla="*/ 223173 h 923906"/>
                  <a:gd name="connsiteX2-71" fmla="*/ 459262 w 918524"/>
                  <a:gd name="connsiteY2-72" fmla="*/ 0 h 923906"/>
                  <a:gd name="connsiteX3-73" fmla="*/ 654322 w 918524"/>
                  <a:gd name="connsiteY3-74" fmla="*/ 223173 h 923906"/>
                  <a:gd name="connsiteX4-75" fmla="*/ 916461 w 918524"/>
                  <a:gd name="connsiteY4-76" fmla="*/ 349269 h 923906"/>
                  <a:gd name="connsiteX5-77" fmla="*/ 774876 w 918524"/>
                  <a:gd name="connsiteY5-78" fmla="*/ 613293 h 923906"/>
                  <a:gd name="connsiteX6-79" fmla="*/ 741827 w 918524"/>
                  <a:gd name="connsiteY6-80" fmla="*/ 914398 h 923906"/>
                  <a:gd name="connsiteX7-81" fmla="*/ 459262 w 918524"/>
                  <a:gd name="connsiteY7-82" fmla="*/ 854400 h 923906"/>
                  <a:gd name="connsiteX8-83" fmla="*/ 176697 w 918524"/>
                  <a:gd name="connsiteY8-84" fmla="*/ 914398 h 923906"/>
                  <a:gd name="connsiteX9-85" fmla="*/ 143648 w 918524"/>
                  <a:gd name="connsiteY9-86" fmla="*/ 613293 h 923906"/>
                  <a:gd name="connsiteX10-87" fmla="*/ 2063 w 918524"/>
                  <a:gd name="connsiteY10-88" fmla="*/ 349269 h 923906"/>
                  <a:gd name="connsiteX0-89" fmla="*/ 2063 w 918524"/>
                  <a:gd name="connsiteY0-90" fmla="*/ 349269 h 923906"/>
                  <a:gd name="connsiteX1-91" fmla="*/ 264202 w 918524"/>
                  <a:gd name="connsiteY1-92" fmla="*/ 223173 h 923906"/>
                  <a:gd name="connsiteX2-93" fmla="*/ 459262 w 918524"/>
                  <a:gd name="connsiteY2-94" fmla="*/ 0 h 923906"/>
                  <a:gd name="connsiteX3-95" fmla="*/ 654322 w 918524"/>
                  <a:gd name="connsiteY3-96" fmla="*/ 223173 h 923906"/>
                  <a:gd name="connsiteX4-97" fmla="*/ 916461 w 918524"/>
                  <a:gd name="connsiteY4-98" fmla="*/ 349269 h 923906"/>
                  <a:gd name="connsiteX5-99" fmla="*/ 774876 w 918524"/>
                  <a:gd name="connsiteY5-100" fmla="*/ 613293 h 923906"/>
                  <a:gd name="connsiteX6-101" fmla="*/ 741827 w 918524"/>
                  <a:gd name="connsiteY6-102" fmla="*/ 914398 h 923906"/>
                  <a:gd name="connsiteX7-103" fmla="*/ 459262 w 918524"/>
                  <a:gd name="connsiteY7-104" fmla="*/ 854400 h 923906"/>
                  <a:gd name="connsiteX8-105" fmla="*/ 176697 w 918524"/>
                  <a:gd name="connsiteY8-106" fmla="*/ 914398 h 923906"/>
                  <a:gd name="connsiteX9-107" fmla="*/ 143648 w 918524"/>
                  <a:gd name="connsiteY9-108" fmla="*/ 613293 h 923906"/>
                  <a:gd name="connsiteX10-109" fmla="*/ 2063 w 918524"/>
                  <a:gd name="connsiteY10-110" fmla="*/ 349269 h 923906"/>
                  <a:gd name="connsiteX0-111" fmla="*/ 2063 w 918524"/>
                  <a:gd name="connsiteY0-112" fmla="*/ 349269 h 923906"/>
                  <a:gd name="connsiteX1-113" fmla="*/ 264202 w 918524"/>
                  <a:gd name="connsiteY1-114" fmla="*/ 223173 h 923906"/>
                  <a:gd name="connsiteX2-115" fmla="*/ 459262 w 918524"/>
                  <a:gd name="connsiteY2-116" fmla="*/ 0 h 923906"/>
                  <a:gd name="connsiteX3-117" fmla="*/ 654322 w 918524"/>
                  <a:gd name="connsiteY3-118" fmla="*/ 223173 h 923906"/>
                  <a:gd name="connsiteX4-119" fmla="*/ 916461 w 918524"/>
                  <a:gd name="connsiteY4-120" fmla="*/ 349269 h 923906"/>
                  <a:gd name="connsiteX5-121" fmla="*/ 774876 w 918524"/>
                  <a:gd name="connsiteY5-122" fmla="*/ 613293 h 923906"/>
                  <a:gd name="connsiteX6-123" fmla="*/ 741827 w 918524"/>
                  <a:gd name="connsiteY6-124" fmla="*/ 914398 h 923906"/>
                  <a:gd name="connsiteX7-125" fmla="*/ 459262 w 918524"/>
                  <a:gd name="connsiteY7-126" fmla="*/ 854400 h 923906"/>
                  <a:gd name="connsiteX8-127" fmla="*/ 176697 w 918524"/>
                  <a:gd name="connsiteY8-128" fmla="*/ 914398 h 923906"/>
                  <a:gd name="connsiteX9-129" fmla="*/ 143648 w 918524"/>
                  <a:gd name="connsiteY9-130" fmla="*/ 613293 h 923906"/>
                  <a:gd name="connsiteX10-131" fmla="*/ 2063 w 918524"/>
                  <a:gd name="connsiteY10-132" fmla="*/ 349269 h 923906"/>
                  <a:gd name="connsiteX0-133" fmla="*/ 2063 w 918524"/>
                  <a:gd name="connsiteY0-134" fmla="*/ 349269 h 923906"/>
                  <a:gd name="connsiteX1-135" fmla="*/ 264202 w 918524"/>
                  <a:gd name="connsiteY1-136" fmla="*/ 223173 h 923906"/>
                  <a:gd name="connsiteX2-137" fmla="*/ 459262 w 918524"/>
                  <a:gd name="connsiteY2-138" fmla="*/ 0 h 923906"/>
                  <a:gd name="connsiteX3-139" fmla="*/ 654322 w 918524"/>
                  <a:gd name="connsiteY3-140" fmla="*/ 223173 h 923906"/>
                  <a:gd name="connsiteX4-141" fmla="*/ 916461 w 918524"/>
                  <a:gd name="connsiteY4-142" fmla="*/ 349269 h 923906"/>
                  <a:gd name="connsiteX5-143" fmla="*/ 774876 w 918524"/>
                  <a:gd name="connsiteY5-144" fmla="*/ 613293 h 923906"/>
                  <a:gd name="connsiteX6-145" fmla="*/ 741827 w 918524"/>
                  <a:gd name="connsiteY6-146" fmla="*/ 914398 h 923906"/>
                  <a:gd name="connsiteX7-147" fmla="*/ 459262 w 918524"/>
                  <a:gd name="connsiteY7-148" fmla="*/ 854400 h 923906"/>
                  <a:gd name="connsiteX8-149" fmla="*/ 176697 w 918524"/>
                  <a:gd name="connsiteY8-150" fmla="*/ 914398 h 923906"/>
                  <a:gd name="connsiteX9-151" fmla="*/ 143648 w 918524"/>
                  <a:gd name="connsiteY9-152" fmla="*/ 613293 h 923906"/>
                  <a:gd name="connsiteX10-153" fmla="*/ 2063 w 918524"/>
                  <a:gd name="connsiteY10-154" fmla="*/ 349269 h 923906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</a:cxnLst>
                <a:rect l="l" t="t" r="r" b="b"/>
                <a:pathLst>
                  <a:path w="918524" h="923906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C4EF39"/>
              </a:solidFill>
              <a:ln w="63500">
                <a:noFill/>
              </a:ln>
              <a:effectLst>
                <a:outerShdw blurRad="190500" dist="63500" dir="5400000" algn="t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aseline="-25000"/>
              </a:p>
            </p:txBody>
          </p:sp>
          <p:sp>
            <p:nvSpPr>
              <p:cNvPr id="19" name="五角星 2"/>
              <p:cNvSpPr/>
              <p:nvPr/>
            </p:nvSpPr>
            <p:spPr>
              <a:xfrm rot="20480842">
                <a:off x="7973451" y="5041848"/>
                <a:ext cx="1571083" cy="1580289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-1" fmla="*/ 0 w 914398"/>
                  <a:gd name="connsiteY0-2" fmla="*/ 349269 h 923906"/>
                  <a:gd name="connsiteX1-3" fmla="*/ 262139 w 914398"/>
                  <a:gd name="connsiteY1-4" fmla="*/ 223173 h 923906"/>
                  <a:gd name="connsiteX2-5" fmla="*/ 457199 w 914398"/>
                  <a:gd name="connsiteY2-6" fmla="*/ 0 h 923906"/>
                  <a:gd name="connsiteX3-7" fmla="*/ 652259 w 914398"/>
                  <a:gd name="connsiteY3-8" fmla="*/ 223173 h 923906"/>
                  <a:gd name="connsiteX4-9" fmla="*/ 914398 w 914398"/>
                  <a:gd name="connsiteY4-10" fmla="*/ 349269 h 923906"/>
                  <a:gd name="connsiteX5-11" fmla="*/ 772813 w 914398"/>
                  <a:gd name="connsiteY5-12" fmla="*/ 613293 h 923906"/>
                  <a:gd name="connsiteX6-13" fmla="*/ 739764 w 914398"/>
                  <a:gd name="connsiteY6-14" fmla="*/ 914398 h 923906"/>
                  <a:gd name="connsiteX7-15" fmla="*/ 457199 w 914398"/>
                  <a:gd name="connsiteY7-16" fmla="*/ 854400 h 923906"/>
                  <a:gd name="connsiteX8-17" fmla="*/ 174634 w 914398"/>
                  <a:gd name="connsiteY8-18" fmla="*/ 914398 h 923906"/>
                  <a:gd name="connsiteX9-19" fmla="*/ 141585 w 914398"/>
                  <a:gd name="connsiteY9-20" fmla="*/ 613293 h 923906"/>
                  <a:gd name="connsiteX10-21" fmla="*/ 0 w 914398"/>
                  <a:gd name="connsiteY10-22" fmla="*/ 349269 h 923906"/>
                  <a:gd name="connsiteX0-23" fmla="*/ 0 w 916461"/>
                  <a:gd name="connsiteY0-24" fmla="*/ 349269 h 923906"/>
                  <a:gd name="connsiteX1-25" fmla="*/ 262139 w 916461"/>
                  <a:gd name="connsiteY1-26" fmla="*/ 223173 h 923906"/>
                  <a:gd name="connsiteX2-27" fmla="*/ 457199 w 916461"/>
                  <a:gd name="connsiteY2-28" fmla="*/ 0 h 923906"/>
                  <a:gd name="connsiteX3-29" fmla="*/ 652259 w 916461"/>
                  <a:gd name="connsiteY3-30" fmla="*/ 223173 h 923906"/>
                  <a:gd name="connsiteX4-31" fmla="*/ 914398 w 916461"/>
                  <a:gd name="connsiteY4-32" fmla="*/ 349269 h 923906"/>
                  <a:gd name="connsiteX5-33" fmla="*/ 772813 w 916461"/>
                  <a:gd name="connsiteY5-34" fmla="*/ 613293 h 923906"/>
                  <a:gd name="connsiteX6-35" fmla="*/ 739764 w 916461"/>
                  <a:gd name="connsiteY6-36" fmla="*/ 914398 h 923906"/>
                  <a:gd name="connsiteX7-37" fmla="*/ 457199 w 916461"/>
                  <a:gd name="connsiteY7-38" fmla="*/ 854400 h 923906"/>
                  <a:gd name="connsiteX8-39" fmla="*/ 174634 w 916461"/>
                  <a:gd name="connsiteY8-40" fmla="*/ 914398 h 923906"/>
                  <a:gd name="connsiteX9-41" fmla="*/ 141585 w 916461"/>
                  <a:gd name="connsiteY9-42" fmla="*/ 613293 h 923906"/>
                  <a:gd name="connsiteX10-43" fmla="*/ 0 w 916461"/>
                  <a:gd name="connsiteY10-44" fmla="*/ 349269 h 923906"/>
                  <a:gd name="connsiteX0-45" fmla="*/ 0 w 916461"/>
                  <a:gd name="connsiteY0-46" fmla="*/ 349269 h 923906"/>
                  <a:gd name="connsiteX1-47" fmla="*/ 262139 w 916461"/>
                  <a:gd name="connsiteY1-48" fmla="*/ 223173 h 923906"/>
                  <a:gd name="connsiteX2-49" fmla="*/ 457199 w 916461"/>
                  <a:gd name="connsiteY2-50" fmla="*/ 0 h 923906"/>
                  <a:gd name="connsiteX3-51" fmla="*/ 652259 w 916461"/>
                  <a:gd name="connsiteY3-52" fmla="*/ 223173 h 923906"/>
                  <a:gd name="connsiteX4-53" fmla="*/ 914398 w 916461"/>
                  <a:gd name="connsiteY4-54" fmla="*/ 349269 h 923906"/>
                  <a:gd name="connsiteX5-55" fmla="*/ 772813 w 916461"/>
                  <a:gd name="connsiteY5-56" fmla="*/ 613293 h 923906"/>
                  <a:gd name="connsiteX6-57" fmla="*/ 739764 w 916461"/>
                  <a:gd name="connsiteY6-58" fmla="*/ 914398 h 923906"/>
                  <a:gd name="connsiteX7-59" fmla="*/ 457199 w 916461"/>
                  <a:gd name="connsiteY7-60" fmla="*/ 854400 h 923906"/>
                  <a:gd name="connsiteX8-61" fmla="*/ 174634 w 916461"/>
                  <a:gd name="connsiteY8-62" fmla="*/ 914398 h 923906"/>
                  <a:gd name="connsiteX9-63" fmla="*/ 141585 w 916461"/>
                  <a:gd name="connsiteY9-64" fmla="*/ 613293 h 923906"/>
                  <a:gd name="connsiteX10-65" fmla="*/ 0 w 916461"/>
                  <a:gd name="connsiteY10-66" fmla="*/ 349269 h 923906"/>
                  <a:gd name="connsiteX0-67" fmla="*/ 2063 w 918524"/>
                  <a:gd name="connsiteY0-68" fmla="*/ 349269 h 923906"/>
                  <a:gd name="connsiteX1-69" fmla="*/ 264202 w 918524"/>
                  <a:gd name="connsiteY1-70" fmla="*/ 223173 h 923906"/>
                  <a:gd name="connsiteX2-71" fmla="*/ 459262 w 918524"/>
                  <a:gd name="connsiteY2-72" fmla="*/ 0 h 923906"/>
                  <a:gd name="connsiteX3-73" fmla="*/ 654322 w 918524"/>
                  <a:gd name="connsiteY3-74" fmla="*/ 223173 h 923906"/>
                  <a:gd name="connsiteX4-75" fmla="*/ 916461 w 918524"/>
                  <a:gd name="connsiteY4-76" fmla="*/ 349269 h 923906"/>
                  <a:gd name="connsiteX5-77" fmla="*/ 774876 w 918524"/>
                  <a:gd name="connsiteY5-78" fmla="*/ 613293 h 923906"/>
                  <a:gd name="connsiteX6-79" fmla="*/ 741827 w 918524"/>
                  <a:gd name="connsiteY6-80" fmla="*/ 914398 h 923906"/>
                  <a:gd name="connsiteX7-81" fmla="*/ 459262 w 918524"/>
                  <a:gd name="connsiteY7-82" fmla="*/ 854400 h 923906"/>
                  <a:gd name="connsiteX8-83" fmla="*/ 176697 w 918524"/>
                  <a:gd name="connsiteY8-84" fmla="*/ 914398 h 923906"/>
                  <a:gd name="connsiteX9-85" fmla="*/ 143648 w 918524"/>
                  <a:gd name="connsiteY9-86" fmla="*/ 613293 h 923906"/>
                  <a:gd name="connsiteX10-87" fmla="*/ 2063 w 918524"/>
                  <a:gd name="connsiteY10-88" fmla="*/ 349269 h 923906"/>
                  <a:gd name="connsiteX0-89" fmla="*/ 2063 w 918524"/>
                  <a:gd name="connsiteY0-90" fmla="*/ 349269 h 923906"/>
                  <a:gd name="connsiteX1-91" fmla="*/ 264202 w 918524"/>
                  <a:gd name="connsiteY1-92" fmla="*/ 223173 h 923906"/>
                  <a:gd name="connsiteX2-93" fmla="*/ 459262 w 918524"/>
                  <a:gd name="connsiteY2-94" fmla="*/ 0 h 923906"/>
                  <a:gd name="connsiteX3-95" fmla="*/ 654322 w 918524"/>
                  <a:gd name="connsiteY3-96" fmla="*/ 223173 h 923906"/>
                  <a:gd name="connsiteX4-97" fmla="*/ 916461 w 918524"/>
                  <a:gd name="connsiteY4-98" fmla="*/ 349269 h 923906"/>
                  <a:gd name="connsiteX5-99" fmla="*/ 774876 w 918524"/>
                  <a:gd name="connsiteY5-100" fmla="*/ 613293 h 923906"/>
                  <a:gd name="connsiteX6-101" fmla="*/ 741827 w 918524"/>
                  <a:gd name="connsiteY6-102" fmla="*/ 914398 h 923906"/>
                  <a:gd name="connsiteX7-103" fmla="*/ 459262 w 918524"/>
                  <a:gd name="connsiteY7-104" fmla="*/ 854400 h 923906"/>
                  <a:gd name="connsiteX8-105" fmla="*/ 176697 w 918524"/>
                  <a:gd name="connsiteY8-106" fmla="*/ 914398 h 923906"/>
                  <a:gd name="connsiteX9-107" fmla="*/ 143648 w 918524"/>
                  <a:gd name="connsiteY9-108" fmla="*/ 613293 h 923906"/>
                  <a:gd name="connsiteX10-109" fmla="*/ 2063 w 918524"/>
                  <a:gd name="connsiteY10-110" fmla="*/ 349269 h 923906"/>
                  <a:gd name="connsiteX0-111" fmla="*/ 2063 w 918524"/>
                  <a:gd name="connsiteY0-112" fmla="*/ 349269 h 923906"/>
                  <a:gd name="connsiteX1-113" fmla="*/ 264202 w 918524"/>
                  <a:gd name="connsiteY1-114" fmla="*/ 223173 h 923906"/>
                  <a:gd name="connsiteX2-115" fmla="*/ 459262 w 918524"/>
                  <a:gd name="connsiteY2-116" fmla="*/ 0 h 923906"/>
                  <a:gd name="connsiteX3-117" fmla="*/ 654322 w 918524"/>
                  <a:gd name="connsiteY3-118" fmla="*/ 223173 h 923906"/>
                  <a:gd name="connsiteX4-119" fmla="*/ 916461 w 918524"/>
                  <a:gd name="connsiteY4-120" fmla="*/ 349269 h 923906"/>
                  <a:gd name="connsiteX5-121" fmla="*/ 774876 w 918524"/>
                  <a:gd name="connsiteY5-122" fmla="*/ 613293 h 923906"/>
                  <a:gd name="connsiteX6-123" fmla="*/ 741827 w 918524"/>
                  <a:gd name="connsiteY6-124" fmla="*/ 914398 h 923906"/>
                  <a:gd name="connsiteX7-125" fmla="*/ 459262 w 918524"/>
                  <a:gd name="connsiteY7-126" fmla="*/ 854400 h 923906"/>
                  <a:gd name="connsiteX8-127" fmla="*/ 176697 w 918524"/>
                  <a:gd name="connsiteY8-128" fmla="*/ 914398 h 923906"/>
                  <a:gd name="connsiteX9-129" fmla="*/ 143648 w 918524"/>
                  <a:gd name="connsiteY9-130" fmla="*/ 613293 h 923906"/>
                  <a:gd name="connsiteX10-131" fmla="*/ 2063 w 918524"/>
                  <a:gd name="connsiteY10-132" fmla="*/ 349269 h 923906"/>
                  <a:gd name="connsiteX0-133" fmla="*/ 2063 w 918524"/>
                  <a:gd name="connsiteY0-134" fmla="*/ 349269 h 923906"/>
                  <a:gd name="connsiteX1-135" fmla="*/ 264202 w 918524"/>
                  <a:gd name="connsiteY1-136" fmla="*/ 223173 h 923906"/>
                  <a:gd name="connsiteX2-137" fmla="*/ 459262 w 918524"/>
                  <a:gd name="connsiteY2-138" fmla="*/ 0 h 923906"/>
                  <a:gd name="connsiteX3-139" fmla="*/ 654322 w 918524"/>
                  <a:gd name="connsiteY3-140" fmla="*/ 223173 h 923906"/>
                  <a:gd name="connsiteX4-141" fmla="*/ 916461 w 918524"/>
                  <a:gd name="connsiteY4-142" fmla="*/ 349269 h 923906"/>
                  <a:gd name="connsiteX5-143" fmla="*/ 774876 w 918524"/>
                  <a:gd name="connsiteY5-144" fmla="*/ 613293 h 923906"/>
                  <a:gd name="connsiteX6-145" fmla="*/ 741827 w 918524"/>
                  <a:gd name="connsiteY6-146" fmla="*/ 914398 h 923906"/>
                  <a:gd name="connsiteX7-147" fmla="*/ 459262 w 918524"/>
                  <a:gd name="connsiteY7-148" fmla="*/ 854400 h 923906"/>
                  <a:gd name="connsiteX8-149" fmla="*/ 176697 w 918524"/>
                  <a:gd name="connsiteY8-150" fmla="*/ 914398 h 923906"/>
                  <a:gd name="connsiteX9-151" fmla="*/ 143648 w 918524"/>
                  <a:gd name="connsiteY9-152" fmla="*/ 613293 h 923906"/>
                  <a:gd name="connsiteX10-153" fmla="*/ 2063 w 918524"/>
                  <a:gd name="connsiteY10-154" fmla="*/ 349269 h 923906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</a:cxnLst>
                <a:rect l="l" t="t" r="r" b="b"/>
                <a:pathLst>
                  <a:path w="918524" h="923906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FF8FA7"/>
              </a:solidFill>
              <a:ln w="25400">
                <a:solidFill>
                  <a:schemeClr val="bg1"/>
                </a:solidFill>
              </a:ln>
              <a:effectLst>
                <a:innerShdw blurRad="368300">
                  <a:srgbClr val="FF3B65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aseline="-25000"/>
              </a:p>
            </p:txBody>
          </p:sp>
        </p:grpSp>
        <p:sp>
          <p:nvSpPr>
            <p:cNvPr id="17" name="弧形 16"/>
            <p:cNvSpPr/>
            <p:nvPr/>
          </p:nvSpPr>
          <p:spPr>
            <a:xfrm rot="15881703">
              <a:off x="2988235" y="627531"/>
              <a:ext cx="197224" cy="197224"/>
            </a:xfrm>
            <a:prstGeom prst="arc">
              <a:avLst>
                <a:gd name="adj1" fmla="val 16200000"/>
                <a:gd name="adj2" fmla="val 20358260"/>
              </a:avLst>
            </a:prstGeom>
            <a:ln w="41275">
              <a:solidFill>
                <a:schemeClr val="bg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969628" y="1606811"/>
            <a:ext cx="2230454" cy="1398934"/>
            <a:chOff x="594424" y="1153191"/>
            <a:chExt cx="2605976" cy="1634460"/>
          </a:xfrm>
        </p:grpSpPr>
        <p:sp>
          <p:nvSpPr>
            <p:cNvPr id="21" name="任意多边形 17"/>
            <p:cNvSpPr/>
            <p:nvPr/>
          </p:nvSpPr>
          <p:spPr>
            <a:xfrm>
              <a:off x="616196" y="1175175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noFill/>
            </a:ln>
            <a:effectLst>
              <a:outerShdw blurRad="152400" dist="889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任意多边形 18"/>
            <p:cNvSpPr/>
            <p:nvPr/>
          </p:nvSpPr>
          <p:spPr>
            <a:xfrm>
              <a:off x="594424" y="1153191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innerShdw blurRad="355600" dist="114300" dir="3600000">
                <a:srgbClr val="19B4C9">
                  <a:alpha val="71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3" name="组合 22"/>
          <p:cNvGrpSpPr/>
          <p:nvPr/>
        </p:nvGrpSpPr>
        <p:grpSpPr>
          <a:xfrm rot="2224307">
            <a:off x="1360629" y="653724"/>
            <a:ext cx="379384" cy="372408"/>
            <a:chOff x="10646778" y="4753862"/>
            <a:chExt cx="751521" cy="737702"/>
          </a:xfrm>
        </p:grpSpPr>
        <p:sp>
          <p:nvSpPr>
            <p:cNvPr id="24" name="五角星 2"/>
            <p:cNvSpPr/>
            <p:nvPr/>
          </p:nvSpPr>
          <p:spPr>
            <a:xfrm rot="20227648" flipH="1">
              <a:off x="10648573" y="4753862"/>
              <a:ext cx="749726" cy="728735"/>
            </a:xfrm>
            <a:custGeom>
              <a:avLst/>
              <a:gdLst>
                <a:gd name="connsiteX0" fmla="*/ 1 w 914400"/>
                <a:gd name="connsiteY0" fmla="*/ 349269 h 914400"/>
                <a:gd name="connsiteX1" fmla="*/ 262140 w 914400"/>
                <a:gd name="connsiteY1" fmla="*/ 223173 h 914400"/>
                <a:gd name="connsiteX2" fmla="*/ 457200 w 914400"/>
                <a:gd name="connsiteY2" fmla="*/ 0 h 914400"/>
                <a:gd name="connsiteX3" fmla="*/ 652260 w 914400"/>
                <a:gd name="connsiteY3" fmla="*/ 223173 h 914400"/>
                <a:gd name="connsiteX4" fmla="*/ 914399 w 914400"/>
                <a:gd name="connsiteY4" fmla="*/ 349269 h 914400"/>
                <a:gd name="connsiteX5" fmla="*/ 772814 w 914400"/>
                <a:gd name="connsiteY5" fmla="*/ 613293 h 914400"/>
                <a:gd name="connsiteX6" fmla="*/ 739765 w 914400"/>
                <a:gd name="connsiteY6" fmla="*/ 914398 h 914400"/>
                <a:gd name="connsiteX7" fmla="*/ 457200 w 914400"/>
                <a:gd name="connsiteY7" fmla="*/ 854400 h 914400"/>
                <a:gd name="connsiteX8" fmla="*/ 174635 w 914400"/>
                <a:gd name="connsiteY8" fmla="*/ 914398 h 914400"/>
                <a:gd name="connsiteX9" fmla="*/ 141586 w 914400"/>
                <a:gd name="connsiteY9" fmla="*/ 613293 h 914400"/>
                <a:gd name="connsiteX10" fmla="*/ 1 w 914400"/>
                <a:gd name="connsiteY10" fmla="*/ 349269 h 914400"/>
                <a:gd name="connsiteX0-1" fmla="*/ 0 w 914398"/>
                <a:gd name="connsiteY0-2" fmla="*/ 349269 h 923906"/>
                <a:gd name="connsiteX1-3" fmla="*/ 262139 w 914398"/>
                <a:gd name="connsiteY1-4" fmla="*/ 223173 h 923906"/>
                <a:gd name="connsiteX2-5" fmla="*/ 457199 w 914398"/>
                <a:gd name="connsiteY2-6" fmla="*/ 0 h 923906"/>
                <a:gd name="connsiteX3-7" fmla="*/ 652259 w 914398"/>
                <a:gd name="connsiteY3-8" fmla="*/ 223173 h 923906"/>
                <a:gd name="connsiteX4-9" fmla="*/ 914398 w 914398"/>
                <a:gd name="connsiteY4-10" fmla="*/ 349269 h 923906"/>
                <a:gd name="connsiteX5-11" fmla="*/ 772813 w 914398"/>
                <a:gd name="connsiteY5-12" fmla="*/ 613293 h 923906"/>
                <a:gd name="connsiteX6-13" fmla="*/ 739764 w 914398"/>
                <a:gd name="connsiteY6-14" fmla="*/ 914398 h 923906"/>
                <a:gd name="connsiteX7-15" fmla="*/ 457199 w 914398"/>
                <a:gd name="connsiteY7-16" fmla="*/ 854400 h 923906"/>
                <a:gd name="connsiteX8-17" fmla="*/ 174634 w 914398"/>
                <a:gd name="connsiteY8-18" fmla="*/ 914398 h 923906"/>
                <a:gd name="connsiteX9-19" fmla="*/ 141585 w 914398"/>
                <a:gd name="connsiteY9-20" fmla="*/ 613293 h 923906"/>
                <a:gd name="connsiteX10-21" fmla="*/ 0 w 914398"/>
                <a:gd name="connsiteY10-22" fmla="*/ 349269 h 923906"/>
                <a:gd name="connsiteX0-23" fmla="*/ 0 w 916461"/>
                <a:gd name="connsiteY0-24" fmla="*/ 349269 h 923906"/>
                <a:gd name="connsiteX1-25" fmla="*/ 262139 w 916461"/>
                <a:gd name="connsiteY1-26" fmla="*/ 223173 h 923906"/>
                <a:gd name="connsiteX2-27" fmla="*/ 457199 w 916461"/>
                <a:gd name="connsiteY2-28" fmla="*/ 0 h 923906"/>
                <a:gd name="connsiteX3-29" fmla="*/ 652259 w 916461"/>
                <a:gd name="connsiteY3-30" fmla="*/ 223173 h 923906"/>
                <a:gd name="connsiteX4-31" fmla="*/ 914398 w 916461"/>
                <a:gd name="connsiteY4-32" fmla="*/ 349269 h 923906"/>
                <a:gd name="connsiteX5-33" fmla="*/ 772813 w 916461"/>
                <a:gd name="connsiteY5-34" fmla="*/ 613293 h 923906"/>
                <a:gd name="connsiteX6-35" fmla="*/ 739764 w 916461"/>
                <a:gd name="connsiteY6-36" fmla="*/ 914398 h 923906"/>
                <a:gd name="connsiteX7-37" fmla="*/ 457199 w 916461"/>
                <a:gd name="connsiteY7-38" fmla="*/ 854400 h 923906"/>
                <a:gd name="connsiteX8-39" fmla="*/ 174634 w 916461"/>
                <a:gd name="connsiteY8-40" fmla="*/ 914398 h 923906"/>
                <a:gd name="connsiteX9-41" fmla="*/ 141585 w 916461"/>
                <a:gd name="connsiteY9-42" fmla="*/ 613293 h 923906"/>
                <a:gd name="connsiteX10-43" fmla="*/ 0 w 916461"/>
                <a:gd name="connsiteY10-44" fmla="*/ 349269 h 923906"/>
                <a:gd name="connsiteX0-45" fmla="*/ 0 w 916461"/>
                <a:gd name="connsiteY0-46" fmla="*/ 349269 h 923906"/>
                <a:gd name="connsiteX1-47" fmla="*/ 262139 w 916461"/>
                <a:gd name="connsiteY1-48" fmla="*/ 223173 h 923906"/>
                <a:gd name="connsiteX2-49" fmla="*/ 457199 w 916461"/>
                <a:gd name="connsiteY2-50" fmla="*/ 0 h 923906"/>
                <a:gd name="connsiteX3-51" fmla="*/ 652259 w 916461"/>
                <a:gd name="connsiteY3-52" fmla="*/ 223173 h 923906"/>
                <a:gd name="connsiteX4-53" fmla="*/ 914398 w 916461"/>
                <a:gd name="connsiteY4-54" fmla="*/ 349269 h 923906"/>
                <a:gd name="connsiteX5-55" fmla="*/ 772813 w 916461"/>
                <a:gd name="connsiteY5-56" fmla="*/ 613293 h 923906"/>
                <a:gd name="connsiteX6-57" fmla="*/ 739764 w 916461"/>
                <a:gd name="connsiteY6-58" fmla="*/ 914398 h 923906"/>
                <a:gd name="connsiteX7-59" fmla="*/ 457199 w 916461"/>
                <a:gd name="connsiteY7-60" fmla="*/ 854400 h 923906"/>
                <a:gd name="connsiteX8-61" fmla="*/ 174634 w 916461"/>
                <a:gd name="connsiteY8-62" fmla="*/ 914398 h 923906"/>
                <a:gd name="connsiteX9-63" fmla="*/ 141585 w 916461"/>
                <a:gd name="connsiteY9-64" fmla="*/ 613293 h 923906"/>
                <a:gd name="connsiteX10-65" fmla="*/ 0 w 916461"/>
                <a:gd name="connsiteY10-66" fmla="*/ 349269 h 923906"/>
                <a:gd name="connsiteX0-67" fmla="*/ 2063 w 918524"/>
                <a:gd name="connsiteY0-68" fmla="*/ 349269 h 923906"/>
                <a:gd name="connsiteX1-69" fmla="*/ 264202 w 918524"/>
                <a:gd name="connsiteY1-70" fmla="*/ 223173 h 923906"/>
                <a:gd name="connsiteX2-71" fmla="*/ 459262 w 918524"/>
                <a:gd name="connsiteY2-72" fmla="*/ 0 h 923906"/>
                <a:gd name="connsiteX3-73" fmla="*/ 654322 w 918524"/>
                <a:gd name="connsiteY3-74" fmla="*/ 223173 h 923906"/>
                <a:gd name="connsiteX4-75" fmla="*/ 916461 w 918524"/>
                <a:gd name="connsiteY4-76" fmla="*/ 349269 h 923906"/>
                <a:gd name="connsiteX5-77" fmla="*/ 774876 w 918524"/>
                <a:gd name="connsiteY5-78" fmla="*/ 613293 h 923906"/>
                <a:gd name="connsiteX6-79" fmla="*/ 741827 w 918524"/>
                <a:gd name="connsiteY6-80" fmla="*/ 914398 h 923906"/>
                <a:gd name="connsiteX7-81" fmla="*/ 459262 w 918524"/>
                <a:gd name="connsiteY7-82" fmla="*/ 854400 h 923906"/>
                <a:gd name="connsiteX8-83" fmla="*/ 176697 w 918524"/>
                <a:gd name="connsiteY8-84" fmla="*/ 914398 h 923906"/>
                <a:gd name="connsiteX9-85" fmla="*/ 143648 w 918524"/>
                <a:gd name="connsiteY9-86" fmla="*/ 613293 h 923906"/>
                <a:gd name="connsiteX10-87" fmla="*/ 2063 w 918524"/>
                <a:gd name="connsiteY10-88" fmla="*/ 349269 h 923906"/>
                <a:gd name="connsiteX0-89" fmla="*/ 2063 w 918524"/>
                <a:gd name="connsiteY0-90" fmla="*/ 349269 h 923906"/>
                <a:gd name="connsiteX1-91" fmla="*/ 264202 w 918524"/>
                <a:gd name="connsiteY1-92" fmla="*/ 223173 h 923906"/>
                <a:gd name="connsiteX2-93" fmla="*/ 459262 w 918524"/>
                <a:gd name="connsiteY2-94" fmla="*/ 0 h 923906"/>
                <a:gd name="connsiteX3-95" fmla="*/ 654322 w 918524"/>
                <a:gd name="connsiteY3-96" fmla="*/ 223173 h 923906"/>
                <a:gd name="connsiteX4-97" fmla="*/ 916461 w 918524"/>
                <a:gd name="connsiteY4-98" fmla="*/ 349269 h 923906"/>
                <a:gd name="connsiteX5-99" fmla="*/ 774876 w 918524"/>
                <a:gd name="connsiteY5-100" fmla="*/ 613293 h 923906"/>
                <a:gd name="connsiteX6-101" fmla="*/ 741827 w 918524"/>
                <a:gd name="connsiteY6-102" fmla="*/ 914398 h 923906"/>
                <a:gd name="connsiteX7-103" fmla="*/ 459262 w 918524"/>
                <a:gd name="connsiteY7-104" fmla="*/ 854400 h 923906"/>
                <a:gd name="connsiteX8-105" fmla="*/ 176697 w 918524"/>
                <a:gd name="connsiteY8-106" fmla="*/ 914398 h 923906"/>
                <a:gd name="connsiteX9-107" fmla="*/ 143648 w 918524"/>
                <a:gd name="connsiteY9-108" fmla="*/ 613293 h 923906"/>
                <a:gd name="connsiteX10-109" fmla="*/ 2063 w 918524"/>
                <a:gd name="connsiteY10-110" fmla="*/ 349269 h 923906"/>
                <a:gd name="connsiteX0-111" fmla="*/ 2063 w 918524"/>
                <a:gd name="connsiteY0-112" fmla="*/ 349269 h 923906"/>
                <a:gd name="connsiteX1-113" fmla="*/ 264202 w 918524"/>
                <a:gd name="connsiteY1-114" fmla="*/ 223173 h 923906"/>
                <a:gd name="connsiteX2-115" fmla="*/ 459262 w 918524"/>
                <a:gd name="connsiteY2-116" fmla="*/ 0 h 923906"/>
                <a:gd name="connsiteX3-117" fmla="*/ 654322 w 918524"/>
                <a:gd name="connsiteY3-118" fmla="*/ 223173 h 923906"/>
                <a:gd name="connsiteX4-119" fmla="*/ 916461 w 918524"/>
                <a:gd name="connsiteY4-120" fmla="*/ 349269 h 923906"/>
                <a:gd name="connsiteX5-121" fmla="*/ 774876 w 918524"/>
                <a:gd name="connsiteY5-122" fmla="*/ 613293 h 923906"/>
                <a:gd name="connsiteX6-123" fmla="*/ 741827 w 918524"/>
                <a:gd name="connsiteY6-124" fmla="*/ 914398 h 923906"/>
                <a:gd name="connsiteX7-125" fmla="*/ 459262 w 918524"/>
                <a:gd name="connsiteY7-126" fmla="*/ 854400 h 923906"/>
                <a:gd name="connsiteX8-127" fmla="*/ 176697 w 918524"/>
                <a:gd name="connsiteY8-128" fmla="*/ 914398 h 923906"/>
                <a:gd name="connsiteX9-129" fmla="*/ 143648 w 918524"/>
                <a:gd name="connsiteY9-130" fmla="*/ 613293 h 923906"/>
                <a:gd name="connsiteX10-131" fmla="*/ 2063 w 918524"/>
                <a:gd name="connsiteY10-132" fmla="*/ 349269 h 923906"/>
                <a:gd name="connsiteX0-133" fmla="*/ 2063 w 918524"/>
                <a:gd name="connsiteY0-134" fmla="*/ 349269 h 923906"/>
                <a:gd name="connsiteX1-135" fmla="*/ 264202 w 918524"/>
                <a:gd name="connsiteY1-136" fmla="*/ 223173 h 923906"/>
                <a:gd name="connsiteX2-137" fmla="*/ 459262 w 918524"/>
                <a:gd name="connsiteY2-138" fmla="*/ 0 h 923906"/>
                <a:gd name="connsiteX3-139" fmla="*/ 654322 w 918524"/>
                <a:gd name="connsiteY3-140" fmla="*/ 223173 h 923906"/>
                <a:gd name="connsiteX4-141" fmla="*/ 916461 w 918524"/>
                <a:gd name="connsiteY4-142" fmla="*/ 349269 h 923906"/>
                <a:gd name="connsiteX5-143" fmla="*/ 774876 w 918524"/>
                <a:gd name="connsiteY5-144" fmla="*/ 613293 h 923906"/>
                <a:gd name="connsiteX6-145" fmla="*/ 741827 w 918524"/>
                <a:gd name="connsiteY6-146" fmla="*/ 914398 h 923906"/>
                <a:gd name="connsiteX7-147" fmla="*/ 459262 w 918524"/>
                <a:gd name="connsiteY7-148" fmla="*/ 854400 h 923906"/>
                <a:gd name="connsiteX8-149" fmla="*/ 176697 w 918524"/>
                <a:gd name="connsiteY8-150" fmla="*/ 914398 h 923906"/>
                <a:gd name="connsiteX9-151" fmla="*/ 143648 w 918524"/>
                <a:gd name="connsiteY9-152" fmla="*/ 613293 h 923906"/>
                <a:gd name="connsiteX10-153" fmla="*/ 2063 w 918524"/>
                <a:gd name="connsiteY10-154" fmla="*/ 349269 h 92390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</a:cxnLst>
              <a:rect l="l" t="t" r="r" b="b"/>
              <a:pathLst>
                <a:path w="918524" h="923906">
                  <a:moveTo>
                    <a:pt x="2063" y="349269"/>
                  </a:moveTo>
                  <a:cubicBezTo>
                    <a:pt x="22155" y="284249"/>
                    <a:pt x="188002" y="281384"/>
                    <a:pt x="264202" y="223173"/>
                  </a:cubicBezTo>
                  <a:cubicBezTo>
                    <a:pt x="340402" y="164962"/>
                    <a:pt x="394242" y="0"/>
                    <a:pt x="459262" y="0"/>
                  </a:cubicBezTo>
                  <a:cubicBezTo>
                    <a:pt x="524282" y="0"/>
                    <a:pt x="578122" y="164962"/>
                    <a:pt x="654322" y="223173"/>
                  </a:cubicBezTo>
                  <a:cubicBezTo>
                    <a:pt x="730522" y="281384"/>
                    <a:pt x="896369" y="284249"/>
                    <a:pt x="916461" y="349269"/>
                  </a:cubicBezTo>
                  <a:cubicBezTo>
                    <a:pt x="936553" y="414289"/>
                    <a:pt x="803982" y="519105"/>
                    <a:pt x="774876" y="613293"/>
                  </a:cubicBezTo>
                  <a:cubicBezTo>
                    <a:pt x="745770" y="707481"/>
                    <a:pt x="794429" y="874213"/>
                    <a:pt x="741827" y="914398"/>
                  </a:cubicBezTo>
                  <a:cubicBezTo>
                    <a:pt x="689225" y="954583"/>
                    <a:pt x="553450" y="854400"/>
                    <a:pt x="459262" y="854400"/>
                  </a:cubicBezTo>
                  <a:cubicBezTo>
                    <a:pt x="365074" y="874399"/>
                    <a:pt x="257367" y="928196"/>
                    <a:pt x="176697" y="914398"/>
                  </a:cubicBezTo>
                  <a:cubicBezTo>
                    <a:pt x="96027" y="900600"/>
                    <a:pt x="172754" y="707481"/>
                    <a:pt x="143648" y="613293"/>
                  </a:cubicBezTo>
                  <a:cubicBezTo>
                    <a:pt x="114542" y="519105"/>
                    <a:pt x="-18029" y="414289"/>
                    <a:pt x="2063" y="349269"/>
                  </a:cubicBezTo>
                  <a:close/>
                </a:path>
              </a:pathLst>
            </a:custGeom>
            <a:solidFill>
              <a:schemeClr val="bg1"/>
            </a:solidFill>
            <a:ln w="15875">
              <a:noFill/>
            </a:ln>
            <a:effectLst>
              <a:outerShdw blurRad="76200" dist="50800" dir="5400000" algn="t" rotWithShape="0">
                <a:prstClr val="black">
                  <a:alpha val="1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5" name="组合 24"/>
            <p:cNvGrpSpPr/>
            <p:nvPr/>
          </p:nvGrpSpPr>
          <p:grpSpPr>
            <a:xfrm>
              <a:off x="10646778" y="4762829"/>
              <a:ext cx="749726" cy="728735"/>
              <a:chOff x="11012539" y="4493889"/>
              <a:chExt cx="749726" cy="728735"/>
            </a:xfrm>
          </p:grpSpPr>
          <p:sp>
            <p:nvSpPr>
              <p:cNvPr id="26" name="五角星 2"/>
              <p:cNvSpPr/>
              <p:nvPr/>
            </p:nvSpPr>
            <p:spPr>
              <a:xfrm rot="20227648" flipH="1">
                <a:off x="11012539" y="4493889"/>
                <a:ext cx="749726" cy="728735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-1" fmla="*/ 0 w 914398"/>
                  <a:gd name="connsiteY0-2" fmla="*/ 349269 h 923906"/>
                  <a:gd name="connsiteX1-3" fmla="*/ 262139 w 914398"/>
                  <a:gd name="connsiteY1-4" fmla="*/ 223173 h 923906"/>
                  <a:gd name="connsiteX2-5" fmla="*/ 457199 w 914398"/>
                  <a:gd name="connsiteY2-6" fmla="*/ 0 h 923906"/>
                  <a:gd name="connsiteX3-7" fmla="*/ 652259 w 914398"/>
                  <a:gd name="connsiteY3-8" fmla="*/ 223173 h 923906"/>
                  <a:gd name="connsiteX4-9" fmla="*/ 914398 w 914398"/>
                  <a:gd name="connsiteY4-10" fmla="*/ 349269 h 923906"/>
                  <a:gd name="connsiteX5-11" fmla="*/ 772813 w 914398"/>
                  <a:gd name="connsiteY5-12" fmla="*/ 613293 h 923906"/>
                  <a:gd name="connsiteX6-13" fmla="*/ 739764 w 914398"/>
                  <a:gd name="connsiteY6-14" fmla="*/ 914398 h 923906"/>
                  <a:gd name="connsiteX7-15" fmla="*/ 457199 w 914398"/>
                  <a:gd name="connsiteY7-16" fmla="*/ 854400 h 923906"/>
                  <a:gd name="connsiteX8-17" fmla="*/ 174634 w 914398"/>
                  <a:gd name="connsiteY8-18" fmla="*/ 914398 h 923906"/>
                  <a:gd name="connsiteX9-19" fmla="*/ 141585 w 914398"/>
                  <a:gd name="connsiteY9-20" fmla="*/ 613293 h 923906"/>
                  <a:gd name="connsiteX10-21" fmla="*/ 0 w 914398"/>
                  <a:gd name="connsiteY10-22" fmla="*/ 349269 h 923906"/>
                  <a:gd name="connsiteX0-23" fmla="*/ 0 w 916461"/>
                  <a:gd name="connsiteY0-24" fmla="*/ 349269 h 923906"/>
                  <a:gd name="connsiteX1-25" fmla="*/ 262139 w 916461"/>
                  <a:gd name="connsiteY1-26" fmla="*/ 223173 h 923906"/>
                  <a:gd name="connsiteX2-27" fmla="*/ 457199 w 916461"/>
                  <a:gd name="connsiteY2-28" fmla="*/ 0 h 923906"/>
                  <a:gd name="connsiteX3-29" fmla="*/ 652259 w 916461"/>
                  <a:gd name="connsiteY3-30" fmla="*/ 223173 h 923906"/>
                  <a:gd name="connsiteX4-31" fmla="*/ 914398 w 916461"/>
                  <a:gd name="connsiteY4-32" fmla="*/ 349269 h 923906"/>
                  <a:gd name="connsiteX5-33" fmla="*/ 772813 w 916461"/>
                  <a:gd name="connsiteY5-34" fmla="*/ 613293 h 923906"/>
                  <a:gd name="connsiteX6-35" fmla="*/ 739764 w 916461"/>
                  <a:gd name="connsiteY6-36" fmla="*/ 914398 h 923906"/>
                  <a:gd name="connsiteX7-37" fmla="*/ 457199 w 916461"/>
                  <a:gd name="connsiteY7-38" fmla="*/ 854400 h 923906"/>
                  <a:gd name="connsiteX8-39" fmla="*/ 174634 w 916461"/>
                  <a:gd name="connsiteY8-40" fmla="*/ 914398 h 923906"/>
                  <a:gd name="connsiteX9-41" fmla="*/ 141585 w 916461"/>
                  <a:gd name="connsiteY9-42" fmla="*/ 613293 h 923906"/>
                  <a:gd name="connsiteX10-43" fmla="*/ 0 w 916461"/>
                  <a:gd name="connsiteY10-44" fmla="*/ 349269 h 923906"/>
                  <a:gd name="connsiteX0-45" fmla="*/ 0 w 916461"/>
                  <a:gd name="connsiteY0-46" fmla="*/ 349269 h 923906"/>
                  <a:gd name="connsiteX1-47" fmla="*/ 262139 w 916461"/>
                  <a:gd name="connsiteY1-48" fmla="*/ 223173 h 923906"/>
                  <a:gd name="connsiteX2-49" fmla="*/ 457199 w 916461"/>
                  <a:gd name="connsiteY2-50" fmla="*/ 0 h 923906"/>
                  <a:gd name="connsiteX3-51" fmla="*/ 652259 w 916461"/>
                  <a:gd name="connsiteY3-52" fmla="*/ 223173 h 923906"/>
                  <a:gd name="connsiteX4-53" fmla="*/ 914398 w 916461"/>
                  <a:gd name="connsiteY4-54" fmla="*/ 349269 h 923906"/>
                  <a:gd name="connsiteX5-55" fmla="*/ 772813 w 916461"/>
                  <a:gd name="connsiteY5-56" fmla="*/ 613293 h 923906"/>
                  <a:gd name="connsiteX6-57" fmla="*/ 739764 w 916461"/>
                  <a:gd name="connsiteY6-58" fmla="*/ 914398 h 923906"/>
                  <a:gd name="connsiteX7-59" fmla="*/ 457199 w 916461"/>
                  <a:gd name="connsiteY7-60" fmla="*/ 854400 h 923906"/>
                  <a:gd name="connsiteX8-61" fmla="*/ 174634 w 916461"/>
                  <a:gd name="connsiteY8-62" fmla="*/ 914398 h 923906"/>
                  <a:gd name="connsiteX9-63" fmla="*/ 141585 w 916461"/>
                  <a:gd name="connsiteY9-64" fmla="*/ 613293 h 923906"/>
                  <a:gd name="connsiteX10-65" fmla="*/ 0 w 916461"/>
                  <a:gd name="connsiteY10-66" fmla="*/ 349269 h 923906"/>
                  <a:gd name="connsiteX0-67" fmla="*/ 2063 w 918524"/>
                  <a:gd name="connsiteY0-68" fmla="*/ 349269 h 923906"/>
                  <a:gd name="connsiteX1-69" fmla="*/ 264202 w 918524"/>
                  <a:gd name="connsiteY1-70" fmla="*/ 223173 h 923906"/>
                  <a:gd name="connsiteX2-71" fmla="*/ 459262 w 918524"/>
                  <a:gd name="connsiteY2-72" fmla="*/ 0 h 923906"/>
                  <a:gd name="connsiteX3-73" fmla="*/ 654322 w 918524"/>
                  <a:gd name="connsiteY3-74" fmla="*/ 223173 h 923906"/>
                  <a:gd name="connsiteX4-75" fmla="*/ 916461 w 918524"/>
                  <a:gd name="connsiteY4-76" fmla="*/ 349269 h 923906"/>
                  <a:gd name="connsiteX5-77" fmla="*/ 774876 w 918524"/>
                  <a:gd name="connsiteY5-78" fmla="*/ 613293 h 923906"/>
                  <a:gd name="connsiteX6-79" fmla="*/ 741827 w 918524"/>
                  <a:gd name="connsiteY6-80" fmla="*/ 914398 h 923906"/>
                  <a:gd name="connsiteX7-81" fmla="*/ 459262 w 918524"/>
                  <a:gd name="connsiteY7-82" fmla="*/ 854400 h 923906"/>
                  <a:gd name="connsiteX8-83" fmla="*/ 176697 w 918524"/>
                  <a:gd name="connsiteY8-84" fmla="*/ 914398 h 923906"/>
                  <a:gd name="connsiteX9-85" fmla="*/ 143648 w 918524"/>
                  <a:gd name="connsiteY9-86" fmla="*/ 613293 h 923906"/>
                  <a:gd name="connsiteX10-87" fmla="*/ 2063 w 918524"/>
                  <a:gd name="connsiteY10-88" fmla="*/ 349269 h 923906"/>
                  <a:gd name="connsiteX0-89" fmla="*/ 2063 w 918524"/>
                  <a:gd name="connsiteY0-90" fmla="*/ 349269 h 923906"/>
                  <a:gd name="connsiteX1-91" fmla="*/ 264202 w 918524"/>
                  <a:gd name="connsiteY1-92" fmla="*/ 223173 h 923906"/>
                  <a:gd name="connsiteX2-93" fmla="*/ 459262 w 918524"/>
                  <a:gd name="connsiteY2-94" fmla="*/ 0 h 923906"/>
                  <a:gd name="connsiteX3-95" fmla="*/ 654322 w 918524"/>
                  <a:gd name="connsiteY3-96" fmla="*/ 223173 h 923906"/>
                  <a:gd name="connsiteX4-97" fmla="*/ 916461 w 918524"/>
                  <a:gd name="connsiteY4-98" fmla="*/ 349269 h 923906"/>
                  <a:gd name="connsiteX5-99" fmla="*/ 774876 w 918524"/>
                  <a:gd name="connsiteY5-100" fmla="*/ 613293 h 923906"/>
                  <a:gd name="connsiteX6-101" fmla="*/ 741827 w 918524"/>
                  <a:gd name="connsiteY6-102" fmla="*/ 914398 h 923906"/>
                  <a:gd name="connsiteX7-103" fmla="*/ 459262 w 918524"/>
                  <a:gd name="connsiteY7-104" fmla="*/ 854400 h 923906"/>
                  <a:gd name="connsiteX8-105" fmla="*/ 176697 w 918524"/>
                  <a:gd name="connsiteY8-106" fmla="*/ 914398 h 923906"/>
                  <a:gd name="connsiteX9-107" fmla="*/ 143648 w 918524"/>
                  <a:gd name="connsiteY9-108" fmla="*/ 613293 h 923906"/>
                  <a:gd name="connsiteX10-109" fmla="*/ 2063 w 918524"/>
                  <a:gd name="connsiteY10-110" fmla="*/ 349269 h 923906"/>
                  <a:gd name="connsiteX0-111" fmla="*/ 2063 w 918524"/>
                  <a:gd name="connsiteY0-112" fmla="*/ 349269 h 923906"/>
                  <a:gd name="connsiteX1-113" fmla="*/ 264202 w 918524"/>
                  <a:gd name="connsiteY1-114" fmla="*/ 223173 h 923906"/>
                  <a:gd name="connsiteX2-115" fmla="*/ 459262 w 918524"/>
                  <a:gd name="connsiteY2-116" fmla="*/ 0 h 923906"/>
                  <a:gd name="connsiteX3-117" fmla="*/ 654322 w 918524"/>
                  <a:gd name="connsiteY3-118" fmla="*/ 223173 h 923906"/>
                  <a:gd name="connsiteX4-119" fmla="*/ 916461 w 918524"/>
                  <a:gd name="connsiteY4-120" fmla="*/ 349269 h 923906"/>
                  <a:gd name="connsiteX5-121" fmla="*/ 774876 w 918524"/>
                  <a:gd name="connsiteY5-122" fmla="*/ 613293 h 923906"/>
                  <a:gd name="connsiteX6-123" fmla="*/ 741827 w 918524"/>
                  <a:gd name="connsiteY6-124" fmla="*/ 914398 h 923906"/>
                  <a:gd name="connsiteX7-125" fmla="*/ 459262 w 918524"/>
                  <a:gd name="connsiteY7-126" fmla="*/ 854400 h 923906"/>
                  <a:gd name="connsiteX8-127" fmla="*/ 176697 w 918524"/>
                  <a:gd name="connsiteY8-128" fmla="*/ 914398 h 923906"/>
                  <a:gd name="connsiteX9-129" fmla="*/ 143648 w 918524"/>
                  <a:gd name="connsiteY9-130" fmla="*/ 613293 h 923906"/>
                  <a:gd name="connsiteX10-131" fmla="*/ 2063 w 918524"/>
                  <a:gd name="connsiteY10-132" fmla="*/ 349269 h 923906"/>
                  <a:gd name="connsiteX0-133" fmla="*/ 2063 w 918524"/>
                  <a:gd name="connsiteY0-134" fmla="*/ 349269 h 923906"/>
                  <a:gd name="connsiteX1-135" fmla="*/ 264202 w 918524"/>
                  <a:gd name="connsiteY1-136" fmla="*/ 223173 h 923906"/>
                  <a:gd name="connsiteX2-137" fmla="*/ 459262 w 918524"/>
                  <a:gd name="connsiteY2-138" fmla="*/ 0 h 923906"/>
                  <a:gd name="connsiteX3-139" fmla="*/ 654322 w 918524"/>
                  <a:gd name="connsiteY3-140" fmla="*/ 223173 h 923906"/>
                  <a:gd name="connsiteX4-141" fmla="*/ 916461 w 918524"/>
                  <a:gd name="connsiteY4-142" fmla="*/ 349269 h 923906"/>
                  <a:gd name="connsiteX5-143" fmla="*/ 774876 w 918524"/>
                  <a:gd name="connsiteY5-144" fmla="*/ 613293 h 923906"/>
                  <a:gd name="connsiteX6-145" fmla="*/ 741827 w 918524"/>
                  <a:gd name="connsiteY6-146" fmla="*/ 914398 h 923906"/>
                  <a:gd name="connsiteX7-147" fmla="*/ 459262 w 918524"/>
                  <a:gd name="connsiteY7-148" fmla="*/ 854400 h 923906"/>
                  <a:gd name="connsiteX8-149" fmla="*/ 176697 w 918524"/>
                  <a:gd name="connsiteY8-150" fmla="*/ 914398 h 923906"/>
                  <a:gd name="connsiteX9-151" fmla="*/ 143648 w 918524"/>
                  <a:gd name="connsiteY9-152" fmla="*/ 613293 h 923906"/>
                  <a:gd name="connsiteX10-153" fmla="*/ 2063 w 918524"/>
                  <a:gd name="connsiteY10-154" fmla="*/ 349269 h 923906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</a:cxnLst>
                <a:rect l="l" t="t" r="r" b="b"/>
                <a:pathLst>
                  <a:path w="918524" h="923906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FFFF00"/>
              </a:solidFill>
              <a:ln w="15875">
                <a:solidFill>
                  <a:srgbClr val="FFFF00"/>
                </a:solidFill>
              </a:ln>
              <a:effectLst>
                <a:innerShdw blurRad="292100">
                  <a:srgbClr val="FFC000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7" name="五角星 2"/>
              <p:cNvSpPr/>
              <p:nvPr/>
            </p:nvSpPr>
            <p:spPr>
              <a:xfrm rot="20424262">
                <a:off x="11046365" y="4655056"/>
                <a:ext cx="290576" cy="221980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-1" fmla="*/ 0 w 914398"/>
                  <a:gd name="connsiteY0-2" fmla="*/ 349269 h 923906"/>
                  <a:gd name="connsiteX1-3" fmla="*/ 262139 w 914398"/>
                  <a:gd name="connsiteY1-4" fmla="*/ 223173 h 923906"/>
                  <a:gd name="connsiteX2-5" fmla="*/ 457199 w 914398"/>
                  <a:gd name="connsiteY2-6" fmla="*/ 0 h 923906"/>
                  <a:gd name="connsiteX3-7" fmla="*/ 652259 w 914398"/>
                  <a:gd name="connsiteY3-8" fmla="*/ 223173 h 923906"/>
                  <a:gd name="connsiteX4-9" fmla="*/ 914398 w 914398"/>
                  <a:gd name="connsiteY4-10" fmla="*/ 349269 h 923906"/>
                  <a:gd name="connsiteX5-11" fmla="*/ 772813 w 914398"/>
                  <a:gd name="connsiteY5-12" fmla="*/ 613293 h 923906"/>
                  <a:gd name="connsiteX6-13" fmla="*/ 739764 w 914398"/>
                  <a:gd name="connsiteY6-14" fmla="*/ 914398 h 923906"/>
                  <a:gd name="connsiteX7-15" fmla="*/ 457199 w 914398"/>
                  <a:gd name="connsiteY7-16" fmla="*/ 854400 h 923906"/>
                  <a:gd name="connsiteX8-17" fmla="*/ 174634 w 914398"/>
                  <a:gd name="connsiteY8-18" fmla="*/ 914398 h 923906"/>
                  <a:gd name="connsiteX9-19" fmla="*/ 141585 w 914398"/>
                  <a:gd name="connsiteY9-20" fmla="*/ 613293 h 923906"/>
                  <a:gd name="connsiteX10-21" fmla="*/ 0 w 914398"/>
                  <a:gd name="connsiteY10-22" fmla="*/ 349269 h 923906"/>
                  <a:gd name="connsiteX0-23" fmla="*/ 0 w 916461"/>
                  <a:gd name="connsiteY0-24" fmla="*/ 349269 h 923906"/>
                  <a:gd name="connsiteX1-25" fmla="*/ 262139 w 916461"/>
                  <a:gd name="connsiteY1-26" fmla="*/ 223173 h 923906"/>
                  <a:gd name="connsiteX2-27" fmla="*/ 457199 w 916461"/>
                  <a:gd name="connsiteY2-28" fmla="*/ 0 h 923906"/>
                  <a:gd name="connsiteX3-29" fmla="*/ 652259 w 916461"/>
                  <a:gd name="connsiteY3-30" fmla="*/ 223173 h 923906"/>
                  <a:gd name="connsiteX4-31" fmla="*/ 914398 w 916461"/>
                  <a:gd name="connsiteY4-32" fmla="*/ 349269 h 923906"/>
                  <a:gd name="connsiteX5-33" fmla="*/ 772813 w 916461"/>
                  <a:gd name="connsiteY5-34" fmla="*/ 613293 h 923906"/>
                  <a:gd name="connsiteX6-35" fmla="*/ 739764 w 916461"/>
                  <a:gd name="connsiteY6-36" fmla="*/ 914398 h 923906"/>
                  <a:gd name="connsiteX7-37" fmla="*/ 457199 w 916461"/>
                  <a:gd name="connsiteY7-38" fmla="*/ 854400 h 923906"/>
                  <a:gd name="connsiteX8-39" fmla="*/ 174634 w 916461"/>
                  <a:gd name="connsiteY8-40" fmla="*/ 914398 h 923906"/>
                  <a:gd name="connsiteX9-41" fmla="*/ 141585 w 916461"/>
                  <a:gd name="connsiteY9-42" fmla="*/ 613293 h 923906"/>
                  <a:gd name="connsiteX10-43" fmla="*/ 0 w 916461"/>
                  <a:gd name="connsiteY10-44" fmla="*/ 349269 h 923906"/>
                  <a:gd name="connsiteX0-45" fmla="*/ 0 w 916461"/>
                  <a:gd name="connsiteY0-46" fmla="*/ 349269 h 923906"/>
                  <a:gd name="connsiteX1-47" fmla="*/ 262139 w 916461"/>
                  <a:gd name="connsiteY1-48" fmla="*/ 223173 h 923906"/>
                  <a:gd name="connsiteX2-49" fmla="*/ 457199 w 916461"/>
                  <a:gd name="connsiteY2-50" fmla="*/ 0 h 923906"/>
                  <a:gd name="connsiteX3-51" fmla="*/ 652259 w 916461"/>
                  <a:gd name="connsiteY3-52" fmla="*/ 223173 h 923906"/>
                  <a:gd name="connsiteX4-53" fmla="*/ 914398 w 916461"/>
                  <a:gd name="connsiteY4-54" fmla="*/ 349269 h 923906"/>
                  <a:gd name="connsiteX5-55" fmla="*/ 772813 w 916461"/>
                  <a:gd name="connsiteY5-56" fmla="*/ 613293 h 923906"/>
                  <a:gd name="connsiteX6-57" fmla="*/ 739764 w 916461"/>
                  <a:gd name="connsiteY6-58" fmla="*/ 914398 h 923906"/>
                  <a:gd name="connsiteX7-59" fmla="*/ 457199 w 916461"/>
                  <a:gd name="connsiteY7-60" fmla="*/ 854400 h 923906"/>
                  <a:gd name="connsiteX8-61" fmla="*/ 174634 w 916461"/>
                  <a:gd name="connsiteY8-62" fmla="*/ 914398 h 923906"/>
                  <a:gd name="connsiteX9-63" fmla="*/ 141585 w 916461"/>
                  <a:gd name="connsiteY9-64" fmla="*/ 613293 h 923906"/>
                  <a:gd name="connsiteX10-65" fmla="*/ 0 w 916461"/>
                  <a:gd name="connsiteY10-66" fmla="*/ 349269 h 923906"/>
                  <a:gd name="connsiteX0-67" fmla="*/ 2063 w 918524"/>
                  <a:gd name="connsiteY0-68" fmla="*/ 349269 h 923906"/>
                  <a:gd name="connsiteX1-69" fmla="*/ 264202 w 918524"/>
                  <a:gd name="connsiteY1-70" fmla="*/ 223173 h 923906"/>
                  <a:gd name="connsiteX2-71" fmla="*/ 459262 w 918524"/>
                  <a:gd name="connsiteY2-72" fmla="*/ 0 h 923906"/>
                  <a:gd name="connsiteX3-73" fmla="*/ 654322 w 918524"/>
                  <a:gd name="connsiteY3-74" fmla="*/ 223173 h 923906"/>
                  <a:gd name="connsiteX4-75" fmla="*/ 916461 w 918524"/>
                  <a:gd name="connsiteY4-76" fmla="*/ 349269 h 923906"/>
                  <a:gd name="connsiteX5-77" fmla="*/ 774876 w 918524"/>
                  <a:gd name="connsiteY5-78" fmla="*/ 613293 h 923906"/>
                  <a:gd name="connsiteX6-79" fmla="*/ 741827 w 918524"/>
                  <a:gd name="connsiteY6-80" fmla="*/ 914398 h 923906"/>
                  <a:gd name="connsiteX7-81" fmla="*/ 459262 w 918524"/>
                  <a:gd name="connsiteY7-82" fmla="*/ 854400 h 923906"/>
                  <a:gd name="connsiteX8-83" fmla="*/ 176697 w 918524"/>
                  <a:gd name="connsiteY8-84" fmla="*/ 914398 h 923906"/>
                  <a:gd name="connsiteX9-85" fmla="*/ 143648 w 918524"/>
                  <a:gd name="connsiteY9-86" fmla="*/ 613293 h 923906"/>
                  <a:gd name="connsiteX10-87" fmla="*/ 2063 w 918524"/>
                  <a:gd name="connsiteY10-88" fmla="*/ 349269 h 923906"/>
                  <a:gd name="connsiteX0-89" fmla="*/ 2063 w 918524"/>
                  <a:gd name="connsiteY0-90" fmla="*/ 349269 h 923906"/>
                  <a:gd name="connsiteX1-91" fmla="*/ 264202 w 918524"/>
                  <a:gd name="connsiteY1-92" fmla="*/ 223173 h 923906"/>
                  <a:gd name="connsiteX2-93" fmla="*/ 459262 w 918524"/>
                  <a:gd name="connsiteY2-94" fmla="*/ 0 h 923906"/>
                  <a:gd name="connsiteX3-95" fmla="*/ 654322 w 918524"/>
                  <a:gd name="connsiteY3-96" fmla="*/ 223173 h 923906"/>
                  <a:gd name="connsiteX4-97" fmla="*/ 916461 w 918524"/>
                  <a:gd name="connsiteY4-98" fmla="*/ 349269 h 923906"/>
                  <a:gd name="connsiteX5-99" fmla="*/ 774876 w 918524"/>
                  <a:gd name="connsiteY5-100" fmla="*/ 613293 h 923906"/>
                  <a:gd name="connsiteX6-101" fmla="*/ 741827 w 918524"/>
                  <a:gd name="connsiteY6-102" fmla="*/ 914398 h 923906"/>
                  <a:gd name="connsiteX7-103" fmla="*/ 459262 w 918524"/>
                  <a:gd name="connsiteY7-104" fmla="*/ 854400 h 923906"/>
                  <a:gd name="connsiteX8-105" fmla="*/ 176697 w 918524"/>
                  <a:gd name="connsiteY8-106" fmla="*/ 914398 h 923906"/>
                  <a:gd name="connsiteX9-107" fmla="*/ 143648 w 918524"/>
                  <a:gd name="connsiteY9-108" fmla="*/ 613293 h 923906"/>
                  <a:gd name="connsiteX10-109" fmla="*/ 2063 w 918524"/>
                  <a:gd name="connsiteY10-110" fmla="*/ 349269 h 923906"/>
                  <a:gd name="connsiteX0-111" fmla="*/ 2063 w 918524"/>
                  <a:gd name="connsiteY0-112" fmla="*/ 349269 h 923906"/>
                  <a:gd name="connsiteX1-113" fmla="*/ 264202 w 918524"/>
                  <a:gd name="connsiteY1-114" fmla="*/ 223173 h 923906"/>
                  <a:gd name="connsiteX2-115" fmla="*/ 459262 w 918524"/>
                  <a:gd name="connsiteY2-116" fmla="*/ 0 h 923906"/>
                  <a:gd name="connsiteX3-117" fmla="*/ 654322 w 918524"/>
                  <a:gd name="connsiteY3-118" fmla="*/ 223173 h 923906"/>
                  <a:gd name="connsiteX4-119" fmla="*/ 916461 w 918524"/>
                  <a:gd name="connsiteY4-120" fmla="*/ 349269 h 923906"/>
                  <a:gd name="connsiteX5-121" fmla="*/ 774876 w 918524"/>
                  <a:gd name="connsiteY5-122" fmla="*/ 613293 h 923906"/>
                  <a:gd name="connsiteX6-123" fmla="*/ 741827 w 918524"/>
                  <a:gd name="connsiteY6-124" fmla="*/ 914398 h 923906"/>
                  <a:gd name="connsiteX7-125" fmla="*/ 459262 w 918524"/>
                  <a:gd name="connsiteY7-126" fmla="*/ 854400 h 923906"/>
                  <a:gd name="connsiteX8-127" fmla="*/ 176697 w 918524"/>
                  <a:gd name="connsiteY8-128" fmla="*/ 914398 h 923906"/>
                  <a:gd name="connsiteX9-129" fmla="*/ 143648 w 918524"/>
                  <a:gd name="connsiteY9-130" fmla="*/ 613293 h 923906"/>
                  <a:gd name="connsiteX10-131" fmla="*/ 2063 w 918524"/>
                  <a:gd name="connsiteY10-132" fmla="*/ 349269 h 923906"/>
                  <a:gd name="connsiteX0-133" fmla="*/ 2063 w 918524"/>
                  <a:gd name="connsiteY0-134" fmla="*/ 349269 h 923906"/>
                  <a:gd name="connsiteX1-135" fmla="*/ 264202 w 918524"/>
                  <a:gd name="connsiteY1-136" fmla="*/ 223173 h 923906"/>
                  <a:gd name="connsiteX2-137" fmla="*/ 459262 w 918524"/>
                  <a:gd name="connsiteY2-138" fmla="*/ 0 h 923906"/>
                  <a:gd name="connsiteX3-139" fmla="*/ 654322 w 918524"/>
                  <a:gd name="connsiteY3-140" fmla="*/ 223173 h 923906"/>
                  <a:gd name="connsiteX4-141" fmla="*/ 916461 w 918524"/>
                  <a:gd name="connsiteY4-142" fmla="*/ 349269 h 923906"/>
                  <a:gd name="connsiteX5-143" fmla="*/ 774876 w 918524"/>
                  <a:gd name="connsiteY5-144" fmla="*/ 613293 h 923906"/>
                  <a:gd name="connsiteX6-145" fmla="*/ 741827 w 918524"/>
                  <a:gd name="connsiteY6-146" fmla="*/ 914398 h 923906"/>
                  <a:gd name="connsiteX7-147" fmla="*/ 459262 w 918524"/>
                  <a:gd name="connsiteY7-148" fmla="*/ 854400 h 923906"/>
                  <a:gd name="connsiteX8-149" fmla="*/ 176697 w 918524"/>
                  <a:gd name="connsiteY8-150" fmla="*/ 914398 h 923906"/>
                  <a:gd name="connsiteX9-151" fmla="*/ 143648 w 918524"/>
                  <a:gd name="connsiteY9-152" fmla="*/ 613293 h 923906"/>
                  <a:gd name="connsiteX10-153" fmla="*/ 2063 w 918524"/>
                  <a:gd name="connsiteY10-154" fmla="*/ 349269 h 923906"/>
                  <a:gd name="connsiteX0-155" fmla="*/ 654322 w 918524"/>
                  <a:gd name="connsiteY0-156" fmla="*/ 223173 h 923906"/>
                  <a:gd name="connsiteX1-157" fmla="*/ 916461 w 918524"/>
                  <a:gd name="connsiteY1-158" fmla="*/ 349269 h 923906"/>
                  <a:gd name="connsiteX2-159" fmla="*/ 774876 w 918524"/>
                  <a:gd name="connsiteY2-160" fmla="*/ 613293 h 923906"/>
                  <a:gd name="connsiteX3-161" fmla="*/ 741827 w 918524"/>
                  <a:gd name="connsiteY3-162" fmla="*/ 914398 h 923906"/>
                  <a:gd name="connsiteX4-163" fmla="*/ 459262 w 918524"/>
                  <a:gd name="connsiteY4-164" fmla="*/ 854400 h 923906"/>
                  <a:gd name="connsiteX5-165" fmla="*/ 176697 w 918524"/>
                  <a:gd name="connsiteY5-166" fmla="*/ 914398 h 923906"/>
                  <a:gd name="connsiteX6-167" fmla="*/ 143648 w 918524"/>
                  <a:gd name="connsiteY6-168" fmla="*/ 613293 h 923906"/>
                  <a:gd name="connsiteX7-169" fmla="*/ 2063 w 918524"/>
                  <a:gd name="connsiteY7-170" fmla="*/ 349269 h 923906"/>
                  <a:gd name="connsiteX8-171" fmla="*/ 264202 w 918524"/>
                  <a:gd name="connsiteY8-172" fmla="*/ 223173 h 923906"/>
                  <a:gd name="connsiteX9-173" fmla="*/ 459262 w 918524"/>
                  <a:gd name="connsiteY9-174" fmla="*/ 0 h 923906"/>
                  <a:gd name="connsiteX10-175" fmla="*/ 715845 w 918524"/>
                  <a:gd name="connsiteY10-176" fmla="*/ 284696 h 923906"/>
                  <a:gd name="connsiteX0-177" fmla="*/ 916461 w 918524"/>
                  <a:gd name="connsiteY0-178" fmla="*/ 349269 h 923906"/>
                  <a:gd name="connsiteX1-179" fmla="*/ 774876 w 918524"/>
                  <a:gd name="connsiteY1-180" fmla="*/ 613293 h 923906"/>
                  <a:gd name="connsiteX2-181" fmla="*/ 741827 w 918524"/>
                  <a:gd name="connsiteY2-182" fmla="*/ 914398 h 923906"/>
                  <a:gd name="connsiteX3-183" fmla="*/ 459262 w 918524"/>
                  <a:gd name="connsiteY3-184" fmla="*/ 854400 h 923906"/>
                  <a:gd name="connsiteX4-185" fmla="*/ 176697 w 918524"/>
                  <a:gd name="connsiteY4-186" fmla="*/ 914398 h 923906"/>
                  <a:gd name="connsiteX5-187" fmla="*/ 143648 w 918524"/>
                  <a:gd name="connsiteY5-188" fmla="*/ 613293 h 923906"/>
                  <a:gd name="connsiteX6-189" fmla="*/ 2063 w 918524"/>
                  <a:gd name="connsiteY6-190" fmla="*/ 349269 h 923906"/>
                  <a:gd name="connsiteX7-191" fmla="*/ 264202 w 918524"/>
                  <a:gd name="connsiteY7-192" fmla="*/ 223173 h 923906"/>
                  <a:gd name="connsiteX8-193" fmla="*/ 459262 w 918524"/>
                  <a:gd name="connsiteY8-194" fmla="*/ 0 h 923906"/>
                  <a:gd name="connsiteX9-195" fmla="*/ 715845 w 918524"/>
                  <a:gd name="connsiteY9-196" fmla="*/ 284696 h 923906"/>
                  <a:gd name="connsiteX0-197" fmla="*/ 774876 w 774876"/>
                  <a:gd name="connsiteY0-198" fmla="*/ 613293 h 923906"/>
                  <a:gd name="connsiteX1-199" fmla="*/ 741827 w 774876"/>
                  <a:gd name="connsiteY1-200" fmla="*/ 914398 h 923906"/>
                  <a:gd name="connsiteX2-201" fmla="*/ 459262 w 774876"/>
                  <a:gd name="connsiteY2-202" fmla="*/ 854400 h 923906"/>
                  <a:gd name="connsiteX3-203" fmla="*/ 176697 w 774876"/>
                  <a:gd name="connsiteY3-204" fmla="*/ 914398 h 923906"/>
                  <a:gd name="connsiteX4-205" fmla="*/ 143648 w 774876"/>
                  <a:gd name="connsiteY4-206" fmla="*/ 613293 h 923906"/>
                  <a:gd name="connsiteX5-207" fmla="*/ 2063 w 774876"/>
                  <a:gd name="connsiteY5-208" fmla="*/ 349269 h 923906"/>
                  <a:gd name="connsiteX6-209" fmla="*/ 264202 w 774876"/>
                  <a:gd name="connsiteY6-210" fmla="*/ 223173 h 923906"/>
                  <a:gd name="connsiteX7-211" fmla="*/ 459262 w 774876"/>
                  <a:gd name="connsiteY7-212" fmla="*/ 0 h 923906"/>
                  <a:gd name="connsiteX8-213" fmla="*/ 715845 w 774876"/>
                  <a:gd name="connsiteY8-214" fmla="*/ 284696 h 923906"/>
                  <a:gd name="connsiteX0-215" fmla="*/ 741827 w 741827"/>
                  <a:gd name="connsiteY0-216" fmla="*/ 914398 h 923906"/>
                  <a:gd name="connsiteX1-217" fmla="*/ 459262 w 741827"/>
                  <a:gd name="connsiteY1-218" fmla="*/ 854400 h 923906"/>
                  <a:gd name="connsiteX2-219" fmla="*/ 176697 w 741827"/>
                  <a:gd name="connsiteY2-220" fmla="*/ 914398 h 923906"/>
                  <a:gd name="connsiteX3-221" fmla="*/ 143648 w 741827"/>
                  <a:gd name="connsiteY3-222" fmla="*/ 613293 h 923906"/>
                  <a:gd name="connsiteX4-223" fmla="*/ 2063 w 741827"/>
                  <a:gd name="connsiteY4-224" fmla="*/ 349269 h 923906"/>
                  <a:gd name="connsiteX5-225" fmla="*/ 264202 w 741827"/>
                  <a:gd name="connsiteY5-226" fmla="*/ 223173 h 923906"/>
                  <a:gd name="connsiteX6-227" fmla="*/ 459262 w 741827"/>
                  <a:gd name="connsiteY6-228" fmla="*/ 0 h 923906"/>
                  <a:gd name="connsiteX7-229" fmla="*/ 715845 w 741827"/>
                  <a:gd name="connsiteY7-230" fmla="*/ 284696 h 923906"/>
                  <a:gd name="connsiteX0-231" fmla="*/ 459262 w 715845"/>
                  <a:gd name="connsiteY0-232" fmla="*/ 854400 h 916632"/>
                  <a:gd name="connsiteX1-233" fmla="*/ 176697 w 715845"/>
                  <a:gd name="connsiteY1-234" fmla="*/ 914398 h 916632"/>
                  <a:gd name="connsiteX2-235" fmla="*/ 143648 w 715845"/>
                  <a:gd name="connsiteY2-236" fmla="*/ 613293 h 916632"/>
                  <a:gd name="connsiteX3-237" fmla="*/ 2063 w 715845"/>
                  <a:gd name="connsiteY3-238" fmla="*/ 349269 h 916632"/>
                  <a:gd name="connsiteX4-239" fmla="*/ 264202 w 715845"/>
                  <a:gd name="connsiteY4-240" fmla="*/ 223173 h 916632"/>
                  <a:gd name="connsiteX5-241" fmla="*/ 459262 w 715845"/>
                  <a:gd name="connsiteY5-242" fmla="*/ 0 h 916632"/>
                  <a:gd name="connsiteX6-243" fmla="*/ 715845 w 715845"/>
                  <a:gd name="connsiteY6-244" fmla="*/ 284696 h 916632"/>
                  <a:gd name="connsiteX0-245" fmla="*/ 176697 w 715845"/>
                  <a:gd name="connsiteY0-246" fmla="*/ 914398 h 914398"/>
                  <a:gd name="connsiteX1-247" fmla="*/ 143648 w 715845"/>
                  <a:gd name="connsiteY1-248" fmla="*/ 613293 h 914398"/>
                  <a:gd name="connsiteX2-249" fmla="*/ 2063 w 715845"/>
                  <a:gd name="connsiteY2-250" fmla="*/ 349269 h 914398"/>
                  <a:gd name="connsiteX3-251" fmla="*/ 264202 w 715845"/>
                  <a:gd name="connsiteY3-252" fmla="*/ 223173 h 914398"/>
                  <a:gd name="connsiteX4-253" fmla="*/ 459262 w 715845"/>
                  <a:gd name="connsiteY4-254" fmla="*/ 0 h 914398"/>
                  <a:gd name="connsiteX5-255" fmla="*/ 715845 w 715845"/>
                  <a:gd name="connsiteY5-256" fmla="*/ 284696 h 914398"/>
                  <a:gd name="connsiteX0-257" fmla="*/ 143648 w 715845"/>
                  <a:gd name="connsiteY0-258" fmla="*/ 613293 h 613293"/>
                  <a:gd name="connsiteX1-259" fmla="*/ 2063 w 715845"/>
                  <a:gd name="connsiteY1-260" fmla="*/ 349269 h 613293"/>
                  <a:gd name="connsiteX2-261" fmla="*/ 264202 w 715845"/>
                  <a:gd name="connsiteY2-262" fmla="*/ 223173 h 613293"/>
                  <a:gd name="connsiteX3-263" fmla="*/ 459262 w 715845"/>
                  <a:gd name="connsiteY3-264" fmla="*/ 0 h 613293"/>
                  <a:gd name="connsiteX4-265" fmla="*/ 715845 w 715845"/>
                  <a:gd name="connsiteY4-266" fmla="*/ 284696 h 613293"/>
                  <a:gd name="connsiteX0-267" fmla="*/ 0 w 713782"/>
                  <a:gd name="connsiteY0-268" fmla="*/ 349269 h 349269"/>
                  <a:gd name="connsiteX1-269" fmla="*/ 262139 w 713782"/>
                  <a:gd name="connsiteY1-270" fmla="*/ 223173 h 349269"/>
                  <a:gd name="connsiteX2-271" fmla="*/ 457199 w 713782"/>
                  <a:gd name="connsiteY2-272" fmla="*/ 0 h 349269"/>
                  <a:gd name="connsiteX3-273" fmla="*/ 713782 w 713782"/>
                  <a:gd name="connsiteY3-274" fmla="*/ 284696 h 349269"/>
                  <a:gd name="connsiteX0-275" fmla="*/ 0 w 457199"/>
                  <a:gd name="connsiteY0-276" fmla="*/ 349269 h 349269"/>
                  <a:gd name="connsiteX1-277" fmla="*/ 262139 w 457199"/>
                  <a:gd name="connsiteY1-278" fmla="*/ 223173 h 349269"/>
                  <a:gd name="connsiteX2-279" fmla="*/ 457199 w 457199"/>
                  <a:gd name="connsiteY2-280" fmla="*/ 0 h 34926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</a:cxnLst>
                <a:rect l="l" t="t" r="r" b="b"/>
                <a:pathLst>
                  <a:path w="457199" h="349269">
                    <a:moveTo>
                      <a:pt x="0" y="349269"/>
                    </a:moveTo>
                    <a:cubicBezTo>
                      <a:pt x="20092" y="284249"/>
                      <a:pt x="185939" y="281384"/>
                      <a:pt x="262139" y="223173"/>
                    </a:cubicBezTo>
                    <a:cubicBezTo>
                      <a:pt x="338339" y="164962"/>
                      <a:pt x="392179" y="0"/>
                      <a:pt x="457199" y="0"/>
                    </a:cubicBezTo>
                  </a:path>
                </a:pathLst>
              </a:custGeom>
              <a:noFill/>
              <a:ln w="28575" cap="rnd">
                <a:solidFill>
                  <a:schemeClr val="bg1">
                    <a:alpha val="8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8" name="五角星 2"/>
              <p:cNvSpPr/>
              <p:nvPr/>
            </p:nvSpPr>
            <p:spPr>
              <a:xfrm rot="6997346">
                <a:off x="11587935" y="4901938"/>
                <a:ext cx="128719" cy="147271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-1" fmla="*/ 0 w 914398"/>
                  <a:gd name="connsiteY0-2" fmla="*/ 349269 h 923906"/>
                  <a:gd name="connsiteX1-3" fmla="*/ 262139 w 914398"/>
                  <a:gd name="connsiteY1-4" fmla="*/ 223173 h 923906"/>
                  <a:gd name="connsiteX2-5" fmla="*/ 457199 w 914398"/>
                  <a:gd name="connsiteY2-6" fmla="*/ 0 h 923906"/>
                  <a:gd name="connsiteX3-7" fmla="*/ 652259 w 914398"/>
                  <a:gd name="connsiteY3-8" fmla="*/ 223173 h 923906"/>
                  <a:gd name="connsiteX4-9" fmla="*/ 914398 w 914398"/>
                  <a:gd name="connsiteY4-10" fmla="*/ 349269 h 923906"/>
                  <a:gd name="connsiteX5-11" fmla="*/ 772813 w 914398"/>
                  <a:gd name="connsiteY5-12" fmla="*/ 613293 h 923906"/>
                  <a:gd name="connsiteX6-13" fmla="*/ 739764 w 914398"/>
                  <a:gd name="connsiteY6-14" fmla="*/ 914398 h 923906"/>
                  <a:gd name="connsiteX7-15" fmla="*/ 457199 w 914398"/>
                  <a:gd name="connsiteY7-16" fmla="*/ 854400 h 923906"/>
                  <a:gd name="connsiteX8-17" fmla="*/ 174634 w 914398"/>
                  <a:gd name="connsiteY8-18" fmla="*/ 914398 h 923906"/>
                  <a:gd name="connsiteX9-19" fmla="*/ 141585 w 914398"/>
                  <a:gd name="connsiteY9-20" fmla="*/ 613293 h 923906"/>
                  <a:gd name="connsiteX10-21" fmla="*/ 0 w 914398"/>
                  <a:gd name="connsiteY10-22" fmla="*/ 349269 h 923906"/>
                  <a:gd name="connsiteX0-23" fmla="*/ 0 w 916461"/>
                  <a:gd name="connsiteY0-24" fmla="*/ 349269 h 923906"/>
                  <a:gd name="connsiteX1-25" fmla="*/ 262139 w 916461"/>
                  <a:gd name="connsiteY1-26" fmla="*/ 223173 h 923906"/>
                  <a:gd name="connsiteX2-27" fmla="*/ 457199 w 916461"/>
                  <a:gd name="connsiteY2-28" fmla="*/ 0 h 923906"/>
                  <a:gd name="connsiteX3-29" fmla="*/ 652259 w 916461"/>
                  <a:gd name="connsiteY3-30" fmla="*/ 223173 h 923906"/>
                  <a:gd name="connsiteX4-31" fmla="*/ 914398 w 916461"/>
                  <a:gd name="connsiteY4-32" fmla="*/ 349269 h 923906"/>
                  <a:gd name="connsiteX5-33" fmla="*/ 772813 w 916461"/>
                  <a:gd name="connsiteY5-34" fmla="*/ 613293 h 923906"/>
                  <a:gd name="connsiteX6-35" fmla="*/ 739764 w 916461"/>
                  <a:gd name="connsiteY6-36" fmla="*/ 914398 h 923906"/>
                  <a:gd name="connsiteX7-37" fmla="*/ 457199 w 916461"/>
                  <a:gd name="connsiteY7-38" fmla="*/ 854400 h 923906"/>
                  <a:gd name="connsiteX8-39" fmla="*/ 174634 w 916461"/>
                  <a:gd name="connsiteY8-40" fmla="*/ 914398 h 923906"/>
                  <a:gd name="connsiteX9-41" fmla="*/ 141585 w 916461"/>
                  <a:gd name="connsiteY9-42" fmla="*/ 613293 h 923906"/>
                  <a:gd name="connsiteX10-43" fmla="*/ 0 w 916461"/>
                  <a:gd name="connsiteY10-44" fmla="*/ 349269 h 923906"/>
                  <a:gd name="connsiteX0-45" fmla="*/ 0 w 916461"/>
                  <a:gd name="connsiteY0-46" fmla="*/ 349269 h 923906"/>
                  <a:gd name="connsiteX1-47" fmla="*/ 262139 w 916461"/>
                  <a:gd name="connsiteY1-48" fmla="*/ 223173 h 923906"/>
                  <a:gd name="connsiteX2-49" fmla="*/ 457199 w 916461"/>
                  <a:gd name="connsiteY2-50" fmla="*/ 0 h 923906"/>
                  <a:gd name="connsiteX3-51" fmla="*/ 652259 w 916461"/>
                  <a:gd name="connsiteY3-52" fmla="*/ 223173 h 923906"/>
                  <a:gd name="connsiteX4-53" fmla="*/ 914398 w 916461"/>
                  <a:gd name="connsiteY4-54" fmla="*/ 349269 h 923906"/>
                  <a:gd name="connsiteX5-55" fmla="*/ 772813 w 916461"/>
                  <a:gd name="connsiteY5-56" fmla="*/ 613293 h 923906"/>
                  <a:gd name="connsiteX6-57" fmla="*/ 739764 w 916461"/>
                  <a:gd name="connsiteY6-58" fmla="*/ 914398 h 923906"/>
                  <a:gd name="connsiteX7-59" fmla="*/ 457199 w 916461"/>
                  <a:gd name="connsiteY7-60" fmla="*/ 854400 h 923906"/>
                  <a:gd name="connsiteX8-61" fmla="*/ 174634 w 916461"/>
                  <a:gd name="connsiteY8-62" fmla="*/ 914398 h 923906"/>
                  <a:gd name="connsiteX9-63" fmla="*/ 141585 w 916461"/>
                  <a:gd name="connsiteY9-64" fmla="*/ 613293 h 923906"/>
                  <a:gd name="connsiteX10-65" fmla="*/ 0 w 916461"/>
                  <a:gd name="connsiteY10-66" fmla="*/ 349269 h 923906"/>
                  <a:gd name="connsiteX0-67" fmla="*/ 2063 w 918524"/>
                  <a:gd name="connsiteY0-68" fmla="*/ 349269 h 923906"/>
                  <a:gd name="connsiteX1-69" fmla="*/ 264202 w 918524"/>
                  <a:gd name="connsiteY1-70" fmla="*/ 223173 h 923906"/>
                  <a:gd name="connsiteX2-71" fmla="*/ 459262 w 918524"/>
                  <a:gd name="connsiteY2-72" fmla="*/ 0 h 923906"/>
                  <a:gd name="connsiteX3-73" fmla="*/ 654322 w 918524"/>
                  <a:gd name="connsiteY3-74" fmla="*/ 223173 h 923906"/>
                  <a:gd name="connsiteX4-75" fmla="*/ 916461 w 918524"/>
                  <a:gd name="connsiteY4-76" fmla="*/ 349269 h 923906"/>
                  <a:gd name="connsiteX5-77" fmla="*/ 774876 w 918524"/>
                  <a:gd name="connsiteY5-78" fmla="*/ 613293 h 923906"/>
                  <a:gd name="connsiteX6-79" fmla="*/ 741827 w 918524"/>
                  <a:gd name="connsiteY6-80" fmla="*/ 914398 h 923906"/>
                  <a:gd name="connsiteX7-81" fmla="*/ 459262 w 918524"/>
                  <a:gd name="connsiteY7-82" fmla="*/ 854400 h 923906"/>
                  <a:gd name="connsiteX8-83" fmla="*/ 176697 w 918524"/>
                  <a:gd name="connsiteY8-84" fmla="*/ 914398 h 923906"/>
                  <a:gd name="connsiteX9-85" fmla="*/ 143648 w 918524"/>
                  <a:gd name="connsiteY9-86" fmla="*/ 613293 h 923906"/>
                  <a:gd name="connsiteX10-87" fmla="*/ 2063 w 918524"/>
                  <a:gd name="connsiteY10-88" fmla="*/ 349269 h 923906"/>
                  <a:gd name="connsiteX0-89" fmla="*/ 2063 w 918524"/>
                  <a:gd name="connsiteY0-90" fmla="*/ 349269 h 923906"/>
                  <a:gd name="connsiteX1-91" fmla="*/ 264202 w 918524"/>
                  <a:gd name="connsiteY1-92" fmla="*/ 223173 h 923906"/>
                  <a:gd name="connsiteX2-93" fmla="*/ 459262 w 918524"/>
                  <a:gd name="connsiteY2-94" fmla="*/ 0 h 923906"/>
                  <a:gd name="connsiteX3-95" fmla="*/ 654322 w 918524"/>
                  <a:gd name="connsiteY3-96" fmla="*/ 223173 h 923906"/>
                  <a:gd name="connsiteX4-97" fmla="*/ 916461 w 918524"/>
                  <a:gd name="connsiteY4-98" fmla="*/ 349269 h 923906"/>
                  <a:gd name="connsiteX5-99" fmla="*/ 774876 w 918524"/>
                  <a:gd name="connsiteY5-100" fmla="*/ 613293 h 923906"/>
                  <a:gd name="connsiteX6-101" fmla="*/ 741827 w 918524"/>
                  <a:gd name="connsiteY6-102" fmla="*/ 914398 h 923906"/>
                  <a:gd name="connsiteX7-103" fmla="*/ 459262 w 918524"/>
                  <a:gd name="connsiteY7-104" fmla="*/ 854400 h 923906"/>
                  <a:gd name="connsiteX8-105" fmla="*/ 176697 w 918524"/>
                  <a:gd name="connsiteY8-106" fmla="*/ 914398 h 923906"/>
                  <a:gd name="connsiteX9-107" fmla="*/ 143648 w 918524"/>
                  <a:gd name="connsiteY9-108" fmla="*/ 613293 h 923906"/>
                  <a:gd name="connsiteX10-109" fmla="*/ 2063 w 918524"/>
                  <a:gd name="connsiteY10-110" fmla="*/ 349269 h 923906"/>
                  <a:gd name="connsiteX0-111" fmla="*/ 2063 w 918524"/>
                  <a:gd name="connsiteY0-112" fmla="*/ 349269 h 923906"/>
                  <a:gd name="connsiteX1-113" fmla="*/ 264202 w 918524"/>
                  <a:gd name="connsiteY1-114" fmla="*/ 223173 h 923906"/>
                  <a:gd name="connsiteX2-115" fmla="*/ 459262 w 918524"/>
                  <a:gd name="connsiteY2-116" fmla="*/ 0 h 923906"/>
                  <a:gd name="connsiteX3-117" fmla="*/ 654322 w 918524"/>
                  <a:gd name="connsiteY3-118" fmla="*/ 223173 h 923906"/>
                  <a:gd name="connsiteX4-119" fmla="*/ 916461 w 918524"/>
                  <a:gd name="connsiteY4-120" fmla="*/ 349269 h 923906"/>
                  <a:gd name="connsiteX5-121" fmla="*/ 774876 w 918524"/>
                  <a:gd name="connsiteY5-122" fmla="*/ 613293 h 923906"/>
                  <a:gd name="connsiteX6-123" fmla="*/ 741827 w 918524"/>
                  <a:gd name="connsiteY6-124" fmla="*/ 914398 h 923906"/>
                  <a:gd name="connsiteX7-125" fmla="*/ 459262 w 918524"/>
                  <a:gd name="connsiteY7-126" fmla="*/ 854400 h 923906"/>
                  <a:gd name="connsiteX8-127" fmla="*/ 176697 w 918524"/>
                  <a:gd name="connsiteY8-128" fmla="*/ 914398 h 923906"/>
                  <a:gd name="connsiteX9-129" fmla="*/ 143648 w 918524"/>
                  <a:gd name="connsiteY9-130" fmla="*/ 613293 h 923906"/>
                  <a:gd name="connsiteX10-131" fmla="*/ 2063 w 918524"/>
                  <a:gd name="connsiteY10-132" fmla="*/ 349269 h 923906"/>
                  <a:gd name="connsiteX0-133" fmla="*/ 2063 w 918524"/>
                  <a:gd name="connsiteY0-134" fmla="*/ 349269 h 923906"/>
                  <a:gd name="connsiteX1-135" fmla="*/ 264202 w 918524"/>
                  <a:gd name="connsiteY1-136" fmla="*/ 223173 h 923906"/>
                  <a:gd name="connsiteX2-137" fmla="*/ 459262 w 918524"/>
                  <a:gd name="connsiteY2-138" fmla="*/ 0 h 923906"/>
                  <a:gd name="connsiteX3-139" fmla="*/ 654322 w 918524"/>
                  <a:gd name="connsiteY3-140" fmla="*/ 223173 h 923906"/>
                  <a:gd name="connsiteX4-141" fmla="*/ 916461 w 918524"/>
                  <a:gd name="connsiteY4-142" fmla="*/ 349269 h 923906"/>
                  <a:gd name="connsiteX5-143" fmla="*/ 774876 w 918524"/>
                  <a:gd name="connsiteY5-144" fmla="*/ 613293 h 923906"/>
                  <a:gd name="connsiteX6-145" fmla="*/ 741827 w 918524"/>
                  <a:gd name="connsiteY6-146" fmla="*/ 914398 h 923906"/>
                  <a:gd name="connsiteX7-147" fmla="*/ 459262 w 918524"/>
                  <a:gd name="connsiteY7-148" fmla="*/ 854400 h 923906"/>
                  <a:gd name="connsiteX8-149" fmla="*/ 176697 w 918524"/>
                  <a:gd name="connsiteY8-150" fmla="*/ 914398 h 923906"/>
                  <a:gd name="connsiteX9-151" fmla="*/ 143648 w 918524"/>
                  <a:gd name="connsiteY9-152" fmla="*/ 613293 h 923906"/>
                  <a:gd name="connsiteX10-153" fmla="*/ 2063 w 918524"/>
                  <a:gd name="connsiteY10-154" fmla="*/ 349269 h 923906"/>
                  <a:gd name="connsiteX0-155" fmla="*/ 654322 w 918524"/>
                  <a:gd name="connsiteY0-156" fmla="*/ 223173 h 923906"/>
                  <a:gd name="connsiteX1-157" fmla="*/ 916461 w 918524"/>
                  <a:gd name="connsiteY1-158" fmla="*/ 349269 h 923906"/>
                  <a:gd name="connsiteX2-159" fmla="*/ 774876 w 918524"/>
                  <a:gd name="connsiteY2-160" fmla="*/ 613293 h 923906"/>
                  <a:gd name="connsiteX3-161" fmla="*/ 741827 w 918524"/>
                  <a:gd name="connsiteY3-162" fmla="*/ 914398 h 923906"/>
                  <a:gd name="connsiteX4-163" fmla="*/ 459262 w 918524"/>
                  <a:gd name="connsiteY4-164" fmla="*/ 854400 h 923906"/>
                  <a:gd name="connsiteX5-165" fmla="*/ 176697 w 918524"/>
                  <a:gd name="connsiteY5-166" fmla="*/ 914398 h 923906"/>
                  <a:gd name="connsiteX6-167" fmla="*/ 143648 w 918524"/>
                  <a:gd name="connsiteY6-168" fmla="*/ 613293 h 923906"/>
                  <a:gd name="connsiteX7-169" fmla="*/ 2063 w 918524"/>
                  <a:gd name="connsiteY7-170" fmla="*/ 349269 h 923906"/>
                  <a:gd name="connsiteX8-171" fmla="*/ 264202 w 918524"/>
                  <a:gd name="connsiteY8-172" fmla="*/ 223173 h 923906"/>
                  <a:gd name="connsiteX9-173" fmla="*/ 459262 w 918524"/>
                  <a:gd name="connsiteY9-174" fmla="*/ 0 h 923906"/>
                  <a:gd name="connsiteX10-175" fmla="*/ 715845 w 918524"/>
                  <a:gd name="connsiteY10-176" fmla="*/ 284696 h 923906"/>
                  <a:gd name="connsiteX0-177" fmla="*/ 916461 w 918524"/>
                  <a:gd name="connsiteY0-178" fmla="*/ 349269 h 923906"/>
                  <a:gd name="connsiteX1-179" fmla="*/ 774876 w 918524"/>
                  <a:gd name="connsiteY1-180" fmla="*/ 613293 h 923906"/>
                  <a:gd name="connsiteX2-181" fmla="*/ 741827 w 918524"/>
                  <a:gd name="connsiteY2-182" fmla="*/ 914398 h 923906"/>
                  <a:gd name="connsiteX3-183" fmla="*/ 459262 w 918524"/>
                  <a:gd name="connsiteY3-184" fmla="*/ 854400 h 923906"/>
                  <a:gd name="connsiteX4-185" fmla="*/ 176697 w 918524"/>
                  <a:gd name="connsiteY4-186" fmla="*/ 914398 h 923906"/>
                  <a:gd name="connsiteX5-187" fmla="*/ 143648 w 918524"/>
                  <a:gd name="connsiteY5-188" fmla="*/ 613293 h 923906"/>
                  <a:gd name="connsiteX6-189" fmla="*/ 2063 w 918524"/>
                  <a:gd name="connsiteY6-190" fmla="*/ 349269 h 923906"/>
                  <a:gd name="connsiteX7-191" fmla="*/ 264202 w 918524"/>
                  <a:gd name="connsiteY7-192" fmla="*/ 223173 h 923906"/>
                  <a:gd name="connsiteX8-193" fmla="*/ 459262 w 918524"/>
                  <a:gd name="connsiteY8-194" fmla="*/ 0 h 923906"/>
                  <a:gd name="connsiteX9-195" fmla="*/ 715845 w 918524"/>
                  <a:gd name="connsiteY9-196" fmla="*/ 284696 h 923906"/>
                  <a:gd name="connsiteX0-197" fmla="*/ 774876 w 774876"/>
                  <a:gd name="connsiteY0-198" fmla="*/ 613293 h 923906"/>
                  <a:gd name="connsiteX1-199" fmla="*/ 741827 w 774876"/>
                  <a:gd name="connsiteY1-200" fmla="*/ 914398 h 923906"/>
                  <a:gd name="connsiteX2-201" fmla="*/ 459262 w 774876"/>
                  <a:gd name="connsiteY2-202" fmla="*/ 854400 h 923906"/>
                  <a:gd name="connsiteX3-203" fmla="*/ 176697 w 774876"/>
                  <a:gd name="connsiteY3-204" fmla="*/ 914398 h 923906"/>
                  <a:gd name="connsiteX4-205" fmla="*/ 143648 w 774876"/>
                  <a:gd name="connsiteY4-206" fmla="*/ 613293 h 923906"/>
                  <a:gd name="connsiteX5-207" fmla="*/ 2063 w 774876"/>
                  <a:gd name="connsiteY5-208" fmla="*/ 349269 h 923906"/>
                  <a:gd name="connsiteX6-209" fmla="*/ 264202 w 774876"/>
                  <a:gd name="connsiteY6-210" fmla="*/ 223173 h 923906"/>
                  <a:gd name="connsiteX7-211" fmla="*/ 459262 w 774876"/>
                  <a:gd name="connsiteY7-212" fmla="*/ 0 h 923906"/>
                  <a:gd name="connsiteX8-213" fmla="*/ 715845 w 774876"/>
                  <a:gd name="connsiteY8-214" fmla="*/ 284696 h 923906"/>
                  <a:gd name="connsiteX0-215" fmla="*/ 741827 w 741827"/>
                  <a:gd name="connsiteY0-216" fmla="*/ 914398 h 923906"/>
                  <a:gd name="connsiteX1-217" fmla="*/ 459262 w 741827"/>
                  <a:gd name="connsiteY1-218" fmla="*/ 854400 h 923906"/>
                  <a:gd name="connsiteX2-219" fmla="*/ 176697 w 741827"/>
                  <a:gd name="connsiteY2-220" fmla="*/ 914398 h 923906"/>
                  <a:gd name="connsiteX3-221" fmla="*/ 143648 w 741827"/>
                  <a:gd name="connsiteY3-222" fmla="*/ 613293 h 923906"/>
                  <a:gd name="connsiteX4-223" fmla="*/ 2063 w 741827"/>
                  <a:gd name="connsiteY4-224" fmla="*/ 349269 h 923906"/>
                  <a:gd name="connsiteX5-225" fmla="*/ 264202 w 741827"/>
                  <a:gd name="connsiteY5-226" fmla="*/ 223173 h 923906"/>
                  <a:gd name="connsiteX6-227" fmla="*/ 459262 w 741827"/>
                  <a:gd name="connsiteY6-228" fmla="*/ 0 h 923906"/>
                  <a:gd name="connsiteX7-229" fmla="*/ 715845 w 741827"/>
                  <a:gd name="connsiteY7-230" fmla="*/ 284696 h 923906"/>
                  <a:gd name="connsiteX0-231" fmla="*/ 459262 w 715845"/>
                  <a:gd name="connsiteY0-232" fmla="*/ 854400 h 916632"/>
                  <a:gd name="connsiteX1-233" fmla="*/ 176697 w 715845"/>
                  <a:gd name="connsiteY1-234" fmla="*/ 914398 h 916632"/>
                  <a:gd name="connsiteX2-235" fmla="*/ 143648 w 715845"/>
                  <a:gd name="connsiteY2-236" fmla="*/ 613293 h 916632"/>
                  <a:gd name="connsiteX3-237" fmla="*/ 2063 w 715845"/>
                  <a:gd name="connsiteY3-238" fmla="*/ 349269 h 916632"/>
                  <a:gd name="connsiteX4-239" fmla="*/ 264202 w 715845"/>
                  <a:gd name="connsiteY4-240" fmla="*/ 223173 h 916632"/>
                  <a:gd name="connsiteX5-241" fmla="*/ 459262 w 715845"/>
                  <a:gd name="connsiteY5-242" fmla="*/ 0 h 916632"/>
                  <a:gd name="connsiteX6-243" fmla="*/ 715845 w 715845"/>
                  <a:gd name="connsiteY6-244" fmla="*/ 284696 h 916632"/>
                  <a:gd name="connsiteX0-245" fmla="*/ 176697 w 715845"/>
                  <a:gd name="connsiteY0-246" fmla="*/ 914398 h 914398"/>
                  <a:gd name="connsiteX1-247" fmla="*/ 143648 w 715845"/>
                  <a:gd name="connsiteY1-248" fmla="*/ 613293 h 914398"/>
                  <a:gd name="connsiteX2-249" fmla="*/ 2063 w 715845"/>
                  <a:gd name="connsiteY2-250" fmla="*/ 349269 h 914398"/>
                  <a:gd name="connsiteX3-251" fmla="*/ 264202 w 715845"/>
                  <a:gd name="connsiteY3-252" fmla="*/ 223173 h 914398"/>
                  <a:gd name="connsiteX4-253" fmla="*/ 459262 w 715845"/>
                  <a:gd name="connsiteY4-254" fmla="*/ 0 h 914398"/>
                  <a:gd name="connsiteX5-255" fmla="*/ 715845 w 715845"/>
                  <a:gd name="connsiteY5-256" fmla="*/ 284696 h 914398"/>
                  <a:gd name="connsiteX0-257" fmla="*/ 143648 w 715845"/>
                  <a:gd name="connsiteY0-258" fmla="*/ 613293 h 613293"/>
                  <a:gd name="connsiteX1-259" fmla="*/ 2063 w 715845"/>
                  <a:gd name="connsiteY1-260" fmla="*/ 349269 h 613293"/>
                  <a:gd name="connsiteX2-261" fmla="*/ 264202 w 715845"/>
                  <a:gd name="connsiteY2-262" fmla="*/ 223173 h 613293"/>
                  <a:gd name="connsiteX3-263" fmla="*/ 459262 w 715845"/>
                  <a:gd name="connsiteY3-264" fmla="*/ 0 h 613293"/>
                  <a:gd name="connsiteX4-265" fmla="*/ 715845 w 715845"/>
                  <a:gd name="connsiteY4-266" fmla="*/ 284696 h 613293"/>
                  <a:gd name="connsiteX0-267" fmla="*/ 0 w 713782"/>
                  <a:gd name="connsiteY0-268" fmla="*/ 349269 h 349269"/>
                  <a:gd name="connsiteX1-269" fmla="*/ 262139 w 713782"/>
                  <a:gd name="connsiteY1-270" fmla="*/ 223173 h 349269"/>
                  <a:gd name="connsiteX2-271" fmla="*/ 457199 w 713782"/>
                  <a:gd name="connsiteY2-272" fmla="*/ 0 h 349269"/>
                  <a:gd name="connsiteX3-273" fmla="*/ 713782 w 713782"/>
                  <a:gd name="connsiteY3-274" fmla="*/ 284696 h 349269"/>
                  <a:gd name="connsiteX0-275" fmla="*/ 0 w 457199"/>
                  <a:gd name="connsiteY0-276" fmla="*/ 349269 h 349269"/>
                  <a:gd name="connsiteX1-277" fmla="*/ 262139 w 457199"/>
                  <a:gd name="connsiteY1-278" fmla="*/ 223173 h 349269"/>
                  <a:gd name="connsiteX2-279" fmla="*/ 457199 w 457199"/>
                  <a:gd name="connsiteY2-280" fmla="*/ 0 h 349269"/>
                  <a:gd name="connsiteX0-281" fmla="*/ 0 w 195060"/>
                  <a:gd name="connsiteY0-282" fmla="*/ 223173 h 223173"/>
                  <a:gd name="connsiteX1-283" fmla="*/ 195060 w 195060"/>
                  <a:gd name="connsiteY1-284" fmla="*/ 0 h 223173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</a:cxnLst>
                <a:rect l="l" t="t" r="r" b="b"/>
                <a:pathLst>
                  <a:path w="195060" h="223173">
                    <a:moveTo>
                      <a:pt x="0" y="223173"/>
                    </a:moveTo>
                    <a:cubicBezTo>
                      <a:pt x="76200" y="164962"/>
                      <a:pt x="130040" y="0"/>
                      <a:pt x="195060" y="0"/>
                    </a:cubicBezTo>
                  </a:path>
                </a:pathLst>
              </a:custGeom>
              <a:noFill/>
              <a:ln w="28575" cap="rnd">
                <a:solidFill>
                  <a:schemeClr val="bg1">
                    <a:alpha val="6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29" name="组合 28"/>
          <p:cNvGrpSpPr/>
          <p:nvPr/>
        </p:nvGrpSpPr>
        <p:grpSpPr>
          <a:xfrm rot="1562261">
            <a:off x="3348263" y="487904"/>
            <a:ext cx="466601" cy="458021"/>
            <a:chOff x="10646778" y="4753862"/>
            <a:chExt cx="751521" cy="737702"/>
          </a:xfrm>
        </p:grpSpPr>
        <p:sp>
          <p:nvSpPr>
            <p:cNvPr id="30" name="五角星 2"/>
            <p:cNvSpPr/>
            <p:nvPr/>
          </p:nvSpPr>
          <p:spPr>
            <a:xfrm rot="20227648" flipH="1">
              <a:off x="10648573" y="4753862"/>
              <a:ext cx="749726" cy="728735"/>
            </a:xfrm>
            <a:custGeom>
              <a:avLst/>
              <a:gdLst>
                <a:gd name="connsiteX0" fmla="*/ 1 w 914400"/>
                <a:gd name="connsiteY0" fmla="*/ 349269 h 914400"/>
                <a:gd name="connsiteX1" fmla="*/ 262140 w 914400"/>
                <a:gd name="connsiteY1" fmla="*/ 223173 h 914400"/>
                <a:gd name="connsiteX2" fmla="*/ 457200 w 914400"/>
                <a:gd name="connsiteY2" fmla="*/ 0 h 914400"/>
                <a:gd name="connsiteX3" fmla="*/ 652260 w 914400"/>
                <a:gd name="connsiteY3" fmla="*/ 223173 h 914400"/>
                <a:gd name="connsiteX4" fmla="*/ 914399 w 914400"/>
                <a:gd name="connsiteY4" fmla="*/ 349269 h 914400"/>
                <a:gd name="connsiteX5" fmla="*/ 772814 w 914400"/>
                <a:gd name="connsiteY5" fmla="*/ 613293 h 914400"/>
                <a:gd name="connsiteX6" fmla="*/ 739765 w 914400"/>
                <a:gd name="connsiteY6" fmla="*/ 914398 h 914400"/>
                <a:gd name="connsiteX7" fmla="*/ 457200 w 914400"/>
                <a:gd name="connsiteY7" fmla="*/ 854400 h 914400"/>
                <a:gd name="connsiteX8" fmla="*/ 174635 w 914400"/>
                <a:gd name="connsiteY8" fmla="*/ 914398 h 914400"/>
                <a:gd name="connsiteX9" fmla="*/ 141586 w 914400"/>
                <a:gd name="connsiteY9" fmla="*/ 613293 h 914400"/>
                <a:gd name="connsiteX10" fmla="*/ 1 w 914400"/>
                <a:gd name="connsiteY10" fmla="*/ 349269 h 914400"/>
                <a:gd name="connsiteX0-1" fmla="*/ 0 w 914398"/>
                <a:gd name="connsiteY0-2" fmla="*/ 349269 h 923906"/>
                <a:gd name="connsiteX1-3" fmla="*/ 262139 w 914398"/>
                <a:gd name="connsiteY1-4" fmla="*/ 223173 h 923906"/>
                <a:gd name="connsiteX2-5" fmla="*/ 457199 w 914398"/>
                <a:gd name="connsiteY2-6" fmla="*/ 0 h 923906"/>
                <a:gd name="connsiteX3-7" fmla="*/ 652259 w 914398"/>
                <a:gd name="connsiteY3-8" fmla="*/ 223173 h 923906"/>
                <a:gd name="connsiteX4-9" fmla="*/ 914398 w 914398"/>
                <a:gd name="connsiteY4-10" fmla="*/ 349269 h 923906"/>
                <a:gd name="connsiteX5-11" fmla="*/ 772813 w 914398"/>
                <a:gd name="connsiteY5-12" fmla="*/ 613293 h 923906"/>
                <a:gd name="connsiteX6-13" fmla="*/ 739764 w 914398"/>
                <a:gd name="connsiteY6-14" fmla="*/ 914398 h 923906"/>
                <a:gd name="connsiteX7-15" fmla="*/ 457199 w 914398"/>
                <a:gd name="connsiteY7-16" fmla="*/ 854400 h 923906"/>
                <a:gd name="connsiteX8-17" fmla="*/ 174634 w 914398"/>
                <a:gd name="connsiteY8-18" fmla="*/ 914398 h 923906"/>
                <a:gd name="connsiteX9-19" fmla="*/ 141585 w 914398"/>
                <a:gd name="connsiteY9-20" fmla="*/ 613293 h 923906"/>
                <a:gd name="connsiteX10-21" fmla="*/ 0 w 914398"/>
                <a:gd name="connsiteY10-22" fmla="*/ 349269 h 923906"/>
                <a:gd name="connsiteX0-23" fmla="*/ 0 w 916461"/>
                <a:gd name="connsiteY0-24" fmla="*/ 349269 h 923906"/>
                <a:gd name="connsiteX1-25" fmla="*/ 262139 w 916461"/>
                <a:gd name="connsiteY1-26" fmla="*/ 223173 h 923906"/>
                <a:gd name="connsiteX2-27" fmla="*/ 457199 w 916461"/>
                <a:gd name="connsiteY2-28" fmla="*/ 0 h 923906"/>
                <a:gd name="connsiteX3-29" fmla="*/ 652259 w 916461"/>
                <a:gd name="connsiteY3-30" fmla="*/ 223173 h 923906"/>
                <a:gd name="connsiteX4-31" fmla="*/ 914398 w 916461"/>
                <a:gd name="connsiteY4-32" fmla="*/ 349269 h 923906"/>
                <a:gd name="connsiteX5-33" fmla="*/ 772813 w 916461"/>
                <a:gd name="connsiteY5-34" fmla="*/ 613293 h 923906"/>
                <a:gd name="connsiteX6-35" fmla="*/ 739764 w 916461"/>
                <a:gd name="connsiteY6-36" fmla="*/ 914398 h 923906"/>
                <a:gd name="connsiteX7-37" fmla="*/ 457199 w 916461"/>
                <a:gd name="connsiteY7-38" fmla="*/ 854400 h 923906"/>
                <a:gd name="connsiteX8-39" fmla="*/ 174634 w 916461"/>
                <a:gd name="connsiteY8-40" fmla="*/ 914398 h 923906"/>
                <a:gd name="connsiteX9-41" fmla="*/ 141585 w 916461"/>
                <a:gd name="connsiteY9-42" fmla="*/ 613293 h 923906"/>
                <a:gd name="connsiteX10-43" fmla="*/ 0 w 916461"/>
                <a:gd name="connsiteY10-44" fmla="*/ 349269 h 923906"/>
                <a:gd name="connsiteX0-45" fmla="*/ 0 w 916461"/>
                <a:gd name="connsiteY0-46" fmla="*/ 349269 h 923906"/>
                <a:gd name="connsiteX1-47" fmla="*/ 262139 w 916461"/>
                <a:gd name="connsiteY1-48" fmla="*/ 223173 h 923906"/>
                <a:gd name="connsiteX2-49" fmla="*/ 457199 w 916461"/>
                <a:gd name="connsiteY2-50" fmla="*/ 0 h 923906"/>
                <a:gd name="connsiteX3-51" fmla="*/ 652259 w 916461"/>
                <a:gd name="connsiteY3-52" fmla="*/ 223173 h 923906"/>
                <a:gd name="connsiteX4-53" fmla="*/ 914398 w 916461"/>
                <a:gd name="connsiteY4-54" fmla="*/ 349269 h 923906"/>
                <a:gd name="connsiteX5-55" fmla="*/ 772813 w 916461"/>
                <a:gd name="connsiteY5-56" fmla="*/ 613293 h 923906"/>
                <a:gd name="connsiteX6-57" fmla="*/ 739764 w 916461"/>
                <a:gd name="connsiteY6-58" fmla="*/ 914398 h 923906"/>
                <a:gd name="connsiteX7-59" fmla="*/ 457199 w 916461"/>
                <a:gd name="connsiteY7-60" fmla="*/ 854400 h 923906"/>
                <a:gd name="connsiteX8-61" fmla="*/ 174634 w 916461"/>
                <a:gd name="connsiteY8-62" fmla="*/ 914398 h 923906"/>
                <a:gd name="connsiteX9-63" fmla="*/ 141585 w 916461"/>
                <a:gd name="connsiteY9-64" fmla="*/ 613293 h 923906"/>
                <a:gd name="connsiteX10-65" fmla="*/ 0 w 916461"/>
                <a:gd name="connsiteY10-66" fmla="*/ 349269 h 923906"/>
                <a:gd name="connsiteX0-67" fmla="*/ 2063 w 918524"/>
                <a:gd name="connsiteY0-68" fmla="*/ 349269 h 923906"/>
                <a:gd name="connsiteX1-69" fmla="*/ 264202 w 918524"/>
                <a:gd name="connsiteY1-70" fmla="*/ 223173 h 923906"/>
                <a:gd name="connsiteX2-71" fmla="*/ 459262 w 918524"/>
                <a:gd name="connsiteY2-72" fmla="*/ 0 h 923906"/>
                <a:gd name="connsiteX3-73" fmla="*/ 654322 w 918524"/>
                <a:gd name="connsiteY3-74" fmla="*/ 223173 h 923906"/>
                <a:gd name="connsiteX4-75" fmla="*/ 916461 w 918524"/>
                <a:gd name="connsiteY4-76" fmla="*/ 349269 h 923906"/>
                <a:gd name="connsiteX5-77" fmla="*/ 774876 w 918524"/>
                <a:gd name="connsiteY5-78" fmla="*/ 613293 h 923906"/>
                <a:gd name="connsiteX6-79" fmla="*/ 741827 w 918524"/>
                <a:gd name="connsiteY6-80" fmla="*/ 914398 h 923906"/>
                <a:gd name="connsiteX7-81" fmla="*/ 459262 w 918524"/>
                <a:gd name="connsiteY7-82" fmla="*/ 854400 h 923906"/>
                <a:gd name="connsiteX8-83" fmla="*/ 176697 w 918524"/>
                <a:gd name="connsiteY8-84" fmla="*/ 914398 h 923906"/>
                <a:gd name="connsiteX9-85" fmla="*/ 143648 w 918524"/>
                <a:gd name="connsiteY9-86" fmla="*/ 613293 h 923906"/>
                <a:gd name="connsiteX10-87" fmla="*/ 2063 w 918524"/>
                <a:gd name="connsiteY10-88" fmla="*/ 349269 h 923906"/>
                <a:gd name="connsiteX0-89" fmla="*/ 2063 w 918524"/>
                <a:gd name="connsiteY0-90" fmla="*/ 349269 h 923906"/>
                <a:gd name="connsiteX1-91" fmla="*/ 264202 w 918524"/>
                <a:gd name="connsiteY1-92" fmla="*/ 223173 h 923906"/>
                <a:gd name="connsiteX2-93" fmla="*/ 459262 w 918524"/>
                <a:gd name="connsiteY2-94" fmla="*/ 0 h 923906"/>
                <a:gd name="connsiteX3-95" fmla="*/ 654322 w 918524"/>
                <a:gd name="connsiteY3-96" fmla="*/ 223173 h 923906"/>
                <a:gd name="connsiteX4-97" fmla="*/ 916461 w 918524"/>
                <a:gd name="connsiteY4-98" fmla="*/ 349269 h 923906"/>
                <a:gd name="connsiteX5-99" fmla="*/ 774876 w 918524"/>
                <a:gd name="connsiteY5-100" fmla="*/ 613293 h 923906"/>
                <a:gd name="connsiteX6-101" fmla="*/ 741827 w 918524"/>
                <a:gd name="connsiteY6-102" fmla="*/ 914398 h 923906"/>
                <a:gd name="connsiteX7-103" fmla="*/ 459262 w 918524"/>
                <a:gd name="connsiteY7-104" fmla="*/ 854400 h 923906"/>
                <a:gd name="connsiteX8-105" fmla="*/ 176697 w 918524"/>
                <a:gd name="connsiteY8-106" fmla="*/ 914398 h 923906"/>
                <a:gd name="connsiteX9-107" fmla="*/ 143648 w 918524"/>
                <a:gd name="connsiteY9-108" fmla="*/ 613293 h 923906"/>
                <a:gd name="connsiteX10-109" fmla="*/ 2063 w 918524"/>
                <a:gd name="connsiteY10-110" fmla="*/ 349269 h 923906"/>
                <a:gd name="connsiteX0-111" fmla="*/ 2063 w 918524"/>
                <a:gd name="connsiteY0-112" fmla="*/ 349269 h 923906"/>
                <a:gd name="connsiteX1-113" fmla="*/ 264202 w 918524"/>
                <a:gd name="connsiteY1-114" fmla="*/ 223173 h 923906"/>
                <a:gd name="connsiteX2-115" fmla="*/ 459262 w 918524"/>
                <a:gd name="connsiteY2-116" fmla="*/ 0 h 923906"/>
                <a:gd name="connsiteX3-117" fmla="*/ 654322 w 918524"/>
                <a:gd name="connsiteY3-118" fmla="*/ 223173 h 923906"/>
                <a:gd name="connsiteX4-119" fmla="*/ 916461 w 918524"/>
                <a:gd name="connsiteY4-120" fmla="*/ 349269 h 923906"/>
                <a:gd name="connsiteX5-121" fmla="*/ 774876 w 918524"/>
                <a:gd name="connsiteY5-122" fmla="*/ 613293 h 923906"/>
                <a:gd name="connsiteX6-123" fmla="*/ 741827 w 918524"/>
                <a:gd name="connsiteY6-124" fmla="*/ 914398 h 923906"/>
                <a:gd name="connsiteX7-125" fmla="*/ 459262 w 918524"/>
                <a:gd name="connsiteY7-126" fmla="*/ 854400 h 923906"/>
                <a:gd name="connsiteX8-127" fmla="*/ 176697 w 918524"/>
                <a:gd name="connsiteY8-128" fmla="*/ 914398 h 923906"/>
                <a:gd name="connsiteX9-129" fmla="*/ 143648 w 918524"/>
                <a:gd name="connsiteY9-130" fmla="*/ 613293 h 923906"/>
                <a:gd name="connsiteX10-131" fmla="*/ 2063 w 918524"/>
                <a:gd name="connsiteY10-132" fmla="*/ 349269 h 923906"/>
                <a:gd name="connsiteX0-133" fmla="*/ 2063 w 918524"/>
                <a:gd name="connsiteY0-134" fmla="*/ 349269 h 923906"/>
                <a:gd name="connsiteX1-135" fmla="*/ 264202 w 918524"/>
                <a:gd name="connsiteY1-136" fmla="*/ 223173 h 923906"/>
                <a:gd name="connsiteX2-137" fmla="*/ 459262 w 918524"/>
                <a:gd name="connsiteY2-138" fmla="*/ 0 h 923906"/>
                <a:gd name="connsiteX3-139" fmla="*/ 654322 w 918524"/>
                <a:gd name="connsiteY3-140" fmla="*/ 223173 h 923906"/>
                <a:gd name="connsiteX4-141" fmla="*/ 916461 w 918524"/>
                <a:gd name="connsiteY4-142" fmla="*/ 349269 h 923906"/>
                <a:gd name="connsiteX5-143" fmla="*/ 774876 w 918524"/>
                <a:gd name="connsiteY5-144" fmla="*/ 613293 h 923906"/>
                <a:gd name="connsiteX6-145" fmla="*/ 741827 w 918524"/>
                <a:gd name="connsiteY6-146" fmla="*/ 914398 h 923906"/>
                <a:gd name="connsiteX7-147" fmla="*/ 459262 w 918524"/>
                <a:gd name="connsiteY7-148" fmla="*/ 854400 h 923906"/>
                <a:gd name="connsiteX8-149" fmla="*/ 176697 w 918524"/>
                <a:gd name="connsiteY8-150" fmla="*/ 914398 h 923906"/>
                <a:gd name="connsiteX9-151" fmla="*/ 143648 w 918524"/>
                <a:gd name="connsiteY9-152" fmla="*/ 613293 h 923906"/>
                <a:gd name="connsiteX10-153" fmla="*/ 2063 w 918524"/>
                <a:gd name="connsiteY10-154" fmla="*/ 349269 h 92390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</a:cxnLst>
              <a:rect l="l" t="t" r="r" b="b"/>
              <a:pathLst>
                <a:path w="918524" h="923906">
                  <a:moveTo>
                    <a:pt x="2063" y="349269"/>
                  </a:moveTo>
                  <a:cubicBezTo>
                    <a:pt x="22155" y="284249"/>
                    <a:pt x="188002" y="281384"/>
                    <a:pt x="264202" y="223173"/>
                  </a:cubicBezTo>
                  <a:cubicBezTo>
                    <a:pt x="340402" y="164962"/>
                    <a:pt x="394242" y="0"/>
                    <a:pt x="459262" y="0"/>
                  </a:cubicBezTo>
                  <a:cubicBezTo>
                    <a:pt x="524282" y="0"/>
                    <a:pt x="578122" y="164962"/>
                    <a:pt x="654322" y="223173"/>
                  </a:cubicBezTo>
                  <a:cubicBezTo>
                    <a:pt x="730522" y="281384"/>
                    <a:pt x="896369" y="284249"/>
                    <a:pt x="916461" y="349269"/>
                  </a:cubicBezTo>
                  <a:cubicBezTo>
                    <a:pt x="936553" y="414289"/>
                    <a:pt x="803982" y="519105"/>
                    <a:pt x="774876" y="613293"/>
                  </a:cubicBezTo>
                  <a:cubicBezTo>
                    <a:pt x="745770" y="707481"/>
                    <a:pt x="794429" y="874213"/>
                    <a:pt x="741827" y="914398"/>
                  </a:cubicBezTo>
                  <a:cubicBezTo>
                    <a:pt x="689225" y="954583"/>
                    <a:pt x="553450" y="854400"/>
                    <a:pt x="459262" y="854400"/>
                  </a:cubicBezTo>
                  <a:cubicBezTo>
                    <a:pt x="365074" y="874399"/>
                    <a:pt x="257367" y="928196"/>
                    <a:pt x="176697" y="914398"/>
                  </a:cubicBezTo>
                  <a:cubicBezTo>
                    <a:pt x="96027" y="900600"/>
                    <a:pt x="172754" y="707481"/>
                    <a:pt x="143648" y="613293"/>
                  </a:cubicBezTo>
                  <a:cubicBezTo>
                    <a:pt x="114542" y="519105"/>
                    <a:pt x="-18029" y="414289"/>
                    <a:pt x="2063" y="349269"/>
                  </a:cubicBezTo>
                  <a:close/>
                </a:path>
              </a:pathLst>
            </a:custGeom>
            <a:solidFill>
              <a:schemeClr val="bg1"/>
            </a:solidFill>
            <a:ln w="15875">
              <a:noFill/>
            </a:ln>
            <a:effectLst>
              <a:outerShdw blurRad="76200" dist="50800" dir="5400000" algn="t" rotWithShape="0">
                <a:prstClr val="black">
                  <a:alpha val="1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31" name="组合 30"/>
            <p:cNvGrpSpPr/>
            <p:nvPr/>
          </p:nvGrpSpPr>
          <p:grpSpPr>
            <a:xfrm>
              <a:off x="10646778" y="4762829"/>
              <a:ext cx="749726" cy="728735"/>
              <a:chOff x="11012539" y="4493889"/>
              <a:chExt cx="749726" cy="728735"/>
            </a:xfrm>
          </p:grpSpPr>
          <p:sp>
            <p:nvSpPr>
              <p:cNvPr id="32" name="五角星 2"/>
              <p:cNvSpPr/>
              <p:nvPr/>
            </p:nvSpPr>
            <p:spPr>
              <a:xfrm rot="20227648" flipH="1">
                <a:off x="11012539" y="4493889"/>
                <a:ext cx="749726" cy="728735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-1" fmla="*/ 0 w 914398"/>
                  <a:gd name="connsiteY0-2" fmla="*/ 349269 h 923906"/>
                  <a:gd name="connsiteX1-3" fmla="*/ 262139 w 914398"/>
                  <a:gd name="connsiteY1-4" fmla="*/ 223173 h 923906"/>
                  <a:gd name="connsiteX2-5" fmla="*/ 457199 w 914398"/>
                  <a:gd name="connsiteY2-6" fmla="*/ 0 h 923906"/>
                  <a:gd name="connsiteX3-7" fmla="*/ 652259 w 914398"/>
                  <a:gd name="connsiteY3-8" fmla="*/ 223173 h 923906"/>
                  <a:gd name="connsiteX4-9" fmla="*/ 914398 w 914398"/>
                  <a:gd name="connsiteY4-10" fmla="*/ 349269 h 923906"/>
                  <a:gd name="connsiteX5-11" fmla="*/ 772813 w 914398"/>
                  <a:gd name="connsiteY5-12" fmla="*/ 613293 h 923906"/>
                  <a:gd name="connsiteX6-13" fmla="*/ 739764 w 914398"/>
                  <a:gd name="connsiteY6-14" fmla="*/ 914398 h 923906"/>
                  <a:gd name="connsiteX7-15" fmla="*/ 457199 w 914398"/>
                  <a:gd name="connsiteY7-16" fmla="*/ 854400 h 923906"/>
                  <a:gd name="connsiteX8-17" fmla="*/ 174634 w 914398"/>
                  <a:gd name="connsiteY8-18" fmla="*/ 914398 h 923906"/>
                  <a:gd name="connsiteX9-19" fmla="*/ 141585 w 914398"/>
                  <a:gd name="connsiteY9-20" fmla="*/ 613293 h 923906"/>
                  <a:gd name="connsiteX10-21" fmla="*/ 0 w 914398"/>
                  <a:gd name="connsiteY10-22" fmla="*/ 349269 h 923906"/>
                  <a:gd name="connsiteX0-23" fmla="*/ 0 w 916461"/>
                  <a:gd name="connsiteY0-24" fmla="*/ 349269 h 923906"/>
                  <a:gd name="connsiteX1-25" fmla="*/ 262139 w 916461"/>
                  <a:gd name="connsiteY1-26" fmla="*/ 223173 h 923906"/>
                  <a:gd name="connsiteX2-27" fmla="*/ 457199 w 916461"/>
                  <a:gd name="connsiteY2-28" fmla="*/ 0 h 923906"/>
                  <a:gd name="connsiteX3-29" fmla="*/ 652259 w 916461"/>
                  <a:gd name="connsiteY3-30" fmla="*/ 223173 h 923906"/>
                  <a:gd name="connsiteX4-31" fmla="*/ 914398 w 916461"/>
                  <a:gd name="connsiteY4-32" fmla="*/ 349269 h 923906"/>
                  <a:gd name="connsiteX5-33" fmla="*/ 772813 w 916461"/>
                  <a:gd name="connsiteY5-34" fmla="*/ 613293 h 923906"/>
                  <a:gd name="connsiteX6-35" fmla="*/ 739764 w 916461"/>
                  <a:gd name="connsiteY6-36" fmla="*/ 914398 h 923906"/>
                  <a:gd name="connsiteX7-37" fmla="*/ 457199 w 916461"/>
                  <a:gd name="connsiteY7-38" fmla="*/ 854400 h 923906"/>
                  <a:gd name="connsiteX8-39" fmla="*/ 174634 w 916461"/>
                  <a:gd name="connsiteY8-40" fmla="*/ 914398 h 923906"/>
                  <a:gd name="connsiteX9-41" fmla="*/ 141585 w 916461"/>
                  <a:gd name="connsiteY9-42" fmla="*/ 613293 h 923906"/>
                  <a:gd name="connsiteX10-43" fmla="*/ 0 w 916461"/>
                  <a:gd name="connsiteY10-44" fmla="*/ 349269 h 923906"/>
                  <a:gd name="connsiteX0-45" fmla="*/ 0 w 916461"/>
                  <a:gd name="connsiteY0-46" fmla="*/ 349269 h 923906"/>
                  <a:gd name="connsiteX1-47" fmla="*/ 262139 w 916461"/>
                  <a:gd name="connsiteY1-48" fmla="*/ 223173 h 923906"/>
                  <a:gd name="connsiteX2-49" fmla="*/ 457199 w 916461"/>
                  <a:gd name="connsiteY2-50" fmla="*/ 0 h 923906"/>
                  <a:gd name="connsiteX3-51" fmla="*/ 652259 w 916461"/>
                  <a:gd name="connsiteY3-52" fmla="*/ 223173 h 923906"/>
                  <a:gd name="connsiteX4-53" fmla="*/ 914398 w 916461"/>
                  <a:gd name="connsiteY4-54" fmla="*/ 349269 h 923906"/>
                  <a:gd name="connsiteX5-55" fmla="*/ 772813 w 916461"/>
                  <a:gd name="connsiteY5-56" fmla="*/ 613293 h 923906"/>
                  <a:gd name="connsiteX6-57" fmla="*/ 739764 w 916461"/>
                  <a:gd name="connsiteY6-58" fmla="*/ 914398 h 923906"/>
                  <a:gd name="connsiteX7-59" fmla="*/ 457199 w 916461"/>
                  <a:gd name="connsiteY7-60" fmla="*/ 854400 h 923906"/>
                  <a:gd name="connsiteX8-61" fmla="*/ 174634 w 916461"/>
                  <a:gd name="connsiteY8-62" fmla="*/ 914398 h 923906"/>
                  <a:gd name="connsiteX9-63" fmla="*/ 141585 w 916461"/>
                  <a:gd name="connsiteY9-64" fmla="*/ 613293 h 923906"/>
                  <a:gd name="connsiteX10-65" fmla="*/ 0 w 916461"/>
                  <a:gd name="connsiteY10-66" fmla="*/ 349269 h 923906"/>
                  <a:gd name="connsiteX0-67" fmla="*/ 2063 w 918524"/>
                  <a:gd name="connsiteY0-68" fmla="*/ 349269 h 923906"/>
                  <a:gd name="connsiteX1-69" fmla="*/ 264202 w 918524"/>
                  <a:gd name="connsiteY1-70" fmla="*/ 223173 h 923906"/>
                  <a:gd name="connsiteX2-71" fmla="*/ 459262 w 918524"/>
                  <a:gd name="connsiteY2-72" fmla="*/ 0 h 923906"/>
                  <a:gd name="connsiteX3-73" fmla="*/ 654322 w 918524"/>
                  <a:gd name="connsiteY3-74" fmla="*/ 223173 h 923906"/>
                  <a:gd name="connsiteX4-75" fmla="*/ 916461 w 918524"/>
                  <a:gd name="connsiteY4-76" fmla="*/ 349269 h 923906"/>
                  <a:gd name="connsiteX5-77" fmla="*/ 774876 w 918524"/>
                  <a:gd name="connsiteY5-78" fmla="*/ 613293 h 923906"/>
                  <a:gd name="connsiteX6-79" fmla="*/ 741827 w 918524"/>
                  <a:gd name="connsiteY6-80" fmla="*/ 914398 h 923906"/>
                  <a:gd name="connsiteX7-81" fmla="*/ 459262 w 918524"/>
                  <a:gd name="connsiteY7-82" fmla="*/ 854400 h 923906"/>
                  <a:gd name="connsiteX8-83" fmla="*/ 176697 w 918524"/>
                  <a:gd name="connsiteY8-84" fmla="*/ 914398 h 923906"/>
                  <a:gd name="connsiteX9-85" fmla="*/ 143648 w 918524"/>
                  <a:gd name="connsiteY9-86" fmla="*/ 613293 h 923906"/>
                  <a:gd name="connsiteX10-87" fmla="*/ 2063 w 918524"/>
                  <a:gd name="connsiteY10-88" fmla="*/ 349269 h 923906"/>
                  <a:gd name="connsiteX0-89" fmla="*/ 2063 w 918524"/>
                  <a:gd name="connsiteY0-90" fmla="*/ 349269 h 923906"/>
                  <a:gd name="connsiteX1-91" fmla="*/ 264202 w 918524"/>
                  <a:gd name="connsiteY1-92" fmla="*/ 223173 h 923906"/>
                  <a:gd name="connsiteX2-93" fmla="*/ 459262 w 918524"/>
                  <a:gd name="connsiteY2-94" fmla="*/ 0 h 923906"/>
                  <a:gd name="connsiteX3-95" fmla="*/ 654322 w 918524"/>
                  <a:gd name="connsiteY3-96" fmla="*/ 223173 h 923906"/>
                  <a:gd name="connsiteX4-97" fmla="*/ 916461 w 918524"/>
                  <a:gd name="connsiteY4-98" fmla="*/ 349269 h 923906"/>
                  <a:gd name="connsiteX5-99" fmla="*/ 774876 w 918524"/>
                  <a:gd name="connsiteY5-100" fmla="*/ 613293 h 923906"/>
                  <a:gd name="connsiteX6-101" fmla="*/ 741827 w 918524"/>
                  <a:gd name="connsiteY6-102" fmla="*/ 914398 h 923906"/>
                  <a:gd name="connsiteX7-103" fmla="*/ 459262 w 918524"/>
                  <a:gd name="connsiteY7-104" fmla="*/ 854400 h 923906"/>
                  <a:gd name="connsiteX8-105" fmla="*/ 176697 w 918524"/>
                  <a:gd name="connsiteY8-106" fmla="*/ 914398 h 923906"/>
                  <a:gd name="connsiteX9-107" fmla="*/ 143648 w 918524"/>
                  <a:gd name="connsiteY9-108" fmla="*/ 613293 h 923906"/>
                  <a:gd name="connsiteX10-109" fmla="*/ 2063 w 918524"/>
                  <a:gd name="connsiteY10-110" fmla="*/ 349269 h 923906"/>
                  <a:gd name="connsiteX0-111" fmla="*/ 2063 w 918524"/>
                  <a:gd name="connsiteY0-112" fmla="*/ 349269 h 923906"/>
                  <a:gd name="connsiteX1-113" fmla="*/ 264202 w 918524"/>
                  <a:gd name="connsiteY1-114" fmla="*/ 223173 h 923906"/>
                  <a:gd name="connsiteX2-115" fmla="*/ 459262 w 918524"/>
                  <a:gd name="connsiteY2-116" fmla="*/ 0 h 923906"/>
                  <a:gd name="connsiteX3-117" fmla="*/ 654322 w 918524"/>
                  <a:gd name="connsiteY3-118" fmla="*/ 223173 h 923906"/>
                  <a:gd name="connsiteX4-119" fmla="*/ 916461 w 918524"/>
                  <a:gd name="connsiteY4-120" fmla="*/ 349269 h 923906"/>
                  <a:gd name="connsiteX5-121" fmla="*/ 774876 w 918524"/>
                  <a:gd name="connsiteY5-122" fmla="*/ 613293 h 923906"/>
                  <a:gd name="connsiteX6-123" fmla="*/ 741827 w 918524"/>
                  <a:gd name="connsiteY6-124" fmla="*/ 914398 h 923906"/>
                  <a:gd name="connsiteX7-125" fmla="*/ 459262 w 918524"/>
                  <a:gd name="connsiteY7-126" fmla="*/ 854400 h 923906"/>
                  <a:gd name="connsiteX8-127" fmla="*/ 176697 w 918524"/>
                  <a:gd name="connsiteY8-128" fmla="*/ 914398 h 923906"/>
                  <a:gd name="connsiteX9-129" fmla="*/ 143648 w 918524"/>
                  <a:gd name="connsiteY9-130" fmla="*/ 613293 h 923906"/>
                  <a:gd name="connsiteX10-131" fmla="*/ 2063 w 918524"/>
                  <a:gd name="connsiteY10-132" fmla="*/ 349269 h 923906"/>
                  <a:gd name="connsiteX0-133" fmla="*/ 2063 w 918524"/>
                  <a:gd name="connsiteY0-134" fmla="*/ 349269 h 923906"/>
                  <a:gd name="connsiteX1-135" fmla="*/ 264202 w 918524"/>
                  <a:gd name="connsiteY1-136" fmla="*/ 223173 h 923906"/>
                  <a:gd name="connsiteX2-137" fmla="*/ 459262 w 918524"/>
                  <a:gd name="connsiteY2-138" fmla="*/ 0 h 923906"/>
                  <a:gd name="connsiteX3-139" fmla="*/ 654322 w 918524"/>
                  <a:gd name="connsiteY3-140" fmla="*/ 223173 h 923906"/>
                  <a:gd name="connsiteX4-141" fmla="*/ 916461 w 918524"/>
                  <a:gd name="connsiteY4-142" fmla="*/ 349269 h 923906"/>
                  <a:gd name="connsiteX5-143" fmla="*/ 774876 w 918524"/>
                  <a:gd name="connsiteY5-144" fmla="*/ 613293 h 923906"/>
                  <a:gd name="connsiteX6-145" fmla="*/ 741827 w 918524"/>
                  <a:gd name="connsiteY6-146" fmla="*/ 914398 h 923906"/>
                  <a:gd name="connsiteX7-147" fmla="*/ 459262 w 918524"/>
                  <a:gd name="connsiteY7-148" fmla="*/ 854400 h 923906"/>
                  <a:gd name="connsiteX8-149" fmla="*/ 176697 w 918524"/>
                  <a:gd name="connsiteY8-150" fmla="*/ 914398 h 923906"/>
                  <a:gd name="connsiteX9-151" fmla="*/ 143648 w 918524"/>
                  <a:gd name="connsiteY9-152" fmla="*/ 613293 h 923906"/>
                  <a:gd name="connsiteX10-153" fmla="*/ 2063 w 918524"/>
                  <a:gd name="connsiteY10-154" fmla="*/ 349269 h 923906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</a:cxnLst>
                <a:rect l="l" t="t" r="r" b="b"/>
                <a:pathLst>
                  <a:path w="918524" h="923906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8AFA4C"/>
              </a:solidFill>
              <a:ln w="15875">
                <a:solidFill>
                  <a:schemeClr val="bg1"/>
                </a:solidFill>
              </a:ln>
              <a:effectLst>
                <a:innerShdw blurRad="292100">
                  <a:srgbClr val="76CE0C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3" name="五角星 2"/>
              <p:cNvSpPr/>
              <p:nvPr/>
            </p:nvSpPr>
            <p:spPr>
              <a:xfrm rot="20424262">
                <a:off x="11046365" y="4655056"/>
                <a:ext cx="290576" cy="221980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-1" fmla="*/ 0 w 914398"/>
                  <a:gd name="connsiteY0-2" fmla="*/ 349269 h 923906"/>
                  <a:gd name="connsiteX1-3" fmla="*/ 262139 w 914398"/>
                  <a:gd name="connsiteY1-4" fmla="*/ 223173 h 923906"/>
                  <a:gd name="connsiteX2-5" fmla="*/ 457199 w 914398"/>
                  <a:gd name="connsiteY2-6" fmla="*/ 0 h 923906"/>
                  <a:gd name="connsiteX3-7" fmla="*/ 652259 w 914398"/>
                  <a:gd name="connsiteY3-8" fmla="*/ 223173 h 923906"/>
                  <a:gd name="connsiteX4-9" fmla="*/ 914398 w 914398"/>
                  <a:gd name="connsiteY4-10" fmla="*/ 349269 h 923906"/>
                  <a:gd name="connsiteX5-11" fmla="*/ 772813 w 914398"/>
                  <a:gd name="connsiteY5-12" fmla="*/ 613293 h 923906"/>
                  <a:gd name="connsiteX6-13" fmla="*/ 739764 w 914398"/>
                  <a:gd name="connsiteY6-14" fmla="*/ 914398 h 923906"/>
                  <a:gd name="connsiteX7-15" fmla="*/ 457199 w 914398"/>
                  <a:gd name="connsiteY7-16" fmla="*/ 854400 h 923906"/>
                  <a:gd name="connsiteX8-17" fmla="*/ 174634 w 914398"/>
                  <a:gd name="connsiteY8-18" fmla="*/ 914398 h 923906"/>
                  <a:gd name="connsiteX9-19" fmla="*/ 141585 w 914398"/>
                  <a:gd name="connsiteY9-20" fmla="*/ 613293 h 923906"/>
                  <a:gd name="connsiteX10-21" fmla="*/ 0 w 914398"/>
                  <a:gd name="connsiteY10-22" fmla="*/ 349269 h 923906"/>
                  <a:gd name="connsiteX0-23" fmla="*/ 0 w 916461"/>
                  <a:gd name="connsiteY0-24" fmla="*/ 349269 h 923906"/>
                  <a:gd name="connsiteX1-25" fmla="*/ 262139 w 916461"/>
                  <a:gd name="connsiteY1-26" fmla="*/ 223173 h 923906"/>
                  <a:gd name="connsiteX2-27" fmla="*/ 457199 w 916461"/>
                  <a:gd name="connsiteY2-28" fmla="*/ 0 h 923906"/>
                  <a:gd name="connsiteX3-29" fmla="*/ 652259 w 916461"/>
                  <a:gd name="connsiteY3-30" fmla="*/ 223173 h 923906"/>
                  <a:gd name="connsiteX4-31" fmla="*/ 914398 w 916461"/>
                  <a:gd name="connsiteY4-32" fmla="*/ 349269 h 923906"/>
                  <a:gd name="connsiteX5-33" fmla="*/ 772813 w 916461"/>
                  <a:gd name="connsiteY5-34" fmla="*/ 613293 h 923906"/>
                  <a:gd name="connsiteX6-35" fmla="*/ 739764 w 916461"/>
                  <a:gd name="connsiteY6-36" fmla="*/ 914398 h 923906"/>
                  <a:gd name="connsiteX7-37" fmla="*/ 457199 w 916461"/>
                  <a:gd name="connsiteY7-38" fmla="*/ 854400 h 923906"/>
                  <a:gd name="connsiteX8-39" fmla="*/ 174634 w 916461"/>
                  <a:gd name="connsiteY8-40" fmla="*/ 914398 h 923906"/>
                  <a:gd name="connsiteX9-41" fmla="*/ 141585 w 916461"/>
                  <a:gd name="connsiteY9-42" fmla="*/ 613293 h 923906"/>
                  <a:gd name="connsiteX10-43" fmla="*/ 0 w 916461"/>
                  <a:gd name="connsiteY10-44" fmla="*/ 349269 h 923906"/>
                  <a:gd name="connsiteX0-45" fmla="*/ 0 w 916461"/>
                  <a:gd name="connsiteY0-46" fmla="*/ 349269 h 923906"/>
                  <a:gd name="connsiteX1-47" fmla="*/ 262139 w 916461"/>
                  <a:gd name="connsiteY1-48" fmla="*/ 223173 h 923906"/>
                  <a:gd name="connsiteX2-49" fmla="*/ 457199 w 916461"/>
                  <a:gd name="connsiteY2-50" fmla="*/ 0 h 923906"/>
                  <a:gd name="connsiteX3-51" fmla="*/ 652259 w 916461"/>
                  <a:gd name="connsiteY3-52" fmla="*/ 223173 h 923906"/>
                  <a:gd name="connsiteX4-53" fmla="*/ 914398 w 916461"/>
                  <a:gd name="connsiteY4-54" fmla="*/ 349269 h 923906"/>
                  <a:gd name="connsiteX5-55" fmla="*/ 772813 w 916461"/>
                  <a:gd name="connsiteY5-56" fmla="*/ 613293 h 923906"/>
                  <a:gd name="connsiteX6-57" fmla="*/ 739764 w 916461"/>
                  <a:gd name="connsiteY6-58" fmla="*/ 914398 h 923906"/>
                  <a:gd name="connsiteX7-59" fmla="*/ 457199 w 916461"/>
                  <a:gd name="connsiteY7-60" fmla="*/ 854400 h 923906"/>
                  <a:gd name="connsiteX8-61" fmla="*/ 174634 w 916461"/>
                  <a:gd name="connsiteY8-62" fmla="*/ 914398 h 923906"/>
                  <a:gd name="connsiteX9-63" fmla="*/ 141585 w 916461"/>
                  <a:gd name="connsiteY9-64" fmla="*/ 613293 h 923906"/>
                  <a:gd name="connsiteX10-65" fmla="*/ 0 w 916461"/>
                  <a:gd name="connsiteY10-66" fmla="*/ 349269 h 923906"/>
                  <a:gd name="connsiteX0-67" fmla="*/ 2063 w 918524"/>
                  <a:gd name="connsiteY0-68" fmla="*/ 349269 h 923906"/>
                  <a:gd name="connsiteX1-69" fmla="*/ 264202 w 918524"/>
                  <a:gd name="connsiteY1-70" fmla="*/ 223173 h 923906"/>
                  <a:gd name="connsiteX2-71" fmla="*/ 459262 w 918524"/>
                  <a:gd name="connsiteY2-72" fmla="*/ 0 h 923906"/>
                  <a:gd name="connsiteX3-73" fmla="*/ 654322 w 918524"/>
                  <a:gd name="connsiteY3-74" fmla="*/ 223173 h 923906"/>
                  <a:gd name="connsiteX4-75" fmla="*/ 916461 w 918524"/>
                  <a:gd name="connsiteY4-76" fmla="*/ 349269 h 923906"/>
                  <a:gd name="connsiteX5-77" fmla="*/ 774876 w 918524"/>
                  <a:gd name="connsiteY5-78" fmla="*/ 613293 h 923906"/>
                  <a:gd name="connsiteX6-79" fmla="*/ 741827 w 918524"/>
                  <a:gd name="connsiteY6-80" fmla="*/ 914398 h 923906"/>
                  <a:gd name="connsiteX7-81" fmla="*/ 459262 w 918524"/>
                  <a:gd name="connsiteY7-82" fmla="*/ 854400 h 923906"/>
                  <a:gd name="connsiteX8-83" fmla="*/ 176697 w 918524"/>
                  <a:gd name="connsiteY8-84" fmla="*/ 914398 h 923906"/>
                  <a:gd name="connsiteX9-85" fmla="*/ 143648 w 918524"/>
                  <a:gd name="connsiteY9-86" fmla="*/ 613293 h 923906"/>
                  <a:gd name="connsiteX10-87" fmla="*/ 2063 w 918524"/>
                  <a:gd name="connsiteY10-88" fmla="*/ 349269 h 923906"/>
                  <a:gd name="connsiteX0-89" fmla="*/ 2063 w 918524"/>
                  <a:gd name="connsiteY0-90" fmla="*/ 349269 h 923906"/>
                  <a:gd name="connsiteX1-91" fmla="*/ 264202 w 918524"/>
                  <a:gd name="connsiteY1-92" fmla="*/ 223173 h 923906"/>
                  <a:gd name="connsiteX2-93" fmla="*/ 459262 w 918524"/>
                  <a:gd name="connsiteY2-94" fmla="*/ 0 h 923906"/>
                  <a:gd name="connsiteX3-95" fmla="*/ 654322 w 918524"/>
                  <a:gd name="connsiteY3-96" fmla="*/ 223173 h 923906"/>
                  <a:gd name="connsiteX4-97" fmla="*/ 916461 w 918524"/>
                  <a:gd name="connsiteY4-98" fmla="*/ 349269 h 923906"/>
                  <a:gd name="connsiteX5-99" fmla="*/ 774876 w 918524"/>
                  <a:gd name="connsiteY5-100" fmla="*/ 613293 h 923906"/>
                  <a:gd name="connsiteX6-101" fmla="*/ 741827 w 918524"/>
                  <a:gd name="connsiteY6-102" fmla="*/ 914398 h 923906"/>
                  <a:gd name="connsiteX7-103" fmla="*/ 459262 w 918524"/>
                  <a:gd name="connsiteY7-104" fmla="*/ 854400 h 923906"/>
                  <a:gd name="connsiteX8-105" fmla="*/ 176697 w 918524"/>
                  <a:gd name="connsiteY8-106" fmla="*/ 914398 h 923906"/>
                  <a:gd name="connsiteX9-107" fmla="*/ 143648 w 918524"/>
                  <a:gd name="connsiteY9-108" fmla="*/ 613293 h 923906"/>
                  <a:gd name="connsiteX10-109" fmla="*/ 2063 w 918524"/>
                  <a:gd name="connsiteY10-110" fmla="*/ 349269 h 923906"/>
                  <a:gd name="connsiteX0-111" fmla="*/ 2063 w 918524"/>
                  <a:gd name="connsiteY0-112" fmla="*/ 349269 h 923906"/>
                  <a:gd name="connsiteX1-113" fmla="*/ 264202 w 918524"/>
                  <a:gd name="connsiteY1-114" fmla="*/ 223173 h 923906"/>
                  <a:gd name="connsiteX2-115" fmla="*/ 459262 w 918524"/>
                  <a:gd name="connsiteY2-116" fmla="*/ 0 h 923906"/>
                  <a:gd name="connsiteX3-117" fmla="*/ 654322 w 918524"/>
                  <a:gd name="connsiteY3-118" fmla="*/ 223173 h 923906"/>
                  <a:gd name="connsiteX4-119" fmla="*/ 916461 w 918524"/>
                  <a:gd name="connsiteY4-120" fmla="*/ 349269 h 923906"/>
                  <a:gd name="connsiteX5-121" fmla="*/ 774876 w 918524"/>
                  <a:gd name="connsiteY5-122" fmla="*/ 613293 h 923906"/>
                  <a:gd name="connsiteX6-123" fmla="*/ 741827 w 918524"/>
                  <a:gd name="connsiteY6-124" fmla="*/ 914398 h 923906"/>
                  <a:gd name="connsiteX7-125" fmla="*/ 459262 w 918524"/>
                  <a:gd name="connsiteY7-126" fmla="*/ 854400 h 923906"/>
                  <a:gd name="connsiteX8-127" fmla="*/ 176697 w 918524"/>
                  <a:gd name="connsiteY8-128" fmla="*/ 914398 h 923906"/>
                  <a:gd name="connsiteX9-129" fmla="*/ 143648 w 918524"/>
                  <a:gd name="connsiteY9-130" fmla="*/ 613293 h 923906"/>
                  <a:gd name="connsiteX10-131" fmla="*/ 2063 w 918524"/>
                  <a:gd name="connsiteY10-132" fmla="*/ 349269 h 923906"/>
                  <a:gd name="connsiteX0-133" fmla="*/ 2063 w 918524"/>
                  <a:gd name="connsiteY0-134" fmla="*/ 349269 h 923906"/>
                  <a:gd name="connsiteX1-135" fmla="*/ 264202 w 918524"/>
                  <a:gd name="connsiteY1-136" fmla="*/ 223173 h 923906"/>
                  <a:gd name="connsiteX2-137" fmla="*/ 459262 w 918524"/>
                  <a:gd name="connsiteY2-138" fmla="*/ 0 h 923906"/>
                  <a:gd name="connsiteX3-139" fmla="*/ 654322 w 918524"/>
                  <a:gd name="connsiteY3-140" fmla="*/ 223173 h 923906"/>
                  <a:gd name="connsiteX4-141" fmla="*/ 916461 w 918524"/>
                  <a:gd name="connsiteY4-142" fmla="*/ 349269 h 923906"/>
                  <a:gd name="connsiteX5-143" fmla="*/ 774876 w 918524"/>
                  <a:gd name="connsiteY5-144" fmla="*/ 613293 h 923906"/>
                  <a:gd name="connsiteX6-145" fmla="*/ 741827 w 918524"/>
                  <a:gd name="connsiteY6-146" fmla="*/ 914398 h 923906"/>
                  <a:gd name="connsiteX7-147" fmla="*/ 459262 w 918524"/>
                  <a:gd name="connsiteY7-148" fmla="*/ 854400 h 923906"/>
                  <a:gd name="connsiteX8-149" fmla="*/ 176697 w 918524"/>
                  <a:gd name="connsiteY8-150" fmla="*/ 914398 h 923906"/>
                  <a:gd name="connsiteX9-151" fmla="*/ 143648 w 918524"/>
                  <a:gd name="connsiteY9-152" fmla="*/ 613293 h 923906"/>
                  <a:gd name="connsiteX10-153" fmla="*/ 2063 w 918524"/>
                  <a:gd name="connsiteY10-154" fmla="*/ 349269 h 923906"/>
                  <a:gd name="connsiteX0-155" fmla="*/ 654322 w 918524"/>
                  <a:gd name="connsiteY0-156" fmla="*/ 223173 h 923906"/>
                  <a:gd name="connsiteX1-157" fmla="*/ 916461 w 918524"/>
                  <a:gd name="connsiteY1-158" fmla="*/ 349269 h 923906"/>
                  <a:gd name="connsiteX2-159" fmla="*/ 774876 w 918524"/>
                  <a:gd name="connsiteY2-160" fmla="*/ 613293 h 923906"/>
                  <a:gd name="connsiteX3-161" fmla="*/ 741827 w 918524"/>
                  <a:gd name="connsiteY3-162" fmla="*/ 914398 h 923906"/>
                  <a:gd name="connsiteX4-163" fmla="*/ 459262 w 918524"/>
                  <a:gd name="connsiteY4-164" fmla="*/ 854400 h 923906"/>
                  <a:gd name="connsiteX5-165" fmla="*/ 176697 w 918524"/>
                  <a:gd name="connsiteY5-166" fmla="*/ 914398 h 923906"/>
                  <a:gd name="connsiteX6-167" fmla="*/ 143648 w 918524"/>
                  <a:gd name="connsiteY6-168" fmla="*/ 613293 h 923906"/>
                  <a:gd name="connsiteX7-169" fmla="*/ 2063 w 918524"/>
                  <a:gd name="connsiteY7-170" fmla="*/ 349269 h 923906"/>
                  <a:gd name="connsiteX8-171" fmla="*/ 264202 w 918524"/>
                  <a:gd name="connsiteY8-172" fmla="*/ 223173 h 923906"/>
                  <a:gd name="connsiteX9-173" fmla="*/ 459262 w 918524"/>
                  <a:gd name="connsiteY9-174" fmla="*/ 0 h 923906"/>
                  <a:gd name="connsiteX10-175" fmla="*/ 715845 w 918524"/>
                  <a:gd name="connsiteY10-176" fmla="*/ 284696 h 923906"/>
                  <a:gd name="connsiteX0-177" fmla="*/ 916461 w 918524"/>
                  <a:gd name="connsiteY0-178" fmla="*/ 349269 h 923906"/>
                  <a:gd name="connsiteX1-179" fmla="*/ 774876 w 918524"/>
                  <a:gd name="connsiteY1-180" fmla="*/ 613293 h 923906"/>
                  <a:gd name="connsiteX2-181" fmla="*/ 741827 w 918524"/>
                  <a:gd name="connsiteY2-182" fmla="*/ 914398 h 923906"/>
                  <a:gd name="connsiteX3-183" fmla="*/ 459262 w 918524"/>
                  <a:gd name="connsiteY3-184" fmla="*/ 854400 h 923906"/>
                  <a:gd name="connsiteX4-185" fmla="*/ 176697 w 918524"/>
                  <a:gd name="connsiteY4-186" fmla="*/ 914398 h 923906"/>
                  <a:gd name="connsiteX5-187" fmla="*/ 143648 w 918524"/>
                  <a:gd name="connsiteY5-188" fmla="*/ 613293 h 923906"/>
                  <a:gd name="connsiteX6-189" fmla="*/ 2063 w 918524"/>
                  <a:gd name="connsiteY6-190" fmla="*/ 349269 h 923906"/>
                  <a:gd name="connsiteX7-191" fmla="*/ 264202 w 918524"/>
                  <a:gd name="connsiteY7-192" fmla="*/ 223173 h 923906"/>
                  <a:gd name="connsiteX8-193" fmla="*/ 459262 w 918524"/>
                  <a:gd name="connsiteY8-194" fmla="*/ 0 h 923906"/>
                  <a:gd name="connsiteX9-195" fmla="*/ 715845 w 918524"/>
                  <a:gd name="connsiteY9-196" fmla="*/ 284696 h 923906"/>
                  <a:gd name="connsiteX0-197" fmla="*/ 774876 w 774876"/>
                  <a:gd name="connsiteY0-198" fmla="*/ 613293 h 923906"/>
                  <a:gd name="connsiteX1-199" fmla="*/ 741827 w 774876"/>
                  <a:gd name="connsiteY1-200" fmla="*/ 914398 h 923906"/>
                  <a:gd name="connsiteX2-201" fmla="*/ 459262 w 774876"/>
                  <a:gd name="connsiteY2-202" fmla="*/ 854400 h 923906"/>
                  <a:gd name="connsiteX3-203" fmla="*/ 176697 w 774876"/>
                  <a:gd name="connsiteY3-204" fmla="*/ 914398 h 923906"/>
                  <a:gd name="connsiteX4-205" fmla="*/ 143648 w 774876"/>
                  <a:gd name="connsiteY4-206" fmla="*/ 613293 h 923906"/>
                  <a:gd name="connsiteX5-207" fmla="*/ 2063 w 774876"/>
                  <a:gd name="connsiteY5-208" fmla="*/ 349269 h 923906"/>
                  <a:gd name="connsiteX6-209" fmla="*/ 264202 w 774876"/>
                  <a:gd name="connsiteY6-210" fmla="*/ 223173 h 923906"/>
                  <a:gd name="connsiteX7-211" fmla="*/ 459262 w 774876"/>
                  <a:gd name="connsiteY7-212" fmla="*/ 0 h 923906"/>
                  <a:gd name="connsiteX8-213" fmla="*/ 715845 w 774876"/>
                  <a:gd name="connsiteY8-214" fmla="*/ 284696 h 923906"/>
                  <a:gd name="connsiteX0-215" fmla="*/ 741827 w 741827"/>
                  <a:gd name="connsiteY0-216" fmla="*/ 914398 h 923906"/>
                  <a:gd name="connsiteX1-217" fmla="*/ 459262 w 741827"/>
                  <a:gd name="connsiteY1-218" fmla="*/ 854400 h 923906"/>
                  <a:gd name="connsiteX2-219" fmla="*/ 176697 w 741827"/>
                  <a:gd name="connsiteY2-220" fmla="*/ 914398 h 923906"/>
                  <a:gd name="connsiteX3-221" fmla="*/ 143648 w 741827"/>
                  <a:gd name="connsiteY3-222" fmla="*/ 613293 h 923906"/>
                  <a:gd name="connsiteX4-223" fmla="*/ 2063 w 741827"/>
                  <a:gd name="connsiteY4-224" fmla="*/ 349269 h 923906"/>
                  <a:gd name="connsiteX5-225" fmla="*/ 264202 w 741827"/>
                  <a:gd name="connsiteY5-226" fmla="*/ 223173 h 923906"/>
                  <a:gd name="connsiteX6-227" fmla="*/ 459262 w 741827"/>
                  <a:gd name="connsiteY6-228" fmla="*/ 0 h 923906"/>
                  <a:gd name="connsiteX7-229" fmla="*/ 715845 w 741827"/>
                  <a:gd name="connsiteY7-230" fmla="*/ 284696 h 923906"/>
                  <a:gd name="connsiteX0-231" fmla="*/ 459262 w 715845"/>
                  <a:gd name="connsiteY0-232" fmla="*/ 854400 h 916632"/>
                  <a:gd name="connsiteX1-233" fmla="*/ 176697 w 715845"/>
                  <a:gd name="connsiteY1-234" fmla="*/ 914398 h 916632"/>
                  <a:gd name="connsiteX2-235" fmla="*/ 143648 w 715845"/>
                  <a:gd name="connsiteY2-236" fmla="*/ 613293 h 916632"/>
                  <a:gd name="connsiteX3-237" fmla="*/ 2063 w 715845"/>
                  <a:gd name="connsiteY3-238" fmla="*/ 349269 h 916632"/>
                  <a:gd name="connsiteX4-239" fmla="*/ 264202 w 715845"/>
                  <a:gd name="connsiteY4-240" fmla="*/ 223173 h 916632"/>
                  <a:gd name="connsiteX5-241" fmla="*/ 459262 w 715845"/>
                  <a:gd name="connsiteY5-242" fmla="*/ 0 h 916632"/>
                  <a:gd name="connsiteX6-243" fmla="*/ 715845 w 715845"/>
                  <a:gd name="connsiteY6-244" fmla="*/ 284696 h 916632"/>
                  <a:gd name="connsiteX0-245" fmla="*/ 176697 w 715845"/>
                  <a:gd name="connsiteY0-246" fmla="*/ 914398 h 914398"/>
                  <a:gd name="connsiteX1-247" fmla="*/ 143648 w 715845"/>
                  <a:gd name="connsiteY1-248" fmla="*/ 613293 h 914398"/>
                  <a:gd name="connsiteX2-249" fmla="*/ 2063 w 715845"/>
                  <a:gd name="connsiteY2-250" fmla="*/ 349269 h 914398"/>
                  <a:gd name="connsiteX3-251" fmla="*/ 264202 w 715845"/>
                  <a:gd name="connsiteY3-252" fmla="*/ 223173 h 914398"/>
                  <a:gd name="connsiteX4-253" fmla="*/ 459262 w 715845"/>
                  <a:gd name="connsiteY4-254" fmla="*/ 0 h 914398"/>
                  <a:gd name="connsiteX5-255" fmla="*/ 715845 w 715845"/>
                  <a:gd name="connsiteY5-256" fmla="*/ 284696 h 914398"/>
                  <a:gd name="connsiteX0-257" fmla="*/ 143648 w 715845"/>
                  <a:gd name="connsiteY0-258" fmla="*/ 613293 h 613293"/>
                  <a:gd name="connsiteX1-259" fmla="*/ 2063 w 715845"/>
                  <a:gd name="connsiteY1-260" fmla="*/ 349269 h 613293"/>
                  <a:gd name="connsiteX2-261" fmla="*/ 264202 w 715845"/>
                  <a:gd name="connsiteY2-262" fmla="*/ 223173 h 613293"/>
                  <a:gd name="connsiteX3-263" fmla="*/ 459262 w 715845"/>
                  <a:gd name="connsiteY3-264" fmla="*/ 0 h 613293"/>
                  <a:gd name="connsiteX4-265" fmla="*/ 715845 w 715845"/>
                  <a:gd name="connsiteY4-266" fmla="*/ 284696 h 613293"/>
                  <a:gd name="connsiteX0-267" fmla="*/ 0 w 713782"/>
                  <a:gd name="connsiteY0-268" fmla="*/ 349269 h 349269"/>
                  <a:gd name="connsiteX1-269" fmla="*/ 262139 w 713782"/>
                  <a:gd name="connsiteY1-270" fmla="*/ 223173 h 349269"/>
                  <a:gd name="connsiteX2-271" fmla="*/ 457199 w 713782"/>
                  <a:gd name="connsiteY2-272" fmla="*/ 0 h 349269"/>
                  <a:gd name="connsiteX3-273" fmla="*/ 713782 w 713782"/>
                  <a:gd name="connsiteY3-274" fmla="*/ 284696 h 349269"/>
                  <a:gd name="connsiteX0-275" fmla="*/ 0 w 457199"/>
                  <a:gd name="connsiteY0-276" fmla="*/ 349269 h 349269"/>
                  <a:gd name="connsiteX1-277" fmla="*/ 262139 w 457199"/>
                  <a:gd name="connsiteY1-278" fmla="*/ 223173 h 349269"/>
                  <a:gd name="connsiteX2-279" fmla="*/ 457199 w 457199"/>
                  <a:gd name="connsiteY2-280" fmla="*/ 0 h 34926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</a:cxnLst>
                <a:rect l="l" t="t" r="r" b="b"/>
                <a:pathLst>
                  <a:path w="457199" h="349269">
                    <a:moveTo>
                      <a:pt x="0" y="349269"/>
                    </a:moveTo>
                    <a:cubicBezTo>
                      <a:pt x="20092" y="284249"/>
                      <a:pt x="185939" y="281384"/>
                      <a:pt x="262139" y="223173"/>
                    </a:cubicBezTo>
                    <a:cubicBezTo>
                      <a:pt x="338339" y="164962"/>
                      <a:pt x="392179" y="0"/>
                      <a:pt x="457199" y="0"/>
                    </a:cubicBezTo>
                  </a:path>
                </a:pathLst>
              </a:custGeom>
              <a:noFill/>
              <a:ln w="28575" cap="rnd">
                <a:solidFill>
                  <a:schemeClr val="bg1">
                    <a:alpha val="8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4" name="五角星 2"/>
              <p:cNvSpPr/>
              <p:nvPr/>
            </p:nvSpPr>
            <p:spPr>
              <a:xfrm rot="6997346">
                <a:off x="11587935" y="4901938"/>
                <a:ext cx="128719" cy="147271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-1" fmla="*/ 0 w 914398"/>
                  <a:gd name="connsiteY0-2" fmla="*/ 349269 h 923906"/>
                  <a:gd name="connsiteX1-3" fmla="*/ 262139 w 914398"/>
                  <a:gd name="connsiteY1-4" fmla="*/ 223173 h 923906"/>
                  <a:gd name="connsiteX2-5" fmla="*/ 457199 w 914398"/>
                  <a:gd name="connsiteY2-6" fmla="*/ 0 h 923906"/>
                  <a:gd name="connsiteX3-7" fmla="*/ 652259 w 914398"/>
                  <a:gd name="connsiteY3-8" fmla="*/ 223173 h 923906"/>
                  <a:gd name="connsiteX4-9" fmla="*/ 914398 w 914398"/>
                  <a:gd name="connsiteY4-10" fmla="*/ 349269 h 923906"/>
                  <a:gd name="connsiteX5-11" fmla="*/ 772813 w 914398"/>
                  <a:gd name="connsiteY5-12" fmla="*/ 613293 h 923906"/>
                  <a:gd name="connsiteX6-13" fmla="*/ 739764 w 914398"/>
                  <a:gd name="connsiteY6-14" fmla="*/ 914398 h 923906"/>
                  <a:gd name="connsiteX7-15" fmla="*/ 457199 w 914398"/>
                  <a:gd name="connsiteY7-16" fmla="*/ 854400 h 923906"/>
                  <a:gd name="connsiteX8-17" fmla="*/ 174634 w 914398"/>
                  <a:gd name="connsiteY8-18" fmla="*/ 914398 h 923906"/>
                  <a:gd name="connsiteX9-19" fmla="*/ 141585 w 914398"/>
                  <a:gd name="connsiteY9-20" fmla="*/ 613293 h 923906"/>
                  <a:gd name="connsiteX10-21" fmla="*/ 0 w 914398"/>
                  <a:gd name="connsiteY10-22" fmla="*/ 349269 h 923906"/>
                  <a:gd name="connsiteX0-23" fmla="*/ 0 w 916461"/>
                  <a:gd name="connsiteY0-24" fmla="*/ 349269 h 923906"/>
                  <a:gd name="connsiteX1-25" fmla="*/ 262139 w 916461"/>
                  <a:gd name="connsiteY1-26" fmla="*/ 223173 h 923906"/>
                  <a:gd name="connsiteX2-27" fmla="*/ 457199 w 916461"/>
                  <a:gd name="connsiteY2-28" fmla="*/ 0 h 923906"/>
                  <a:gd name="connsiteX3-29" fmla="*/ 652259 w 916461"/>
                  <a:gd name="connsiteY3-30" fmla="*/ 223173 h 923906"/>
                  <a:gd name="connsiteX4-31" fmla="*/ 914398 w 916461"/>
                  <a:gd name="connsiteY4-32" fmla="*/ 349269 h 923906"/>
                  <a:gd name="connsiteX5-33" fmla="*/ 772813 w 916461"/>
                  <a:gd name="connsiteY5-34" fmla="*/ 613293 h 923906"/>
                  <a:gd name="connsiteX6-35" fmla="*/ 739764 w 916461"/>
                  <a:gd name="connsiteY6-36" fmla="*/ 914398 h 923906"/>
                  <a:gd name="connsiteX7-37" fmla="*/ 457199 w 916461"/>
                  <a:gd name="connsiteY7-38" fmla="*/ 854400 h 923906"/>
                  <a:gd name="connsiteX8-39" fmla="*/ 174634 w 916461"/>
                  <a:gd name="connsiteY8-40" fmla="*/ 914398 h 923906"/>
                  <a:gd name="connsiteX9-41" fmla="*/ 141585 w 916461"/>
                  <a:gd name="connsiteY9-42" fmla="*/ 613293 h 923906"/>
                  <a:gd name="connsiteX10-43" fmla="*/ 0 w 916461"/>
                  <a:gd name="connsiteY10-44" fmla="*/ 349269 h 923906"/>
                  <a:gd name="connsiteX0-45" fmla="*/ 0 w 916461"/>
                  <a:gd name="connsiteY0-46" fmla="*/ 349269 h 923906"/>
                  <a:gd name="connsiteX1-47" fmla="*/ 262139 w 916461"/>
                  <a:gd name="connsiteY1-48" fmla="*/ 223173 h 923906"/>
                  <a:gd name="connsiteX2-49" fmla="*/ 457199 w 916461"/>
                  <a:gd name="connsiteY2-50" fmla="*/ 0 h 923906"/>
                  <a:gd name="connsiteX3-51" fmla="*/ 652259 w 916461"/>
                  <a:gd name="connsiteY3-52" fmla="*/ 223173 h 923906"/>
                  <a:gd name="connsiteX4-53" fmla="*/ 914398 w 916461"/>
                  <a:gd name="connsiteY4-54" fmla="*/ 349269 h 923906"/>
                  <a:gd name="connsiteX5-55" fmla="*/ 772813 w 916461"/>
                  <a:gd name="connsiteY5-56" fmla="*/ 613293 h 923906"/>
                  <a:gd name="connsiteX6-57" fmla="*/ 739764 w 916461"/>
                  <a:gd name="connsiteY6-58" fmla="*/ 914398 h 923906"/>
                  <a:gd name="connsiteX7-59" fmla="*/ 457199 w 916461"/>
                  <a:gd name="connsiteY7-60" fmla="*/ 854400 h 923906"/>
                  <a:gd name="connsiteX8-61" fmla="*/ 174634 w 916461"/>
                  <a:gd name="connsiteY8-62" fmla="*/ 914398 h 923906"/>
                  <a:gd name="connsiteX9-63" fmla="*/ 141585 w 916461"/>
                  <a:gd name="connsiteY9-64" fmla="*/ 613293 h 923906"/>
                  <a:gd name="connsiteX10-65" fmla="*/ 0 w 916461"/>
                  <a:gd name="connsiteY10-66" fmla="*/ 349269 h 923906"/>
                  <a:gd name="connsiteX0-67" fmla="*/ 2063 w 918524"/>
                  <a:gd name="connsiteY0-68" fmla="*/ 349269 h 923906"/>
                  <a:gd name="connsiteX1-69" fmla="*/ 264202 w 918524"/>
                  <a:gd name="connsiteY1-70" fmla="*/ 223173 h 923906"/>
                  <a:gd name="connsiteX2-71" fmla="*/ 459262 w 918524"/>
                  <a:gd name="connsiteY2-72" fmla="*/ 0 h 923906"/>
                  <a:gd name="connsiteX3-73" fmla="*/ 654322 w 918524"/>
                  <a:gd name="connsiteY3-74" fmla="*/ 223173 h 923906"/>
                  <a:gd name="connsiteX4-75" fmla="*/ 916461 w 918524"/>
                  <a:gd name="connsiteY4-76" fmla="*/ 349269 h 923906"/>
                  <a:gd name="connsiteX5-77" fmla="*/ 774876 w 918524"/>
                  <a:gd name="connsiteY5-78" fmla="*/ 613293 h 923906"/>
                  <a:gd name="connsiteX6-79" fmla="*/ 741827 w 918524"/>
                  <a:gd name="connsiteY6-80" fmla="*/ 914398 h 923906"/>
                  <a:gd name="connsiteX7-81" fmla="*/ 459262 w 918524"/>
                  <a:gd name="connsiteY7-82" fmla="*/ 854400 h 923906"/>
                  <a:gd name="connsiteX8-83" fmla="*/ 176697 w 918524"/>
                  <a:gd name="connsiteY8-84" fmla="*/ 914398 h 923906"/>
                  <a:gd name="connsiteX9-85" fmla="*/ 143648 w 918524"/>
                  <a:gd name="connsiteY9-86" fmla="*/ 613293 h 923906"/>
                  <a:gd name="connsiteX10-87" fmla="*/ 2063 w 918524"/>
                  <a:gd name="connsiteY10-88" fmla="*/ 349269 h 923906"/>
                  <a:gd name="connsiteX0-89" fmla="*/ 2063 w 918524"/>
                  <a:gd name="connsiteY0-90" fmla="*/ 349269 h 923906"/>
                  <a:gd name="connsiteX1-91" fmla="*/ 264202 w 918524"/>
                  <a:gd name="connsiteY1-92" fmla="*/ 223173 h 923906"/>
                  <a:gd name="connsiteX2-93" fmla="*/ 459262 w 918524"/>
                  <a:gd name="connsiteY2-94" fmla="*/ 0 h 923906"/>
                  <a:gd name="connsiteX3-95" fmla="*/ 654322 w 918524"/>
                  <a:gd name="connsiteY3-96" fmla="*/ 223173 h 923906"/>
                  <a:gd name="connsiteX4-97" fmla="*/ 916461 w 918524"/>
                  <a:gd name="connsiteY4-98" fmla="*/ 349269 h 923906"/>
                  <a:gd name="connsiteX5-99" fmla="*/ 774876 w 918524"/>
                  <a:gd name="connsiteY5-100" fmla="*/ 613293 h 923906"/>
                  <a:gd name="connsiteX6-101" fmla="*/ 741827 w 918524"/>
                  <a:gd name="connsiteY6-102" fmla="*/ 914398 h 923906"/>
                  <a:gd name="connsiteX7-103" fmla="*/ 459262 w 918524"/>
                  <a:gd name="connsiteY7-104" fmla="*/ 854400 h 923906"/>
                  <a:gd name="connsiteX8-105" fmla="*/ 176697 w 918524"/>
                  <a:gd name="connsiteY8-106" fmla="*/ 914398 h 923906"/>
                  <a:gd name="connsiteX9-107" fmla="*/ 143648 w 918524"/>
                  <a:gd name="connsiteY9-108" fmla="*/ 613293 h 923906"/>
                  <a:gd name="connsiteX10-109" fmla="*/ 2063 w 918524"/>
                  <a:gd name="connsiteY10-110" fmla="*/ 349269 h 923906"/>
                  <a:gd name="connsiteX0-111" fmla="*/ 2063 w 918524"/>
                  <a:gd name="connsiteY0-112" fmla="*/ 349269 h 923906"/>
                  <a:gd name="connsiteX1-113" fmla="*/ 264202 w 918524"/>
                  <a:gd name="connsiteY1-114" fmla="*/ 223173 h 923906"/>
                  <a:gd name="connsiteX2-115" fmla="*/ 459262 w 918524"/>
                  <a:gd name="connsiteY2-116" fmla="*/ 0 h 923906"/>
                  <a:gd name="connsiteX3-117" fmla="*/ 654322 w 918524"/>
                  <a:gd name="connsiteY3-118" fmla="*/ 223173 h 923906"/>
                  <a:gd name="connsiteX4-119" fmla="*/ 916461 w 918524"/>
                  <a:gd name="connsiteY4-120" fmla="*/ 349269 h 923906"/>
                  <a:gd name="connsiteX5-121" fmla="*/ 774876 w 918524"/>
                  <a:gd name="connsiteY5-122" fmla="*/ 613293 h 923906"/>
                  <a:gd name="connsiteX6-123" fmla="*/ 741827 w 918524"/>
                  <a:gd name="connsiteY6-124" fmla="*/ 914398 h 923906"/>
                  <a:gd name="connsiteX7-125" fmla="*/ 459262 w 918524"/>
                  <a:gd name="connsiteY7-126" fmla="*/ 854400 h 923906"/>
                  <a:gd name="connsiteX8-127" fmla="*/ 176697 w 918524"/>
                  <a:gd name="connsiteY8-128" fmla="*/ 914398 h 923906"/>
                  <a:gd name="connsiteX9-129" fmla="*/ 143648 w 918524"/>
                  <a:gd name="connsiteY9-130" fmla="*/ 613293 h 923906"/>
                  <a:gd name="connsiteX10-131" fmla="*/ 2063 w 918524"/>
                  <a:gd name="connsiteY10-132" fmla="*/ 349269 h 923906"/>
                  <a:gd name="connsiteX0-133" fmla="*/ 2063 w 918524"/>
                  <a:gd name="connsiteY0-134" fmla="*/ 349269 h 923906"/>
                  <a:gd name="connsiteX1-135" fmla="*/ 264202 w 918524"/>
                  <a:gd name="connsiteY1-136" fmla="*/ 223173 h 923906"/>
                  <a:gd name="connsiteX2-137" fmla="*/ 459262 w 918524"/>
                  <a:gd name="connsiteY2-138" fmla="*/ 0 h 923906"/>
                  <a:gd name="connsiteX3-139" fmla="*/ 654322 w 918524"/>
                  <a:gd name="connsiteY3-140" fmla="*/ 223173 h 923906"/>
                  <a:gd name="connsiteX4-141" fmla="*/ 916461 w 918524"/>
                  <a:gd name="connsiteY4-142" fmla="*/ 349269 h 923906"/>
                  <a:gd name="connsiteX5-143" fmla="*/ 774876 w 918524"/>
                  <a:gd name="connsiteY5-144" fmla="*/ 613293 h 923906"/>
                  <a:gd name="connsiteX6-145" fmla="*/ 741827 w 918524"/>
                  <a:gd name="connsiteY6-146" fmla="*/ 914398 h 923906"/>
                  <a:gd name="connsiteX7-147" fmla="*/ 459262 w 918524"/>
                  <a:gd name="connsiteY7-148" fmla="*/ 854400 h 923906"/>
                  <a:gd name="connsiteX8-149" fmla="*/ 176697 w 918524"/>
                  <a:gd name="connsiteY8-150" fmla="*/ 914398 h 923906"/>
                  <a:gd name="connsiteX9-151" fmla="*/ 143648 w 918524"/>
                  <a:gd name="connsiteY9-152" fmla="*/ 613293 h 923906"/>
                  <a:gd name="connsiteX10-153" fmla="*/ 2063 w 918524"/>
                  <a:gd name="connsiteY10-154" fmla="*/ 349269 h 923906"/>
                  <a:gd name="connsiteX0-155" fmla="*/ 654322 w 918524"/>
                  <a:gd name="connsiteY0-156" fmla="*/ 223173 h 923906"/>
                  <a:gd name="connsiteX1-157" fmla="*/ 916461 w 918524"/>
                  <a:gd name="connsiteY1-158" fmla="*/ 349269 h 923906"/>
                  <a:gd name="connsiteX2-159" fmla="*/ 774876 w 918524"/>
                  <a:gd name="connsiteY2-160" fmla="*/ 613293 h 923906"/>
                  <a:gd name="connsiteX3-161" fmla="*/ 741827 w 918524"/>
                  <a:gd name="connsiteY3-162" fmla="*/ 914398 h 923906"/>
                  <a:gd name="connsiteX4-163" fmla="*/ 459262 w 918524"/>
                  <a:gd name="connsiteY4-164" fmla="*/ 854400 h 923906"/>
                  <a:gd name="connsiteX5-165" fmla="*/ 176697 w 918524"/>
                  <a:gd name="connsiteY5-166" fmla="*/ 914398 h 923906"/>
                  <a:gd name="connsiteX6-167" fmla="*/ 143648 w 918524"/>
                  <a:gd name="connsiteY6-168" fmla="*/ 613293 h 923906"/>
                  <a:gd name="connsiteX7-169" fmla="*/ 2063 w 918524"/>
                  <a:gd name="connsiteY7-170" fmla="*/ 349269 h 923906"/>
                  <a:gd name="connsiteX8-171" fmla="*/ 264202 w 918524"/>
                  <a:gd name="connsiteY8-172" fmla="*/ 223173 h 923906"/>
                  <a:gd name="connsiteX9-173" fmla="*/ 459262 w 918524"/>
                  <a:gd name="connsiteY9-174" fmla="*/ 0 h 923906"/>
                  <a:gd name="connsiteX10-175" fmla="*/ 715845 w 918524"/>
                  <a:gd name="connsiteY10-176" fmla="*/ 284696 h 923906"/>
                  <a:gd name="connsiteX0-177" fmla="*/ 916461 w 918524"/>
                  <a:gd name="connsiteY0-178" fmla="*/ 349269 h 923906"/>
                  <a:gd name="connsiteX1-179" fmla="*/ 774876 w 918524"/>
                  <a:gd name="connsiteY1-180" fmla="*/ 613293 h 923906"/>
                  <a:gd name="connsiteX2-181" fmla="*/ 741827 w 918524"/>
                  <a:gd name="connsiteY2-182" fmla="*/ 914398 h 923906"/>
                  <a:gd name="connsiteX3-183" fmla="*/ 459262 w 918524"/>
                  <a:gd name="connsiteY3-184" fmla="*/ 854400 h 923906"/>
                  <a:gd name="connsiteX4-185" fmla="*/ 176697 w 918524"/>
                  <a:gd name="connsiteY4-186" fmla="*/ 914398 h 923906"/>
                  <a:gd name="connsiteX5-187" fmla="*/ 143648 w 918524"/>
                  <a:gd name="connsiteY5-188" fmla="*/ 613293 h 923906"/>
                  <a:gd name="connsiteX6-189" fmla="*/ 2063 w 918524"/>
                  <a:gd name="connsiteY6-190" fmla="*/ 349269 h 923906"/>
                  <a:gd name="connsiteX7-191" fmla="*/ 264202 w 918524"/>
                  <a:gd name="connsiteY7-192" fmla="*/ 223173 h 923906"/>
                  <a:gd name="connsiteX8-193" fmla="*/ 459262 w 918524"/>
                  <a:gd name="connsiteY8-194" fmla="*/ 0 h 923906"/>
                  <a:gd name="connsiteX9-195" fmla="*/ 715845 w 918524"/>
                  <a:gd name="connsiteY9-196" fmla="*/ 284696 h 923906"/>
                  <a:gd name="connsiteX0-197" fmla="*/ 774876 w 774876"/>
                  <a:gd name="connsiteY0-198" fmla="*/ 613293 h 923906"/>
                  <a:gd name="connsiteX1-199" fmla="*/ 741827 w 774876"/>
                  <a:gd name="connsiteY1-200" fmla="*/ 914398 h 923906"/>
                  <a:gd name="connsiteX2-201" fmla="*/ 459262 w 774876"/>
                  <a:gd name="connsiteY2-202" fmla="*/ 854400 h 923906"/>
                  <a:gd name="connsiteX3-203" fmla="*/ 176697 w 774876"/>
                  <a:gd name="connsiteY3-204" fmla="*/ 914398 h 923906"/>
                  <a:gd name="connsiteX4-205" fmla="*/ 143648 w 774876"/>
                  <a:gd name="connsiteY4-206" fmla="*/ 613293 h 923906"/>
                  <a:gd name="connsiteX5-207" fmla="*/ 2063 w 774876"/>
                  <a:gd name="connsiteY5-208" fmla="*/ 349269 h 923906"/>
                  <a:gd name="connsiteX6-209" fmla="*/ 264202 w 774876"/>
                  <a:gd name="connsiteY6-210" fmla="*/ 223173 h 923906"/>
                  <a:gd name="connsiteX7-211" fmla="*/ 459262 w 774876"/>
                  <a:gd name="connsiteY7-212" fmla="*/ 0 h 923906"/>
                  <a:gd name="connsiteX8-213" fmla="*/ 715845 w 774876"/>
                  <a:gd name="connsiteY8-214" fmla="*/ 284696 h 923906"/>
                  <a:gd name="connsiteX0-215" fmla="*/ 741827 w 741827"/>
                  <a:gd name="connsiteY0-216" fmla="*/ 914398 h 923906"/>
                  <a:gd name="connsiteX1-217" fmla="*/ 459262 w 741827"/>
                  <a:gd name="connsiteY1-218" fmla="*/ 854400 h 923906"/>
                  <a:gd name="connsiteX2-219" fmla="*/ 176697 w 741827"/>
                  <a:gd name="connsiteY2-220" fmla="*/ 914398 h 923906"/>
                  <a:gd name="connsiteX3-221" fmla="*/ 143648 w 741827"/>
                  <a:gd name="connsiteY3-222" fmla="*/ 613293 h 923906"/>
                  <a:gd name="connsiteX4-223" fmla="*/ 2063 w 741827"/>
                  <a:gd name="connsiteY4-224" fmla="*/ 349269 h 923906"/>
                  <a:gd name="connsiteX5-225" fmla="*/ 264202 w 741827"/>
                  <a:gd name="connsiteY5-226" fmla="*/ 223173 h 923906"/>
                  <a:gd name="connsiteX6-227" fmla="*/ 459262 w 741827"/>
                  <a:gd name="connsiteY6-228" fmla="*/ 0 h 923906"/>
                  <a:gd name="connsiteX7-229" fmla="*/ 715845 w 741827"/>
                  <a:gd name="connsiteY7-230" fmla="*/ 284696 h 923906"/>
                  <a:gd name="connsiteX0-231" fmla="*/ 459262 w 715845"/>
                  <a:gd name="connsiteY0-232" fmla="*/ 854400 h 916632"/>
                  <a:gd name="connsiteX1-233" fmla="*/ 176697 w 715845"/>
                  <a:gd name="connsiteY1-234" fmla="*/ 914398 h 916632"/>
                  <a:gd name="connsiteX2-235" fmla="*/ 143648 w 715845"/>
                  <a:gd name="connsiteY2-236" fmla="*/ 613293 h 916632"/>
                  <a:gd name="connsiteX3-237" fmla="*/ 2063 w 715845"/>
                  <a:gd name="connsiteY3-238" fmla="*/ 349269 h 916632"/>
                  <a:gd name="connsiteX4-239" fmla="*/ 264202 w 715845"/>
                  <a:gd name="connsiteY4-240" fmla="*/ 223173 h 916632"/>
                  <a:gd name="connsiteX5-241" fmla="*/ 459262 w 715845"/>
                  <a:gd name="connsiteY5-242" fmla="*/ 0 h 916632"/>
                  <a:gd name="connsiteX6-243" fmla="*/ 715845 w 715845"/>
                  <a:gd name="connsiteY6-244" fmla="*/ 284696 h 916632"/>
                  <a:gd name="connsiteX0-245" fmla="*/ 176697 w 715845"/>
                  <a:gd name="connsiteY0-246" fmla="*/ 914398 h 914398"/>
                  <a:gd name="connsiteX1-247" fmla="*/ 143648 w 715845"/>
                  <a:gd name="connsiteY1-248" fmla="*/ 613293 h 914398"/>
                  <a:gd name="connsiteX2-249" fmla="*/ 2063 w 715845"/>
                  <a:gd name="connsiteY2-250" fmla="*/ 349269 h 914398"/>
                  <a:gd name="connsiteX3-251" fmla="*/ 264202 w 715845"/>
                  <a:gd name="connsiteY3-252" fmla="*/ 223173 h 914398"/>
                  <a:gd name="connsiteX4-253" fmla="*/ 459262 w 715845"/>
                  <a:gd name="connsiteY4-254" fmla="*/ 0 h 914398"/>
                  <a:gd name="connsiteX5-255" fmla="*/ 715845 w 715845"/>
                  <a:gd name="connsiteY5-256" fmla="*/ 284696 h 914398"/>
                  <a:gd name="connsiteX0-257" fmla="*/ 143648 w 715845"/>
                  <a:gd name="connsiteY0-258" fmla="*/ 613293 h 613293"/>
                  <a:gd name="connsiteX1-259" fmla="*/ 2063 w 715845"/>
                  <a:gd name="connsiteY1-260" fmla="*/ 349269 h 613293"/>
                  <a:gd name="connsiteX2-261" fmla="*/ 264202 w 715845"/>
                  <a:gd name="connsiteY2-262" fmla="*/ 223173 h 613293"/>
                  <a:gd name="connsiteX3-263" fmla="*/ 459262 w 715845"/>
                  <a:gd name="connsiteY3-264" fmla="*/ 0 h 613293"/>
                  <a:gd name="connsiteX4-265" fmla="*/ 715845 w 715845"/>
                  <a:gd name="connsiteY4-266" fmla="*/ 284696 h 613293"/>
                  <a:gd name="connsiteX0-267" fmla="*/ 0 w 713782"/>
                  <a:gd name="connsiteY0-268" fmla="*/ 349269 h 349269"/>
                  <a:gd name="connsiteX1-269" fmla="*/ 262139 w 713782"/>
                  <a:gd name="connsiteY1-270" fmla="*/ 223173 h 349269"/>
                  <a:gd name="connsiteX2-271" fmla="*/ 457199 w 713782"/>
                  <a:gd name="connsiteY2-272" fmla="*/ 0 h 349269"/>
                  <a:gd name="connsiteX3-273" fmla="*/ 713782 w 713782"/>
                  <a:gd name="connsiteY3-274" fmla="*/ 284696 h 349269"/>
                  <a:gd name="connsiteX0-275" fmla="*/ 0 w 457199"/>
                  <a:gd name="connsiteY0-276" fmla="*/ 349269 h 349269"/>
                  <a:gd name="connsiteX1-277" fmla="*/ 262139 w 457199"/>
                  <a:gd name="connsiteY1-278" fmla="*/ 223173 h 349269"/>
                  <a:gd name="connsiteX2-279" fmla="*/ 457199 w 457199"/>
                  <a:gd name="connsiteY2-280" fmla="*/ 0 h 349269"/>
                  <a:gd name="connsiteX0-281" fmla="*/ 0 w 195060"/>
                  <a:gd name="connsiteY0-282" fmla="*/ 223173 h 223173"/>
                  <a:gd name="connsiteX1-283" fmla="*/ 195060 w 195060"/>
                  <a:gd name="connsiteY1-284" fmla="*/ 0 h 223173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</a:cxnLst>
                <a:rect l="l" t="t" r="r" b="b"/>
                <a:pathLst>
                  <a:path w="195060" h="223173">
                    <a:moveTo>
                      <a:pt x="0" y="223173"/>
                    </a:moveTo>
                    <a:cubicBezTo>
                      <a:pt x="76200" y="164962"/>
                      <a:pt x="130040" y="0"/>
                      <a:pt x="195060" y="0"/>
                    </a:cubicBezTo>
                  </a:path>
                </a:pathLst>
              </a:custGeom>
              <a:noFill/>
              <a:ln w="28575" cap="rnd">
                <a:solidFill>
                  <a:schemeClr val="bg1">
                    <a:alpha val="6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35" name="弧形 34"/>
          <p:cNvSpPr/>
          <p:nvPr/>
        </p:nvSpPr>
        <p:spPr>
          <a:xfrm rot="17645248">
            <a:off x="2670384" y="1769256"/>
            <a:ext cx="1905358" cy="1905358"/>
          </a:xfrm>
          <a:prstGeom prst="arc">
            <a:avLst>
              <a:gd name="adj1" fmla="val 17218111"/>
              <a:gd name="adj2" fmla="val 20438047"/>
            </a:avLst>
          </a:prstGeom>
          <a:ln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弧形 35"/>
          <p:cNvSpPr/>
          <p:nvPr/>
        </p:nvSpPr>
        <p:spPr>
          <a:xfrm rot="6270057" flipH="1">
            <a:off x="922253" y="892771"/>
            <a:ext cx="993004" cy="993004"/>
          </a:xfrm>
          <a:prstGeom prst="arc">
            <a:avLst>
              <a:gd name="adj1" fmla="val 16200000"/>
              <a:gd name="adj2" fmla="val 20531645"/>
            </a:avLst>
          </a:prstGeom>
          <a:ln>
            <a:solidFill>
              <a:srgbClr val="FFFF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弧形 36"/>
          <p:cNvSpPr/>
          <p:nvPr/>
        </p:nvSpPr>
        <p:spPr>
          <a:xfrm rot="18280354">
            <a:off x="1985689" y="1135306"/>
            <a:ext cx="2895013" cy="2009852"/>
          </a:xfrm>
          <a:prstGeom prst="arc">
            <a:avLst>
              <a:gd name="adj1" fmla="val 15659802"/>
              <a:gd name="adj2" fmla="val 18892968"/>
            </a:avLst>
          </a:prstGeom>
          <a:ln>
            <a:solidFill>
              <a:srgbClr val="64E4F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8" name="组合 37"/>
          <p:cNvGrpSpPr/>
          <p:nvPr/>
        </p:nvGrpSpPr>
        <p:grpSpPr>
          <a:xfrm rot="920444">
            <a:off x="8928545" y="3352533"/>
            <a:ext cx="577446" cy="566828"/>
            <a:chOff x="10646778" y="4753862"/>
            <a:chExt cx="751521" cy="737702"/>
          </a:xfrm>
        </p:grpSpPr>
        <p:sp>
          <p:nvSpPr>
            <p:cNvPr id="39" name="五角星 2"/>
            <p:cNvSpPr/>
            <p:nvPr/>
          </p:nvSpPr>
          <p:spPr>
            <a:xfrm rot="20227648" flipH="1">
              <a:off x="10648573" y="4753862"/>
              <a:ext cx="749726" cy="728735"/>
            </a:xfrm>
            <a:custGeom>
              <a:avLst/>
              <a:gdLst>
                <a:gd name="connsiteX0" fmla="*/ 1 w 914400"/>
                <a:gd name="connsiteY0" fmla="*/ 349269 h 914400"/>
                <a:gd name="connsiteX1" fmla="*/ 262140 w 914400"/>
                <a:gd name="connsiteY1" fmla="*/ 223173 h 914400"/>
                <a:gd name="connsiteX2" fmla="*/ 457200 w 914400"/>
                <a:gd name="connsiteY2" fmla="*/ 0 h 914400"/>
                <a:gd name="connsiteX3" fmla="*/ 652260 w 914400"/>
                <a:gd name="connsiteY3" fmla="*/ 223173 h 914400"/>
                <a:gd name="connsiteX4" fmla="*/ 914399 w 914400"/>
                <a:gd name="connsiteY4" fmla="*/ 349269 h 914400"/>
                <a:gd name="connsiteX5" fmla="*/ 772814 w 914400"/>
                <a:gd name="connsiteY5" fmla="*/ 613293 h 914400"/>
                <a:gd name="connsiteX6" fmla="*/ 739765 w 914400"/>
                <a:gd name="connsiteY6" fmla="*/ 914398 h 914400"/>
                <a:gd name="connsiteX7" fmla="*/ 457200 w 914400"/>
                <a:gd name="connsiteY7" fmla="*/ 854400 h 914400"/>
                <a:gd name="connsiteX8" fmla="*/ 174635 w 914400"/>
                <a:gd name="connsiteY8" fmla="*/ 914398 h 914400"/>
                <a:gd name="connsiteX9" fmla="*/ 141586 w 914400"/>
                <a:gd name="connsiteY9" fmla="*/ 613293 h 914400"/>
                <a:gd name="connsiteX10" fmla="*/ 1 w 914400"/>
                <a:gd name="connsiteY10" fmla="*/ 349269 h 914400"/>
                <a:gd name="connsiteX0-1" fmla="*/ 0 w 914398"/>
                <a:gd name="connsiteY0-2" fmla="*/ 349269 h 923906"/>
                <a:gd name="connsiteX1-3" fmla="*/ 262139 w 914398"/>
                <a:gd name="connsiteY1-4" fmla="*/ 223173 h 923906"/>
                <a:gd name="connsiteX2-5" fmla="*/ 457199 w 914398"/>
                <a:gd name="connsiteY2-6" fmla="*/ 0 h 923906"/>
                <a:gd name="connsiteX3-7" fmla="*/ 652259 w 914398"/>
                <a:gd name="connsiteY3-8" fmla="*/ 223173 h 923906"/>
                <a:gd name="connsiteX4-9" fmla="*/ 914398 w 914398"/>
                <a:gd name="connsiteY4-10" fmla="*/ 349269 h 923906"/>
                <a:gd name="connsiteX5-11" fmla="*/ 772813 w 914398"/>
                <a:gd name="connsiteY5-12" fmla="*/ 613293 h 923906"/>
                <a:gd name="connsiteX6-13" fmla="*/ 739764 w 914398"/>
                <a:gd name="connsiteY6-14" fmla="*/ 914398 h 923906"/>
                <a:gd name="connsiteX7-15" fmla="*/ 457199 w 914398"/>
                <a:gd name="connsiteY7-16" fmla="*/ 854400 h 923906"/>
                <a:gd name="connsiteX8-17" fmla="*/ 174634 w 914398"/>
                <a:gd name="connsiteY8-18" fmla="*/ 914398 h 923906"/>
                <a:gd name="connsiteX9-19" fmla="*/ 141585 w 914398"/>
                <a:gd name="connsiteY9-20" fmla="*/ 613293 h 923906"/>
                <a:gd name="connsiteX10-21" fmla="*/ 0 w 914398"/>
                <a:gd name="connsiteY10-22" fmla="*/ 349269 h 923906"/>
                <a:gd name="connsiteX0-23" fmla="*/ 0 w 916461"/>
                <a:gd name="connsiteY0-24" fmla="*/ 349269 h 923906"/>
                <a:gd name="connsiteX1-25" fmla="*/ 262139 w 916461"/>
                <a:gd name="connsiteY1-26" fmla="*/ 223173 h 923906"/>
                <a:gd name="connsiteX2-27" fmla="*/ 457199 w 916461"/>
                <a:gd name="connsiteY2-28" fmla="*/ 0 h 923906"/>
                <a:gd name="connsiteX3-29" fmla="*/ 652259 w 916461"/>
                <a:gd name="connsiteY3-30" fmla="*/ 223173 h 923906"/>
                <a:gd name="connsiteX4-31" fmla="*/ 914398 w 916461"/>
                <a:gd name="connsiteY4-32" fmla="*/ 349269 h 923906"/>
                <a:gd name="connsiteX5-33" fmla="*/ 772813 w 916461"/>
                <a:gd name="connsiteY5-34" fmla="*/ 613293 h 923906"/>
                <a:gd name="connsiteX6-35" fmla="*/ 739764 w 916461"/>
                <a:gd name="connsiteY6-36" fmla="*/ 914398 h 923906"/>
                <a:gd name="connsiteX7-37" fmla="*/ 457199 w 916461"/>
                <a:gd name="connsiteY7-38" fmla="*/ 854400 h 923906"/>
                <a:gd name="connsiteX8-39" fmla="*/ 174634 w 916461"/>
                <a:gd name="connsiteY8-40" fmla="*/ 914398 h 923906"/>
                <a:gd name="connsiteX9-41" fmla="*/ 141585 w 916461"/>
                <a:gd name="connsiteY9-42" fmla="*/ 613293 h 923906"/>
                <a:gd name="connsiteX10-43" fmla="*/ 0 w 916461"/>
                <a:gd name="connsiteY10-44" fmla="*/ 349269 h 923906"/>
                <a:gd name="connsiteX0-45" fmla="*/ 0 w 916461"/>
                <a:gd name="connsiteY0-46" fmla="*/ 349269 h 923906"/>
                <a:gd name="connsiteX1-47" fmla="*/ 262139 w 916461"/>
                <a:gd name="connsiteY1-48" fmla="*/ 223173 h 923906"/>
                <a:gd name="connsiteX2-49" fmla="*/ 457199 w 916461"/>
                <a:gd name="connsiteY2-50" fmla="*/ 0 h 923906"/>
                <a:gd name="connsiteX3-51" fmla="*/ 652259 w 916461"/>
                <a:gd name="connsiteY3-52" fmla="*/ 223173 h 923906"/>
                <a:gd name="connsiteX4-53" fmla="*/ 914398 w 916461"/>
                <a:gd name="connsiteY4-54" fmla="*/ 349269 h 923906"/>
                <a:gd name="connsiteX5-55" fmla="*/ 772813 w 916461"/>
                <a:gd name="connsiteY5-56" fmla="*/ 613293 h 923906"/>
                <a:gd name="connsiteX6-57" fmla="*/ 739764 w 916461"/>
                <a:gd name="connsiteY6-58" fmla="*/ 914398 h 923906"/>
                <a:gd name="connsiteX7-59" fmla="*/ 457199 w 916461"/>
                <a:gd name="connsiteY7-60" fmla="*/ 854400 h 923906"/>
                <a:gd name="connsiteX8-61" fmla="*/ 174634 w 916461"/>
                <a:gd name="connsiteY8-62" fmla="*/ 914398 h 923906"/>
                <a:gd name="connsiteX9-63" fmla="*/ 141585 w 916461"/>
                <a:gd name="connsiteY9-64" fmla="*/ 613293 h 923906"/>
                <a:gd name="connsiteX10-65" fmla="*/ 0 w 916461"/>
                <a:gd name="connsiteY10-66" fmla="*/ 349269 h 923906"/>
                <a:gd name="connsiteX0-67" fmla="*/ 2063 w 918524"/>
                <a:gd name="connsiteY0-68" fmla="*/ 349269 h 923906"/>
                <a:gd name="connsiteX1-69" fmla="*/ 264202 w 918524"/>
                <a:gd name="connsiteY1-70" fmla="*/ 223173 h 923906"/>
                <a:gd name="connsiteX2-71" fmla="*/ 459262 w 918524"/>
                <a:gd name="connsiteY2-72" fmla="*/ 0 h 923906"/>
                <a:gd name="connsiteX3-73" fmla="*/ 654322 w 918524"/>
                <a:gd name="connsiteY3-74" fmla="*/ 223173 h 923906"/>
                <a:gd name="connsiteX4-75" fmla="*/ 916461 w 918524"/>
                <a:gd name="connsiteY4-76" fmla="*/ 349269 h 923906"/>
                <a:gd name="connsiteX5-77" fmla="*/ 774876 w 918524"/>
                <a:gd name="connsiteY5-78" fmla="*/ 613293 h 923906"/>
                <a:gd name="connsiteX6-79" fmla="*/ 741827 w 918524"/>
                <a:gd name="connsiteY6-80" fmla="*/ 914398 h 923906"/>
                <a:gd name="connsiteX7-81" fmla="*/ 459262 w 918524"/>
                <a:gd name="connsiteY7-82" fmla="*/ 854400 h 923906"/>
                <a:gd name="connsiteX8-83" fmla="*/ 176697 w 918524"/>
                <a:gd name="connsiteY8-84" fmla="*/ 914398 h 923906"/>
                <a:gd name="connsiteX9-85" fmla="*/ 143648 w 918524"/>
                <a:gd name="connsiteY9-86" fmla="*/ 613293 h 923906"/>
                <a:gd name="connsiteX10-87" fmla="*/ 2063 w 918524"/>
                <a:gd name="connsiteY10-88" fmla="*/ 349269 h 923906"/>
                <a:gd name="connsiteX0-89" fmla="*/ 2063 w 918524"/>
                <a:gd name="connsiteY0-90" fmla="*/ 349269 h 923906"/>
                <a:gd name="connsiteX1-91" fmla="*/ 264202 w 918524"/>
                <a:gd name="connsiteY1-92" fmla="*/ 223173 h 923906"/>
                <a:gd name="connsiteX2-93" fmla="*/ 459262 w 918524"/>
                <a:gd name="connsiteY2-94" fmla="*/ 0 h 923906"/>
                <a:gd name="connsiteX3-95" fmla="*/ 654322 w 918524"/>
                <a:gd name="connsiteY3-96" fmla="*/ 223173 h 923906"/>
                <a:gd name="connsiteX4-97" fmla="*/ 916461 w 918524"/>
                <a:gd name="connsiteY4-98" fmla="*/ 349269 h 923906"/>
                <a:gd name="connsiteX5-99" fmla="*/ 774876 w 918524"/>
                <a:gd name="connsiteY5-100" fmla="*/ 613293 h 923906"/>
                <a:gd name="connsiteX6-101" fmla="*/ 741827 w 918524"/>
                <a:gd name="connsiteY6-102" fmla="*/ 914398 h 923906"/>
                <a:gd name="connsiteX7-103" fmla="*/ 459262 w 918524"/>
                <a:gd name="connsiteY7-104" fmla="*/ 854400 h 923906"/>
                <a:gd name="connsiteX8-105" fmla="*/ 176697 w 918524"/>
                <a:gd name="connsiteY8-106" fmla="*/ 914398 h 923906"/>
                <a:gd name="connsiteX9-107" fmla="*/ 143648 w 918524"/>
                <a:gd name="connsiteY9-108" fmla="*/ 613293 h 923906"/>
                <a:gd name="connsiteX10-109" fmla="*/ 2063 w 918524"/>
                <a:gd name="connsiteY10-110" fmla="*/ 349269 h 923906"/>
                <a:gd name="connsiteX0-111" fmla="*/ 2063 w 918524"/>
                <a:gd name="connsiteY0-112" fmla="*/ 349269 h 923906"/>
                <a:gd name="connsiteX1-113" fmla="*/ 264202 w 918524"/>
                <a:gd name="connsiteY1-114" fmla="*/ 223173 h 923906"/>
                <a:gd name="connsiteX2-115" fmla="*/ 459262 w 918524"/>
                <a:gd name="connsiteY2-116" fmla="*/ 0 h 923906"/>
                <a:gd name="connsiteX3-117" fmla="*/ 654322 w 918524"/>
                <a:gd name="connsiteY3-118" fmla="*/ 223173 h 923906"/>
                <a:gd name="connsiteX4-119" fmla="*/ 916461 w 918524"/>
                <a:gd name="connsiteY4-120" fmla="*/ 349269 h 923906"/>
                <a:gd name="connsiteX5-121" fmla="*/ 774876 w 918524"/>
                <a:gd name="connsiteY5-122" fmla="*/ 613293 h 923906"/>
                <a:gd name="connsiteX6-123" fmla="*/ 741827 w 918524"/>
                <a:gd name="connsiteY6-124" fmla="*/ 914398 h 923906"/>
                <a:gd name="connsiteX7-125" fmla="*/ 459262 w 918524"/>
                <a:gd name="connsiteY7-126" fmla="*/ 854400 h 923906"/>
                <a:gd name="connsiteX8-127" fmla="*/ 176697 w 918524"/>
                <a:gd name="connsiteY8-128" fmla="*/ 914398 h 923906"/>
                <a:gd name="connsiteX9-129" fmla="*/ 143648 w 918524"/>
                <a:gd name="connsiteY9-130" fmla="*/ 613293 h 923906"/>
                <a:gd name="connsiteX10-131" fmla="*/ 2063 w 918524"/>
                <a:gd name="connsiteY10-132" fmla="*/ 349269 h 923906"/>
                <a:gd name="connsiteX0-133" fmla="*/ 2063 w 918524"/>
                <a:gd name="connsiteY0-134" fmla="*/ 349269 h 923906"/>
                <a:gd name="connsiteX1-135" fmla="*/ 264202 w 918524"/>
                <a:gd name="connsiteY1-136" fmla="*/ 223173 h 923906"/>
                <a:gd name="connsiteX2-137" fmla="*/ 459262 w 918524"/>
                <a:gd name="connsiteY2-138" fmla="*/ 0 h 923906"/>
                <a:gd name="connsiteX3-139" fmla="*/ 654322 w 918524"/>
                <a:gd name="connsiteY3-140" fmla="*/ 223173 h 923906"/>
                <a:gd name="connsiteX4-141" fmla="*/ 916461 w 918524"/>
                <a:gd name="connsiteY4-142" fmla="*/ 349269 h 923906"/>
                <a:gd name="connsiteX5-143" fmla="*/ 774876 w 918524"/>
                <a:gd name="connsiteY5-144" fmla="*/ 613293 h 923906"/>
                <a:gd name="connsiteX6-145" fmla="*/ 741827 w 918524"/>
                <a:gd name="connsiteY6-146" fmla="*/ 914398 h 923906"/>
                <a:gd name="connsiteX7-147" fmla="*/ 459262 w 918524"/>
                <a:gd name="connsiteY7-148" fmla="*/ 854400 h 923906"/>
                <a:gd name="connsiteX8-149" fmla="*/ 176697 w 918524"/>
                <a:gd name="connsiteY8-150" fmla="*/ 914398 h 923906"/>
                <a:gd name="connsiteX9-151" fmla="*/ 143648 w 918524"/>
                <a:gd name="connsiteY9-152" fmla="*/ 613293 h 923906"/>
                <a:gd name="connsiteX10-153" fmla="*/ 2063 w 918524"/>
                <a:gd name="connsiteY10-154" fmla="*/ 349269 h 92390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</a:cxnLst>
              <a:rect l="l" t="t" r="r" b="b"/>
              <a:pathLst>
                <a:path w="918524" h="923906">
                  <a:moveTo>
                    <a:pt x="2063" y="349269"/>
                  </a:moveTo>
                  <a:cubicBezTo>
                    <a:pt x="22155" y="284249"/>
                    <a:pt x="188002" y="281384"/>
                    <a:pt x="264202" y="223173"/>
                  </a:cubicBezTo>
                  <a:cubicBezTo>
                    <a:pt x="340402" y="164962"/>
                    <a:pt x="394242" y="0"/>
                    <a:pt x="459262" y="0"/>
                  </a:cubicBezTo>
                  <a:cubicBezTo>
                    <a:pt x="524282" y="0"/>
                    <a:pt x="578122" y="164962"/>
                    <a:pt x="654322" y="223173"/>
                  </a:cubicBezTo>
                  <a:cubicBezTo>
                    <a:pt x="730522" y="281384"/>
                    <a:pt x="896369" y="284249"/>
                    <a:pt x="916461" y="349269"/>
                  </a:cubicBezTo>
                  <a:cubicBezTo>
                    <a:pt x="936553" y="414289"/>
                    <a:pt x="803982" y="519105"/>
                    <a:pt x="774876" y="613293"/>
                  </a:cubicBezTo>
                  <a:cubicBezTo>
                    <a:pt x="745770" y="707481"/>
                    <a:pt x="794429" y="874213"/>
                    <a:pt x="741827" y="914398"/>
                  </a:cubicBezTo>
                  <a:cubicBezTo>
                    <a:pt x="689225" y="954583"/>
                    <a:pt x="553450" y="854400"/>
                    <a:pt x="459262" y="854400"/>
                  </a:cubicBezTo>
                  <a:cubicBezTo>
                    <a:pt x="365074" y="874399"/>
                    <a:pt x="257367" y="928196"/>
                    <a:pt x="176697" y="914398"/>
                  </a:cubicBezTo>
                  <a:cubicBezTo>
                    <a:pt x="96027" y="900600"/>
                    <a:pt x="172754" y="707481"/>
                    <a:pt x="143648" y="613293"/>
                  </a:cubicBezTo>
                  <a:cubicBezTo>
                    <a:pt x="114542" y="519105"/>
                    <a:pt x="-18029" y="414289"/>
                    <a:pt x="2063" y="349269"/>
                  </a:cubicBezTo>
                  <a:close/>
                </a:path>
              </a:pathLst>
            </a:custGeom>
            <a:solidFill>
              <a:schemeClr val="bg1"/>
            </a:solidFill>
            <a:ln w="15875">
              <a:noFill/>
            </a:ln>
            <a:effectLst>
              <a:outerShdw blurRad="76200" dist="50800" dir="5400000" algn="t" rotWithShape="0">
                <a:prstClr val="black">
                  <a:alpha val="1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40" name="组合 39"/>
            <p:cNvGrpSpPr/>
            <p:nvPr/>
          </p:nvGrpSpPr>
          <p:grpSpPr>
            <a:xfrm>
              <a:off x="10646778" y="4762829"/>
              <a:ext cx="749726" cy="728735"/>
              <a:chOff x="11012539" y="4493889"/>
              <a:chExt cx="749726" cy="728735"/>
            </a:xfrm>
          </p:grpSpPr>
          <p:sp>
            <p:nvSpPr>
              <p:cNvPr id="41" name="五角星 2"/>
              <p:cNvSpPr/>
              <p:nvPr/>
            </p:nvSpPr>
            <p:spPr>
              <a:xfrm rot="20227648" flipH="1">
                <a:off x="11012539" y="4493889"/>
                <a:ext cx="749726" cy="728735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-1" fmla="*/ 0 w 914398"/>
                  <a:gd name="connsiteY0-2" fmla="*/ 349269 h 923906"/>
                  <a:gd name="connsiteX1-3" fmla="*/ 262139 w 914398"/>
                  <a:gd name="connsiteY1-4" fmla="*/ 223173 h 923906"/>
                  <a:gd name="connsiteX2-5" fmla="*/ 457199 w 914398"/>
                  <a:gd name="connsiteY2-6" fmla="*/ 0 h 923906"/>
                  <a:gd name="connsiteX3-7" fmla="*/ 652259 w 914398"/>
                  <a:gd name="connsiteY3-8" fmla="*/ 223173 h 923906"/>
                  <a:gd name="connsiteX4-9" fmla="*/ 914398 w 914398"/>
                  <a:gd name="connsiteY4-10" fmla="*/ 349269 h 923906"/>
                  <a:gd name="connsiteX5-11" fmla="*/ 772813 w 914398"/>
                  <a:gd name="connsiteY5-12" fmla="*/ 613293 h 923906"/>
                  <a:gd name="connsiteX6-13" fmla="*/ 739764 w 914398"/>
                  <a:gd name="connsiteY6-14" fmla="*/ 914398 h 923906"/>
                  <a:gd name="connsiteX7-15" fmla="*/ 457199 w 914398"/>
                  <a:gd name="connsiteY7-16" fmla="*/ 854400 h 923906"/>
                  <a:gd name="connsiteX8-17" fmla="*/ 174634 w 914398"/>
                  <a:gd name="connsiteY8-18" fmla="*/ 914398 h 923906"/>
                  <a:gd name="connsiteX9-19" fmla="*/ 141585 w 914398"/>
                  <a:gd name="connsiteY9-20" fmla="*/ 613293 h 923906"/>
                  <a:gd name="connsiteX10-21" fmla="*/ 0 w 914398"/>
                  <a:gd name="connsiteY10-22" fmla="*/ 349269 h 923906"/>
                  <a:gd name="connsiteX0-23" fmla="*/ 0 w 916461"/>
                  <a:gd name="connsiteY0-24" fmla="*/ 349269 h 923906"/>
                  <a:gd name="connsiteX1-25" fmla="*/ 262139 w 916461"/>
                  <a:gd name="connsiteY1-26" fmla="*/ 223173 h 923906"/>
                  <a:gd name="connsiteX2-27" fmla="*/ 457199 w 916461"/>
                  <a:gd name="connsiteY2-28" fmla="*/ 0 h 923906"/>
                  <a:gd name="connsiteX3-29" fmla="*/ 652259 w 916461"/>
                  <a:gd name="connsiteY3-30" fmla="*/ 223173 h 923906"/>
                  <a:gd name="connsiteX4-31" fmla="*/ 914398 w 916461"/>
                  <a:gd name="connsiteY4-32" fmla="*/ 349269 h 923906"/>
                  <a:gd name="connsiteX5-33" fmla="*/ 772813 w 916461"/>
                  <a:gd name="connsiteY5-34" fmla="*/ 613293 h 923906"/>
                  <a:gd name="connsiteX6-35" fmla="*/ 739764 w 916461"/>
                  <a:gd name="connsiteY6-36" fmla="*/ 914398 h 923906"/>
                  <a:gd name="connsiteX7-37" fmla="*/ 457199 w 916461"/>
                  <a:gd name="connsiteY7-38" fmla="*/ 854400 h 923906"/>
                  <a:gd name="connsiteX8-39" fmla="*/ 174634 w 916461"/>
                  <a:gd name="connsiteY8-40" fmla="*/ 914398 h 923906"/>
                  <a:gd name="connsiteX9-41" fmla="*/ 141585 w 916461"/>
                  <a:gd name="connsiteY9-42" fmla="*/ 613293 h 923906"/>
                  <a:gd name="connsiteX10-43" fmla="*/ 0 w 916461"/>
                  <a:gd name="connsiteY10-44" fmla="*/ 349269 h 923906"/>
                  <a:gd name="connsiteX0-45" fmla="*/ 0 w 916461"/>
                  <a:gd name="connsiteY0-46" fmla="*/ 349269 h 923906"/>
                  <a:gd name="connsiteX1-47" fmla="*/ 262139 w 916461"/>
                  <a:gd name="connsiteY1-48" fmla="*/ 223173 h 923906"/>
                  <a:gd name="connsiteX2-49" fmla="*/ 457199 w 916461"/>
                  <a:gd name="connsiteY2-50" fmla="*/ 0 h 923906"/>
                  <a:gd name="connsiteX3-51" fmla="*/ 652259 w 916461"/>
                  <a:gd name="connsiteY3-52" fmla="*/ 223173 h 923906"/>
                  <a:gd name="connsiteX4-53" fmla="*/ 914398 w 916461"/>
                  <a:gd name="connsiteY4-54" fmla="*/ 349269 h 923906"/>
                  <a:gd name="connsiteX5-55" fmla="*/ 772813 w 916461"/>
                  <a:gd name="connsiteY5-56" fmla="*/ 613293 h 923906"/>
                  <a:gd name="connsiteX6-57" fmla="*/ 739764 w 916461"/>
                  <a:gd name="connsiteY6-58" fmla="*/ 914398 h 923906"/>
                  <a:gd name="connsiteX7-59" fmla="*/ 457199 w 916461"/>
                  <a:gd name="connsiteY7-60" fmla="*/ 854400 h 923906"/>
                  <a:gd name="connsiteX8-61" fmla="*/ 174634 w 916461"/>
                  <a:gd name="connsiteY8-62" fmla="*/ 914398 h 923906"/>
                  <a:gd name="connsiteX9-63" fmla="*/ 141585 w 916461"/>
                  <a:gd name="connsiteY9-64" fmla="*/ 613293 h 923906"/>
                  <a:gd name="connsiteX10-65" fmla="*/ 0 w 916461"/>
                  <a:gd name="connsiteY10-66" fmla="*/ 349269 h 923906"/>
                  <a:gd name="connsiteX0-67" fmla="*/ 2063 w 918524"/>
                  <a:gd name="connsiteY0-68" fmla="*/ 349269 h 923906"/>
                  <a:gd name="connsiteX1-69" fmla="*/ 264202 w 918524"/>
                  <a:gd name="connsiteY1-70" fmla="*/ 223173 h 923906"/>
                  <a:gd name="connsiteX2-71" fmla="*/ 459262 w 918524"/>
                  <a:gd name="connsiteY2-72" fmla="*/ 0 h 923906"/>
                  <a:gd name="connsiteX3-73" fmla="*/ 654322 w 918524"/>
                  <a:gd name="connsiteY3-74" fmla="*/ 223173 h 923906"/>
                  <a:gd name="connsiteX4-75" fmla="*/ 916461 w 918524"/>
                  <a:gd name="connsiteY4-76" fmla="*/ 349269 h 923906"/>
                  <a:gd name="connsiteX5-77" fmla="*/ 774876 w 918524"/>
                  <a:gd name="connsiteY5-78" fmla="*/ 613293 h 923906"/>
                  <a:gd name="connsiteX6-79" fmla="*/ 741827 w 918524"/>
                  <a:gd name="connsiteY6-80" fmla="*/ 914398 h 923906"/>
                  <a:gd name="connsiteX7-81" fmla="*/ 459262 w 918524"/>
                  <a:gd name="connsiteY7-82" fmla="*/ 854400 h 923906"/>
                  <a:gd name="connsiteX8-83" fmla="*/ 176697 w 918524"/>
                  <a:gd name="connsiteY8-84" fmla="*/ 914398 h 923906"/>
                  <a:gd name="connsiteX9-85" fmla="*/ 143648 w 918524"/>
                  <a:gd name="connsiteY9-86" fmla="*/ 613293 h 923906"/>
                  <a:gd name="connsiteX10-87" fmla="*/ 2063 w 918524"/>
                  <a:gd name="connsiteY10-88" fmla="*/ 349269 h 923906"/>
                  <a:gd name="connsiteX0-89" fmla="*/ 2063 w 918524"/>
                  <a:gd name="connsiteY0-90" fmla="*/ 349269 h 923906"/>
                  <a:gd name="connsiteX1-91" fmla="*/ 264202 w 918524"/>
                  <a:gd name="connsiteY1-92" fmla="*/ 223173 h 923906"/>
                  <a:gd name="connsiteX2-93" fmla="*/ 459262 w 918524"/>
                  <a:gd name="connsiteY2-94" fmla="*/ 0 h 923906"/>
                  <a:gd name="connsiteX3-95" fmla="*/ 654322 w 918524"/>
                  <a:gd name="connsiteY3-96" fmla="*/ 223173 h 923906"/>
                  <a:gd name="connsiteX4-97" fmla="*/ 916461 w 918524"/>
                  <a:gd name="connsiteY4-98" fmla="*/ 349269 h 923906"/>
                  <a:gd name="connsiteX5-99" fmla="*/ 774876 w 918524"/>
                  <a:gd name="connsiteY5-100" fmla="*/ 613293 h 923906"/>
                  <a:gd name="connsiteX6-101" fmla="*/ 741827 w 918524"/>
                  <a:gd name="connsiteY6-102" fmla="*/ 914398 h 923906"/>
                  <a:gd name="connsiteX7-103" fmla="*/ 459262 w 918524"/>
                  <a:gd name="connsiteY7-104" fmla="*/ 854400 h 923906"/>
                  <a:gd name="connsiteX8-105" fmla="*/ 176697 w 918524"/>
                  <a:gd name="connsiteY8-106" fmla="*/ 914398 h 923906"/>
                  <a:gd name="connsiteX9-107" fmla="*/ 143648 w 918524"/>
                  <a:gd name="connsiteY9-108" fmla="*/ 613293 h 923906"/>
                  <a:gd name="connsiteX10-109" fmla="*/ 2063 w 918524"/>
                  <a:gd name="connsiteY10-110" fmla="*/ 349269 h 923906"/>
                  <a:gd name="connsiteX0-111" fmla="*/ 2063 w 918524"/>
                  <a:gd name="connsiteY0-112" fmla="*/ 349269 h 923906"/>
                  <a:gd name="connsiteX1-113" fmla="*/ 264202 w 918524"/>
                  <a:gd name="connsiteY1-114" fmla="*/ 223173 h 923906"/>
                  <a:gd name="connsiteX2-115" fmla="*/ 459262 w 918524"/>
                  <a:gd name="connsiteY2-116" fmla="*/ 0 h 923906"/>
                  <a:gd name="connsiteX3-117" fmla="*/ 654322 w 918524"/>
                  <a:gd name="connsiteY3-118" fmla="*/ 223173 h 923906"/>
                  <a:gd name="connsiteX4-119" fmla="*/ 916461 w 918524"/>
                  <a:gd name="connsiteY4-120" fmla="*/ 349269 h 923906"/>
                  <a:gd name="connsiteX5-121" fmla="*/ 774876 w 918524"/>
                  <a:gd name="connsiteY5-122" fmla="*/ 613293 h 923906"/>
                  <a:gd name="connsiteX6-123" fmla="*/ 741827 w 918524"/>
                  <a:gd name="connsiteY6-124" fmla="*/ 914398 h 923906"/>
                  <a:gd name="connsiteX7-125" fmla="*/ 459262 w 918524"/>
                  <a:gd name="connsiteY7-126" fmla="*/ 854400 h 923906"/>
                  <a:gd name="connsiteX8-127" fmla="*/ 176697 w 918524"/>
                  <a:gd name="connsiteY8-128" fmla="*/ 914398 h 923906"/>
                  <a:gd name="connsiteX9-129" fmla="*/ 143648 w 918524"/>
                  <a:gd name="connsiteY9-130" fmla="*/ 613293 h 923906"/>
                  <a:gd name="connsiteX10-131" fmla="*/ 2063 w 918524"/>
                  <a:gd name="connsiteY10-132" fmla="*/ 349269 h 923906"/>
                  <a:gd name="connsiteX0-133" fmla="*/ 2063 w 918524"/>
                  <a:gd name="connsiteY0-134" fmla="*/ 349269 h 923906"/>
                  <a:gd name="connsiteX1-135" fmla="*/ 264202 w 918524"/>
                  <a:gd name="connsiteY1-136" fmla="*/ 223173 h 923906"/>
                  <a:gd name="connsiteX2-137" fmla="*/ 459262 w 918524"/>
                  <a:gd name="connsiteY2-138" fmla="*/ 0 h 923906"/>
                  <a:gd name="connsiteX3-139" fmla="*/ 654322 w 918524"/>
                  <a:gd name="connsiteY3-140" fmla="*/ 223173 h 923906"/>
                  <a:gd name="connsiteX4-141" fmla="*/ 916461 w 918524"/>
                  <a:gd name="connsiteY4-142" fmla="*/ 349269 h 923906"/>
                  <a:gd name="connsiteX5-143" fmla="*/ 774876 w 918524"/>
                  <a:gd name="connsiteY5-144" fmla="*/ 613293 h 923906"/>
                  <a:gd name="connsiteX6-145" fmla="*/ 741827 w 918524"/>
                  <a:gd name="connsiteY6-146" fmla="*/ 914398 h 923906"/>
                  <a:gd name="connsiteX7-147" fmla="*/ 459262 w 918524"/>
                  <a:gd name="connsiteY7-148" fmla="*/ 854400 h 923906"/>
                  <a:gd name="connsiteX8-149" fmla="*/ 176697 w 918524"/>
                  <a:gd name="connsiteY8-150" fmla="*/ 914398 h 923906"/>
                  <a:gd name="connsiteX9-151" fmla="*/ 143648 w 918524"/>
                  <a:gd name="connsiteY9-152" fmla="*/ 613293 h 923906"/>
                  <a:gd name="connsiteX10-153" fmla="*/ 2063 w 918524"/>
                  <a:gd name="connsiteY10-154" fmla="*/ 349269 h 923906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</a:cxnLst>
                <a:rect l="l" t="t" r="r" b="b"/>
                <a:pathLst>
                  <a:path w="918524" h="923906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64E4F2"/>
              </a:solidFill>
              <a:ln w="15875">
                <a:solidFill>
                  <a:schemeClr val="bg1"/>
                </a:solidFill>
              </a:ln>
              <a:effectLst>
                <a:innerShdw blurRad="292100">
                  <a:srgbClr val="00B0F0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2" name="五角星 2"/>
              <p:cNvSpPr/>
              <p:nvPr/>
            </p:nvSpPr>
            <p:spPr>
              <a:xfrm rot="20424262">
                <a:off x="11046365" y="4655056"/>
                <a:ext cx="290576" cy="221980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-1" fmla="*/ 0 w 914398"/>
                  <a:gd name="connsiteY0-2" fmla="*/ 349269 h 923906"/>
                  <a:gd name="connsiteX1-3" fmla="*/ 262139 w 914398"/>
                  <a:gd name="connsiteY1-4" fmla="*/ 223173 h 923906"/>
                  <a:gd name="connsiteX2-5" fmla="*/ 457199 w 914398"/>
                  <a:gd name="connsiteY2-6" fmla="*/ 0 h 923906"/>
                  <a:gd name="connsiteX3-7" fmla="*/ 652259 w 914398"/>
                  <a:gd name="connsiteY3-8" fmla="*/ 223173 h 923906"/>
                  <a:gd name="connsiteX4-9" fmla="*/ 914398 w 914398"/>
                  <a:gd name="connsiteY4-10" fmla="*/ 349269 h 923906"/>
                  <a:gd name="connsiteX5-11" fmla="*/ 772813 w 914398"/>
                  <a:gd name="connsiteY5-12" fmla="*/ 613293 h 923906"/>
                  <a:gd name="connsiteX6-13" fmla="*/ 739764 w 914398"/>
                  <a:gd name="connsiteY6-14" fmla="*/ 914398 h 923906"/>
                  <a:gd name="connsiteX7-15" fmla="*/ 457199 w 914398"/>
                  <a:gd name="connsiteY7-16" fmla="*/ 854400 h 923906"/>
                  <a:gd name="connsiteX8-17" fmla="*/ 174634 w 914398"/>
                  <a:gd name="connsiteY8-18" fmla="*/ 914398 h 923906"/>
                  <a:gd name="connsiteX9-19" fmla="*/ 141585 w 914398"/>
                  <a:gd name="connsiteY9-20" fmla="*/ 613293 h 923906"/>
                  <a:gd name="connsiteX10-21" fmla="*/ 0 w 914398"/>
                  <a:gd name="connsiteY10-22" fmla="*/ 349269 h 923906"/>
                  <a:gd name="connsiteX0-23" fmla="*/ 0 w 916461"/>
                  <a:gd name="connsiteY0-24" fmla="*/ 349269 h 923906"/>
                  <a:gd name="connsiteX1-25" fmla="*/ 262139 w 916461"/>
                  <a:gd name="connsiteY1-26" fmla="*/ 223173 h 923906"/>
                  <a:gd name="connsiteX2-27" fmla="*/ 457199 w 916461"/>
                  <a:gd name="connsiteY2-28" fmla="*/ 0 h 923906"/>
                  <a:gd name="connsiteX3-29" fmla="*/ 652259 w 916461"/>
                  <a:gd name="connsiteY3-30" fmla="*/ 223173 h 923906"/>
                  <a:gd name="connsiteX4-31" fmla="*/ 914398 w 916461"/>
                  <a:gd name="connsiteY4-32" fmla="*/ 349269 h 923906"/>
                  <a:gd name="connsiteX5-33" fmla="*/ 772813 w 916461"/>
                  <a:gd name="connsiteY5-34" fmla="*/ 613293 h 923906"/>
                  <a:gd name="connsiteX6-35" fmla="*/ 739764 w 916461"/>
                  <a:gd name="connsiteY6-36" fmla="*/ 914398 h 923906"/>
                  <a:gd name="connsiteX7-37" fmla="*/ 457199 w 916461"/>
                  <a:gd name="connsiteY7-38" fmla="*/ 854400 h 923906"/>
                  <a:gd name="connsiteX8-39" fmla="*/ 174634 w 916461"/>
                  <a:gd name="connsiteY8-40" fmla="*/ 914398 h 923906"/>
                  <a:gd name="connsiteX9-41" fmla="*/ 141585 w 916461"/>
                  <a:gd name="connsiteY9-42" fmla="*/ 613293 h 923906"/>
                  <a:gd name="connsiteX10-43" fmla="*/ 0 w 916461"/>
                  <a:gd name="connsiteY10-44" fmla="*/ 349269 h 923906"/>
                  <a:gd name="connsiteX0-45" fmla="*/ 0 w 916461"/>
                  <a:gd name="connsiteY0-46" fmla="*/ 349269 h 923906"/>
                  <a:gd name="connsiteX1-47" fmla="*/ 262139 w 916461"/>
                  <a:gd name="connsiteY1-48" fmla="*/ 223173 h 923906"/>
                  <a:gd name="connsiteX2-49" fmla="*/ 457199 w 916461"/>
                  <a:gd name="connsiteY2-50" fmla="*/ 0 h 923906"/>
                  <a:gd name="connsiteX3-51" fmla="*/ 652259 w 916461"/>
                  <a:gd name="connsiteY3-52" fmla="*/ 223173 h 923906"/>
                  <a:gd name="connsiteX4-53" fmla="*/ 914398 w 916461"/>
                  <a:gd name="connsiteY4-54" fmla="*/ 349269 h 923906"/>
                  <a:gd name="connsiteX5-55" fmla="*/ 772813 w 916461"/>
                  <a:gd name="connsiteY5-56" fmla="*/ 613293 h 923906"/>
                  <a:gd name="connsiteX6-57" fmla="*/ 739764 w 916461"/>
                  <a:gd name="connsiteY6-58" fmla="*/ 914398 h 923906"/>
                  <a:gd name="connsiteX7-59" fmla="*/ 457199 w 916461"/>
                  <a:gd name="connsiteY7-60" fmla="*/ 854400 h 923906"/>
                  <a:gd name="connsiteX8-61" fmla="*/ 174634 w 916461"/>
                  <a:gd name="connsiteY8-62" fmla="*/ 914398 h 923906"/>
                  <a:gd name="connsiteX9-63" fmla="*/ 141585 w 916461"/>
                  <a:gd name="connsiteY9-64" fmla="*/ 613293 h 923906"/>
                  <a:gd name="connsiteX10-65" fmla="*/ 0 w 916461"/>
                  <a:gd name="connsiteY10-66" fmla="*/ 349269 h 923906"/>
                  <a:gd name="connsiteX0-67" fmla="*/ 2063 w 918524"/>
                  <a:gd name="connsiteY0-68" fmla="*/ 349269 h 923906"/>
                  <a:gd name="connsiteX1-69" fmla="*/ 264202 w 918524"/>
                  <a:gd name="connsiteY1-70" fmla="*/ 223173 h 923906"/>
                  <a:gd name="connsiteX2-71" fmla="*/ 459262 w 918524"/>
                  <a:gd name="connsiteY2-72" fmla="*/ 0 h 923906"/>
                  <a:gd name="connsiteX3-73" fmla="*/ 654322 w 918524"/>
                  <a:gd name="connsiteY3-74" fmla="*/ 223173 h 923906"/>
                  <a:gd name="connsiteX4-75" fmla="*/ 916461 w 918524"/>
                  <a:gd name="connsiteY4-76" fmla="*/ 349269 h 923906"/>
                  <a:gd name="connsiteX5-77" fmla="*/ 774876 w 918524"/>
                  <a:gd name="connsiteY5-78" fmla="*/ 613293 h 923906"/>
                  <a:gd name="connsiteX6-79" fmla="*/ 741827 w 918524"/>
                  <a:gd name="connsiteY6-80" fmla="*/ 914398 h 923906"/>
                  <a:gd name="connsiteX7-81" fmla="*/ 459262 w 918524"/>
                  <a:gd name="connsiteY7-82" fmla="*/ 854400 h 923906"/>
                  <a:gd name="connsiteX8-83" fmla="*/ 176697 w 918524"/>
                  <a:gd name="connsiteY8-84" fmla="*/ 914398 h 923906"/>
                  <a:gd name="connsiteX9-85" fmla="*/ 143648 w 918524"/>
                  <a:gd name="connsiteY9-86" fmla="*/ 613293 h 923906"/>
                  <a:gd name="connsiteX10-87" fmla="*/ 2063 w 918524"/>
                  <a:gd name="connsiteY10-88" fmla="*/ 349269 h 923906"/>
                  <a:gd name="connsiteX0-89" fmla="*/ 2063 w 918524"/>
                  <a:gd name="connsiteY0-90" fmla="*/ 349269 h 923906"/>
                  <a:gd name="connsiteX1-91" fmla="*/ 264202 w 918524"/>
                  <a:gd name="connsiteY1-92" fmla="*/ 223173 h 923906"/>
                  <a:gd name="connsiteX2-93" fmla="*/ 459262 w 918524"/>
                  <a:gd name="connsiteY2-94" fmla="*/ 0 h 923906"/>
                  <a:gd name="connsiteX3-95" fmla="*/ 654322 w 918524"/>
                  <a:gd name="connsiteY3-96" fmla="*/ 223173 h 923906"/>
                  <a:gd name="connsiteX4-97" fmla="*/ 916461 w 918524"/>
                  <a:gd name="connsiteY4-98" fmla="*/ 349269 h 923906"/>
                  <a:gd name="connsiteX5-99" fmla="*/ 774876 w 918524"/>
                  <a:gd name="connsiteY5-100" fmla="*/ 613293 h 923906"/>
                  <a:gd name="connsiteX6-101" fmla="*/ 741827 w 918524"/>
                  <a:gd name="connsiteY6-102" fmla="*/ 914398 h 923906"/>
                  <a:gd name="connsiteX7-103" fmla="*/ 459262 w 918524"/>
                  <a:gd name="connsiteY7-104" fmla="*/ 854400 h 923906"/>
                  <a:gd name="connsiteX8-105" fmla="*/ 176697 w 918524"/>
                  <a:gd name="connsiteY8-106" fmla="*/ 914398 h 923906"/>
                  <a:gd name="connsiteX9-107" fmla="*/ 143648 w 918524"/>
                  <a:gd name="connsiteY9-108" fmla="*/ 613293 h 923906"/>
                  <a:gd name="connsiteX10-109" fmla="*/ 2063 w 918524"/>
                  <a:gd name="connsiteY10-110" fmla="*/ 349269 h 923906"/>
                  <a:gd name="connsiteX0-111" fmla="*/ 2063 w 918524"/>
                  <a:gd name="connsiteY0-112" fmla="*/ 349269 h 923906"/>
                  <a:gd name="connsiteX1-113" fmla="*/ 264202 w 918524"/>
                  <a:gd name="connsiteY1-114" fmla="*/ 223173 h 923906"/>
                  <a:gd name="connsiteX2-115" fmla="*/ 459262 w 918524"/>
                  <a:gd name="connsiteY2-116" fmla="*/ 0 h 923906"/>
                  <a:gd name="connsiteX3-117" fmla="*/ 654322 w 918524"/>
                  <a:gd name="connsiteY3-118" fmla="*/ 223173 h 923906"/>
                  <a:gd name="connsiteX4-119" fmla="*/ 916461 w 918524"/>
                  <a:gd name="connsiteY4-120" fmla="*/ 349269 h 923906"/>
                  <a:gd name="connsiteX5-121" fmla="*/ 774876 w 918524"/>
                  <a:gd name="connsiteY5-122" fmla="*/ 613293 h 923906"/>
                  <a:gd name="connsiteX6-123" fmla="*/ 741827 w 918524"/>
                  <a:gd name="connsiteY6-124" fmla="*/ 914398 h 923906"/>
                  <a:gd name="connsiteX7-125" fmla="*/ 459262 w 918524"/>
                  <a:gd name="connsiteY7-126" fmla="*/ 854400 h 923906"/>
                  <a:gd name="connsiteX8-127" fmla="*/ 176697 w 918524"/>
                  <a:gd name="connsiteY8-128" fmla="*/ 914398 h 923906"/>
                  <a:gd name="connsiteX9-129" fmla="*/ 143648 w 918524"/>
                  <a:gd name="connsiteY9-130" fmla="*/ 613293 h 923906"/>
                  <a:gd name="connsiteX10-131" fmla="*/ 2063 w 918524"/>
                  <a:gd name="connsiteY10-132" fmla="*/ 349269 h 923906"/>
                  <a:gd name="connsiteX0-133" fmla="*/ 2063 w 918524"/>
                  <a:gd name="connsiteY0-134" fmla="*/ 349269 h 923906"/>
                  <a:gd name="connsiteX1-135" fmla="*/ 264202 w 918524"/>
                  <a:gd name="connsiteY1-136" fmla="*/ 223173 h 923906"/>
                  <a:gd name="connsiteX2-137" fmla="*/ 459262 w 918524"/>
                  <a:gd name="connsiteY2-138" fmla="*/ 0 h 923906"/>
                  <a:gd name="connsiteX3-139" fmla="*/ 654322 w 918524"/>
                  <a:gd name="connsiteY3-140" fmla="*/ 223173 h 923906"/>
                  <a:gd name="connsiteX4-141" fmla="*/ 916461 w 918524"/>
                  <a:gd name="connsiteY4-142" fmla="*/ 349269 h 923906"/>
                  <a:gd name="connsiteX5-143" fmla="*/ 774876 w 918524"/>
                  <a:gd name="connsiteY5-144" fmla="*/ 613293 h 923906"/>
                  <a:gd name="connsiteX6-145" fmla="*/ 741827 w 918524"/>
                  <a:gd name="connsiteY6-146" fmla="*/ 914398 h 923906"/>
                  <a:gd name="connsiteX7-147" fmla="*/ 459262 w 918524"/>
                  <a:gd name="connsiteY7-148" fmla="*/ 854400 h 923906"/>
                  <a:gd name="connsiteX8-149" fmla="*/ 176697 w 918524"/>
                  <a:gd name="connsiteY8-150" fmla="*/ 914398 h 923906"/>
                  <a:gd name="connsiteX9-151" fmla="*/ 143648 w 918524"/>
                  <a:gd name="connsiteY9-152" fmla="*/ 613293 h 923906"/>
                  <a:gd name="connsiteX10-153" fmla="*/ 2063 w 918524"/>
                  <a:gd name="connsiteY10-154" fmla="*/ 349269 h 923906"/>
                  <a:gd name="connsiteX0-155" fmla="*/ 654322 w 918524"/>
                  <a:gd name="connsiteY0-156" fmla="*/ 223173 h 923906"/>
                  <a:gd name="connsiteX1-157" fmla="*/ 916461 w 918524"/>
                  <a:gd name="connsiteY1-158" fmla="*/ 349269 h 923906"/>
                  <a:gd name="connsiteX2-159" fmla="*/ 774876 w 918524"/>
                  <a:gd name="connsiteY2-160" fmla="*/ 613293 h 923906"/>
                  <a:gd name="connsiteX3-161" fmla="*/ 741827 w 918524"/>
                  <a:gd name="connsiteY3-162" fmla="*/ 914398 h 923906"/>
                  <a:gd name="connsiteX4-163" fmla="*/ 459262 w 918524"/>
                  <a:gd name="connsiteY4-164" fmla="*/ 854400 h 923906"/>
                  <a:gd name="connsiteX5-165" fmla="*/ 176697 w 918524"/>
                  <a:gd name="connsiteY5-166" fmla="*/ 914398 h 923906"/>
                  <a:gd name="connsiteX6-167" fmla="*/ 143648 w 918524"/>
                  <a:gd name="connsiteY6-168" fmla="*/ 613293 h 923906"/>
                  <a:gd name="connsiteX7-169" fmla="*/ 2063 w 918524"/>
                  <a:gd name="connsiteY7-170" fmla="*/ 349269 h 923906"/>
                  <a:gd name="connsiteX8-171" fmla="*/ 264202 w 918524"/>
                  <a:gd name="connsiteY8-172" fmla="*/ 223173 h 923906"/>
                  <a:gd name="connsiteX9-173" fmla="*/ 459262 w 918524"/>
                  <a:gd name="connsiteY9-174" fmla="*/ 0 h 923906"/>
                  <a:gd name="connsiteX10-175" fmla="*/ 715845 w 918524"/>
                  <a:gd name="connsiteY10-176" fmla="*/ 284696 h 923906"/>
                  <a:gd name="connsiteX0-177" fmla="*/ 916461 w 918524"/>
                  <a:gd name="connsiteY0-178" fmla="*/ 349269 h 923906"/>
                  <a:gd name="connsiteX1-179" fmla="*/ 774876 w 918524"/>
                  <a:gd name="connsiteY1-180" fmla="*/ 613293 h 923906"/>
                  <a:gd name="connsiteX2-181" fmla="*/ 741827 w 918524"/>
                  <a:gd name="connsiteY2-182" fmla="*/ 914398 h 923906"/>
                  <a:gd name="connsiteX3-183" fmla="*/ 459262 w 918524"/>
                  <a:gd name="connsiteY3-184" fmla="*/ 854400 h 923906"/>
                  <a:gd name="connsiteX4-185" fmla="*/ 176697 w 918524"/>
                  <a:gd name="connsiteY4-186" fmla="*/ 914398 h 923906"/>
                  <a:gd name="connsiteX5-187" fmla="*/ 143648 w 918524"/>
                  <a:gd name="connsiteY5-188" fmla="*/ 613293 h 923906"/>
                  <a:gd name="connsiteX6-189" fmla="*/ 2063 w 918524"/>
                  <a:gd name="connsiteY6-190" fmla="*/ 349269 h 923906"/>
                  <a:gd name="connsiteX7-191" fmla="*/ 264202 w 918524"/>
                  <a:gd name="connsiteY7-192" fmla="*/ 223173 h 923906"/>
                  <a:gd name="connsiteX8-193" fmla="*/ 459262 w 918524"/>
                  <a:gd name="connsiteY8-194" fmla="*/ 0 h 923906"/>
                  <a:gd name="connsiteX9-195" fmla="*/ 715845 w 918524"/>
                  <a:gd name="connsiteY9-196" fmla="*/ 284696 h 923906"/>
                  <a:gd name="connsiteX0-197" fmla="*/ 774876 w 774876"/>
                  <a:gd name="connsiteY0-198" fmla="*/ 613293 h 923906"/>
                  <a:gd name="connsiteX1-199" fmla="*/ 741827 w 774876"/>
                  <a:gd name="connsiteY1-200" fmla="*/ 914398 h 923906"/>
                  <a:gd name="connsiteX2-201" fmla="*/ 459262 w 774876"/>
                  <a:gd name="connsiteY2-202" fmla="*/ 854400 h 923906"/>
                  <a:gd name="connsiteX3-203" fmla="*/ 176697 w 774876"/>
                  <a:gd name="connsiteY3-204" fmla="*/ 914398 h 923906"/>
                  <a:gd name="connsiteX4-205" fmla="*/ 143648 w 774876"/>
                  <a:gd name="connsiteY4-206" fmla="*/ 613293 h 923906"/>
                  <a:gd name="connsiteX5-207" fmla="*/ 2063 w 774876"/>
                  <a:gd name="connsiteY5-208" fmla="*/ 349269 h 923906"/>
                  <a:gd name="connsiteX6-209" fmla="*/ 264202 w 774876"/>
                  <a:gd name="connsiteY6-210" fmla="*/ 223173 h 923906"/>
                  <a:gd name="connsiteX7-211" fmla="*/ 459262 w 774876"/>
                  <a:gd name="connsiteY7-212" fmla="*/ 0 h 923906"/>
                  <a:gd name="connsiteX8-213" fmla="*/ 715845 w 774876"/>
                  <a:gd name="connsiteY8-214" fmla="*/ 284696 h 923906"/>
                  <a:gd name="connsiteX0-215" fmla="*/ 741827 w 741827"/>
                  <a:gd name="connsiteY0-216" fmla="*/ 914398 h 923906"/>
                  <a:gd name="connsiteX1-217" fmla="*/ 459262 w 741827"/>
                  <a:gd name="connsiteY1-218" fmla="*/ 854400 h 923906"/>
                  <a:gd name="connsiteX2-219" fmla="*/ 176697 w 741827"/>
                  <a:gd name="connsiteY2-220" fmla="*/ 914398 h 923906"/>
                  <a:gd name="connsiteX3-221" fmla="*/ 143648 w 741827"/>
                  <a:gd name="connsiteY3-222" fmla="*/ 613293 h 923906"/>
                  <a:gd name="connsiteX4-223" fmla="*/ 2063 w 741827"/>
                  <a:gd name="connsiteY4-224" fmla="*/ 349269 h 923906"/>
                  <a:gd name="connsiteX5-225" fmla="*/ 264202 w 741827"/>
                  <a:gd name="connsiteY5-226" fmla="*/ 223173 h 923906"/>
                  <a:gd name="connsiteX6-227" fmla="*/ 459262 w 741827"/>
                  <a:gd name="connsiteY6-228" fmla="*/ 0 h 923906"/>
                  <a:gd name="connsiteX7-229" fmla="*/ 715845 w 741827"/>
                  <a:gd name="connsiteY7-230" fmla="*/ 284696 h 923906"/>
                  <a:gd name="connsiteX0-231" fmla="*/ 459262 w 715845"/>
                  <a:gd name="connsiteY0-232" fmla="*/ 854400 h 916632"/>
                  <a:gd name="connsiteX1-233" fmla="*/ 176697 w 715845"/>
                  <a:gd name="connsiteY1-234" fmla="*/ 914398 h 916632"/>
                  <a:gd name="connsiteX2-235" fmla="*/ 143648 w 715845"/>
                  <a:gd name="connsiteY2-236" fmla="*/ 613293 h 916632"/>
                  <a:gd name="connsiteX3-237" fmla="*/ 2063 w 715845"/>
                  <a:gd name="connsiteY3-238" fmla="*/ 349269 h 916632"/>
                  <a:gd name="connsiteX4-239" fmla="*/ 264202 w 715845"/>
                  <a:gd name="connsiteY4-240" fmla="*/ 223173 h 916632"/>
                  <a:gd name="connsiteX5-241" fmla="*/ 459262 w 715845"/>
                  <a:gd name="connsiteY5-242" fmla="*/ 0 h 916632"/>
                  <a:gd name="connsiteX6-243" fmla="*/ 715845 w 715845"/>
                  <a:gd name="connsiteY6-244" fmla="*/ 284696 h 916632"/>
                  <a:gd name="connsiteX0-245" fmla="*/ 176697 w 715845"/>
                  <a:gd name="connsiteY0-246" fmla="*/ 914398 h 914398"/>
                  <a:gd name="connsiteX1-247" fmla="*/ 143648 w 715845"/>
                  <a:gd name="connsiteY1-248" fmla="*/ 613293 h 914398"/>
                  <a:gd name="connsiteX2-249" fmla="*/ 2063 w 715845"/>
                  <a:gd name="connsiteY2-250" fmla="*/ 349269 h 914398"/>
                  <a:gd name="connsiteX3-251" fmla="*/ 264202 w 715845"/>
                  <a:gd name="connsiteY3-252" fmla="*/ 223173 h 914398"/>
                  <a:gd name="connsiteX4-253" fmla="*/ 459262 w 715845"/>
                  <a:gd name="connsiteY4-254" fmla="*/ 0 h 914398"/>
                  <a:gd name="connsiteX5-255" fmla="*/ 715845 w 715845"/>
                  <a:gd name="connsiteY5-256" fmla="*/ 284696 h 914398"/>
                  <a:gd name="connsiteX0-257" fmla="*/ 143648 w 715845"/>
                  <a:gd name="connsiteY0-258" fmla="*/ 613293 h 613293"/>
                  <a:gd name="connsiteX1-259" fmla="*/ 2063 w 715845"/>
                  <a:gd name="connsiteY1-260" fmla="*/ 349269 h 613293"/>
                  <a:gd name="connsiteX2-261" fmla="*/ 264202 w 715845"/>
                  <a:gd name="connsiteY2-262" fmla="*/ 223173 h 613293"/>
                  <a:gd name="connsiteX3-263" fmla="*/ 459262 w 715845"/>
                  <a:gd name="connsiteY3-264" fmla="*/ 0 h 613293"/>
                  <a:gd name="connsiteX4-265" fmla="*/ 715845 w 715845"/>
                  <a:gd name="connsiteY4-266" fmla="*/ 284696 h 613293"/>
                  <a:gd name="connsiteX0-267" fmla="*/ 0 w 713782"/>
                  <a:gd name="connsiteY0-268" fmla="*/ 349269 h 349269"/>
                  <a:gd name="connsiteX1-269" fmla="*/ 262139 w 713782"/>
                  <a:gd name="connsiteY1-270" fmla="*/ 223173 h 349269"/>
                  <a:gd name="connsiteX2-271" fmla="*/ 457199 w 713782"/>
                  <a:gd name="connsiteY2-272" fmla="*/ 0 h 349269"/>
                  <a:gd name="connsiteX3-273" fmla="*/ 713782 w 713782"/>
                  <a:gd name="connsiteY3-274" fmla="*/ 284696 h 349269"/>
                  <a:gd name="connsiteX0-275" fmla="*/ 0 w 457199"/>
                  <a:gd name="connsiteY0-276" fmla="*/ 349269 h 349269"/>
                  <a:gd name="connsiteX1-277" fmla="*/ 262139 w 457199"/>
                  <a:gd name="connsiteY1-278" fmla="*/ 223173 h 349269"/>
                  <a:gd name="connsiteX2-279" fmla="*/ 457199 w 457199"/>
                  <a:gd name="connsiteY2-280" fmla="*/ 0 h 34926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</a:cxnLst>
                <a:rect l="l" t="t" r="r" b="b"/>
                <a:pathLst>
                  <a:path w="457199" h="349269">
                    <a:moveTo>
                      <a:pt x="0" y="349269"/>
                    </a:moveTo>
                    <a:cubicBezTo>
                      <a:pt x="20092" y="284249"/>
                      <a:pt x="185939" y="281384"/>
                      <a:pt x="262139" y="223173"/>
                    </a:cubicBezTo>
                    <a:cubicBezTo>
                      <a:pt x="338339" y="164962"/>
                      <a:pt x="392179" y="0"/>
                      <a:pt x="457199" y="0"/>
                    </a:cubicBezTo>
                  </a:path>
                </a:pathLst>
              </a:custGeom>
              <a:noFill/>
              <a:ln w="28575" cap="rnd">
                <a:solidFill>
                  <a:schemeClr val="bg1">
                    <a:alpha val="8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3" name="五角星 2"/>
              <p:cNvSpPr/>
              <p:nvPr/>
            </p:nvSpPr>
            <p:spPr>
              <a:xfrm rot="6997346">
                <a:off x="11587935" y="4901938"/>
                <a:ext cx="128719" cy="147271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-1" fmla="*/ 0 w 914398"/>
                  <a:gd name="connsiteY0-2" fmla="*/ 349269 h 923906"/>
                  <a:gd name="connsiteX1-3" fmla="*/ 262139 w 914398"/>
                  <a:gd name="connsiteY1-4" fmla="*/ 223173 h 923906"/>
                  <a:gd name="connsiteX2-5" fmla="*/ 457199 w 914398"/>
                  <a:gd name="connsiteY2-6" fmla="*/ 0 h 923906"/>
                  <a:gd name="connsiteX3-7" fmla="*/ 652259 w 914398"/>
                  <a:gd name="connsiteY3-8" fmla="*/ 223173 h 923906"/>
                  <a:gd name="connsiteX4-9" fmla="*/ 914398 w 914398"/>
                  <a:gd name="connsiteY4-10" fmla="*/ 349269 h 923906"/>
                  <a:gd name="connsiteX5-11" fmla="*/ 772813 w 914398"/>
                  <a:gd name="connsiteY5-12" fmla="*/ 613293 h 923906"/>
                  <a:gd name="connsiteX6-13" fmla="*/ 739764 w 914398"/>
                  <a:gd name="connsiteY6-14" fmla="*/ 914398 h 923906"/>
                  <a:gd name="connsiteX7-15" fmla="*/ 457199 w 914398"/>
                  <a:gd name="connsiteY7-16" fmla="*/ 854400 h 923906"/>
                  <a:gd name="connsiteX8-17" fmla="*/ 174634 w 914398"/>
                  <a:gd name="connsiteY8-18" fmla="*/ 914398 h 923906"/>
                  <a:gd name="connsiteX9-19" fmla="*/ 141585 w 914398"/>
                  <a:gd name="connsiteY9-20" fmla="*/ 613293 h 923906"/>
                  <a:gd name="connsiteX10-21" fmla="*/ 0 w 914398"/>
                  <a:gd name="connsiteY10-22" fmla="*/ 349269 h 923906"/>
                  <a:gd name="connsiteX0-23" fmla="*/ 0 w 916461"/>
                  <a:gd name="connsiteY0-24" fmla="*/ 349269 h 923906"/>
                  <a:gd name="connsiteX1-25" fmla="*/ 262139 w 916461"/>
                  <a:gd name="connsiteY1-26" fmla="*/ 223173 h 923906"/>
                  <a:gd name="connsiteX2-27" fmla="*/ 457199 w 916461"/>
                  <a:gd name="connsiteY2-28" fmla="*/ 0 h 923906"/>
                  <a:gd name="connsiteX3-29" fmla="*/ 652259 w 916461"/>
                  <a:gd name="connsiteY3-30" fmla="*/ 223173 h 923906"/>
                  <a:gd name="connsiteX4-31" fmla="*/ 914398 w 916461"/>
                  <a:gd name="connsiteY4-32" fmla="*/ 349269 h 923906"/>
                  <a:gd name="connsiteX5-33" fmla="*/ 772813 w 916461"/>
                  <a:gd name="connsiteY5-34" fmla="*/ 613293 h 923906"/>
                  <a:gd name="connsiteX6-35" fmla="*/ 739764 w 916461"/>
                  <a:gd name="connsiteY6-36" fmla="*/ 914398 h 923906"/>
                  <a:gd name="connsiteX7-37" fmla="*/ 457199 w 916461"/>
                  <a:gd name="connsiteY7-38" fmla="*/ 854400 h 923906"/>
                  <a:gd name="connsiteX8-39" fmla="*/ 174634 w 916461"/>
                  <a:gd name="connsiteY8-40" fmla="*/ 914398 h 923906"/>
                  <a:gd name="connsiteX9-41" fmla="*/ 141585 w 916461"/>
                  <a:gd name="connsiteY9-42" fmla="*/ 613293 h 923906"/>
                  <a:gd name="connsiteX10-43" fmla="*/ 0 w 916461"/>
                  <a:gd name="connsiteY10-44" fmla="*/ 349269 h 923906"/>
                  <a:gd name="connsiteX0-45" fmla="*/ 0 w 916461"/>
                  <a:gd name="connsiteY0-46" fmla="*/ 349269 h 923906"/>
                  <a:gd name="connsiteX1-47" fmla="*/ 262139 w 916461"/>
                  <a:gd name="connsiteY1-48" fmla="*/ 223173 h 923906"/>
                  <a:gd name="connsiteX2-49" fmla="*/ 457199 w 916461"/>
                  <a:gd name="connsiteY2-50" fmla="*/ 0 h 923906"/>
                  <a:gd name="connsiteX3-51" fmla="*/ 652259 w 916461"/>
                  <a:gd name="connsiteY3-52" fmla="*/ 223173 h 923906"/>
                  <a:gd name="connsiteX4-53" fmla="*/ 914398 w 916461"/>
                  <a:gd name="connsiteY4-54" fmla="*/ 349269 h 923906"/>
                  <a:gd name="connsiteX5-55" fmla="*/ 772813 w 916461"/>
                  <a:gd name="connsiteY5-56" fmla="*/ 613293 h 923906"/>
                  <a:gd name="connsiteX6-57" fmla="*/ 739764 w 916461"/>
                  <a:gd name="connsiteY6-58" fmla="*/ 914398 h 923906"/>
                  <a:gd name="connsiteX7-59" fmla="*/ 457199 w 916461"/>
                  <a:gd name="connsiteY7-60" fmla="*/ 854400 h 923906"/>
                  <a:gd name="connsiteX8-61" fmla="*/ 174634 w 916461"/>
                  <a:gd name="connsiteY8-62" fmla="*/ 914398 h 923906"/>
                  <a:gd name="connsiteX9-63" fmla="*/ 141585 w 916461"/>
                  <a:gd name="connsiteY9-64" fmla="*/ 613293 h 923906"/>
                  <a:gd name="connsiteX10-65" fmla="*/ 0 w 916461"/>
                  <a:gd name="connsiteY10-66" fmla="*/ 349269 h 923906"/>
                  <a:gd name="connsiteX0-67" fmla="*/ 2063 w 918524"/>
                  <a:gd name="connsiteY0-68" fmla="*/ 349269 h 923906"/>
                  <a:gd name="connsiteX1-69" fmla="*/ 264202 w 918524"/>
                  <a:gd name="connsiteY1-70" fmla="*/ 223173 h 923906"/>
                  <a:gd name="connsiteX2-71" fmla="*/ 459262 w 918524"/>
                  <a:gd name="connsiteY2-72" fmla="*/ 0 h 923906"/>
                  <a:gd name="connsiteX3-73" fmla="*/ 654322 w 918524"/>
                  <a:gd name="connsiteY3-74" fmla="*/ 223173 h 923906"/>
                  <a:gd name="connsiteX4-75" fmla="*/ 916461 w 918524"/>
                  <a:gd name="connsiteY4-76" fmla="*/ 349269 h 923906"/>
                  <a:gd name="connsiteX5-77" fmla="*/ 774876 w 918524"/>
                  <a:gd name="connsiteY5-78" fmla="*/ 613293 h 923906"/>
                  <a:gd name="connsiteX6-79" fmla="*/ 741827 w 918524"/>
                  <a:gd name="connsiteY6-80" fmla="*/ 914398 h 923906"/>
                  <a:gd name="connsiteX7-81" fmla="*/ 459262 w 918524"/>
                  <a:gd name="connsiteY7-82" fmla="*/ 854400 h 923906"/>
                  <a:gd name="connsiteX8-83" fmla="*/ 176697 w 918524"/>
                  <a:gd name="connsiteY8-84" fmla="*/ 914398 h 923906"/>
                  <a:gd name="connsiteX9-85" fmla="*/ 143648 w 918524"/>
                  <a:gd name="connsiteY9-86" fmla="*/ 613293 h 923906"/>
                  <a:gd name="connsiteX10-87" fmla="*/ 2063 w 918524"/>
                  <a:gd name="connsiteY10-88" fmla="*/ 349269 h 923906"/>
                  <a:gd name="connsiteX0-89" fmla="*/ 2063 w 918524"/>
                  <a:gd name="connsiteY0-90" fmla="*/ 349269 h 923906"/>
                  <a:gd name="connsiteX1-91" fmla="*/ 264202 w 918524"/>
                  <a:gd name="connsiteY1-92" fmla="*/ 223173 h 923906"/>
                  <a:gd name="connsiteX2-93" fmla="*/ 459262 w 918524"/>
                  <a:gd name="connsiteY2-94" fmla="*/ 0 h 923906"/>
                  <a:gd name="connsiteX3-95" fmla="*/ 654322 w 918524"/>
                  <a:gd name="connsiteY3-96" fmla="*/ 223173 h 923906"/>
                  <a:gd name="connsiteX4-97" fmla="*/ 916461 w 918524"/>
                  <a:gd name="connsiteY4-98" fmla="*/ 349269 h 923906"/>
                  <a:gd name="connsiteX5-99" fmla="*/ 774876 w 918524"/>
                  <a:gd name="connsiteY5-100" fmla="*/ 613293 h 923906"/>
                  <a:gd name="connsiteX6-101" fmla="*/ 741827 w 918524"/>
                  <a:gd name="connsiteY6-102" fmla="*/ 914398 h 923906"/>
                  <a:gd name="connsiteX7-103" fmla="*/ 459262 w 918524"/>
                  <a:gd name="connsiteY7-104" fmla="*/ 854400 h 923906"/>
                  <a:gd name="connsiteX8-105" fmla="*/ 176697 w 918524"/>
                  <a:gd name="connsiteY8-106" fmla="*/ 914398 h 923906"/>
                  <a:gd name="connsiteX9-107" fmla="*/ 143648 w 918524"/>
                  <a:gd name="connsiteY9-108" fmla="*/ 613293 h 923906"/>
                  <a:gd name="connsiteX10-109" fmla="*/ 2063 w 918524"/>
                  <a:gd name="connsiteY10-110" fmla="*/ 349269 h 923906"/>
                  <a:gd name="connsiteX0-111" fmla="*/ 2063 w 918524"/>
                  <a:gd name="connsiteY0-112" fmla="*/ 349269 h 923906"/>
                  <a:gd name="connsiteX1-113" fmla="*/ 264202 w 918524"/>
                  <a:gd name="connsiteY1-114" fmla="*/ 223173 h 923906"/>
                  <a:gd name="connsiteX2-115" fmla="*/ 459262 w 918524"/>
                  <a:gd name="connsiteY2-116" fmla="*/ 0 h 923906"/>
                  <a:gd name="connsiteX3-117" fmla="*/ 654322 w 918524"/>
                  <a:gd name="connsiteY3-118" fmla="*/ 223173 h 923906"/>
                  <a:gd name="connsiteX4-119" fmla="*/ 916461 w 918524"/>
                  <a:gd name="connsiteY4-120" fmla="*/ 349269 h 923906"/>
                  <a:gd name="connsiteX5-121" fmla="*/ 774876 w 918524"/>
                  <a:gd name="connsiteY5-122" fmla="*/ 613293 h 923906"/>
                  <a:gd name="connsiteX6-123" fmla="*/ 741827 w 918524"/>
                  <a:gd name="connsiteY6-124" fmla="*/ 914398 h 923906"/>
                  <a:gd name="connsiteX7-125" fmla="*/ 459262 w 918524"/>
                  <a:gd name="connsiteY7-126" fmla="*/ 854400 h 923906"/>
                  <a:gd name="connsiteX8-127" fmla="*/ 176697 w 918524"/>
                  <a:gd name="connsiteY8-128" fmla="*/ 914398 h 923906"/>
                  <a:gd name="connsiteX9-129" fmla="*/ 143648 w 918524"/>
                  <a:gd name="connsiteY9-130" fmla="*/ 613293 h 923906"/>
                  <a:gd name="connsiteX10-131" fmla="*/ 2063 w 918524"/>
                  <a:gd name="connsiteY10-132" fmla="*/ 349269 h 923906"/>
                  <a:gd name="connsiteX0-133" fmla="*/ 2063 w 918524"/>
                  <a:gd name="connsiteY0-134" fmla="*/ 349269 h 923906"/>
                  <a:gd name="connsiteX1-135" fmla="*/ 264202 w 918524"/>
                  <a:gd name="connsiteY1-136" fmla="*/ 223173 h 923906"/>
                  <a:gd name="connsiteX2-137" fmla="*/ 459262 w 918524"/>
                  <a:gd name="connsiteY2-138" fmla="*/ 0 h 923906"/>
                  <a:gd name="connsiteX3-139" fmla="*/ 654322 w 918524"/>
                  <a:gd name="connsiteY3-140" fmla="*/ 223173 h 923906"/>
                  <a:gd name="connsiteX4-141" fmla="*/ 916461 w 918524"/>
                  <a:gd name="connsiteY4-142" fmla="*/ 349269 h 923906"/>
                  <a:gd name="connsiteX5-143" fmla="*/ 774876 w 918524"/>
                  <a:gd name="connsiteY5-144" fmla="*/ 613293 h 923906"/>
                  <a:gd name="connsiteX6-145" fmla="*/ 741827 w 918524"/>
                  <a:gd name="connsiteY6-146" fmla="*/ 914398 h 923906"/>
                  <a:gd name="connsiteX7-147" fmla="*/ 459262 w 918524"/>
                  <a:gd name="connsiteY7-148" fmla="*/ 854400 h 923906"/>
                  <a:gd name="connsiteX8-149" fmla="*/ 176697 w 918524"/>
                  <a:gd name="connsiteY8-150" fmla="*/ 914398 h 923906"/>
                  <a:gd name="connsiteX9-151" fmla="*/ 143648 w 918524"/>
                  <a:gd name="connsiteY9-152" fmla="*/ 613293 h 923906"/>
                  <a:gd name="connsiteX10-153" fmla="*/ 2063 w 918524"/>
                  <a:gd name="connsiteY10-154" fmla="*/ 349269 h 923906"/>
                  <a:gd name="connsiteX0-155" fmla="*/ 654322 w 918524"/>
                  <a:gd name="connsiteY0-156" fmla="*/ 223173 h 923906"/>
                  <a:gd name="connsiteX1-157" fmla="*/ 916461 w 918524"/>
                  <a:gd name="connsiteY1-158" fmla="*/ 349269 h 923906"/>
                  <a:gd name="connsiteX2-159" fmla="*/ 774876 w 918524"/>
                  <a:gd name="connsiteY2-160" fmla="*/ 613293 h 923906"/>
                  <a:gd name="connsiteX3-161" fmla="*/ 741827 w 918524"/>
                  <a:gd name="connsiteY3-162" fmla="*/ 914398 h 923906"/>
                  <a:gd name="connsiteX4-163" fmla="*/ 459262 w 918524"/>
                  <a:gd name="connsiteY4-164" fmla="*/ 854400 h 923906"/>
                  <a:gd name="connsiteX5-165" fmla="*/ 176697 w 918524"/>
                  <a:gd name="connsiteY5-166" fmla="*/ 914398 h 923906"/>
                  <a:gd name="connsiteX6-167" fmla="*/ 143648 w 918524"/>
                  <a:gd name="connsiteY6-168" fmla="*/ 613293 h 923906"/>
                  <a:gd name="connsiteX7-169" fmla="*/ 2063 w 918524"/>
                  <a:gd name="connsiteY7-170" fmla="*/ 349269 h 923906"/>
                  <a:gd name="connsiteX8-171" fmla="*/ 264202 w 918524"/>
                  <a:gd name="connsiteY8-172" fmla="*/ 223173 h 923906"/>
                  <a:gd name="connsiteX9-173" fmla="*/ 459262 w 918524"/>
                  <a:gd name="connsiteY9-174" fmla="*/ 0 h 923906"/>
                  <a:gd name="connsiteX10-175" fmla="*/ 715845 w 918524"/>
                  <a:gd name="connsiteY10-176" fmla="*/ 284696 h 923906"/>
                  <a:gd name="connsiteX0-177" fmla="*/ 916461 w 918524"/>
                  <a:gd name="connsiteY0-178" fmla="*/ 349269 h 923906"/>
                  <a:gd name="connsiteX1-179" fmla="*/ 774876 w 918524"/>
                  <a:gd name="connsiteY1-180" fmla="*/ 613293 h 923906"/>
                  <a:gd name="connsiteX2-181" fmla="*/ 741827 w 918524"/>
                  <a:gd name="connsiteY2-182" fmla="*/ 914398 h 923906"/>
                  <a:gd name="connsiteX3-183" fmla="*/ 459262 w 918524"/>
                  <a:gd name="connsiteY3-184" fmla="*/ 854400 h 923906"/>
                  <a:gd name="connsiteX4-185" fmla="*/ 176697 w 918524"/>
                  <a:gd name="connsiteY4-186" fmla="*/ 914398 h 923906"/>
                  <a:gd name="connsiteX5-187" fmla="*/ 143648 w 918524"/>
                  <a:gd name="connsiteY5-188" fmla="*/ 613293 h 923906"/>
                  <a:gd name="connsiteX6-189" fmla="*/ 2063 w 918524"/>
                  <a:gd name="connsiteY6-190" fmla="*/ 349269 h 923906"/>
                  <a:gd name="connsiteX7-191" fmla="*/ 264202 w 918524"/>
                  <a:gd name="connsiteY7-192" fmla="*/ 223173 h 923906"/>
                  <a:gd name="connsiteX8-193" fmla="*/ 459262 w 918524"/>
                  <a:gd name="connsiteY8-194" fmla="*/ 0 h 923906"/>
                  <a:gd name="connsiteX9-195" fmla="*/ 715845 w 918524"/>
                  <a:gd name="connsiteY9-196" fmla="*/ 284696 h 923906"/>
                  <a:gd name="connsiteX0-197" fmla="*/ 774876 w 774876"/>
                  <a:gd name="connsiteY0-198" fmla="*/ 613293 h 923906"/>
                  <a:gd name="connsiteX1-199" fmla="*/ 741827 w 774876"/>
                  <a:gd name="connsiteY1-200" fmla="*/ 914398 h 923906"/>
                  <a:gd name="connsiteX2-201" fmla="*/ 459262 w 774876"/>
                  <a:gd name="connsiteY2-202" fmla="*/ 854400 h 923906"/>
                  <a:gd name="connsiteX3-203" fmla="*/ 176697 w 774876"/>
                  <a:gd name="connsiteY3-204" fmla="*/ 914398 h 923906"/>
                  <a:gd name="connsiteX4-205" fmla="*/ 143648 w 774876"/>
                  <a:gd name="connsiteY4-206" fmla="*/ 613293 h 923906"/>
                  <a:gd name="connsiteX5-207" fmla="*/ 2063 w 774876"/>
                  <a:gd name="connsiteY5-208" fmla="*/ 349269 h 923906"/>
                  <a:gd name="connsiteX6-209" fmla="*/ 264202 w 774876"/>
                  <a:gd name="connsiteY6-210" fmla="*/ 223173 h 923906"/>
                  <a:gd name="connsiteX7-211" fmla="*/ 459262 w 774876"/>
                  <a:gd name="connsiteY7-212" fmla="*/ 0 h 923906"/>
                  <a:gd name="connsiteX8-213" fmla="*/ 715845 w 774876"/>
                  <a:gd name="connsiteY8-214" fmla="*/ 284696 h 923906"/>
                  <a:gd name="connsiteX0-215" fmla="*/ 741827 w 741827"/>
                  <a:gd name="connsiteY0-216" fmla="*/ 914398 h 923906"/>
                  <a:gd name="connsiteX1-217" fmla="*/ 459262 w 741827"/>
                  <a:gd name="connsiteY1-218" fmla="*/ 854400 h 923906"/>
                  <a:gd name="connsiteX2-219" fmla="*/ 176697 w 741827"/>
                  <a:gd name="connsiteY2-220" fmla="*/ 914398 h 923906"/>
                  <a:gd name="connsiteX3-221" fmla="*/ 143648 w 741827"/>
                  <a:gd name="connsiteY3-222" fmla="*/ 613293 h 923906"/>
                  <a:gd name="connsiteX4-223" fmla="*/ 2063 w 741827"/>
                  <a:gd name="connsiteY4-224" fmla="*/ 349269 h 923906"/>
                  <a:gd name="connsiteX5-225" fmla="*/ 264202 w 741827"/>
                  <a:gd name="connsiteY5-226" fmla="*/ 223173 h 923906"/>
                  <a:gd name="connsiteX6-227" fmla="*/ 459262 w 741827"/>
                  <a:gd name="connsiteY6-228" fmla="*/ 0 h 923906"/>
                  <a:gd name="connsiteX7-229" fmla="*/ 715845 w 741827"/>
                  <a:gd name="connsiteY7-230" fmla="*/ 284696 h 923906"/>
                  <a:gd name="connsiteX0-231" fmla="*/ 459262 w 715845"/>
                  <a:gd name="connsiteY0-232" fmla="*/ 854400 h 916632"/>
                  <a:gd name="connsiteX1-233" fmla="*/ 176697 w 715845"/>
                  <a:gd name="connsiteY1-234" fmla="*/ 914398 h 916632"/>
                  <a:gd name="connsiteX2-235" fmla="*/ 143648 w 715845"/>
                  <a:gd name="connsiteY2-236" fmla="*/ 613293 h 916632"/>
                  <a:gd name="connsiteX3-237" fmla="*/ 2063 w 715845"/>
                  <a:gd name="connsiteY3-238" fmla="*/ 349269 h 916632"/>
                  <a:gd name="connsiteX4-239" fmla="*/ 264202 w 715845"/>
                  <a:gd name="connsiteY4-240" fmla="*/ 223173 h 916632"/>
                  <a:gd name="connsiteX5-241" fmla="*/ 459262 w 715845"/>
                  <a:gd name="connsiteY5-242" fmla="*/ 0 h 916632"/>
                  <a:gd name="connsiteX6-243" fmla="*/ 715845 w 715845"/>
                  <a:gd name="connsiteY6-244" fmla="*/ 284696 h 916632"/>
                  <a:gd name="connsiteX0-245" fmla="*/ 176697 w 715845"/>
                  <a:gd name="connsiteY0-246" fmla="*/ 914398 h 914398"/>
                  <a:gd name="connsiteX1-247" fmla="*/ 143648 w 715845"/>
                  <a:gd name="connsiteY1-248" fmla="*/ 613293 h 914398"/>
                  <a:gd name="connsiteX2-249" fmla="*/ 2063 w 715845"/>
                  <a:gd name="connsiteY2-250" fmla="*/ 349269 h 914398"/>
                  <a:gd name="connsiteX3-251" fmla="*/ 264202 w 715845"/>
                  <a:gd name="connsiteY3-252" fmla="*/ 223173 h 914398"/>
                  <a:gd name="connsiteX4-253" fmla="*/ 459262 w 715845"/>
                  <a:gd name="connsiteY4-254" fmla="*/ 0 h 914398"/>
                  <a:gd name="connsiteX5-255" fmla="*/ 715845 w 715845"/>
                  <a:gd name="connsiteY5-256" fmla="*/ 284696 h 914398"/>
                  <a:gd name="connsiteX0-257" fmla="*/ 143648 w 715845"/>
                  <a:gd name="connsiteY0-258" fmla="*/ 613293 h 613293"/>
                  <a:gd name="connsiteX1-259" fmla="*/ 2063 w 715845"/>
                  <a:gd name="connsiteY1-260" fmla="*/ 349269 h 613293"/>
                  <a:gd name="connsiteX2-261" fmla="*/ 264202 w 715845"/>
                  <a:gd name="connsiteY2-262" fmla="*/ 223173 h 613293"/>
                  <a:gd name="connsiteX3-263" fmla="*/ 459262 w 715845"/>
                  <a:gd name="connsiteY3-264" fmla="*/ 0 h 613293"/>
                  <a:gd name="connsiteX4-265" fmla="*/ 715845 w 715845"/>
                  <a:gd name="connsiteY4-266" fmla="*/ 284696 h 613293"/>
                  <a:gd name="connsiteX0-267" fmla="*/ 0 w 713782"/>
                  <a:gd name="connsiteY0-268" fmla="*/ 349269 h 349269"/>
                  <a:gd name="connsiteX1-269" fmla="*/ 262139 w 713782"/>
                  <a:gd name="connsiteY1-270" fmla="*/ 223173 h 349269"/>
                  <a:gd name="connsiteX2-271" fmla="*/ 457199 w 713782"/>
                  <a:gd name="connsiteY2-272" fmla="*/ 0 h 349269"/>
                  <a:gd name="connsiteX3-273" fmla="*/ 713782 w 713782"/>
                  <a:gd name="connsiteY3-274" fmla="*/ 284696 h 349269"/>
                  <a:gd name="connsiteX0-275" fmla="*/ 0 w 457199"/>
                  <a:gd name="connsiteY0-276" fmla="*/ 349269 h 349269"/>
                  <a:gd name="connsiteX1-277" fmla="*/ 262139 w 457199"/>
                  <a:gd name="connsiteY1-278" fmla="*/ 223173 h 349269"/>
                  <a:gd name="connsiteX2-279" fmla="*/ 457199 w 457199"/>
                  <a:gd name="connsiteY2-280" fmla="*/ 0 h 349269"/>
                  <a:gd name="connsiteX0-281" fmla="*/ 0 w 195060"/>
                  <a:gd name="connsiteY0-282" fmla="*/ 223173 h 223173"/>
                  <a:gd name="connsiteX1-283" fmla="*/ 195060 w 195060"/>
                  <a:gd name="connsiteY1-284" fmla="*/ 0 h 223173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</a:cxnLst>
                <a:rect l="l" t="t" r="r" b="b"/>
                <a:pathLst>
                  <a:path w="195060" h="223173">
                    <a:moveTo>
                      <a:pt x="0" y="223173"/>
                    </a:moveTo>
                    <a:cubicBezTo>
                      <a:pt x="76200" y="164962"/>
                      <a:pt x="130040" y="0"/>
                      <a:pt x="195060" y="0"/>
                    </a:cubicBezTo>
                  </a:path>
                </a:pathLst>
              </a:custGeom>
              <a:noFill/>
              <a:ln w="28575" cap="rnd">
                <a:solidFill>
                  <a:schemeClr val="bg1">
                    <a:alpha val="6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25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22" presetClass="entr" presetSubtype="8" fill="hold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1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fill="hold" nodeType="withEffect">
                                      <p:stCondLst>
                                        <p:cond delay="3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2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2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2" presetClass="entr" presetSubtype="8" fill="hold" grpId="0" nodeType="withEffect">
                                      <p:stCondLst>
                                        <p:cond delay="4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9" dur="225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2" presetClass="exit" presetSubtype="2" fill="hold" nodeType="withEffect">
                                      <p:stCondLst>
                                        <p:cond delay="550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21" dur="175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175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174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4" fill="hold" nodeType="withEffect" p14:presetBounceEnd="50000">
                                      <p:stCondLst>
                                        <p:cond delay="725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6" dur="1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7" dur="1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22" presetClass="entr" presetSubtype="4" fill="hold" grpId="0" nodeType="withEffect">
                                      <p:stCondLst>
                                        <p:cond delay="875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0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53" presetClass="entr" presetSubtype="16" fill="hold" nodeType="withEffect">
                                      <p:stCondLst>
                                        <p:cond delay="90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22" presetClass="entr" presetSubtype="4" fill="hold" grpId="0" nodeType="withEffect">
                                      <p:stCondLst>
                                        <p:cond delay="90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8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53" presetClass="entr" presetSubtype="16" fill="hold" nodeType="withEffect">
                                      <p:stCondLst>
                                        <p:cond delay="950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3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22" presetClass="entr" presetSubtype="4" fill="hold" grpId="0" nodeType="withEffect">
                                      <p:stCondLst>
                                        <p:cond delay="950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6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53" presetClass="entr" presetSubtype="16" fill="hold" nodeType="withEffect">
                                      <p:stCondLst>
                                        <p:cond delay="1000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1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26" presetClass="emph" presetSubtype="0" fill="hold" grpId="1" nodeType="withEffect">
                                      <p:stCondLst>
                                        <p:cond delay="105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3" dur="750" tmFilter="0, 0; .2, .5; .8, .5; 1, 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54" dur="375" autoRev="1" fill="hold"/>
                                            <p:tgtEl>
                                              <p:spTgt spid="11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5" presetID="53" presetClass="entr" presetSubtype="16" fill="hold" nodeType="withEffect">
                                      <p:stCondLst>
                                        <p:cond delay="1125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7" dur="75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75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9" dur="75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0" presetID="8" presetClass="emph" presetSubtype="0" fill="hold" nodeType="withEffect">
                                      <p:stCondLst>
                                        <p:cond delay="11750"/>
                                      </p:stCondLst>
                                      <p:childTnLst>
                                        <p:animRot by="10800000">
                                          <p:cBhvr>
                                            <p:cTn id="61" dur="475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/>
          <p:bldP spid="11" grpId="1"/>
          <p:bldP spid="35" grpId="0" animBg="1"/>
          <p:bldP spid="36" grpId="0" animBg="1"/>
          <p:bldP spid="37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25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22" presetClass="entr" presetSubtype="8" fill="hold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1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fill="hold" nodeType="withEffect">
                                      <p:stCondLst>
                                        <p:cond delay="3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2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2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2" presetClass="entr" presetSubtype="8" fill="hold" grpId="0" nodeType="withEffect">
                                      <p:stCondLst>
                                        <p:cond delay="4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9" dur="225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2" presetClass="exit" presetSubtype="2" fill="hold" nodeType="withEffect">
                                      <p:stCondLst>
                                        <p:cond delay="550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21" dur="175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175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174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4" fill="hold" nodeType="withEffect">
                                      <p:stCondLst>
                                        <p:cond delay="725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1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1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22" presetClass="entr" presetSubtype="4" fill="hold" grpId="0" nodeType="withEffect">
                                      <p:stCondLst>
                                        <p:cond delay="875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0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53" presetClass="entr" presetSubtype="16" fill="hold" nodeType="withEffect">
                                      <p:stCondLst>
                                        <p:cond delay="90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22" presetClass="entr" presetSubtype="4" fill="hold" grpId="0" nodeType="withEffect">
                                      <p:stCondLst>
                                        <p:cond delay="90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8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53" presetClass="entr" presetSubtype="16" fill="hold" nodeType="withEffect">
                                      <p:stCondLst>
                                        <p:cond delay="950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3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22" presetClass="entr" presetSubtype="4" fill="hold" grpId="0" nodeType="withEffect">
                                      <p:stCondLst>
                                        <p:cond delay="950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6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53" presetClass="entr" presetSubtype="16" fill="hold" nodeType="withEffect">
                                      <p:stCondLst>
                                        <p:cond delay="1000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1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26" presetClass="emph" presetSubtype="0" fill="hold" grpId="1" nodeType="withEffect">
                                      <p:stCondLst>
                                        <p:cond delay="105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3" dur="750" tmFilter="0, 0; .2, .5; .8, .5; 1, 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54" dur="375" autoRev="1" fill="hold"/>
                                            <p:tgtEl>
                                              <p:spTgt spid="11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5" presetID="53" presetClass="entr" presetSubtype="16" fill="hold" nodeType="withEffect">
                                      <p:stCondLst>
                                        <p:cond delay="1125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7" dur="75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75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9" dur="75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0" presetID="8" presetClass="emph" presetSubtype="0" fill="hold" nodeType="withEffect">
                                      <p:stCondLst>
                                        <p:cond delay="11750"/>
                                      </p:stCondLst>
                                      <p:childTnLst>
                                        <p:animRot by="10800000">
                                          <p:cBhvr>
                                            <p:cTn id="61" dur="475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/>
          <p:bldP spid="11" grpId="1"/>
          <p:bldP spid="35" grpId="0" animBg="1"/>
          <p:bldP spid="36" grpId="0" animBg="1"/>
          <p:bldP spid="37" grpId="0" animBg="1"/>
        </p:bldLst>
      </p:timing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357729" y="0"/>
            <a:ext cx="6834269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1126073" y="884720"/>
            <a:ext cx="6758187" cy="6299856"/>
            <a:chOff x="3051715" y="1629522"/>
            <a:chExt cx="7107908" cy="7107908"/>
          </a:xfrm>
        </p:grpSpPr>
        <p:sp>
          <p:nvSpPr>
            <p:cNvPr id="4" name="弧形 3"/>
            <p:cNvSpPr/>
            <p:nvPr/>
          </p:nvSpPr>
          <p:spPr>
            <a:xfrm>
              <a:off x="3649687" y="2170235"/>
              <a:ext cx="5852160" cy="5852160"/>
            </a:xfrm>
            <a:prstGeom prst="arc">
              <a:avLst>
                <a:gd name="adj1" fmla="val 10783137"/>
                <a:gd name="adj2" fmla="val 21423404"/>
              </a:avLst>
            </a:prstGeom>
            <a:ln w="38100">
              <a:solidFill>
                <a:srgbClr val="64E4F2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弧形 4"/>
            <p:cNvSpPr/>
            <p:nvPr/>
          </p:nvSpPr>
          <p:spPr>
            <a:xfrm>
              <a:off x="3473839" y="2023989"/>
              <a:ext cx="6197699" cy="6197699"/>
            </a:xfrm>
            <a:prstGeom prst="arc">
              <a:avLst>
                <a:gd name="adj1" fmla="val 10783137"/>
                <a:gd name="adj2" fmla="val 21575808"/>
              </a:avLst>
            </a:prstGeom>
            <a:ln w="38100">
              <a:solidFill>
                <a:srgbClr val="AEE34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弧形 5"/>
            <p:cNvSpPr/>
            <p:nvPr/>
          </p:nvSpPr>
          <p:spPr>
            <a:xfrm>
              <a:off x="3321439" y="1895035"/>
              <a:ext cx="6525946" cy="6525946"/>
            </a:xfrm>
            <a:prstGeom prst="arc">
              <a:avLst>
                <a:gd name="adj1" fmla="val 10783137"/>
                <a:gd name="adj2" fmla="val 68847"/>
              </a:avLst>
            </a:prstGeom>
            <a:ln w="38100">
              <a:solidFill>
                <a:srgbClr val="FFD347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弧形 6"/>
            <p:cNvSpPr/>
            <p:nvPr/>
          </p:nvSpPr>
          <p:spPr>
            <a:xfrm>
              <a:off x="3169038" y="1766082"/>
              <a:ext cx="6819022" cy="6819022"/>
            </a:xfrm>
            <a:prstGeom prst="arc">
              <a:avLst>
                <a:gd name="adj1" fmla="val 10783137"/>
                <a:gd name="adj2" fmla="val 77825"/>
              </a:avLst>
            </a:prstGeom>
            <a:ln w="38100">
              <a:solidFill>
                <a:srgbClr val="FDA155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弧形 7"/>
            <p:cNvSpPr/>
            <p:nvPr/>
          </p:nvSpPr>
          <p:spPr>
            <a:xfrm>
              <a:off x="3051715" y="1629522"/>
              <a:ext cx="7107908" cy="7107908"/>
            </a:xfrm>
            <a:prstGeom prst="arc">
              <a:avLst>
                <a:gd name="adj1" fmla="val 10783137"/>
                <a:gd name="adj2" fmla="val 191996"/>
              </a:avLst>
            </a:prstGeom>
            <a:ln w="38100">
              <a:solidFill>
                <a:srgbClr val="FF9FA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9" name="任意多边形 82"/>
          <p:cNvSpPr/>
          <p:nvPr/>
        </p:nvSpPr>
        <p:spPr>
          <a:xfrm rot="5400000">
            <a:off x="2198666" y="955491"/>
            <a:ext cx="2275650" cy="6694223"/>
          </a:xfrm>
          <a:custGeom>
            <a:avLst/>
            <a:gdLst>
              <a:gd name="connsiteX0" fmla="*/ 0 w 1975995"/>
              <a:gd name="connsiteY0" fmla="*/ 1141593 h 4720095"/>
              <a:gd name="connsiteX1" fmla="*/ 0 w 1975995"/>
              <a:gd name="connsiteY1" fmla="*/ 987997 h 4720095"/>
              <a:gd name="connsiteX2" fmla="*/ 987997 w 1975995"/>
              <a:gd name="connsiteY2" fmla="*/ 0 h 4720095"/>
              <a:gd name="connsiteX3" fmla="*/ 1975994 w 1975995"/>
              <a:gd name="connsiteY3" fmla="*/ 987997 h 4720095"/>
              <a:gd name="connsiteX4" fmla="*/ 1975994 w 1975995"/>
              <a:gd name="connsiteY4" fmla="*/ 1095950 h 4720095"/>
              <a:gd name="connsiteX5" fmla="*/ 1975995 w 1975995"/>
              <a:gd name="connsiteY5" fmla="*/ 1095950 h 4720095"/>
              <a:gd name="connsiteX6" fmla="*/ 1975995 w 1975995"/>
              <a:gd name="connsiteY6" fmla="*/ 4720095 h 4720095"/>
              <a:gd name="connsiteX7" fmla="*/ 2815 w 1975995"/>
              <a:gd name="connsiteY7" fmla="*/ 4720095 h 4720095"/>
              <a:gd name="connsiteX8" fmla="*/ 2815 w 1975995"/>
              <a:gd name="connsiteY8" fmla="*/ 1197340 h 472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75995" h="4720095">
                <a:moveTo>
                  <a:pt x="0" y="1141593"/>
                </a:moveTo>
                <a:lnTo>
                  <a:pt x="0" y="987997"/>
                </a:lnTo>
                <a:cubicBezTo>
                  <a:pt x="0" y="442341"/>
                  <a:pt x="442341" y="0"/>
                  <a:pt x="987997" y="0"/>
                </a:cubicBezTo>
                <a:cubicBezTo>
                  <a:pt x="1533653" y="0"/>
                  <a:pt x="1975994" y="442341"/>
                  <a:pt x="1975994" y="987997"/>
                </a:cubicBezTo>
                <a:lnTo>
                  <a:pt x="1975994" y="1095950"/>
                </a:lnTo>
                <a:lnTo>
                  <a:pt x="1975995" y="1095950"/>
                </a:lnTo>
                <a:lnTo>
                  <a:pt x="1975995" y="4720095"/>
                </a:lnTo>
                <a:lnTo>
                  <a:pt x="2815" y="4720095"/>
                </a:lnTo>
                <a:lnTo>
                  <a:pt x="2815" y="1197340"/>
                </a:lnTo>
                <a:close/>
              </a:path>
            </a:pathLst>
          </a:custGeom>
          <a:solidFill>
            <a:srgbClr val="20B6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4652788" y="3463614"/>
            <a:ext cx="1643449" cy="1643449"/>
          </a:xfrm>
          <a:prstGeom prst="ellipse">
            <a:avLst/>
          </a:prstGeom>
          <a:noFill/>
          <a:ln>
            <a:solidFill>
              <a:srgbClr val="22F1F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十字星 6"/>
          <p:cNvSpPr/>
          <p:nvPr/>
        </p:nvSpPr>
        <p:spPr>
          <a:xfrm rot="20953261">
            <a:off x="6805344" y="918751"/>
            <a:ext cx="566841" cy="566841"/>
          </a:xfrm>
          <a:prstGeom prst="star4">
            <a:avLst/>
          </a:prstGeom>
          <a:solidFill>
            <a:srgbClr val="06E5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0" name="图片 4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95" t="15027" r="49282" b="11253"/>
          <a:stretch>
            <a:fillRect/>
          </a:stretch>
        </p:blipFill>
        <p:spPr>
          <a:xfrm>
            <a:off x="5569407" y="2642682"/>
            <a:ext cx="1065531" cy="1846921"/>
          </a:xfrm>
          <a:prstGeom prst="rect">
            <a:avLst/>
          </a:prstGeom>
        </p:spPr>
      </p:pic>
      <p:grpSp>
        <p:nvGrpSpPr>
          <p:cNvPr id="51" name="组合 50"/>
          <p:cNvGrpSpPr/>
          <p:nvPr/>
        </p:nvGrpSpPr>
        <p:grpSpPr>
          <a:xfrm flipH="1">
            <a:off x="5898645" y="3692619"/>
            <a:ext cx="3322130" cy="2000029"/>
            <a:chOff x="594424" y="1153191"/>
            <a:chExt cx="2605976" cy="1634460"/>
          </a:xfrm>
        </p:grpSpPr>
        <p:sp>
          <p:nvSpPr>
            <p:cNvPr id="52" name="任意多边形 9"/>
            <p:cNvSpPr/>
            <p:nvPr/>
          </p:nvSpPr>
          <p:spPr>
            <a:xfrm>
              <a:off x="616196" y="1175175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noFill/>
            </a:ln>
            <a:effectLst>
              <a:outerShdw blurRad="152400" dist="889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3" name="任意多边形 10"/>
            <p:cNvSpPr/>
            <p:nvPr/>
          </p:nvSpPr>
          <p:spPr>
            <a:xfrm>
              <a:off x="594424" y="1153191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innerShdw blurRad="355600" dist="101600" dir="3600000">
                <a:srgbClr val="19B4C9">
                  <a:alpha val="51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9" name="组合 58"/>
          <p:cNvGrpSpPr/>
          <p:nvPr/>
        </p:nvGrpSpPr>
        <p:grpSpPr>
          <a:xfrm>
            <a:off x="9678814" y="4037469"/>
            <a:ext cx="1789774" cy="2300668"/>
            <a:chOff x="9886950" y="4535871"/>
            <a:chExt cx="1834461" cy="2005899"/>
          </a:xfrm>
        </p:grpSpPr>
        <p:sp>
          <p:nvSpPr>
            <p:cNvPr id="60" name="圆角矩形 103"/>
            <p:cNvSpPr/>
            <p:nvPr/>
          </p:nvSpPr>
          <p:spPr>
            <a:xfrm>
              <a:off x="10526487" y="5428190"/>
              <a:ext cx="328183" cy="134639"/>
            </a:xfrm>
            <a:prstGeom prst="roundRect">
              <a:avLst/>
            </a:prstGeom>
            <a:solidFill>
              <a:srgbClr val="C87404"/>
            </a:solidFill>
            <a:ln w="635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1" name="圆角矩形 104"/>
            <p:cNvSpPr/>
            <p:nvPr/>
          </p:nvSpPr>
          <p:spPr>
            <a:xfrm rot="1452078">
              <a:off x="10593807" y="5007442"/>
              <a:ext cx="286109" cy="488068"/>
            </a:xfrm>
            <a:prstGeom prst="roundRect">
              <a:avLst>
                <a:gd name="adj" fmla="val 50000"/>
              </a:avLst>
            </a:prstGeom>
            <a:solidFill>
              <a:srgbClr val="FFC000"/>
            </a:solidFill>
            <a:ln w="635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62" name="组合 61"/>
            <p:cNvGrpSpPr/>
            <p:nvPr/>
          </p:nvGrpSpPr>
          <p:grpSpPr>
            <a:xfrm rot="17559220">
              <a:off x="10526211" y="4117280"/>
              <a:ext cx="611597" cy="1772498"/>
              <a:chOff x="2994660" y="1680210"/>
              <a:chExt cx="1234440" cy="3577590"/>
            </a:xfrm>
            <a:solidFill>
              <a:srgbClr val="FFC000"/>
            </a:solidFill>
          </p:grpSpPr>
          <p:sp>
            <p:nvSpPr>
              <p:cNvPr id="74" name="椭圆 73"/>
              <p:cNvSpPr/>
              <p:nvPr/>
            </p:nvSpPr>
            <p:spPr>
              <a:xfrm>
                <a:off x="3080385" y="1680210"/>
                <a:ext cx="1062990" cy="1062990"/>
              </a:xfrm>
              <a:prstGeom prst="ellipse">
                <a:avLst/>
              </a:prstGeom>
              <a:solidFill>
                <a:srgbClr val="84F6FC"/>
              </a:solidFill>
              <a:ln w="635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5" name="矩形 74"/>
              <p:cNvSpPr/>
              <p:nvPr/>
            </p:nvSpPr>
            <p:spPr>
              <a:xfrm>
                <a:off x="3423285" y="4983480"/>
                <a:ext cx="377190" cy="274320"/>
              </a:xfrm>
              <a:prstGeom prst="rect">
                <a:avLst/>
              </a:prstGeom>
              <a:grpFill/>
              <a:ln w="635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6" name="矩形 75"/>
              <p:cNvSpPr/>
              <p:nvPr/>
            </p:nvSpPr>
            <p:spPr>
              <a:xfrm>
                <a:off x="3314700" y="4297680"/>
                <a:ext cx="594360" cy="742950"/>
              </a:xfrm>
              <a:prstGeom prst="rect">
                <a:avLst/>
              </a:prstGeom>
              <a:grpFill/>
              <a:ln w="635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7" name="矩形 76"/>
              <p:cNvSpPr/>
              <p:nvPr/>
            </p:nvSpPr>
            <p:spPr>
              <a:xfrm>
                <a:off x="3177540" y="2514600"/>
                <a:ext cx="868680" cy="1874520"/>
              </a:xfrm>
              <a:prstGeom prst="rect">
                <a:avLst/>
              </a:prstGeom>
              <a:grpFill/>
              <a:ln w="63500" cap="rnd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8" name="梯形 77"/>
              <p:cNvSpPr/>
              <p:nvPr/>
            </p:nvSpPr>
            <p:spPr>
              <a:xfrm>
                <a:off x="2994660" y="2137410"/>
                <a:ext cx="1234440" cy="457200"/>
              </a:xfrm>
              <a:prstGeom prst="trapezoid">
                <a:avLst>
                  <a:gd name="adj" fmla="val 4323"/>
                </a:avLst>
              </a:prstGeom>
              <a:grpFill/>
              <a:ln w="635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63" name="椭圆 62"/>
            <p:cNvSpPr/>
            <p:nvPr/>
          </p:nvSpPr>
          <p:spPr>
            <a:xfrm>
              <a:off x="10644296" y="5276721"/>
              <a:ext cx="100980" cy="10098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64" name="直接连接符 63"/>
            <p:cNvCxnSpPr>
              <a:stCxn id="60" idx="2"/>
            </p:cNvCxnSpPr>
            <p:nvPr/>
          </p:nvCxnSpPr>
          <p:spPr>
            <a:xfrm flipH="1">
              <a:off x="10686371" y="5562830"/>
              <a:ext cx="4207" cy="95089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直接连接符 64"/>
            <p:cNvCxnSpPr/>
            <p:nvPr/>
          </p:nvCxnSpPr>
          <p:spPr>
            <a:xfrm flipH="1">
              <a:off x="10274038" y="5565635"/>
              <a:ext cx="293122" cy="95650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直接连接符 65"/>
            <p:cNvCxnSpPr/>
            <p:nvPr/>
          </p:nvCxnSpPr>
          <p:spPr>
            <a:xfrm>
              <a:off x="10806985" y="5551610"/>
              <a:ext cx="293122" cy="95650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直接连接符 66"/>
            <p:cNvCxnSpPr/>
            <p:nvPr/>
          </p:nvCxnSpPr>
          <p:spPr>
            <a:xfrm>
              <a:off x="10080494" y="6530550"/>
              <a:ext cx="1489448" cy="0"/>
            </a:xfrm>
            <a:prstGeom prst="line">
              <a:avLst/>
            </a:prstGeom>
            <a:ln w="635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直接连接符 67"/>
            <p:cNvCxnSpPr/>
            <p:nvPr/>
          </p:nvCxnSpPr>
          <p:spPr>
            <a:xfrm>
              <a:off x="9886950" y="6541770"/>
              <a:ext cx="103784" cy="0"/>
            </a:xfrm>
            <a:prstGeom prst="line">
              <a:avLst/>
            </a:prstGeom>
            <a:ln w="635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直接连接符 68"/>
            <p:cNvCxnSpPr/>
            <p:nvPr/>
          </p:nvCxnSpPr>
          <p:spPr>
            <a:xfrm>
              <a:off x="11665311" y="6527745"/>
              <a:ext cx="56100" cy="0"/>
            </a:xfrm>
            <a:prstGeom prst="line">
              <a:avLst/>
            </a:prstGeom>
            <a:ln w="635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矩形 69"/>
            <p:cNvSpPr/>
            <p:nvPr/>
          </p:nvSpPr>
          <p:spPr>
            <a:xfrm rot="17559220">
              <a:off x="10853495" y="4455518"/>
              <a:ext cx="79608" cy="824798"/>
            </a:xfrm>
            <a:prstGeom prst="rect">
              <a:avLst/>
            </a:prstGeom>
            <a:solidFill>
              <a:schemeClr val="bg1"/>
            </a:solidFill>
            <a:ln w="63500"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1" name="矩形 70"/>
            <p:cNvSpPr/>
            <p:nvPr/>
          </p:nvSpPr>
          <p:spPr>
            <a:xfrm rot="17559220">
              <a:off x="10743004" y="4722219"/>
              <a:ext cx="79608" cy="824798"/>
            </a:xfrm>
            <a:prstGeom prst="rect">
              <a:avLst/>
            </a:prstGeom>
            <a:solidFill>
              <a:srgbClr val="FC9204"/>
            </a:solidFill>
            <a:ln w="63500"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2" name="矩形 71"/>
            <p:cNvSpPr/>
            <p:nvPr/>
          </p:nvSpPr>
          <p:spPr>
            <a:xfrm rot="17559220">
              <a:off x="10372657" y="4488927"/>
              <a:ext cx="84972" cy="178859"/>
            </a:xfrm>
            <a:prstGeom prst="rect">
              <a:avLst/>
            </a:prstGeom>
            <a:solidFill>
              <a:schemeClr val="bg1"/>
            </a:solidFill>
            <a:ln w="63500"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3" name="矩形 72"/>
            <p:cNvSpPr/>
            <p:nvPr/>
          </p:nvSpPr>
          <p:spPr>
            <a:xfrm rot="17559220">
              <a:off x="11189014" y="5155725"/>
              <a:ext cx="256730" cy="87380"/>
            </a:xfrm>
            <a:prstGeom prst="rect">
              <a:avLst/>
            </a:prstGeom>
            <a:solidFill>
              <a:schemeClr val="tx1"/>
            </a:solidFill>
            <a:ln w="63500"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4869701" y="3658518"/>
            <a:ext cx="1172591" cy="1179462"/>
            <a:chOff x="1267237" y="4149067"/>
            <a:chExt cx="1172591" cy="1179462"/>
          </a:xfrm>
          <a:solidFill>
            <a:srgbClr val="00B0F0"/>
          </a:solidFill>
        </p:grpSpPr>
        <p:sp>
          <p:nvSpPr>
            <p:cNvPr id="11" name="五角星 2"/>
            <p:cNvSpPr/>
            <p:nvPr/>
          </p:nvSpPr>
          <p:spPr>
            <a:xfrm rot="1013228">
              <a:off x="1267237" y="4149067"/>
              <a:ext cx="1172591" cy="1179462"/>
            </a:xfrm>
            <a:custGeom>
              <a:avLst/>
              <a:gdLst>
                <a:gd name="connsiteX0" fmla="*/ 1 w 914400"/>
                <a:gd name="connsiteY0" fmla="*/ 349269 h 914400"/>
                <a:gd name="connsiteX1" fmla="*/ 262140 w 914400"/>
                <a:gd name="connsiteY1" fmla="*/ 223173 h 914400"/>
                <a:gd name="connsiteX2" fmla="*/ 457200 w 914400"/>
                <a:gd name="connsiteY2" fmla="*/ 0 h 914400"/>
                <a:gd name="connsiteX3" fmla="*/ 652260 w 914400"/>
                <a:gd name="connsiteY3" fmla="*/ 223173 h 914400"/>
                <a:gd name="connsiteX4" fmla="*/ 914399 w 914400"/>
                <a:gd name="connsiteY4" fmla="*/ 349269 h 914400"/>
                <a:gd name="connsiteX5" fmla="*/ 772814 w 914400"/>
                <a:gd name="connsiteY5" fmla="*/ 613293 h 914400"/>
                <a:gd name="connsiteX6" fmla="*/ 739765 w 914400"/>
                <a:gd name="connsiteY6" fmla="*/ 914398 h 914400"/>
                <a:gd name="connsiteX7" fmla="*/ 457200 w 914400"/>
                <a:gd name="connsiteY7" fmla="*/ 854400 h 914400"/>
                <a:gd name="connsiteX8" fmla="*/ 174635 w 914400"/>
                <a:gd name="connsiteY8" fmla="*/ 914398 h 914400"/>
                <a:gd name="connsiteX9" fmla="*/ 141586 w 914400"/>
                <a:gd name="connsiteY9" fmla="*/ 613293 h 914400"/>
                <a:gd name="connsiteX10" fmla="*/ 1 w 914400"/>
                <a:gd name="connsiteY10" fmla="*/ 349269 h 914400"/>
                <a:gd name="connsiteX0-1" fmla="*/ 0 w 914398"/>
                <a:gd name="connsiteY0-2" fmla="*/ 349269 h 923906"/>
                <a:gd name="connsiteX1-3" fmla="*/ 262139 w 914398"/>
                <a:gd name="connsiteY1-4" fmla="*/ 223173 h 923906"/>
                <a:gd name="connsiteX2-5" fmla="*/ 457199 w 914398"/>
                <a:gd name="connsiteY2-6" fmla="*/ 0 h 923906"/>
                <a:gd name="connsiteX3-7" fmla="*/ 652259 w 914398"/>
                <a:gd name="connsiteY3-8" fmla="*/ 223173 h 923906"/>
                <a:gd name="connsiteX4-9" fmla="*/ 914398 w 914398"/>
                <a:gd name="connsiteY4-10" fmla="*/ 349269 h 923906"/>
                <a:gd name="connsiteX5-11" fmla="*/ 772813 w 914398"/>
                <a:gd name="connsiteY5-12" fmla="*/ 613293 h 923906"/>
                <a:gd name="connsiteX6-13" fmla="*/ 739764 w 914398"/>
                <a:gd name="connsiteY6-14" fmla="*/ 914398 h 923906"/>
                <a:gd name="connsiteX7-15" fmla="*/ 457199 w 914398"/>
                <a:gd name="connsiteY7-16" fmla="*/ 854400 h 923906"/>
                <a:gd name="connsiteX8-17" fmla="*/ 174634 w 914398"/>
                <a:gd name="connsiteY8-18" fmla="*/ 914398 h 923906"/>
                <a:gd name="connsiteX9-19" fmla="*/ 141585 w 914398"/>
                <a:gd name="connsiteY9-20" fmla="*/ 613293 h 923906"/>
                <a:gd name="connsiteX10-21" fmla="*/ 0 w 914398"/>
                <a:gd name="connsiteY10-22" fmla="*/ 349269 h 923906"/>
                <a:gd name="connsiteX0-23" fmla="*/ 0 w 916461"/>
                <a:gd name="connsiteY0-24" fmla="*/ 349269 h 923906"/>
                <a:gd name="connsiteX1-25" fmla="*/ 262139 w 916461"/>
                <a:gd name="connsiteY1-26" fmla="*/ 223173 h 923906"/>
                <a:gd name="connsiteX2-27" fmla="*/ 457199 w 916461"/>
                <a:gd name="connsiteY2-28" fmla="*/ 0 h 923906"/>
                <a:gd name="connsiteX3-29" fmla="*/ 652259 w 916461"/>
                <a:gd name="connsiteY3-30" fmla="*/ 223173 h 923906"/>
                <a:gd name="connsiteX4-31" fmla="*/ 914398 w 916461"/>
                <a:gd name="connsiteY4-32" fmla="*/ 349269 h 923906"/>
                <a:gd name="connsiteX5-33" fmla="*/ 772813 w 916461"/>
                <a:gd name="connsiteY5-34" fmla="*/ 613293 h 923906"/>
                <a:gd name="connsiteX6-35" fmla="*/ 739764 w 916461"/>
                <a:gd name="connsiteY6-36" fmla="*/ 914398 h 923906"/>
                <a:gd name="connsiteX7-37" fmla="*/ 457199 w 916461"/>
                <a:gd name="connsiteY7-38" fmla="*/ 854400 h 923906"/>
                <a:gd name="connsiteX8-39" fmla="*/ 174634 w 916461"/>
                <a:gd name="connsiteY8-40" fmla="*/ 914398 h 923906"/>
                <a:gd name="connsiteX9-41" fmla="*/ 141585 w 916461"/>
                <a:gd name="connsiteY9-42" fmla="*/ 613293 h 923906"/>
                <a:gd name="connsiteX10-43" fmla="*/ 0 w 916461"/>
                <a:gd name="connsiteY10-44" fmla="*/ 349269 h 923906"/>
                <a:gd name="connsiteX0-45" fmla="*/ 0 w 916461"/>
                <a:gd name="connsiteY0-46" fmla="*/ 349269 h 923906"/>
                <a:gd name="connsiteX1-47" fmla="*/ 262139 w 916461"/>
                <a:gd name="connsiteY1-48" fmla="*/ 223173 h 923906"/>
                <a:gd name="connsiteX2-49" fmla="*/ 457199 w 916461"/>
                <a:gd name="connsiteY2-50" fmla="*/ 0 h 923906"/>
                <a:gd name="connsiteX3-51" fmla="*/ 652259 w 916461"/>
                <a:gd name="connsiteY3-52" fmla="*/ 223173 h 923906"/>
                <a:gd name="connsiteX4-53" fmla="*/ 914398 w 916461"/>
                <a:gd name="connsiteY4-54" fmla="*/ 349269 h 923906"/>
                <a:gd name="connsiteX5-55" fmla="*/ 772813 w 916461"/>
                <a:gd name="connsiteY5-56" fmla="*/ 613293 h 923906"/>
                <a:gd name="connsiteX6-57" fmla="*/ 739764 w 916461"/>
                <a:gd name="connsiteY6-58" fmla="*/ 914398 h 923906"/>
                <a:gd name="connsiteX7-59" fmla="*/ 457199 w 916461"/>
                <a:gd name="connsiteY7-60" fmla="*/ 854400 h 923906"/>
                <a:gd name="connsiteX8-61" fmla="*/ 174634 w 916461"/>
                <a:gd name="connsiteY8-62" fmla="*/ 914398 h 923906"/>
                <a:gd name="connsiteX9-63" fmla="*/ 141585 w 916461"/>
                <a:gd name="connsiteY9-64" fmla="*/ 613293 h 923906"/>
                <a:gd name="connsiteX10-65" fmla="*/ 0 w 916461"/>
                <a:gd name="connsiteY10-66" fmla="*/ 349269 h 923906"/>
                <a:gd name="connsiteX0-67" fmla="*/ 2063 w 918524"/>
                <a:gd name="connsiteY0-68" fmla="*/ 349269 h 923906"/>
                <a:gd name="connsiteX1-69" fmla="*/ 264202 w 918524"/>
                <a:gd name="connsiteY1-70" fmla="*/ 223173 h 923906"/>
                <a:gd name="connsiteX2-71" fmla="*/ 459262 w 918524"/>
                <a:gd name="connsiteY2-72" fmla="*/ 0 h 923906"/>
                <a:gd name="connsiteX3-73" fmla="*/ 654322 w 918524"/>
                <a:gd name="connsiteY3-74" fmla="*/ 223173 h 923906"/>
                <a:gd name="connsiteX4-75" fmla="*/ 916461 w 918524"/>
                <a:gd name="connsiteY4-76" fmla="*/ 349269 h 923906"/>
                <a:gd name="connsiteX5-77" fmla="*/ 774876 w 918524"/>
                <a:gd name="connsiteY5-78" fmla="*/ 613293 h 923906"/>
                <a:gd name="connsiteX6-79" fmla="*/ 741827 w 918524"/>
                <a:gd name="connsiteY6-80" fmla="*/ 914398 h 923906"/>
                <a:gd name="connsiteX7-81" fmla="*/ 459262 w 918524"/>
                <a:gd name="connsiteY7-82" fmla="*/ 854400 h 923906"/>
                <a:gd name="connsiteX8-83" fmla="*/ 176697 w 918524"/>
                <a:gd name="connsiteY8-84" fmla="*/ 914398 h 923906"/>
                <a:gd name="connsiteX9-85" fmla="*/ 143648 w 918524"/>
                <a:gd name="connsiteY9-86" fmla="*/ 613293 h 923906"/>
                <a:gd name="connsiteX10-87" fmla="*/ 2063 w 918524"/>
                <a:gd name="connsiteY10-88" fmla="*/ 349269 h 923906"/>
                <a:gd name="connsiteX0-89" fmla="*/ 2063 w 918524"/>
                <a:gd name="connsiteY0-90" fmla="*/ 349269 h 923906"/>
                <a:gd name="connsiteX1-91" fmla="*/ 264202 w 918524"/>
                <a:gd name="connsiteY1-92" fmla="*/ 223173 h 923906"/>
                <a:gd name="connsiteX2-93" fmla="*/ 459262 w 918524"/>
                <a:gd name="connsiteY2-94" fmla="*/ 0 h 923906"/>
                <a:gd name="connsiteX3-95" fmla="*/ 654322 w 918524"/>
                <a:gd name="connsiteY3-96" fmla="*/ 223173 h 923906"/>
                <a:gd name="connsiteX4-97" fmla="*/ 916461 w 918524"/>
                <a:gd name="connsiteY4-98" fmla="*/ 349269 h 923906"/>
                <a:gd name="connsiteX5-99" fmla="*/ 774876 w 918524"/>
                <a:gd name="connsiteY5-100" fmla="*/ 613293 h 923906"/>
                <a:gd name="connsiteX6-101" fmla="*/ 741827 w 918524"/>
                <a:gd name="connsiteY6-102" fmla="*/ 914398 h 923906"/>
                <a:gd name="connsiteX7-103" fmla="*/ 459262 w 918524"/>
                <a:gd name="connsiteY7-104" fmla="*/ 854400 h 923906"/>
                <a:gd name="connsiteX8-105" fmla="*/ 176697 w 918524"/>
                <a:gd name="connsiteY8-106" fmla="*/ 914398 h 923906"/>
                <a:gd name="connsiteX9-107" fmla="*/ 143648 w 918524"/>
                <a:gd name="connsiteY9-108" fmla="*/ 613293 h 923906"/>
                <a:gd name="connsiteX10-109" fmla="*/ 2063 w 918524"/>
                <a:gd name="connsiteY10-110" fmla="*/ 349269 h 923906"/>
                <a:gd name="connsiteX0-111" fmla="*/ 2063 w 918524"/>
                <a:gd name="connsiteY0-112" fmla="*/ 349269 h 923906"/>
                <a:gd name="connsiteX1-113" fmla="*/ 264202 w 918524"/>
                <a:gd name="connsiteY1-114" fmla="*/ 223173 h 923906"/>
                <a:gd name="connsiteX2-115" fmla="*/ 459262 w 918524"/>
                <a:gd name="connsiteY2-116" fmla="*/ 0 h 923906"/>
                <a:gd name="connsiteX3-117" fmla="*/ 654322 w 918524"/>
                <a:gd name="connsiteY3-118" fmla="*/ 223173 h 923906"/>
                <a:gd name="connsiteX4-119" fmla="*/ 916461 w 918524"/>
                <a:gd name="connsiteY4-120" fmla="*/ 349269 h 923906"/>
                <a:gd name="connsiteX5-121" fmla="*/ 774876 w 918524"/>
                <a:gd name="connsiteY5-122" fmla="*/ 613293 h 923906"/>
                <a:gd name="connsiteX6-123" fmla="*/ 741827 w 918524"/>
                <a:gd name="connsiteY6-124" fmla="*/ 914398 h 923906"/>
                <a:gd name="connsiteX7-125" fmla="*/ 459262 w 918524"/>
                <a:gd name="connsiteY7-126" fmla="*/ 854400 h 923906"/>
                <a:gd name="connsiteX8-127" fmla="*/ 176697 w 918524"/>
                <a:gd name="connsiteY8-128" fmla="*/ 914398 h 923906"/>
                <a:gd name="connsiteX9-129" fmla="*/ 143648 w 918524"/>
                <a:gd name="connsiteY9-130" fmla="*/ 613293 h 923906"/>
                <a:gd name="connsiteX10-131" fmla="*/ 2063 w 918524"/>
                <a:gd name="connsiteY10-132" fmla="*/ 349269 h 923906"/>
                <a:gd name="connsiteX0-133" fmla="*/ 2063 w 918524"/>
                <a:gd name="connsiteY0-134" fmla="*/ 349269 h 923906"/>
                <a:gd name="connsiteX1-135" fmla="*/ 264202 w 918524"/>
                <a:gd name="connsiteY1-136" fmla="*/ 223173 h 923906"/>
                <a:gd name="connsiteX2-137" fmla="*/ 459262 w 918524"/>
                <a:gd name="connsiteY2-138" fmla="*/ 0 h 923906"/>
                <a:gd name="connsiteX3-139" fmla="*/ 654322 w 918524"/>
                <a:gd name="connsiteY3-140" fmla="*/ 223173 h 923906"/>
                <a:gd name="connsiteX4-141" fmla="*/ 916461 w 918524"/>
                <a:gd name="connsiteY4-142" fmla="*/ 349269 h 923906"/>
                <a:gd name="connsiteX5-143" fmla="*/ 774876 w 918524"/>
                <a:gd name="connsiteY5-144" fmla="*/ 613293 h 923906"/>
                <a:gd name="connsiteX6-145" fmla="*/ 741827 w 918524"/>
                <a:gd name="connsiteY6-146" fmla="*/ 914398 h 923906"/>
                <a:gd name="connsiteX7-147" fmla="*/ 459262 w 918524"/>
                <a:gd name="connsiteY7-148" fmla="*/ 854400 h 923906"/>
                <a:gd name="connsiteX8-149" fmla="*/ 176697 w 918524"/>
                <a:gd name="connsiteY8-150" fmla="*/ 914398 h 923906"/>
                <a:gd name="connsiteX9-151" fmla="*/ 143648 w 918524"/>
                <a:gd name="connsiteY9-152" fmla="*/ 613293 h 923906"/>
                <a:gd name="connsiteX10-153" fmla="*/ 2063 w 918524"/>
                <a:gd name="connsiteY10-154" fmla="*/ 349269 h 92390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</a:cxnLst>
              <a:rect l="l" t="t" r="r" b="b"/>
              <a:pathLst>
                <a:path w="918524" h="923906">
                  <a:moveTo>
                    <a:pt x="2063" y="349269"/>
                  </a:moveTo>
                  <a:cubicBezTo>
                    <a:pt x="22155" y="284249"/>
                    <a:pt x="188002" y="281384"/>
                    <a:pt x="264202" y="223173"/>
                  </a:cubicBezTo>
                  <a:cubicBezTo>
                    <a:pt x="340402" y="164962"/>
                    <a:pt x="394242" y="0"/>
                    <a:pt x="459262" y="0"/>
                  </a:cubicBezTo>
                  <a:cubicBezTo>
                    <a:pt x="524282" y="0"/>
                    <a:pt x="578122" y="164962"/>
                    <a:pt x="654322" y="223173"/>
                  </a:cubicBezTo>
                  <a:cubicBezTo>
                    <a:pt x="730522" y="281384"/>
                    <a:pt x="896369" y="284249"/>
                    <a:pt x="916461" y="349269"/>
                  </a:cubicBezTo>
                  <a:cubicBezTo>
                    <a:pt x="936553" y="414289"/>
                    <a:pt x="803982" y="519105"/>
                    <a:pt x="774876" y="613293"/>
                  </a:cubicBezTo>
                  <a:cubicBezTo>
                    <a:pt x="745770" y="707481"/>
                    <a:pt x="794429" y="874213"/>
                    <a:pt x="741827" y="914398"/>
                  </a:cubicBezTo>
                  <a:cubicBezTo>
                    <a:pt x="689225" y="954583"/>
                    <a:pt x="553450" y="854400"/>
                    <a:pt x="459262" y="854400"/>
                  </a:cubicBezTo>
                  <a:cubicBezTo>
                    <a:pt x="365074" y="874399"/>
                    <a:pt x="257367" y="928196"/>
                    <a:pt x="176697" y="914398"/>
                  </a:cubicBezTo>
                  <a:cubicBezTo>
                    <a:pt x="96027" y="900600"/>
                    <a:pt x="172754" y="707481"/>
                    <a:pt x="143648" y="613293"/>
                  </a:cubicBezTo>
                  <a:cubicBezTo>
                    <a:pt x="114542" y="519105"/>
                    <a:pt x="-18029" y="414289"/>
                    <a:pt x="2063" y="349269"/>
                  </a:cubicBezTo>
                  <a:close/>
                </a:path>
              </a:pathLst>
            </a:custGeom>
            <a:grpFill/>
            <a:ln w="63500">
              <a:noFill/>
            </a:ln>
            <a:effectLst>
              <a:outerShdw blurRad="190500" dist="63500" dir="5400000" algn="t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 extrusionH="76200" contourW="31750" prstMaterial="plastic">
              <a:bevelT w="438150" h="158750" prst="angle"/>
              <a:bevelB w="88900"/>
              <a:extrusionClr>
                <a:srgbClr val="0DDBF1"/>
              </a:extrusionClr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1496257" y="4521472"/>
              <a:ext cx="665567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altLang="zh-CN" sz="3200" dirty="0">
                  <a:ln w="25400">
                    <a:solidFill>
                      <a:srgbClr val="FF8FA7"/>
                    </a:solidFill>
                  </a:ln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05</a:t>
              </a:r>
              <a:endParaRPr lang="zh-CN" altLang="en-US" sz="3200" dirty="0">
                <a:ln w="25400">
                  <a:solidFill>
                    <a:srgbClr val="FF8FA7"/>
                  </a:solidFill>
                </a:ln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40" name="文本框 39"/>
          <p:cNvSpPr txBox="1"/>
          <p:nvPr/>
        </p:nvSpPr>
        <p:spPr>
          <a:xfrm>
            <a:off x="902169" y="4240601"/>
            <a:ext cx="5093117" cy="5168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700"/>
              </a:lnSpc>
              <a:spcAft>
                <a:spcPts val="0"/>
              </a:spcAft>
              <a:tabLst>
                <a:tab pos="2222500" algn="l"/>
                <a:tab pos="3667125" algn="l"/>
              </a:tabLst>
            </a:pPr>
            <a:r>
              <a:rPr lang="zh-CN" altLang="en-US" sz="5400" b="1" kern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班会总结</a:t>
            </a:r>
            <a:endParaRPr lang="zh-CN" altLang="zh-CN" sz="5400" b="1" kern="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53" presetClass="entr" presetSubtype="16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75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53" presetClass="entr" presetSubtype="16" fill="hold" grpId="0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8" presetClass="emph" presetSubtype="0" fill="hold" grpId="1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20" dur="1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8" fill="hold" grpId="0" nodeType="withEffect" p14:presetBounceEnd="50000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3" dur="125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4" dur="125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2" presetClass="entr" presetSubtype="4" fill="hold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7" dur="10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42" presetClass="entr" presetSubtype="0" fill="hold" nodeType="withEffect">
                                      <p:stCondLst>
                                        <p:cond delay="400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10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1" dur="10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10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2" presetClass="entr" presetSubtype="2" fill="hold" nodeType="withEffect">
                                      <p:stCondLst>
                                        <p:cond delay="475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35" dur="125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31" presetClass="entr" presetSubtype="0" fill="hold" grpId="0" nodeType="withEffect">
                                      <p:stCondLst>
                                        <p:cond delay="80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1" dur="75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2" fill="hold">
                          <p:stCondLst>
                            <p:cond delay="indefinite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6" dur="75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 animBg="1"/>
          <p:bldP spid="13" grpId="0" animBg="1"/>
          <p:bldP spid="13" grpId="1" animBg="1"/>
          <p:bldP spid="14" grpId="0" animBg="1"/>
          <p:bldP spid="40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53" presetClass="entr" presetSubtype="16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75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53" presetClass="entr" presetSubtype="16" fill="hold" grpId="0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8" presetClass="emph" presetSubtype="0" fill="hold" grpId="1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20" dur="1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8" fill="hold" grpId="0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25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25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2" presetClass="entr" presetSubtype="4" fill="hold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7" dur="10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42" presetClass="entr" presetSubtype="0" fill="hold" nodeType="withEffect">
                                      <p:stCondLst>
                                        <p:cond delay="400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10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1" dur="10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10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2" presetClass="entr" presetSubtype="2" fill="hold" nodeType="withEffect">
                                      <p:stCondLst>
                                        <p:cond delay="475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35" dur="125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31" presetClass="entr" presetSubtype="0" fill="hold" grpId="0" nodeType="withEffect">
                                      <p:stCondLst>
                                        <p:cond delay="80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1" dur="75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2" fill="hold">
                          <p:stCondLst>
                            <p:cond delay="indefinite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6" dur="75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 animBg="1"/>
          <p:bldP spid="13" grpId="0" animBg="1"/>
          <p:bldP spid="13" grpId="1" animBg="1"/>
          <p:bldP spid="14" grpId="0" animBg="1"/>
          <p:bldP spid="40" grpId="0"/>
        </p:bldLst>
      </p:timing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9B4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91" t="54898" r="26118" b="28684"/>
          <a:stretch>
            <a:fillRect/>
          </a:stretch>
        </p:blipFill>
        <p:spPr>
          <a:xfrm>
            <a:off x="1438427" y="4488891"/>
            <a:ext cx="435427" cy="442339"/>
          </a:xfrm>
          <a:prstGeom prst="rect">
            <a:avLst/>
          </a:prstGeom>
        </p:spPr>
      </p:pic>
      <p:sp>
        <p:nvSpPr>
          <p:cNvPr id="4" name="圆角矩形 84"/>
          <p:cNvSpPr/>
          <p:nvPr/>
        </p:nvSpPr>
        <p:spPr>
          <a:xfrm>
            <a:off x="2567947" y="1220743"/>
            <a:ext cx="7492019" cy="4523874"/>
          </a:xfrm>
          <a:prstGeom prst="roundRect">
            <a:avLst>
              <a:gd name="adj" fmla="val 732"/>
            </a:avLst>
          </a:prstGeom>
          <a:solidFill>
            <a:schemeClr val="bg1">
              <a:alpha val="35000"/>
            </a:schemeClr>
          </a:solidFill>
          <a:ln w="12700">
            <a:solidFill>
              <a:srgbClr val="91F0FD"/>
            </a:solidFill>
          </a:ln>
          <a:effectLst>
            <a:outerShdw blurRad="165100" dist="635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3018429" y="2222864"/>
            <a:ext cx="6540137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次班会到这里基本上接近尾声了，我想现在大家一定会认同这个观点：人的思想、行为等等对自身的状态乃至他人都会造成影响。谁都想得到更多的正能量，那么就让我们从自我做起，做一个充满正能量的人，用正能量去感染他人。</a:t>
            </a:r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 </a:t>
            </a: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其实做一个充满正能量的人很简单，与在脑海中想象一些快乐的事情相比，每天表现得快乐更加快捷、高效。所以，请尽情微笑，让脚步轻快起来，高昂起头，快乐地说话、跳舞、谈笑、歌唱，做任何你喜欢的事情，这样正能量才能被驱动起来，将所有好的情境、人和事件带入你的生命中！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91" t="54898" r="26118" b="28684"/>
          <a:stretch>
            <a:fillRect/>
          </a:stretch>
        </p:blipFill>
        <p:spPr>
          <a:xfrm>
            <a:off x="10800716" y="3797593"/>
            <a:ext cx="435427" cy="442339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91" t="54898" r="26118" b="28684"/>
          <a:stretch>
            <a:fillRect/>
          </a:stretch>
        </p:blipFill>
        <p:spPr>
          <a:xfrm>
            <a:off x="8730712" y="6027308"/>
            <a:ext cx="329756" cy="334991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 rot="2224307">
            <a:off x="10894092" y="4435129"/>
            <a:ext cx="555837" cy="545616"/>
            <a:chOff x="10646778" y="4753862"/>
            <a:chExt cx="751521" cy="737702"/>
          </a:xfrm>
        </p:grpSpPr>
        <p:sp>
          <p:nvSpPr>
            <p:cNvPr id="9" name="五角星 2"/>
            <p:cNvSpPr/>
            <p:nvPr/>
          </p:nvSpPr>
          <p:spPr>
            <a:xfrm rot="20227648" flipH="1">
              <a:off x="10648573" y="4753862"/>
              <a:ext cx="749726" cy="728735"/>
            </a:xfrm>
            <a:custGeom>
              <a:avLst/>
              <a:gdLst>
                <a:gd name="connsiteX0" fmla="*/ 1 w 914400"/>
                <a:gd name="connsiteY0" fmla="*/ 349269 h 914400"/>
                <a:gd name="connsiteX1" fmla="*/ 262140 w 914400"/>
                <a:gd name="connsiteY1" fmla="*/ 223173 h 914400"/>
                <a:gd name="connsiteX2" fmla="*/ 457200 w 914400"/>
                <a:gd name="connsiteY2" fmla="*/ 0 h 914400"/>
                <a:gd name="connsiteX3" fmla="*/ 652260 w 914400"/>
                <a:gd name="connsiteY3" fmla="*/ 223173 h 914400"/>
                <a:gd name="connsiteX4" fmla="*/ 914399 w 914400"/>
                <a:gd name="connsiteY4" fmla="*/ 349269 h 914400"/>
                <a:gd name="connsiteX5" fmla="*/ 772814 w 914400"/>
                <a:gd name="connsiteY5" fmla="*/ 613293 h 914400"/>
                <a:gd name="connsiteX6" fmla="*/ 739765 w 914400"/>
                <a:gd name="connsiteY6" fmla="*/ 914398 h 914400"/>
                <a:gd name="connsiteX7" fmla="*/ 457200 w 914400"/>
                <a:gd name="connsiteY7" fmla="*/ 854400 h 914400"/>
                <a:gd name="connsiteX8" fmla="*/ 174635 w 914400"/>
                <a:gd name="connsiteY8" fmla="*/ 914398 h 914400"/>
                <a:gd name="connsiteX9" fmla="*/ 141586 w 914400"/>
                <a:gd name="connsiteY9" fmla="*/ 613293 h 914400"/>
                <a:gd name="connsiteX10" fmla="*/ 1 w 914400"/>
                <a:gd name="connsiteY10" fmla="*/ 349269 h 914400"/>
                <a:gd name="connsiteX0-1" fmla="*/ 0 w 914398"/>
                <a:gd name="connsiteY0-2" fmla="*/ 349269 h 923906"/>
                <a:gd name="connsiteX1-3" fmla="*/ 262139 w 914398"/>
                <a:gd name="connsiteY1-4" fmla="*/ 223173 h 923906"/>
                <a:gd name="connsiteX2-5" fmla="*/ 457199 w 914398"/>
                <a:gd name="connsiteY2-6" fmla="*/ 0 h 923906"/>
                <a:gd name="connsiteX3-7" fmla="*/ 652259 w 914398"/>
                <a:gd name="connsiteY3-8" fmla="*/ 223173 h 923906"/>
                <a:gd name="connsiteX4-9" fmla="*/ 914398 w 914398"/>
                <a:gd name="connsiteY4-10" fmla="*/ 349269 h 923906"/>
                <a:gd name="connsiteX5-11" fmla="*/ 772813 w 914398"/>
                <a:gd name="connsiteY5-12" fmla="*/ 613293 h 923906"/>
                <a:gd name="connsiteX6-13" fmla="*/ 739764 w 914398"/>
                <a:gd name="connsiteY6-14" fmla="*/ 914398 h 923906"/>
                <a:gd name="connsiteX7-15" fmla="*/ 457199 w 914398"/>
                <a:gd name="connsiteY7-16" fmla="*/ 854400 h 923906"/>
                <a:gd name="connsiteX8-17" fmla="*/ 174634 w 914398"/>
                <a:gd name="connsiteY8-18" fmla="*/ 914398 h 923906"/>
                <a:gd name="connsiteX9-19" fmla="*/ 141585 w 914398"/>
                <a:gd name="connsiteY9-20" fmla="*/ 613293 h 923906"/>
                <a:gd name="connsiteX10-21" fmla="*/ 0 w 914398"/>
                <a:gd name="connsiteY10-22" fmla="*/ 349269 h 923906"/>
                <a:gd name="connsiteX0-23" fmla="*/ 0 w 916461"/>
                <a:gd name="connsiteY0-24" fmla="*/ 349269 h 923906"/>
                <a:gd name="connsiteX1-25" fmla="*/ 262139 w 916461"/>
                <a:gd name="connsiteY1-26" fmla="*/ 223173 h 923906"/>
                <a:gd name="connsiteX2-27" fmla="*/ 457199 w 916461"/>
                <a:gd name="connsiteY2-28" fmla="*/ 0 h 923906"/>
                <a:gd name="connsiteX3-29" fmla="*/ 652259 w 916461"/>
                <a:gd name="connsiteY3-30" fmla="*/ 223173 h 923906"/>
                <a:gd name="connsiteX4-31" fmla="*/ 914398 w 916461"/>
                <a:gd name="connsiteY4-32" fmla="*/ 349269 h 923906"/>
                <a:gd name="connsiteX5-33" fmla="*/ 772813 w 916461"/>
                <a:gd name="connsiteY5-34" fmla="*/ 613293 h 923906"/>
                <a:gd name="connsiteX6-35" fmla="*/ 739764 w 916461"/>
                <a:gd name="connsiteY6-36" fmla="*/ 914398 h 923906"/>
                <a:gd name="connsiteX7-37" fmla="*/ 457199 w 916461"/>
                <a:gd name="connsiteY7-38" fmla="*/ 854400 h 923906"/>
                <a:gd name="connsiteX8-39" fmla="*/ 174634 w 916461"/>
                <a:gd name="connsiteY8-40" fmla="*/ 914398 h 923906"/>
                <a:gd name="connsiteX9-41" fmla="*/ 141585 w 916461"/>
                <a:gd name="connsiteY9-42" fmla="*/ 613293 h 923906"/>
                <a:gd name="connsiteX10-43" fmla="*/ 0 w 916461"/>
                <a:gd name="connsiteY10-44" fmla="*/ 349269 h 923906"/>
                <a:gd name="connsiteX0-45" fmla="*/ 0 w 916461"/>
                <a:gd name="connsiteY0-46" fmla="*/ 349269 h 923906"/>
                <a:gd name="connsiteX1-47" fmla="*/ 262139 w 916461"/>
                <a:gd name="connsiteY1-48" fmla="*/ 223173 h 923906"/>
                <a:gd name="connsiteX2-49" fmla="*/ 457199 w 916461"/>
                <a:gd name="connsiteY2-50" fmla="*/ 0 h 923906"/>
                <a:gd name="connsiteX3-51" fmla="*/ 652259 w 916461"/>
                <a:gd name="connsiteY3-52" fmla="*/ 223173 h 923906"/>
                <a:gd name="connsiteX4-53" fmla="*/ 914398 w 916461"/>
                <a:gd name="connsiteY4-54" fmla="*/ 349269 h 923906"/>
                <a:gd name="connsiteX5-55" fmla="*/ 772813 w 916461"/>
                <a:gd name="connsiteY5-56" fmla="*/ 613293 h 923906"/>
                <a:gd name="connsiteX6-57" fmla="*/ 739764 w 916461"/>
                <a:gd name="connsiteY6-58" fmla="*/ 914398 h 923906"/>
                <a:gd name="connsiteX7-59" fmla="*/ 457199 w 916461"/>
                <a:gd name="connsiteY7-60" fmla="*/ 854400 h 923906"/>
                <a:gd name="connsiteX8-61" fmla="*/ 174634 w 916461"/>
                <a:gd name="connsiteY8-62" fmla="*/ 914398 h 923906"/>
                <a:gd name="connsiteX9-63" fmla="*/ 141585 w 916461"/>
                <a:gd name="connsiteY9-64" fmla="*/ 613293 h 923906"/>
                <a:gd name="connsiteX10-65" fmla="*/ 0 w 916461"/>
                <a:gd name="connsiteY10-66" fmla="*/ 349269 h 923906"/>
                <a:gd name="connsiteX0-67" fmla="*/ 2063 w 918524"/>
                <a:gd name="connsiteY0-68" fmla="*/ 349269 h 923906"/>
                <a:gd name="connsiteX1-69" fmla="*/ 264202 w 918524"/>
                <a:gd name="connsiteY1-70" fmla="*/ 223173 h 923906"/>
                <a:gd name="connsiteX2-71" fmla="*/ 459262 w 918524"/>
                <a:gd name="connsiteY2-72" fmla="*/ 0 h 923906"/>
                <a:gd name="connsiteX3-73" fmla="*/ 654322 w 918524"/>
                <a:gd name="connsiteY3-74" fmla="*/ 223173 h 923906"/>
                <a:gd name="connsiteX4-75" fmla="*/ 916461 w 918524"/>
                <a:gd name="connsiteY4-76" fmla="*/ 349269 h 923906"/>
                <a:gd name="connsiteX5-77" fmla="*/ 774876 w 918524"/>
                <a:gd name="connsiteY5-78" fmla="*/ 613293 h 923906"/>
                <a:gd name="connsiteX6-79" fmla="*/ 741827 w 918524"/>
                <a:gd name="connsiteY6-80" fmla="*/ 914398 h 923906"/>
                <a:gd name="connsiteX7-81" fmla="*/ 459262 w 918524"/>
                <a:gd name="connsiteY7-82" fmla="*/ 854400 h 923906"/>
                <a:gd name="connsiteX8-83" fmla="*/ 176697 w 918524"/>
                <a:gd name="connsiteY8-84" fmla="*/ 914398 h 923906"/>
                <a:gd name="connsiteX9-85" fmla="*/ 143648 w 918524"/>
                <a:gd name="connsiteY9-86" fmla="*/ 613293 h 923906"/>
                <a:gd name="connsiteX10-87" fmla="*/ 2063 w 918524"/>
                <a:gd name="connsiteY10-88" fmla="*/ 349269 h 923906"/>
                <a:gd name="connsiteX0-89" fmla="*/ 2063 w 918524"/>
                <a:gd name="connsiteY0-90" fmla="*/ 349269 h 923906"/>
                <a:gd name="connsiteX1-91" fmla="*/ 264202 w 918524"/>
                <a:gd name="connsiteY1-92" fmla="*/ 223173 h 923906"/>
                <a:gd name="connsiteX2-93" fmla="*/ 459262 w 918524"/>
                <a:gd name="connsiteY2-94" fmla="*/ 0 h 923906"/>
                <a:gd name="connsiteX3-95" fmla="*/ 654322 w 918524"/>
                <a:gd name="connsiteY3-96" fmla="*/ 223173 h 923906"/>
                <a:gd name="connsiteX4-97" fmla="*/ 916461 w 918524"/>
                <a:gd name="connsiteY4-98" fmla="*/ 349269 h 923906"/>
                <a:gd name="connsiteX5-99" fmla="*/ 774876 w 918524"/>
                <a:gd name="connsiteY5-100" fmla="*/ 613293 h 923906"/>
                <a:gd name="connsiteX6-101" fmla="*/ 741827 w 918524"/>
                <a:gd name="connsiteY6-102" fmla="*/ 914398 h 923906"/>
                <a:gd name="connsiteX7-103" fmla="*/ 459262 w 918524"/>
                <a:gd name="connsiteY7-104" fmla="*/ 854400 h 923906"/>
                <a:gd name="connsiteX8-105" fmla="*/ 176697 w 918524"/>
                <a:gd name="connsiteY8-106" fmla="*/ 914398 h 923906"/>
                <a:gd name="connsiteX9-107" fmla="*/ 143648 w 918524"/>
                <a:gd name="connsiteY9-108" fmla="*/ 613293 h 923906"/>
                <a:gd name="connsiteX10-109" fmla="*/ 2063 w 918524"/>
                <a:gd name="connsiteY10-110" fmla="*/ 349269 h 923906"/>
                <a:gd name="connsiteX0-111" fmla="*/ 2063 w 918524"/>
                <a:gd name="connsiteY0-112" fmla="*/ 349269 h 923906"/>
                <a:gd name="connsiteX1-113" fmla="*/ 264202 w 918524"/>
                <a:gd name="connsiteY1-114" fmla="*/ 223173 h 923906"/>
                <a:gd name="connsiteX2-115" fmla="*/ 459262 w 918524"/>
                <a:gd name="connsiteY2-116" fmla="*/ 0 h 923906"/>
                <a:gd name="connsiteX3-117" fmla="*/ 654322 w 918524"/>
                <a:gd name="connsiteY3-118" fmla="*/ 223173 h 923906"/>
                <a:gd name="connsiteX4-119" fmla="*/ 916461 w 918524"/>
                <a:gd name="connsiteY4-120" fmla="*/ 349269 h 923906"/>
                <a:gd name="connsiteX5-121" fmla="*/ 774876 w 918524"/>
                <a:gd name="connsiteY5-122" fmla="*/ 613293 h 923906"/>
                <a:gd name="connsiteX6-123" fmla="*/ 741827 w 918524"/>
                <a:gd name="connsiteY6-124" fmla="*/ 914398 h 923906"/>
                <a:gd name="connsiteX7-125" fmla="*/ 459262 w 918524"/>
                <a:gd name="connsiteY7-126" fmla="*/ 854400 h 923906"/>
                <a:gd name="connsiteX8-127" fmla="*/ 176697 w 918524"/>
                <a:gd name="connsiteY8-128" fmla="*/ 914398 h 923906"/>
                <a:gd name="connsiteX9-129" fmla="*/ 143648 w 918524"/>
                <a:gd name="connsiteY9-130" fmla="*/ 613293 h 923906"/>
                <a:gd name="connsiteX10-131" fmla="*/ 2063 w 918524"/>
                <a:gd name="connsiteY10-132" fmla="*/ 349269 h 923906"/>
                <a:gd name="connsiteX0-133" fmla="*/ 2063 w 918524"/>
                <a:gd name="connsiteY0-134" fmla="*/ 349269 h 923906"/>
                <a:gd name="connsiteX1-135" fmla="*/ 264202 w 918524"/>
                <a:gd name="connsiteY1-136" fmla="*/ 223173 h 923906"/>
                <a:gd name="connsiteX2-137" fmla="*/ 459262 w 918524"/>
                <a:gd name="connsiteY2-138" fmla="*/ 0 h 923906"/>
                <a:gd name="connsiteX3-139" fmla="*/ 654322 w 918524"/>
                <a:gd name="connsiteY3-140" fmla="*/ 223173 h 923906"/>
                <a:gd name="connsiteX4-141" fmla="*/ 916461 w 918524"/>
                <a:gd name="connsiteY4-142" fmla="*/ 349269 h 923906"/>
                <a:gd name="connsiteX5-143" fmla="*/ 774876 w 918524"/>
                <a:gd name="connsiteY5-144" fmla="*/ 613293 h 923906"/>
                <a:gd name="connsiteX6-145" fmla="*/ 741827 w 918524"/>
                <a:gd name="connsiteY6-146" fmla="*/ 914398 h 923906"/>
                <a:gd name="connsiteX7-147" fmla="*/ 459262 w 918524"/>
                <a:gd name="connsiteY7-148" fmla="*/ 854400 h 923906"/>
                <a:gd name="connsiteX8-149" fmla="*/ 176697 w 918524"/>
                <a:gd name="connsiteY8-150" fmla="*/ 914398 h 923906"/>
                <a:gd name="connsiteX9-151" fmla="*/ 143648 w 918524"/>
                <a:gd name="connsiteY9-152" fmla="*/ 613293 h 923906"/>
                <a:gd name="connsiteX10-153" fmla="*/ 2063 w 918524"/>
                <a:gd name="connsiteY10-154" fmla="*/ 349269 h 92390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</a:cxnLst>
              <a:rect l="l" t="t" r="r" b="b"/>
              <a:pathLst>
                <a:path w="918524" h="923906">
                  <a:moveTo>
                    <a:pt x="2063" y="349269"/>
                  </a:moveTo>
                  <a:cubicBezTo>
                    <a:pt x="22155" y="284249"/>
                    <a:pt x="188002" y="281384"/>
                    <a:pt x="264202" y="223173"/>
                  </a:cubicBezTo>
                  <a:cubicBezTo>
                    <a:pt x="340402" y="164962"/>
                    <a:pt x="394242" y="0"/>
                    <a:pt x="459262" y="0"/>
                  </a:cubicBezTo>
                  <a:cubicBezTo>
                    <a:pt x="524282" y="0"/>
                    <a:pt x="578122" y="164962"/>
                    <a:pt x="654322" y="223173"/>
                  </a:cubicBezTo>
                  <a:cubicBezTo>
                    <a:pt x="730522" y="281384"/>
                    <a:pt x="896369" y="284249"/>
                    <a:pt x="916461" y="349269"/>
                  </a:cubicBezTo>
                  <a:cubicBezTo>
                    <a:pt x="936553" y="414289"/>
                    <a:pt x="803982" y="519105"/>
                    <a:pt x="774876" y="613293"/>
                  </a:cubicBezTo>
                  <a:cubicBezTo>
                    <a:pt x="745770" y="707481"/>
                    <a:pt x="794429" y="874213"/>
                    <a:pt x="741827" y="914398"/>
                  </a:cubicBezTo>
                  <a:cubicBezTo>
                    <a:pt x="689225" y="954583"/>
                    <a:pt x="553450" y="854400"/>
                    <a:pt x="459262" y="854400"/>
                  </a:cubicBezTo>
                  <a:cubicBezTo>
                    <a:pt x="365074" y="874399"/>
                    <a:pt x="257367" y="928196"/>
                    <a:pt x="176697" y="914398"/>
                  </a:cubicBezTo>
                  <a:cubicBezTo>
                    <a:pt x="96027" y="900600"/>
                    <a:pt x="172754" y="707481"/>
                    <a:pt x="143648" y="613293"/>
                  </a:cubicBezTo>
                  <a:cubicBezTo>
                    <a:pt x="114542" y="519105"/>
                    <a:pt x="-18029" y="414289"/>
                    <a:pt x="2063" y="349269"/>
                  </a:cubicBezTo>
                  <a:close/>
                </a:path>
              </a:pathLst>
            </a:custGeom>
            <a:solidFill>
              <a:schemeClr val="bg1"/>
            </a:solidFill>
            <a:ln w="15875">
              <a:noFill/>
            </a:ln>
            <a:effectLst>
              <a:outerShdw blurRad="76200" dist="50800" dir="5400000" algn="t" rotWithShape="0">
                <a:prstClr val="black">
                  <a:alpha val="1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10646778" y="4762829"/>
              <a:ext cx="749726" cy="728735"/>
              <a:chOff x="11012539" y="4493889"/>
              <a:chExt cx="749726" cy="728735"/>
            </a:xfrm>
          </p:grpSpPr>
          <p:sp>
            <p:nvSpPr>
              <p:cNvPr id="11" name="五角星 2"/>
              <p:cNvSpPr/>
              <p:nvPr/>
            </p:nvSpPr>
            <p:spPr>
              <a:xfrm rot="20227648" flipH="1">
                <a:off x="11012539" y="4493889"/>
                <a:ext cx="749726" cy="728735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-1" fmla="*/ 0 w 914398"/>
                  <a:gd name="connsiteY0-2" fmla="*/ 349269 h 923906"/>
                  <a:gd name="connsiteX1-3" fmla="*/ 262139 w 914398"/>
                  <a:gd name="connsiteY1-4" fmla="*/ 223173 h 923906"/>
                  <a:gd name="connsiteX2-5" fmla="*/ 457199 w 914398"/>
                  <a:gd name="connsiteY2-6" fmla="*/ 0 h 923906"/>
                  <a:gd name="connsiteX3-7" fmla="*/ 652259 w 914398"/>
                  <a:gd name="connsiteY3-8" fmla="*/ 223173 h 923906"/>
                  <a:gd name="connsiteX4-9" fmla="*/ 914398 w 914398"/>
                  <a:gd name="connsiteY4-10" fmla="*/ 349269 h 923906"/>
                  <a:gd name="connsiteX5-11" fmla="*/ 772813 w 914398"/>
                  <a:gd name="connsiteY5-12" fmla="*/ 613293 h 923906"/>
                  <a:gd name="connsiteX6-13" fmla="*/ 739764 w 914398"/>
                  <a:gd name="connsiteY6-14" fmla="*/ 914398 h 923906"/>
                  <a:gd name="connsiteX7-15" fmla="*/ 457199 w 914398"/>
                  <a:gd name="connsiteY7-16" fmla="*/ 854400 h 923906"/>
                  <a:gd name="connsiteX8-17" fmla="*/ 174634 w 914398"/>
                  <a:gd name="connsiteY8-18" fmla="*/ 914398 h 923906"/>
                  <a:gd name="connsiteX9-19" fmla="*/ 141585 w 914398"/>
                  <a:gd name="connsiteY9-20" fmla="*/ 613293 h 923906"/>
                  <a:gd name="connsiteX10-21" fmla="*/ 0 w 914398"/>
                  <a:gd name="connsiteY10-22" fmla="*/ 349269 h 923906"/>
                  <a:gd name="connsiteX0-23" fmla="*/ 0 w 916461"/>
                  <a:gd name="connsiteY0-24" fmla="*/ 349269 h 923906"/>
                  <a:gd name="connsiteX1-25" fmla="*/ 262139 w 916461"/>
                  <a:gd name="connsiteY1-26" fmla="*/ 223173 h 923906"/>
                  <a:gd name="connsiteX2-27" fmla="*/ 457199 w 916461"/>
                  <a:gd name="connsiteY2-28" fmla="*/ 0 h 923906"/>
                  <a:gd name="connsiteX3-29" fmla="*/ 652259 w 916461"/>
                  <a:gd name="connsiteY3-30" fmla="*/ 223173 h 923906"/>
                  <a:gd name="connsiteX4-31" fmla="*/ 914398 w 916461"/>
                  <a:gd name="connsiteY4-32" fmla="*/ 349269 h 923906"/>
                  <a:gd name="connsiteX5-33" fmla="*/ 772813 w 916461"/>
                  <a:gd name="connsiteY5-34" fmla="*/ 613293 h 923906"/>
                  <a:gd name="connsiteX6-35" fmla="*/ 739764 w 916461"/>
                  <a:gd name="connsiteY6-36" fmla="*/ 914398 h 923906"/>
                  <a:gd name="connsiteX7-37" fmla="*/ 457199 w 916461"/>
                  <a:gd name="connsiteY7-38" fmla="*/ 854400 h 923906"/>
                  <a:gd name="connsiteX8-39" fmla="*/ 174634 w 916461"/>
                  <a:gd name="connsiteY8-40" fmla="*/ 914398 h 923906"/>
                  <a:gd name="connsiteX9-41" fmla="*/ 141585 w 916461"/>
                  <a:gd name="connsiteY9-42" fmla="*/ 613293 h 923906"/>
                  <a:gd name="connsiteX10-43" fmla="*/ 0 w 916461"/>
                  <a:gd name="connsiteY10-44" fmla="*/ 349269 h 923906"/>
                  <a:gd name="connsiteX0-45" fmla="*/ 0 w 916461"/>
                  <a:gd name="connsiteY0-46" fmla="*/ 349269 h 923906"/>
                  <a:gd name="connsiteX1-47" fmla="*/ 262139 w 916461"/>
                  <a:gd name="connsiteY1-48" fmla="*/ 223173 h 923906"/>
                  <a:gd name="connsiteX2-49" fmla="*/ 457199 w 916461"/>
                  <a:gd name="connsiteY2-50" fmla="*/ 0 h 923906"/>
                  <a:gd name="connsiteX3-51" fmla="*/ 652259 w 916461"/>
                  <a:gd name="connsiteY3-52" fmla="*/ 223173 h 923906"/>
                  <a:gd name="connsiteX4-53" fmla="*/ 914398 w 916461"/>
                  <a:gd name="connsiteY4-54" fmla="*/ 349269 h 923906"/>
                  <a:gd name="connsiteX5-55" fmla="*/ 772813 w 916461"/>
                  <a:gd name="connsiteY5-56" fmla="*/ 613293 h 923906"/>
                  <a:gd name="connsiteX6-57" fmla="*/ 739764 w 916461"/>
                  <a:gd name="connsiteY6-58" fmla="*/ 914398 h 923906"/>
                  <a:gd name="connsiteX7-59" fmla="*/ 457199 w 916461"/>
                  <a:gd name="connsiteY7-60" fmla="*/ 854400 h 923906"/>
                  <a:gd name="connsiteX8-61" fmla="*/ 174634 w 916461"/>
                  <a:gd name="connsiteY8-62" fmla="*/ 914398 h 923906"/>
                  <a:gd name="connsiteX9-63" fmla="*/ 141585 w 916461"/>
                  <a:gd name="connsiteY9-64" fmla="*/ 613293 h 923906"/>
                  <a:gd name="connsiteX10-65" fmla="*/ 0 w 916461"/>
                  <a:gd name="connsiteY10-66" fmla="*/ 349269 h 923906"/>
                  <a:gd name="connsiteX0-67" fmla="*/ 2063 w 918524"/>
                  <a:gd name="connsiteY0-68" fmla="*/ 349269 h 923906"/>
                  <a:gd name="connsiteX1-69" fmla="*/ 264202 w 918524"/>
                  <a:gd name="connsiteY1-70" fmla="*/ 223173 h 923906"/>
                  <a:gd name="connsiteX2-71" fmla="*/ 459262 w 918524"/>
                  <a:gd name="connsiteY2-72" fmla="*/ 0 h 923906"/>
                  <a:gd name="connsiteX3-73" fmla="*/ 654322 w 918524"/>
                  <a:gd name="connsiteY3-74" fmla="*/ 223173 h 923906"/>
                  <a:gd name="connsiteX4-75" fmla="*/ 916461 w 918524"/>
                  <a:gd name="connsiteY4-76" fmla="*/ 349269 h 923906"/>
                  <a:gd name="connsiteX5-77" fmla="*/ 774876 w 918524"/>
                  <a:gd name="connsiteY5-78" fmla="*/ 613293 h 923906"/>
                  <a:gd name="connsiteX6-79" fmla="*/ 741827 w 918524"/>
                  <a:gd name="connsiteY6-80" fmla="*/ 914398 h 923906"/>
                  <a:gd name="connsiteX7-81" fmla="*/ 459262 w 918524"/>
                  <a:gd name="connsiteY7-82" fmla="*/ 854400 h 923906"/>
                  <a:gd name="connsiteX8-83" fmla="*/ 176697 w 918524"/>
                  <a:gd name="connsiteY8-84" fmla="*/ 914398 h 923906"/>
                  <a:gd name="connsiteX9-85" fmla="*/ 143648 w 918524"/>
                  <a:gd name="connsiteY9-86" fmla="*/ 613293 h 923906"/>
                  <a:gd name="connsiteX10-87" fmla="*/ 2063 w 918524"/>
                  <a:gd name="connsiteY10-88" fmla="*/ 349269 h 923906"/>
                  <a:gd name="connsiteX0-89" fmla="*/ 2063 w 918524"/>
                  <a:gd name="connsiteY0-90" fmla="*/ 349269 h 923906"/>
                  <a:gd name="connsiteX1-91" fmla="*/ 264202 w 918524"/>
                  <a:gd name="connsiteY1-92" fmla="*/ 223173 h 923906"/>
                  <a:gd name="connsiteX2-93" fmla="*/ 459262 w 918524"/>
                  <a:gd name="connsiteY2-94" fmla="*/ 0 h 923906"/>
                  <a:gd name="connsiteX3-95" fmla="*/ 654322 w 918524"/>
                  <a:gd name="connsiteY3-96" fmla="*/ 223173 h 923906"/>
                  <a:gd name="connsiteX4-97" fmla="*/ 916461 w 918524"/>
                  <a:gd name="connsiteY4-98" fmla="*/ 349269 h 923906"/>
                  <a:gd name="connsiteX5-99" fmla="*/ 774876 w 918524"/>
                  <a:gd name="connsiteY5-100" fmla="*/ 613293 h 923906"/>
                  <a:gd name="connsiteX6-101" fmla="*/ 741827 w 918524"/>
                  <a:gd name="connsiteY6-102" fmla="*/ 914398 h 923906"/>
                  <a:gd name="connsiteX7-103" fmla="*/ 459262 w 918524"/>
                  <a:gd name="connsiteY7-104" fmla="*/ 854400 h 923906"/>
                  <a:gd name="connsiteX8-105" fmla="*/ 176697 w 918524"/>
                  <a:gd name="connsiteY8-106" fmla="*/ 914398 h 923906"/>
                  <a:gd name="connsiteX9-107" fmla="*/ 143648 w 918524"/>
                  <a:gd name="connsiteY9-108" fmla="*/ 613293 h 923906"/>
                  <a:gd name="connsiteX10-109" fmla="*/ 2063 w 918524"/>
                  <a:gd name="connsiteY10-110" fmla="*/ 349269 h 923906"/>
                  <a:gd name="connsiteX0-111" fmla="*/ 2063 w 918524"/>
                  <a:gd name="connsiteY0-112" fmla="*/ 349269 h 923906"/>
                  <a:gd name="connsiteX1-113" fmla="*/ 264202 w 918524"/>
                  <a:gd name="connsiteY1-114" fmla="*/ 223173 h 923906"/>
                  <a:gd name="connsiteX2-115" fmla="*/ 459262 w 918524"/>
                  <a:gd name="connsiteY2-116" fmla="*/ 0 h 923906"/>
                  <a:gd name="connsiteX3-117" fmla="*/ 654322 w 918524"/>
                  <a:gd name="connsiteY3-118" fmla="*/ 223173 h 923906"/>
                  <a:gd name="connsiteX4-119" fmla="*/ 916461 w 918524"/>
                  <a:gd name="connsiteY4-120" fmla="*/ 349269 h 923906"/>
                  <a:gd name="connsiteX5-121" fmla="*/ 774876 w 918524"/>
                  <a:gd name="connsiteY5-122" fmla="*/ 613293 h 923906"/>
                  <a:gd name="connsiteX6-123" fmla="*/ 741827 w 918524"/>
                  <a:gd name="connsiteY6-124" fmla="*/ 914398 h 923906"/>
                  <a:gd name="connsiteX7-125" fmla="*/ 459262 w 918524"/>
                  <a:gd name="connsiteY7-126" fmla="*/ 854400 h 923906"/>
                  <a:gd name="connsiteX8-127" fmla="*/ 176697 w 918524"/>
                  <a:gd name="connsiteY8-128" fmla="*/ 914398 h 923906"/>
                  <a:gd name="connsiteX9-129" fmla="*/ 143648 w 918524"/>
                  <a:gd name="connsiteY9-130" fmla="*/ 613293 h 923906"/>
                  <a:gd name="connsiteX10-131" fmla="*/ 2063 w 918524"/>
                  <a:gd name="connsiteY10-132" fmla="*/ 349269 h 923906"/>
                  <a:gd name="connsiteX0-133" fmla="*/ 2063 w 918524"/>
                  <a:gd name="connsiteY0-134" fmla="*/ 349269 h 923906"/>
                  <a:gd name="connsiteX1-135" fmla="*/ 264202 w 918524"/>
                  <a:gd name="connsiteY1-136" fmla="*/ 223173 h 923906"/>
                  <a:gd name="connsiteX2-137" fmla="*/ 459262 w 918524"/>
                  <a:gd name="connsiteY2-138" fmla="*/ 0 h 923906"/>
                  <a:gd name="connsiteX3-139" fmla="*/ 654322 w 918524"/>
                  <a:gd name="connsiteY3-140" fmla="*/ 223173 h 923906"/>
                  <a:gd name="connsiteX4-141" fmla="*/ 916461 w 918524"/>
                  <a:gd name="connsiteY4-142" fmla="*/ 349269 h 923906"/>
                  <a:gd name="connsiteX5-143" fmla="*/ 774876 w 918524"/>
                  <a:gd name="connsiteY5-144" fmla="*/ 613293 h 923906"/>
                  <a:gd name="connsiteX6-145" fmla="*/ 741827 w 918524"/>
                  <a:gd name="connsiteY6-146" fmla="*/ 914398 h 923906"/>
                  <a:gd name="connsiteX7-147" fmla="*/ 459262 w 918524"/>
                  <a:gd name="connsiteY7-148" fmla="*/ 854400 h 923906"/>
                  <a:gd name="connsiteX8-149" fmla="*/ 176697 w 918524"/>
                  <a:gd name="connsiteY8-150" fmla="*/ 914398 h 923906"/>
                  <a:gd name="connsiteX9-151" fmla="*/ 143648 w 918524"/>
                  <a:gd name="connsiteY9-152" fmla="*/ 613293 h 923906"/>
                  <a:gd name="connsiteX10-153" fmla="*/ 2063 w 918524"/>
                  <a:gd name="connsiteY10-154" fmla="*/ 349269 h 923906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</a:cxnLst>
                <a:rect l="l" t="t" r="r" b="b"/>
                <a:pathLst>
                  <a:path w="918524" h="923906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FFFF00"/>
              </a:solidFill>
              <a:ln w="15875">
                <a:solidFill>
                  <a:srgbClr val="FFFF00"/>
                </a:solidFill>
              </a:ln>
              <a:effectLst>
                <a:innerShdw blurRad="292100">
                  <a:srgbClr val="FFC000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五角星 2"/>
              <p:cNvSpPr/>
              <p:nvPr/>
            </p:nvSpPr>
            <p:spPr>
              <a:xfrm rot="20424262">
                <a:off x="11046365" y="4655056"/>
                <a:ext cx="290576" cy="221980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-1" fmla="*/ 0 w 914398"/>
                  <a:gd name="connsiteY0-2" fmla="*/ 349269 h 923906"/>
                  <a:gd name="connsiteX1-3" fmla="*/ 262139 w 914398"/>
                  <a:gd name="connsiteY1-4" fmla="*/ 223173 h 923906"/>
                  <a:gd name="connsiteX2-5" fmla="*/ 457199 w 914398"/>
                  <a:gd name="connsiteY2-6" fmla="*/ 0 h 923906"/>
                  <a:gd name="connsiteX3-7" fmla="*/ 652259 w 914398"/>
                  <a:gd name="connsiteY3-8" fmla="*/ 223173 h 923906"/>
                  <a:gd name="connsiteX4-9" fmla="*/ 914398 w 914398"/>
                  <a:gd name="connsiteY4-10" fmla="*/ 349269 h 923906"/>
                  <a:gd name="connsiteX5-11" fmla="*/ 772813 w 914398"/>
                  <a:gd name="connsiteY5-12" fmla="*/ 613293 h 923906"/>
                  <a:gd name="connsiteX6-13" fmla="*/ 739764 w 914398"/>
                  <a:gd name="connsiteY6-14" fmla="*/ 914398 h 923906"/>
                  <a:gd name="connsiteX7-15" fmla="*/ 457199 w 914398"/>
                  <a:gd name="connsiteY7-16" fmla="*/ 854400 h 923906"/>
                  <a:gd name="connsiteX8-17" fmla="*/ 174634 w 914398"/>
                  <a:gd name="connsiteY8-18" fmla="*/ 914398 h 923906"/>
                  <a:gd name="connsiteX9-19" fmla="*/ 141585 w 914398"/>
                  <a:gd name="connsiteY9-20" fmla="*/ 613293 h 923906"/>
                  <a:gd name="connsiteX10-21" fmla="*/ 0 w 914398"/>
                  <a:gd name="connsiteY10-22" fmla="*/ 349269 h 923906"/>
                  <a:gd name="connsiteX0-23" fmla="*/ 0 w 916461"/>
                  <a:gd name="connsiteY0-24" fmla="*/ 349269 h 923906"/>
                  <a:gd name="connsiteX1-25" fmla="*/ 262139 w 916461"/>
                  <a:gd name="connsiteY1-26" fmla="*/ 223173 h 923906"/>
                  <a:gd name="connsiteX2-27" fmla="*/ 457199 w 916461"/>
                  <a:gd name="connsiteY2-28" fmla="*/ 0 h 923906"/>
                  <a:gd name="connsiteX3-29" fmla="*/ 652259 w 916461"/>
                  <a:gd name="connsiteY3-30" fmla="*/ 223173 h 923906"/>
                  <a:gd name="connsiteX4-31" fmla="*/ 914398 w 916461"/>
                  <a:gd name="connsiteY4-32" fmla="*/ 349269 h 923906"/>
                  <a:gd name="connsiteX5-33" fmla="*/ 772813 w 916461"/>
                  <a:gd name="connsiteY5-34" fmla="*/ 613293 h 923906"/>
                  <a:gd name="connsiteX6-35" fmla="*/ 739764 w 916461"/>
                  <a:gd name="connsiteY6-36" fmla="*/ 914398 h 923906"/>
                  <a:gd name="connsiteX7-37" fmla="*/ 457199 w 916461"/>
                  <a:gd name="connsiteY7-38" fmla="*/ 854400 h 923906"/>
                  <a:gd name="connsiteX8-39" fmla="*/ 174634 w 916461"/>
                  <a:gd name="connsiteY8-40" fmla="*/ 914398 h 923906"/>
                  <a:gd name="connsiteX9-41" fmla="*/ 141585 w 916461"/>
                  <a:gd name="connsiteY9-42" fmla="*/ 613293 h 923906"/>
                  <a:gd name="connsiteX10-43" fmla="*/ 0 w 916461"/>
                  <a:gd name="connsiteY10-44" fmla="*/ 349269 h 923906"/>
                  <a:gd name="connsiteX0-45" fmla="*/ 0 w 916461"/>
                  <a:gd name="connsiteY0-46" fmla="*/ 349269 h 923906"/>
                  <a:gd name="connsiteX1-47" fmla="*/ 262139 w 916461"/>
                  <a:gd name="connsiteY1-48" fmla="*/ 223173 h 923906"/>
                  <a:gd name="connsiteX2-49" fmla="*/ 457199 w 916461"/>
                  <a:gd name="connsiteY2-50" fmla="*/ 0 h 923906"/>
                  <a:gd name="connsiteX3-51" fmla="*/ 652259 w 916461"/>
                  <a:gd name="connsiteY3-52" fmla="*/ 223173 h 923906"/>
                  <a:gd name="connsiteX4-53" fmla="*/ 914398 w 916461"/>
                  <a:gd name="connsiteY4-54" fmla="*/ 349269 h 923906"/>
                  <a:gd name="connsiteX5-55" fmla="*/ 772813 w 916461"/>
                  <a:gd name="connsiteY5-56" fmla="*/ 613293 h 923906"/>
                  <a:gd name="connsiteX6-57" fmla="*/ 739764 w 916461"/>
                  <a:gd name="connsiteY6-58" fmla="*/ 914398 h 923906"/>
                  <a:gd name="connsiteX7-59" fmla="*/ 457199 w 916461"/>
                  <a:gd name="connsiteY7-60" fmla="*/ 854400 h 923906"/>
                  <a:gd name="connsiteX8-61" fmla="*/ 174634 w 916461"/>
                  <a:gd name="connsiteY8-62" fmla="*/ 914398 h 923906"/>
                  <a:gd name="connsiteX9-63" fmla="*/ 141585 w 916461"/>
                  <a:gd name="connsiteY9-64" fmla="*/ 613293 h 923906"/>
                  <a:gd name="connsiteX10-65" fmla="*/ 0 w 916461"/>
                  <a:gd name="connsiteY10-66" fmla="*/ 349269 h 923906"/>
                  <a:gd name="connsiteX0-67" fmla="*/ 2063 w 918524"/>
                  <a:gd name="connsiteY0-68" fmla="*/ 349269 h 923906"/>
                  <a:gd name="connsiteX1-69" fmla="*/ 264202 w 918524"/>
                  <a:gd name="connsiteY1-70" fmla="*/ 223173 h 923906"/>
                  <a:gd name="connsiteX2-71" fmla="*/ 459262 w 918524"/>
                  <a:gd name="connsiteY2-72" fmla="*/ 0 h 923906"/>
                  <a:gd name="connsiteX3-73" fmla="*/ 654322 w 918524"/>
                  <a:gd name="connsiteY3-74" fmla="*/ 223173 h 923906"/>
                  <a:gd name="connsiteX4-75" fmla="*/ 916461 w 918524"/>
                  <a:gd name="connsiteY4-76" fmla="*/ 349269 h 923906"/>
                  <a:gd name="connsiteX5-77" fmla="*/ 774876 w 918524"/>
                  <a:gd name="connsiteY5-78" fmla="*/ 613293 h 923906"/>
                  <a:gd name="connsiteX6-79" fmla="*/ 741827 w 918524"/>
                  <a:gd name="connsiteY6-80" fmla="*/ 914398 h 923906"/>
                  <a:gd name="connsiteX7-81" fmla="*/ 459262 w 918524"/>
                  <a:gd name="connsiteY7-82" fmla="*/ 854400 h 923906"/>
                  <a:gd name="connsiteX8-83" fmla="*/ 176697 w 918524"/>
                  <a:gd name="connsiteY8-84" fmla="*/ 914398 h 923906"/>
                  <a:gd name="connsiteX9-85" fmla="*/ 143648 w 918524"/>
                  <a:gd name="connsiteY9-86" fmla="*/ 613293 h 923906"/>
                  <a:gd name="connsiteX10-87" fmla="*/ 2063 w 918524"/>
                  <a:gd name="connsiteY10-88" fmla="*/ 349269 h 923906"/>
                  <a:gd name="connsiteX0-89" fmla="*/ 2063 w 918524"/>
                  <a:gd name="connsiteY0-90" fmla="*/ 349269 h 923906"/>
                  <a:gd name="connsiteX1-91" fmla="*/ 264202 w 918524"/>
                  <a:gd name="connsiteY1-92" fmla="*/ 223173 h 923906"/>
                  <a:gd name="connsiteX2-93" fmla="*/ 459262 w 918524"/>
                  <a:gd name="connsiteY2-94" fmla="*/ 0 h 923906"/>
                  <a:gd name="connsiteX3-95" fmla="*/ 654322 w 918524"/>
                  <a:gd name="connsiteY3-96" fmla="*/ 223173 h 923906"/>
                  <a:gd name="connsiteX4-97" fmla="*/ 916461 w 918524"/>
                  <a:gd name="connsiteY4-98" fmla="*/ 349269 h 923906"/>
                  <a:gd name="connsiteX5-99" fmla="*/ 774876 w 918524"/>
                  <a:gd name="connsiteY5-100" fmla="*/ 613293 h 923906"/>
                  <a:gd name="connsiteX6-101" fmla="*/ 741827 w 918524"/>
                  <a:gd name="connsiteY6-102" fmla="*/ 914398 h 923906"/>
                  <a:gd name="connsiteX7-103" fmla="*/ 459262 w 918524"/>
                  <a:gd name="connsiteY7-104" fmla="*/ 854400 h 923906"/>
                  <a:gd name="connsiteX8-105" fmla="*/ 176697 w 918524"/>
                  <a:gd name="connsiteY8-106" fmla="*/ 914398 h 923906"/>
                  <a:gd name="connsiteX9-107" fmla="*/ 143648 w 918524"/>
                  <a:gd name="connsiteY9-108" fmla="*/ 613293 h 923906"/>
                  <a:gd name="connsiteX10-109" fmla="*/ 2063 w 918524"/>
                  <a:gd name="connsiteY10-110" fmla="*/ 349269 h 923906"/>
                  <a:gd name="connsiteX0-111" fmla="*/ 2063 w 918524"/>
                  <a:gd name="connsiteY0-112" fmla="*/ 349269 h 923906"/>
                  <a:gd name="connsiteX1-113" fmla="*/ 264202 w 918524"/>
                  <a:gd name="connsiteY1-114" fmla="*/ 223173 h 923906"/>
                  <a:gd name="connsiteX2-115" fmla="*/ 459262 w 918524"/>
                  <a:gd name="connsiteY2-116" fmla="*/ 0 h 923906"/>
                  <a:gd name="connsiteX3-117" fmla="*/ 654322 w 918524"/>
                  <a:gd name="connsiteY3-118" fmla="*/ 223173 h 923906"/>
                  <a:gd name="connsiteX4-119" fmla="*/ 916461 w 918524"/>
                  <a:gd name="connsiteY4-120" fmla="*/ 349269 h 923906"/>
                  <a:gd name="connsiteX5-121" fmla="*/ 774876 w 918524"/>
                  <a:gd name="connsiteY5-122" fmla="*/ 613293 h 923906"/>
                  <a:gd name="connsiteX6-123" fmla="*/ 741827 w 918524"/>
                  <a:gd name="connsiteY6-124" fmla="*/ 914398 h 923906"/>
                  <a:gd name="connsiteX7-125" fmla="*/ 459262 w 918524"/>
                  <a:gd name="connsiteY7-126" fmla="*/ 854400 h 923906"/>
                  <a:gd name="connsiteX8-127" fmla="*/ 176697 w 918524"/>
                  <a:gd name="connsiteY8-128" fmla="*/ 914398 h 923906"/>
                  <a:gd name="connsiteX9-129" fmla="*/ 143648 w 918524"/>
                  <a:gd name="connsiteY9-130" fmla="*/ 613293 h 923906"/>
                  <a:gd name="connsiteX10-131" fmla="*/ 2063 w 918524"/>
                  <a:gd name="connsiteY10-132" fmla="*/ 349269 h 923906"/>
                  <a:gd name="connsiteX0-133" fmla="*/ 2063 w 918524"/>
                  <a:gd name="connsiteY0-134" fmla="*/ 349269 h 923906"/>
                  <a:gd name="connsiteX1-135" fmla="*/ 264202 w 918524"/>
                  <a:gd name="connsiteY1-136" fmla="*/ 223173 h 923906"/>
                  <a:gd name="connsiteX2-137" fmla="*/ 459262 w 918524"/>
                  <a:gd name="connsiteY2-138" fmla="*/ 0 h 923906"/>
                  <a:gd name="connsiteX3-139" fmla="*/ 654322 w 918524"/>
                  <a:gd name="connsiteY3-140" fmla="*/ 223173 h 923906"/>
                  <a:gd name="connsiteX4-141" fmla="*/ 916461 w 918524"/>
                  <a:gd name="connsiteY4-142" fmla="*/ 349269 h 923906"/>
                  <a:gd name="connsiteX5-143" fmla="*/ 774876 w 918524"/>
                  <a:gd name="connsiteY5-144" fmla="*/ 613293 h 923906"/>
                  <a:gd name="connsiteX6-145" fmla="*/ 741827 w 918524"/>
                  <a:gd name="connsiteY6-146" fmla="*/ 914398 h 923906"/>
                  <a:gd name="connsiteX7-147" fmla="*/ 459262 w 918524"/>
                  <a:gd name="connsiteY7-148" fmla="*/ 854400 h 923906"/>
                  <a:gd name="connsiteX8-149" fmla="*/ 176697 w 918524"/>
                  <a:gd name="connsiteY8-150" fmla="*/ 914398 h 923906"/>
                  <a:gd name="connsiteX9-151" fmla="*/ 143648 w 918524"/>
                  <a:gd name="connsiteY9-152" fmla="*/ 613293 h 923906"/>
                  <a:gd name="connsiteX10-153" fmla="*/ 2063 w 918524"/>
                  <a:gd name="connsiteY10-154" fmla="*/ 349269 h 923906"/>
                  <a:gd name="connsiteX0-155" fmla="*/ 654322 w 918524"/>
                  <a:gd name="connsiteY0-156" fmla="*/ 223173 h 923906"/>
                  <a:gd name="connsiteX1-157" fmla="*/ 916461 w 918524"/>
                  <a:gd name="connsiteY1-158" fmla="*/ 349269 h 923906"/>
                  <a:gd name="connsiteX2-159" fmla="*/ 774876 w 918524"/>
                  <a:gd name="connsiteY2-160" fmla="*/ 613293 h 923906"/>
                  <a:gd name="connsiteX3-161" fmla="*/ 741827 w 918524"/>
                  <a:gd name="connsiteY3-162" fmla="*/ 914398 h 923906"/>
                  <a:gd name="connsiteX4-163" fmla="*/ 459262 w 918524"/>
                  <a:gd name="connsiteY4-164" fmla="*/ 854400 h 923906"/>
                  <a:gd name="connsiteX5-165" fmla="*/ 176697 w 918524"/>
                  <a:gd name="connsiteY5-166" fmla="*/ 914398 h 923906"/>
                  <a:gd name="connsiteX6-167" fmla="*/ 143648 w 918524"/>
                  <a:gd name="connsiteY6-168" fmla="*/ 613293 h 923906"/>
                  <a:gd name="connsiteX7-169" fmla="*/ 2063 w 918524"/>
                  <a:gd name="connsiteY7-170" fmla="*/ 349269 h 923906"/>
                  <a:gd name="connsiteX8-171" fmla="*/ 264202 w 918524"/>
                  <a:gd name="connsiteY8-172" fmla="*/ 223173 h 923906"/>
                  <a:gd name="connsiteX9-173" fmla="*/ 459262 w 918524"/>
                  <a:gd name="connsiteY9-174" fmla="*/ 0 h 923906"/>
                  <a:gd name="connsiteX10-175" fmla="*/ 715845 w 918524"/>
                  <a:gd name="connsiteY10-176" fmla="*/ 284696 h 923906"/>
                  <a:gd name="connsiteX0-177" fmla="*/ 916461 w 918524"/>
                  <a:gd name="connsiteY0-178" fmla="*/ 349269 h 923906"/>
                  <a:gd name="connsiteX1-179" fmla="*/ 774876 w 918524"/>
                  <a:gd name="connsiteY1-180" fmla="*/ 613293 h 923906"/>
                  <a:gd name="connsiteX2-181" fmla="*/ 741827 w 918524"/>
                  <a:gd name="connsiteY2-182" fmla="*/ 914398 h 923906"/>
                  <a:gd name="connsiteX3-183" fmla="*/ 459262 w 918524"/>
                  <a:gd name="connsiteY3-184" fmla="*/ 854400 h 923906"/>
                  <a:gd name="connsiteX4-185" fmla="*/ 176697 w 918524"/>
                  <a:gd name="connsiteY4-186" fmla="*/ 914398 h 923906"/>
                  <a:gd name="connsiteX5-187" fmla="*/ 143648 w 918524"/>
                  <a:gd name="connsiteY5-188" fmla="*/ 613293 h 923906"/>
                  <a:gd name="connsiteX6-189" fmla="*/ 2063 w 918524"/>
                  <a:gd name="connsiteY6-190" fmla="*/ 349269 h 923906"/>
                  <a:gd name="connsiteX7-191" fmla="*/ 264202 w 918524"/>
                  <a:gd name="connsiteY7-192" fmla="*/ 223173 h 923906"/>
                  <a:gd name="connsiteX8-193" fmla="*/ 459262 w 918524"/>
                  <a:gd name="connsiteY8-194" fmla="*/ 0 h 923906"/>
                  <a:gd name="connsiteX9-195" fmla="*/ 715845 w 918524"/>
                  <a:gd name="connsiteY9-196" fmla="*/ 284696 h 923906"/>
                  <a:gd name="connsiteX0-197" fmla="*/ 774876 w 774876"/>
                  <a:gd name="connsiteY0-198" fmla="*/ 613293 h 923906"/>
                  <a:gd name="connsiteX1-199" fmla="*/ 741827 w 774876"/>
                  <a:gd name="connsiteY1-200" fmla="*/ 914398 h 923906"/>
                  <a:gd name="connsiteX2-201" fmla="*/ 459262 w 774876"/>
                  <a:gd name="connsiteY2-202" fmla="*/ 854400 h 923906"/>
                  <a:gd name="connsiteX3-203" fmla="*/ 176697 w 774876"/>
                  <a:gd name="connsiteY3-204" fmla="*/ 914398 h 923906"/>
                  <a:gd name="connsiteX4-205" fmla="*/ 143648 w 774876"/>
                  <a:gd name="connsiteY4-206" fmla="*/ 613293 h 923906"/>
                  <a:gd name="connsiteX5-207" fmla="*/ 2063 w 774876"/>
                  <a:gd name="connsiteY5-208" fmla="*/ 349269 h 923906"/>
                  <a:gd name="connsiteX6-209" fmla="*/ 264202 w 774876"/>
                  <a:gd name="connsiteY6-210" fmla="*/ 223173 h 923906"/>
                  <a:gd name="connsiteX7-211" fmla="*/ 459262 w 774876"/>
                  <a:gd name="connsiteY7-212" fmla="*/ 0 h 923906"/>
                  <a:gd name="connsiteX8-213" fmla="*/ 715845 w 774876"/>
                  <a:gd name="connsiteY8-214" fmla="*/ 284696 h 923906"/>
                  <a:gd name="connsiteX0-215" fmla="*/ 741827 w 741827"/>
                  <a:gd name="connsiteY0-216" fmla="*/ 914398 h 923906"/>
                  <a:gd name="connsiteX1-217" fmla="*/ 459262 w 741827"/>
                  <a:gd name="connsiteY1-218" fmla="*/ 854400 h 923906"/>
                  <a:gd name="connsiteX2-219" fmla="*/ 176697 w 741827"/>
                  <a:gd name="connsiteY2-220" fmla="*/ 914398 h 923906"/>
                  <a:gd name="connsiteX3-221" fmla="*/ 143648 w 741827"/>
                  <a:gd name="connsiteY3-222" fmla="*/ 613293 h 923906"/>
                  <a:gd name="connsiteX4-223" fmla="*/ 2063 w 741827"/>
                  <a:gd name="connsiteY4-224" fmla="*/ 349269 h 923906"/>
                  <a:gd name="connsiteX5-225" fmla="*/ 264202 w 741827"/>
                  <a:gd name="connsiteY5-226" fmla="*/ 223173 h 923906"/>
                  <a:gd name="connsiteX6-227" fmla="*/ 459262 w 741827"/>
                  <a:gd name="connsiteY6-228" fmla="*/ 0 h 923906"/>
                  <a:gd name="connsiteX7-229" fmla="*/ 715845 w 741827"/>
                  <a:gd name="connsiteY7-230" fmla="*/ 284696 h 923906"/>
                  <a:gd name="connsiteX0-231" fmla="*/ 459262 w 715845"/>
                  <a:gd name="connsiteY0-232" fmla="*/ 854400 h 916632"/>
                  <a:gd name="connsiteX1-233" fmla="*/ 176697 w 715845"/>
                  <a:gd name="connsiteY1-234" fmla="*/ 914398 h 916632"/>
                  <a:gd name="connsiteX2-235" fmla="*/ 143648 w 715845"/>
                  <a:gd name="connsiteY2-236" fmla="*/ 613293 h 916632"/>
                  <a:gd name="connsiteX3-237" fmla="*/ 2063 w 715845"/>
                  <a:gd name="connsiteY3-238" fmla="*/ 349269 h 916632"/>
                  <a:gd name="connsiteX4-239" fmla="*/ 264202 w 715845"/>
                  <a:gd name="connsiteY4-240" fmla="*/ 223173 h 916632"/>
                  <a:gd name="connsiteX5-241" fmla="*/ 459262 w 715845"/>
                  <a:gd name="connsiteY5-242" fmla="*/ 0 h 916632"/>
                  <a:gd name="connsiteX6-243" fmla="*/ 715845 w 715845"/>
                  <a:gd name="connsiteY6-244" fmla="*/ 284696 h 916632"/>
                  <a:gd name="connsiteX0-245" fmla="*/ 176697 w 715845"/>
                  <a:gd name="connsiteY0-246" fmla="*/ 914398 h 914398"/>
                  <a:gd name="connsiteX1-247" fmla="*/ 143648 w 715845"/>
                  <a:gd name="connsiteY1-248" fmla="*/ 613293 h 914398"/>
                  <a:gd name="connsiteX2-249" fmla="*/ 2063 w 715845"/>
                  <a:gd name="connsiteY2-250" fmla="*/ 349269 h 914398"/>
                  <a:gd name="connsiteX3-251" fmla="*/ 264202 w 715845"/>
                  <a:gd name="connsiteY3-252" fmla="*/ 223173 h 914398"/>
                  <a:gd name="connsiteX4-253" fmla="*/ 459262 w 715845"/>
                  <a:gd name="connsiteY4-254" fmla="*/ 0 h 914398"/>
                  <a:gd name="connsiteX5-255" fmla="*/ 715845 w 715845"/>
                  <a:gd name="connsiteY5-256" fmla="*/ 284696 h 914398"/>
                  <a:gd name="connsiteX0-257" fmla="*/ 143648 w 715845"/>
                  <a:gd name="connsiteY0-258" fmla="*/ 613293 h 613293"/>
                  <a:gd name="connsiteX1-259" fmla="*/ 2063 w 715845"/>
                  <a:gd name="connsiteY1-260" fmla="*/ 349269 h 613293"/>
                  <a:gd name="connsiteX2-261" fmla="*/ 264202 w 715845"/>
                  <a:gd name="connsiteY2-262" fmla="*/ 223173 h 613293"/>
                  <a:gd name="connsiteX3-263" fmla="*/ 459262 w 715845"/>
                  <a:gd name="connsiteY3-264" fmla="*/ 0 h 613293"/>
                  <a:gd name="connsiteX4-265" fmla="*/ 715845 w 715845"/>
                  <a:gd name="connsiteY4-266" fmla="*/ 284696 h 613293"/>
                  <a:gd name="connsiteX0-267" fmla="*/ 0 w 713782"/>
                  <a:gd name="connsiteY0-268" fmla="*/ 349269 h 349269"/>
                  <a:gd name="connsiteX1-269" fmla="*/ 262139 w 713782"/>
                  <a:gd name="connsiteY1-270" fmla="*/ 223173 h 349269"/>
                  <a:gd name="connsiteX2-271" fmla="*/ 457199 w 713782"/>
                  <a:gd name="connsiteY2-272" fmla="*/ 0 h 349269"/>
                  <a:gd name="connsiteX3-273" fmla="*/ 713782 w 713782"/>
                  <a:gd name="connsiteY3-274" fmla="*/ 284696 h 349269"/>
                  <a:gd name="connsiteX0-275" fmla="*/ 0 w 457199"/>
                  <a:gd name="connsiteY0-276" fmla="*/ 349269 h 349269"/>
                  <a:gd name="connsiteX1-277" fmla="*/ 262139 w 457199"/>
                  <a:gd name="connsiteY1-278" fmla="*/ 223173 h 349269"/>
                  <a:gd name="connsiteX2-279" fmla="*/ 457199 w 457199"/>
                  <a:gd name="connsiteY2-280" fmla="*/ 0 h 34926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</a:cxnLst>
                <a:rect l="l" t="t" r="r" b="b"/>
                <a:pathLst>
                  <a:path w="457199" h="349269">
                    <a:moveTo>
                      <a:pt x="0" y="349269"/>
                    </a:moveTo>
                    <a:cubicBezTo>
                      <a:pt x="20092" y="284249"/>
                      <a:pt x="185939" y="281384"/>
                      <a:pt x="262139" y="223173"/>
                    </a:cubicBezTo>
                    <a:cubicBezTo>
                      <a:pt x="338339" y="164962"/>
                      <a:pt x="392179" y="0"/>
                      <a:pt x="457199" y="0"/>
                    </a:cubicBezTo>
                  </a:path>
                </a:pathLst>
              </a:custGeom>
              <a:noFill/>
              <a:ln w="28575" cap="rnd">
                <a:solidFill>
                  <a:schemeClr val="bg1">
                    <a:alpha val="8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" name="五角星 2"/>
              <p:cNvSpPr/>
              <p:nvPr/>
            </p:nvSpPr>
            <p:spPr>
              <a:xfrm rot="6997346">
                <a:off x="11587935" y="4901938"/>
                <a:ext cx="128719" cy="147271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-1" fmla="*/ 0 w 914398"/>
                  <a:gd name="connsiteY0-2" fmla="*/ 349269 h 923906"/>
                  <a:gd name="connsiteX1-3" fmla="*/ 262139 w 914398"/>
                  <a:gd name="connsiteY1-4" fmla="*/ 223173 h 923906"/>
                  <a:gd name="connsiteX2-5" fmla="*/ 457199 w 914398"/>
                  <a:gd name="connsiteY2-6" fmla="*/ 0 h 923906"/>
                  <a:gd name="connsiteX3-7" fmla="*/ 652259 w 914398"/>
                  <a:gd name="connsiteY3-8" fmla="*/ 223173 h 923906"/>
                  <a:gd name="connsiteX4-9" fmla="*/ 914398 w 914398"/>
                  <a:gd name="connsiteY4-10" fmla="*/ 349269 h 923906"/>
                  <a:gd name="connsiteX5-11" fmla="*/ 772813 w 914398"/>
                  <a:gd name="connsiteY5-12" fmla="*/ 613293 h 923906"/>
                  <a:gd name="connsiteX6-13" fmla="*/ 739764 w 914398"/>
                  <a:gd name="connsiteY6-14" fmla="*/ 914398 h 923906"/>
                  <a:gd name="connsiteX7-15" fmla="*/ 457199 w 914398"/>
                  <a:gd name="connsiteY7-16" fmla="*/ 854400 h 923906"/>
                  <a:gd name="connsiteX8-17" fmla="*/ 174634 w 914398"/>
                  <a:gd name="connsiteY8-18" fmla="*/ 914398 h 923906"/>
                  <a:gd name="connsiteX9-19" fmla="*/ 141585 w 914398"/>
                  <a:gd name="connsiteY9-20" fmla="*/ 613293 h 923906"/>
                  <a:gd name="connsiteX10-21" fmla="*/ 0 w 914398"/>
                  <a:gd name="connsiteY10-22" fmla="*/ 349269 h 923906"/>
                  <a:gd name="connsiteX0-23" fmla="*/ 0 w 916461"/>
                  <a:gd name="connsiteY0-24" fmla="*/ 349269 h 923906"/>
                  <a:gd name="connsiteX1-25" fmla="*/ 262139 w 916461"/>
                  <a:gd name="connsiteY1-26" fmla="*/ 223173 h 923906"/>
                  <a:gd name="connsiteX2-27" fmla="*/ 457199 w 916461"/>
                  <a:gd name="connsiteY2-28" fmla="*/ 0 h 923906"/>
                  <a:gd name="connsiteX3-29" fmla="*/ 652259 w 916461"/>
                  <a:gd name="connsiteY3-30" fmla="*/ 223173 h 923906"/>
                  <a:gd name="connsiteX4-31" fmla="*/ 914398 w 916461"/>
                  <a:gd name="connsiteY4-32" fmla="*/ 349269 h 923906"/>
                  <a:gd name="connsiteX5-33" fmla="*/ 772813 w 916461"/>
                  <a:gd name="connsiteY5-34" fmla="*/ 613293 h 923906"/>
                  <a:gd name="connsiteX6-35" fmla="*/ 739764 w 916461"/>
                  <a:gd name="connsiteY6-36" fmla="*/ 914398 h 923906"/>
                  <a:gd name="connsiteX7-37" fmla="*/ 457199 w 916461"/>
                  <a:gd name="connsiteY7-38" fmla="*/ 854400 h 923906"/>
                  <a:gd name="connsiteX8-39" fmla="*/ 174634 w 916461"/>
                  <a:gd name="connsiteY8-40" fmla="*/ 914398 h 923906"/>
                  <a:gd name="connsiteX9-41" fmla="*/ 141585 w 916461"/>
                  <a:gd name="connsiteY9-42" fmla="*/ 613293 h 923906"/>
                  <a:gd name="connsiteX10-43" fmla="*/ 0 w 916461"/>
                  <a:gd name="connsiteY10-44" fmla="*/ 349269 h 923906"/>
                  <a:gd name="connsiteX0-45" fmla="*/ 0 w 916461"/>
                  <a:gd name="connsiteY0-46" fmla="*/ 349269 h 923906"/>
                  <a:gd name="connsiteX1-47" fmla="*/ 262139 w 916461"/>
                  <a:gd name="connsiteY1-48" fmla="*/ 223173 h 923906"/>
                  <a:gd name="connsiteX2-49" fmla="*/ 457199 w 916461"/>
                  <a:gd name="connsiteY2-50" fmla="*/ 0 h 923906"/>
                  <a:gd name="connsiteX3-51" fmla="*/ 652259 w 916461"/>
                  <a:gd name="connsiteY3-52" fmla="*/ 223173 h 923906"/>
                  <a:gd name="connsiteX4-53" fmla="*/ 914398 w 916461"/>
                  <a:gd name="connsiteY4-54" fmla="*/ 349269 h 923906"/>
                  <a:gd name="connsiteX5-55" fmla="*/ 772813 w 916461"/>
                  <a:gd name="connsiteY5-56" fmla="*/ 613293 h 923906"/>
                  <a:gd name="connsiteX6-57" fmla="*/ 739764 w 916461"/>
                  <a:gd name="connsiteY6-58" fmla="*/ 914398 h 923906"/>
                  <a:gd name="connsiteX7-59" fmla="*/ 457199 w 916461"/>
                  <a:gd name="connsiteY7-60" fmla="*/ 854400 h 923906"/>
                  <a:gd name="connsiteX8-61" fmla="*/ 174634 w 916461"/>
                  <a:gd name="connsiteY8-62" fmla="*/ 914398 h 923906"/>
                  <a:gd name="connsiteX9-63" fmla="*/ 141585 w 916461"/>
                  <a:gd name="connsiteY9-64" fmla="*/ 613293 h 923906"/>
                  <a:gd name="connsiteX10-65" fmla="*/ 0 w 916461"/>
                  <a:gd name="connsiteY10-66" fmla="*/ 349269 h 923906"/>
                  <a:gd name="connsiteX0-67" fmla="*/ 2063 w 918524"/>
                  <a:gd name="connsiteY0-68" fmla="*/ 349269 h 923906"/>
                  <a:gd name="connsiteX1-69" fmla="*/ 264202 w 918524"/>
                  <a:gd name="connsiteY1-70" fmla="*/ 223173 h 923906"/>
                  <a:gd name="connsiteX2-71" fmla="*/ 459262 w 918524"/>
                  <a:gd name="connsiteY2-72" fmla="*/ 0 h 923906"/>
                  <a:gd name="connsiteX3-73" fmla="*/ 654322 w 918524"/>
                  <a:gd name="connsiteY3-74" fmla="*/ 223173 h 923906"/>
                  <a:gd name="connsiteX4-75" fmla="*/ 916461 w 918524"/>
                  <a:gd name="connsiteY4-76" fmla="*/ 349269 h 923906"/>
                  <a:gd name="connsiteX5-77" fmla="*/ 774876 w 918524"/>
                  <a:gd name="connsiteY5-78" fmla="*/ 613293 h 923906"/>
                  <a:gd name="connsiteX6-79" fmla="*/ 741827 w 918524"/>
                  <a:gd name="connsiteY6-80" fmla="*/ 914398 h 923906"/>
                  <a:gd name="connsiteX7-81" fmla="*/ 459262 w 918524"/>
                  <a:gd name="connsiteY7-82" fmla="*/ 854400 h 923906"/>
                  <a:gd name="connsiteX8-83" fmla="*/ 176697 w 918524"/>
                  <a:gd name="connsiteY8-84" fmla="*/ 914398 h 923906"/>
                  <a:gd name="connsiteX9-85" fmla="*/ 143648 w 918524"/>
                  <a:gd name="connsiteY9-86" fmla="*/ 613293 h 923906"/>
                  <a:gd name="connsiteX10-87" fmla="*/ 2063 w 918524"/>
                  <a:gd name="connsiteY10-88" fmla="*/ 349269 h 923906"/>
                  <a:gd name="connsiteX0-89" fmla="*/ 2063 w 918524"/>
                  <a:gd name="connsiteY0-90" fmla="*/ 349269 h 923906"/>
                  <a:gd name="connsiteX1-91" fmla="*/ 264202 w 918524"/>
                  <a:gd name="connsiteY1-92" fmla="*/ 223173 h 923906"/>
                  <a:gd name="connsiteX2-93" fmla="*/ 459262 w 918524"/>
                  <a:gd name="connsiteY2-94" fmla="*/ 0 h 923906"/>
                  <a:gd name="connsiteX3-95" fmla="*/ 654322 w 918524"/>
                  <a:gd name="connsiteY3-96" fmla="*/ 223173 h 923906"/>
                  <a:gd name="connsiteX4-97" fmla="*/ 916461 w 918524"/>
                  <a:gd name="connsiteY4-98" fmla="*/ 349269 h 923906"/>
                  <a:gd name="connsiteX5-99" fmla="*/ 774876 w 918524"/>
                  <a:gd name="connsiteY5-100" fmla="*/ 613293 h 923906"/>
                  <a:gd name="connsiteX6-101" fmla="*/ 741827 w 918524"/>
                  <a:gd name="connsiteY6-102" fmla="*/ 914398 h 923906"/>
                  <a:gd name="connsiteX7-103" fmla="*/ 459262 w 918524"/>
                  <a:gd name="connsiteY7-104" fmla="*/ 854400 h 923906"/>
                  <a:gd name="connsiteX8-105" fmla="*/ 176697 w 918524"/>
                  <a:gd name="connsiteY8-106" fmla="*/ 914398 h 923906"/>
                  <a:gd name="connsiteX9-107" fmla="*/ 143648 w 918524"/>
                  <a:gd name="connsiteY9-108" fmla="*/ 613293 h 923906"/>
                  <a:gd name="connsiteX10-109" fmla="*/ 2063 w 918524"/>
                  <a:gd name="connsiteY10-110" fmla="*/ 349269 h 923906"/>
                  <a:gd name="connsiteX0-111" fmla="*/ 2063 w 918524"/>
                  <a:gd name="connsiteY0-112" fmla="*/ 349269 h 923906"/>
                  <a:gd name="connsiteX1-113" fmla="*/ 264202 w 918524"/>
                  <a:gd name="connsiteY1-114" fmla="*/ 223173 h 923906"/>
                  <a:gd name="connsiteX2-115" fmla="*/ 459262 w 918524"/>
                  <a:gd name="connsiteY2-116" fmla="*/ 0 h 923906"/>
                  <a:gd name="connsiteX3-117" fmla="*/ 654322 w 918524"/>
                  <a:gd name="connsiteY3-118" fmla="*/ 223173 h 923906"/>
                  <a:gd name="connsiteX4-119" fmla="*/ 916461 w 918524"/>
                  <a:gd name="connsiteY4-120" fmla="*/ 349269 h 923906"/>
                  <a:gd name="connsiteX5-121" fmla="*/ 774876 w 918524"/>
                  <a:gd name="connsiteY5-122" fmla="*/ 613293 h 923906"/>
                  <a:gd name="connsiteX6-123" fmla="*/ 741827 w 918524"/>
                  <a:gd name="connsiteY6-124" fmla="*/ 914398 h 923906"/>
                  <a:gd name="connsiteX7-125" fmla="*/ 459262 w 918524"/>
                  <a:gd name="connsiteY7-126" fmla="*/ 854400 h 923906"/>
                  <a:gd name="connsiteX8-127" fmla="*/ 176697 w 918524"/>
                  <a:gd name="connsiteY8-128" fmla="*/ 914398 h 923906"/>
                  <a:gd name="connsiteX9-129" fmla="*/ 143648 w 918524"/>
                  <a:gd name="connsiteY9-130" fmla="*/ 613293 h 923906"/>
                  <a:gd name="connsiteX10-131" fmla="*/ 2063 w 918524"/>
                  <a:gd name="connsiteY10-132" fmla="*/ 349269 h 923906"/>
                  <a:gd name="connsiteX0-133" fmla="*/ 2063 w 918524"/>
                  <a:gd name="connsiteY0-134" fmla="*/ 349269 h 923906"/>
                  <a:gd name="connsiteX1-135" fmla="*/ 264202 w 918524"/>
                  <a:gd name="connsiteY1-136" fmla="*/ 223173 h 923906"/>
                  <a:gd name="connsiteX2-137" fmla="*/ 459262 w 918524"/>
                  <a:gd name="connsiteY2-138" fmla="*/ 0 h 923906"/>
                  <a:gd name="connsiteX3-139" fmla="*/ 654322 w 918524"/>
                  <a:gd name="connsiteY3-140" fmla="*/ 223173 h 923906"/>
                  <a:gd name="connsiteX4-141" fmla="*/ 916461 w 918524"/>
                  <a:gd name="connsiteY4-142" fmla="*/ 349269 h 923906"/>
                  <a:gd name="connsiteX5-143" fmla="*/ 774876 w 918524"/>
                  <a:gd name="connsiteY5-144" fmla="*/ 613293 h 923906"/>
                  <a:gd name="connsiteX6-145" fmla="*/ 741827 w 918524"/>
                  <a:gd name="connsiteY6-146" fmla="*/ 914398 h 923906"/>
                  <a:gd name="connsiteX7-147" fmla="*/ 459262 w 918524"/>
                  <a:gd name="connsiteY7-148" fmla="*/ 854400 h 923906"/>
                  <a:gd name="connsiteX8-149" fmla="*/ 176697 w 918524"/>
                  <a:gd name="connsiteY8-150" fmla="*/ 914398 h 923906"/>
                  <a:gd name="connsiteX9-151" fmla="*/ 143648 w 918524"/>
                  <a:gd name="connsiteY9-152" fmla="*/ 613293 h 923906"/>
                  <a:gd name="connsiteX10-153" fmla="*/ 2063 w 918524"/>
                  <a:gd name="connsiteY10-154" fmla="*/ 349269 h 923906"/>
                  <a:gd name="connsiteX0-155" fmla="*/ 654322 w 918524"/>
                  <a:gd name="connsiteY0-156" fmla="*/ 223173 h 923906"/>
                  <a:gd name="connsiteX1-157" fmla="*/ 916461 w 918524"/>
                  <a:gd name="connsiteY1-158" fmla="*/ 349269 h 923906"/>
                  <a:gd name="connsiteX2-159" fmla="*/ 774876 w 918524"/>
                  <a:gd name="connsiteY2-160" fmla="*/ 613293 h 923906"/>
                  <a:gd name="connsiteX3-161" fmla="*/ 741827 w 918524"/>
                  <a:gd name="connsiteY3-162" fmla="*/ 914398 h 923906"/>
                  <a:gd name="connsiteX4-163" fmla="*/ 459262 w 918524"/>
                  <a:gd name="connsiteY4-164" fmla="*/ 854400 h 923906"/>
                  <a:gd name="connsiteX5-165" fmla="*/ 176697 w 918524"/>
                  <a:gd name="connsiteY5-166" fmla="*/ 914398 h 923906"/>
                  <a:gd name="connsiteX6-167" fmla="*/ 143648 w 918524"/>
                  <a:gd name="connsiteY6-168" fmla="*/ 613293 h 923906"/>
                  <a:gd name="connsiteX7-169" fmla="*/ 2063 w 918524"/>
                  <a:gd name="connsiteY7-170" fmla="*/ 349269 h 923906"/>
                  <a:gd name="connsiteX8-171" fmla="*/ 264202 w 918524"/>
                  <a:gd name="connsiteY8-172" fmla="*/ 223173 h 923906"/>
                  <a:gd name="connsiteX9-173" fmla="*/ 459262 w 918524"/>
                  <a:gd name="connsiteY9-174" fmla="*/ 0 h 923906"/>
                  <a:gd name="connsiteX10-175" fmla="*/ 715845 w 918524"/>
                  <a:gd name="connsiteY10-176" fmla="*/ 284696 h 923906"/>
                  <a:gd name="connsiteX0-177" fmla="*/ 916461 w 918524"/>
                  <a:gd name="connsiteY0-178" fmla="*/ 349269 h 923906"/>
                  <a:gd name="connsiteX1-179" fmla="*/ 774876 w 918524"/>
                  <a:gd name="connsiteY1-180" fmla="*/ 613293 h 923906"/>
                  <a:gd name="connsiteX2-181" fmla="*/ 741827 w 918524"/>
                  <a:gd name="connsiteY2-182" fmla="*/ 914398 h 923906"/>
                  <a:gd name="connsiteX3-183" fmla="*/ 459262 w 918524"/>
                  <a:gd name="connsiteY3-184" fmla="*/ 854400 h 923906"/>
                  <a:gd name="connsiteX4-185" fmla="*/ 176697 w 918524"/>
                  <a:gd name="connsiteY4-186" fmla="*/ 914398 h 923906"/>
                  <a:gd name="connsiteX5-187" fmla="*/ 143648 w 918524"/>
                  <a:gd name="connsiteY5-188" fmla="*/ 613293 h 923906"/>
                  <a:gd name="connsiteX6-189" fmla="*/ 2063 w 918524"/>
                  <a:gd name="connsiteY6-190" fmla="*/ 349269 h 923906"/>
                  <a:gd name="connsiteX7-191" fmla="*/ 264202 w 918524"/>
                  <a:gd name="connsiteY7-192" fmla="*/ 223173 h 923906"/>
                  <a:gd name="connsiteX8-193" fmla="*/ 459262 w 918524"/>
                  <a:gd name="connsiteY8-194" fmla="*/ 0 h 923906"/>
                  <a:gd name="connsiteX9-195" fmla="*/ 715845 w 918524"/>
                  <a:gd name="connsiteY9-196" fmla="*/ 284696 h 923906"/>
                  <a:gd name="connsiteX0-197" fmla="*/ 774876 w 774876"/>
                  <a:gd name="connsiteY0-198" fmla="*/ 613293 h 923906"/>
                  <a:gd name="connsiteX1-199" fmla="*/ 741827 w 774876"/>
                  <a:gd name="connsiteY1-200" fmla="*/ 914398 h 923906"/>
                  <a:gd name="connsiteX2-201" fmla="*/ 459262 w 774876"/>
                  <a:gd name="connsiteY2-202" fmla="*/ 854400 h 923906"/>
                  <a:gd name="connsiteX3-203" fmla="*/ 176697 w 774876"/>
                  <a:gd name="connsiteY3-204" fmla="*/ 914398 h 923906"/>
                  <a:gd name="connsiteX4-205" fmla="*/ 143648 w 774876"/>
                  <a:gd name="connsiteY4-206" fmla="*/ 613293 h 923906"/>
                  <a:gd name="connsiteX5-207" fmla="*/ 2063 w 774876"/>
                  <a:gd name="connsiteY5-208" fmla="*/ 349269 h 923906"/>
                  <a:gd name="connsiteX6-209" fmla="*/ 264202 w 774876"/>
                  <a:gd name="connsiteY6-210" fmla="*/ 223173 h 923906"/>
                  <a:gd name="connsiteX7-211" fmla="*/ 459262 w 774876"/>
                  <a:gd name="connsiteY7-212" fmla="*/ 0 h 923906"/>
                  <a:gd name="connsiteX8-213" fmla="*/ 715845 w 774876"/>
                  <a:gd name="connsiteY8-214" fmla="*/ 284696 h 923906"/>
                  <a:gd name="connsiteX0-215" fmla="*/ 741827 w 741827"/>
                  <a:gd name="connsiteY0-216" fmla="*/ 914398 h 923906"/>
                  <a:gd name="connsiteX1-217" fmla="*/ 459262 w 741827"/>
                  <a:gd name="connsiteY1-218" fmla="*/ 854400 h 923906"/>
                  <a:gd name="connsiteX2-219" fmla="*/ 176697 w 741827"/>
                  <a:gd name="connsiteY2-220" fmla="*/ 914398 h 923906"/>
                  <a:gd name="connsiteX3-221" fmla="*/ 143648 w 741827"/>
                  <a:gd name="connsiteY3-222" fmla="*/ 613293 h 923906"/>
                  <a:gd name="connsiteX4-223" fmla="*/ 2063 w 741827"/>
                  <a:gd name="connsiteY4-224" fmla="*/ 349269 h 923906"/>
                  <a:gd name="connsiteX5-225" fmla="*/ 264202 w 741827"/>
                  <a:gd name="connsiteY5-226" fmla="*/ 223173 h 923906"/>
                  <a:gd name="connsiteX6-227" fmla="*/ 459262 w 741827"/>
                  <a:gd name="connsiteY6-228" fmla="*/ 0 h 923906"/>
                  <a:gd name="connsiteX7-229" fmla="*/ 715845 w 741827"/>
                  <a:gd name="connsiteY7-230" fmla="*/ 284696 h 923906"/>
                  <a:gd name="connsiteX0-231" fmla="*/ 459262 w 715845"/>
                  <a:gd name="connsiteY0-232" fmla="*/ 854400 h 916632"/>
                  <a:gd name="connsiteX1-233" fmla="*/ 176697 w 715845"/>
                  <a:gd name="connsiteY1-234" fmla="*/ 914398 h 916632"/>
                  <a:gd name="connsiteX2-235" fmla="*/ 143648 w 715845"/>
                  <a:gd name="connsiteY2-236" fmla="*/ 613293 h 916632"/>
                  <a:gd name="connsiteX3-237" fmla="*/ 2063 w 715845"/>
                  <a:gd name="connsiteY3-238" fmla="*/ 349269 h 916632"/>
                  <a:gd name="connsiteX4-239" fmla="*/ 264202 w 715845"/>
                  <a:gd name="connsiteY4-240" fmla="*/ 223173 h 916632"/>
                  <a:gd name="connsiteX5-241" fmla="*/ 459262 w 715845"/>
                  <a:gd name="connsiteY5-242" fmla="*/ 0 h 916632"/>
                  <a:gd name="connsiteX6-243" fmla="*/ 715845 w 715845"/>
                  <a:gd name="connsiteY6-244" fmla="*/ 284696 h 916632"/>
                  <a:gd name="connsiteX0-245" fmla="*/ 176697 w 715845"/>
                  <a:gd name="connsiteY0-246" fmla="*/ 914398 h 914398"/>
                  <a:gd name="connsiteX1-247" fmla="*/ 143648 w 715845"/>
                  <a:gd name="connsiteY1-248" fmla="*/ 613293 h 914398"/>
                  <a:gd name="connsiteX2-249" fmla="*/ 2063 w 715845"/>
                  <a:gd name="connsiteY2-250" fmla="*/ 349269 h 914398"/>
                  <a:gd name="connsiteX3-251" fmla="*/ 264202 w 715845"/>
                  <a:gd name="connsiteY3-252" fmla="*/ 223173 h 914398"/>
                  <a:gd name="connsiteX4-253" fmla="*/ 459262 w 715845"/>
                  <a:gd name="connsiteY4-254" fmla="*/ 0 h 914398"/>
                  <a:gd name="connsiteX5-255" fmla="*/ 715845 w 715845"/>
                  <a:gd name="connsiteY5-256" fmla="*/ 284696 h 914398"/>
                  <a:gd name="connsiteX0-257" fmla="*/ 143648 w 715845"/>
                  <a:gd name="connsiteY0-258" fmla="*/ 613293 h 613293"/>
                  <a:gd name="connsiteX1-259" fmla="*/ 2063 w 715845"/>
                  <a:gd name="connsiteY1-260" fmla="*/ 349269 h 613293"/>
                  <a:gd name="connsiteX2-261" fmla="*/ 264202 w 715845"/>
                  <a:gd name="connsiteY2-262" fmla="*/ 223173 h 613293"/>
                  <a:gd name="connsiteX3-263" fmla="*/ 459262 w 715845"/>
                  <a:gd name="connsiteY3-264" fmla="*/ 0 h 613293"/>
                  <a:gd name="connsiteX4-265" fmla="*/ 715845 w 715845"/>
                  <a:gd name="connsiteY4-266" fmla="*/ 284696 h 613293"/>
                  <a:gd name="connsiteX0-267" fmla="*/ 0 w 713782"/>
                  <a:gd name="connsiteY0-268" fmla="*/ 349269 h 349269"/>
                  <a:gd name="connsiteX1-269" fmla="*/ 262139 w 713782"/>
                  <a:gd name="connsiteY1-270" fmla="*/ 223173 h 349269"/>
                  <a:gd name="connsiteX2-271" fmla="*/ 457199 w 713782"/>
                  <a:gd name="connsiteY2-272" fmla="*/ 0 h 349269"/>
                  <a:gd name="connsiteX3-273" fmla="*/ 713782 w 713782"/>
                  <a:gd name="connsiteY3-274" fmla="*/ 284696 h 349269"/>
                  <a:gd name="connsiteX0-275" fmla="*/ 0 w 457199"/>
                  <a:gd name="connsiteY0-276" fmla="*/ 349269 h 349269"/>
                  <a:gd name="connsiteX1-277" fmla="*/ 262139 w 457199"/>
                  <a:gd name="connsiteY1-278" fmla="*/ 223173 h 349269"/>
                  <a:gd name="connsiteX2-279" fmla="*/ 457199 w 457199"/>
                  <a:gd name="connsiteY2-280" fmla="*/ 0 h 349269"/>
                  <a:gd name="connsiteX0-281" fmla="*/ 0 w 195060"/>
                  <a:gd name="connsiteY0-282" fmla="*/ 223173 h 223173"/>
                  <a:gd name="connsiteX1-283" fmla="*/ 195060 w 195060"/>
                  <a:gd name="connsiteY1-284" fmla="*/ 0 h 223173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</a:cxnLst>
                <a:rect l="l" t="t" r="r" b="b"/>
                <a:pathLst>
                  <a:path w="195060" h="223173">
                    <a:moveTo>
                      <a:pt x="0" y="223173"/>
                    </a:moveTo>
                    <a:cubicBezTo>
                      <a:pt x="76200" y="164962"/>
                      <a:pt x="130040" y="0"/>
                      <a:pt x="195060" y="0"/>
                    </a:cubicBezTo>
                  </a:path>
                </a:pathLst>
              </a:custGeom>
              <a:noFill/>
              <a:ln w="28575" cap="rnd">
                <a:solidFill>
                  <a:schemeClr val="bg1">
                    <a:alpha val="6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8" t="45118" r="6692" b="27923"/>
          <a:stretch>
            <a:fillRect/>
          </a:stretch>
        </p:blipFill>
        <p:spPr>
          <a:xfrm>
            <a:off x="3261225" y="177744"/>
            <a:ext cx="5867400" cy="1028756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5697474" y="1420770"/>
            <a:ext cx="121058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000"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总结</a:t>
            </a: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92" t="19496" r="20058" b="16370"/>
          <a:stretch>
            <a:fillRect/>
          </a:stretch>
        </p:blipFill>
        <p:spPr>
          <a:xfrm>
            <a:off x="562708" y="3216714"/>
            <a:ext cx="1321220" cy="2897414"/>
          </a:xfrm>
          <a:prstGeom prst="rect">
            <a:avLst/>
          </a:prstGeom>
        </p:spPr>
      </p:pic>
      <p:grpSp>
        <p:nvGrpSpPr>
          <p:cNvPr id="17" name="组合 16"/>
          <p:cNvGrpSpPr/>
          <p:nvPr/>
        </p:nvGrpSpPr>
        <p:grpSpPr>
          <a:xfrm>
            <a:off x="0" y="4595446"/>
            <a:ext cx="6346925" cy="2262554"/>
            <a:chOff x="0" y="4595446"/>
            <a:chExt cx="6346925" cy="2262554"/>
          </a:xfrm>
        </p:grpSpPr>
        <p:sp>
          <p:nvSpPr>
            <p:cNvPr id="18" name="任意多边形 71"/>
            <p:cNvSpPr/>
            <p:nvPr/>
          </p:nvSpPr>
          <p:spPr>
            <a:xfrm>
              <a:off x="0" y="4611187"/>
              <a:ext cx="6302768" cy="2246813"/>
            </a:xfrm>
            <a:custGeom>
              <a:avLst/>
              <a:gdLst>
                <a:gd name="connsiteX0" fmla="*/ 0 w 6302768"/>
                <a:gd name="connsiteY0" fmla="*/ 0 h 2246813"/>
                <a:gd name="connsiteX1" fmla="*/ 529046 w 6302768"/>
                <a:gd name="connsiteY1" fmla="*/ 529046 h 2246813"/>
                <a:gd name="connsiteX2" fmla="*/ 518298 w 6302768"/>
                <a:gd name="connsiteY2" fmla="*/ 635667 h 2246813"/>
                <a:gd name="connsiteX3" fmla="*/ 518255 w 6302768"/>
                <a:gd name="connsiteY3" fmla="*/ 635806 h 2246813"/>
                <a:gd name="connsiteX4" fmla="*/ 549544 w 6302768"/>
                <a:gd name="connsiteY4" fmla="*/ 638960 h 2246813"/>
                <a:gd name="connsiteX5" fmla="*/ 941024 w 6302768"/>
                <a:gd name="connsiteY5" fmla="*/ 922250 h 2246813"/>
                <a:gd name="connsiteX6" fmla="*/ 953618 w 6302768"/>
                <a:gd name="connsiteY6" fmla="*/ 949245 h 2246813"/>
                <a:gd name="connsiteX7" fmla="*/ 1023820 w 6302768"/>
                <a:gd name="connsiteY7" fmla="*/ 911140 h 2246813"/>
                <a:gd name="connsiteX8" fmla="*/ 1201783 w 6302768"/>
                <a:gd name="connsiteY8" fmla="*/ 875211 h 2246813"/>
                <a:gd name="connsiteX9" fmla="*/ 1623054 w 6302768"/>
                <a:gd name="connsiteY9" fmla="*/ 1154448 h 2246813"/>
                <a:gd name="connsiteX10" fmla="*/ 1641912 w 6302768"/>
                <a:gd name="connsiteY10" fmla="*/ 1215198 h 2246813"/>
                <a:gd name="connsiteX11" fmla="*/ 1685221 w 6302768"/>
                <a:gd name="connsiteY11" fmla="*/ 1162707 h 2246813"/>
                <a:gd name="connsiteX12" fmla="*/ 2063931 w 6302768"/>
                <a:gd name="connsiteY12" fmla="*/ 1005840 h 2246813"/>
                <a:gd name="connsiteX13" fmla="*/ 2363377 w 6302768"/>
                <a:gd name="connsiteY13" fmla="*/ 1097308 h 2246813"/>
                <a:gd name="connsiteX14" fmla="*/ 2409428 w 6302768"/>
                <a:gd name="connsiteY14" fmla="*/ 1135304 h 2246813"/>
                <a:gd name="connsiteX15" fmla="*/ 2480562 w 6302768"/>
                <a:gd name="connsiteY15" fmla="*/ 1076613 h 2246813"/>
                <a:gd name="connsiteX16" fmla="*/ 2926079 w 6302768"/>
                <a:gd name="connsiteY16" fmla="*/ 940526 h 2246813"/>
                <a:gd name="connsiteX17" fmla="*/ 3722913 w 6302768"/>
                <a:gd name="connsiteY17" fmla="*/ 1737360 h 2246813"/>
                <a:gd name="connsiteX18" fmla="*/ 3716237 w 6302768"/>
                <a:gd name="connsiteY18" fmla="*/ 1825599 h 2246813"/>
                <a:gd name="connsiteX19" fmla="*/ 3728546 w 6302768"/>
                <a:gd name="connsiteY19" fmla="*/ 1815443 h 2246813"/>
                <a:gd name="connsiteX20" fmla="*/ 3984171 w 6302768"/>
                <a:gd name="connsiteY20" fmla="*/ 1737360 h 2246813"/>
                <a:gd name="connsiteX21" fmla="*/ 4363289 w 6302768"/>
                <a:gd name="connsiteY21" fmla="*/ 1938935 h 2246813"/>
                <a:gd name="connsiteX22" fmla="*/ 4386727 w 6302768"/>
                <a:gd name="connsiteY22" fmla="*/ 1982117 h 2246813"/>
                <a:gd name="connsiteX23" fmla="*/ 4407931 w 6302768"/>
                <a:gd name="connsiteY23" fmla="*/ 1913809 h 2246813"/>
                <a:gd name="connsiteX24" fmla="*/ 5087982 w 6302768"/>
                <a:gd name="connsiteY24" fmla="*/ 1463040 h 2246813"/>
                <a:gd name="connsiteX25" fmla="*/ 5768034 w 6302768"/>
                <a:gd name="connsiteY25" fmla="*/ 1913808 h 2246813"/>
                <a:gd name="connsiteX26" fmla="*/ 5783337 w 6302768"/>
                <a:gd name="connsiteY26" fmla="*/ 1963108 h 2246813"/>
                <a:gd name="connsiteX27" fmla="*/ 5810304 w 6302768"/>
                <a:gd name="connsiteY27" fmla="*/ 1948471 h 2246813"/>
                <a:gd name="connsiteX28" fmla="*/ 5950132 w 6302768"/>
                <a:gd name="connsiteY28" fmla="*/ 1920241 h 2246813"/>
                <a:gd name="connsiteX29" fmla="*/ 6281131 w 6302768"/>
                <a:gd name="connsiteY29" fmla="*/ 2139642 h 2246813"/>
                <a:gd name="connsiteX30" fmla="*/ 6302768 w 6302768"/>
                <a:gd name="connsiteY30" fmla="*/ 2246812 h 2246813"/>
                <a:gd name="connsiteX31" fmla="*/ 4585063 w 6302768"/>
                <a:gd name="connsiteY31" fmla="*/ 2246812 h 2246813"/>
                <a:gd name="connsiteX32" fmla="*/ 4585063 w 6302768"/>
                <a:gd name="connsiteY32" fmla="*/ 2246813 h 2246813"/>
                <a:gd name="connsiteX33" fmla="*/ 0 w 6302768"/>
                <a:gd name="connsiteY33" fmla="*/ 2246813 h 2246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6302768" h="2246813">
                  <a:moveTo>
                    <a:pt x="0" y="0"/>
                  </a:moveTo>
                  <a:cubicBezTo>
                    <a:pt x="292184" y="0"/>
                    <a:pt x="529046" y="236862"/>
                    <a:pt x="529046" y="529046"/>
                  </a:cubicBezTo>
                  <a:cubicBezTo>
                    <a:pt x="529046" y="565569"/>
                    <a:pt x="525345" y="601228"/>
                    <a:pt x="518298" y="635667"/>
                  </a:cubicBezTo>
                  <a:lnTo>
                    <a:pt x="518255" y="635806"/>
                  </a:lnTo>
                  <a:lnTo>
                    <a:pt x="549544" y="638960"/>
                  </a:lnTo>
                  <a:cubicBezTo>
                    <a:pt x="716958" y="673218"/>
                    <a:pt x="858449" y="778645"/>
                    <a:pt x="941024" y="922250"/>
                  </a:cubicBezTo>
                  <a:lnTo>
                    <a:pt x="953618" y="949245"/>
                  </a:lnTo>
                  <a:lnTo>
                    <a:pt x="1023820" y="911140"/>
                  </a:lnTo>
                  <a:cubicBezTo>
                    <a:pt x="1078519" y="888005"/>
                    <a:pt x="1138657" y="875211"/>
                    <a:pt x="1201783" y="875211"/>
                  </a:cubicBezTo>
                  <a:cubicBezTo>
                    <a:pt x="1391162" y="875211"/>
                    <a:pt x="1553648" y="990352"/>
                    <a:pt x="1623054" y="1154448"/>
                  </a:cubicBezTo>
                  <a:lnTo>
                    <a:pt x="1641912" y="1215198"/>
                  </a:lnTo>
                  <a:lnTo>
                    <a:pt x="1685221" y="1162707"/>
                  </a:lnTo>
                  <a:cubicBezTo>
                    <a:pt x="1782141" y="1065787"/>
                    <a:pt x="1916036" y="1005840"/>
                    <a:pt x="2063931" y="1005840"/>
                  </a:cubicBezTo>
                  <a:cubicBezTo>
                    <a:pt x="2174853" y="1005840"/>
                    <a:pt x="2277899" y="1039560"/>
                    <a:pt x="2363377" y="1097308"/>
                  </a:cubicBezTo>
                  <a:lnTo>
                    <a:pt x="2409428" y="1135304"/>
                  </a:lnTo>
                  <a:lnTo>
                    <a:pt x="2480562" y="1076613"/>
                  </a:lnTo>
                  <a:cubicBezTo>
                    <a:pt x="2607737" y="990695"/>
                    <a:pt x="2761050" y="940526"/>
                    <a:pt x="2926079" y="940526"/>
                  </a:cubicBezTo>
                  <a:cubicBezTo>
                    <a:pt x="3366158" y="940526"/>
                    <a:pt x="3722913" y="1297281"/>
                    <a:pt x="3722913" y="1737360"/>
                  </a:cubicBezTo>
                  <a:lnTo>
                    <a:pt x="3716237" y="1825599"/>
                  </a:lnTo>
                  <a:lnTo>
                    <a:pt x="3728546" y="1815443"/>
                  </a:lnTo>
                  <a:cubicBezTo>
                    <a:pt x="3801516" y="1766145"/>
                    <a:pt x="3889482" y="1737360"/>
                    <a:pt x="3984171" y="1737360"/>
                  </a:cubicBezTo>
                  <a:cubicBezTo>
                    <a:pt x="4141987" y="1737360"/>
                    <a:pt x="4281127" y="1817319"/>
                    <a:pt x="4363289" y="1938935"/>
                  </a:cubicBezTo>
                  <a:lnTo>
                    <a:pt x="4386727" y="1982117"/>
                  </a:lnTo>
                  <a:lnTo>
                    <a:pt x="4407931" y="1913809"/>
                  </a:lnTo>
                  <a:cubicBezTo>
                    <a:pt x="4519973" y="1648911"/>
                    <a:pt x="4782272" y="1463040"/>
                    <a:pt x="5087982" y="1463040"/>
                  </a:cubicBezTo>
                  <a:cubicBezTo>
                    <a:pt x="5393692" y="1463040"/>
                    <a:pt x="5655991" y="1648911"/>
                    <a:pt x="5768034" y="1913808"/>
                  </a:cubicBezTo>
                  <a:lnTo>
                    <a:pt x="5783337" y="1963108"/>
                  </a:lnTo>
                  <a:lnTo>
                    <a:pt x="5810304" y="1948471"/>
                  </a:lnTo>
                  <a:cubicBezTo>
                    <a:pt x="5853282" y="1930293"/>
                    <a:pt x="5900533" y="1920241"/>
                    <a:pt x="5950132" y="1920241"/>
                  </a:cubicBezTo>
                  <a:cubicBezTo>
                    <a:pt x="6098930" y="1920241"/>
                    <a:pt x="6226597" y="2010709"/>
                    <a:pt x="6281131" y="2139642"/>
                  </a:cubicBezTo>
                  <a:lnTo>
                    <a:pt x="6302768" y="2246812"/>
                  </a:lnTo>
                  <a:lnTo>
                    <a:pt x="4585063" y="2246812"/>
                  </a:lnTo>
                  <a:lnTo>
                    <a:pt x="4585063" y="2246813"/>
                  </a:lnTo>
                  <a:lnTo>
                    <a:pt x="0" y="2246813"/>
                  </a:ln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chemeClr val="bg1"/>
              </a:solidFill>
            </a:ln>
            <a:effectLst>
              <a:outerShdw blurRad="203200" dist="63500" dir="18900000" algn="bl" rotWithShape="0">
                <a:schemeClr val="bg1">
                  <a:alpha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任意多边形 68"/>
            <p:cNvSpPr/>
            <p:nvPr/>
          </p:nvSpPr>
          <p:spPr>
            <a:xfrm>
              <a:off x="0" y="4595446"/>
              <a:ext cx="6346925" cy="2262554"/>
            </a:xfrm>
            <a:custGeom>
              <a:avLst/>
              <a:gdLst>
                <a:gd name="connsiteX0" fmla="*/ 0 w 6302768"/>
                <a:gd name="connsiteY0" fmla="*/ 0 h 2246813"/>
                <a:gd name="connsiteX1" fmla="*/ 529046 w 6302768"/>
                <a:gd name="connsiteY1" fmla="*/ 529046 h 2246813"/>
                <a:gd name="connsiteX2" fmla="*/ 518298 w 6302768"/>
                <a:gd name="connsiteY2" fmla="*/ 635667 h 2246813"/>
                <a:gd name="connsiteX3" fmla="*/ 518255 w 6302768"/>
                <a:gd name="connsiteY3" fmla="*/ 635806 h 2246813"/>
                <a:gd name="connsiteX4" fmla="*/ 549544 w 6302768"/>
                <a:gd name="connsiteY4" fmla="*/ 638960 h 2246813"/>
                <a:gd name="connsiteX5" fmla="*/ 941024 w 6302768"/>
                <a:gd name="connsiteY5" fmla="*/ 922250 h 2246813"/>
                <a:gd name="connsiteX6" fmla="*/ 953618 w 6302768"/>
                <a:gd name="connsiteY6" fmla="*/ 949245 h 2246813"/>
                <a:gd name="connsiteX7" fmla="*/ 1023820 w 6302768"/>
                <a:gd name="connsiteY7" fmla="*/ 911140 h 2246813"/>
                <a:gd name="connsiteX8" fmla="*/ 1201783 w 6302768"/>
                <a:gd name="connsiteY8" fmla="*/ 875211 h 2246813"/>
                <a:gd name="connsiteX9" fmla="*/ 1623054 w 6302768"/>
                <a:gd name="connsiteY9" fmla="*/ 1154448 h 2246813"/>
                <a:gd name="connsiteX10" fmla="*/ 1641912 w 6302768"/>
                <a:gd name="connsiteY10" fmla="*/ 1215198 h 2246813"/>
                <a:gd name="connsiteX11" fmla="*/ 1685221 w 6302768"/>
                <a:gd name="connsiteY11" fmla="*/ 1162707 h 2246813"/>
                <a:gd name="connsiteX12" fmla="*/ 2063931 w 6302768"/>
                <a:gd name="connsiteY12" fmla="*/ 1005840 h 2246813"/>
                <a:gd name="connsiteX13" fmla="*/ 2363377 w 6302768"/>
                <a:gd name="connsiteY13" fmla="*/ 1097308 h 2246813"/>
                <a:gd name="connsiteX14" fmla="*/ 2409428 w 6302768"/>
                <a:gd name="connsiteY14" fmla="*/ 1135304 h 2246813"/>
                <a:gd name="connsiteX15" fmla="*/ 2480562 w 6302768"/>
                <a:gd name="connsiteY15" fmla="*/ 1076613 h 2246813"/>
                <a:gd name="connsiteX16" fmla="*/ 2926079 w 6302768"/>
                <a:gd name="connsiteY16" fmla="*/ 940526 h 2246813"/>
                <a:gd name="connsiteX17" fmla="*/ 3722913 w 6302768"/>
                <a:gd name="connsiteY17" fmla="*/ 1737360 h 2246813"/>
                <a:gd name="connsiteX18" fmla="*/ 3716237 w 6302768"/>
                <a:gd name="connsiteY18" fmla="*/ 1825599 h 2246813"/>
                <a:gd name="connsiteX19" fmla="*/ 3728546 w 6302768"/>
                <a:gd name="connsiteY19" fmla="*/ 1815443 h 2246813"/>
                <a:gd name="connsiteX20" fmla="*/ 3984171 w 6302768"/>
                <a:gd name="connsiteY20" fmla="*/ 1737360 h 2246813"/>
                <a:gd name="connsiteX21" fmla="*/ 4363289 w 6302768"/>
                <a:gd name="connsiteY21" fmla="*/ 1938935 h 2246813"/>
                <a:gd name="connsiteX22" fmla="*/ 4386727 w 6302768"/>
                <a:gd name="connsiteY22" fmla="*/ 1982117 h 2246813"/>
                <a:gd name="connsiteX23" fmla="*/ 4407931 w 6302768"/>
                <a:gd name="connsiteY23" fmla="*/ 1913809 h 2246813"/>
                <a:gd name="connsiteX24" fmla="*/ 5087982 w 6302768"/>
                <a:gd name="connsiteY24" fmla="*/ 1463040 h 2246813"/>
                <a:gd name="connsiteX25" fmla="*/ 5768034 w 6302768"/>
                <a:gd name="connsiteY25" fmla="*/ 1913808 h 2246813"/>
                <a:gd name="connsiteX26" fmla="*/ 5783337 w 6302768"/>
                <a:gd name="connsiteY26" fmla="*/ 1963108 h 2246813"/>
                <a:gd name="connsiteX27" fmla="*/ 5810304 w 6302768"/>
                <a:gd name="connsiteY27" fmla="*/ 1948471 h 2246813"/>
                <a:gd name="connsiteX28" fmla="*/ 5950132 w 6302768"/>
                <a:gd name="connsiteY28" fmla="*/ 1920241 h 2246813"/>
                <a:gd name="connsiteX29" fmla="*/ 6281131 w 6302768"/>
                <a:gd name="connsiteY29" fmla="*/ 2139642 h 2246813"/>
                <a:gd name="connsiteX30" fmla="*/ 6302768 w 6302768"/>
                <a:gd name="connsiteY30" fmla="*/ 2246812 h 2246813"/>
                <a:gd name="connsiteX31" fmla="*/ 4585063 w 6302768"/>
                <a:gd name="connsiteY31" fmla="*/ 2246812 h 2246813"/>
                <a:gd name="connsiteX32" fmla="*/ 4585063 w 6302768"/>
                <a:gd name="connsiteY32" fmla="*/ 2246813 h 2246813"/>
                <a:gd name="connsiteX33" fmla="*/ 0 w 6302768"/>
                <a:gd name="connsiteY33" fmla="*/ 2246813 h 2246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6302768" h="2246813">
                  <a:moveTo>
                    <a:pt x="0" y="0"/>
                  </a:moveTo>
                  <a:cubicBezTo>
                    <a:pt x="292184" y="0"/>
                    <a:pt x="529046" y="236862"/>
                    <a:pt x="529046" y="529046"/>
                  </a:cubicBezTo>
                  <a:cubicBezTo>
                    <a:pt x="529046" y="565569"/>
                    <a:pt x="525345" y="601228"/>
                    <a:pt x="518298" y="635667"/>
                  </a:cubicBezTo>
                  <a:lnTo>
                    <a:pt x="518255" y="635806"/>
                  </a:lnTo>
                  <a:lnTo>
                    <a:pt x="549544" y="638960"/>
                  </a:lnTo>
                  <a:cubicBezTo>
                    <a:pt x="716958" y="673218"/>
                    <a:pt x="858449" y="778645"/>
                    <a:pt x="941024" y="922250"/>
                  </a:cubicBezTo>
                  <a:lnTo>
                    <a:pt x="953618" y="949245"/>
                  </a:lnTo>
                  <a:lnTo>
                    <a:pt x="1023820" y="911140"/>
                  </a:lnTo>
                  <a:cubicBezTo>
                    <a:pt x="1078519" y="888005"/>
                    <a:pt x="1138657" y="875211"/>
                    <a:pt x="1201783" y="875211"/>
                  </a:cubicBezTo>
                  <a:cubicBezTo>
                    <a:pt x="1391162" y="875211"/>
                    <a:pt x="1553648" y="990352"/>
                    <a:pt x="1623054" y="1154448"/>
                  </a:cubicBezTo>
                  <a:lnTo>
                    <a:pt x="1641912" y="1215198"/>
                  </a:lnTo>
                  <a:lnTo>
                    <a:pt x="1685221" y="1162707"/>
                  </a:lnTo>
                  <a:cubicBezTo>
                    <a:pt x="1782141" y="1065787"/>
                    <a:pt x="1916036" y="1005840"/>
                    <a:pt x="2063931" y="1005840"/>
                  </a:cubicBezTo>
                  <a:cubicBezTo>
                    <a:pt x="2174853" y="1005840"/>
                    <a:pt x="2277899" y="1039560"/>
                    <a:pt x="2363377" y="1097308"/>
                  </a:cubicBezTo>
                  <a:lnTo>
                    <a:pt x="2409428" y="1135304"/>
                  </a:lnTo>
                  <a:lnTo>
                    <a:pt x="2480562" y="1076613"/>
                  </a:lnTo>
                  <a:cubicBezTo>
                    <a:pt x="2607737" y="990695"/>
                    <a:pt x="2761050" y="940526"/>
                    <a:pt x="2926079" y="940526"/>
                  </a:cubicBezTo>
                  <a:cubicBezTo>
                    <a:pt x="3366158" y="940526"/>
                    <a:pt x="3722913" y="1297281"/>
                    <a:pt x="3722913" y="1737360"/>
                  </a:cubicBezTo>
                  <a:lnTo>
                    <a:pt x="3716237" y="1825599"/>
                  </a:lnTo>
                  <a:lnTo>
                    <a:pt x="3728546" y="1815443"/>
                  </a:lnTo>
                  <a:cubicBezTo>
                    <a:pt x="3801516" y="1766145"/>
                    <a:pt x="3889482" y="1737360"/>
                    <a:pt x="3984171" y="1737360"/>
                  </a:cubicBezTo>
                  <a:cubicBezTo>
                    <a:pt x="4141987" y="1737360"/>
                    <a:pt x="4281127" y="1817319"/>
                    <a:pt x="4363289" y="1938935"/>
                  </a:cubicBezTo>
                  <a:lnTo>
                    <a:pt x="4386727" y="1982117"/>
                  </a:lnTo>
                  <a:lnTo>
                    <a:pt x="4407931" y="1913809"/>
                  </a:lnTo>
                  <a:cubicBezTo>
                    <a:pt x="4519973" y="1648911"/>
                    <a:pt x="4782272" y="1463040"/>
                    <a:pt x="5087982" y="1463040"/>
                  </a:cubicBezTo>
                  <a:cubicBezTo>
                    <a:pt x="5393692" y="1463040"/>
                    <a:pt x="5655991" y="1648911"/>
                    <a:pt x="5768034" y="1913808"/>
                  </a:cubicBezTo>
                  <a:lnTo>
                    <a:pt x="5783337" y="1963108"/>
                  </a:lnTo>
                  <a:lnTo>
                    <a:pt x="5810304" y="1948471"/>
                  </a:lnTo>
                  <a:cubicBezTo>
                    <a:pt x="5853282" y="1930293"/>
                    <a:pt x="5900533" y="1920241"/>
                    <a:pt x="5950132" y="1920241"/>
                  </a:cubicBezTo>
                  <a:cubicBezTo>
                    <a:pt x="6098930" y="1920241"/>
                    <a:pt x="6226597" y="2010709"/>
                    <a:pt x="6281131" y="2139642"/>
                  </a:cubicBezTo>
                  <a:lnTo>
                    <a:pt x="6302768" y="2246812"/>
                  </a:lnTo>
                  <a:lnTo>
                    <a:pt x="4585063" y="2246812"/>
                  </a:lnTo>
                  <a:lnTo>
                    <a:pt x="4585063" y="2246813"/>
                  </a:lnTo>
                  <a:lnTo>
                    <a:pt x="0" y="2246813"/>
                  </a:ln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chemeClr val="bg1"/>
              </a:solidFill>
            </a:ln>
            <a:effectLst>
              <a:innerShdw blurRad="266700" dist="139700" dir="16200000">
                <a:srgbClr val="18ACCA">
                  <a:alpha val="30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9757215" y="4369775"/>
            <a:ext cx="1148113" cy="1482591"/>
            <a:chOff x="0" y="0"/>
            <a:chExt cx="3604899" cy="4899660"/>
          </a:xfrm>
        </p:grpSpPr>
        <p:grpSp>
          <p:nvGrpSpPr>
            <p:cNvPr id="21" name="组合 20"/>
            <p:cNvGrpSpPr/>
            <p:nvPr/>
          </p:nvGrpSpPr>
          <p:grpSpPr>
            <a:xfrm>
              <a:off x="0" y="0"/>
              <a:ext cx="1007745" cy="4896486"/>
              <a:chOff x="0" y="0"/>
              <a:chExt cx="1008112" cy="4752528"/>
            </a:xfrm>
          </p:grpSpPr>
          <p:sp>
            <p:nvSpPr>
              <p:cNvPr id="38" name="矩形 37"/>
              <p:cNvSpPr/>
              <p:nvPr/>
            </p:nvSpPr>
            <p:spPr>
              <a:xfrm>
                <a:off x="0" y="1008113"/>
                <a:ext cx="407741" cy="3312368"/>
              </a:xfrm>
              <a:prstGeom prst="rect">
                <a:avLst/>
              </a:prstGeom>
              <a:solidFill>
                <a:srgbClr val="EF859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39" name="矩形 38"/>
              <p:cNvSpPr/>
              <p:nvPr/>
            </p:nvSpPr>
            <p:spPr>
              <a:xfrm>
                <a:off x="322827" y="1008114"/>
                <a:ext cx="647571" cy="3312368"/>
              </a:xfrm>
              <a:prstGeom prst="rect">
                <a:avLst/>
              </a:prstGeom>
              <a:solidFill>
                <a:srgbClr val="EB67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40" name="矩形 39"/>
              <p:cNvSpPr/>
              <p:nvPr/>
            </p:nvSpPr>
            <p:spPr>
              <a:xfrm>
                <a:off x="720081" y="1008112"/>
                <a:ext cx="288031" cy="3312369"/>
              </a:xfrm>
              <a:prstGeom prst="rect">
                <a:avLst/>
              </a:prstGeom>
              <a:solidFill>
                <a:srgbClr val="E74B7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41" name="梯形 40"/>
              <p:cNvSpPr/>
              <p:nvPr/>
            </p:nvSpPr>
            <p:spPr>
              <a:xfrm>
                <a:off x="0" y="432048"/>
                <a:ext cx="1008112" cy="576064"/>
              </a:xfrm>
              <a:prstGeom prst="trapezoid">
                <a:avLst>
                  <a:gd name="adj" fmla="val 50196"/>
                </a:avLst>
              </a:prstGeom>
              <a:solidFill>
                <a:srgbClr val="FBC1C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42" name="等腰三角形 41"/>
              <p:cNvSpPr/>
              <p:nvPr/>
            </p:nvSpPr>
            <p:spPr>
              <a:xfrm>
                <a:off x="288032" y="0"/>
                <a:ext cx="432048" cy="432048"/>
              </a:xfrm>
              <a:prstGeom prst="triangl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43" name="矩形 42"/>
              <p:cNvSpPr/>
              <p:nvPr/>
            </p:nvSpPr>
            <p:spPr>
              <a:xfrm>
                <a:off x="0" y="4320480"/>
                <a:ext cx="1008112" cy="216024"/>
              </a:xfrm>
              <a:prstGeom prst="rect">
                <a:avLst/>
              </a:prstGeom>
              <a:solidFill>
                <a:srgbClr val="FBC1C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44" name="同侧圆角矩形 58"/>
              <p:cNvSpPr/>
              <p:nvPr/>
            </p:nvSpPr>
            <p:spPr>
              <a:xfrm flipV="1">
                <a:off x="0" y="4536504"/>
                <a:ext cx="1008112" cy="216024"/>
              </a:xfrm>
              <a:prstGeom prst="round2Same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22" name="组合 21"/>
            <p:cNvGrpSpPr/>
            <p:nvPr/>
          </p:nvGrpSpPr>
          <p:grpSpPr>
            <a:xfrm>
              <a:off x="1162050" y="1371600"/>
              <a:ext cx="1007745" cy="3528060"/>
              <a:chOff x="1152128" y="1368152"/>
              <a:chExt cx="1008112" cy="4752528"/>
            </a:xfrm>
          </p:grpSpPr>
          <p:sp>
            <p:nvSpPr>
              <p:cNvPr id="31" name="矩形 30"/>
              <p:cNvSpPr/>
              <p:nvPr/>
            </p:nvSpPr>
            <p:spPr>
              <a:xfrm>
                <a:off x="1152128" y="2376264"/>
                <a:ext cx="288032" cy="3312368"/>
              </a:xfrm>
              <a:prstGeom prst="rect">
                <a:avLst/>
              </a:prstGeom>
              <a:solidFill>
                <a:srgbClr val="EEAB4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32" name="矩形 31"/>
              <p:cNvSpPr/>
              <p:nvPr/>
            </p:nvSpPr>
            <p:spPr>
              <a:xfrm>
                <a:off x="1359767" y="2376265"/>
                <a:ext cx="512440" cy="3312369"/>
              </a:xfrm>
              <a:prstGeom prst="rect">
                <a:avLst/>
              </a:prstGeom>
              <a:solidFill>
                <a:srgbClr val="F0B76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33" name="矩形 32"/>
              <p:cNvSpPr/>
              <p:nvPr/>
            </p:nvSpPr>
            <p:spPr>
              <a:xfrm>
                <a:off x="1872208" y="2376264"/>
                <a:ext cx="288032" cy="3312368"/>
              </a:xfrm>
              <a:prstGeom prst="rect">
                <a:avLst/>
              </a:prstGeom>
              <a:solidFill>
                <a:srgbClr val="F4CA8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34" name="梯形 33"/>
              <p:cNvSpPr/>
              <p:nvPr/>
            </p:nvSpPr>
            <p:spPr>
              <a:xfrm>
                <a:off x="1152128" y="1800200"/>
                <a:ext cx="1008112" cy="576064"/>
              </a:xfrm>
              <a:prstGeom prst="trapezoid">
                <a:avLst>
                  <a:gd name="adj" fmla="val 70558"/>
                </a:avLst>
              </a:prstGeom>
              <a:solidFill>
                <a:srgbClr val="F8DC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35" name="等腰三角形 34"/>
              <p:cNvSpPr/>
              <p:nvPr/>
            </p:nvSpPr>
            <p:spPr>
              <a:xfrm>
                <a:off x="1440160" y="1368152"/>
                <a:ext cx="432048" cy="432048"/>
              </a:xfrm>
              <a:prstGeom prst="triangl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36" name="矩形 35"/>
              <p:cNvSpPr/>
              <p:nvPr/>
            </p:nvSpPr>
            <p:spPr>
              <a:xfrm>
                <a:off x="1152128" y="5688632"/>
                <a:ext cx="1008112" cy="216024"/>
              </a:xfrm>
              <a:prstGeom prst="rect">
                <a:avLst/>
              </a:prstGeom>
              <a:solidFill>
                <a:srgbClr val="F8DC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37" name="同侧圆角矩形 51"/>
              <p:cNvSpPr/>
              <p:nvPr/>
            </p:nvSpPr>
            <p:spPr>
              <a:xfrm flipV="1">
                <a:off x="1152128" y="5904656"/>
                <a:ext cx="1008112" cy="216024"/>
              </a:xfrm>
              <a:prstGeom prst="round2Same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23" name="组合 22"/>
            <p:cNvGrpSpPr/>
            <p:nvPr/>
          </p:nvGrpSpPr>
          <p:grpSpPr>
            <a:xfrm>
              <a:off x="2381253" y="152400"/>
              <a:ext cx="1223646" cy="4738370"/>
              <a:chOff x="2376264" y="157967"/>
              <a:chExt cx="1008112" cy="4964224"/>
            </a:xfrm>
          </p:grpSpPr>
          <p:sp>
            <p:nvSpPr>
              <p:cNvPr id="24" name="矩形 23"/>
              <p:cNvSpPr/>
              <p:nvPr/>
            </p:nvSpPr>
            <p:spPr>
              <a:xfrm>
                <a:off x="2376264" y="1377775"/>
                <a:ext cx="288032" cy="3312368"/>
              </a:xfrm>
              <a:prstGeom prst="rect">
                <a:avLst/>
              </a:prstGeom>
              <a:solidFill>
                <a:srgbClr val="2DBDD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5" name="矩形 24"/>
              <p:cNvSpPr/>
              <p:nvPr/>
            </p:nvSpPr>
            <p:spPr>
              <a:xfrm>
                <a:off x="2664293" y="1377774"/>
                <a:ext cx="533596" cy="3312368"/>
              </a:xfrm>
              <a:prstGeom prst="rect">
                <a:avLst/>
              </a:prstGeom>
              <a:solidFill>
                <a:srgbClr val="58CB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6" name="矩形 25"/>
              <p:cNvSpPr/>
              <p:nvPr/>
            </p:nvSpPr>
            <p:spPr>
              <a:xfrm>
                <a:off x="3096344" y="1377775"/>
                <a:ext cx="288032" cy="3312368"/>
              </a:xfrm>
              <a:prstGeom prst="rect">
                <a:avLst/>
              </a:prstGeom>
              <a:solidFill>
                <a:srgbClr val="8DD8E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7" name="梯形 26"/>
              <p:cNvSpPr/>
              <p:nvPr/>
            </p:nvSpPr>
            <p:spPr>
              <a:xfrm>
                <a:off x="2376264" y="671411"/>
                <a:ext cx="1008112" cy="706364"/>
              </a:xfrm>
              <a:prstGeom prst="trapezoid">
                <a:avLst>
                  <a:gd name="adj" fmla="val 48043"/>
                </a:avLst>
              </a:prstGeom>
              <a:solidFill>
                <a:srgbClr val="BDE8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8" name="等腰三角形 27"/>
              <p:cNvSpPr/>
              <p:nvPr/>
            </p:nvSpPr>
            <p:spPr>
              <a:xfrm>
                <a:off x="2636910" y="157967"/>
                <a:ext cx="474406" cy="528838"/>
              </a:xfrm>
              <a:prstGeom prst="triangle">
                <a:avLst/>
              </a:prstGeom>
              <a:solidFill>
                <a:schemeClr val="bg2">
                  <a:lumMod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9" name="矩形 28"/>
              <p:cNvSpPr/>
              <p:nvPr/>
            </p:nvSpPr>
            <p:spPr>
              <a:xfrm>
                <a:off x="2376264" y="4690143"/>
                <a:ext cx="1008112" cy="216024"/>
              </a:xfrm>
              <a:prstGeom prst="rect">
                <a:avLst/>
              </a:prstGeom>
              <a:solidFill>
                <a:srgbClr val="BDE8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30" name="同侧圆角矩形 33"/>
              <p:cNvSpPr/>
              <p:nvPr/>
            </p:nvSpPr>
            <p:spPr>
              <a:xfrm flipV="1">
                <a:off x="2376264" y="4906167"/>
                <a:ext cx="1008112" cy="216024"/>
              </a:xfrm>
              <a:prstGeom prst="round2Same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endParaRPr lang="zh-CN" altLang="en-US"/>
              </a:p>
            </p:txBody>
          </p:sp>
        </p:grpSp>
      </p:grpSp>
      <p:grpSp>
        <p:nvGrpSpPr>
          <p:cNvPr id="45" name="组合 44"/>
          <p:cNvGrpSpPr/>
          <p:nvPr/>
        </p:nvGrpSpPr>
        <p:grpSpPr>
          <a:xfrm flipH="1">
            <a:off x="9564503" y="5215861"/>
            <a:ext cx="2230454" cy="1398934"/>
            <a:chOff x="594424" y="1153191"/>
            <a:chExt cx="2605976" cy="1634460"/>
          </a:xfrm>
        </p:grpSpPr>
        <p:sp>
          <p:nvSpPr>
            <p:cNvPr id="46" name="任意多边形 86"/>
            <p:cNvSpPr/>
            <p:nvPr/>
          </p:nvSpPr>
          <p:spPr>
            <a:xfrm>
              <a:off x="616196" y="1175175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noFill/>
            </a:ln>
            <a:effectLst>
              <a:outerShdw blurRad="152400" dist="889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7" name="任意多边形 87"/>
            <p:cNvSpPr/>
            <p:nvPr/>
          </p:nvSpPr>
          <p:spPr>
            <a:xfrm>
              <a:off x="594424" y="1153191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innerShdw blurRad="355600" dist="114300" dir="3600000">
                <a:srgbClr val="19B4C9">
                  <a:alpha val="71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42" presetClass="entr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10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10" presetClass="entr" presetSubtype="0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47" presetClass="entr" presetSubtype="0" fill="hold" grpId="0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1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42" presetClass="entr" presetSubtype="0" fill="hold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" dur="10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6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52" presetClass="entr" presetSubtype="0" fill="hold" grpId="0" nodeType="withEffect">
                                      <p:stCondLst>
                                        <p:cond delay="40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>
                                            <p:cTn id="30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</p:cBhvr>
                                          <p:from x="250000" y="250000"/>
                                          <p:to x="100000" y="100000"/>
                                        </p:animScale>
    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    <p:cBhvr>
                                            <p:cTn id="31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  <p:animEffect transition="in" filter="fade">
                                          <p:cBhvr>
                                            <p:cTn id="32" dur="10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22" presetClass="entr" presetSubtype="1" fill="hold" grpId="0" nodeType="withEffect">
                                      <p:stCondLst>
                                        <p:cond delay="55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5" dur="2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2" presetClass="entr" presetSubtype="4" fill="hold" nodeType="withEffect" p14:presetBounceEnd="52000">
                                      <p:stCondLst>
                                        <p:cond delay="80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38" dur="1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39" dur="1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0" presetID="42" presetClass="entr" presetSubtype="0" fill="hold" nodeType="withEffect">
                                      <p:stCondLst>
                                        <p:cond delay="925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2" dur="10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3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53" presetClass="entr" presetSubtype="16" fill="hold" nodeType="withEffect">
                                      <p:stCondLst>
                                        <p:cond delay="1025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9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10" presetClass="entr" presetSubtype="0" fill="hold" nodeType="withEffect">
                                      <p:stCondLst>
                                        <p:cond delay="1075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2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10" presetClass="entr" presetSubtype="0" fill="hold" nodeType="withEffect">
                                      <p:stCondLst>
                                        <p:cond delay="1125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5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5" grpId="0"/>
          <p:bldP spid="15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42" presetClass="entr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10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10" presetClass="entr" presetSubtype="0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47" presetClass="entr" presetSubtype="0" fill="hold" grpId="0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1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42" presetClass="entr" presetSubtype="0" fill="hold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" dur="10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6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52" presetClass="entr" presetSubtype="0" fill="hold" grpId="0" nodeType="withEffect">
                                      <p:stCondLst>
                                        <p:cond delay="40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>
                                            <p:cTn id="30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</p:cBhvr>
                                          <p:from x="250000" y="250000"/>
                                          <p:to x="100000" y="100000"/>
                                        </p:animScale>
    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    <p:cBhvr>
                                            <p:cTn id="31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  <p:animEffect transition="in" filter="fade">
                                          <p:cBhvr>
                                            <p:cTn id="32" dur="10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22" presetClass="entr" presetSubtype="1" fill="hold" grpId="0" nodeType="withEffect">
                                      <p:stCondLst>
                                        <p:cond delay="55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5" dur="2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2" presetClass="entr" presetSubtype="4" fill="hold" nodeType="withEffect">
                                      <p:stCondLst>
                                        <p:cond delay="80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8" dur="1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9" dur="1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0" presetID="42" presetClass="entr" presetSubtype="0" fill="hold" nodeType="withEffect">
                                      <p:stCondLst>
                                        <p:cond delay="925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2" dur="10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3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53" presetClass="entr" presetSubtype="16" fill="hold" nodeType="withEffect">
                                      <p:stCondLst>
                                        <p:cond delay="1025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9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10" presetClass="entr" presetSubtype="0" fill="hold" nodeType="withEffect">
                                      <p:stCondLst>
                                        <p:cond delay="1075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2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10" presetClass="entr" presetSubtype="0" fill="hold" nodeType="withEffect">
                                      <p:stCondLst>
                                        <p:cond delay="1125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5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5" grpId="0"/>
          <p:bldP spid="15" grpId="0"/>
        </p:bldLst>
      </p:timing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9B4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91" t="54898" r="26118" b="28684"/>
          <a:stretch>
            <a:fillRect/>
          </a:stretch>
        </p:blipFill>
        <p:spPr>
          <a:xfrm>
            <a:off x="1438427" y="4488891"/>
            <a:ext cx="435427" cy="442339"/>
          </a:xfrm>
          <a:prstGeom prst="rect">
            <a:avLst/>
          </a:prstGeom>
        </p:spPr>
      </p:pic>
      <p:sp>
        <p:nvSpPr>
          <p:cNvPr id="4" name="圆角矩形 84"/>
          <p:cNvSpPr/>
          <p:nvPr/>
        </p:nvSpPr>
        <p:spPr>
          <a:xfrm>
            <a:off x="2567947" y="1220743"/>
            <a:ext cx="7492019" cy="4523874"/>
          </a:xfrm>
          <a:prstGeom prst="roundRect">
            <a:avLst>
              <a:gd name="adj" fmla="val 732"/>
            </a:avLst>
          </a:prstGeom>
          <a:solidFill>
            <a:schemeClr val="bg1">
              <a:alpha val="35000"/>
            </a:schemeClr>
          </a:solidFill>
          <a:ln w="12700">
            <a:solidFill>
              <a:srgbClr val="91F0FD"/>
            </a:solidFill>
          </a:ln>
          <a:effectLst>
            <a:outerShdw blurRad="165100" dist="635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2820998" y="2902190"/>
            <a:ext cx="696354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让我们在歌声与微笑的旋律中，将文明之种播种</a:t>
            </a:r>
            <a:endParaRPr lang="en-US" altLang="zh-CN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让我们在歌声与微笑中，与文明礼仪一路同行</a:t>
            </a:r>
            <a:endParaRPr lang="en-US" altLang="zh-CN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让我们一起唱响文明礼仪的乐章，收获幸福的人生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91" t="54898" r="26118" b="28684"/>
          <a:stretch>
            <a:fillRect/>
          </a:stretch>
        </p:blipFill>
        <p:spPr>
          <a:xfrm>
            <a:off x="10800716" y="3797593"/>
            <a:ext cx="435427" cy="442339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91" t="54898" r="26118" b="28684"/>
          <a:stretch>
            <a:fillRect/>
          </a:stretch>
        </p:blipFill>
        <p:spPr>
          <a:xfrm>
            <a:off x="8730712" y="6027308"/>
            <a:ext cx="329756" cy="334991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 rot="2224307">
            <a:off x="10894092" y="4435129"/>
            <a:ext cx="555837" cy="545616"/>
            <a:chOff x="10646778" y="4753862"/>
            <a:chExt cx="751521" cy="737702"/>
          </a:xfrm>
        </p:grpSpPr>
        <p:sp>
          <p:nvSpPr>
            <p:cNvPr id="9" name="五角星 2"/>
            <p:cNvSpPr/>
            <p:nvPr/>
          </p:nvSpPr>
          <p:spPr>
            <a:xfrm rot="20227648" flipH="1">
              <a:off x="10648573" y="4753862"/>
              <a:ext cx="749726" cy="728735"/>
            </a:xfrm>
            <a:custGeom>
              <a:avLst/>
              <a:gdLst>
                <a:gd name="connsiteX0" fmla="*/ 1 w 914400"/>
                <a:gd name="connsiteY0" fmla="*/ 349269 h 914400"/>
                <a:gd name="connsiteX1" fmla="*/ 262140 w 914400"/>
                <a:gd name="connsiteY1" fmla="*/ 223173 h 914400"/>
                <a:gd name="connsiteX2" fmla="*/ 457200 w 914400"/>
                <a:gd name="connsiteY2" fmla="*/ 0 h 914400"/>
                <a:gd name="connsiteX3" fmla="*/ 652260 w 914400"/>
                <a:gd name="connsiteY3" fmla="*/ 223173 h 914400"/>
                <a:gd name="connsiteX4" fmla="*/ 914399 w 914400"/>
                <a:gd name="connsiteY4" fmla="*/ 349269 h 914400"/>
                <a:gd name="connsiteX5" fmla="*/ 772814 w 914400"/>
                <a:gd name="connsiteY5" fmla="*/ 613293 h 914400"/>
                <a:gd name="connsiteX6" fmla="*/ 739765 w 914400"/>
                <a:gd name="connsiteY6" fmla="*/ 914398 h 914400"/>
                <a:gd name="connsiteX7" fmla="*/ 457200 w 914400"/>
                <a:gd name="connsiteY7" fmla="*/ 854400 h 914400"/>
                <a:gd name="connsiteX8" fmla="*/ 174635 w 914400"/>
                <a:gd name="connsiteY8" fmla="*/ 914398 h 914400"/>
                <a:gd name="connsiteX9" fmla="*/ 141586 w 914400"/>
                <a:gd name="connsiteY9" fmla="*/ 613293 h 914400"/>
                <a:gd name="connsiteX10" fmla="*/ 1 w 914400"/>
                <a:gd name="connsiteY10" fmla="*/ 349269 h 914400"/>
                <a:gd name="connsiteX0-1" fmla="*/ 0 w 914398"/>
                <a:gd name="connsiteY0-2" fmla="*/ 349269 h 923906"/>
                <a:gd name="connsiteX1-3" fmla="*/ 262139 w 914398"/>
                <a:gd name="connsiteY1-4" fmla="*/ 223173 h 923906"/>
                <a:gd name="connsiteX2-5" fmla="*/ 457199 w 914398"/>
                <a:gd name="connsiteY2-6" fmla="*/ 0 h 923906"/>
                <a:gd name="connsiteX3-7" fmla="*/ 652259 w 914398"/>
                <a:gd name="connsiteY3-8" fmla="*/ 223173 h 923906"/>
                <a:gd name="connsiteX4-9" fmla="*/ 914398 w 914398"/>
                <a:gd name="connsiteY4-10" fmla="*/ 349269 h 923906"/>
                <a:gd name="connsiteX5-11" fmla="*/ 772813 w 914398"/>
                <a:gd name="connsiteY5-12" fmla="*/ 613293 h 923906"/>
                <a:gd name="connsiteX6-13" fmla="*/ 739764 w 914398"/>
                <a:gd name="connsiteY6-14" fmla="*/ 914398 h 923906"/>
                <a:gd name="connsiteX7-15" fmla="*/ 457199 w 914398"/>
                <a:gd name="connsiteY7-16" fmla="*/ 854400 h 923906"/>
                <a:gd name="connsiteX8-17" fmla="*/ 174634 w 914398"/>
                <a:gd name="connsiteY8-18" fmla="*/ 914398 h 923906"/>
                <a:gd name="connsiteX9-19" fmla="*/ 141585 w 914398"/>
                <a:gd name="connsiteY9-20" fmla="*/ 613293 h 923906"/>
                <a:gd name="connsiteX10-21" fmla="*/ 0 w 914398"/>
                <a:gd name="connsiteY10-22" fmla="*/ 349269 h 923906"/>
                <a:gd name="connsiteX0-23" fmla="*/ 0 w 916461"/>
                <a:gd name="connsiteY0-24" fmla="*/ 349269 h 923906"/>
                <a:gd name="connsiteX1-25" fmla="*/ 262139 w 916461"/>
                <a:gd name="connsiteY1-26" fmla="*/ 223173 h 923906"/>
                <a:gd name="connsiteX2-27" fmla="*/ 457199 w 916461"/>
                <a:gd name="connsiteY2-28" fmla="*/ 0 h 923906"/>
                <a:gd name="connsiteX3-29" fmla="*/ 652259 w 916461"/>
                <a:gd name="connsiteY3-30" fmla="*/ 223173 h 923906"/>
                <a:gd name="connsiteX4-31" fmla="*/ 914398 w 916461"/>
                <a:gd name="connsiteY4-32" fmla="*/ 349269 h 923906"/>
                <a:gd name="connsiteX5-33" fmla="*/ 772813 w 916461"/>
                <a:gd name="connsiteY5-34" fmla="*/ 613293 h 923906"/>
                <a:gd name="connsiteX6-35" fmla="*/ 739764 w 916461"/>
                <a:gd name="connsiteY6-36" fmla="*/ 914398 h 923906"/>
                <a:gd name="connsiteX7-37" fmla="*/ 457199 w 916461"/>
                <a:gd name="connsiteY7-38" fmla="*/ 854400 h 923906"/>
                <a:gd name="connsiteX8-39" fmla="*/ 174634 w 916461"/>
                <a:gd name="connsiteY8-40" fmla="*/ 914398 h 923906"/>
                <a:gd name="connsiteX9-41" fmla="*/ 141585 w 916461"/>
                <a:gd name="connsiteY9-42" fmla="*/ 613293 h 923906"/>
                <a:gd name="connsiteX10-43" fmla="*/ 0 w 916461"/>
                <a:gd name="connsiteY10-44" fmla="*/ 349269 h 923906"/>
                <a:gd name="connsiteX0-45" fmla="*/ 0 w 916461"/>
                <a:gd name="connsiteY0-46" fmla="*/ 349269 h 923906"/>
                <a:gd name="connsiteX1-47" fmla="*/ 262139 w 916461"/>
                <a:gd name="connsiteY1-48" fmla="*/ 223173 h 923906"/>
                <a:gd name="connsiteX2-49" fmla="*/ 457199 w 916461"/>
                <a:gd name="connsiteY2-50" fmla="*/ 0 h 923906"/>
                <a:gd name="connsiteX3-51" fmla="*/ 652259 w 916461"/>
                <a:gd name="connsiteY3-52" fmla="*/ 223173 h 923906"/>
                <a:gd name="connsiteX4-53" fmla="*/ 914398 w 916461"/>
                <a:gd name="connsiteY4-54" fmla="*/ 349269 h 923906"/>
                <a:gd name="connsiteX5-55" fmla="*/ 772813 w 916461"/>
                <a:gd name="connsiteY5-56" fmla="*/ 613293 h 923906"/>
                <a:gd name="connsiteX6-57" fmla="*/ 739764 w 916461"/>
                <a:gd name="connsiteY6-58" fmla="*/ 914398 h 923906"/>
                <a:gd name="connsiteX7-59" fmla="*/ 457199 w 916461"/>
                <a:gd name="connsiteY7-60" fmla="*/ 854400 h 923906"/>
                <a:gd name="connsiteX8-61" fmla="*/ 174634 w 916461"/>
                <a:gd name="connsiteY8-62" fmla="*/ 914398 h 923906"/>
                <a:gd name="connsiteX9-63" fmla="*/ 141585 w 916461"/>
                <a:gd name="connsiteY9-64" fmla="*/ 613293 h 923906"/>
                <a:gd name="connsiteX10-65" fmla="*/ 0 w 916461"/>
                <a:gd name="connsiteY10-66" fmla="*/ 349269 h 923906"/>
                <a:gd name="connsiteX0-67" fmla="*/ 2063 w 918524"/>
                <a:gd name="connsiteY0-68" fmla="*/ 349269 h 923906"/>
                <a:gd name="connsiteX1-69" fmla="*/ 264202 w 918524"/>
                <a:gd name="connsiteY1-70" fmla="*/ 223173 h 923906"/>
                <a:gd name="connsiteX2-71" fmla="*/ 459262 w 918524"/>
                <a:gd name="connsiteY2-72" fmla="*/ 0 h 923906"/>
                <a:gd name="connsiteX3-73" fmla="*/ 654322 w 918524"/>
                <a:gd name="connsiteY3-74" fmla="*/ 223173 h 923906"/>
                <a:gd name="connsiteX4-75" fmla="*/ 916461 w 918524"/>
                <a:gd name="connsiteY4-76" fmla="*/ 349269 h 923906"/>
                <a:gd name="connsiteX5-77" fmla="*/ 774876 w 918524"/>
                <a:gd name="connsiteY5-78" fmla="*/ 613293 h 923906"/>
                <a:gd name="connsiteX6-79" fmla="*/ 741827 w 918524"/>
                <a:gd name="connsiteY6-80" fmla="*/ 914398 h 923906"/>
                <a:gd name="connsiteX7-81" fmla="*/ 459262 w 918524"/>
                <a:gd name="connsiteY7-82" fmla="*/ 854400 h 923906"/>
                <a:gd name="connsiteX8-83" fmla="*/ 176697 w 918524"/>
                <a:gd name="connsiteY8-84" fmla="*/ 914398 h 923906"/>
                <a:gd name="connsiteX9-85" fmla="*/ 143648 w 918524"/>
                <a:gd name="connsiteY9-86" fmla="*/ 613293 h 923906"/>
                <a:gd name="connsiteX10-87" fmla="*/ 2063 w 918524"/>
                <a:gd name="connsiteY10-88" fmla="*/ 349269 h 923906"/>
                <a:gd name="connsiteX0-89" fmla="*/ 2063 w 918524"/>
                <a:gd name="connsiteY0-90" fmla="*/ 349269 h 923906"/>
                <a:gd name="connsiteX1-91" fmla="*/ 264202 w 918524"/>
                <a:gd name="connsiteY1-92" fmla="*/ 223173 h 923906"/>
                <a:gd name="connsiteX2-93" fmla="*/ 459262 w 918524"/>
                <a:gd name="connsiteY2-94" fmla="*/ 0 h 923906"/>
                <a:gd name="connsiteX3-95" fmla="*/ 654322 w 918524"/>
                <a:gd name="connsiteY3-96" fmla="*/ 223173 h 923906"/>
                <a:gd name="connsiteX4-97" fmla="*/ 916461 w 918524"/>
                <a:gd name="connsiteY4-98" fmla="*/ 349269 h 923906"/>
                <a:gd name="connsiteX5-99" fmla="*/ 774876 w 918524"/>
                <a:gd name="connsiteY5-100" fmla="*/ 613293 h 923906"/>
                <a:gd name="connsiteX6-101" fmla="*/ 741827 w 918524"/>
                <a:gd name="connsiteY6-102" fmla="*/ 914398 h 923906"/>
                <a:gd name="connsiteX7-103" fmla="*/ 459262 w 918524"/>
                <a:gd name="connsiteY7-104" fmla="*/ 854400 h 923906"/>
                <a:gd name="connsiteX8-105" fmla="*/ 176697 w 918524"/>
                <a:gd name="connsiteY8-106" fmla="*/ 914398 h 923906"/>
                <a:gd name="connsiteX9-107" fmla="*/ 143648 w 918524"/>
                <a:gd name="connsiteY9-108" fmla="*/ 613293 h 923906"/>
                <a:gd name="connsiteX10-109" fmla="*/ 2063 w 918524"/>
                <a:gd name="connsiteY10-110" fmla="*/ 349269 h 923906"/>
                <a:gd name="connsiteX0-111" fmla="*/ 2063 w 918524"/>
                <a:gd name="connsiteY0-112" fmla="*/ 349269 h 923906"/>
                <a:gd name="connsiteX1-113" fmla="*/ 264202 w 918524"/>
                <a:gd name="connsiteY1-114" fmla="*/ 223173 h 923906"/>
                <a:gd name="connsiteX2-115" fmla="*/ 459262 w 918524"/>
                <a:gd name="connsiteY2-116" fmla="*/ 0 h 923906"/>
                <a:gd name="connsiteX3-117" fmla="*/ 654322 w 918524"/>
                <a:gd name="connsiteY3-118" fmla="*/ 223173 h 923906"/>
                <a:gd name="connsiteX4-119" fmla="*/ 916461 w 918524"/>
                <a:gd name="connsiteY4-120" fmla="*/ 349269 h 923906"/>
                <a:gd name="connsiteX5-121" fmla="*/ 774876 w 918524"/>
                <a:gd name="connsiteY5-122" fmla="*/ 613293 h 923906"/>
                <a:gd name="connsiteX6-123" fmla="*/ 741827 w 918524"/>
                <a:gd name="connsiteY6-124" fmla="*/ 914398 h 923906"/>
                <a:gd name="connsiteX7-125" fmla="*/ 459262 w 918524"/>
                <a:gd name="connsiteY7-126" fmla="*/ 854400 h 923906"/>
                <a:gd name="connsiteX8-127" fmla="*/ 176697 w 918524"/>
                <a:gd name="connsiteY8-128" fmla="*/ 914398 h 923906"/>
                <a:gd name="connsiteX9-129" fmla="*/ 143648 w 918524"/>
                <a:gd name="connsiteY9-130" fmla="*/ 613293 h 923906"/>
                <a:gd name="connsiteX10-131" fmla="*/ 2063 w 918524"/>
                <a:gd name="connsiteY10-132" fmla="*/ 349269 h 923906"/>
                <a:gd name="connsiteX0-133" fmla="*/ 2063 w 918524"/>
                <a:gd name="connsiteY0-134" fmla="*/ 349269 h 923906"/>
                <a:gd name="connsiteX1-135" fmla="*/ 264202 w 918524"/>
                <a:gd name="connsiteY1-136" fmla="*/ 223173 h 923906"/>
                <a:gd name="connsiteX2-137" fmla="*/ 459262 w 918524"/>
                <a:gd name="connsiteY2-138" fmla="*/ 0 h 923906"/>
                <a:gd name="connsiteX3-139" fmla="*/ 654322 w 918524"/>
                <a:gd name="connsiteY3-140" fmla="*/ 223173 h 923906"/>
                <a:gd name="connsiteX4-141" fmla="*/ 916461 w 918524"/>
                <a:gd name="connsiteY4-142" fmla="*/ 349269 h 923906"/>
                <a:gd name="connsiteX5-143" fmla="*/ 774876 w 918524"/>
                <a:gd name="connsiteY5-144" fmla="*/ 613293 h 923906"/>
                <a:gd name="connsiteX6-145" fmla="*/ 741827 w 918524"/>
                <a:gd name="connsiteY6-146" fmla="*/ 914398 h 923906"/>
                <a:gd name="connsiteX7-147" fmla="*/ 459262 w 918524"/>
                <a:gd name="connsiteY7-148" fmla="*/ 854400 h 923906"/>
                <a:gd name="connsiteX8-149" fmla="*/ 176697 w 918524"/>
                <a:gd name="connsiteY8-150" fmla="*/ 914398 h 923906"/>
                <a:gd name="connsiteX9-151" fmla="*/ 143648 w 918524"/>
                <a:gd name="connsiteY9-152" fmla="*/ 613293 h 923906"/>
                <a:gd name="connsiteX10-153" fmla="*/ 2063 w 918524"/>
                <a:gd name="connsiteY10-154" fmla="*/ 349269 h 92390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</a:cxnLst>
              <a:rect l="l" t="t" r="r" b="b"/>
              <a:pathLst>
                <a:path w="918524" h="923906">
                  <a:moveTo>
                    <a:pt x="2063" y="349269"/>
                  </a:moveTo>
                  <a:cubicBezTo>
                    <a:pt x="22155" y="284249"/>
                    <a:pt x="188002" y="281384"/>
                    <a:pt x="264202" y="223173"/>
                  </a:cubicBezTo>
                  <a:cubicBezTo>
                    <a:pt x="340402" y="164962"/>
                    <a:pt x="394242" y="0"/>
                    <a:pt x="459262" y="0"/>
                  </a:cubicBezTo>
                  <a:cubicBezTo>
                    <a:pt x="524282" y="0"/>
                    <a:pt x="578122" y="164962"/>
                    <a:pt x="654322" y="223173"/>
                  </a:cubicBezTo>
                  <a:cubicBezTo>
                    <a:pt x="730522" y="281384"/>
                    <a:pt x="896369" y="284249"/>
                    <a:pt x="916461" y="349269"/>
                  </a:cubicBezTo>
                  <a:cubicBezTo>
                    <a:pt x="936553" y="414289"/>
                    <a:pt x="803982" y="519105"/>
                    <a:pt x="774876" y="613293"/>
                  </a:cubicBezTo>
                  <a:cubicBezTo>
                    <a:pt x="745770" y="707481"/>
                    <a:pt x="794429" y="874213"/>
                    <a:pt x="741827" y="914398"/>
                  </a:cubicBezTo>
                  <a:cubicBezTo>
                    <a:pt x="689225" y="954583"/>
                    <a:pt x="553450" y="854400"/>
                    <a:pt x="459262" y="854400"/>
                  </a:cubicBezTo>
                  <a:cubicBezTo>
                    <a:pt x="365074" y="874399"/>
                    <a:pt x="257367" y="928196"/>
                    <a:pt x="176697" y="914398"/>
                  </a:cubicBezTo>
                  <a:cubicBezTo>
                    <a:pt x="96027" y="900600"/>
                    <a:pt x="172754" y="707481"/>
                    <a:pt x="143648" y="613293"/>
                  </a:cubicBezTo>
                  <a:cubicBezTo>
                    <a:pt x="114542" y="519105"/>
                    <a:pt x="-18029" y="414289"/>
                    <a:pt x="2063" y="349269"/>
                  </a:cubicBezTo>
                  <a:close/>
                </a:path>
              </a:pathLst>
            </a:custGeom>
            <a:solidFill>
              <a:schemeClr val="bg1"/>
            </a:solidFill>
            <a:ln w="15875">
              <a:noFill/>
            </a:ln>
            <a:effectLst>
              <a:outerShdw blurRad="76200" dist="50800" dir="5400000" algn="t" rotWithShape="0">
                <a:prstClr val="black">
                  <a:alpha val="1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10646778" y="4762829"/>
              <a:ext cx="749726" cy="728735"/>
              <a:chOff x="11012539" y="4493889"/>
              <a:chExt cx="749726" cy="728735"/>
            </a:xfrm>
          </p:grpSpPr>
          <p:sp>
            <p:nvSpPr>
              <p:cNvPr id="11" name="五角星 2"/>
              <p:cNvSpPr/>
              <p:nvPr/>
            </p:nvSpPr>
            <p:spPr>
              <a:xfrm rot="20227648" flipH="1">
                <a:off x="11012539" y="4493889"/>
                <a:ext cx="749726" cy="728735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-1" fmla="*/ 0 w 914398"/>
                  <a:gd name="connsiteY0-2" fmla="*/ 349269 h 923906"/>
                  <a:gd name="connsiteX1-3" fmla="*/ 262139 w 914398"/>
                  <a:gd name="connsiteY1-4" fmla="*/ 223173 h 923906"/>
                  <a:gd name="connsiteX2-5" fmla="*/ 457199 w 914398"/>
                  <a:gd name="connsiteY2-6" fmla="*/ 0 h 923906"/>
                  <a:gd name="connsiteX3-7" fmla="*/ 652259 w 914398"/>
                  <a:gd name="connsiteY3-8" fmla="*/ 223173 h 923906"/>
                  <a:gd name="connsiteX4-9" fmla="*/ 914398 w 914398"/>
                  <a:gd name="connsiteY4-10" fmla="*/ 349269 h 923906"/>
                  <a:gd name="connsiteX5-11" fmla="*/ 772813 w 914398"/>
                  <a:gd name="connsiteY5-12" fmla="*/ 613293 h 923906"/>
                  <a:gd name="connsiteX6-13" fmla="*/ 739764 w 914398"/>
                  <a:gd name="connsiteY6-14" fmla="*/ 914398 h 923906"/>
                  <a:gd name="connsiteX7-15" fmla="*/ 457199 w 914398"/>
                  <a:gd name="connsiteY7-16" fmla="*/ 854400 h 923906"/>
                  <a:gd name="connsiteX8-17" fmla="*/ 174634 w 914398"/>
                  <a:gd name="connsiteY8-18" fmla="*/ 914398 h 923906"/>
                  <a:gd name="connsiteX9-19" fmla="*/ 141585 w 914398"/>
                  <a:gd name="connsiteY9-20" fmla="*/ 613293 h 923906"/>
                  <a:gd name="connsiteX10-21" fmla="*/ 0 w 914398"/>
                  <a:gd name="connsiteY10-22" fmla="*/ 349269 h 923906"/>
                  <a:gd name="connsiteX0-23" fmla="*/ 0 w 916461"/>
                  <a:gd name="connsiteY0-24" fmla="*/ 349269 h 923906"/>
                  <a:gd name="connsiteX1-25" fmla="*/ 262139 w 916461"/>
                  <a:gd name="connsiteY1-26" fmla="*/ 223173 h 923906"/>
                  <a:gd name="connsiteX2-27" fmla="*/ 457199 w 916461"/>
                  <a:gd name="connsiteY2-28" fmla="*/ 0 h 923906"/>
                  <a:gd name="connsiteX3-29" fmla="*/ 652259 w 916461"/>
                  <a:gd name="connsiteY3-30" fmla="*/ 223173 h 923906"/>
                  <a:gd name="connsiteX4-31" fmla="*/ 914398 w 916461"/>
                  <a:gd name="connsiteY4-32" fmla="*/ 349269 h 923906"/>
                  <a:gd name="connsiteX5-33" fmla="*/ 772813 w 916461"/>
                  <a:gd name="connsiteY5-34" fmla="*/ 613293 h 923906"/>
                  <a:gd name="connsiteX6-35" fmla="*/ 739764 w 916461"/>
                  <a:gd name="connsiteY6-36" fmla="*/ 914398 h 923906"/>
                  <a:gd name="connsiteX7-37" fmla="*/ 457199 w 916461"/>
                  <a:gd name="connsiteY7-38" fmla="*/ 854400 h 923906"/>
                  <a:gd name="connsiteX8-39" fmla="*/ 174634 w 916461"/>
                  <a:gd name="connsiteY8-40" fmla="*/ 914398 h 923906"/>
                  <a:gd name="connsiteX9-41" fmla="*/ 141585 w 916461"/>
                  <a:gd name="connsiteY9-42" fmla="*/ 613293 h 923906"/>
                  <a:gd name="connsiteX10-43" fmla="*/ 0 w 916461"/>
                  <a:gd name="connsiteY10-44" fmla="*/ 349269 h 923906"/>
                  <a:gd name="connsiteX0-45" fmla="*/ 0 w 916461"/>
                  <a:gd name="connsiteY0-46" fmla="*/ 349269 h 923906"/>
                  <a:gd name="connsiteX1-47" fmla="*/ 262139 w 916461"/>
                  <a:gd name="connsiteY1-48" fmla="*/ 223173 h 923906"/>
                  <a:gd name="connsiteX2-49" fmla="*/ 457199 w 916461"/>
                  <a:gd name="connsiteY2-50" fmla="*/ 0 h 923906"/>
                  <a:gd name="connsiteX3-51" fmla="*/ 652259 w 916461"/>
                  <a:gd name="connsiteY3-52" fmla="*/ 223173 h 923906"/>
                  <a:gd name="connsiteX4-53" fmla="*/ 914398 w 916461"/>
                  <a:gd name="connsiteY4-54" fmla="*/ 349269 h 923906"/>
                  <a:gd name="connsiteX5-55" fmla="*/ 772813 w 916461"/>
                  <a:gd name="connsiteY5-56" fmla="*/ 613293 h 923906"/>
                  <a:gd name="connsiteX6-57" fmla="*/ 739764 w 916461"/>
                  <a:gd name="connsiteY6-58" fmla="*/ 914398 h 923906"/>
                  <a:gd name="connsiteX7-59" fmla="*/ 457199 w 916461"/>
                  <a:gd name="connsiteY7-60" fmla="*/ 854400 h 923906"/>
                  <a:gd name="connsiteX8-61" fmla="*/ 174634 w 916461"/>
                  <a:gd name="connsiteY8-62" fmla="*/ 914398 h 923906"/>
                  <a:gd name="connsiteX9-63" fmla="*/ 141585 w 916461"/>
                  <a:gd name="connsiteY9-64" fmla="*/ 613293 h 923906"/>
                  <a:gd name="connsiteX10-65" fmla="*/ 0 w 916461"/>
                  <a:gd name="connsiteY10-66" fmla="*/ 349269 h 923906"/>
                  <a:gd name="connsiteX0-67" fmla="*/ 2063 w 918524"/>
                  <a:gd name="connsiteY0-68" fmla="*/ 349269 h 923906"/>
                  <a:gd name="connsiteX1-69" fmla="*/ 264202 w 918524"/>
                  <a:gd name="connsiteY1-70" fmla="*/ 223173 h 923906"/>
                  <a:gd name="connsiteX2-71" fmla="*/ 459262 w 918524"/>
                  <a:gd name="connsiteY2-72" fmla="*/ 0 h 923906"/>
                  <a:gd name="connsiteX3-73" fmla="*/ 654322 w 918524"/>
                  <a:gd name="connsiteY3-74" fmla="*/ 223173 h 923906"/>
                  <a:gd name="connsiteX4-75" fmla="*/ 916461 w 918524"/>
                  <a:gd name="connsiteY4-76" fmla="*/ 349269 h 923906"/>
                  <a:gd name="connsiteX5-77" fmla="*/ 774876 w 918524"/>
                  <a:gd name="connsiteY5-78" fmla="*/ 613293 h 923906"/>
                  <a:gd name="connsiteX6-79" fmla="*/ 741827 w 918524"/>
                  <a:gd name="connsiteY6-80" fmla="*/ 914398 h 923906"/>
                  <a:gd name="connsiteX7-81" fmla="*/ 459262 w 918524"/>
                  <a:gd name="connsiteY7-82" fmla="*/ 854400 h 923906"/>
                  <a:gd name="connsiteX8-83" fmla="*/ 176697 w 918524"/>
                  <a:gd name="connsiteY8-84" fmla="*/ 914398 h 923906"/>
                  <a:gd name="connsiteX9-85" fmla="*/ 143648 w 918524"/>
                  <a:gd name="connsiteY9-86" fmla="*/ 613293 h 923906"/>
                  <a:gd name="connsiteX10-87" fmla="*/ 2063 w 918524"/>
                  <a:gd name="connsiteY10-88" fmla="*/ 349269 h 923906"/>
                  <a:gd name="connsiteX0-89" fmla="*/ 2063 w 918524"/>
                  <a:gd name="connsiteY0-90" fmla="*/ 349269 h 923906"/>
                  <a:gd name="connsiteX1-91" fmla="*/ 264202 w 918524"/>
                  <a:gd name="connsiteY1-92" fmla="*/ 223173 h 923906"/>
                  <a:gd name="connsiteX2-93" fmla="*/ 459262 w 918524"/>
                  <a:gd name="connsiteY2-94" fmla="*/ 0 h 923906"/>
                  <a:gd name="connsiteX3-95" fmla="*/ 654322 w 918524"/>
                  <a:gd name="connsiteY3-96" fmla="*/ 223173 h 923906"/>
                  <a:gd name="connsiteX4-97" fmla="*/ 916461 w 918524"/>
                  <a:gd name="connsiteY4-98" fmla="*/ 349269 h 923906"/>
                  <a:gd name="connsiteX5-99" fmla="*/ 774876 w 918524"/>
                  <a:gd name="connsiteY5-100" fmla="*/ 613293 h 923906"/>
                  <a:gd name="connsiteX6-101" fmla="*/ 741827 w 918524"/>
                  <a:gd name="connsiteY6-102" fmla="*/ 914398 h 923906"/>
                  <a:gd name="connsiteX7-103" fmla="*/ 459262 w 918524"/>
                  <a:gd name="connsiteY7-104" fmla="*/ 854400 h 923906"/>
                  <a:gd name="connsiteX8-105" fmla="*/ 176697 w 918524"/>
                  <a:gd name="connsiteY8-106" fmla="*/ 914398 h 923906"/>
                  <a:gd name="connsiteX9-107" fmla="*/ 143648 w 918524"/>
                  <a:gd name="connsiteY9-108" fmla="*/ 613293 h 923906"/>
                  <a:gd name="connsiteX10-109" fmla="*/ 2063 w 918524"/>
                  <a:gd name="connsiteY10-110" fmla="*/ 349269 h 923906"/>
                  <a:gd name="connsiteX0-111" fmla="*/ 2063 w 918524"/>
                  <a:gd name="connsiteY0-112" fmla="*/ 349269 h 923906"/>
                  <a:gd name="connsiteX1-113" fmla="*/ 264202 w 918524"/>
                  <a:gd name="connsiteY1-114" fmla="*/ 223173 h 923906"/>
                  <a:gd name="connsiteX2-115" fmla="*/ 459262 w 918524"/>
                  <a:gd name="connsiteY2-116" fmla="*/ 0 h 923906"/>
                  <a:gd name="connsiteX3-117" fmla="*/ 654322 w 918524"/>
                  <a:gd name="connsiteY3-118" fmla="*/ 223173 h 923906"/>
                  <a:gd name="connsiteX4-119" fmla="*/ 916461 w 918524"/>
                  <a:gd name="connsiteY4-120" fmla="*/ 349269 h 923906"/>
                  <a:gd name="connsiteX5-121" fmla="*/ 774876 w 918524"/>
                  <a:gd name="connsiteY5-122" fmla="*/ 613293 h 923906"/>
                  <a:gd name="connsiteX6-123" fmla="*/ 741827 w 918524"/>
                  <a:gd name="connsiteY6-124" fmla="*/ 914398 h 923906"/>
                  <a:gd name="connsiteX7-125" fmla="*/ 459262 w 918524"/>
                  <a:gd name="connsiteY7-126" fmla="*/ 854400 h 923906"/>
                  <a:gd name="connsiteX8-127" fmla="*/ 176697 w 918524"/>
                  <a:gd name="connsiteY8-128" fmla="*/ 914398 h 923906"/>
                  <a:gd name="connsiteX9-129" fmla="*/ 143648 w 918524"/>
                  <a:gd name="connsiteY9-130" fmla="*/ 613293 h 923906"/>
                  <a:gd name="connsiteX10-131" fmla="*/ 2063 w 918524"/>
                  <a:gd name="connsiteY10-132" fmla="*/ 349269 h 923906"/>
                  <a:gd name="connsiteX0-133" fmla="*/ 2063 w 918524"/>
                  <a:gd name="connsiteY0-134" fmla="*/ 349269 h 923906"/>
                  <a:gd name="connsiteX1-135" fmla="*/ 264202 w 918524"/>
                  <a:gd name="connsiteY1-136" fmla="*/ 223173 h 923906"/>
                  <a:gd name="connsiteX2-137" fmla="*/ 459262 w 918524"/>
                  <a:gd name="connsiteY2-138" fmla="*/ 0 h 923906"/>
                  <a:gd name="connsiteX3-139" fmla="*/ 654322 w 918524"/>
                  <a:gd name="connsiteY3-140" fmla="*/ 223173 h 923906"/>
                  <a:gd name="connsiteX4-141" fmla="*/ 916461 w 918524"/>
                  <a:gd name="connsiteY4-142" fmla="*/ 349269 h 923906"/>
                  <a:gd name="connsiteX5-143" fmla="*/ 774876 w 918524"/>
                  <a:gd name="connsiteY5-144" fmla="*/ 613293 h 923906"/>
                  <a:gd name="connsiteX6-145" fmla="*/ 741827 w 918524"/>
                  <a:gd name="connsiteY6-146" fmla="*/ 914398 h 923906"/>
                  <a:gd name="connsiteX7-147" fmla="*/ 459262 w 918524"/>
                  <a:gd name="connsiteY7-148" fmla="*/ 854400 h 923906"/>
                  <a:gd name="connsiteX8-149" fmla="*/ 176697 w 918524"/>
                  <a:gd name="connsiteY8-150" fmla="*/ 914398 h 923906"/>
                  <a:gd name="connsiteX9-151" fmla="*/ 143648 w 918524"/>
                  <a:gd name="connsiteY9-152" fmla="*/ 613293 h 923906"/>
                  <a:gd name="connsiteX10-153" fmla="*/ 2063 w 918524"/>
                  <a:gd name="connsiteY10-154" fmla="*/ 349269 h 923906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</a:cxnLst>
                <a:rect l="l" t="t" r="r" b="b"/>
                <a:pathLst>
                  <a:path w="918524" h="923906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FFFF00"/>
              </a:solidFill>
              <a:ln w="15875">
                <a:solidFill>
                  <a:srgbClr val="FFFF00"/>
                </a:solidFill>
              </a:ln>
              <a:effectLst>
                <a:innerShdw blurRad="292100">
                  <a:srgbClr val="FFC000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五角星 2"/>
              <p:cNvSpPr/>
              <p:nvPr/>
            </p:nvSpPr>
            <p:spPr>
              <a:xfrm rot="20424262">
                <a:off x="11046365" y="4655056"/>
                <a:ext cx="290576" cy="221980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-1" fmla="*/ 0 w 914398"/>
                  <a:gd name="connsiteY0-2" fmla="*/ 349269 h 923906"/>
                  <a:gd name="connsiteX1-3" fmla="*/ 262139 w 914398"/>
                  <a:gd name="connsiteY1-4" fmla="*/ 223173 h 923906"/>
                  <a:gd name="connsiteX2-5" fmla="*/ 457199 w 914398"/>
                  <a:gd name="connsiteY2-6" fmla="*/ 0 h 923906"/>
                  <a:gd name="connsiteX3-7" fmla="*/ 652259 w 914398"/>
                  <a:gd name="connsiteY3-8" fmla="*/ 223173 h 923906"/>
                  <a:gd name="connsiteX4-9" fmla="*/ 914398 w 914398"/>
                  <a:gd name="connsiteY4-10" fmla="*/ 349269 h 923906"/>
                  <a:gd name="connsiteX5-11" fmla="*/ 772813 w 914398"/>
                  <a:gd name="connsiteY5-12" fmla="*/ 613293 h 923906"/>
                  <a:gd name="connsiteX6-13" fmla="*/ 739764 w 914398"/>
                  <a:gd name="connsiteY6-14" fmla="*/ 914398 h 923906"/>
                  <a:gd name="connsiteX7-15" fmla="*/ 457199 w 914398"/>
                  <a:gd name="connsiteY7-16" fmla="*/ 854400 h 923906"/>
                  <a:gd name="connsiteX8-17" fmla="*/ 174634 w 914398"/>
                  <a:gd name="connsiteY8-18" fmla="*/ 914398 h 923906"/>
                  <a:gd name="connsiteX9-19" fmla="*/ 141585 w 914398"/>
                  <a:gd name="connsiteY9-20" fmla="*/ 613293 h 923906"/>
                  <a:gd name="connsiteX10-21" fmla="*/ 0 w 914398"/>
                  <a:gd name="connsiteY10-22" fmla="*/ 349269 h 923906"/>
                  <a:gd name="connsiteX0-23" fmla="*/ 0 w 916461"/>
                  <a:gd name="connsiteY0-24" fmla="*/ 349269 h 923906"/>
                  <a:gd name="connsiteX1-25" fmla="*/ 262139 w 916461"/>
                  <a:gd name="connsiteY1-26" fmla="*/ 223173 h 923906"/>
                  <a:gd name="connsiteX2-27" fmla="*/ 457199 w 916461"/>
                  <a:gd name="connsiteY2-28" fmla="*/ 0 h 923906"/>
                  <a:gd name="connsiteX3-29" fmla="*/ 652259 w 916461"/>
                  <a:gd name="connsiteY3-30" fmla="*/ 223173 h 923906"/>
                  <a:gd name="connsiteX4-31" fmla="*/ 914398 w 916461"/>
                  <a:gd name="connsiteY4-32" fmla="*/ 349269 h 923906"/>
                  <a:gd name="connsiteX5-33" fmla="*/ 772813 w 916461"/>
                  <a:gd name="connsiteY5-34" fmla="*/ 613293 h 923906"/>
                  <a:gd name="connsiteX6-35" fmla="*/ 739764 w 916461"/>
                  <a:gd name="connsiteY6-36" fmla="*/ 914398 h 923906"/>
                  <a:gd name="connsiteX7-37" fmla="*/ 457199 w 916461"/>
                  <a:gd name="connsiteY7-38" fmla="*/ 854400 h 923906"/>
                  <a:gd name="connsiteX8-39" fmla="*/ 174634 w 916461"/>
                  <a:gd name="connsiteY8-40" fmla="*/ 914398 h 923906"/>
                  <a:gd name="connsiteX9-41" fmla="*/ 141585 w 916461"/>
                  <a:gd name="connsiteY9-42" fmla="*/ 613293 h 923906"/>
                  <a:gd name="connsiteX10-43" fmla="*/ 0 w 916461"/>
                  <a:gd name="connsiteY10-44" fmla="*/ 349269 h 923906"/>
                  <a:gd name="connsiteX0-45" fmla="*/ 0 w 916461"/>
                  <a:gd name="connsiteY0-46" fmla="*/ 349269 h 923906"/>
                  <a:gd name="connsiteX1-47" fmla="*/ 262139 w 916461"/>
                  <a:gd name="connsiteY1-48" fmla="*/ 223173 h 923906"/>
                  <a:gd name="connsiteX2-49" fmla="*/ 457199 w 916461"/>
                  <a:gd name="connsiteY2-50" fmla="*/ 0 h 923906"/>
                  <a:gd name="connsiteX3-51" fmla="*/ 652259 w 916461"/>
                  <a:gd name="connsiteY3-52" fmla="*/ 223173 h 923906"/>
                  <a:gd name="connsiteX4-53" fmla="*/ 914398 w 916461"/>
                  <a:gd name="connsiteY4-54" fmla="*/ 349269 h 923906"/>
                  <a:gd name="connsiteX5-55" fmla="*/ 772813 w 916461"/>
                  <a:gd name="connsiteY5-56" fmla="*/ 613293 h 923906"/>
                  <a:gd name="connsiteX6-57" fmla="*/ 739764 w 916461"/>
                  <a:gd name="connsiteY6-58" fmla="*/ 914398 h 923906"/>
                  <a:gd name="connsiteX7-59" fmla="*/ 457199 w 916461"/>
                  <a:gd name="connsiteY7-60" fmla="*/ 854400 h 923906"/>
                  <a:gd name="connsiteX8-61" fmla="*/ 174634 w 916461"/>
                  <a:gd name="connsiteY8-62" fmla="*/ 914398 h 923906"/>
                  <a:gd name="connsiteX9-63" fmla="*/ 141585 w 916461"/>
                  <a:gd name="connsiteY9-64" fmla="*/ 613293 h 923906"/>
                  <a:gd name="connsiteX10-65" fmla="*/ 0 w 916461"/>
                  <a:gd name="connsiteY10-66" fmla="*/ 349269 h 923906"/>
                  <a:gd name="connsiteX0-67" fmla="*/ 2063 w 918524"/>
                  <a:gd name="connsiteY0-68" fmla="*/ 349269 h 923906"/>
                  <a:gd name="connsiteX1-69" fmla="*/ 264202 w 918524"/>
                  <a:gd name="connsiteY1-70" fmla="*/ 223173 h 923906"/>
                  <a:gd name="connsiteX2-71" fmla="*/ 459262 w 918524"/>
                  <a:gd name="connsiteY2-72" fmla="*/ 0 h 923906"/>
                  <a:gd name="connsiteX3-73" fmla="*/ 654322 w 918524"/>
                  <a:gd name="connsiteY3-74" fmla="*/ 223173 h 923906"/>
                  <a:gd name="connsiteX4-75" fmla="*/ 916461 w 918524"/>
                  <a:gd name="connsiteY4-76" fmla="*/ 349269 h 923906"/>
                  <a:gd name="connsiteX5-77" fmla="*/ 774876 w 918524"/>
                  <a:gd name="connsiteY5-78" fmla="*/ 613293 h 923906"/>
                  <a:gd name="connsiteX6-79" fmla="*/ 741827 w 918524"/>
                  <a:gd name="connsiteY6-80" fmla="*/ 914398 h 923906"/>
                  <a:gd name="connsiteX7-81" fmla="*/ 459262 w 918524"/>
                  <a:gd name="connsiteY7-82" fmla="*/ 854400 h 923906"/>
                  <a:gd name="connsiteX8-83" fmla="*/ 176697 w 918524"/>
                  <a:gd name="connsiteY8-84" fmla="*/ 914398 h 923906"/>
                  <a:gd name="connsiteX9-85" fmla="*/ 143648 w 918524"/>
                  <a:gd name="connsiteY9-86" fmla="*/ 613293 h 923906"/>
                  <a:gd name="connsiteX10-87" fmla="*/ 2063 w 918524"/>
                  <a:gd name="connsiteY10-88" fmla="*/ 349269 h 923906"/>
                  <a:gd name="connsiteX0-89" fmla="*/ 2063 w 918524"/>
                  <a:gd name="connsiteY0-90" fmla="*/ 349269 h 923906"/>
                  <a:gd name="connsiteX1-91" fmla="*/ 264202 w 918524"/>
                  <a:gd name="connsiteY1-92" fmla="*/ 223173 h 923906"/>
                  <a:gd name="connsiteX2-93" fmla="*/ 459262 w 918524"/>
                  <a:gd name="connsiteY2-94" fmla="*/ 0 h 923906"/>
                  <a:gd name="connsiteX3-95" fmla="*/ 654322 w 918524"/>
                  <a:gd name="connsiteY3-96" fmla="*/ 223173 h 923906"/>
                  <a:gd name="connsiteX4-97" fmla="*/ 916461 w 918524"/>
                  <a:gd name="connsiteY4-98" fmla="*/ 349269 h 923906"/>
                  <a:gd name="connsiteX5-99" fmla="*/ 774876 w 918524"/>
                  <a:gd name="connsiteY5-100" fmla="*/ 613293 h 923906"/>
                  <a:gd name="connsiteX6-101" fmla="*/ 741827 w 918524"/>
                  <a:gd name="connsiteY6-102" fmla="*/ 914398 h 923906"/>
                  <a:gd name="connsiteX7-103" fmla="*/ 459262 w 918524"/>
                  <a:gd name="connsiteY7-104" fmla="*/ 854400 h 923906"/>
                  <a:gd name="connsiteX8-105" fmla="*/ 176697 w 918524"/>
                  <a:gd name="connsiteY8-106" fmla="*/ 914398 h 923906"/>
                  <a:gd name="connsiteX9-107" fmla="*/ 143648 w 918524"/>
                  <a:gd name="connsiteY9-108" fmla="*/ 613293 h 923906"/>
                  <a:gd name="connsiteX10-109" fmla="*/ 2063 w 918524"/>
                  <a:gd name="connsiteY10-110" fmla="*/ 349269 h 923906"/>
                  <a:gd name="connsiteX0-111" fmla="*/ 2063 w 918524"/>
                  <a:gd name="connsiteY0-112" fmla="*/ 349269 h 923906"/>
                  <a:gd name="connsiteX1-113" fmla="*/ 264202 w 918524"/>
                  <a:gd name="connsiteY1-114" fmla="*/ 223173 h 923906"/>
                  <a:gd name="connsiteX2-115" fmla="*/ 459262 w 918524"/>
                  <a:gd name="connsiteY2-116" fmla="*/ 0 h 923906"/>
                  <a:gd name="connsiteX3-117" fmla="*/ 654322 w 918524"/>
                  <a:gd name="connsiteY3-118" fmla="*/ 223173 h 923906"/>
                  <a:gd name="connsiteX4-119" fmla="*/ 916461 w 918524"/>
                  <a:gd name="connsiteY4-120" fmla="*/ 349269 h 923906"/>
                  <a:gd name="connsiteX5-121" fmla="*/ 774876 w 918524"/>
                  <a:gd name="connsiteY5-122" fmla="*/ 613293 h 923906"/>
                  <a:gd name="connsiteX6-123" fmla="*/ 741827 w 918524"/>
                  <a:gd name="connsiteY6-124" fmla="*/ 914398 h 923906"/>
                  <a:gd name="connsiteX7-125" fmla="*/ 459262 w 918524"/>
                  <a:gd name="connsiteY7-126" fmla="*/ 854400 h 923906"/>
                  <a:gd name="connsiteX8-127" fmla="*/ 176697 w 918524"/>
                  <a:gd name="connsiteY8-128" fmla="*/ 914398 h 923906"/>
                  <a:gd name="connsiteX9-129" fmla="*/ 143648 w 918524"/>
                  <a:gd name="connsiteY9-130" fmla="*/ 613293 h 923906"/>
                  <a:gd name="connsiteX10-131" fmla="*/ 2063 w 918524"/>
                  <a:gd name="connsiteY10-132" fmla="*/ 349269 h 923906"/>
                  <a:gd name="connsiteX0-133" fmla="*/ 2063 w 918524"/>
                  <a:gd name="connsiteY0-134" fmla="*/ 349269 h 923906"/>
                  <a:gd name="connsiteX1-135" fmla="*/ 264202 w 918524"/>
                  <a:gd name="connsiteY1-136" fmla="*/ 223173 h 923906"/>
                  <a:gd name="connsiteX2-137" fmla="*/ 459262 w 918524"/>
                  <a:gd name="connsiteY2-138" fmla="*/ 0 h 923906"/>
                  <a:gd name="connsiteX3-139" fmla="*/ 654322 w 918524"/>
                  <a:gd name="connsiteY3-140" fmla="*/ 223173 h 923906"/>
                  <a:gd name="connsiteX4-141" fmla="*/ 916461 w 918524"/>
                  <a:gd name="connsiteY4-142" fmla="*/ 349269 h 923906"/>
                  <a:gd name="connsiteX5-143" fmla="*/ 774876 w 918524"/>
                  <a:gd name="connsiteY5-144" fmla="*/ 613293 h 923906"/>
                  <a:gd name="connsiteX6-145" fmla="*/ 741827 w 918524"/>
                  <a:gd name="connsiteY6-146" fmla="*/ 914398 h 923906"/>
                  <a:gd name="connsiteX7-147" fmla="*/ 459262 w 918524"/>
                  <a:gd name="connsiteY7-148" fmla="*/ 854400 h 923906"/>
                  <a:gd name="connsiteX8-149" fmla="*/ 176697 w 918524"/>
                  <a:gd name="connsiteY8-150" fmla="*/ 914398 h 923906"/>
                  <a:gd name="connsiteX9-151" fmla="*/ 143648 w 918524"/>
                  <a:gd name="connsiteY9-152" fmla="*/ 613293 h 923906"/>
                  <a:gd name="connsiteX10-153" fmla="*/ 2063 w 918524"/>
                  <a:gd name="connsiteY10-154" fmla="*/ 349269 h 923906"/>
                  <a:gd name="connsiteX0-155" fmla="*/ 654322 w 918524"/>
                  <a:gd name="connsiteY0-156" fmla="*/ 223173 h 923906"/>
                  <a:gd name="connsiteX1-157" fmla="*/ 916461 w 918524"/>
                  <a:gd name="connsiteY1-158" fmla="*/ 349269 h 923906"/>
                  <a:gd name="connsiteX2-159" fmla="*/ 774876 w 918524"/>
                  <a:gd name="connsiteY2-160" fmla="*/ 613293 h 923906"/>
                  <a:gd name="connsiteX3-161" fmla="*/ 741827 w 918524"/>
                  <a:gd name="connsiteY3-162" fmla="*/ 914398 h 923906"/>
                  <a:gd name="connsiteX4-163" fmla="*/ 459262 w 918524"/>
                  <a:gd name="connsiteY4-164" fmla="*/ 854400 h 923906"/>
                  <a:gd name="connsiteX5-165" fmla="*/ 176697 w 918524"/>
                  <a:gd name="connsiteY5-166" fmla="*/ 914398 h 923906"/>
                  <a:gd name="connsiteX6-167" fmla="*/ 143648 w 918524"/>
                  <a:gd name="connsiteY6-168" fmla="*/ 613293 h 923906"/>
                  <a:gd name="connsiteX7-169" fmla="*/ 2063 w 918524"/>
                  <a:gd name="connsiteY7-170" fmla="*/ 349269 h 923906"/>
                  <a:gd name="connsiteX8-171" fmla="*/ 264202 w 918524"/>
                  <a:gd name="connsiteY8-172" fmla="*/ 223173 h 923906"/>
                  <a:gd name="connsiteX9-173" fmla="*/ 459262 w 918524"/>
                  <a:gd name="connsiteY9-174" fmla="*/ 0 h 923906"/>
                  <a:gd name="connsiteX10-175" fmla="*/ 715845 w 918524"/>
                  <a:gd name="connsiteY10-176" fmla="*/ 284696 h 923906"/>
                  <a:gd name="connsiteX0-177" fmla="*/ 916461 w 918524"/>
                  <a:gd name="connsiteY0-178" fmla="*/ 349269 h 923906"/>
                  <a:gd name="connsiteX1-179" fmla="*/ 774876 w 918524"/>
                  <a:gd name="connsiteY1-180" fmla="*/ 613293 h 923906"/>
                  <a:gd name="connsiteX2-181" fmla="*/ 741827 w 918524"/>
                  <a:gd name="connsiteY2-182" fmla="*/ 914398 h 923906"/>
                  <a:gd name="connsiteX3-183" fmla="*/ 459262 w 918524"/>
                  <a:gd name="connsiteY3-184" fmla="*/ 854400 h 923906"/>
                  <a:gd name="connsiteX4-185" fmla="*/ 176697 w 918524"/>
                  <a:gd name="connsiteY4-186" fmla="*/ 914398 h 923906"/>
                  <a:gd name="connsiteX5-187" fmla="*/ 143648 w 918524"/>
                  <a:gd name="connsiteY5-188" fmla="*/ 613293 h 923906"/>
                  <a:gd name="connsiteX6-189" fmla="*/ 2063 w 918524"/>
                  <a:gd name="connsiteY6-190" fmla="*/ 349269 h 923906"/>
                  <a:gd name="connsiteX7-191" fmla="*/ 264202 w 918524"/>
                  <a:gd name="connsiteY7-192" fmla="*/ 223173 h 923906"/>
                  <a:gd name="connsiteX8-193" fmla="*/ 459262 w 918524"/>
                  <a:gd name="connsiteY8-194" fmla="*/ 0 h 923906"/>
                  <a:gd name="connsiteX9-195" fmla="*/ 715845 w 918524"/>
                  <a:gd name="connsiteY9-196" fmla="*/ 284696 h 923906"/>
                  <a:gd name="connsiteX0-197" fmla="*/ 774876 w 774876"/>
                  <a:gd name="connsiteY0-198" fmla="*/ 613293 h 923906"/>
                  <a:gd name="connsiteX1-199" fmla="*/ 741827 w 774876"/>
                  <a:gd name="connsiteY1-200" fmla="*/ 914398 h 923906"/>
                  <a:gd name="connsiteX2-201" fmla="*/ 459262 w 774876"/>
                  <a:gd name="connsiteY2-202" fmla="*/ 854400 h 923906"/>
                  <a:gd name="connsiteX3-203" fmla="*/ 176697 w 774876"/>
                  <a:gd name="connsiteY3-204" fmla="*/ 914398 h 923906"/>
                  <a:gd name="connsiteX4-205" fmla="*/ 143648 w 774876"/>
                  <a:gd name="connsiteY4-206" fmla="*/ 613293 h 923906"/>
                  <a:gd name="connsiteX5-207" fmla="*/ 2063 w 774876"/>
                  <a:gd name="connsiteY5-208" fmla="*/ 349269 h 923906"/>
                  <a:gd name="connsiteX6-209" fmla="*/ 264202 w 774876"/>
                  <a:gd name="connsiteY6-210" fmla="*/ 223173 h 923906"/>
                  <a:gd name="connsiteX7-211" fmla="*/ 459262 w 774876"/>
                  <a:gd name="connsiteY7-212" fmla="*/ 0 h 923906"/>
                  <a:gd name="connsiteX8-213" fmla="*/ 715845 w 774876"/>
                  <a:gd name="connsiteY8-214" fmla="*/ 284696 h 923906"/>
                  <a:gd name="connsiteX0-215" fmla="*/ 741827 w 741827"/>
                  <a:gd name="connsiteY0-216" fmla="*/ 914398 h 923906"/>
                  <a:gd name="connsiteX1-217" fmla="*/ 459262 w 741827"/>
                  <a:gd name="connsiteY1-218" fmla="*/ 854400 h 923906"/>
                  <a:gd name="connsiteX2-219" fmla="*/ 176697 w 741827"/>
                  <a:gd name="connsiteY2-220" fmla="*/ 914398 h 923906"/>
                  <a:gd name="connsiteX3-221" fmla="*/ 143648 w 741827"/>
                  <a:gd name="connsiteY3-222" fmla="*/ 613293 h 923906"/>
                  <a:gd name="connsiteX4-223" fmla="*/ 2063 w 741827"/>
                  <a:gd name="connsiteY4-224" fmla="*/ 349269 h 923906"/>
                  <a:gd name="connsiteX5-225" fmla="*/ 264202 w 741827"/>
                  <a:gd name="connsiteY5-226" fmla="*/ 223173 h 923906"/>
                  <a:gd name="connsiteX6-227" fmla="*/ 459262 w 741827"/>
                  <a:gd name="connsiteY6-228" fmla="*/ 0 h 923906"/>
                  <a:gd name="connsiteX7-229" fmla="*/ 715845 w 741827"/>
                  <a:gd name="connsiteY7-230" fmla="*/ 284696 h 923906"/>
                  <a:gd name="connsiteX0-231" fmla="*/ 459262 w 715845"/>
                  <a:gd name="connsiteY0-232" fmla="*/ 854400 h 916632"/>
                  <a:gd name="connsiteX1-233" fmla="*/ 176697 w 715845"/>
                  <a:gd name="connsiteY1-234" fmla="*/ 914398 h 916632"/>
                  <a:gd name="connsiteX2-235" fmla="*/ 143648 w 715845"/>
                  <a:gd name="connsiteY2-236" fmla="*/ 613293 h 916632"/>
                  <a:gd name="connsiteX3-237" fmla="*/ 2063 w 715845"/>
                  <a:gd name="connsiteY3-238" fmla="*/ 349269 h 916632"/>
                  <a:gd name="connsiteX4-239" fmla="*/ 264202 w 715845"/>
                  <a:gd name="connsiteY4-240" fmla="*/ 223173 h 916632"/>
                  <a:gd name="connsiteX5-241" fmla="*/ 459262 w 715845"/>
                  <a:gd name="connsiteY5-242" fmla="*/ 0 h 916632"/>
                  <a:gd name="connsiteX6-243" fmla="*/ 715845 w 715845"/>
                  <a:gd name="connsiteY6-244" fmla="*/ 284696 h 916632"/>
                  <a:gd name="connsiteX0-245" fmla="*/ 176697 w 715845"/>
                  <a:gd name="connsiteY0-246" fmla="*/ 914398 h 914398"/>
                  <a:gd name="connsiteX1-247" fmla="*/ 143648 w 715845"/>
                  <a:gd name="connsiteY1-248" fmla="*/ 613293 h 914398"/>
                  <a:gd name="connsiteX2-249" fmla="*/ 2063 w 715845"/>
                  <a:gd name="connsiteY2-250" fmla="*/ 349269 h 914398"/>
                  <a:gd name="connsiteX3-251" fmla="*/ 264202 w 715845"/>
                  <a:gd name="connsiteY3-252" fmla="*/ 223173 h 914398"/>
                  <a:gd name="connsiteX4-253" fmla="*/ 459262 w 715845"/>
                  <a:gd name="connsiteY4-254" fmla="*/ 0 h 914398"/>
                  <a:gd name="connsiteX5-255" fmla="*/ 715845 w 715845"/>
                  <a:gd name="connsiteY5-256" fmla="*/ 284696 h 914398"/>
                  <a:gd name="connsiteX0-257" fmla="*/ 143648 w 715845"/>
                  <a:gd name="connsiteY0-258" fmla="*/ 613293 h 613293"/>
                  <a:gd name="connsiteX1-259" fmla="*/ 2063 w 715845"/>
                  <a:gd name="connsiteY1-260" fmla="*/ 349269 h 613293"/>
                  <a:gd name="connsiteX2-261" fmla="*/ 264202 w 715845"/>
                  <a:gd name="connsiteY2-262" fmla="*/ 223173 h 613293"/>
                  <a:gd name="connsiteX3-263" fmla="*/ 459262 w 715845"/>
                  <a:gd name="connsiteY3-264" fmla="*/ 0 h 613293"/>
                  <a:gd name="connsiteX4-265" fmla="*/ 715845 w 715845"/>
                  <a:gd name="connsiteY4-266" fmla="*/ 284696 h 613293"/>
                  <a:gd name="connsiteX0-267" fmla="*/ 0 w 713782"/>
                  <a:gd name="connsiteY0-268" fmla="*/ 349269 h 349269"/>
                  <a:gd name="connsiteX1-269" fmla="*/ 262139 w 713782"/>
                  <a:gd name="connsiteY1-270" fmla="*/ 223173 h 349269"/>
                  <a:gd name="connsiteX2-271" fmla="*/ 457199 w 713782"/>
                  <a:gd name="connsiteY2-272" fmla="*/ 0 h 349269"/>
                  <a:gd name="connsiteX3-273" fmla="*/ 713782 w 713782"/>
                  <a:gd name="connsiteY3-274" fmla="*/ 284696 h 349269"/>
                  <a:gd name="connsiteX0-275" fmla="*/ 0 w 457199"/>
                  <a:gd name="connsiteY0-276" fmla="*/ 349269 h 349269"/>
                  <a:gd name="connsiteX1-277" fmla="*/ 262139 w 457199"/>
                  <a:gd name="connsiteY1-278" fmla="*/ 223173 h 349269"/>
                  <a:gd name="connsiteX2-279" fmla="*/ 457199 w 457199"/>
                  <a:gd name="connsiteY2-280" fmla="*/ 0 h 34926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</a:cxnLst>
                <a:rect l="l" t="t" r="r" b="b"/>
                <a:pathLst>
                  <a:path w="457199" h="349269">
                    <a:moveTo>
                      <a:pt x="0" y="349269"/>
                    </a:moveTo>
                    <a:cubicBezTo>
                      <a:pt x="20092" y="284249"/>
                      <a:pt x="185939" y="281384"/>
                      <a:pt x="262139" y="223173"/>
                    </a:cubicBezTo>
                    <a:cubicBezTo>
                      <a:pt x="338339" y="164962"/>
                      <a:pt x="392179" y="0"/>
                      <a:pt x="457199" y="0"/>
                    </a:cubicBezTo>
                  </a:path>
                </a:pathLst>
              </a:custGeom>
              <a:noFill/>
              <a:ln w="28575" cap="rnd">
                <a:solidFill>
                  <a:schemeClr val="bg1">
                    <a:alpha val="8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" name="五角星 2"/>
              <p:cNvSpPr/>
              <p:nvPr/>
            </p:nvSpPr>
            <p:spPr>
              <a:xfrm rot="6997346">
                <a:off x="11587935" y="4901938"/>
                <a:ext cx="128719" cy="147271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-1" fmla="*/ 0 w 914398"/>
                  <a:gd name="connsiteY0-2" fmla="*/ 349269 h 923906"/>
                  <a:gd name="connsiteX1-3" fmla="*/ 262139 w 914398"/>
                  <a:gd name="connsiteY1-4" fmla="*/ 223173 h 923906"/>
                  <a:gd name="connsiteX2-5" fmla="*/ 457199 w 914398"/>
                  <a:gd name="connsiteY2-6" fmla="*/ 0 h 923906"/>
                  <a:gd name="connsiteX3-7" fmla="*/ 652259 w 914398"/>
                  <a:gd name="connsiteY3-8" fmla="*/ 223173 h 923906"/>
                  <a:gd name="connsiteX4-9" fmla="*/ 914398 w 914398"/>
                  <a:gd name="connsiteY4-10" fmla="*/ 349269 h 923906"/>
                  <a:gd name="connsiteX5-11" fmla="*/ 772813 w 914398"/>
                  <a:gd name="connsiteY5-12" fmla="*/ 613293 h 923906"/>
                  <a:gd name="connsiteX6-13" fmla="*/ 739764 w 914398"/>
                  <a:gd name="connsiteY6-14" fmla="*/ 914398 h 923906"/>
                  <a:gd name="connsiteX7-15" fmla="*/ 457199 w 914398"/>
                  <a:gd name="connsiteY7-16" fmla="*/ 854400 h 923906"/>
                  <a:gd name="connsiteX8-17" fmla="*/ 174634 w 914398"/>
                  <a:gd name="connsiteY8-18" fmla="*/ 914398 h 923906"/>
                  <a:gd name="connsiteX9-19" fmla="*/ 141585 w 914398"/>
                  <a:gd name="connsiteY9-20" fmla="*/ 613293 h 923906"/>
                  <a:gd name="connsiteX10-21" fmla="*/ 0 w 914398"/>
                  <a:gd name="connsiteY10-22" fmla="*/ 349269 h 923906"/>
                  <a:gd name="connsiteX0-23" fmla="*/ 0 w 916461"/>
                  <a:gd name="connsiteY0-24" fmla="*/ 349269 h 923906"/>
                  <a:gd name="connsiteX1-25" fmla="*/ 262139 w 916461"/>
                  <a:gd name="connsiteY1-26" fmla="*/ 223173 h 923906"/>
                  <a:gd name="connsiteX2-27" fmla="*/ 457199 w 916461"/>
                  <a:gd name="connsiteY2-28" fmla="*/ 0 h 923906"/>
                  <a:gd name="connsiteX3-29" fmla="*/ 652259 w 916461"/>
                  <a:gd name="connsiteY3-30" fmla="*/ 223173 h 923906"/>
                  <a:gd name="connsiteX4-31" fmla="*/ 914398 w 916461"/>
                  <a:gd name="connsiteY4-32" fmla="*/ 349269 h 923906"/>
                  <a:gd name="connsiteX5-33" fmla="*/ 772813 w 916461"/>
                  <a:gd name="connsiteY5-34" fmla="*/ 613293 h 923906"/>
                  <a:gd name="connsiteX6-35" fmla="*/ 739764 w 916461"/>
                  <a:gd name="connsiteY6-36" fmla="*/ 914398 h 923906"/>
                  <a:gd name="connsiteX7-37" fmla="*/ 457199 w 916461"/>
                  <a:gd name="connsiteY7-38" fmla="*/ 854400 h 923906"/>
                  <a:gd name="connsiteX8-39" fmla="*/ 174634 w 916461"/>
                  <a:gd name="connsiteY8-40" fmla="*/ 914398 h 923906"/>
                  <a:gd name="connsiteX9-41" fmla="*/ 141585 w 916461"/>
                  <a:gd name="connsiteY9-42" fmla="*/ 613293 h 923906"/>
                  <a:gd name="connsiteX10-43" fmla="*/ 0 w 916461"/>
                  <a:gd name="connsiteY10-44" fmla="*/ 349269 h 923906"/>
                  <a:gd name="connsiteX0-45" fmla="*/ 0 w 916461"/>
                  <a:gd name="connsiteY0-46" fmla="*/ 349269 h 923906"/>
                  <a:gd name="connsiteX1-47" fmla="*/ 262139 w 916461"/>
                  <a:gd name="connsiteY1-48" fmla="*/ 223173 h 923906"/>
                  <a:gd name="connsiteX2-49" fmla="*/ 457199 w 916461"/>
                  <a:gd name="connsiteY2-50" fmla="*/ 0 h 923906"/>
                  <a:gd name="connsiteX3-51" fmla="*/ 652259 w 916461"/>
                  <a:gd name="connsiteY3-52" fmla="*/ 223173 h 923906"/>
                  <a:gd name="connsiteX4-53" fmla="*/ 914398 w 916461"/>
                  <a:gd name="connsiteY4-54" fmla="*/ 349269 h 923906"/>
                  <a:gd name="connsiteX5-55" fmla="*/ 772813 w 916461"/>
                  <a:gd name="connsiteY5-56" fmla="*/ 613293 h 923906"/>
                  <a:gd name="connsiteX6-57" fmla="*/ 739764 w 916461"/>
                  <a:gd name="connsiteY6-58" fmla="*/ 914398 h 923906"/>
                  <a:gd name="connsiteX7-59" fmla="*/ 457199 w 916461"/>
                  <a:gd name="connsiteY7-60" fmla="*/ 854400 h 923906"/>
                  <a:gd name="connsiteX8-61" fmla="*/ 174634 w 916461"/>
                  <a:gd name="connsiteY8-62" fmla="*/ 914398 h 923906"/>
                  <a:gd name="connsiteX9-63" fmla="*/ 141585 w 916461"/>
                  <a:gd name="connsiteY9-64" fmla="*/ 613293 h 923906"/>
                  <a:gd name="connsiteX10-65" fmla="*/ 0 w 916461"/>
                  <a:gd name="connsiteY10-66" fmla="*/ 349269 h 923906"/>
                  <a:gd name="connsiteX0-67" fmla="*/ 2063 w 918524"/>
                  <a:gd name="connsiteY0-68" fmla="*/ 349269 h 923906"/>
                  <a:gd name="connsiteX1-69" fmla="*/ 264202 w 918524"/>
                  <a:gd name="connsiteY1-70" fmla="*/ 223173 h 923906"/>
                  <a:gd name="connsiteX2-71" fmla="*/ 459262 w 918524"/>
                  <a:gd name="connsiteY2-72" fmla="*/ 0 h 923906"/>
                  <a:gd name="connsiteX3-73" fmla="*/ 654322 w 918524"/>
                  <a:gd name="connsiteY3-74" fmla="*/ 223173 h 923906"/>
                  <a:gd name="connsiteX4-75" fmla="*/ 916461 w 918524"/>
                  <a:gd name="connsiteY4-76" fmla="*/ 349269 h 923906"/>
                  <a:gd name="connsiteX5-77" fmla="*/ 774876 w 918524"/>
                  <a:gd name="connsiteY5-78" fmla="*/ 613293 h 923906"/>
                  <a:gd name="connsiteX6-79" fmla="*/ 741827 w 918524"/>
                  <a:gd name="connsiteY6-80" fmla="*/ 914398 h 923906"/>
                  <a:gd name="connsiteX7-81" fmla="*/ 459262 w 918524"/>
                  <a:gd name="connsiteY7-82" fmla="*/ 854400 h 923906"/>
                  <a:gd name="connsiteX8-83" fmla="*/ 176697 w 918524"/>
                  <a:gd name="connsiteY8-84" fmla="*/ 914398 h 923906"/>
                  <a:gd name="connsiteX9-85" fmla="*/ 143648 w 918524"/>
                  <a:gd name="connsiteY9-86" fmla="*/ 613293 h 923906"/>
                  <a:gd name="connsiteX10-87" fmla="*/ 2063 w 918524"/>
                  <a:gd name="connsiteY10-88" fmla="*/ 349269 h 923906"/>
                  <a:gd name="connsiteX0-89" fmla="*/ 2063 w 918524"/>
                  <a:gd name="connsiteY0-90" fmla="*/ 349269 h 923906"/>
                  <a:gd name="connsiteX1-91" fmla="*/ 264202 w 918524"/>
                  <a:gd name="connsiteY1-92" fmla="*/ 223173 h 923906"/>
                  <a:gd name="connsiteX2-93" fmla="*/ 459262 w 918524"/>
                  <a:gd name="connsiteY2-94" fmla="*/ 0 h 923906"/>
                  <a:gd name="connsiteX3-95" fmla="*/ 654322 w 918524"/>
                  <a:gd name="connsiteY3-96" fmla="*/ 223173 h 923906"/>
                  <a:gd name="connsiteX4-97" fmla="*/ 916461 w 918524"/>
                  <a:gd name="connsiteY4-98" fmla="*/ 349269 h 923906"/>
                  <a:gd name="connsiteX5-99" fmla="*/ 774876 w 918524"/>
                  <a:gd name="connsiteY5-100" fmla="*/ 613293 h 923906"/>
                  <a:gd name="connsiteX6-101" fmla="*/ 741827 w 918524"/>
                  <a:gd name="connsiteY6-102" fmla="*/ 914398 h 923906"/>
                  <a:gd name="connsiteX7-103" fmla="*/ 459262 w 918524"/>
                  <a:gd name="connsiteY7-104" fmla="*/ 854400 h 923906"/>
                  <a:gd name="connsiteX8-105" fmla="*/ 176697 w 918524"/>
                  <a:gd name="connsiteY8-106" fmla="*/ 914398 h 923906"/>
                  <a:gd name="connsiteX9-107" fmla="*/ 143648 w 918524"/>
                  <a:gd name="connsiteY9-108" fmla="*/ 613293 h 923906"/>
                  <a:gd name="connsiteX10-109" fmla="*/ 2063 w 918524"/>
                  <a:gd name="connsiteY10-110" fmla="*/ 349269 h 923906"/>
                  <a:gd name="connsiteX0-111" fmla="*/ 2063 w 918524"/>
                  <a:gd name="connsiteY0-112" fmla="*/ 349269 h 923906"/>
                  <a:gd name="connsiteX1-113" fmla="*/ 264202 w 918524"/>
                  <a:gd name="connsiteY1-114" fmla="*/ 223173 h 923906"/>
                  <a:gd name="connsiteX2-115" fmla="*/ 459262 w 918524"/>
                  <a:gd name="connsiteY2-116" fmla="*/ 0 h 923906"/>
                  <a:gd name="connsiteX3-117" fmla="*/ 654322 w 918524"/>
                  <a:gd name="connsiteY3-118" fmla="*/ 223173 h 923906"/>
                  <a:gd name="connsiteX4-119" fmla="*/ 916461 w 918524"/>
                  <a:gd name="connsiteY4-120" fmla="*/ 349269 h 923906"/>
                  <a:gd name="connsiteX5-121" fmla="*/ 774876 w 918524"/>
                  <a:gd name="connsiteY5-122" fmla="*/ 613293 h 923906"/>
                  <a:gd name="connsiteX6-123" fmla="*/ 741827 w 918524"/>
                  <a:gd name="connsiteY6-124" fmla="*/ 914398 h 923906"/>
                  <a:gd name="connsiteX7-125" fmla="*/ 459262 w 918524"/>
                  <a:gd name="connsiteY7-126" fmla="*/ 854400 h 923906"/>
                  <a:gd name="connsiteX8-127" fmla="*/ 176697 w 918524"/>
                  <a:gd name="connsiteY8-128" fmla="*/ 914398 h 923906"/>
                  <a:gd name="connsiteX9-129" fmla="*/ 143648 w 918524"/>
                  <a:gd name="connsiteY9-130" fmla="*/ 613293 h 923906"/>
                  <a:gd name="connsiteX10-131" fmla="*/ 2063 w 918524"/>
                  <a:gd name="connsiteY10-132" fmla="*/ 349269 h 923906"/>
                  <a:gd name="connsiteX0-133" fmla="*/ 2063 w 918524"/>
                  <a:gd name="connsiteY0-134" fmla="*/ 349269 h 923906"/>
                  <a:gd name="connsiteX1-135" fmla="*/ 264202 w 918524"/>
                  <a:gd name="connsiteY1-136" fmla="*/ 223173 h 923906"/>
                  <a:gd name="connsiteX2-137" fmla="*/ 459262 w 918524"/>
                  <a:gd name="connsiteY2-138" fmla="*/ 0 h 923906"/>
                  <a:gd name="connsiteX3-139" fmla="*/ 654322 w 918524"/>
                  <a:gd name="connsiteY3-140" fmla="*/ 223173 h 923906"/>
                  <a:gd name="connsiteX4-141" fmla="*/ 916461 w 918524"/>
                  <a:gd name="connsiteY4-142" fmla="*/ 349269 h 923906"/>
                  <a:gd name="connsiteX5-143" fmla="*/ 774876 w 918524"/>
                  <a:gd name="connsiteY5-144" fmla="*/ 613293 h 923906"/>
                  <a:gd name="connsiteX6-145" fmla="*/ 741827 w 918524"/>
                  <a:gd name="connsiteY6-146" fmla="*/ 914398 h 923906"/>
                  <a:gd name="connsiteX7-147" fmla="*/ 459262 w 918524"/>
                  <a:gd name="connsiteY7-148" fmla="*/ 854400 h 923906"/>
                  <a:gd name="connsiteX8-149" fmla="*/ 176697 w 918524"/>
                  <a:gd name="connsiteY8-150" fmla="*/ 914398 h 923906"/>
                  <a:gd name="connsiteX9-151" fmla="*/ 143648 w 918524"/>
                  <a:gd name="connsiteY9-152" fmla="*/ 613293 h 923906"/>
                  <a:gd name="connsiteX10-153" fmla="*/ 2063 w 918524"/>
                  <a:gd name="connsiteY10-154" fmla="*/ 349269 h 923906"/>
                  <a:gd name="connsiteX0-155" fmla="*/ 654322 w 918524"/>
                  <a:gd name="connsiteY0-156" fmla="*/ 223173 h 923906"/>
                  <a:gd name="connsiteX1-157" fmla="*/ 916461 w 918524"/>
                  <a:gd name="connsiteY1-158" fmla="*/ 349269 h 923906"/>
                  <a:gd name="connsiteX2-159" fmla="*/ 774876 w 918524"/>
                  <a:gd name="connsiteY2-160" fmla="*/ 613293 h 923906"/>
                  <a:gd name="connsiteX3-161" fmla="*/ 741827 w 918524"/>
                  <a:gd name="connsiteY3-162" fmla="*/ 914398 h 923906"/>
                  <a:gd name="connsiteX4-163" fmla="*/ 459262 w 918524"/>
                  <a:gd name="connsiteY4-164" fmla="*/ 854400 h 923906"/>
                  <a:gd name="connsiteX5-165" fmla="*/ 176697 w 918524"/>
                  <a:gd name="connsiteY5-166" fmla="*/ 914398 h 923906"/>
                  <a:gd name="connsiteX6-167" fmla="*/ 143648 w 918524"/>
                  <a:gd name="connsiteY6-168" fmla="*/ 613293 h 923906"/>
                  <a:gd name="connsiteX7-169" fmla="*/ 2063 w 918524"/>
                  <a:gd name="connsiteY7-170" fmla="*/ 349269 h 923906"/>
                  <a:gd name="connsiteX8-171" fmla="*/ 264202 w 918524"/>
                  <a:gd name="connsiteY8-172" fmla="*/ 223173 h 923906"/>
                  <a:gd name="connsiteX9-173" fmla="*/ 459262 w 918524"/>
                  <a:gd name="connsiteY9-174" fmla="*/ 0 h 923906"/>
                  <a:gd name="connsiteX10-175" fmla="*/ 715845 w 918524"/>
                  <a:gd name="connsiteY10-176" fmla="*/ 284696 h 923906"/>
                  <a:gd name="connsiteX0-177" fmla="*/ 916461 w 918524"/>
                  <a:gd name="connsiteY0-178" fmla="*/ 349269 h 923906"/>
                  <a:gd name="connsiteX1-179" fmla="*/ 774876 w 918524"/>
                  <a:gd name="connsiteY1-180" fmla="*/ 613293 h 923906"/>
                  <a:gd name="connsiteX2-181" fmla="*/ 741827 w 918524"/>
                  <a:gd name="connsiteY2-182" fmla="*/ 914398 h 923906"/>
                  <a:gd name="connsiteX3-183" fmla="*/ 459262 w 918524"/>
                  <a:gd name="connsiteY3-184" fmla="*/ 854400 h 923906"/>
                  <a:gd name="connsiteX4-185" fmla="*/ 176697 w 918524"/>
                  <a:gd name="connsiteY4-186" fmla="*/ 914398 h 923906"/>
                  <a:gd name="connsiteX5-187" fmla="*/ 143648 w 918524"/>
                  <a:gd name="connsiteY5-188" fmla="*/ 613293 h 923906"/>
                  <a:gd name="connsiteX6-189" fmla="*/ 2063 w 918524"/>
                  <a:gd name="connsiteY6-190" fmla="*/ 349269 h 923906"/>
                  <a:gd name="connsiteX7-191" fmla="*/ 264202 w 918524"/>
                  <a:gd name="connsiteY7-192" fmla="*/ 223173 h 923906"/>
                  <a:gd name="connsiteX8-193" fmla="*/ 459262 w 918524"/>
                  <a:gd name="connsiteY8-194" fmla="*/ 0 h 923906"/>
                  <a:gd name="connsiteX9-195" fmla="*/ 715845 w 918524"/>
                  <a:gd name="connsiteY9-196" fmla="*/ 284696 h 923906"/>
                  <a:gd name="connsiteX0-197" fmla="*/ 774876 w 774876"/>
                  <a:gd name="connsiteY0-198" fmla="*/ 613293 h 923906"/>
                  <a:gd name="connsiteX1-199" fmla="*/ 741827 w 774876"/>
                  <a:gd name="connsiteY1-200" fmla="*/ 914398 h 923906"/>
                  <a:gd name="connsiteX2-201" fmla="*/ 459262 w 774876"/>
                  <a:gd name="connsiteY2-202" fmla="*/ 854400 h 923906"/>
                  <a:gd name="connsiteX3-203" fmla="*/ 176697 w 774876"/>
                  <a:gd name="connsiteY3-204" fmla="*/ 914398 h 923906"/>
                  <a:gd name="connsiteX4-205" fmla="*/ 143648 w 774876"/>
                  <a:gd name="connsiteY4-206" fmla="*/ 613293 h 923906"/>
                  <a:gd name="connsiteX5-207" fmla="*/ 2063 w 774876"/>
                  <a:gd name="connsiteY5-208" fmla="*/ 349269 h 923906"/>
                  <a:gd name="connsiteX6-209" fmla="*/ 264202 w 774876"/>
                  <a:gd name="connsiteY6-210" fmla="*/ 223173 h 923906"/>
                  <a:gd name="connsiteX7-211" fmla="*/ 459262 w 774876"/>
                  <a:gd name="connsiteY7-212" fmla="*/ 0 h 923906"/>
                  <a:gd name="connsiteX8-213" fmla="*/ 715845 w 774876"/>
                  <a:gd name="connsiteY8-214" fmla="*/ 284696 h 923906"/>
                  <a:gd name="connsiteX0-215" fmla="*/ 741827 w 741827"/>
                  <a:gd name="connsiteY0-216" fmla="*/ 914398 h 923906"/>
                  <a:gd name="connsiteX1-217" fmla="*/ 459262 w 741827"/>
                  <a:gd name="connsiteY1-218" fmla="*/ 854400 h 923906"/>
                  <a:gd name="connsiteX2-219" fmla="*/ 176697 w 741827"/>
                  <a:gd name="connsiteY2-220" fmla="*/ 914398 h 923906"/>
                  <a:gd name="connsiteX3-221" fmla="*/ 143648 w 741827"/>
                  <a:gd name="connsiteY3-222" fmla="*/ 613293 h 923906"/>
                  <a:gd name="connsiteX4-223" fmla="*/ 2063 w 741827"/>
                  <a:gd name="connsiteY4-224" fmla="*/ 349269 h 923906"/>
                  <a:gd name="connsiteX5-225" fmla="*/ 264202 w 741827"/>
                  <a:gd name="connsiteY5-226" fmla="*/ 223173 h 923906"/>
                  <a:gd name="connsiteX6-227" fmla="*/ 459262 w 741827"/>
                  <a:gd name="connsiteY6-228" fmla="*/ 0 h 923906"/>
                  <a:gd name="connsiteX7-229" fmla="*/ 715845 w 741827"/>
                  <a:gd name="connsiteY7-230" fmla="*/ 284696 h 923906"/>
                  <a:gd name="connsiteX0-231" fmla="*/ 459262 w 715845"/>
                  <a:gd name="connsiteY0-232" fmla="*/ 854400 h 916632"/>
                  <a:gd name="connsiteX1-233" fmla="*/ 176697 w 715845"/>
                  <a:gd name="connsiteY1-234" fmla="*/ 914398 h 916632"/>
                  <a:gd name="connsiteX2-235" fmla="*/ 143648 w 715845"/>
                  <a:gd name="connsiteY2-236" fmla="*/ 613293 h 916632"/>
                  <a:gd name="connsiteX3-237" fmla="*/ 2063 w 715845"/>
                  <a:gd name="connsiteY3-238" fmla="*/ 349269 h 916632"/>
                  <a:gd name="connsiteX4-239" fmla="*/ 264202 w 715845"/>
                  <a:gd name="connsiteY4-240" fmla="*/ 223173 h 916632"/>
                  <a:gd name="connsiteX5-241" fmla="*/ 459262 w 715845"/>
                  <a:gd name="connsiteY5-242" fmla="*/ 0 h 916632"/>
                  <a:gd name="connsiteX6-243" fmla="*/ 715845 w 715845"/>
                  <a:gd name="connsiteY6-244" fmla="*/ 284696 h 916632"/>
                  <a:gd name="connsiteX0-245" fmla="*/ 176697 w 715845"/>
                  <a:gd name="connsiteY0-246" fmla="*/ 914398 h 914398"/>
                  <a:gd name="connsiteX1-247" fmla="*/ 143648 w 715845"/>
                  <a:gd name="connsiteY1-248" fmla="*/ 613293 h 914398"/>
                  <a:gd name="connsiteX2-249" fmla="*/ 2063 w 715845"/>
                  <a:gd name="connsiteY2-250" fmla="*/ 349269 h 914398"/>
                  <a:gd name="connsiteX3-251" fmla="*/ 264202 w 715845"/>
                  <a:gd name="connsiteY3-252" fmla="*/ 223173 h 914398"/>
                  <a:gd name="connsiteX4-253" fmla="*/ 459262 w 715845"/>
                  <a:gd name="connsiteY4-254" fmla="*/ 0 h 914398"/>
                  <a:gd name="connsiteX5-255" fmla="*/ 715845 w 715845"/>
                  <a:gd name="connsiteY5-256" fmla="*/ 284696 h 914398"/>
                  <a:gd name="connsiteX0-257" fmla="*/ 143648 w 715845"/>
                  <a:gd name="connsiteY0-258" fmla="*/ 613293 h 613293"/>
                  <a:gd name="connsiteX1-259" fmla="*/ 2063 w 715845"/>
                  <a:gd name="connsiteY1-260" fmla="*/ 349269 h 613293"/>
                  <a:gd name="connsiteX2-261" fmla="*/ 264202 w 715845"/>
                  <a:gd name="connsiteY2-262" fmla="*/ 223173 h 613293"/>
                  <a:gd name="connsiteX3-263" fmla="*/ 459262 w 715845"/>
                  <a:gd name="connsiteY3-264" fmla="*/ 0 h 613293"/>
                  <a:gd name="connsiteX4-265" fmla="*/ 715845 w 715845"/>
                  <a:gd name="connsiteY4-266" fmla="*/ 284696 h 613293"/>
                  <a:gd name="connsiteX0-267" fmla="*/ 0 w 713782"/>
                  <a:gd name="connsiteY0-268" fmla="*/ 349269 h 349269"/>
                  <a:gd name="connsiteX1-269" fmla="*/ 262139 w 713782"/>
                  <a:gd name="connsiteY1-270" fmla="*/ 223173 h 349269"/>
                  <a:gd name="connsiteX2-271" fmla="*/ 457199 w 713782"/>
                  <a:gd name="connsiteY2-272" fmla="*/ 0 h 349269"/>
                  <a:gd name="connsiteX3-273" fmla="*/ 713782 w 713782"/>
                  <a:gd name="connsiteY3-274" fmla="*/ 284696 h 349269"/>
                  <a:gd name="connsiteX0-275" fmla="*/ 0 w 457199"/>
                  <a:gd name="connsiteY0-276" fmla="*/ 349269 h 349269"/>
                  <a:gd name="connsiteX1-277" fmla="*/ 262139 w 457199"/>
                  <a:gd name="connsiteY1-278" fmla="*/ 223173 h 349269"/>
                  <a:gd name="connsiteX2-279" fmla="*/ 457199 w 457199"/>
                  <a:gd name="connsiteY2-280" fmla="*/ 0 h 349269"/>
                  <a:gd name="connsiteX0-281" fmla="*/ 0 w 195060"/>
                  <a:gd name="connsiteY0-282" fmla="*/ 223173 h 223173"/>
                  <a:gd name="connsiteX1-283" fmla="*/ 195060 w 195060"/>
                  <a:gd name="connsiteY1-284" fmla="*/ 0 h 223173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</a:cxnLst>
                <a:rect l="l" t="t" r="r" b="b"/>
                <a:pathLst>
                  <a:path w="195060" h="223173">
                    <a:moveTo>
                      <a:pt x="0" y="223173"/>
                    </a:moveTo>
                    <a:cubicBezTo>
                      <a:pt x="76200" y="164962"/>
                      <a:pt x="130040" y="0"/>
                      <a:pt x="195060" y="0"/>
                    </a:cubicBezTo>
                  </a:path>
                </a:pathLst>
              </a:custGeom>
              <a:noFill/>
              <a:ln w="28575" cap="rnd">
                <a:solidFill>
                  <a:schemeClr val="bg1">
                    <a:alpha val="6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8" t="45118" r="6692" b="27923"/>
          <a:stretch>
            <a:fillRect/>
          </a:stretch>
        </p:blipFill>
        <p:spPr>
          <a:xfrm>
            <a:off x="3261225" y="177744"/>
            <a:ext cx="5867400" cy="1028756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4820189" y="1800809"/>
            <a:ext cx="274947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000"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班主任寄语</a:t>
            </a: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92" t="19496" r="20058" b="16370"/>
          <a:stretch>
            <a:fillRect/>
          </a:stretch>
        </p:blipFill>
        <p:spPr>
          <a:xfrm>
            <a:off x="562708" y="3216714"/>
            <a:ext cx="1321220" cy="2897414"/>
          </a:xfrm>
          <a:prstGeom prst="rect">
            <a:avLst/>
          </a:prstGeom>
        </p:spPr>
      </p:pic>
      <p:grpSp>
        <p:nvGrpSpPr>
          <p:cNvPr id="17" name="组合 16"/>
          <p:cNvGrpSpPr/>
          <p:nvPr/>
        </p:nvGrpSpPr>
        <p:grpSpPr>
          <a:xfrm>
            <a:off x="0" y="4595446"/>
            <a:ext cx="6346925" cy="2262554"/>
            <a:chOff x="0" y="4595446"/>
            <a:chExt cx="6346925" cy="2262554"/>
          </a:xfrm>
        </p:grpSpPr>
        <p:sp>
          <p:nvSpPr>
            <p:cNvPr id="18" name="任意多边形 71"/>
            <p:cNvSpPr/>
            <p:nvPr/>
          </p:nvSpPr>
          <p:spPr>
            <a:xfrm>
              <a:off x="0" y="4611187"/>
              <a:ext cx="6302768" cy="2246813"/>
            </a:xfrm>
            <a:custGeom>
              <a:avLst/>
              <a:gdLst>
                <a:gd name="connsiteX0" fmla="*/ 0 w 6302768"/>
                <a:gd name="connsiteY0" fmla="*/ 0 h 2246813"/>
                <a:gd name="connsiteX1" fmla="*/ 529046 w 6302768"/>
                <a:gd name="connsiteY1" fmla="*/ 529046 h 2246813"/>
                <a:gd name="connsiteX2" fmla="*/ 518298 w 6302768"/>
                <a:gd name="connsiteY2" fmla="*/ 635667 h 2246813"/>
                <a:gd name="connsiteX3" fmla="*/ 518255 w 6302768"/>
                <a:gd name="connsiteY3" fmla="*/ 635806 h 2246813"/>
                <a:gd name="connsiteX4" fmla="*/ 549544 w 6302768"/>
                <a:gd name="connsiteY4" fmla="*/ 638960 h 2246813"/>
                <a:gd name="connsiteX5" fmla="*/ 941024 w 6302768"/>
                <a:gd name="connsiteY5" fmla="*/ 922250 h 2246813"/>
                <a:gd name="connsiteX6" fmla="*/ 953618 w 6302768"/>
                <a:gd name="connsiteY6" fmla="*/ 949245 h 2246813"/>
                <a:gd name="connsiteX7" fmla="*/ 1023820 w 6302768"/>
                <a:gd name="connsiteY7" fmla="*/ 911140 h 2246813"/>
                <a:gd name="connsiteX8" fmla="*/ 1201783 w 6302768"/>
                <a:gd name="connsiteY8" fmla="*/ 875211 h 2246813"/>
                <a:gd name="connsiteX9" fmla="*/ 1623054 w 6302768"/>
                <a:gd name="connsiteY9" fmla="*/ 1154448 h 2246813"/>
                <a:gd name="connsiteX10" fmla="*/ 1641912 w 6302768"/>
                <a:gd name="connsiteY10" fmla="*/ 1215198 h 2246813"/>
                <a:gd name="connsiteX11" fmla="*/ 1685221 w 6302768"/>
                <a:gd name="connsiteY11" fmla="*/ 1162707 h 2246813"/>
                <a:gd name="connsiteX12" fmla="*/ 2063931 w 6302768"/>
                <a:gd name="connsiteY12" fmla="*/ 1005840 h 2246813"/>
                <a:gd name="connsiteX13" fmla="*/ 2363377 w 6302768"/>
                <a:gd name="connsiteY13" fmla="*/ 1097308 h 2246813"/>
                <a:gd name="connsiteX14" fmla="*/ 2409428 w 6302768"/>
                <a:gd name="connsiteY14" fmla="*/ 1135304 h 2246813"/>
                <a:gd name="connsiteX15" fmla="*/ 2480562 w 6302768"/>
                <a:gd name="connsiteY15" fmla="*/ 1076613 h 2246813"/>
                <a:gd name="connsiteX16" fmla="*/ 2926079 w 6302768"/>
                <a:gd name="connsiteY16" fmla="*/ 940526 h 2246813"/>
                <a:gd name="connsiteX17" fmla="*/ 3722913 w 6302768"/>
                <a:gd name="connsiteY17" fmla="*/ 1737360 h 2246813"/>
                <a:gd name="connsiteX18" fmla="*/ 3716237 w 6302768"/>
                <a:gd name="connsiteY18" fmla="*/ 1825599 h 2246813"/>
                <a:gd name="connsiteX19" fmla="*/ 3728546 w 6302768"/>
                <a:gd name="connsiteY19" fmla="*/ 1815443 h 2246813"/>
                <a:gd name="connsiteX20" fmla="*/ 3984171 w 6302768"/>
                <a:gd name="connsiteY20" fmla="*/ 1737360 h 2246813"/>
                <a:gd name="connsiteX21" fmla="*/ 4363289 w 6302768"/>
                <a:gd name="connsiteY21" fmla="*/ 1938935 h 2246813"/>
                <a:gd name="connsiteX22" fmla="*/ 4386727 w 6302768"/>
                <a:gd name="connsiteY22" fmla="*/ 1982117 h 2246813"/>
                <a:gd name="connsiteX23" fmla="*/ 4407931 w 6302768"/>
                <a:gd name="connsiteY23" fmla="*/ 1913809 h 2246813"/>
                <a:gd name="connsiteX24" fmla="*/ 5087982 w 6302768"/>
                <a:gd name="connsiteY24" fmla="*/ 1463040 h 2246813"/>
                <a:gd name="connsiteX25" fmla="*/ 5768034 w 6302768"/>
                <a:gd name="connsiteY25" fmla="*/ 1913808 h 2246813"/>
                <a:gd name="connsiteX26" fmla="*/ 5783337 w 6302768"/>
                <a:gd name="connsiteY26" fmla="*/ 1963108 h 2246813"/>
                <a:gd name="connsiteX27" fmla="*/ 5810304 w 6302768"/>
                <a:gd name="connsiteY27" fmla="*/ 1948471 h 2246813"/>
                <a:gd name="connsiteX28" fmla="*/ 5950132 w 6302768"/>
                <a:gd name="connsiteY28" fmla="*/ 1920241 h 2246813"/>
                <a:gd name="connsiteX29" fmla="*/ 6281131 w 6302768"/>
                <a:gd name="connsiteY29" fmla="*/ 2139642 h 2246813"/>
                <a:gd name="connsiteX30" fmla="*/ 6302768 w 6302768"/>
                <a:gd name="connsiteY30" fmla="*/ 2246812 h 2246813"/>
                <a:gd name="connsiteX31" fmla="*/ 4585063 w 6302768"/>
                <a:gd name="connsiteY31" fmla="*/ 2246812 h 2246813"/>
                <a:gd name="connsiteX32" fmla="*/ 4585063 w 6302768"/>
                <a:gd name="connsiteY32" fmla="*/ 2246813 h 2246813"/>
                <a:gd name="connsiteX33" fmla="*/ 0 w 6302768"/>
                <a:gd name="connsiteY33" fmla="*/ 2246813 h 2246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6302768" h="2246813">
                  <a:moveTo>
                    <a:pt x="0" y="0"/>
                  </a:moveTo>
                  <a:cubicBezTo>
                    <a:pt x="292184" y="0"/>
                    <a:pt x="529046" y="236862"/>
                    <a:pt x="529046" y="529046"/>
                  </a:cubicBezTo>
                  <a:cubicBezTo>
                    <a:pt x="529046" y="565569"/>
                    <a:pt x="525345" y="601228"/>
                    <a:pt x="518298" y="635667"/>
                  </a:cubicBezTo>
                  <a:lnTo>
                    <a:pt x="518255" y="635806"/>
                  </a:lnTo>
                  <a:lnTo>
                    <a:pt x="549544" y="638960"/>
                  </a:lnTo>
                  <a:cubicBezTo>
                    <a:pt x="716958" y="673218"/>
                    <a:pt x="858449" y="778645"/>
                    <a:pt x="941024" y="922250"/>
                  </a:cubicBezTo>
                  <a:lnTo>
                    <a:pt x="953618" y="949245"/>
                  </a:lnTo>
                  <a:lnTo>
                    <a:pt x="1023820" y="911140"/>
                  </a:lnTo>
                  <a:cubicBezTo>
                    <a:pt x="1078519" y="888005"/>
                    <a:pt x="1138657" y="875211"/>
                    <a:pt x="1201783" y="875211"/>
                  </a:cubicBezTo>
                  <a:cubicBezTo>
                    <a:pt x="1391162" y="875211"/>
                    <a:pt x="1553648" y="990352"/>
                    <a:pt x="1623054" y="1154448"/>
                  </a:cubicBezTo>
                  <a:lnTo>
                    <a:pt x="1641912" y="1215198"/>
                  </a:lnTo>
                  <a:lnTo>
                    <a:pt x="1685221" y="1162707"/>
                  </a:lnTo>
                  <a:cubicBezTo>
                    <a:pt x="1782141" y="1065787"/>
                    <a:pt x="1916036" y="1005840"/>
                    <a:pt x="2063931" y="1005840"/>
                  </a:cubicBezTo>
                  <a:cubicBezTo>
                    <a:pt x="2174853" y="1005840"/>
                    <a:pt x="2277899" y="1039560"/>
                    <a:pt x="2363377" y="1097308"/>
                  </a:cubicBezTo>
                  <a:lnTo>
                    <a:pt x="2409428" y="1135304"/>
                  </a:lnTo>
                  <a:lnTo>
                    <a:pt x="2480562" y="1076613"/>
                  </a:lnTo>
                  <a:cubicBezTo>
                    <a:pt x="2607737" y="990695"/>
                    <a:pt x="2761050" y="940526"/>
                    <a:pt x="2926079" y="940526"/>
                  </a:cubicBezTo>
                  <a:cubicBezTo>
                    <a:pt x="3366158" y="940526"/>
                    <a:pt x="3722913" y="1297281"/>
                    <a:pt x="3722913" y="1737360"/>
                  </a:cubicBezTo>
                  <a:lnTo>
                    <a:pt x="3716237" y="1825599"/>
                  </a:lnTo>
                  <a:lnTo>
                    <a:pt x="3728546" y="1815443"/>
                  </a:lnTo>
                  <a:cubicBezTo>
                    <a:pt x="3801516" y="1766145"/>
                    <a:pt x="3889482" y="1737360"/>
                    <a:pt x="3984171" y="1737360"/>
                  </a:cubicBezTo>
                  <a:cubicBezTo>
                    <a:pt x="4141987" y="1737360"/>
                    <a:pt x="4281127" y="1817319"/>
                    <a:pt x="4363289" y="1938935"/>
                  </a:cubicBezTo>
                  <a:lnTo>
                    <a:pt x="4386727" y="1982117"/>
                  </a:lnTo>
                  <a:lnTo>
                    <a:pt x="4407931" y="1913809"/>
                  </a:lnTo>
                  <a:cubicBezTo>
                    <a:pt x="4519973" y="1648911"/>
                    <a:pt x="4782272" y="1463040"/>
                    <a:pt x="5087982" y="1463040"/>
                  </a:cubicBezTo>
                  <a:cubicBezTo>
                    <a:pt x="5393692" y="1463040"/>
                    <a:pt x="5655991" y="1648911"/>
                    <a:pt x="5768034" y="1913808"/>
                  </a:cubicBezTo>
                  <a:lnTo>
                    <a:pt x="5783337" y="1963108"/>
                  </a:lnTo>
                  <a:lnTo>
                    <a:pt x="5810304" y="1948471"/>
                  </a:lnTo>
                  <a:cubicBezTo>
                    <a:pt x="5853282" y="1930293"/>
                    <a:pt x="5900533" y="1920241"/>
                    <a:pt x="5950132" y="1920241"/>
                  </a:cubicBezTo>
                  <a:cubicBezTo>
                    <a:pt x="6098930" y="1920241"/>
                    <a:pt x="6226597" y="2010709"/>
                    <a:pt x="6281131" y="2139642"/>
                  </a:cubicBezTo>
                  <a:lnTo>
                    <a:pt x="6302768" y="2246812"/>
                  </a:lnTo>
                  <a:lnTo>
                    <a:pt x="4585063" y="2246812"/>
                  </a:lnTo>
                  <a:lnTo>
                    <a:pt x="4585063" y="2246813"/>
                  </a:lnTo>
                  <a:lnTo>
                    <a:pt x="0" y="2246813"/>
                  </a:ln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chemeClr val="bg1"/>
              </a:solidFill>
            </a:ln>
            <a:effectLst>
              <a:outerShdw blurRad="203200" dist="63500" dir="18900000" algn="bl" rotWithShape="0">
                <a:schemeClr val="bg1">
                  <a:alpha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任意多边形 68"/>
            <p:cNvSpPr/>
            <p:nvPr/>
          </p:nvSpPr>
          <p:spPr>
            <a:xfrm>
              <a:off x="0" y="4595446"/>
              <a:ext cx="6346925" cy="2262554"/>
            </a:xfrm>
            <a:custGeom>
              <a:avLst/>
              <a:gdLst>
                <a:gd name="connsiteX0" fmla="*/ 0 w 6302768"/>
                <a:gd name="connsiteY0" fmla="*/ 0 h 2246813"/>
                <a:gd name="connsiteX1" fmla="*/ 529046 w 6302768"/>
                <a:gd name="connsiteY1" fmla="*/ 529046 h 2246813"/>
                <a:gd name="connsiteX2" fmla="*/ 518298 w 6302768"/>
                <a:gd name="connsiteY2" fmla="*/ 635667 h 2246813"/>
                <a:gd name="connsiteX3" fmla="*/ 518255 w 6302768"/>
                <a:gd name="connsiteY3" fmla="*/ 635806 h 2246813"/>
                <a:gd name="connsiteX4" fmla="*/ 549544 w 6302768"/>
                <a:gd name="connsiteY4" fmla="*/ 638960 h 2246813"/>
                <a:gd name="connsiteX5" fmla="*/ 941024 w 6302768"/>
                <a:gd name="connsiteY5" fmla="*/ 922250 h 2246813"/>
                <a:gd name="connsiteX6" fmla="*/ 953618 w 6302768"/>
                <a:gd name="connsiteY6" fmla="*/ 949245 h 2246813"/>
                <a:gd name="connsiteX7" fmla="*/ 1023820 w 6302768"/>
                <a:gd name="connsiteY7" fmla="*/ 911140 h 2246813"/>
                <a:gd name="connsiteX8" fmla="*/ 1201783 w 6302768"/>
                <a:gd name="connsiteY8" fmla="*/ 875211 h 2246813"/>
                <a:gd name="connsiteX9" fmla="*/ 1623054 w 6302768"/>
                <a:gd name="connsiteY9" fmla="*/ 1154448 h 2246813"/>
                <a:gd name="connsiteX10" fmla="*/ 1641912 w 6302768"/>
                <a:gd name="connsiteY10" fmla="*/ 1215198 h 2246813"/>
                <a:gd name="connsiteX11" fmla="*/ 1685221 w 6302768"/>
                <a:gd name="connsiteY11" fmla="*/ 1162707 h 2246813"/>
                <a:gd name="connsiteX12" fmla="*/ 2063931 w 6302768"/>
                <a:gd name="connsiteY12" fmla="*/ 1005840 h 2246813"/>
                <a:gd name="connsiteX13" fmla="*/ 2363377 w 6302768"/>
                <a:gd name="connsiteY13" fmla="*/ 1097308 h 2246813"/>
                <a:gd name="connsiteX14" fmla="*/ 2409428 w 6302768"/>
                <a:gd name="connsiteY14" fmla="*/ 1135304 h 2246813"/>
                <a:gd name="connsiteX15" fmla="*/ 2480562 w 6302768"/>
                <a:gd name="connsiteY15" fmla="*/ 1076613 h 2246813"/>
                <a:gd name="connsiteX16" fmla="*/ 2926079 w 6302768"/>
                <a:gd name="connsiteY16" fmla="*/ 940526 h 2246813"/>
                <a:gd name="connsiteX17" fmla="*/ 3722913 w 6302768"/>
                <a:gd name="connsiteY17" fmla="*/ 1737360 h 2246813"/>
                <a:gd name="connsiteX18" fmla="*/ 3716237 w 6302768"/>
                <a:gd name="connsiteY18" fmla="*/ 1825599 h 2246813"/>
                <a:gd name="connsiteX19" fmla="*/ 3728546 w 6302768"/>
                <a:gd name="connsiteY19" fmla="*/ 1815443 h 2246813"/>
                <a:gd name="connsiteX20" fmla="*/ 3984171 w 6302768"/>
                <a:gd name="connsiteY20" fmla="*/ 1737360 h 2246813"/>
                <a:gd name="connsiteX21" fmla="*/ 4363289 w 6302768"/>
                <a:gd name="connsiteY21" fmla="*/ 1938935 h 2246813"/>
                <a:gd name="connsiteX22" fmla="*/ 4386727 w 6302768"/>
                <a:gd name="connsiteY22" fmla="*/ 1982117 h 2246813"/>
                <a:gd name="connsiteX23" fmla="*/ 4407931 w 6302768"/>
                <a:gd name="connsiteY23" fmla="*/ 1913809 h 2246813"/>
                <a:gd name="connsiteX24" fmla="*/ 5087982 w 6302768"/>
                <a:gd name="connsiteY24" fmla="*/ 1463040 h 2246813"/>
                <a:gd name="connsiteX25" fmla="*/ 5768034 w 6302768"/>
                <a:gd name="connsiteY25" fmla="*/ 1913808 h 2246813"/>
                <a:gd name="connsiteX26" fmla="*/ 5783337 w 6302768"/>
                <a:gd name="connsiteY26" fmla="*/ 1963108 h 2246813"/>
                <a:gd name="connsiteX27" fmla="*/ 5810304 w 6302768"/>
                <a:gd name="connsiteY27" fmla="*/ 1948471 h 2246813"/>
                <a:gd name="connsiteX28" fmla="*/ 5950132 w 6302768"/>
                <a:gd name="connsiteY28" fmla="*/ 1920241 h 2246813"/>
                <a:gd name="connsiteX29" fmla="*/ 6281131 w 6302768"/>
                <a:gd name="connsiteY29" fmla="*/ 2139642 h 2246813"/>
                <a:gd name="connsiteX30" fmla="*/ 6302768 w 6302768"/>
                <a:gd name="connsiteY30" fmla="*/ 2246812 h 2246813"/>
                <a:gd name="connsiteX31" fmla="*/ 4585063 w 6302768"/>
                <a:gd name="connsiteY31" fmla="*/ 2246812 h 2246813"/>
                <a:gd name="connsiteX32" fmla="*/ 4585063 w 6302768"/>
                <a:gd name="connsiteY32" fmla="*/ 2246813 h 2246813"/>
                <a:gd name="connsiteX33" fmla="*/ 0 w 6302768"/>
                <a:gd name="connsiteY33" fmla="*/ 2246813 h 2246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6302768" h="2246813">
                  <a:moveTo>
                    <a:pt x="0" y="0"/>
                  </a:moveTo>
                  <a:cubicBezTo>
                    <a:pt x="292184" y="0"/>
                    <a:pt x="529046" y="236862"/>
                    <a:pt x="529046" y="529046"/>
                  </a:cubicBezTo>
                  <a:cubicBezTo>
                    <a:pt x="529046" y="565569"/>
                    <a:pt x="525345" y="601228"/>
                    <a:pt x="518298" y="635667"/>
                  </a:cubicBezTo>
                  <a:lnTo>
                    <a:pt x="518255" y="635806"/>
                  </a:lnTo>
                  <a:lnTo>
                    <a:pt x="549544" y="638960"/>
                  </a:lnTo>
                  <a:cubicBezTo>
                    <a:pt x="716958" y="673218"/>
                    <a:pt x="858449" y="778645"/>
                    <a:pt x="941024" y="922250"/>
                  </a:cubicBezTo>
                  <a:lnTo>
                    <a:pt x="953618" y="949245"/>
                  </a:lnTo>
                  <a:lnTo>
                    <a:pt x="1023820" y="911140"/>
                  </a:lnTo>
                  <a:cubicBezTo>
                    <a:pt x="1078519" y="888005"/>
                    <a:pt x="1138657" y="875211"/>
                    <a:pt x="1201783" y="875211"/>
                  </a:cubicBezTo>
                  <a:cubicBezTo>
                    <a:pt x="1391162" y="875211"/>
                    <a:pt x="1553648" y="990352"/>
                    <a:pt x="1623054" y="1154448"/>
                  </a:cubicBezTo>
                  <a:lnTo>
                    <a:pt x="1641912" y="1215198"/>
                  </a:lnTo>
                  <a:lnTo>
                    <a:pt x="1685221" y="1162707"/>
                  </a:lnTo>
                  <a:cubicBezTo>
                    <a:pt x="1782141" y="1065787"/>
                    <a:pt x="1916036" y="1005840"/>
                    <a:pt x="2063931" y="1005840"/>
                  </a:cubicBezTo>
                  <a:cubicBezTo>
                    <a:pt x="2174853" y="1005840"/>
                    <a:pt x="2277899" y="1039560"/>
                    <a:pt x="2363377" y="1097308"/>
                  </a:cubicBezTo>
                  <a:lnTo>
                    <a:pt x="2409428" y="1135304"/>
                  </a:lnTo>
                  <a:lnTo>
                    <a:pt x="2480562" y="1076613"/>
                  </a:lnTo>
                  <a:cubicBezTo>
                    <a:pt x="2607737" y="990695"/>
                    <a:pt x="2761050" y="940526"/>
                    <a:pt x="2926079" y="940526"/>
                  </a:cubicBezTo>
                  <a:cubicBezTo>
                    <a:pt x="3366158" y="940526"/>
                    <a:pt x="3722913" y="1297281"/>
                    <a:pt x="3722913" y="1737360"/>
                  </a:cubicBezTo>
                  <a:lnTo>
                    <a:pt x="3716237" y="1825599"/>
                  </a:lnTo>
                  <a:lnTo>
                    <a:pt x="3728546" y="1815443"/>
                  </a:lnTo>
                  <a:cubicBezTo>
                    <a:pt x="3801516" y="1766145"/>
                    <a:pt x="3889482" y="1737360"/>
                    <a:pt x="3984171" y="1737360"/>
                  </a:cubicBezTo>
                  <a:cubicBezTo>
                    <a:pt x="4141987" y="1737360"/>
                    <a:pt x="4281127" y="1817319"/>
                    <a:pt x="4363289" y="1938935"/>
                  </a:cubicBezTo>
                  <a:lnTo>
                    <a:pt x="4386727" y="1982117"/>
                  </a:lnTo>
                  <a:lnTo>
                    <a:pt x="4407931" y="1913809"/>
                  </a:lnTo>
                  <a:cubicBezTo>
                    <a:pt x="4519973" y="1648911"/>
                    <a:pt x="4782272" y="1463040"/>
                    <a:pt x="5087982" y="1463040"/>
                  </a:cubicBezTo>
                  <a:cubicBezTo>
                    <a:pt x="5393692" y="1463040"/>
                    <a:pt x="5655991" y="1648911"/>
                    <a:pt x="5768034" y="1913808"/>
                  </a:cubicBezTo>
                  <a:lnTo>
                    <a:pt x="5783337" y="1963108"/>
                  </a:lnTo>
                  <a:lnTo>
                    <a:pt x="5810304" y="1948471"/>
                  </a:lnTo>
                  <a:cubicBezTo>
                    <a:pt x="5853282" y="1930293"/>
                    <a:pt x="5900533" y="1920241"/>
                    <a:pt x="5950132" y="1920241"/>
                  </a:cubicBezTo>
                  <a:cubicBezTo>
                    <a:pt x="6098930" y="1920241"/>
                    <a:pt x="6226597" y="2010709"/>
                    <a:pt x="6281131" y="2139642"/>
                  </a:cubicBezTo>
                  <a:lnTo>
                    <a:pt x="6302768" y="2246812"/>
                  </a:lnTo>
                  <a:lnTo>
                    <a:pt x="4585063" y="2246812"/>
                  </a:lnTo>
                  <a:lnTo>
                    <a:pt x="4585063" y="2246813"/>
                  </a:lnTo>
                  <a:lnTo>
                    <a:pt x="0" y="2246813"/>
                  </a:ln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chemeClr val="bg1"/>
              </a:solidFill>
            </a:ln>
            <a:effectLst>
              <a:innerShdw blurRad="266700" dist="139700" dir="16200000">
                <a:srgbClr val="18ACCA">
                  <a:alpha val="30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9757215" y="4369775"/>
            <a:ext cx="1148113" cy="1482591"/>
            <a:chOff x="0" y="0"/>
            <a:chExt cx="3604899" cy="4899660"/>
          </a:xfrm>
        </p:grpSpPr>
        <p:grpSp>
          <p:nvGrpSpPr>
            <p:cNvPr id="21" name="组合 20"/>
            <p:cNvGrpSpPr/>
            <p:nvPr/>
          </p:nvGrpSpPr>
          <p:grpSpPr>
            <a:xfrm>
              <a:off x="0" y="0"/>
              <a:ext cx="1007745" cy="4896486"/>
              <a:chOff x="0" y="0"/>
              <a:chExt cx="1008112" cy="4752528"/>
            </a:xfrm>
          </p:grpSpPr>
          <p:sp>
            <p:nvSpPr>
              <p:cNvPr id="38" name="矩形 37"/>
              <p:cNvSpPr/>
              <p:nvPr/>
            </p:nvSpPr>
            <p:spPr>
              <a:xfrm>
                <a:off x="0" y="1008113"/>
                <a:ext cx="407741" cy="3312368"/>
              </a:xfrm>
              <a:prstGeom prst="rect">
                <a:avLst/>
              </a:prstGeom>
              <a:solidFill>
                <a:srgbClr val="EF859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39" name="矩形 38"/>
              <p:cNvSpPr/>
              <p:nvPr/>
            </p:nvSpPr>
            <p:spPr>
              <a:xfrm>
                <a:off x="322827" y="1008114"/>
                <a:ext cx="647571" cy="3312368"/>
              </a:xfrm>
              <a:prstGeom prst="rect">
                <a:avLst/>
              </a:prstGeom>
              <a:solidFill>
                <a:srgbClr val="EB67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40" name="矩形 39"/>
              <p:cNvSpPr/>
              <p:nvPr/>
            </p:nvSpPr>
            <p:spPr>
              <a:xfrm>
                <a:off x="720081" y="1008112"/>
                <a:ext cx="288031" cy="3312369"/>
              </a:xfrm>
              <a:prstGeom prst="rect">
                <a:avLst/>
              </a:prstGeom>
              <a:solidFill>
                <a:srgbClr val="E74B7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41" name="梯形 40"/>
              <p:cNvSpPr/>
              <p:nvPr/>
            </p:nvSpPr>
            <p:spPr>
              <a:xfrm>
                <a:off x="0" y="432048"/>
                <a:ext cx="1008112" cy="576064"/>
              </a:xfrm>
              <a:prstGeom prst="trapezoid">
                <a:avLst>
                  <a:gd name="adj" fmla="val 50196"/>
                </a:avLst>
              </a:prstGeom>
              <a:solidFill>
                <a:srgbClr val="FBC1C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42" name="等腰三角形 41"/>
              <p:cNvSpPr/>
              <p:nvPr/>
            </p:nvSpPr>
            <p:spPr>
              <a:xfrm>
                <a:off x="288032" y="0"/>
                <a:ext cx="432048" cy="432048"/>
              </a:xfrm>
              <a:prstGeom prst="triangl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43" name="矩形 42"/>
              <p:cNvSpPr/>
              <p:nvPr/>
            </p:nvSpPr>
            <p:spPr>
              <a:xfrm>
                <a:off x="0" y="4320480"/>
                <a:ext cx="1008112" cy="216024"/>
              </a:xfrm>
              <a:prstGeom prst="rect">
                <a:avLst/>
              </a:prstGeom>
              <a:solidFill>
                <a:srgbClr val="FBC1C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44" name="同侧圆角矩形 58"/>
              <p:cNvSpPr/>
              <p:nvPr/>
            </p:nvSpPr>
            <p:spPr>
              <a:xfrm flipV="1">
                <a:off x="0" y="4536504"/>
                <a:ext cx="1008112" cy="216024"/>
              </a:xfrm>
              <a:prstGeom prst="round2Same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22" name="组合 21"/>
            <p:cNvGrpSpPr/>
            <p:nvPr/>
          </p:nvGrpSpPr>
          <p:grpSpPr>
            <a:xfrm>
              <a:off x="1162050" y="1371600"/>
              <a:ext cx="1007745" cy="3528060"/>
              <a:chOff x="1152128" y="1368152"/>
              <a:chExt cx="1008112" cy="4752528"/>
            </a:xfrm>
          </p:grpSpPr>
          <p:sp>
            <p:nvSpPr>
              <p:cNvPr id="31" name="矩形 30"/>
              <p:cNvSpPr/>
              <p:nvPr/>
            </p:nvSpPr>
            <p:spPr>
              <a:xfrm>
                <a:off x="1152128" y="2376264"/>
                <a:ext cx="288032" cy="3312368"/>
              </a:xfrm>
              <a:prstGeom prst="rect">
                <a:avLst/>
              </a:prstGeom>
              <a:solidFill>
                <a:srgbClr val="EEAB4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32" name="矩形 31"/>
              <p:cNvSpPr/>
              <p:nvPr/>
            </p:nvSpPr>
            <p:spPr>
              <a:xfrm>
                <a:off x="1359767" y="2376265"/>
                <a:ext cx="512440" cy="3312369"/>
              </a:xfrm>
              <a:prstGeom prst="rect">
                <a:avLst/>
              </a:prstGeom>
              <a:solidFill>
                <a:srgbClr val="F0B76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33" name="矩形 32"/>
              <p:cNvSpPr/>
              <p:nvPr/>
            </p:nvSpPr>
            <p:spPr>
              <a:xfrm>
                <a:off x="1872208" y="2376264"/>
                <a:ext cx="288032" cy="3312368"/>
              </a:xfrm>
              <a:prstGeom prst="rect">
                <a:avLst/>
              </a:prstGeom>
              <a:solidFill>
                <a:srgbClr val="F4CA8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34" name="梯形 33"/>
              <p:cNvSpPr/>
              <p:nvPr/>
            </p:nvSpPr>
            <p:spPr>
              <a:xfrm>
                <a:off x="1152128" y="1800200"/>
                <a:ext cx="1008112" cy="576064"/>
              </a:xfrm>
              <a:prstGeom prst="trapezoid">
                <a:avLst>
                  <a:gd name="adj" fmla="val 70558"/>
                </a:avLst>
              </a:prstGeom>
              <a:solidFill>
                <a:srgbClr val="F8DC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35" name="等腰三角形 34"/>
              <p:cNvSpPr/>
              <p:nvPr/>
            </p:nvSpPr>
            <p:spPr>
              <a:xfrm>
                <a:off x="1440160" y="1368152"/>
                <a:ext cx="432048" cy="432048"/>
              </a:xfrm>
              <a:prstGeom prst="triangl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36" name="矩形 35"/>
              <p:cNvSpPr/>
              <p:nvPr/>
            </p:nvSpPr>
            <p:spPr>
              <a:xfrm>
                <a:off x="1152128" y="5688632"/>
                <a:ext cx="1008112" cy="216024"/>
              </a:xfrm>
              <a:prstGeom prst="rect">
                <a:avLst/>
              </a:prstGeom>
              <a:solidFill>
                <a:srgbClr val="F8DC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37" name="同侧圆角矩形 51"/>
              <p:cNvSpPr/>
              <p:nvPr/>
            </p:nvSpPr>
            <p:spPr>
              <a:xfrm flipV="1">
                <a:off x="1152128" y="5904656"/>
                <a:ext cx="1008112" cy="216024"/>
              </a:xfrm>
              <a:prstGeom prst="round2Same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23" name="组合 22"/>
            <p:cNvGrpSpPr/>
            <p:nvPr/>
          </p:nvGrpSpPr>
          <p:grpSpPr>
            <a:xfrm>
              <a:off x="2381253" y="152400"/>
              <a:ext cx="1223646" cy="4738370"/>
              <a:chOff x="2376264" y="157967"/>
              <a:chExt cx="1008112" cy="4964224"/>
            </a:xfrm>
          </p:grpSpPr>
          <p:sp>
            <p:nvSpPr>
              <p:cNvPr id="24" name="矩形 23"/>
              <p:cNvSpPr/>
              <p:nvPr/>
            </p:nvSpPr>
            <p:spPr>
              <a:xfrm>
                <a:off x="2376264" y="1377775"/>
                <a:ext cx="288032" cy="3312368"/>
              </a:xfrm>
              <a:prstGeom prst="rect">
                <a:avLst/>
              </a:prstGeom>
              <a:solidFill>
                <a:srgbClr val="2DBDD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5" name="矩形 24"/>
              <p:cNvSpPr/>
              <p:nvPr/>
            </p:nvSpPr>
            <p:spPr>
              <a:xfrm>
                <a:off x="2664293" y="1377774"/>
                <a:ext cx="533596" cy="3312368"/>
              </a:xfrm>
              <a:prstGeom prst="rect">
                <a:avLst/>
              </a:prstGeom>
              <a:solidFill>
                <a:srgbClr val="58CB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6" name="矩形 25"/>
              <p:cNvSpPr/>
              <p:nvPr/>
            </p:nvSpPr>
            <p:spPr>
              <a:xfrm>
                <a:off x="3096344" y="1377775"/>
                <a:ext cx="288032" cy="3312368"/>
              </a:xfrm>
              <a:prstGeom prst="rect">
                <a:avLst/>
              </a:prstGeom>
              <a:solidFill>
                <a:srgbClr val="8DD8E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7" name="梯形 26"/>
              <p:cNvSpPr/>
              <p:nvPr/>
            </p:nvSpPr>
            <p:spPr>
              <a:xfrm>
                <a:off x="2376264" y="671411"/>
                <a:ext cx="1008112" cy="706364"/>
              </a:xfrm>
              <a:prstGeom prst="trapezoid">
                <a:avLst>
                  <a:gd name="adj" fmla="val 48043"/>
                </a:avLst>
              </a:prstGeom>
              <a:solidFill>
                <a:srgbClr val="BDE8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8" name="等腰三角形 27"/>
              <p:cNvSpPr/>
              <p:nvPr/>
            </p:nvSpPr>
            <p:spPr>
              <a:xfrm>
                <a:off x="2636910" y="157967"/>
                <a:ext cx="474406" cy="528838"/>
              </a:xfrm>
              <a:prstGeom prst="triangle">
                <a:avLst/>
              </a:prstGeom>
              <a:solidFill>
                <a:schemeClr val="bg2">
                  <a:lumMod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9" name="矩形 28"/>
              <p:cNvSpPr/>
              <p:nvPr/>
            </p:nvSpPr>
            <p:spPr>
              <a:xfrm>
                <a:off x="2376264" y="4690143"/>
                <a:ext cx="1008112" cy="216024"/>
              </a:xfrm>
              <a:prstGeom prst="rect">
                <a:avLst/>
              </a:prstGeom>
              <a:solidFill>
                <a:srgbClr val="BDE8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30" name="同侧圆角矩形 33"/>
              <p:cNvSpPr/>
              <p:nvPr/>
            </p:nvSpPr>
            <p:spPr>
              <a:xfrm flipV="1">
                <a:off x="2376264" y="4906167"/>
                <a:ext cx="1008112" cy="216024"/>
              </a:xfrm>
              <a:prstGeom prst="round2Same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endParaRPr lang="zh-CN" altLang="en-US"/>
              </a:p>
            </p:txBody>
          </p:sp>
        </p:grpSp>
      </p:grpSp>
      <p:grpSp>
        <p:nvGrpSpPr>
          <p:cNvPr id="45" name="组合 44"/>
          <p:cNvGrpSpPr/>
          <p:nvPr/>
        </p:nvGrpSpPr>
        <p:grpSpPr>
          <a:xfrm flipH="1">
            <a:off x="9564503" y="5215861"/>
            <a:ext cx="2230454" cy="1398934"/>
            <a:chOff x="594424" y="1153191"/>
            <a:chExt cx="2605976" cy="1634460"/>
          </a:xfrm>
        </p:grpSpPr>
        <p:sp>
          <p:nvSpPr>
            <p:cNvPr id="46" name="任意多边形 86"/>
            <p:cNvSpPr/>
            <p:nvPr/>
          </p:nvSpPr>
          <p:spPr>
            <a:xfrm>
              <a:off x="616196" y="1175175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noFill/>
            </a:ln>
            <a:effectLst>
              <a:outerShdw blurRad="152400" dist="889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7" name="任意多边形 87"/>
            <p:cNvSpPr/>
            <p:nvPr/>
          </p:nvSpPr>
          <p:spPr>
            <a:xfrm>
              <a:off x="594424" y="1153191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innerShdw blurRad="355600" dist="114300" dir="3600000">
                <a:srgbClr val="19B4C9">
                  <a:alpha val="71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42" presetClass="entr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10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10" presetClass="entr" presetSubtype="0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47" presetClass="entr" presetSubtype="0" fill="hold" grpId="0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1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42" presetClass="entr" presetSubtype="0" fill="hold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" dur="10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6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52" presetClass="entr" presetSubtype="0" fill="hold" grpId="0" nodeType="withEffect">
                                      <p:stCondLst>
                                        <p:cond delay="40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>
                                            <p:cTn id="30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</p:cBhvr>
                                          <p:from x="250000" y="250000"/>
                                          <p:to x="100000" y="100000"/>
                                        </p:animScale>
    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    <p:cBhvr>
                                            <p:cTn id="31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  <p:animEffect transition="in" filter="fade">
                                          <p:cBhvr>
                                            <p:cTn id="32" dur="10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22" presetClass="entr" presetSubtype="1" fill="hold" grpId="0" nodeType="withEffect">
                                      <p:stCondLst>
                                        <p:cond delay="55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5" dur="2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2" presetClass="entr" presetSubtype="4" fill="hold" nodeType="withEffect" p14:presetBounceEnd="52000">
                                      <p:stCondLst>
                                        <p:cond delay="80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38" dur="1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39" dur="1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0" presetID="42" presetClass="entr" presetSubtype="0" fill="hold" nodeType="withEffect">
                                      <p:stCondLst>
                                        <p:cond delay="925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2" dur="10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3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53" presetClass="entr" presetSubtype="16" fill="hold" nodeType="withEffect">
                                      <p:stCondLst>
                                        <p:cond delay="1025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9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10" presetClass="entr" presetSubtype="0" fill="hold" nodeType="withEffect">
                                      <p:stCondLst>
                                        <p:cond delay="1075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2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10" presetClass="entr" presetSubtype="0" fill="hold" nodeType="withEffect">
                                      <p:stCondLst>
                                        <p:cond delay="1125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5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5" grpId="0"/>
          <p:bldP spid="15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42" presetClass="entr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10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10" presetClass="entr" presetSubtype="0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47" presetClass="entr" presetSubtype="0" fill="hold" grpId="0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1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42" presetClass="entr" presetSubtype="0" fill="hold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" dur="10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6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52" presetClass="entr" presetSubtype="0" fill="hold" grpId="0" nodeType="withEffect">
                                      <p:stCondLst>
                                        <p:cond delay="40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>
                                            <p:cTn id="30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</p:cBhvr>
                                          <p:from x="250000" y="250000"/>
                                          <p:to x="100000" y="100000"/>
                                        </p:animScale>
    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    <p:cBhvr>
                                            <p:cTn id="31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  <p:animEffect transition="in" filter="fade">
                                          <p:cBhvr>
                                            <p:cTn id="32" dur="10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22" presetClass="entr" presetSubtype="1" fill="hold" grpId="0" nodeType="withEffect">
                                      <p:stCondLst>
                                        <p:cond delay="55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5" dur="2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2" presetClass="entr" presetSubtype="4" fill="hold" nodeType="withEffect">
                                      <p:stCondLst>
                                        <p:cond delay="80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8" dur="1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9" dur="1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0" presetID="42" presetClass="entr" presetSubtype="0" fill="hold" nodeType="withEffect">
                                      <p:stCondLst>
                                        <p:cond delay="925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2" dur="10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3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53" presetClass="entr" presetSubtype="16" fill="hold" nodeType="withEffect">
                                      <p:stCondLst>
                                        <p:cond delay="1025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9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10" presetClass="entr" presetSubtype="0" fill="hold" nodeType="withEffect">
                                      <p:stCondLst>
                                        <p:cond delay="1075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2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10" presetClass="entr" presetSubtype="0" fill="hold" nodeType="withEffect">
                                      <p:stCondLst>
                                        <p:cond delay="1125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5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5" grpId="0"/>
          <p:bldP spid="15" grpId="0"/>
        </p:bldLst>
      </p:timing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323640" y="1793323"/>
            <a:ext cx="36439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4000" dirty="0">
                <a:solidFill>
                  <a:srgbClr val="22F1F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主题班会</a:t>
            </a:r>
          </a:p>
        </p:txBody>
      </p:sp>
      <p:grpSp>
        <p:nvGrpSpPr>
          <p:cNvPr id="4" name="组合 3"/>
          <p:cNvGrpSpPr/>
          <p:nvPr/>
        </p:nvGrpSpPr>
        <p:grpSpPr>
          <a:xfrm rot="691748">
            <a:off x="8659028" y="5246838"/>
            <a:ext cx="949387" cy="931930"/>
            <a:chOff x="10646778" y="4753862"/>
            <a:chExt cx="751521" cy="737702"/>
          </a:xfrm>
        </p:grpSpPr>
        <p:sp>
          <p:nvSpPr>
            <p:cNvPr id="5" name="五角星 2"/>
            <p:cNvSpPr/>
            <p:nvPr/>
          </p:nvSpPr>
          <p:spPr>
            <a:xfrm rot="20227648" flipH="1">
              <a:off x="10648573" y="4753862"/>
              <a:ext cx="749726" cy="728735"/>
            </a:xfrm>
            <a:custGeom>
              <a:avLst/>
              <a:gdLst>
                <a:gd name="connsiteX0" fmla="*/ 1 w 914400"/>
                <a:gd name="connsiteY0" fmla="*/ 349269 h 914400"/>
                <a:gd name="connsiteX1" fmla="*/ 262140 w 914400"/>
                <a:gd name="connsiteY1" fmla="*/ 223173 h 914400"/>
                <a:gd name="connsiteX2" fmla="*/ 457200 w 914400"/>
                <a:gd name="connsiteY2" fmla="*/ 0 h 914400"/>
                <a:gd name="connsiteX3" fmla="*/ 652260 w 914400"/>
                <a:gd name="connsiteY3" fmla="*/ 223173 h 914400"/>
                <a:gd name="connsiteX4" fmla="*/ 914399 w 914400"/>
                <a:gd name="connsiteY4" fmla="*/ 349269 h 914400"/>
                <a:gd name="connsiteX5" fmla="*/ 772814 w 914400"/>
                <a:gd name="connsiteY5" fmla="*/ 613293 h 914400"/>
                <a:gd name="connsiteX6" fmla="*/ 739765 w 914400"/>
                <a:gd name="connsiteY6" fmla="*/ 914398 h 914400"/>
                <a:gd name="connsiteX7" fmla="*/ 457200 w 914400"/>
                <a:gd name="connsiteY7" fmla="*/ 854400 h 914400"/>
                <a:gd name="connsiteX8" fmla="*/ 174635 w 914400"/>
                <a:gd name="connsiteY8" fmla="*/ 914398 h 914400"/>
                <a:gd name="connsiteX9" fmla="*/ 141586 w 914400"/>
                <a:gd name="connsiteY9" fmla="*/ 613293 h 914400"/>
                <a:gd name="connsiteX10" fmla="*/ 1 w 914400"/>
                <a:gd name="connsiteY10" fmla="*/ 349269 h 914400"/>
                <a:gd name="connsiteX0-1" fmla="*/ 0 w 914398"/>
                <a:gd name="connsiteY0-2" fmla="*/ 349269 h 923906"/>
                <a:gd name="connsiteX1-3" fmla="*/ 262139 w 914398"/>
                <a:gd name="connsiteY1-4" fmla="*/ 223173 h 923906"/>
                <a:gd name="connsiteX2-5" fmla="*/ 457199 w 914398"/>
                <a:gd name="connsiteY2-6" fmla="*/ 0 h 923906"/>
                <a:gd name="connsiteX3-7" fmla="*/ 652259 w 914398"/>
                <a:gd name="connsiteY3-8" fmla="*/ 223173 h 923906"/>
                <a:gd name="connsiteX4-9" fmla="*/ 914398 w 914398"/>
                <a:gd name="connsiteY4-10" fmla="*/ 349269 h 923906"/>
                <a:gd name="connsiteX5-11" fmla="*/ 772813 w 914398"/>
                <a:gd name="connsiteY5-12" fmla="*/ 613293 h 923906"/>
                <a:gd name="connsiteX6-13" fmla="*/ 739764 w 914398"/>
                <a:gd name="connsiteY6-14" fmla="*/ 914398 h 923906"/>
                <a:gd name="connsiteX7-15" fmla="*/ 457199 w 914398"/>
                <a:gd name="connsiteY7-16" fmla="*/ 854400 h 923906"/>
                <a:gd name="connsiteX8-17" fmla="*/ 174634 w 914398"/>
                <a:gd name="connsiteY8-18" fmla="*/ 914398 h 923906"/>
                <a:gd name="connsiteX9-19" fmla="*/ 141585 w 914398"/>
                <a:gd name="connsiteY9-20" fmla="*/ 613293 h 923906"/>
                <a:gd name="connsiteX10-21" fmla="*/ 0 w 914398"/>
                <a:gd name="connsiteY10-22" fmla="*/ 349269 h 923906"/>
                <a:gd name="connsiteX0-23" fmla="*/ 0 w 916461"/>
                <a:gd name="connsiteY0-24" fmla="*/ 349269 h 923906"/>
                <a:gd name="connsiteX1-25" fmla="*/ 262139 w 916461"/>
                <a:gd name="connsiteY1-26" fmla="*/ 223173 h 923906"/>
                <a:gd name="connsiteX2-27" fmla="*/ 457199 w 916461"/>
                <a:gd name="connsiteY2-28" fmla="*/ 0 h 923906"/>
                <a:gd name="connsiteX3-29" fmla="*/ 652259 w 916461"/>
                <a:gd name="connsiteY3-30" fmla="*/ 223173 h 923906"/>
                <a:gd name="connsiteX4-31" fmla="*/ 914398 w 916461"/>
                <a:gd name="connsiteY4-32" fmla="*/ 349269 h 923906"/>
                <a:gd name="connsiteX5-33" fmla="*/ 772813 w 916461"/>
                <a:gd name="connsiteY5-34" fmla="*/ 613293 h 923906"/>
                <a:gd name="connsiteX6-35" fmla="*/ 739764 w 916461"/>
                <a:gd name="connsiteY6-36" fmla="*/ 914398 h 923906"/>
                <a:gd name="connsiteX7-37" fmla="*/ 457199 w 916461"/>
                <a:gd name="connsiteY7-38" fmla="*/ 854400 h 923906"/>
                <a:gd name="connsiteX8-39" fmla="*/ 174634 w 916461"/>
                <a:gd name="connsiteY8-40" fmla="*/ 914398 h 923906"/>
                <a:gd name="connsiteX9-41" fmla="*/ 141585 w 916461"/>
                <a:gd name="connsiteY9-42" fmla="*/ 613293 h 923906"/>
                <a:gd name="connsiteX10-43" fmla="*/ 0 w 916461"/>
                <a:gd name="connsiteY10-44" fmla="*/ 349269 h 923906"/>
                <a:gd name="connsiteX0-45" fmla="*/ 0 w 916461"/>
                <a:gd name="connsiteY0-46" fmla="*/ 349269 h 923906"/>
                <a:gd name="connsiteX1-47" fmla="*/ 262139 w 916461"/>
                <a:gd name="connsiteY1-48" fmla="*/ 223173 h 923906"/>
                <a:gd name="connsiteX2-49" fmla="*/ 457199 w 916461"/>
                <a:gd name="connsiteY2-50" fmla="*/ 0 h 923906"/>
                <a:gd name="connsiteX3-51" fmla="*/ 652259 w 916461"/>
                <a:gd name="connsiteY3-52" fmla="*/ 223173 h 923906"/>
                <a:gd name="connsiteX4-53" fmla="*/ 914398 w 916461"/>
                <a:gd name="connsiteY4-54" fmla="*/ 349269 h 923906"/>
                <a:gd name="connsiteX5-55" fmla="*/ 772813 w 916461"/>
                <a:gd name="connsiteY5-56" fmla="*/ 613293 h 923906"/>
                <a:gd name="connsiteX6-57" fmla="*/ 739764 w 916461"/>
                <a:gd name="connsiteY6-58" fmla="*/ 914398 h 923906"/>
                <a:gd name="connsiteX7-59" fmla="*/ 457199 w 916461"/>
                <a:gd name="connsiteY7-60" fmla="*/ 854400 h 923906"/>
                <a:gd name="connsiteX8-61" fmla="*/ 174634 w 916461"/>
                <a:gd name="connsiteY8-62" fmla="*/ 914398 h 923906"/>
                <a:gd name="connsiteX9-63" fmla="*/ 141585 w 916461"/>
                <a:gd name="connsiteY9-64" fmla="*/ 613293 h 923906"/>
                <a:gd name="connsiteX10-65" fmla="*/ 0 w 916461"/>
                <a:gd name="connsiteY10-66" fmla="*/ 349269 h 923906"/>
                <a:gd name="connsiteX0-67" fmla="*/ 2063 w 918524"/>
                <a:gd name="connsiteY0-68" fmla="*/ 349269 h 923906"/>
                <a:gd name="connsiteX1-69" fmla="*/ 264202 w 918524"/>
                <a:gd name="connsiteY1-70" fmla="*/ 223173 h 923906"/>
                <a:gd name="connsiteX2-71" fmla="*/ 459262 w 918524"/>
                <a:gd name="connsiteY2-72" fmla="*/ 0 h 923906"/>
                <a:gd name="connsiteX3-73" fmla="*/ 654322 w 918524"/>
                <a:gd name="connsiteY3-74" fmla="*/ 223173 h 923906"/>
                <a:gd name="connsiteX4-75" fmla="*/ 916461 w 918524"/>
                <a:gd name="connsiteY4-76" fmla="*/ 349269 h 923906"/>
                <a:gd name="connsiteX5-77" fmla="*/ 774876 w 918524"/>
                <a:gd name="connsiteY5-78" fmla="*/ 613293 h 923906"/>
                <a:gd name="connsiteX6-79" fmla="*/ 741827 w 918524"/>
                <a:gd name="connsiteY6-80" fmla="*/ 914398 h 923906"/>
                <a:gd name="connsiteX7-81" fmla="*/ 459262 w 918524"/>
                <a:gd name="connsiteY7-82" fmla="*/ 854400 h 923906"/>
                <a:gd name="connsiteX8-83" fmla="*/ 176697 w 918524"/>
                <a:gd name="connsiteY8-84" fmla="*/ 914398 h 923906"/>
                <a:gd name="connsiteX9-85" fmla="*/ 143648 w 918524"/>
                <a:gd name="connsiteY9-86" fmla="*/ 613293 h 923906"/>
                <a:gd name="connsiteX10-87" fmla="*/ 2063 w 918524"/>
                <a:gd name="connsiteY10-88" fmla="*/ 349269 h 923906"/>
                <a:gd name="connsiteX0-89" fmla="*/ 2063 w 918524"/>
                <a:gd name="connsiteY0-90" fmla="*/ 349269 h 923906"/>
                <a:gd name="connsiteX1-91" fmla="*/ 264202 w 918524"/>
                <a:gd name="connsiteY1-92" fmla="*/ 223173 h 923906"/>
                <a:gd name="connsiteX2-93" fmla="*/ 459262 w 918524"/>
                <a:gd name="connsiteY2-94" fmla="*/ 0 h 923906"/>
                <a:gd name="connsiteX3-95" fmla="*/ 654322 w 918524"/>
                <a:gd name="connsiteY3-96" fmla="*/ 223173 h 923906"/>
                <a:gd name="connsiteX4-97" fmla="*/ 916461 w 918524"/>
                <a:gd name="connsiteY4-98" fmla="*/ 349269 h 923906"/>
                <a:gd name="connsiteX5-99" fmla="*/ 774876 w 918524"/>
                <a:gd name="connsiteY5-100" fmla="*/ 613293 h 923906"/>
                <a:gd name="connsiteX6-101" fmla="*/ 741827 w 918524"/>
                <a:gd name="connsiteY6-102" fmla="*/ 914398 h 923906"/>
                <a:gd name="connsiteX7-103" fmla="*/ 459262 w 918524"/>
                <a:gd name="connsiteY7-104" fmla="*/ 854400 h 923906"/>
                <a:gd name="connsiteX8-105" fmla="*/ 176697 w 918524"/>
                <a:gd name="connsiteY8-106" fmla="*/ 914398 h 923906"/>
                <a:gd name="connsiteX9-107" fmla="*/ 143648 w 918524"/>
                <a:gd name="connsiteY9-108" fmla="*/ 613293 h 923906"/>
                <a:gd name="connsiteX10-109" fmla="*/ 2063 w 918524"/>
                <a:gd name="connsiteY10-110" fmla="*/ 349269 h 923906"/>
                <a:gd name="connsiteX0-111" fmla="*/ 2063 w 918524"/>
                <a:gd name="connsiteY0-112" fmla="*/ 349269 h 923906"/>
                <a:gd name="connsiteX1-113" fmla="*/ 264202 w 918524"/>
                <a:gd name="connsiteY1-114" fmla="*/ 223173 h 923906"/>
                <a:gd name="connsiteX2-115" fmla="*/ 459262 w 918524"/>
                <a:gd name="connsiteY2-116" fmla="*/ 0 h 923906"/>
                <a:gd name="connsiteX3-117" fmla="*/ 654322 w 918524"/>
                <a:gd name="connsiteY3-118" fmla="*/ 223173 h 923906"/>
                <a:gd name="connsiteX4-119" fmla="*/ 916461 w 918524"/>
                <a:gd name="connsiteY4-120" fmla="*/ 349269 h 923906"/>
                <a:gd name="connsiteX5-121" fmla="*/ 774876 w 918524"/>
                <a:gd name="connsiteY5-122" fmla="*/ 613293 h 923906"/>
                <a:gd name="connsiteX6-123" fmla="*/ 741827 w 918524"/>
                <a:gd name="connsiteY6-124" fmla="*/ 914398 h 923906"/>
                <a:gd name="connsiteX7-125" fmla="*/ 459262 w 918524"/>
                <a:gd name="connsiteY7-126" fmla="*/ 854400 h 923906"/>
                <a:gd name="connsiteX8-127" fmla="*/ 176697 w 918524"/>
                <a:gd name="connsiteY8-128" fmla="*/ 914398 h 923906"/>
                <a:gd name="connsiteX9-129" fmla="*/ 143648 w 918524"/>
                <a:gd name="connsiteY9-130" fmla="*/ 613293 h 923906"/>
                <a:gd name="connsiteX10-131" fmla="*/ 2063 w 918524"/>
                <a:gd name="connsiteY10-132" fmla="*/ 349269 h 923906"/>
                <a:gd name="connsiteX0-133" fmla="*/ 2063 w 918524"/>
                <a:gd name="connsiteY0-134" fmla="*/ 349269 h 923906"/>
                <a:gd name="connsiteX1-135" fmla="*/ 264202 w 918524"/>
                <a:gd name="connsiteY1-136" fmla="*/ 223173 h 923906"/>
                <a:gd name="connsiteX2-137" fmla="*/ 459262 w 918524"/>
                <a:gd name="connsiteY2-138" fmla="*/ 0 h 923906"/>
                <a:gd name="connsiteX3-139" fmla="*/ 654322 w 918524"/>
                <a:gd name="connsiteY3-140" fmla="*/ 223173 h 923906"/>
                <a:gd name="connsiteX4-141" fmla="*/ 916461 w 918524"/>
                <a:gd name="connsiteY4-142" fmla="*/ 349269 h 923906"/>
                <a:gd name="connsiteX5-143" fmla="*/ 774876 w 918524"/>
                <a:gd name="connsiteY5-144" fmla="*/ 613293 h 923906"/>
                <a:gd name="connsiteX6-145" fmla="*/ 741827 w 918524"/>
                <a:gd name="connsiteY6-146" fmla="*/ 914398 h 923906"/>
                <a:gd name="connsiteX7-147" fmla="*/ 459262 w 918524"/>
                <a:gd name="connsiteY7-148" fmla="*/ 854400 h 923906"/>
                <a:gd name="connsiteX8-149" fmla="*/ 176697 w 918524"/>
                <a:gd name="connsiteY8-150" fmla="*/ 914398 h 923906"/>
                <a:gd name="connsiteX9-151" fmla="*/ 143648 w 918524"/>
                <a:gd name="connsiteY9-152" fmla="*/ 613293 h 923906"/>
                <a:gd name="connsiteX10-153" fmla="*/ 2063 w 918524"/>
                <a:gd name="connsiteY10-154" fmla="*/ 349269 h 92390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</a:cxnLst>
              <a:rect l="l" t="t" r="r" b="b"/>
              <a:pathLst>
                <a:path w="918524" h="923906">
                  <a:moveTo>
                    <a:pt x="2063" y="349269"/>
                  </a:moveTo>
                  <a:cubicBezTo>
                    <a:pt x="22155" y="284249"/>
                    <a:pt x="188002" y="281384"/>
                    <a:pt x="264202" y="223173"/>
                  </a:cubicBezTo>
                  <a:cubicBezTo>
                    <a:pt x="340402" y="164962"/>
                    <a:pt x="394242" y="0"/>
                    <a:pt x="459262" y="0"/>
                  </a:cubicBezTo>
                  <a:cubicBezTo>
                    <a:pt x="524282" y="0"/>
                    <a:pt x="578122" y="164962"/>
                    <a:pt x="654322" y="223173"/>
                  </a:cubicBezTo>
                  <a:cubicBezTo>
                    <a:pt x="730522" y="281384"/>
                    <a:pt x="896369" y="284249"/>
                    <a:pt x="916461" y="349269"/>
                  </a:cubicBezTo>
                  <a:cubicBezTo>
                    <a:pt x="936553" y="414289"/>
                    <a:pt x="803982" y="519105"/>
                    <a:pt x="774876" y="613293"/>
                  </a:cubicBezTo>
                  <a:cubicBezTo>
                    <a:pt x="745770" y="707481"/>
                    <a:pt x="794429" y="874213"/>
                    <a:pt x="741827" y="914398"/>
                  </a:cubicBezTo>
                  <a:cubicBezTo>
                    <a:pt x="689225" y="954583"/>
                    <a:pt x="553450" y="854400"/>
                    <a:pt x="459262" y="854400"/>
                  </a:cubicBezTo>
                  <a:cubicBezTo>
                    <a:pt x="365074" y="874399"/>
                    <a:pt x="257367" y="928196"/>
                    <a:pt x="176697" y="914398"/>
                  </a:cubicBezTo>
                  <a:cubicBezTo>
                    <a:pt x="96027" y="900600"/>
                    <a:pt x="172754" y="707481"/>
                    <a:pt x="143648" y="613293"/>
                  </a:cubicBezTo>
                  <a:cubicBezTo>
                    <a:pt x="114542" y="519105"/>
                    <a:pt x="-18029" y="414289"/>
                    <a:pt x="2063" y="349269"/>
                  </a:cubicBezTo>
                  <a:close/>
                </a:path>
              </a:pathLst>
            </a:custGeom>
            <a:solidFill>
              <a:schemeClr val="bg1"/>
            </a:solidFill>
            <a:ln w="15875">
              <a:noFill/>
            </a:ln>
            <a:effectLst>
              <a:outerShdw blurRad="76200" dist="50800" dir="5400000" algn="t" rotWithShape="0">
                <a:prstClr val="black">
                  <a:alpha val="1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6" name="组合 5"/>
            <p:cNvGrpSpPr/>
            <p:nvPr/>
          </p:nvGrpSpPr>
          <p:grpSpPr>
            <a:xfrm>
              <a:off x="10646778" y="4762829"/>
              <a:ext cx="749726" cy="728735"/>
              <a:chOff x="11012539" y="4493889"/>
              <a:chExt cx="749726" cy="728735"/>
            </a:xfrm>
          </p:grpSpPr>
          <p:sp>
            <p:nvSpPr>
              <p:cNvPr id="7" name="五角星 2"/>
              <p:cNvSpPr/>
              <p:nvPr/>
            </p:nvSpPr>
            <p:spPr>
              <a:xfrm rot="20227648" flipH="1">
                <a:off x="11012539" y="4493889"/>
                <a:ext cx="749726" cy="728735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-1" fmla="*/ 0 w 914398"/>
                  <a:gd name="connsiteY0-2" fmla="*/ 349269 h 923906"/>
                  <a:gd name="connsiteX1-3" fmla="*/ 262139 w 914398"/>
                  <a:gd name="connsiteY1-4" fmla="*/ 223173 h 923906"/>
                  <a:gd name="connsiteX2-5" fmla="*/ 457199 w 914398"/>
                  <a:gd name="connsiteY2-6" fmla="*/ 0 h 923906"/>
                  <a:gd name="connsiteX3-7" fmla="*/ 652259 w 914398"/>
                  <a:gd name="connsiteY3-8" fmla="*/ 223173 h 923906"/>
                  <a:gd name="connsiteX4-9" fmla="*/ 914398 w 914398"/>
                  <a:gd name="connsiteY4-10" fmla="*/ 349269 h 923906"/>
                  <a:gd name="connsiteX5-11" fmla="*/ 772813 w 914398"/>
                  <a:gd name="connsiteY5-12" fmla="*/ 613293 h 923906"/>
                  <a:gd name="connsiteX6-13" fmla="*/ 739764 w 914398"/>
                  <a:gd name="connsiteY6-14" fmla="*/ 914398 h 923906"/>
                  <a:gd name="connsiteX7-15" fmla="*/ 457199 w 914398"/>
                  <a:gd name="connsiteY7-16" fmla="*/ 854400 h 923906"/>
                  <a:gd name="connsiteX8-17" fmla="*/ 174634 w 914398"/>
                  <a:gd name="connsiteY8-18" fmla="*/ 914398 h 923906"/>
                  <a:gd name="connsiteX9-19" fmla="*/ 141585 w 914398"/>
                  <a:gd name="connsiteY9-20" fmla="*/ 613293 h 923906"/>
                  <a:gd name="connsiteX10-21" fmla="*/ 0 w 914398"/>
                  <a:gd name="connsiteY10-22" fmla="*/ 349269 h 923906"/>
                  <a:gd name="connsiteX0-23" fmla="*/ 0 w 916461"/>
                  <a:gd name="connsiteY0-24" fmla="*/ 349269 h 923906"/>
                  <a:gd name="connsiteX1-25" fmla="*/ 262139 w 916461"/>
                  <a:gd name="connsiteY1-26" fmla="*/ 223173 h 923906"/>
                  <a:gd name="connsiteX2-27" fmla="*/ 457199 w 916461"/>
                  <a:gd name="connsiteY2-28" fmla="*/ 0 h 923906"/>
                  <a:gd name="connsiteX3-29" fmla="*/ 652259 w 916461"/>
                  <a:gd name="connsiteY3-30" fmla="*/ 223173 h 923906"/>
                  <a:gd name="connsiteX4-31" fmla="*/ 914398 w 916461"/>
                  <a:gd name="connsiteY4-32" fmla="*/ 349269 h 923906"/>
                  <a:gd name="connsiteX5-33" fmla="*/ 772813 w 916461"/>
                  <a:gd name="connsiteY5-34" fmla="*/ 613293 h 923906"/>
                  <a:gd name="connsiteX6-35" fmla="*/ 739764 w 916461"/>
                  <a:gd name="connsiteY6-36" fmla="*/ 914398 h 923906"/>
                  <a:gd name="connsiteX7-37" fmla="*/ 457199 w 916461"/>
                  <a:gd name="connsiteY7-38" fmla="*/ 854400 h 923906"/>
                  <a:gd name="connsiteX8-39" fmla="*/ 174634 w 916461"/>
                  <a:gd name="connsiteY8-40" fmla="*/ 914398 h 923906"/>
                  <a:gd name="connsiteX9-41" fmla="*/ 141585 w 916461"/>
                  <a:gd name="connsiteY9-42" fmla="*/ 613293 h 923906"/>
                  <a:gd name="connsiteX10-43" fmla="*/ 0 w 916461"/>
                  <a:gd name="connsiteY10-44" fmla="*/ 349269 h 923906"/>
                  <a:gd name="connsiteX0-45" fmla="*/ 0 w 916461"/>
                  <a:gd name="connsiteY0-46" fmla="*/ 349269 h 923906"/>
                  <a:gd name="connsiteX1-47" fmla="*/ 262139 w 916461"/>
                  <a:gd name="connsiteY1-48" fmla="*/ 223173 h 923906"/>
                  <a:gd name="connsiteX2-49" fmla="*/ 457199 w 916461"/>
                  <a:gd name="connsiteY2-50" fmla="*/ 0 h 923906"/>
                  <a:gd name="connsiteX3-51" fmla="*/ 652259 w 916461"/>
                  <a:gd name="connsiteY3-52" fmla="*/ 223173 h 923906"/>
                  <a:gd name="connsiteX4-53" fmla="*/ 914398 w 916461"/>
                  <a:gd name="connsiteY4-54" fmla="*/ 349269 h 923906"/>
                  <a:gd name="connsiteX5-55" fmla="*/ 772813 w 916461"/>
                  <a:gd name="connsiteY5-56" fmla="*/ 613293 h 923906"/>
                  <a:gd name="connsiteX6-57" fmla="*/ 739764 w 916461"/>
                  <a:gd name="connsiteY6-58" fmla="*/ 914398 h 923906"/>
                  <a:gd name="connsiteX7-59" fmla="*/ 457199 w 916461"/>
                  <a:gd name="connsiteY7-60" fmla="*/ 854400 h 923906"/>
                  <a:gd name="connsiteX8-61" fmla="*/ 174634 w 916461"/>
                  <a:gd name="connsiteY8-62" fmla="*/ 914398 h 923906"/>
                  <a:gd name="connsiteX9-63" fmla="*/ 141585 w 916461"/>
                  <a:gd name="connsiteY9-64" fmla="*/ 613293 h 923906"/>
                  <a:gd name="connsiteX10-65" fmla="*/ 0 w 916461"/>
                  <a:gd name="connsiteY10-66" fmla="*/ 349269 h 923906"/>
                  <a:gd name="connsiteX0-67" fmla="*/ 2063 w 918524"/>
                  <a:gd name="connsiteY0-68" fmla="*/ 349269 h 923906"/>
                  <a:gd name="connsiteX1-69" fmla="*/ 264202 w 918524"/>
                  <a:gd name="connsiteY1-70" fmla="*/ 223173 h 923906"/>
                  <a:gd name="connsiteX2-71" fmla="*/ 459262 w 918524"/>
                  <a:gd name="connsiteY2-72" fmla="*/ 0 h 923906"/>
                  <a:gd name="connsiteX3-73" fmla="*/ 654322 w 918524"/>
                  <a:gd name="connsiteY3-74" fmla="*/ 223173 h 923906"/>
                  <a:gd name="connsiteX4-75" fmla="*/ 916461 w 918524"/>
                  <a:gd name="connsiteY4-76" fmla="*/ 349269 h 923906"/>
                  <a:gd name="connsiteX5-77" fmla="*/ 774876 w 918524"/>
                  <a:gd name="connsiteY5-78" fmla="*/ 613293 h 923906"/>
                  <a:gd name="connsiteX6-79" fmla="*/ 741827 w 918524"/>
                  <a:gd name="connsiteY6-80" fmla="*/ 914398 h 923906"/>
                  <a:gd name="connsiteX7-81" fmla="*/ 459262 w 918524"/>
                  <a:gd name="connsiteY7-82" fmla="*/ 854400 h 923906"/>
                  <a:gd name="connsiteX8-83" fmla="*/ 176697 w 918524"/>
                  <a:gd name="connsiteY8-84" fmla="*/ 914398 h 923906"/>
                  <a:gd name="connsiteX9-85" fmla="*/ 143648 w 918524"/>
                  <a:gd name="connsiteY9-86" fmla="*/ 613293 h 923906"/>
                  <a:gd name="connsiteX10-87" fmla="*/ 2063 w 918524"/>
                  <a:gd name="connsiteY10-88" fmla="*/ 349269 h 923906"/>
                  <a:gd name="connsiteX0-89" fmla="*/ 2063 w 918524"/>
                  <a:gd name="connsiteY0-90" fmla="*/ 349269 h 923906"/>
                  <a:gd name="connsiteX1-91" fmla="*/ 264202 w 918524"/>
                  <a:gd name="connsiteY1-92" fmla="*/ 223173 h 923906"/>
                  <a:gd name="connsiteX2-93" fmla="*/ 459262 w 918524"/>
                  <a:gd name="connsiteY2-94" fmla="*/ 0 h 923906"/>
                  <a:gd name="connsiteX3-95" fmla="*/ 654322 w 918524"/>
                  <a:gd name="connsiteY3-96" fmla="*/ 223173 h 923906"/>
                  <a:gd name="connsiteX4-97" fmla="*/ 916461 w 918524"/>
                  <a:gd name="connsiteY4-98" fmla="*/ 349269 h 923906"/>
                  <a:gd name="connsiteX5-99" fmla="*/ 774876 w 918524"/>
                  <a:gd name="connsiteY5-100" fmla="*/ 613293 h 923906"/>
                  <a:gd name="connsiteX6-101" fmla="*/ 741827 w 918524"/>
                  <a:gd name="connsiteY6-102" fmla="*/ 914398 h 923906"/>
                  <a:gd name="connsiteX7-103" fmla="*/ 459262 w 918524"/>
                  <a:gd name="connsiteY7-104" fmla="*/ 854400 h 923906"/>
                  <a:gd name="connsiteX8-105" fmla="*/ 176697 w 918524"/>
                  <a:gd name="connsiteY8-106" fmla="*/ 914398 h 923906"/>
                  <a:gd name="connsiteX9-107" fmla="*/ 143648 w 918524"/>
                  <a:gd name="connsiteY9-108" fmla="*/ 613293 h 923906"/>
                  <a:gd name="connsiteX10-109" fmla="*/ 2063 w 918524"/>
                  <a:gd name="connsiteY10-110" fmla="*/ 349269 h 923906"/>
                  <a:gd name="connsiteX0-111" fmla="*/ 2063 w 918524"/>
                  <a:gd name="connsiteY0-112" fmla="*/ 349269 h 923906"/>
                  <a:gd name="connsiteX1-113" fmla="*/ 264202 w 918524"/>
                  <a:gd name="connsiteY1-114" fmla="*/ 223173 h 923906"/>
                  <a:gd name="connsiteX2-115" fmla="*/ 459262 w 918524"/>
                  <a:gd name="connsiteY2-116" fmla="*/ 0 h 923906"/>
                  <a:gd name="connsiteX3-117" fmla="*/ 654322 w 918524"/>
                  <a:gd name="connsiteY3-118" fmla="*/ 223173 h 923906"/>
                  <a:gd name="connsiteX4-119" fmla="*/ 916461 w 918524"/>
                  <a:gd name="connsiteY4-120" fmla="*/ 349269 h 923906"/>
                  <a:gd name="connsiteX5-121" fmla="*/ 774876 w 918524"/>
                  <a:gd name="connsiteY5-122" fmla="*/ 613293 h 923906"/>
                  <a:gd name="connsiteX6-123" fmla="*/ 741827 w 918524"/>
                  <a:gd name="connsiteY6-124" fmla="*/ 914398 h 923906"/>
                  <a:gd name="connsiteX7-125" fmla="*/ 459262 w 918524"/>
                  <a:gd name="connsiteY7-126" fmla="*/ 854400 h 923906"/>
                  <a:gd name="connsiteX8-127" fmla="*/ 176697 w 918524"/>
                  <a:gd name="connsiteY8-128" fmla="*/ 914398 h 923906"/>
                  <a:gd name="connsiteX9-129" fmla="*/ 143648 w 918524"/>
                  <a:gd name="connsiteY9-130" fmla="*/ 613293 h 923906"/>
                  <a:gd name="connsiteX10-131" fmla="*/ 2063 w 918524"/>
                  <a:gd name="connsiteY10-132" fmla="*/ 349269 h 923906"/>
                  <a:gd name="connsiteX0-133" fmla="*/ 2063 w 918524"/>
                  <a:gd name="connsiteY0-134" fmla="*/ 349269 h 923906"/>
                  <a:gd name="connsiteX1-135" fmla="*/ 264202 w 918524"/>
                  <a:gd name="connsiteY1-136" fmla="*/ 223173 h 923906"/>
                  <a:gd name="connsiteX2-137" fmla="*/ 459262 w 918524"/>
                  <a:gd name="connsiteY2-138" fmla="*/ 0 h 923906"/>
                  <a:gd name="connsiteX3-139" fmla="*/ 654322 w 918524"/>
                  <a:gd name="connsiteY3-140" fmla="*/ 223173 h 923906"/>
                  <a:gd name="connsiteX4-141" fmla="*/ 916461 w 918524"/>
                  <a:gd name="connsiteY4-142" fmla="*/ 349269 h 923906"/>
                  <a:gd name="connsiteX5-143" fmla="*/ 774876 w 918524"/>
                  <a:gd name="connsiteY5-144" fmla="*/ 613293 h 923906"/>
                  <a:gd name="connsiteX6-145" fmla="*/ 741827 w 918524"/>
                  <a:gd name="connsiteY6-146" fmla="*/ 914398 h 923906"/>
                  <a:gd name="connsiteX7-147" fmla="*/ 459262 w 918524"/>
                  <a:gd name="connsiteY7-148" fmla="*/ 854400 h 923906"/>
                  <a:gd name="connsiteX8-149" fmla="*/ 176697 w 918524"/>
                  <a:gd name="connsiteY8-150" fmla="*/ 914398 h 923906"/>
                  <a:gd name="connsiteX9-151" fmla="*/ 143648 w 918524"/>
                  <a:gd name="connsiteY9-152" fmla="*/ 613293 h 923906"/>
                  <a:gd name="connsiteX10-153" fmla="*/ 2063 w 918524"/>
                  <a:gd name="connsiteY10-154" fmla="*/ 349269 h 923906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</a:cxnLst>
                <a:rect l="l" t="t" r="r" b="b"/>
                <a:pathLst>
                  <a:path w="918524" h="923906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FFFF00"/>
              </a:solidFill>
              <a:ln w="15875">
                <a:solidFill>
                  <a:srgbClr val="FFFF00"/>
                </a:solidFill>
              </a:ln>
              <a:effectLst>
                <a:innerShdw blurRad="292100">
                  <a:srgbClr val="FFC000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" name="五角星 2"/>
              <p:cNvSpPr/>
              <p:nvPr/>
            </p:nvSpPr>
            <p:spPr>
              <a:xfrm rot="20424262">
                <a:off x="11046365" y="4655056"/>
                <a:ext cx="290576" cy="221980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-1" fmla="*/ 0 w 914398"/>
                  <a:gd name="connsiteY0-2" fmla="*/ 349269 h 923906"/>
                  <a:gd name="connsiteX1-3" fmla="*/ 262139 w 914398"/>
                  <a:gd name="connsiteY1-4" fmla="*/ 223173 h 923906"/>
                  <a:gd name="connsiteX2-5" fmla="*/ 457199 w 914398"/>
                  <a:gd name="connsiteY2-6" fmla="*/ 0 h 923906"/>
                  <a:gd name="connsiteX3-7" fmla="*/ 652259 w 914398"/>
                  <a:gd name="connsiteY3-8" fmla="*/ 223173 h 923906"/>
                  <a:gd name="connsiteX4-9" fmla="*/ 914398 w 914398"/>
                  <a:gd name="connsiteY4-10" fmla="*/ 349269 h 923906"/>
                  <a:gd name="connsiteX5-11" fmla="*/ 772813 w 914398"/>
                  <a:gd name="connsiteY5-12" fmla="*/ 613293 h 923906"/>
                  <a:gd name="connsiteX6-13" fmla="*/ 739764 w 914398"/>
                  <a:gd name="connsiteY6-14" fmla="*/ 914398 h 923906"/>
                  <a:gd name="connsiteX7-15" fmla="*/ 457199 w 914398"/>
                  <a:gd name="connsiteY7-16" fmla="*/ 854400 h 923906"/>
                  <a:gd name="connsiteX8-17" fmla="*/ 174634 w 914398"/>
                  <a:gd name="connsiteY8-18" fmla="*/ 914398 h 923906"/>
                  <a:gd name="connsiteX9-19" fmla="*/ 141585 w 914398"/>
                  <a:gd name="connsiteY9-20" fmla="*/ 613293 h 923906"/>
                  <a:gd name="connsiteX10-21" fmla="*/ 0 w 914398"/>
                  <a:gd name="connsiteY10-22" fmla="*/ 349269 h 923906"/>
                  <a:gd name="connsiteX0-23" fmla="*/ 0 w 916461"/>
                  <a:gd name="connsiteY0-24" fmla="*/ 349269 h 923906"/>
                  <a:gd name="connsiteX1-25" fmla="*/ 262139 w 916461"/>
                  <a:gd name="connsiteY1-26" fmla="*/ 223173 h 923906"/>
                  <a:gd name="connsiteX2-27" fmla="*/ 457199 w 916461"/>
                  <a:gd name="connsiteY2-28" fmla="*/ 0 h 923906"/>
                  <a:gd name="connsiteX3-29" fmla="*/ 652259 w 916461"/>
                  <a:gd name="connsiteY3-30" fmla="*/ 223173 h 923906"/>
                  <a:gd name="connsiteX4-31" fmla="*/ 914398 w 916461"/>
                  <a:gd name="connsiteY4-32" fmla="*/ 349269 h 923906"/>
                  <a:gd name="connsiteX5-33" fmla="*/ 772813 w 916461"/>
                  <a:gd name="connsiteY5-34" fmla="*/ 613293 h 923906"/>
                  <a:gd name="connsiteX6-35" fmla="*/ 739764 w 916461"/>
                  <a:gd name="connsiteY6-36" fmla="*/ 914398 h 923906"/>
                  <a:gd name="connsiteX7-37" fmla="*/ 457199 w 916461"/>
                  <a:gd name="connsiteY7-38" fmla="*/ 854400 h 923906"/>
                  <a:gd name="connsiteX8-39" fmla="*/ 174634 w 916461"/>
                  <a:gd name="connsiteY8-40" fmla="*/ 914398 h 923906"/>
                  <a:gd name="connsiteX9-41" fmla="*/ 141585 w 916461"/>
                  <a:gd name="connsiteY9-42" fmla="*/ 613293 h 923906"/>
                  <a:gd name="connsiteX10-43" fmla="*/ 0 w 916461"/>
                  <a:gd name="connsiteY10-44" fmla="*/ 349269 h 923906"/>
                  <a:gd name="connsiteX0-45" fmla="*/ 0 w 916461"/>
                  <a:gd name="connsiteY0-46" fmla="*/ 349269 h 923906"/>
                  <a:gd name="connsiteX1-47" fmla="*/ 262139 w 916461"/>
                  <a:gd name="connsiteY1-48" fmla="*/ 223173 h 923906"/>
                  <a:gd name="connsiteX2-49" fmla="*/ 457199 w 916461"/>
                  <a:gd name="connsiteY2-50" fmla="*/ 0 h 923906"/>
                  <a:gd name="connsiteX3-51" fmla="*/ 652259 w 916461"/>
                  <a:gd name="connsiteY3-52" fmla="*/ 223173 h 923906"/>
                  <a:gd name="connsiteX4-53" fmla="*/ 914398 w 916461"/>
                  <a:gd name="connsiteY4-54" fmla="*/ 349269 h 923906"/>
                  <a:gd name="connsiteX5-55" fmla="*/ 772813 w 916461"/>
                  <a:gd name="connsiteY5-56" fmla="*/ 613293 h 923906"/>
                  <a:gd name="connsiteX6-57" fmla="*/ 739764 w 916461"/>
                  <a:gd name="connsiteY6-58" fmla="*/ 914398 h 923906"/>
                  <a:gd name="connsiteX7-59" fmla="*/ 457199 w 916461"/>
                  <a:gd name="connsiteY7-60" fmla="*/ 854400 h 923906"/>
                  <a:gd name="connsiteX8-61" fmla="*/ 174634 w 916461"/>
                  <a:gd name="connsiteY8-62" fmla="*/ 914398 h 923906"/>
                  <a:gd name="connsiteX9-63" fmla="*/ 141585 w 916461"/>
                  <a:gd name="connsiteY9-64" fmla="*/ 613293 h 923906"/>
                  <a:gd name="connsiteX10-65" fmla="*/ 0 w 916461"/>
                  <a:gd name="connsiteY10-66" fmla="*/ 349269 h 923906"/>
                  <a:gd name="connsiteX0-67" fmla="*/ 2063 w 918524"/>
                  <a:gd name="connsiteY0-68" fmla="*/ 349269 h 923906"/>
                  <a:gd name="connsiteX1-69" fmla="*/ 264202 w 918524"/>
                  <a:gd name="connsiteY1-70" fmla="*/ 223173 h 923906"/>
                  <a:gd name="connsiteX2-71" fmla="*/ 459262 w 918524"/>
                  <a:gd name="connsiteY2-72" fmla="*/ 0 h 923906"/>
                  <a:gd name="connsiteX3-73" fmla="*/ 654322 w 918524"/>
                  <a:gd name="connsiteY3-74" fmla="*/ 223173 h 923906"/>
                  <a:gd name="connsiteX4-75" fmla="*/ 916461 w 918524"/>
                  <a:gd name="connsiteY4-76" fmla="*/ 349269 h 923906"/>
                  <a:gd name="connsiteX5-77" fmla="*/ 774876 w 918524"/>
                  <a:gd name="connsiteY5-78" fmla="*/ 613293 h 923906"/>
                  <a:gd name="connsiteX6-79" fmla="*/ 741827 w 918524"/>
                  <a:gd name="connsiteY6-80" fmla="*/ 914398 h 923906"/>
                  <a:gd name="connsiteX7-81" fmla="*/ 459262 w 918524"/>
                  <a:gd name="connsiteY7-82" fmla="*/ 854400 h 923906"/>
                  <a:gd name="connsiteX8-83" fmla="*/ 176697 w 918524"/>
                  <a:gd name="connsiteY8-84" fmla="*/ 914398 h 923906"/>
                  <a:gd name="connsiteX9-85" fmla="*/ 143648 w 918524"/>
                  <a:gd name="connsiteY9-86" fmla="*/ 613293 h 923906"/>
                  <a:gd name="connsiteX10-87" fmla="*/ 2063 w 918524"/>
                  <a:gd name="connsiteY10-88" fmla="*/ 349269 h 923906"/>
                  <a:gd name="connsiteX0-89" fmla="*/ 2063 w 918524"/>
                  <a:gd name="connsiteY0-90" fmla="*/ 349269 h 923906"/>
                  <a:gd name="connsiteX1-91" fmla="*/ 264202 w 918524"/>
                  <a:gd name="connsiteY1-92" fmla="*/ 223173 h 923906"/>
                  <a:gd name="connsiteX2-93" fmla="*/ 459262 w 918524"/>
                  <a:gd name="connsiteY2-94" fmla="*/ 0 h 923906"/>
                  <a:gd name="connsiteX3-95" fmla="*/ 654322 w 918524"/>
                  <a:gd name="connsiteY3-96" fmla="*/ 223173 h 923906"/>
                  <a:gd name="connsiteX4-97" fmla="*/ 916461 w 918524"/>
                  <a:gd name="connsiteY4-98" fmla="*/ 349269 h 923906"/>
                  <a:gd name="connsiteX5-99" fmla="*/ 774876 w 918524"/>
                  <a:gd name="connsiteY5-100" fmla="*/ 613293 h 923906"/>
                  <a:gd name="connsiteX6-101" fmla="*/ 741827 w 918524"/>
                  <a:gd name="connsiteY6-102" fmla="*/ 914398 h 923906"/>
                  <a:gd name="connsiteX7-103" fmla="*/ 459262 w 918524"/>
                  <a:gd name="connsiteY7-104" fmla="*/ 854400 h 923906"/>
                  <a:gd name="connsiteX8-105" fmla="*/ 176697 w 918524"/>
                  <a:gd name="connsiteY8-106" fmla="*/ 914398 h 923906"/>
                  <a:gd name="connsiteX9-107" fmla="*/ 143648 w 918524"/>
                  <a:gd name="connsiteY9-108" fmla="*/ 613293 h 923906"/>
                  <a:gd name="connsiteX10-109" fmla="*/ 2063 w 918524"/>
                  <a:gd name="connsiteY10-110" fmla="*/ 349269 h 923906"/>
                  <a:gd name="connsiteX0-111" fmla="*/ 2063 w 918524"/>
                  <a:gd name="connsiteY0-112" fmla="*/ 349269 h 923906"/>
                  <a:gd name="connsiteX1-113" fmla="*/ 264202 w 918524"/>
                  <a:gd name="connsiteY1-114" fmla="*/ 223173 h 923906"/>
                  <a:gd name="connsiteX2-115" fmla="*/ 459262 w 918524"/>
                  <a:gd name="connsiteY2-116" fmla="*/ 0 h 923906"/>
                  <a:gd name="connsiteX3-117" fmla="*/ 654322 w 918524"/>
                  <a:gd name="connsiteY3-118" fmla="*/ 223173 h 923906"/>
                  <a:gd name="connsiteX4-119" fmla="*/ 916461 w 918524"/>
                  <a:gd name="connsiteY4-120" fmla="*/ 349269 h 923906"/>
                  <a:gd name="connsiteX5-121" fmla="*/ 774876 w 918524"/>
                  <a:gd name="connsiteY5-122" fmla="*/ 613293 h 923906"/>
                  <a:gd name="connsiteX6-123" fmla="*/ 741827 w 918524"/>
                  <a:gd name="connsiteY6-124" fmla="*/ 914398 h 923906"/>
                  <a:gd name="connsiteX7-125" fmla="*/ 459262 w 918524"/>
                  <a:gd name="connsiteY7-126" fmla="*/ 854400 h 923906"/>
                  <a:gd name="connsiteX8-127" fmla="*/ 176697 w 918524"/>
                  <a:gd name="connsiteY8-128" fmla="*/ 914398 h 923906"/>
                  <a:gd name="connsiteX9-129" fmla="*/ 143648 w 918524"/>
                  <a:gd name="connsiteY9-130" fmla="*/ 613293 h 923906"/>
                  <a:gd name="connsiteX10-131" fmla="*/ 2063 w 918524"/>
                  <a:gd name="connsiteY10-132" fmla="*/ 349269 h 923906"/>
                  <a:gd name="connsiteX0-133" fmla="*/ 2063 w 918524"/>
                  <a:gd name="connsiteY0-134" fmla="*/ 349269 h 923906"/>
                  <a:gd name="connsiteX1-135" fmla="*/ 264202 w 918524"/>
                  <a:gd name="connsiteY1-136" fmla="*/ 223173 h 923906"/>
                  <a:gd name="connsiteX2-137" fmla="*/ 459262 w 918524"/>
                  <a:gd name="connsiteY2-138" fmla="*/ 0 h 923906"/>
                  <a:gd name="connsiteX3-139" fmla="*/ 654322 w 918524"/>
                  <a:gd name="connsiteY3-140" fmla="*/ 223173 h 923906"/>
                  <a:gd name="connsiteX4-141" fmla="*/ 916461 w 918524"/>
                  <a:gd name="connsiteY4-142" fmla="*/ 349269 h 923906"/>
                  <a:gd name="connsiteX5-143" fmla="*/ 774876 w 918524"/>
                  <a:gd name="connsiteY5-144" fmla="*/ 613293 h 923906"/>
                  <a:gd name="connsiteX6-145" fmla="*/ 741827 w 918524"/>
                  <a:gd name="connsiteY6-146" fmla="*/ 914398 h 923906"/>
                  <a:gd name="connsiteX7-147" fmla="*/ 459262 w 918524"/>
                  <a:gd name="connsiteY7-148" fmla="*/ 854400 h 923906"/>
                  <a:gd name="connsiteX8-149" fmla="*/ 176697 w 918524"/>
                  <a:gd name="connsiteY8-150" fmla="*/ 914398 h 923906"/>
                  <a:gd name="connsiteX9-151" fmla="*/ 143648 w 918524"/>
                  <a:gd name="connsiteY9-152" fmla="*/ 613293 h 923906"/>
                  <a:gd name="connsiteX10-153" fmla="*/ 2063 w 918524"/>
                  <a:gd name="connsiteY10-154" fmla="*/ 349269 h 923906"/>
                  <a:gd name="connsiteX0-155" fmla="*/ 654322 w 918524"/>
                  <a:gd name="connsiteY0-156" fmla="*/ 223173 h 923906"/>
                  <a:gd name="connsiteX1-157" fmla="*/ 916461 w 918524"/>
                  <a:gd name="connsiteY1-158" fmla="*/ 349269 h 923906"/>
                  <a:gd name="connsiteX2-159" fmla="*/ 774876 w 918524"/>
                  <a:gd name="connsiteY2-160" fmla="*/ 613293 h 923906"/>
                  <a:gd name="connsiteX3-161" fmla="*/ 741827 w 918524"/>
                  <a:gd name="connsiteY3-162" fmla="*/ 914398 h 923906"/>
                  <a:gd name="connsiteX4-163" fmla="*/ 459262 w 918524"/>
                  <a:gd name="connsiteY4-164" fmla="*/ 854400 h 923906"/>
                  <a:gd name="connsiteX5-165" fmla="*/ 176697 w 918524"/>
                  <a:gd name="connsiteY5-166" fmla="*/ 914398 h 923906"/>
                  <a:gd name="connsiteX6-167" fmla="*/ 143648 w 918524"/>
                  <a:gd name="connsiteY6-168" fmla="*/ 613293 h 923906"/>
                  <a:gd name="connsiteX7-169" fmla="*/ 2063 w 918524"/>
                  <a:gd name="connsiteY7-170" fmla="*/ 349269 h 923906"/>
                  <a:gd name="connsiteX8-171" fmla="*/ 264202 w 918524"/>
                  <a:gd name="connsiteY8-172" fmla="*/ 223173 h 923906"/>
                  <a:gd name="connsiteX9-173" fmla="*/ 459262 w 918524"/>
                  <a:gd name="connsiteY9-174" fmla="*/ 0 h 923906"/>
                  <a:gd name="connsiteX10-175" fmla="*/ 715845 w 918524"/>
                  <a:gd name="connsiteY10-176" fmla="*/ 284696 h 923906"/>
                  <a:gd name="connsiteX0-177" fmla="*/ 916461 w 918524"/>
                  <a:gd name="connsiteY0-178" fmla="*/ 349269 h 923906"/>
                  <a:gd name="connsiteX1-179" fmla="*/ 774876 w 918524"/>
                  <a:gd name="connsiteY1-180" fmla="*/ 613293 h 923906"/>
                  <a:gd name="connsiteX2-181" fmla="*/ 741827 w 918524"/>
                  <a:gd name="connsiteY2-182" fmla="*/ 914398 h 923906"/>
                  <a:gd name="connsiteX3-183" fmla="*/ 459262 w 918524"/>
                  <a:gd name="connsiteY3-184" fmla="*/ 854400 h 923906"/>
                  <a:gd name="connsiteX4-185" fmla="*/ 176697 w 918524"/>
                  <a:gd name="connsiteY4-186" fmla="*/ 914398 h 923906"/>
                  <a:gd name="connsiteX5-187" fmla="*/ 143648 w 918524"/>
                  <a:gd name="connsiteY5-188" fmla="*/ 613293 h 923906"/>
                  <a:gd name="connsiteX6-189" fmla="*/ 2063 w 918524"/>
                  <a:gd name="connsiteY6-190" fmla="*/ 349269 h 923906"/>
                  <a:gd name="connsiteX7-191" fmla="*/ 264202 w 918524"/>
                  <a:gd name="connsiteY7-192" fmla="*/ 223173 h 923906"/>
                  <a:gd name="connsiteX8-193" fmla="*/ 459262 w 918524"/>
                  <a:gd name="connsiteY8-194" fmla="*/ 0 h 923906"/>
                  <a:gd name="connsiteX9-195" fmla="*/ 715845 w 918524"/>
                  <a:gd name="connsiteY9-196" fmla="*/ 284696 h 923906"/>
                  <a:gd name="connsiteX0-197" fmla="*/ 774876 w 774876"/>
                  <a:gd name="connsiteY0-198" fmla="*/ 613293 h 923906"/>
                  <a:gd name="connsiteX1-199" fmla="*/ 741827 w 774876"/>
                  <a:gd name="connsiteY1-200" fmla="*/ 914398 h 923906"/>
                  <a:gd name="connsiteX2-201" fmla="*/ 459262 w 774876"/>
                  <a:gd name="connsiteY2-202" fmla="*/ 854400 h 923906"/>
                  <a:gd name="connsiteX3-203" fmla="*/ 176697 w 774876"/>
                  <a:gd name="connsiteY3-204" fmla="*/ 914398 h 923906"/>
                  <a:gd name="connsiteX4-205" fmla="*/ 143648 w 774876"/>
                  <a:gd name="connsiteY4-206" fmla="*/ 613293 h 923906"/>
                  <a:gd name="connsiteX5-207" fmla="*/ 2063 w 774876"/>
                  <a:gd name="connsiteY5-208" fmla="*/ 349269 h 923906"/>
                  <a:gd name="connsiteX6-209" fmla="*/ 264202 w 774876"/>
                  <a:gd name="connsiteY6-210" fmla="*/ 223173 h 923906"/>
                  <a:gd name="connsiteX7-211" fmla="*/ 459262 w 774876"/>
                  <a:gd name="connsiteY7-212" fmla="*/ 0 h 923906"/>
                  <a:gd name="connsiteX8-213" fmla="*/ 715845 w 774876"/>
                  <a:gd name="connsiteY8-214" fmla="*/ 284696 h 923906"/>
                  <a:gd name="connsiteX0-215" fmla="*/ 741827 w 741827"/>
                  <a:gd name="connsiteY0-216" fmla="*/ 914398 h 923906"/>
                  <a:gd name="connsiteX1-217" fmla="*/ 459262 w 741827"/>
                  <a:gd name="connsiteY1-218" fmla="*/ 854400 h 923906"/>
                  <a:gd name="connsiteX2-219" fmla="*/ 176697 w 741827"/>
                  <a:gd name="connsiteY2-220" fmla="*/ 914398 h 923906"/>
                  <a:gd name="connsiteX3-221" fmla="*/ 143648 w 741827"/>
                  <a:gd name="connsiteY3-222" fmla="*/ 613293 h 923906"/>
                  <a:gd name="connsiteX4-223" fmla="*/ 2063 w 741827"/>
                  <a:gd name="connsiteY4-224" fmla="*/ 349269 h 923906"/>
                  <a:gd name="connsiteX5-225" fmla="*/ 264202 w 741827"/>
                  <a:gd name="connsiteY5-226" fmla="*/ 223173 h 923906"/>
                  <a:gd name="connsiteX6-227" fmla="*/ 459262 w 741827"/>
                  <a:gd name="connsiteY6-228" fmla="*/ 0 h 923906"/>
                  <a:gd name="connsiteX7-229" fmla="*/ 715845 w 741827"/>
                  <a:gd name="connsiteY7-230" fmla="*/ 284696 h 923906"/>
                  <a:gd name="connsiteX0-231" fmla="*/ 459262 w 715845"/>
                  <a:gd name="connsiteY0-232" fmla="*/ 854400 h 916632"/>
                  <a:gd name="connsiteX1-233" fmla="*/ 176697 w 715845"/>
                  <a:gd name="connsiteY1-234" fmla="*/ 914398 h 916632"/>
                  <a:gd name="connsiteX2-235" fmla="*/ 143648 w 715845"/>
                  <a:gd name="connsiteY2-236" fmla="*/ 613293 h 916632"/>
                  <a:gd name="connsiteX3-237" fmla="*/ 2063 w 715845"/>
                  <a:gd name="connsiteY3-238" fmla="*/ 349269 h 916632"/>
                  <a:gd name="connsiteX4-239" fmla="*/ 264202 w 715845"/>
                  <a:gd name="connsiteY4-240" fmla="*/ 223173 h 916632"/>
                  <a:gd name="connsiteX5-241" fmla="*/ 459262 w 715845"/>
                  <a:gd name="connsiteY5-242" fmla="*/ 0 h 916632"/>
                  <a:gd name="connsiteX6-243" fmla="*/ 715845 w 715845"/>
                  <a:gd name="connsiteY6-244" fmla="*/ 284696 h 916632"/>
                  <a:gd name="connsiteX0-245" fmla="*/ 176697 w 715845"/>
                  <a:gd name="connsiteY0-246" fmla="*/ 914398 h 914398"/>
                  <a:gd name="connsiteX1-247" fmla="*/ 143648 w 715845"/>
                  <a:gd name="connsiteY1-248" fmla="*/ 613293 h 914398"/>
                  <a:gd name="connsiteX2-249" fmla="*/ 2063 w 715845"/>
                  <a:gd name="connsiteY2-250" fmla="*/ 349269 h 914398"/>
                  <a:gd name="connsiteX3-251" fmla="*/ 264202 w 715845"/>
                  <a:gd name="connsiteY3-252" fmla="*/ 223173 h 914398"/>
                  <a:gd name="connsiteX4-253" fmla="*/ 459262 w 715845"/>
                  <a:gd name="connsiteY4-254" fmla="*/ 0 h 914398"/>
                  <a:gd name="connsiteX5-255" fmla="*/ 715845 w 715845"/>
                  <a:gd name="connsiteY5-256" fmla="*/ 284696 h 914398"/>
                  <a:gd name="connsiteX0-257" fmla="*/ 143648 w 715845"/>
                  <a:gd name="connsiteY0-258" fmla="*/ 613293 h 613293"/>
                  <a:gd name="connsiteX1-259" fmla="*/ 2063 w 715845"/>
                  <a:gd name="connsiteY1-260" fmla="*/ 349269 h 613293"/>
                  <a:gd name="connsiteX2-261" fmla="*/ 264202 w 715845"/>
                  <a:gd name="connsiteY2-262" fmla="*/ 223173 h 613293"/>
                  <a:gd name="connsiteX3-263" fmla="*/ 459262 w 715845"/>
                  <a:gd name="connsiteY3-264" fmla="*/ 0 h 613293"/>
                  <a:gd name="connsiteX4-265" fmla="*/ 715845 w 715845"/>
                  <a:gd name="connsiteY4-266" fmla="*/ 284696 h 613293"/>
                  <a:gd name="connsiteX0-267" fmla="*/ 0 w 713782"/>
                  <a:gd name="connsiteY0-268" fmla="*/ 349269 h 349269"/>
                  <a:gd name="connsiteX1-269" fmla="*/ 262139 w 713782"/>
                  <a:gd name="connsiteY1-270" fmla="*/ 223173 h 349269"/>
                  <a:gd name="connsiteX2-271" fmla="*/ 457199 w 713782"/>
                  <a:gd name="connsiteY2-272" fmla="*/ 0 h 349269"/>
                  <a:gd name="connsiteX3-273" fmla="*/ 713782 w 713782"/>
                  <a:gd name="connsiteY3-274" fmla="*/ 284696 h 349269"/>
                  <a:gd name="connsiteX0-275" fmla="*/ 0 w 457199"/>
                  <a:gd name="connsiteY0-276" fmla="*/ 349269 h 349269"/>
                  <a:gd name="connsiteX1-277" fmla="*/ 262139 w 457199"/>
                  <a:gd name="connsiteY1-278" fmla="*/ 223173 h 349269"/>
                  <a:gd name="connsiteX2-279" fmla="*/ 457199 w 457199"/>
                  <a:gd name="connsiteY2-280" fmla="*/ 0 h 34926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</a:cxnLst>
                <a:rect l="l" t="t" r="r" b="b"/>
                <a:pathLst>
                  <a:path w="457199" h="349269">
                    <a:moveTo>
                      <a:pt x="0" y="349269"/>
                    </a:moveTo>
                    <a:cubicBezTo>
                      <a:pt x="20092" y="284249"/>
                      <a:pt x="185939" y="281384"/>
                      <a:pt x="262139" y="223173"/>
                    </a:cubicBezTo>
                    <a:cubicBezTo>
                      <a:pt x="338339" y="164962"/>
                      <a:pt x="392179" y="0"/>
                      <a:pt x="457199" y="0"/>
                    </a:cubicBezTo>
                  </a:path>
                </a:pathLst>
              </a:custGeom>
              <a:noFill/>
              <a:ln w="28575" cap="rnd">
                <a:solidFill>
                  <a:schemeClr val="bg1">
                    <a:alpha val="8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" name="五角星 2"/>
              <p:cNvSpPr/>
              <p:nvPr/>
            </p:nvSpPr>
            <p:spPr>
              <a:xfrm rot="6997346">
                <a:off x="11587935" y="4901938"/>
                <a:ext cx="128719" cy="147271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-1" fmla="*/ 0 w 914398"/>
                  <a:gd name="connsiteY0-2" fmla="*/ 349269 h 923906"/>
                  <a:gd name="connsiteX1-3" fmla="*/ 262139 w 914398"/>
                  <a:gd name="connsiteY1-4" fmla="*/ 223173 h 923906"/>
                  <a:gd name="connsiteX2-5" fmla="*/ 457199 w 914398"/>
                  <a:gd name="connsiteY2-6" fmla="*/ 0 h 923906"/>
                  <a:gd name="connsiteX3-7" fmla="*/ 652259 w 914398"/>
                  <a:gd name="connsiteY3-8" fmla="*/ 223173 h 923906"/>
                  <a:gd name="connsiteX4-9" fmla="*/ 914398 w 914398"/>
                  <a:gd name="connsiteY4-10" fmla="*/ 349269 h 923906"/>
                  <a:gd name="connsiteX5-11" fmla="*/ 772813 w 914398"/>
                  <a:gd name="connsiteY5-12" fmla="*/ 613293 h 923906"/>
                  <a:gd name="connsiteX6-13" fmla="*/ 739764 w 914398"/>
                  <a:gd name="connsiteY6-14" fmla="*/ 914398 h 923906"/>
                  <a:gd name="connsiteX7-15" fmla="*/ 457199 w 914398"/>
                  <a:gd name="connsiteY7-16" fmla="*/ 854400 h 923906"/>
                  <a:gd name="connsiteX8-17" fmla="*/ 174634 w 914398"/>
                  <a:gd name="connsiteY8-18" fmla="*/ 914398 h 923906"/>
                  <a:gd name="connsiteX9-19" fmla="*/ 141585 w 914398"/>
                  <a:gd name="connsiteY9-20" fmla="*/ 613293 h 923906"/>
                  <a:gd name="connsiteX10-21" fmla="*/ 0 w 914398"/>
                  <a:gd name="connsiteY10-22" fmla="*/ 349269 h 923906"/>
                  <a:gd name="connsiteX0-23" fmla="*/ 0 w 916461"/>
                  <a:gd name="connsiteY0-24" fmla="*/ 349269 h 923906"/>
                  <a:gd name="connsiteX1-25" fmla="*/ 262139 w 916461"/>
                  <a:gd name="connsiteY1-26" fmla="*/ 223173 h 923906"/>
                  <a:gd name="connsiteX2-27" fmla="*/ 457199 w 916461"/>
                  <a:gd name="connsiteY2-28" fmla="*/ 0 h 923906"/>
                  <a:gd name="connsiteX3-29" fmla="*/ 652259 w 916461"/>
                  <a:gd name="connsiteY3-30" fmla="*/ 223173 h 923906"/>
                  <a:gd name="connsiteX4-31" fmla="*/ 914398 w 916461"/>
                  <a:gd name="connsiteY4-32" fmla="*/ 349269 h 923906"/>
                  <a:gd name="connsiteX5-33" fmla="*/ 772813 w 916461"/>
                  <a:gd name="connsiteY5-34" fmla="*/ 613293 h 923906"/>
                  <a:gd name="connsiteX6-35" fmla="*/ 739764 w 916461"/>
                  <a:gd name="connsiteY6-36" fmla="*/ 914398 h 923906"/>
                  <a:gd name="connsiteX7-37" fmla="*/ 457199 w 916461"/>
                  <a:gd name="connsiteY7-38" fmla="*/ 854400 h 923906"/>
                  <a:gd name="connsiteX8-39" fmla="*/ 174634 w 916461"/>
                  <a:gd name="connsiteY8-40" fmla="*/ 914398 h 923906"/>
                  <a:gd name="connsiteX9-41" fmla="*/ 141585 w 916461"/>
                  <a:gd name="connsiteY9-42" fmla="*/ 613293 h 923906"/>
                  <a:gd name="connsiteX10-43" fmla="*/ 0 w 916461"/>
                  <a:gd name="connsiteY10-44" fmla="*/ 349269 h 923906"/>
                  <a:gd name="connsiteX0-45" fmla="*/ 0 w 916461"/>
                  <a:gd name="connsiteY0-46" fmla="*/ 349269 h 923906"/>
                  <a:gd name="connsiteX1-47" fmla="*/ 262139 w 916461"/>
                  <a:gd name="connsiteY1-48" fmla="*/ 223173 h 923906"/>
                  <a:gd name="connsiteX2-49" fmla="*/ 457199 w 916461"/>
                  <a:gd name="connsiteY2-50" fmla="*/ 0 h 923906"/>
                  <a:gd name="connsiteX3-51" fmla="*/ 652259 w 916461"/>
                  <a:gd name="connsiteY3-52" fmla="*/ 223173 h 923906"/>
                  <a:gd name="connsiteX4-53" fmla="*/ 914398 w 916461"/>
                  <a:gd name="connsiteY4-54" fmla="*/ 349269 h 923906"/>
                  <a:gd name="connsiteX5-55" fmla="*/ 772813 w 916461"/>
                  <a:gd name="connsiteY5-56" fmla="*/ 613293 h 923906"/>
                  <a:gd name="connsiteX6-57" fmla="*/ 739764 w 916461"/>
                  <a:gd name="connsiteY6-58" fmla="*/ 914398 h 923906"/>
                  <a:gd name="connsiteX7-59" fmla="*/ 457199 w 916461"/>
                  <a:gd name="connsiteY7-60" fmla="*/ 854400 h 923906"/>
                  <a:gd name="connsiteX8-61" fmla="*/ 174634 w 916461"/>
                  <a:gd name="connsiteY8-62" fmla="*/ 914398 h 923906"/>
                  <a:gd name="connsiteX9-63" fmla="*/ 141585 w 916461"/>
                  <a:gd name="connsiteY9-64" fmla="*/ 613293 h 923906"/>
                  <a:gd name="connsiteX10-65" fmla="*/ 0 w 916461"/>
                  <a:gd name="connsiteY10-66" fmla="*/ 349269 h 923906"/>
                  <a:gd name="connsiteX0-67" fmla="*/ 2063 w 918524"/>
                  <a:gd name="connsiteY0-68" fmla="*/ 349269 h 923906"/>
                  <a:gd name="connsiteX1-69" fmla="*/ 264202 w 918524"/>
                  <a:gd name="connsiteY1-70" fmla="*/ 223173 h 923906"/>
                  <a:gd name="connsiteX2-71" fmla="*/ 459262 w 918524"/>
                  <a:gd name="connsiteY2-72" fmla="*/ 0 h 923906"/>
                  <a:gd name="connsiteX3-73" fmla="*/ 654322 w 918524"/>
                  <a:gd name="connsiteY3-74" fmla="*/ 223173 h 923906"/>
                  <a:gd name="connsiteX4-75" fmla="*/ 916461 w 918524"/>
                  <a:gd name="connsiteY4-76" fmla="*/ 349269 h 923906"/>
                  <a:gd name="connsiteX5-77" fmla="*/ 774876 w 918524"/>
                  <a:gd name="connsiteY5-78" fmla="*/ 613293 h 923906"/>
                  <a:gd name="connsiteX6-79" fmla="*/ 741827 w 918524"/>
                  <a:gd name="connsiteY6-80" fmla="*/ 914398 h 923906"/>
                  <a:gd name="connsiteX7-81" fmla="*/ 459262 w 918524"/>
                  <a:gd name="connsiteY7-82" fmla="*/ 854400 h 923906"/>
                  <a:gd name="connsiteX8-83" fmla="*/ 176697 w 918524"/>
                  <a:gd name="connsiteY8-84" fmla="*/ 914398 h 923906"/>
                  <a:gd name="connsiteX9-85" fmla="*/ 143648 w 918524"/>
                  <a:gd name="connsiteY9-86" fmla="*/ 613293 h 923906"/>
                  <a:gd name="connsiteX10-87" fmla="*/ 2063 w 918524"/>
                  <a:gd name="connsiteY10-88" fmla="*/ 349269 h 923906"/>
                  <a:gd name="connsiteX0-89" fmla="*/ 2063 w 918524"/>
                  <a:gd name="connsiteY0-90" fmla="*/ 349269 h 923906"/>
                  <a:gd name="connsiteX1-91" fmla="*/ 264202 w 918524"/>
                  <a:gd name="connsiteY1-92" fmla="*/ 223173 h 923906"/>
                  <a:gd name="connsiteX2-93" fmla="*/ 459262 w 918524"/>
                  <a:gd name="connsiteY2-94" fmla="*/ 0 h 923906"/>
                  <a:gd name="connsiteX3-95" fmla="*/ 654322 w 918524"/>
                  <a:gd name="connsiteY3-96" fmla="*/ 223173 h 923906"/>
                  <a:gd name="connsiteX4-97" fmla="*/ 916461 w 918524"/>
                  <a:gd name="connsiteY4-98" fmla="*/ 349269 h 923906"/>
                  <a:gd name="connsiteX5-99" fmla="*/ 774876 w 918524"/>
                  <a:gd name="connsiteY5-100" fmla="*/ 613293 h 923906"/>
                  <a:gd name="connsiteX6-101" fmla="*/ 741827 w 918524"/>
                  <a:gd name="connsiteY6-102" fmla="*/ 914398 h 923906"/>
                  <a:gd name="connsiteX7-103" fmla="*/ 459262 w 918524"/>
                  <a:gd name="connsiteY7-104" fmla="*/ 854400 h 923906"/>
                  <a:gd name="connsiteX8-105" fmla="*/ 176697 w 918524"/>
                  <a:gd name="connsiteY8-106" fmla="*/ 914398 h 923906"/>
                  <a:gd name="connsiteX9-107" fmla="*/ 143648 w 918524"/>
                  <a:gd name="connsiteY9-108" fmla="*/ 613293 h 923906"/>
                  <a:gd name="connsiteX10-109" fmla="*/ 2063 w 918524"/>
                  <a:gd name="connsiteY10-110" fmla="*/ 349269 h 923906"/>
                  <a:gd name="connsiteX0-111" fmla="*/ 2063 w 918524"/>
                  <a:gd name="connsiteY0-112" fmla="*/ 349269 h 923906"/>
                  <a:gd name="connsiteX1-113" fmla="*/ 264202 w 918524"/>
                  <a:gd name="connsiteY1-114" fmla="*/ 223173 h 923906"/>
                  <a:gd name="connsiteX2-115" fmla="*/ 459262 w 918524"/>
                  <a:gd name="connsiteY2-116" fmla="*/ 0 h 923906"/>
                  <a:gd name="connsiteX3-117" fmla="*/ 654322 w 918524"/>
                  <a:gd name="connsiteY3-118" fmla="*/ 223173 h 923906"/>
                  <a:gd name="connsiteX4-119" fmla="*/ 916461 w 918524"/>
                  <a:gd name="connsiteY4-120" fmla="*/ 349269 h 923906"/>
                  <a:gd name="connsiteX5-121" fmla="*/ 774876 w 918524"/>
                  <a:gd name="connsiteY5-122" fmla="*/ 613293 h 923906"/>
                  <a:gd name="connsiteX6-123" fmla="*/ 741827 w 918524"/>
                  <a:gd name="connsiteY6-124" fmla="*/ 914398 h 923906"/>
                  <a:gd name="connsiteX7-125" fmla="*/ 459262 w 918524"/>
                  <a:gd name="connsiteY7-126" fmla="*/ 854400 h 923906"/>
                  <a:gd name="connsiteX8-127" fmla="*/ 176697 w 918524"/>
                  <a:gd name="connsiteY8-128" fmla="*/ 914398 h 923906"/>
                  <a:gd name="connsiteX9-129" fmla="*/ 143648 w 918524"/>
                  <a:gd name="connsiteY9-130" fmla="*/ 613293 h 923906"/>
                  <a:gd name="connsiteX10-131" fmla="*/ 2063 w 918524"/>
                  <a:gd name="connsiteY10-132" fmla="*/ 349269 h 923906"/>
                  <a:gd name="connsiteX0-133" fmla="*/ 2063 w 918524"/>
                  <a:gd name="connsiteY0-134" fmla="*/ 349269 h 923906"/>
                  <a:gd name="connsiteX1-135" fmla="*/ 264202 w 918524"/>
                  <a:gd name="connsiteY1-136" fmla="*/ 223173 h 923906"/>
                  <a:gd name="connsiteX2-137" fmla="*/ 459262 w 918524"/>
                  <a:gd name="connsiteY2-138" fmla="*/ 0 h 923906"/>
                  <a:gd name="connsiteX3-139" fmla="*/ 654322 w 918524"/>
                  <a:gd name="connsiteY3-140" fmla="*/ 223173 h 923906"/>
                  <a:gd name="connsiteX4-141" fmla="*/ 916461 w 918524"/>
                  <a:gd name="connsiteY4-142" fmla="*/ 349269 h 923906"/>
                  <a:gd name="connsiteX5-143" fmla="*/ 774876 w 918524"/>
                  <a:gd name="connsiteY5-144" fmla="*/ 613293 h 923906"/>
                  <a:gd name="connsiteX6-145" fmla="*/ 741827 w 918524"/>
                  <a:gd name="connsiteY6-146" fmla="*/ 914398 h 923906"/>
                  <a:gd name="connsiteX7-147" fmla="*/ 459262 w 918524"/>
                  <a:gd name="connsiteY7-148" fmla="*/ 854400 h 923906"/>
                  <a:gd name="connsiteX8-149" fmla="*/ 176697 w 918524"/>
                  <a:gd name="connsiteY8-150" fmla="*/ 914398 h 923906"/>
                  <a:gd name="connsiteX9-151" fmla="*/ 143648 w 918524"/>
                  <a:gd name="connsiteY9-152" fmla="*/ 613293 h 923906"/>
                  <a:gd name="connsiteX10-153" fmla="*/ 2063 w 918524"/>
                  <a:gd name="connsiteY10-154" fmla="*/ 349269 h 923906"/>
                  <a:gd name="connsiteX0-155" fmla="*/ 654322 w 918524"/>
                  <a:gd name="connsiteY0-156" fmla="*/ 223173 h 923906"/>
                  <a:gd name="connsiteX1-157" fmla="*/ 916461 w 918524"/>
                  <a:gd name="connsiteY1-158" fmla="*/ 349269 h 923906"/>
                  <a:gd name="connsiteX2-159" fmla="*/ 774876 w 918524"/>
                  <a:gd name="connsiteY2-160" fmla="*/ 613293 h 923906"/>
                  <a:gd name="connsiteX3-161" fmla="*/ 741827 w 918524"/>
                  <a:gd name="connsiteY3-162" fmla="*/ 914398 h 923906"/>
                  <a:gd name="connsiteX4-163" fmla="*/ 459262 w 918524"/>
                  <a:gd name="connsiteY4-164" fmla="*/ 854400 h 923906"/>
                  <a:gd name="connsiteX5-165" fmla="*/ 176697 w 918524"/>
                  <a:gd name="connsiteY5-166" fmla="*/ 914398 h 923906"/>
                  <a:gd name="connsiteX6-167" fmla="*/ 143648 w 918524"/>
                  <a:gd name="connsiteY6-168" fmla="*/ 613293 h 923906"/>
                  <a:gd name="connsiteX7-169" fmla="*/ 2063 w 918524"/>
                  <a:gd name="connsiteY7-170" fmla="*/ 349269 h 923906"/>
                  <a:gd name="connsiteX8-171" fmla="*/ 264202 w 918524"/>
                  <a:gd name="connsiteY8-172" fmla="*/ 223173 h 923906"/>
                  <a:gd name="connsiteX9-173" fmla="*/ 459262 w 918524"/>
                  <a:gd name="connsiteY9-174" fmla="*/ 0 h 923906"/>
                  <a:gd name="connsiteX10-175" fmla="*/ 715845 w 918524"/>
                  <a:gd name="connsiteY10-176" fmla="*/ 284696 h 923906"/>
                  <a:gd name="connsiteX0-177" fmla="*/ 916461 w 918524"/>
                  <a:gd name="connsiteY0-178" fmla="*/ 349269 h 923906"/>
                  <a:gd name="connsiteX1-179" fmla="*/ 774876 w 918524"/>
                  <a:gd name="connsiteY1-180" fmla="*/ 613293 h 923906"/>
                  <a:gd name="connsiteX2-181" fmla="*/ 741827 w 918524"/>
                  <a:gd name="connsiteY2-182" fmla="*/ 914398 h 923906"/>
                  <a:gd name="connsiteX3-183" fmla="*/ 459262 w 918524"/>
                  <a:gd name="connsiteY3-184" fmla="*/ 854400 h 923906"/>
                  <a:gd name="connsiteX4-185" fmla="*/ 176697 w 918524"/>
                  <a:gd name="connsiteY4-186" fmla="*/ 914398 h 923906"/>
                  <a:gd name="connsiteX5-187" fmla="*/ 143648 w 918524"/>
                  <a:gd name="connsiteY5-188" fmla="*/ 613293 h 923906"/>
                  <a:gd name="connsiteX6-189" fmla="*/ 2063 w 918524"/>
                  <a:gd name="connsiteY6-190" fmla="*/ 349269 h 923906"/>
                  <a:gd name="connsiteX7-191" fmla="*/ 264202 w 918524"/>
                  <a:gd name="connsiteY7-192" fmla="*/ 223173 h 923906"/>
                  <a:gd name="connsiteX8-193" fmla="*/ 459262 w 918524"/>
                  <a:gd name="connsiteY8-194" fmla="*/ 0 h 923906"/>
                  <a:gd name="connsiteX9-195" fmla="*/ 715845 w 918524"/>
                  <a:gd name="connsiteY9-196" fmla="*/ 284696 h 923906"/>
                  <a:gd name="connsiteX0-197" fmla="*/ 774876 w 774876"/>
                  <a:gd name="connsiteY0-198" fmla="*/ 613293 h 923906"/>
                  <a:gd name="connsiteX1-199" fmla="*/ 741827 w 774876"/>
                  <a:gd name="connsiteY1-200" fmla="*/ 914398 h 923906"/>
                  <a:gd name="connsiteX2-201" fmla="*/ 459262 w 774876"/>
                  <a:gd name="connsiteY2-202" fmla="*/ 854400 h 923906"/>
                  <a:gd name="connsiteX3-203" fmla="*/ 176697 w 774876"/>
                  <a:gd name="connsiteY3-204" fmla="*/ 914398 h 923906"/>
                  <a:gd name="connsiteX4-205" fmla="*/ 143648 w 774876"/>
                  <a:gd name="connsiteY4-206" fmla="*/ 613293 h 923906"/>
                  <a:gd name="connsiteX5-207" fmla="*/ 2063 w 774876"/>
                  <a:gd name="connsiteY5-208" fmla="*/ 349269 h 923906"/>
                  <a:gd name="connsiteX6-209" fmla="*/ 264202 w 774876"/>
                  <a:gd name="connsiteY6-210" fmla="*/ 223173 h 923906"/>
                  <a:gd name="connsiteX7-211" fmla="*/ 459262 w 774876"/>
                  <a:gd name="connsiteY7-212" fmla="*/ 0 h 923906"/>
                  <a:gd name="connsiteX8-213" fmla="*/ 715845 w 774876"/>
                  <a:gd name="connsiteY8-214" fmla="*/ 284696 h 923906"/>
                  <a:gd name="connsiteX0-215" fmla="*/ 741827 w 741827"/>
                  <a:gd name="connsiteY0-216" fmla="*/ 914398 h 923906"/>
                  <a:gd name="connsiteX1-217" fmla="*/ 459262 w 741827"/>
                  <a:gd name="connsiteY1-218" fmla="*/ 854400 h 923906"/>
                  <a:gd name="connsiteX2-219" fmla="*/ 176697 w 741827"/>
                  <a:gd name="connsiteY2-220" fmla="*/ 914398 h 923906"/>
                  <a:gd name="connsiteX3-221" fmla="*/ 143648 w 741827"/>
                  <a:gd name="connsiteY3-222" fmla="*/ 613293 h 923906"/>
                  <a:gd name="connsiteX4-223" fmla="*/ 2063 w 741827"/>
                  <a:gd name="connsiteY4-224" fmla="*/ 349269 h 923906"/>
                  <a:gd name="connsiteX5-225" fmla="*/ 264202 w 741827"/>
                  <a:gd name="connsiteY5-226" fmla="*/ 223173 h 923906"/>
                  <a:gd name="connsiteX6-227" fmla="*/ 459262 w 741827"/>
                  <a:gd name="connsiteY6-228" fmla="*/ 0 h 923906"/>
                  <a:gd name="connsiteX7-229" fmla="*/ 715845 w 741827"/>
                  <a:gd name="connsiteY7-230" fmla="*/ 284696 h 923906"/>
                  <a:gd name="connsiteX0-231" fmla="*/ 459262 w 715845"/>
                  <a:gd name="connsiteY0-232" fmla="*/ 854400 h 916632"/>
                  <a:gd name="connsiteX1-233" fmla="*/ 176697 w 715845"/>
                  <a:gd name="connsiteY1-234" fmla="*/ 914398 h 916632"/>
                  <a:gd name="connsiteX2-235" fmla="*/ 143648 w 715845"/>
                  <a:gd name="connsiteY2-236" fmla="*/ 613293 h 916632"/>
                  <a:gd name="connsiteX3-237" fmla="*/ 2063 w 715845"/>
                  <a:gd name="connsiteY3-238" fmla="*/ 349269 h 916632"/>
                  <a:gd name="connsiteX4-239" fmla="*/ 264202 w 715845"/>
                  <a:gd name="connsiteY4-240" fmla="*/ 223173 h 916632"/>
                  <a:gd name="connsiteX5-241" fmla="*/ 459262 w 715845"/>
                  <a:gd name="connsiteY5-242" fmla="*/ 0 h 916632"/>
                  <a:gd name="connsiteX6-243" fmla="*/ 715845 w 715845"/>
                  <a:gd name="connsiteY6-244" fmla="*/ 284696 h 916632"/>
                  <a:gd name="connsiteX0-245" fmla="*/ 176697 w 715845"/>
                  <a:gd name="connsiteY0-246" fmla="*/ 914398 h 914398"/>
                  <a:gd name="connsiteX1-247" fmla="*/ 143648 w 715845"/>
                  <a:gd name="connsiteY1-248" fmla="*/ 613293 h 914398"/>
                  <a:gd name="connsiteX2-249" fmla="*/ 2063 w 715845"/>
                  <a:gd name="connsiteY2-250" fmla="*/ 349269 h 914398"/>
                  <a:gd name="connsiteX3-251" fmla="*/ 264202 w 715845"/>
                  <a:gd name="connsiteY3-252" fmla="*/ 223173 h 914398"/>
                  <a:gd name="connsiteX4-253" fmla="*/ 459262 w 715845"/>
                  <a:gd name="connsiteY4-254" fmla="*/ 0 h 914398"/>
                  <a:gd name="connsiteX5-255" fmla="*/ 715845 w 715845"/>
                  <a:gd name="connsiteY5-256" fmla="*/ 284696 h 914398"/>
                  <a:gd name="connsiteX0-257" fmla="*/ 143648 w 715845"/>
                  <a:gd name="connsiteY0-258" fmla="*/ 613293 h 613293"/>
                  <a:gd name="connsiteX1-259" fmla="*/ 2063 w 715845"/>
                  <a:gd name="connsiteY1-260" fmla="*/ 349269 h 613293"/>
                  <a:gd name="connsiteX2-261" fmla="*/ 264202 w 715845"/>
                  <a:gd name="connsiteY2-262" fmla="*/ 223173 h 613293"/>
                  <a:gd name="connsiteX3-263" fmla="*/ 459262 w 715845"/>
                  <a:gd name="connsiteY3-264" fmla="*/ 0 h 613293"/>
                  <a:gd name="connsiteX4-265" fmla="*/ 715845 w 715845"/>
                  <a:gd name="connsiteY4-266" fmla="*/ 284696 h 613293"/>
                  <a:gd name="connsiteX0-267" fmla="*/ 0 w 713782"/>
                  <a:gd name="connsiteY0-268" fmla="*/ 349269 h 349269"/>
                  <a:gd name="connsiteX1-269" fmla="*/ 262139 w 713782"/>
                  <a:gd name="connsiteY1-270" fmla="*/ 223173 h 349269"/>
                  <a:gd name="connsiteX2-271" fmla="*/ 457199 w 713782"/>
                  <a:gd name="connsiteY2-272" fmla="*/ 0 h 349269"/>
                  <a:gd name="connsiteX3-273" fmla="*/ 713782 w 713782"/>
                  <a:gd name="connsiteY3-274" fmla="*/ 284696 h 349269"/>
                  <a:gd name="connsiteX0-275" fmla="*/ 0 w 457199"/>
                  <a:gd name="connsiteY0-276" fmla="*/ 349269 h 349269"/>
                  <a:gd name="connsiteX1-277" fmla="*/ 262139 w 457199"/>
                  <a:gd name="connsiteY1-278" fmla="*/ 223173 h 349269"/>
                  <a:gd name="connsiteX2-279" fmla="*/ 457199 w 457199"/>
                  <a:gd name="connsiteY2-280" fmla="*/ 0 h 349269"/>
                  <a:gd name="connsiteX0-281" fmla="*/ 0 w 195060"/>
                  <a:gd name="connsiteY0-282" fmla="*/ 223173 h 223173"/>
                  <a:gd name="connsiteX1-283" fmla="*/ 195060 w 195060"/>
                  <a:gd name="connsiteY1-284" fmla="*/ 0 h 223173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</a:cxnLst>
                <a:rect l="l" t="t" r="r" b="b"/>
                <a:pathLst>
                  <a:path w="195060" h="223173">
                    <a:moveTo>
                      <a:pt x="0" y="223173"/>
                    </a:moveTo>
                    <a:cubicBezTo>
                      <a:pt x="76200" y="164962"/>
                      <a:pt x="130040" y="0"/>
                      <a:pt x="195060" y="0"/>
                    </a:cubicBezTo>
                  </a:path>
                </a:pathLst>
              </a:custGeom>
              <a:noFill/>
              <a:ln w="28575" cap="rnd">
                <a:solidFill>
                  <a:schemeClr val="bg1">
                    <a:alpha val="6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10" name="组合 9"/>
          <p:cNvGrpSpPr/>
          <p:nvPr/>
        </p:nvGrpSpPr>
        <p:grpSpPr>
          <a:xfrm rot="1562261">
            <a:off x="11219222" y="3808953"/>
            <a:ext cx="466601" cy="458021"/>
            <a:chOff x="10646778" y="4753862"/>
            <a:chExt cx="751521" cy="737702"/>
          </a:xfrm>
        </p:grpSpPr>
        <p:sp>
          <p:nvSpPr>
            <p:cNvPr id="11" name="五角星 2"/>
            <p:cNvSpPr/>
            <p:nvPr/>
          </p:nvSpPr>
          <p:spPr>
            <a:xfrm rot="20227648" flipH="1">
              <a:off x="10648573" y="4753862"/>
              <a:ext cx="749726" cy="728735"/>
            </a:xfrm>
            <a:custGeom>
              <a:avLst/>
              <a:gdLst>
                <a:gd name="connsiteX0" fmla="*/ 1 w 914400"/>
                <a:gd name="connsiteY0" fmla="*/ 349269 h 914400"/>
                <a:gd name="connsiteX1" fmla="*/ 262140 w 914400"/>
                <a:gd name="connsiteY1" fmla="*/ 223173 h 914400"/>
                <a:gd name="connsiteX2" fmla="*/ 457200 w 914400"/>
                <a:gd name="connsiteY2" fmla="*/ 0 h 914400"/>
                <a:gd name="connsiteX3" fmla="*/ 652260 w 914400"/>
                <a:gd name="connsiteY3" fmla="*/ 223173 h 914400"/>
                <a:gd name="connsiteX4" fmla="*/ 914399 w 914400"/>
                <a:gd name="connsiteY4" fmla="*/ 349269 h 914400"/>
                <a:gd name="connsiteX5" fmla="*/ 772814 w 914400"/>
                <a:gd name="connsiteY5" fmla="*/ 613293 h 914400"/>
                <a:gd name="connsiteX6" fmla="*/ 739765 w 914400"/>
                <a:gd name="connsiteY6" fmla="*/ 914398 h 914400"/>
                <a:gd name="connsiteX7" fmla="*/ 457200 w 914400"/>
                <a:gd name="connsiteY7" fmla="*/ 854400 h 914400"/>
                <a:gd name="connsiteX8" fmla="*/ 174635 w 914400"/>
                <a:gd name="connsiteY8" fmla="*/ 914398 h 914400"/>
                <a:gd name="connsiteX9" fmla="*/ 141586 w 914400"/>
                <a:gd name="connsiteY9" fmla="*/ 613293 h 914400"/>
                <a:gd name="connsiteX10" fmla="*/ 1 w 914400"/>
                <a:gd name="connsiteY10" fmla="*/ 349269 h 914400"/>
                <a:gd name="connsiteX0-1" fmla="*/ 0 w 914398"/>
                <a:gd name="connsiteY0-2" fmla="*/ 349269 h 923906"/>
                <a:gd name="connsiteX1-3" fmla="*/ 262139 w 914398"/>
                <a:gd name="connsiteY1-4" fmla="*/ 223173 h 923906"/>
                <a:gd name="connsiteX2-5" fmla="*/ 457199 w 914398"/>
                <a:gd name="connsiteY2-6" fmla="*/ 0 h 923906"/>
                <a:gd name="connsiteX3-7" fmla="*/ 652259 w 914398"/>
                <a:gd name="connsiteY3-8" fmla="*/ 223173 h 923906"/>
                <a:gd name="connsiteX4-9" fmla="*/ 914398 w 914398"/>
                <a:gd name="connsiteY4-10" fmla="*/ 349269 h 923906"/>
                <a:gd name="connsiteX5-11" fmla="*/ 772813 w 914398"/>
                <a:gd name="connsiteY5-12" fmla="*/ 613293 h 923906"/>
                <a:gd name="connsiteX6-13" fmla="*/ 739764 w 914398"/>
                <a:gd name="connsiteY6-14" fmla="*/ 914398 h 923906"/>
                <a:gd name="connsiteX7-15" fmla="*/ 457199 w 914398"/>
                <a:gd name="connsiteY7-16" fmla="*/ 854400 h 923906"/>
                <a:gd name="connsiteX8-17" fmla="*/ 174634 w 914398"/>
                <a:gd name="connsiteY8-18" fmla="*/ 914398 h 923906"/>
                <a:gd name="connsiteX9-19" fmla="*/ 141585 w 914398"/>
                <a:gd name="connsiteY9-20" fmla="*/ 613293 h 923906"/>
                <a:gd name="connsiteX10-21" fmla="*/ 0 w 914398"/>
                <a:gd name="connsiteY10-22" fmla="*/ 349269 h 923906"/>
                <a:gd name="connsiteX0-23" fmla="*/ 0 w 916461"/>
                <a:gd name="connsiteY0-24" fmla="*/ 349269 h 923906"/>
                <a:gd name="connsiteX1-25" fmla="*/ 262139 w 916461"/>
                <a:gd name="connsiteY1-26" fmla="*/ 223173 h 923906"/>
                <a:gd name="connsiteX2-27" fmla="*/ 457199 w 916461"/>
                <a:gd name="connsiteY2-28" fmla="*/ 0 h 923906"/>
                <a:gd name="connsiteX3-29" fmla="*/ 652259 w 916461"/>
                <a:gd name="connsiteY3-30" fmla="*/ 223173 h 923906"/>
                <a:gd name="connsiteX4-31" fmla="*/ 914398 w 916461"/>
                <a:gd name="connsiteY4-32" fmla="*/ 349269 h 923906"/>
                <a:gd name="connsiteX5-33" fmla="*/ 772813 w 916461"/>
                <a:gd name="connsiteY5-34" fmla="*/ 613293 h 923906"/>
                <a:gd name="connsiteX6-35" fmla="*/ 739764 w 916461"/>
                <a:gd name="connsiteY6-36" fmla="*/ 914398 h 923906"/>
                <a:gd name="connsiteX7-37" fmla="*/ 457199 w 916461"/>
                <a:gd name="connsiteY7-38" fmla="*/ 854400 h 923906"/>
                <a:gd name="connsiteX8-39" fmla="*/ 174634 w 916461"/>
                <a:gd name="connsiteY8-40" fmla="*/ 914398 h 923906"/>
                <a:gd name="connsiteX9-41" fmla="*/ 141585 w 916461"/>
                <a:gd name="connsiteY9-42" fmla="*/ 613293 h 923906"/>
                <a:gd name="connsiteX10-43" fmla="*/ 0 w 916461"/>
                <a:gd name="connsiteY10-44" fmla="*/ 349269 h 923906"/>
                <a:gd name="connsiteX0-45" fmla="*/ 0 w 916461"/>
                <a:gd name="connsiteY0-46" fmla="*/ 349269 h 923906"/>
                <a:gd name="connsiteX1-47" fmla="*/ 262139 w 916461"/>
                <a:gd name="connsiteY1-48" fmla="*/ 223173 h 923906"/>
                <a:gd name="connsiteX2-49" fmla="*/ 457199 w 916461"/>
                <a:gd name="connsiteY2-50" fmla="*/ 0 h 923906"/>
                <a:gd name="connsiteX3-51" fmla="*/ 652259 w 916461"/>
                <a:gd name="connsiteY3-52" fmla="*/ 223173 h 923906"/>
                <a:gd name="connsiteX4-53" fmla="*/ 914398 w 916461"/>
                <a:gd name="connsiteY4-54" fmla="*/ 349269 h 923906"/>
                <a:gd name="connsiteX5-55" fmla="*/ 772813 w 916461"/>
                <a:gd name="connsiteY5-56" fmla="*/ 613293 h 923906"/>
                <a:gd name="connsiteX6-57" fmla="*/ 739764 w 916461"/>
                <a:gd name="connsiteY6-58" fmla="*/ 914398 h 923906"/>
                <a:gd name="connsiteX7-59" fmla="*/ 457199 w 916461"/>
                <a:gd name="connsiteY7-60" fmla="*/ 854400 h 923906"/>
                <a:gd name="connsiteX8-61" fmla="*/ 174634 w 916461"/>
                <a:gd name="connsiteY8-62" fmla="*/ 914398 h 923906"/>
                <a:gd name="connsiteX9-63" fmla="*/ 141585 w 916461"/>
                <a:gd name="connsiteY9-64" fmla="*/ 613293 h 923906"/>
                <a:gd name="connsiteX10-65" fmla="*/ 0 w 916461"/>
                <a:gd name="connsiteY10-66" fmla="*/ 349269 h 923906"/>
                <a:gd name="connsiteX0-67" fmla="*/ 2063 w 918524"/>
                <a:gd name="connsiteY0-68" fmla="*/ 349269 h 923906"/>
                <a:gd name="connsiteX1-69" fmla="*/ 264202 w 918524"/>
                <a:gd name="connsiteY1-70" fmla="*/ 223173 h 923906"/>
                <a:gd name="connsiteX2-71" fmla="*/ 459262 w 918524"/>
                <a:gd name="connsiteY2-72" fmla="*/ 0 h 923906"/>
                <a:gd name="connsiteX3-73" fmla="*/ 654322 w 918524"/>
                <a:gd name="connsiteY3-74" fmla="*/ 223173 h 923906"/>
                <a:gd name="connsiteX4-75" fmla="*/ 916461 w 918524"/>
                <a:gd name="connsiteY4-76" fmla="*/ 349269 h 923906"/>
                <a:gd name="connsiteX5-77" fmla="*/ 774876 w 918524"/>
                <a:gd name="connsiteY5-78" fmla="*/ 613293 h 923906"/>
                <a:gd name="connsiteX6-79" fmla="*/ 741827 w 918524"/>
                <a:gd name="connsiteY6-80" fmla="*/ 914398 h 923906"/>
                <a:gd name="connsiteX7-81" fmla="*/ 459262 w 918524"/>
                <a:gd name="connsiteY7-82" fmla="*/ 854400 h 923906"/>
                <a:gd name="connsiteX8-83" fmla="*/ 176697 w 918524"/>
                <a:gd name="connsiteY8-84" fmla="*/ 914398 h 923906"/>
                <a:gd name="connsiteX9-85" fmla="*/ 143648 w 918524"/>
                <a:gd name="connsiteY9-86" fmla="*/ 613293 h 923906"/>
                <a:gd name="connsiteX10-87" fmla="*/ 2063 w 918524"/>
                <a:gd name="connsiteY10-88" fmla="*/ 349269 h 923906"/>
                <a:gd name="connsiteX0-89" fmla="*/ 2063 w 918524"/>
                <a:gd name="connsiteY0-90" fmla="*/ 349269 h 923906"/>
                <a:gd name="connsiteX1-91" fmla="*/ 264202 w 918524"/>
                <a:gd name="connsiteY1-92" fmla="*/ 223173 h 923906"/>
                <a:gd name="connsiteX2-93" fmla="*/ 459262 w 918524"/>
                <a:gd name="connsiteY2-94" fmla="*/ 0 h 923906"/>
                <a:gd name="connsiteX3-95" fmla="*/ 654322 w 918524"/>
                <a:gd name="connsiteY3-96" fmla="*/ 223173 h 923906"/>
                <a:gd name="connsiteX4-97" fmla="*/ 916461 w 918524"/>
                <a:gd name="connsiteY4-98" fmla="*/ 349269 h 923906"/>
                <a:gd name="connsiteX5-99" fmla="*/ 774876 w 918524"/>
                <a:gd name="connsiteY5-100" fmla="*/ 613293 h 923906"/>
                <a:gd name="connsiteX6-101" fmla="*/ 741827 w 918524"/>
                <a:gd name="connsiteY6-102" fmla="*/ 914398 h 923906"/>
                <a:gd name="connsiteX7-103" fmla="*/ 459262 w 918524"/>
                <a:gd name="connsiteY7-104" fmla="*/ 854400 h 923906"/>
                <a:gd name="connsiteX8-105" fmla="*/ 176697 w 918524"/>
                <a:gd name="connsiteY8-106" fmla="*/ 914398 h 923906"/>
                <a:gd name="connsiteX9-107" fmla="*/ 143648 w 918524"/>
                <a:gd name="connsiteY9-108" fmla="*/ 613293 h 923906"/>
                <a:gd name="connsiteX10-109" fmla="*/ 2063 w 918524"/>
                <a:gd name="connsiteY10-110" fmla="*/ 349269 h 923906"/>
                <a:gd name="connsiteX0-111" fmla="*/ 2063 w 918524"/>
                <a:gd name="connsiteY0-112" fmla="*/ 349269 h 923906"/>
                <a:gd name="connsiteX1-113" fmla="*/ 264202 w 918524"/>
                <a:gd name="connsiteY1-114" fmla="*/ 223173 h 923906"/>
                <a:gd name="connsiteX2-115" fmla="*/ 459262 w 918524"/>
                <a:gd name="connsiteY2-116" fmla="*/ 0 h 923906"/>
                <a:gd name="connsiteX3-117" fmla="*/ 654322 w 918524"/>
                <a:gd name="connsiteY3-118" fmla="*/ 223173 h 923906"/>
                <a:gd name="connsiteX4-119" fmla="*/ 916461 w 918524"/>
                <a:gd name="connsiteY4-120" fmla="*/ 349269 h 923906"/>
                <a:gd name="connsiteX5-121" fmla="*/ 774876 w 918524"/>
                <a:gd name="connsiteY5-122" fmla="*/ 613293 h 923906"/>
                <a:gd name="connsiteX6-123" fmla="*/ 741827 w 918524"/>
                <a:gd name="connsiteY6-124" fmla="*/ 914398 h 923906"/>
                <a:gd name="connsiteX7-125" fmla="*/ 459262 w 918524"/>
                <a:gd name="connsiteY7-126" fmla="*/ 854400 h 923906"/>
                <a:gd name="connsiteX8-127" fmla="*/ 176697 w 918524"/>
                <a:gd name="connsiteY8-128" fmla="*/ 914398 h 923906"/>
                <a:gd name="connsiteX9-129" fmla="*/ 143648 w 918524"/>
                <a:gd name="connsiteY9-130" fmla="*/ 613293 h 923906"/>
                <a:gd name="connsiteX10-131" fmla="*/ 2063 w 918524"/>
                <a:gd name="connsiteY10-132" fmla="*/ 349269 h 923906"/>
                <a:gd name="connsiteX0-133" fmla="*/ 2063 w 918524"/>
                <a:gd name="connsiteY0-134" fmla="*/ 349269 h 923906"/>
                <a:gd name="connsiteX1-135" fmla="*/ 264202 w 918524"/>
                <a:gd name="connsiteY1-136" fmla="*/ 223173 h 923906"/>
                <a:gd name="connsiteX2-137" fmla="*/ 459262 w 918524"/>
                <a:gd name="connsiteY2-138" fmla="*/ 0 h 923906"/>
                <a:gd name="connsiteX3-139" fmla="*/ 654322 w 918524"/>
                <a:gd name="connsiteY3-140" fmla="*/ 223173 h 923906"/>
                <a:gd name="connsiteX4-141" fmla="*/ 916461 w 918524"/>
                <a:gd name="connsiteY4-142" fmla="*/ 349269 h 923906"/>
                <a:gd name="connsiteX5-143" fmla="*/ 774876 w 918524"/>
                <a:gd name="connsiteY5-144" fmla="*/ 613293 h 923906"/>
                <a:gd name="connsiteX6-145" fmla="*/ 741827 w 918524"/>
                <a:gd name="connsiteY6-146" fmla="*/ 914398 h 923906"/>
                <a:gd name="connsiteX7-147" fmla="*/ 459262 w 918524"/>
                <a:gd name="connsiteY7-148" fmla="*/ 854400 h 923906"/>
                <a:gd name="connsiteX8-149" fmla="*/ 176697 w 918524"/>
                <a:gd name="connsiteY8-150" fmla="*/ 914398 h 923906"/>
                <a:gd name="connsiteX9-151" fmla="*/ 143648 w 918524"/>
                <a:gd name="connsiteY9-152" fmla="*/ 613293 h 923906"/>
                <a:gd name="connsiteX10-153" fmla="*/ 2063 w 918524"/>
                <a:gd name="connsiteY10-154" fmla="*/ 349269 h 92390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</a:cxnLst>
              <a:rect l="l" t="t" r="r" b="b"/>
              <a:pathLst>
                <a:path w="918524" h="923906">
                  <a:moveTo>
                    <a:pt x="2063" y="349269"/>
                  </a:moveTo>
                  <a:cubicBezTo>
                    <a:pt x="22155" y="284249"/>
                    <a:pt x="188002" y="281384"/>
                    <a:pt x="264202" y="223173"/>
                  </a:cubicBezTo>
                  <a:cubicBezTo>
                    <a:pt x="340402" y="164962"/>
                    <a:pt x="394242" y="0"/>
                    <a:pt x="459262" y="0"/>
                  </a:cubicBezTo>
                  <a:cubicBezTo>
                    <a:pt x="524282" y="0"/>
                    <a:pt x="578122" y="164962"/>
                    <a:pt x="654322" y="223173"/>
                  </a:cubicBezTo>
                  <a:cubicBezTo>
                    <a:pt x="730522" y="281384"/>
                    <a:pt x="896369" y="284249"/>
                    <a:pt x="916461" y="349269"/>
                  </a:cubicBezTo>
                  <a:cubicBezTo>
                    <a:pt x="936553" y="414289"/>
                    <a:pt x="803982" y="519105"/>
                    <a:pt x="774876" y="613293"/>
                  </a:cubicBezTo>
                  <a:cubicBezTo>
                    <a:pt x="745770" y="707481"/>
                    <a:pt x="794429" y="874213"/>
                    <a:pt x="741827" y="914398"/>
                  </a:cubicBezTo>
                  <a:cubicBezTo>
                    <a:pt x="689225" y="954583"/>
                    <a:pt x="553450" y="854400"/>
                    <a:pt x="459262" y="854400"/>
                  </a:cubicBezTo>
                  <a:cubicBezTo>
                    <a:pt x="365074" y="874399"/>
                    <a:pt x="257367" y="928196"/>
                    <a:pt x="176697" y="914398"/>
                  </a:cubicBezTo>
                  <a:cubicBezTo>
                    <a:pt x="96027" y="900600"/>
                    <a:pt x="172754" y="707481"/>
                    <a:pt x="143648" y="613293"/>
                  </a:cubicBezTo>
                  <a:cubicBezTo>
                    <a:pt x="114542" y="519105"/>
                    <a:pt x="-18029" y="414289"/>
                    <a:pt x="2063" y="349269"/>
                  </a:cubicBezTo>
                  <a:close/>
                </a:path>
              </a:pathLst>
            </a:custGeom>
            <a:solidFill>
              <a:schemeClr val="bg1"/>
            </a:solidFill>
            <a:ln w="15875">
              <a:noFill/>
            </a:ln>
            <a:effectLst>
              <a:outerShdw blurRad="76200" dist="50800" dir="5400000" algn="t" rotWithShape="0">
                <a:prstClr val="black">
                  <a:alpha val="1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12" name="组合 11"/>
            <p:cNvGrpSpPr/>
            <p:nvPr/>
          </p:nvGrpSpPr>
          <p:grpSpPr>
            <a:xfrm>
              <a:off x="10646778" y="4762829"/>
              <a:ext cx="749726" cy="728735"/>
              <a:chOff x="11012539" y="4493889"/>
              <a:chExt cx="749726" cy="728735"/>
            </a:xfrm>
          </p:grpSpPr>
          <p:sp>
            <p:nvSpPr>
              <p:cNvPr id="13" name="五角星 2"/>
              <p:cNvSpPr/>
              <p:nvPr/>
            </p:nvSpPr>
            <p:spPr>
              <a:xfrm rot="20227648" flipH="1">
                <a:off x="11012539" y="4493889"/>
                <a:ext cx="749726" cy="728735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-1" fmla="*/ 0 w 914398"/>
                  <a:gd name="connsiteY0-2" fmla="*/ 349269 h 923906"/>
                  <a:gd name="connsiteX1-3" fmla="*/ 262139 w 914398"/>
                  <a:gd name="connsiteY1-4" fmla="*/ 223173 h 923906"/>
                  <a:gd name="connsiteX2-5" fmla="*/ 457199 w 914398"/>
                  <a:gd name="connsiteY2-6" fmla="*/ 0 h 923906"/>
                  <a:gd name="connsiteX3-7" fmla="*/ 652259 w 914398"/>
                  <a:gd name="connsiteY3-8" fmla="*/ 223173 h 923906"/>
                  <a:gd name="connsiteX4-9" fmla="*/ 914398 w 914398"/>
                  <a:gd name="connsiteY4-10" fmla="*/ 349269 h 923906"/>
                  <a:gd name="connsiteX5-11" fmla="*/ 772813 w 914398"/>
                  <a:gd name="connsiteY5-12" fmla="*/ 613293 h 923906"/>
                  <a:gd name="connsiteX6-13" fmla="*/ 739764 w 914398"/>
                  <a:gd name="connsiteY6-14" fmla="*/ 914398 h 923906"/>
                  <a:gd name="connsiteX7-15" fmla="*/ 457199 w 914398"/>
                  <a:gd name="connsiteY7-16" fmla="*/ 854400 h 923906"/>
                  <a:gd name="connsiteX8-17" fmla="*/ 174634 w 914398"/>
                  <a:gd name="connsiteY8-18" fmla="*/ 914398 h 923906"/>
                  <a:gd name="connsiteX9-19" fmla="*/ 141585 w 914398"/>
                  <a:gd name="connsiteY9-20" fmla="*/ 613293 h 923906"/>
                  <a:gd name="connsiteX10-21" fmla="*/ 0 w 914398"/>
                  <a:gd name="connsiteY10-22" fmla="*/ 349269 h 923906"/>
                  <a:gd name="connsiteX0-23" fmla="*/ 0 w 916461"/>
                  <a:gd name="connsiteY0-24" fmla="*/ 349269 h 923906"/>
                  <a:gd name="connsiteX1-25" fmla="*/ 262139 w 916461"/>
                  <a:gd name="connsiteY1-26" fmla="*/ 223173 h 923906"/>
                  <a:gd name="connsiteX2-27" fmla="*/ 457199 w 916461"/>
                  <a:gd name="connsiteY2-28" fmla="*/ 0 h 923906"/>
                  <a:gd name="connsiteX3-29" fmla="*/ 652259 w 916461"/>
                  <a:gd name="connsiteY3-30" fmla="*/ 223173 h 923906"/>
                  <a:gd name="connsiteX4-31" fmla="*/ 914398 w 916461"/>
                  <a:gd name="connsiteY4-32" fmla="*/ 349269 h 923906"/>
                  <a:gd name="connsiteX5-33" fmla="*/ 772813 w 916461"/>
                  <a:gd name="connsiteY5-34" fmla="*/ 613293 h 923906"/>
                  <a:gd name="connsiteX6-35" fmla="*/ 739764 w 916461"/>
                  <a:gd name="connsiteY6-36" fmla="*/ 914398 h 923906"/>
                  <a:gd name="connsiteX7-37" fmla="*/ 457199 w 916461"/>
                  <a:gd name="connsiteY7-38" fmla="*/ 854400 h 923906"/>
                  <a:gd name="connsiteX8-39" fmla="*/ 174634 w 916461"/>
                  <a:gd name="connsiteY8-40" fmla="*/ 914398 h 923906"/>
                  <a:gd name="connsiteX9-41" fmla="*/ 141585 w 916461"/>
                  <a:gd name="connsiteY9-42" fmla="*/ 613293 h 923906"/>
                  <a:gd name="connsiteX10-43" fmla="*/ 0 w 916461"/>
                  <a:gd name="connsiteY10-44" fmla="*/ 349269 h 923906"/>
                  <a:gd name="connsiteX0-45" fmla="*/ 0 w 916461"/>
                  <a:gd name="connsiteY0-46" fmla="*/ 349269 h 923906"/>
                  <a:gd name="connsiteX1-47" fmla="*/ 262139 w 916461"/>
                  <a:gd name="connsiteY1-48" fmla="*/ 223173 h 923906"/>
                  <a:gd name="connsiteX2-49" fmla="*/ 457199 w 916461"/>
                  <a:gd name="connsiteY2-50" fmla="*/ 0 h 923906"/>
                  <a:gd name="connsiteX3-51" fmla="*/ 652259 w 916461"/>
                  <a:gd name="connsiteY3-52" fmla="*/ 223173 h 923906"/>
                  <a:gd name="connsiteX4-53" fmla="*/ 914398 w 916461"/>
                  <a:gd name="connsiteY4-54" fmla="*/ 349269 h 923906"/>
                  <a:gd name="connsiteX5-55" fmla="*/ 772813 w 916461"/>
                  <a:gd name="connsiteY5-56" fmla="*/ 613293 h 923906"/>
                  <a:gd name="connsiteX6-57" fmla="*/ 739764 w 916461"/>
                  <a:gd name="connsiteY6-58" fmla="*/ 914398 h 923906"/>
                  <a:gd name="connsiteX7-59" fmla="*/ 457199 w 916461"/>
                  <a:gd name="connsiteY7-60" fmla="*/ 854400 h 923906"/>
                  <a:gd name="connsiteX8-61" fmla="*/ 174634 w 916461"/>
                  <a:gd name="connsiteY8-62" fmla="*/ 914398 h 923906"/>
                  <a:gd name="connsiteX9-63" fmla="*/ 141585 w 916461"/>
                  <a:gd name="connsiteY9-64" fmla="*/ 613293 h 923906"/>
                  <a:gd name="connsiteX10-65" fmla="*/ 0 w 916461"/>
                  <a:gd name="connsiteY10-66" fmla="*/ 349269 h 923906"/>
                  <a:gd name="connsiteX0-67" fmla="*/ 2063 w 918524"/>
                  <a:gd name="connsiteY0-68" fmla="*/ 349269 h 923906"/>
                  <a:gd name="connsiteX1-69" fmla="*/ 264202 w 918524"/>
                  <a:gd name="connsiteY1-70" fmla="*/ 223173 h 923906"/>
                  <a:gd name="connsiteX2-71" fmla="*/ 459262 w 918524"/>
                  <a:gd name="connsiteY2-72" fmla="*/ 0 h 923906"/>
                  <a:gd name="connsiteX3-73" fmla="*/ 654322 w 918524"/>
                  <a:gd name="connsiteY3-74" fmla="*/ 223173 h 923906"/>
                  <a:gd name="connsiteX4-75" fmla="*/ 916461 w 918524"/>
                  <a:gd name="connsiteY4-76" fmla="*/ 349269 h 923906"/>
                  <a:gd name="connsiteX5-77" fmla="*/ 774876 w 918524"/>
                  <a:gd name="connsiteY5-78" fmla="*/ 613293 h 923906"/>
                  <a:gd name="connsiteX6-79" fmla="*/ 741827 w 918524"/>
                  <a:gd name="connsiteY6-80" fmla="*/ 914398 h 923906"/>
                  <a:gd name="connsiteX7-81" fmla="*/ 459262 w 918524"/>
                  <a:gd name="connsiteY7-82" fmla="*/ 854400 h 923906"/>
                  <a:gd name="connsiteX8-83" fmla="*/ 176697 w 918524"/>
                  <a:gd name="connsiteY8-84" fmla="*/ 914398 h 923906"/>
                  <a:gd name="connsiteX9-85" fmla="*/ 143648 w 918524"/>
                  <a:gd name="connsiteY9-86" fmla="*/ 613293 h 923906"/>
                  <a:gd name="connsiteX10-87" fmla="*/ 2063 w 918524"/>
                  <a:gd name="connsiteY10-88" fmla="*/ 349269 h 923906"/>
                  <a:gd name="connsiteX0-89" fmla="*/ 2063 w 918524"/>
                  <a:gd name="connsiteY0-90" fmla="*/ 349269 h 923906"/>
                  <a:gd name="connsiteX1-91" fmla="*/ 264202 w 918524"/>
                  <a:gd name="connsiteY1-92" fmla="*/ 223173 h 923906"/>
                  <a:gd name="connsiteX2-93" fmla="*/ 459262 w 918524"/>
                  <a:gd name="connsiteY2-94" fmla="*/ 0 h 923906"/>
                  <a:gd name="connsiteX3-95" fmla="*/ 654322 w 918524"/>
                  <a:gd name="connsiteY3-96" fmla="*/ 223173 h 923906"/>
                  <a:gd name="connsiteX4-97" fmla="*/ 916461 w 918524"/>
                  <a:gd name="connsiteY4-98" fmla="*/ 349269 h 923906"/>
                  <a:gd name="connsiteX5-99" fmla="*/ 774876 w 918524"/>
                  <a:gd name="connsiteY5-100" fmla="*/ 613293 h 923906"/>
                  <a:gd name="connsiteX6-101" fmla="*/ 741827 w 918524"/>
                  <a:gd name="connsiteY6-102" fmla="*/ 914398 h 923906"/>
                  <a:gd name="connsiteX7-103" fmla="*/ 459262 w 918524"/>
                  <a:gd name="connsiteY7-104" fmla="*/ 854400 h 923906"/>
                  <a:gd name="connsiteX8-105" fmla="*/ 176697 w 918524"/>
                  <a:gd name="connsiteY8-106" fmla="*/ 914398 h 923906"/>
                  <a:gd name="connsiteX9-107" fmla="*/ 143648 w 918524"/>
                  <a:gd name="connsiteY9-108" fmla="*/ 613293 h 923906"/>
                  <a:gd name="connsiteX10-109" fmla="*/ 2063 w 918524"/>
                  <a:gd name="connsiteY10-110" fmla="*/ 349269 h 923906"/>
                  <a:gd name="connsiteX0-111" fmla="*/ 2063 w 918524"/>
                  <a:gd name="connsiteY0-112" fmla="*/ 349269 h 923906"/>
                  <a:gd name="connsiteX1-113" fmla="*/ 264202 w 918524"/>
                  <a:gd name="connsiteY1-114" fmla="*/ 223173 h 923906"/>
                  <a:gd name="connsiteX2-115" fmla="*/ 459262 w 918524"/>
                  <a:gd name="connsiteY2-116" fmla="*/ 0 h 923906"/>
                  <a:gd name="connsiteX3-117" fmla="*/ 654322 w 918524"/>
                  <a:gd name="connsiteY3-118" fmla="*/ 223173 h 923906"/>
                  <a:gd name="connsiteX4-119" fmla="*/ 916461 w 918524"/>
                  <a:gd name="connsiteY4-120" fmla="*/ 349269 h 923906"/>
                  <a:gd name="connsiteX5-121" fmla="*/ 774876 w 918524"/>
                  <a:gd name="connsiteY5-122" fmla="*/ 613293 h 923906"/>
                  <a:gd name="connsiteX6-123" fmla="*/ 741827 w 918524"/>
                  <a:gd name="connsiteY6-124" fmla="*/ 914398 h 923906"/>
                  <a:gd name="connsiteX7-125" fmla="*/ 459262 w 918524"/>
                  <a:gd name="connsiteY7-126" fmla="*/ 854400 h 923906"/>
                  <a:gd name="connsiteX8-127" fmla="*/ 176697 w 918524"/>
                  <a:gd name="connsiteY8-128" fmla="*/ 914398 h 923906"/>
                  <a:gd name="connsiteX9-129" fmla="*/ 143648 w 918524"/>
                  <a:gd name="connsiteY9-130" fmla="*/ 613293 h 923906"/>
                  <a:gd name="connsiteX10-131" fmla="*/ 2063 w 918524"/>
                  <a:gd name="connsiteY10-132" fmla="*/ 349269 h 923906"/>
                  <a:gd name="connsiteX0-133" fmla="*/ 2063 w 918524"/>
                  <a:gd name="connsiteY0-134" fmla="*/ 349269 h 923906"/>
                  <a:gd name="connsiteX1-135" fmla="*/ 264202 w 918524"/>
                  <a:gd name="connsiteY1-136" fmla="*/ 223173 h 923906"/>
                  <a:gd name="connsiteX2-137" fmla="*/ 459262 w 918524"/>
                  <a:gd name="connsiteY2-138" fmla="*/ 0 h 923906"/>
                  <a:gd name="connsiteX3-139" fmla="*/ 654322 w 918524"/>
                  <a:gd name="connsiteY3-140" fmla="*/ 223173 h 923906"/>
                  <a:gd name="connsiteX4-141" fmla="*/ 916461 w 918524"/>
                  <a:gd name="connsiteY4-142" fmla="*/ 349269 h 923906"/>
                  <a:gd name="connsiteX5-143" fmla="*/ 774876 w 918524"/>
                  <a:gd name="connsiteY5-144" fmla="*/ 613293 h 923906"/>
                  <a:gd name="connsiteX6-145" fmla="*/ 741827 w 918524"/>
                  <a:gd name="connsiteY6-146" fmla="*/ 914398 h 923906"/>
                  <a:gd name="connsiteX7-147" fmla="*/ 459262 w 918524"/>
                  <a:gd name="connsiteY7-148" fmla="*/ 854400 h 923906"/>
                  <a:gd name="connsiteX8-149" fmla="*/ 176697 w 918524"/>
                  <a:gd name="connsiteY8-150" fmla="*/ 914398 h 923906"/>
                  <a:gd name="connsiteX9-151" fmla="*/ 143648 w 918524"/>
                  <a:gd name="connsiteY9-152" fmla="*/ 613293 h 923906"/>
                  <a:gd name="connsiteX10-153" fmla="*/ 2063 w 918524"/>
                  <a:gd name="connsiteY10-154" fmla="*/ 349269 h 923906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</a:cxnLst>
                <a:rect l="l" t="t" r="r" b="b"/>
                <a:pathLst>
                  <a:path w="918524" h="923906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8AFA4C"/>
              </a:solidFill>
              <a:ln w="15875">
                <a:solidFill>
                  <a:schemeClr val="bg1"/>
                </a:solidFill>
              </a:ln>
              <a:effectLst>
                <a:innerShdw blurRad="292100">
                  <a:srgbClr val="76CE0C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" name="五角星 2"/>
              <p:cNvSpPr/>
              <p:nvPr/>
            </p:nvSpPr>
            <p:spPr>
              <a:xfrm rot="20424262">
                <a:off x="11046365" y="4655056"/>
                <a:ext cx="290576" cy="221980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-1" fmla="*/ 0 w 914398"/>
                  <a:gd name="connsiteY0-2" fmla="*/ 349269 h 923906"/>
                  <a:gd name="connsiteX1-3" fmla="*/ 262139 w 914398"/>
                  <a:gd name="connsiteY1-4" fmla="*/ 223173 h 923906"/>
                  <a:gd name="connsiteX2-5" fmla="*/ 457199 w 914398"/>
                  <a:gd name="connsiteY2-6" fmla="*/ 0 h 923906"/>
                  <a:gd name="connsiteX3-7" fmla="*/ 652259 w 914398"/>
                  <a:gd name="connsiteY3-8" fmla="*/ 223173 h 923906"/>
                  <a:gd name="connsiteX4-9" fmla="*/ 914398 w 914398"/>
                  <a:gd name="connsiteY4-10" fmla="*/ 349269 h 923906"/>
                  <a:gd name="connsiteX5-11" fmla="*/ 772813 w 914398"/>
                  <a:gd name="connsiteY5-12" fmla="*/ 613293 h 923906"/>
                  <a:gd name="connsiteX6-13" fmla="*/ 739764 w 914398"/>
                  <a:gd name="connsiteY6-14" fmla="*/ 914398 h 923906"/>
                  <a:gd name="connsiteX7-15" fmla="*/ 457199 w 914398"/>
                  <a:gd name="connsiteY7-16" fmla="*/ 854400 h 923906"/>
                  <a:gd name="connsiteX8-17" fmla="*/ 174634 w 914398"/>
                  <a:gd name="connsiteY8-18" fmla="*/ 914398 h 923906"/>
                  <a:gd name="connsiteX9-19" fmla="*/ 141585 w 914398"/>
                  <a:gd name="connsiteY9-20" fmla="*/ 613293 h 923906"/>
                  <a:gd name="connsiteX10-21" fmla="*/ 0 w 914398"/>
                  <a:gd name="connsiteY10-22" fmla="*/ 349269 h 923906"/>
                  <a:gd name="connsiteX0-23" fmla="*/ 0 w 916461"/>
                  <a:gd name="connsiteY0-24" fmla="*/ 349269 h 923906"/>
                  <a:gd name="connsiteX1-25" fmla="*/ 262139 w 916461"/>
                  <a:gd name="connsiteY1-26" fmla="*/ 223173 h 923906"/>
                  <a:gd name="connsiteX2-27" fmla="*/ 457199 w 916461"/>
                  <a:gd name="connsiteY2-28" fmla="*/ 0 h 923906"/>
                  <a:gd name="connsiteX3-29" fmla="*/ 652259 w 916461"/>
                  <a:gd name="connsiteY3-30" fmla="*/ 223173 h 923906"/>
                  <a:gd name="connsiteX4-31" fmla="*/ 914398 w 916461"/>
                  <a:gd name="connsiteY4-32" fmla="*/ 349269 h 923906"/>
                  <a:gd name="connsiteX5-33" fmla="*/ 772813 w 916461"/>
                  <a:gd name="connsiteY5-34" fmla="*/ 613293 h 923906"/>
                  <a:gd name="connsiteX6-35" fmla="*/ 739764 w 916461"/>
                  <a:gd name="connsiteY6-36" fmla="*/ 914398 h 923906"/>
                  <a:gd name="connsiteX7-37" fmla="*/ 457199 w 916461"/>
                  <a:gd name="connsiteY7-38" fmla="*/ 854400 h 923906"/>
                  <a:gd name="connsiteX8-39" fmla="*/ 174634 w 916461"/>
                  <a:gd name="connsiteY8-40" fmla="*/ 914398 h 923906"/>
                  <a:gd name="connsiteX9-41" fmla="*/ 141585 w 916461"/>
                  <a:gd name="connsiteY9-42" fmla="*/ 613293 h 923906"/>
                  <a:gd name="connsiteX10-43" fmla="*/ 0 w 916461"/>
                  <a:gd name="connsiteY10-44" fmla="*/ 349269 h 923906"/>
                  <a:gd name="connsiteX0-45" fmla="*/ 0 w 916461"/>
                  <a:gd name="connsiteY0-46" fmla="*/ 349269 h 923906"/>
                  <a:gd name="connsiteX1-47" fmla="*/ 262139 w 916461"/>
                  <a:gd name="connsiteY1-48" fmla="*/ 223173 h 923906"/>
                  <a:gd name="connsiteX2-49" fmla="*/ 457199 w 916461"/>
                  <a:gd name="connsiteY2-50" fmla="*/ 0 h 923906"/>
                  <a:gd name="connsiteX3-51" fmla="*/ 652259 w 916461"/>
                  <a:gd name="connsiteY3-52" fmla="*/ 223173 h 923906"/>
                  <a:gd name="connsiteX4-53" fmla="*/ 914398 w 916461"/>
                  <a:gd name="connsiteY4-54" fmla="*/ 349269 h 923906"/>
                  <a:gd name="connsiteX5-55" fmla="*/ 772813 w 916461"/>
                  <a:gd name="connsiteY5-56" fmla="*/ 613293 h 923906"/>
                  <a:gd name="connsiteX6-57" fmla="*/ 739764 w 916461"/>
                  <a:gd name="connsiteY6-58" fmla="*/ 914398 h 923906"/>
                  <a:gd name="connsiteX7-59" fmla="*/ 457199 w 916461"/>
                  <a:gd name="connsiteY7-60" fmla="*/ 854400 h 923906"/>
                  <a:gd name="connsiteX8-61" fmla="*/ 174634 w 916461"/>
                  <a:gd name="connsiteY8-62" fmla="*/ 914398 h 923906"/>
                  <a:gd name="connsiteX9-63" fmla="*/ 141585 w 916461"/>
                  <a:gd name="connsiteY9-64" fmla="*/ 613293 h 923906"/>
                  <a:gd name="connsiteX10-65" fmla="*/ 0 w 916461"/>
                  <a:gd name="connsiteY10-66" fmla="*/ 349269 h 923906"/>
                  <a:gd name="connsiteX0-67" fmla="*/ 2063 w 918524"/>
                  <a:gd name="connsiteY0-68" fmla="*/ 349269 h 923906"/>
                  <a:gd name="connsiteX1-69" fmla="*/ 264202 w 918524"/>
                  <a:gd name="connsiteY1-70" fmla="*/ 223173 h 923906"/>
                  <a:gd name="connsiteX2-71" fmla="*/ 459262 w 918524"/>
                  <a:gd name="connsiteY2-72" fmla="*/ 0 h 923906"/>
                  <a:gd name="connsiteX3-73" fmla="*/ 654322 w 918524"/>
                  <a:gd name="connsiteY3-74" fmla="*/ 223173 h 923906"/>
                  <a:gd name="connsiteX4-75" fmla="*/ 916461 w 918524"/>
                  <a:gd name="connsiteY4-76" fmla="*/ 349269 h 923906"/>
                  <a:gd name="connsiteX5-77" fmla="*/ 774876 w 918524"/>
                  <a:gd name="connsiteY5-78" fmla="*/ 613293 h 923906"/>
                  <a:gd name="connsiteX6-79" fmla="*/ 741827 w 918524"/>
                  <a:gd name="connsiteY6-80" fmla="*/ 914398 h 923906"/>
                  <a:gd name="connsiteX7-81" fmla="*/ 459262 w 918524"/>
                  <a:gd name="connsiteY7-82" fmla="*/ 854400 h 923906"/>
                  <a:gd name="connsiteX8-83" fmla="*/ 176697 w 918524"/>
                  <a:gd name="connsiteY8-84" fmla="*/ 914398 h 923906"/>
                  <a:gd name="connsiteX9-85" fmla="*/ 143648 w 918524"/>
                  <a:gd name="connsiteY9-86" fmla="*/ 613293 h 923906"/>
                  <a:gd name="connsiteX10-87" fmla="*/ 2063 w 918524"/>
                  <a:gd name="connsiteY10-88" fmla="*/ 349269 h 923906"/>
                  <a:gd name="connsiteX0-89" fmla="*/ 2063 w 918524"/>
                  <a:gd name="connsiteY0-90" fmla="*/ 349269 h 923906"/>
                  <a:gd name="connsiteX1-91" fmla="*/ 264202 w 918524"/>
                  <a:gd name="connsiteY1-92" fmla="*/ 223173 h 923906"/>
                  <a:gd name="connsiteX2-93" fmla="*/ 459262 w 918524"/>
                  <a:gd name="connsiteY2-94" fmla="*/ 0 h 923906"/>
                  <a:gd name="connsiteX3-95" fmla="*/ 654322 w 918524"/>
                  <a:gd name="connsiteY3-96" fmla="*/ 223173 h 923906"/>
                  <a:gd name="connsiteX4-97" fmla="*/ 916461 w 918524"/>
                  <a:gd name="connsiteY4-98" fmla="*/ 349269 h 923906"/>
                  <a:gd name="connsiteX5-99" fmla="*/ 774876 w 918524"/>
                  <a:gd name="connsiteY5-100" fmla="*/ 613293 h 923906"/>
                  <a:gd name="connsiteX6-101" fmla="*/ 741827 w 918524"/>
                  <a:gd name="connsiteY6-102" fmla="*/ 914398 h 923906"/>
                  <a:gd name="connsiteX7-103" fmla="*/ 459262 w 918524"/>
                  <a:gd name="connsiteY7-104" fmla="*/ 854400 h 923906"/>
                  <a:gd name="connsiteX8-105" fmla="*/ 176697 w 918524"/>
                  <a:gd name="connsiteY8-106" fmla="*/ 914398 h 923906"/>
                  <a:gd name="connsiteX9-107" fmla="*/ 143648 w 918524"/>
                  <a:gd name="connsiteY9-108" fmla="*/ 613293 h 923906"/>
                  <a:gd name="connsiteX10-109" fmla="*/ 2063 w 918524"/>
                  <a:gd name="connsiteY10-110" fmla="*/ 349269 h 923906"/>
                  <a:gd name="connsiteX0-111" fmla="*/ 2063 w 918524"/>
                  <a:gd name="connsiteY0-112" fmla="*/ 349269 h 923906"/>
                  <a:gd name="connsiteX1-113" fmla="*/ 264202 w 918524"/>
                  <a:gd name="connsiteY1-114" fmla="*/ 223173 h 923906"/>
                  <a:gd name="connsiteX2-115" fmla="*/ 459262 w 918524"/>
                  <a:gd name="connsiteY2-116" fmla="*/ 0 h 923906"/>
                  <a:gd name="connsiteX3-117" fmla="*/ 654322 w 918524"/>
                  <a:gd name="connsiteY3-118" fmla="*/ 223173 h 923906"/>
                  <a:gd name="connsiteX4-119" fmla="*/ 916461 w 918524"/>
                  <a:gd name="connsiteY4-120" fmla="*/ 349269 h 923906"/>
                  <a:gd name="connsiteX5-121" fmla="*/ 774876 w 918524"/>
                  <a:gd name="connsiteY5-122" fmla="*/ 613293 h 923906"/>
                  <a:gd name="connsiteX6-123" fmla="*/ 741827 w 918524"/>
                  <a:gd name="connsiteY6-124" fmla="*/ 914398 h 923906"/>
                  <a:gd name="connsiteX7-125" fmla="*/ 459262 w 918524"/>
                  <a:gd name="connsiteY7-126" fmla="*/ 854400 h 923906"/>
                  <a:gd name="connsiteX8-127" fmla="*/ 176697 w 918524"/>
                  <a:gd name="connsiteY8-128" fmla="*/ 914398 h 923906"/>
                  <a:gd name="connsiteX9-129" fmla="*/ 143648 w 918524"/>
                  <a:gd name="connsiteY9-130" fmla="*/ 613293 h 923906"/>
                  <a:gd name="connsiteX10-131" fmla="*/ 2063 w 918524"/>
                  <a:gd name="connsiteY10-132" fmla="*/ 349269 h 923906"/>
                  <a:gd name="connsiteX0-133" fmla="*/ 2063 w 918524"/>
                  <a:gd name="connsiteY0-134" fmla="*/ 349269 h 923906"/>
                  <a:gd name="connsiteX1-135" fmla="*/ 264202 w 918524"/>
                  <a:gd name="connsiteY1-136" fmla="*/ 223173 h 923906"/>
                  <a:gd name="connsiteX2-137" fmla="*/ 459262 w 918524"/>
                  <a:gd name="connsiteY2-138" fmla="*/ 0 h 923906"/>
                  <a:gd name="connsiteX3-139" fmla="*/ 654322 w 918524"/>
                  <a:gd name="connsiteY3-140" fmla="*/ 223173 h 923906"/>
                  <a:gd name="connsiteX4-141" fmla="*/ 916461 w 918524"/>
                  <a:gd name="connsiteY4-142" fmla="*/ 349269 h 923906"/>
                  <a:gd name="connsiteX5-143" fmla="*/ 774876 w 918524"/>
                  <a:gd name="connsiteY5-144" fmla="*/ 613293 h 923906"/>
                  <a:gd name="connsiteX6-145" fmla="*/ 741827 w 918524"/>
                  <a:gd name="connsiteY6-146" fmla="*/ 914398 h 923906"/>
                  <a:gd name="connsiteX7-147" fmla="*/ 459262 w 918524"/>
                  <a:gd name="connsiteY7-148" fmla="*/ 854400 h 923906"/>
                  <a:gd name="connsiteX8-149" fmla="*/ 176697 w 918524"/>
                  <a:gd name="connsiteY8-150" fmla="*/ 914398 h 923906"/>
                  <a:gd name="connsiteX9-151" fmla="*/ 143648 w 918524"/>
                  <a:gd name="connsiteY9-152" fmla="*/ 613293 h 923906"/>
                  <a:gd name="connsiteX10-153" fmla="*/ 2063 w 918524"/>
                  <a:gd name="connsiteY10-154" fmla="*/ 349269 h 923906"/>
                  <a:gd name="connsiteX0-155" fmla="*/ 654322 w 918524"/>
                  <a:gd name="connsiteY0-156" fmla="*/ 223173 h 923906"/>
                  <a:gd name="connsiteX1-157" fmla="*/ 916461 w 918524"/>
                  <a:gd name="connsiteY1-158" fmla="*/ 349269 h 923906"/>
                  <a:gd name="connsiteX2-159" fmla="*/ 774876 w 918524"/>
                  <a:gd name="connsiteY2-160" fmla="*/ 613293 h 923906"/>
                  <a:gd name="connsiteX3-161" fmla="*/ 741827 w 918524"/>
                  <a:gd name="connsiteY3-162" fmla="*/ 914398 h 923906"/>
                  <a:gd name="connsiteX4-163" fmla="*/ 459262 w 918524"/>
                  <a:gd name="connsiteY4-164" fmla="*/ 854400 h 923906"/>
                  <a:gd name="connsiteX5-165" fmla="*/ 176697 w 918524"/>
                  <a:gd name="connsiteY5-166" fmla="*/ 914398 h 923906"/>
                  <a:gd name="connsiteX6-167" fmla="*/ 143648 w 918524"/>
                  <a:gd name="connsiteY6-168" fmla="*/ 613293 h 923906"/>
                  <a:gd name="connsiteX7-169" fmla="*/ 2063 w 918524"/>
                  <a:gd name="connsiteY7-170" fmla="*/ 349269 h 923906"/>
                  <a:gd name="connsiteX8-171" fmla="*/ 264202 w 918524"/>
                  <a:gd name="connsiteY8-172" fmla="*/ 223173 h 923906"/>
                  <a:gd name="connsiteX9-173" fmla="*/ 459262 w 918524"/>
                  <a:gd name="connsiteY9-174" fmla="*/ 0 h 923906"/>
                  <a:gd name="connsiteX10-175" fmla="*/ 715845 w 918524"/>
                  <a:gd name="connsiteY10-176" fmla="*/ 284696 h 923906"/>
                  <a:gd name="connsiteX0-177" fmla="*/ 916461 w 918524"/>
                  <a:gd name="connsiteY0-178" fmla="*/ 349269 h 923906"/>
                  <a:gd name="connsiteX1-179" fmla="*/ 774876 w 918524"/>
                  <a:gd name="connsiteY1-180" fmla="*/ 613293 h 923906"/>
                  <a:gd name="connsiteX2-181" fmla="*/ 741827 w 918524"/>
                  <a:gd name="connsiteY2-182" fmla="*/ 914398 h 923906"/>
                  <a:gd name="connsiteX3-183" fmla="*/ 459262 w 918524"/>
                  <a:gd name="connsiteY3-184" fmla="*/ 854400 h 923906"/>
                  <a:gd name="connsiteX4-185" fmla="*/ 176697 w 918524"/>
                  <a:gd name="connsiteY4-186" fmla="*/ 914398 h 923906"/>
                  <a:gd name="connsiteX5-187" fmla="*/ 143648 w 918524"/>
                  <a:gd name="connsiteY5-188" fmla="*/ 613293 h 923906"/>
                  <a:gd name="connsiteX6-189" fmla="*/ 2063 w 918524"/>
                  <a:gd name="connsiteY6-190" fmla="*/ 349269 h 923906"/>
                  <a:gd name="connsiteX7-191" fmla="*/ 264202 w 918524"/>
                  <a:gd name="connsiteY7-192" fmla="*/ 223173 h 923906"/>
                  <a:gd name="connsiteX8-193" fmla="*/ 459262 w 918524"/>
                  <a:gd name="connsiteY8-194" fmla="*/ 0 h 923906"/>
                  <a:gd name="connsiteX9-195" fmla="*/ 715845 w 918524"/>
                  <a:gd name="connsiteY9-196" fmla="*/ 284696 h 923906"/>
                  <a:gd name="connsiteX0-197" fmla="*/ 774876 w 774876"/>
                  <a:gd name="connsiteY0-198" fmla="*/ 613293 h 923906"/>
                  <a:gd name="connsiteX1-199" fmla="*/ 741827 w 774876"/>
                  <a:gd name="connsiteY1-200" fmla="*/ 914398 h 923906"/>
                  <a:gd name="connsiteX2-201" fmla="*/ 459262 w 774876"/>
                  <a:gd name="connsiteY2-202" fmla="*/ 854400 h 923906"/>
                  <a:gd name="connsiteX3-203" fmla="*/ 176697 w 774876"/>
                  <a:gd name="connsiteY3-204" fmla="*/ 914398 h 923906"/>
                  <a:gd name="connsiteX4-205" fmla="*/ 143648 w 774876"/>
                  <a:gd name="connsiteY4-206" fmla="*/ 613293 h 923906"/>
                  <a:gd name="connsiteX5-207" fmla="*/ 2063 w 774876"/>
                  <a:gd name="connsiteY5-208" fmla="*/ 349269 h 923906"/>
                  <a:gd name="connsiteX6-209" fmla="*/ 264202 w 774876"/>
                  <a:gd name="connsiteY6-210" fmla="*/ 223173 h 923906"/>
                  <a:gd name="connsiteX7-211" fmla="*/ 459262 w 774876"/>
                  <a:gd name="connsiteY7-212" fmla="*/ 0 h 923906"/>
                  <a:gd name="connsiteX8-213" fmla="*/ 715845 w 774876"/>
                  <a:gd name="connsiteY8-214" fmla="*/ 284696 h 923906"/>
                  <a:gd name="connsiteX0-215" fmla="*/ 741827 w 741827"/>
                  <a:gd name="connsiteY0-216" fmla="*/ 914398 h 923906"/>
                  <a:gd name="connsiteX1-217" fmla="*/ 459262 w 741827"/>
                  <a:gd name="connsiteY1-218" fmla="*/ 854400 h 923906"/>
                  <a:gd name="connsiteX2-219" fmla="*/ 176697 w 741827"/>
                  <a:gd name="connsiteY2-220" fmla="*/ 914398 h 923906"/>
                  <a:gd name="connsiteX3-221" fmla="*/ 143648 w 741827"/>
                  <a:gd name="connsiteY3-222" fmla="*/ 613293 h 923906"/>
                  <a:gd name="connsiteX4-223" fmla="*/ 2063 w 741827"/>
                  <a:gd name="connsiteY4-224" fmla="*/ 349269 h 923906"/>
                  <a:gd name="connsiteX5-225" fmla="*/ 264202 w 741827"/>
                  <a:gd name="connsiteY5-226" fmla="*/ 223173 h 923906"/>
                  <a:gd name="connsiteX6-227" fmla="*/ 459262 w 741827"/>
                  <a:gd name="connsiteY6-228" fmla="*/ 0 h 923906"/>
                  <a:gd name="connsiteX7-229" fmla="*/ 715845 w 741827"/>
                  <a:gd name="connsiteY7-230" fmla="*/ 284696 h 923906"/>
                  <a:gd name="connsiteX0-231" fmla="*/ 459262 w 715845"/>
                  <a:gd name="connsiteY0-232" fmla="*/ 854400 h 916632"/>
                  <a:gd name="connsiteX1-233" fmla="*/ 176697 w 715845"/>
                  <a:gd name="connsiteY1-234" fmla="*/ 914398 h 916632"/>
                  <a:gd name="connsiteX2-235" fmla="*/ 143648 w 715845"/>
                  <a:gd name="connsiteY2-236" fmla="*/ 613293 h 916632"/>
                  <a:gd name="connsiteX3-237" fmla="*/ 2063 w 715845"/>
                  <a:gd name="connsiteY3-238" fmla="*/ 349269 h 916632"/>
                  <a:gd name="connsiteX4-239" fmla="*/ 264202 w 715845"/>
                  <a:gd name="connsiteY4-240" fmla="*/ 223173 h 916632"/>
                  <a:gd name="connsiteX5-241" fmla="*/ 459262 w 715845"/>
                  <a:gd name="connsiteY5-242" fmla="*/ 0 h 916632"/>
                  <a:gd name="connsiteX6-243" fmla="*/ 715845 w 715845"/>
                  <a:gd name="connsiteY6-244" fmla="*/ 284696 h 916632"/>
                  <a:gd name="connsiteX0-245" fmla="*/ 176697 w 715845"/>
                  <a:gd name="connsiteY0-246" fmla="*/ 914398 h 914398"/>
                  <a:gd name="connsiteX1-247" fmla="*/ 143648 w 715845"/>
                  <a:gd name="connsiteY1-248" fmla="*/ 613293 h 914398"/>
                  <a:gd name="connsiteX2-249" fmla="*/ 2063 w 715845"/>
                  <a:gd name="connsiteY2-250" fmla="*/ 349269 h 914398"/>
                  <a:gd name="connsiteX3-251" fmla="*/ 264202 w 715845"/>
                  <a:gd name="connsiteY3-252" fmla="*/ 223173 h 914398"/>
                  <a:gd name="connsiteX4-253" fmla="*/ 459262 w 715845"/>
                  <a:gd name="connsiteY4-254" fmla="*/ 0 h 914398"/>
                  <a:gd name="connsiteX5-255" fmla="*/ 715845 w 715845"/>
                  <a:gd name="connsiteY5-256" fmla="*/ 284696 h 914398"/>
                  <a:gd name="connsiteX0-257" fmla="*/ 143648 w 715845"/>
                  <a:gd name="connsiteY0-258" fmla="*/ 613293 h 613293"/>
                  <a:gd name="connsiteX1-259" fmla="*/ 2063 w 715845"/>
                  <a:gd name="connsiteY1-260" fmla="*/ 349269 h 613293"/>
                  <a:gd name="connsiteX2-261" fmla="*/ 264202 w 715845"/>
                  <a:gd name="connsiteY2-262" fmla="*/ 223173 h 613293"/>
                  <a:gd name="connsiteX3-263" fmla="*/ 459262 w 715845"/>
                  <a:gd name="connsiteY3-264" fmla="*/ 0 h 613293"/>
                  <a:gd name="connsiteX4-265" fmla="*/ 715845 w 715845"/>
                  <a:gd name="connsiteY4-266" fmla="*/ 284696 h 613293"/>
                  <a:gd name="connsiteX0-267" fmla="*/ 0 w 713782"/>
                  <a:gd name="connsiteY0-268" fmla="*/ 349269 h 349269"/>
                  <a:gd name="connsiteX1-269" fmla="*/ 262139 w 713782"/>
                  <a:gd name="connsiteY1-270" fmla="*/ 223173 h 349269"/>
                  <a:gd name="connsiteX2-271" fmla="*/ 457199 w 713782"/>
                  <a:gd name="connsiteY2-272" fmla="*/ 0 h 349269"/>
                  <a:gd name="connsiteX3-273" fmla="*/ 713782 w 713782"/>
                  <a:gd name="connsiteY3-274" fmla="*/ 284696 h 349269"/>
                  <a:gd name="connsiteX0-275" fmla="*/ 0 w 457199"/>
                  <a:gd name="connsiteY0-276" fmla="*/ 349269 h 349269"/>
                  <a:gd name="connsiteX1-277" fmla="*/ 262139 w 457199"/>
                  <a:gd name="connsiteY1-278" fmla="*/ 223173 h 349269"/>
                  <a:gd name="connsiteX2-279" fmla="*/ 457199 w 457199"/>
                  <a:gd name="connsiteY2-280" fmla="*/ 0 h 34926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</a:cxnLst>
                <a:rect l="l" t="t" r="r" b="b"/>
                <a:pathLst>
                  <a:path w="457199" h="349269">
                    <a:moveTo>
                      <a:pt x="0" y="349269"/>
                    </a:moveTo>
                    <a:cubicBezTo>
                      <a:pt x="20092" y="284249"/>
                      <a:pt x="185939" y="281384"/>
                      <a:pt x="262139" y="223173"/>
                    </a:cubicBezTo>
                    <a:cubicBezTo>
                      <a:pt x="338339" y="164962"/>
                      <a:pt x="392179" y="0"/>
                      <a:pt x="457199" y="0"/>
                    </a:cubicBezTo>
                  </a:path>
                </a:pathLst>
              </a:custGeom>
              <a:noFill/>
              <a:ln w="28575" cap="rnd">
                <a:solidFill>
                  <a:schemeClr val="bg1">
                    <a:alpha val="8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5" name="五角星 2"/>
              <p:cNvSpPr/>
              <p:nvPr/>
            </p:nvSpPr>
            <p:spPr>
              <a:xfrm rot="6997346">
                <a:off x="11587935" y="4901938"/>
                <a:ext cx="128719" cy="147271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-1" fmla="*/ 0 w 914398"/>
                  <a:gd name="connsiteY0-2" fmla="*/ 349269 h 923906"/>
                  <a:gd name="connsiteX1-3" fmla="*/ 262139 w 914398"/>
                  <a:gd name="connsiteY1-4" fmla="*/ 223173 h 923906"/>
                  <a:gd name="connsiteX2-5" fmla="*/ 457199 w 914398"/>
                  <a:gd name="connsiteY2-6" fmla="*/ 0 h 923906"/>
                  <a:gd name="connsiteX3-7" fmla="*/ 652259 w 914398"/>
                  <a:gd name="connsiteY3-8" fmla="*/ 223173 h 923906"/>
                  <a:gd name="connsiteX4-9" fmla="*/ 914398 w 914398"/>
                  <a:gd name="connsiteY4-10" fmla="*/ 349269 h 923906"/>
                  <a:gd name="connsiteX5-11" fmla="*/ 772813 w 914398"/>
                  <a:gd name="connsiteY5-12" fmla="*/ 613293 h 923906"/>
                  <a:gd name="connsiteX6-13" fmla="*/ 739764 w 914398"/>
                  <a:gd name="connsiteY6-14" fmla="*/ 914398 h 923906"/>
                  <a:gd name="connsiteX7-15" fmla="*/ 457199 w 914398"/>
                  <a:gd name="connsiteY7-16" fmla="*/ 854400 h 923906"/>
                  <a:gd name="connsiteX8-17" fmla="*/ 174634 w 914398"/>
                  <a:gd name="connsiteY8-18" fmla="*/ 914398 h 923906"/>
                  <a:gd name="connsiteX9-19" fmla="*/ 141585 w 914398"/>
                  <a:gd name="connsiteY9-20" fmla="*/ 613293 h 923906"/>
                  <a:gd name="connsiteX10-21" fmla="*/ 0 w 914398"/>
                  <a:gd name="connsiteY10-22" fmla="*/ 349269 h 923906"/>
                  <a:gd name="connsiteX0-23" fmla="*/ 0 w 916461"/>
                  <a:gd name="connsiteY0-24" fmla="*/ 349269 h 923906"/>
                  <a:gd name="connsiteX1-25" fmla="*/ 262139 w 916461"/>
                  <a:gd name="connsiteY1-26" fmla="*/ 223173 h 923906"/>
                  <a:gd name="connsiteX2-27" fmla="*/ 457199 w 916461"/>
                  <a:gd name="connsiteY2-28" fmla="*/ 0 h 923906"/>
                  <a:gd name="connsiteX3-29" fmla="*/ 652259 w 916461"/>
                  <a:gd name="connsiteY3-30" fmla="*/ 223173 h 923906"/>
                  <a:gd name="connsiteX4-31" fmla="*/ 914398 w 916461"/>
                  <a:gd name="connsiteY4-32" fmla="*/ 349269 h 923906"/>
                  <a:gd name="connsiteX5-33" fmla="*/ 772813 w 916461"/>
                  <a:gd name="connsiteY5-34" fmla="*/ 613293 h 923906"/>
                  <a:gd name="connsiteX6-35" fmla="*/ 739764 w 916461"/>
                  <a:gd name="connsiteY6-36" fmla="*/ 914398 h 923906"/>
                  <a:gd name="connsiteX7-37" fmla="*/ 457199 w 916461"/>
                  <a:gd name="connsiteY7-38" fmla="*/ 854400 h 923906"/>
                  <a:gd name="connsiteX8-39" fmla="*/ 174634 w 916461"/>
                  <a:gd name="connsiteY8-40" fmla="*/ 914398 h 923906"/>
                  <a:gd name="connsiteX9-41" fmla="*/ 141585 w 916461"/>
                  <a:gd name="connsiteY9-42" fmla="*/ 613293 h 923906"/>
                  <a:gd name="connsiteX10-43" fmla="*/ 0 w 916461"/>
                  <a:gd name="connsiteY10-44" fmla="*/ 349269 h 923906"/>
                  <a:gd name="connsiteX0-45" fmla="*/ 0 w 916461"/>
                  <a:gd name="connsiteY0-46" fmla="*/ 349269 h 923906"/>
                  <a:gd name="connsiteX1-47" fmla="*/ 262139 w 916461"/>
                  <a:gd name="connsiteY1-48" fmla="*/ 223173 h 923906"/>
                  <a:gd name="connsiteX2-49" fmla="*/ 457199 w 916461"/>
                  <a:gd name="connsiteY2-50" fmla="*/ 0 h 923906"/>
                  <a:gd name="connsiteX3-51" fmla="*/ 652259 w 916461"/>
                  <a:gd name="connsiteY3-52" fmla="*/ 223173 h 923906"/>
                  <a:gd name="connsiteX4-53" fmla="*/ 914398 w 916461"/>
                  <a:gd name="connsiteY4-54" fmla="*/ 349269 h 923906"/>
                  <a:gd name="connsiteX5-55" fmla="*/ 772813 w 916461"/>
                  <a:gd name="connsiteY5-56" fmla="*/ 613293 h 923906"/>
                  <a:gd name="connsiteX6-57" fmla="*/ 739764 w 916461"/>
                  <a:gd name="connsiteY6-58" fmla="*/ 914398 h 923906"/>
                  <a:gd name="connsiteX7-59" fmla="*/ 457199 w 916461"/>
                  <a:gd name="connsiteY7-60" fmla="*/ 854400 h 923906"/>
                  <a:gd name="connsiteX8-61" fmla="*/ 174634 w 916461"/>
                  <a:gd name="connsiteY8-62" fmla="*/ 914398 h 923906"/>
                  <a:gd name="connsiteX9-63" fmla="*/ 141585 w 916461"/>
                  <a:gd name="connsiteY9-64" fmla="*/ 613293 h 923906"/>
                  <a:gd name="connsiteX10-65" fmla="*/ 0 w 916461"/>
                  <a:gd name="connsiteY10-66" fmla="*/ 349269 h 923906"/>
                  <a:gd name="connsiteX0-67" fmla="*/ 2063 w 918524"/>
                  <a:gd name="connsiteY0-68" fmla="*/ 349269 h 923906"/>
                  <a:gd name="connsiteX1-69" fmla="*/ 264202 w 918524"/>
                  <a:gd name="connsiteY1-70" fmla="*/ 223173 h 923906"/>
                  <a:gd name="connsiteX2-71" fmla="*/ 459262 w 918524"/>
                  <a:gd name="connsiteY2-72" fmla="*/ 0 h 923906"/>
                  <a:gd name="connsiteX3-73" fmla="*/ 654322 w 918524"/>
                  <a:gd name="connsiteY3-74" fmla="*/ 223173 h 923906"/>
                  <a:gd name="connsiteX4-75" fmla="*/ 916461 w 918524"/>
                  <a:gd name="connsiteY4-76" fmla="*/ 349269 h 923906"/>
                  <a:gd name="connsiteX5-77" fmla="*/ 774876 w 918524"/>
                  <a:gd name="connsiteY5-78" fmla="*/ 613293 h 923906"/>
                  <a:gd name="connsiteX6-79" fmla="*/ 741827 w 918524"/>
                  <a:gd name="connsiteY6-80" fmla="*/ 914398 h 923906"/>
                  <a:gd name="connsiteX7-81" fmla="*/ 459262 w 918524"/>
                  <a:gd name="connsiteY7-82" fmla="*/ 854400 h 923906"/>
                  <a:gd name="connsiteX8-83" fmla="*/ 176697 w 918524"/>
                  <a:gd name="connsiteY8-84" fmla="*/ 914398 h 923906"/>
                  <a:gd name="connsiteX9-85" fmla="*/ 143648 w 918524"/>
                  <a:gd name="connsiteY9-86" fmla="*/ 613293 h 923906"/>
                  <a:gd name="connsiteX10-87" fmla="*/ 2063 w 918524"/>
                  <a:gd name="connsiteY10-88" fmla="*/ 349269 h 923906"/>
                  <a:gd name="connsiteX0-89" fmla="*/ 2063 w 918524"/>
                  <a:gd name="connsiteY0-90" fmla="*/ 349269 h 923906"/>
                  <a:gd name="connsiteX1-91" fmla="*/ 264202 w 918524"/>
                  <a:gd name="connsiteY1-92" fmla="*/ 223173 h 923906"/>
                  <a:gd name="connsiteX2-93" fmla="*/ 459262 w 918524"/>
                  <a:gd name="connsiteY2-94" fmla="*/ 0 h 923906"/>
                  <a:gd name="connsiteX3-95" fmla="*/ 654322 w 918524"/>
                  <a:gd name="connsiteY3-96" fmla="*/ 223173 h 923906"/>
                  <a:gd name="connsiteX4-97" fmla="*/ 916461 w 918524"/>
                  <a:gd name="connsiteY4-98" fmla="*/ 349269 h 923906"/>
                  <a:gd name="connsiteX5-99" fmla="*/ 774876 w 918524"/>
                  <a:gd name="connsiteY5-100" fmla="*/ 613293 h 923906"/>
                  <a:gd name="connsiteX6-101" fmla="*/ 741827 w 918524"/>
                  <a:gd name="connsiteY6-102" fmla="*/ 914398 h 923906"/>
                  <a:gd name="connsiteX7-103" fmla="*/ 459262 w 918524"/>
                  <a:gd name="connsiteY7-104" fmla="*/ 854400 h 923906"/>
                  <a:gd name="connsiteX8-105" fmla="*/ 176697 w 918524"/>
                  <a:gd name="connsiteY8-106" fmla="*/ 914398 h 923906"/>
                  <a:gd name="connsiteX9-107" fmla="*/ 143648 w 918524"/>
                  <a:gd name="connsiteY9-108" fmla="*/ 613293 h 923906"/>
                  <a:gd name="connsiteX10-109" fmla="*/ 2063 w 918524"/>
                  <a:gd name="connsiteY10-110" fmla="*/ 349269 h 923906"/>
                  <a:gd name="connsiteX0-111" fmla="*/ 2063 w 918524"/>
                  <a:gd name="connsiteY0-112" fmla="*/ 349269 h 923906"/>
                  <a:gd name="connsiteX1-113" fmla="*/ 264202 w 918524"/>
                  <a:gd name="connsiteY1-114" fmla="*/ 223173 h 923906"/>
                  <a:gd name="connsiteX2-115" fmla="*/ 459262 w 918524"/>
                  <a:gd name="connsiteY2-116" fmla="*/ 0 h 923906"/>
                  <a:gd name="connsiteX3-117" fmla="*/ 654322 w 918524"/>
                  <a:gd name="connsiteY3-118" fmla="*/ 223173 h 923906"/>
                  <a:gd name="connsiteX4-119" fmla="*/ 916461 w 918524"/>
                  <a:gd name="connsiteY4-120" fmla="*/ 349269 h 923906"/>
                  <a:gd name="connsiteX5-121" fmla="*/ 774876 w 918524"/>
                  <a:gd name="connsiteY5-122" fmla="*/ 613293 h 923906"/>
                  <a:gd name="connsiteX6-123" fmla="*/ 741827 w 918524"/>
                  <a:gd name="connsiteY6-124" fmla="*/ 914398 h 923906"/>
                  <a:gd name="connsiteX7-125" fmla="*/ 459262 w 918524"/>
                  <a:gd name="connsiteY7-126" fmla="*/ 854400 h 923906"/>
                  <a:gd name="connsiteX8-127" fmla="*/ 176697 w 918524"/>
                  <a:gd name="connsiteY8-128" fmla="*/ 914398 h 923906"/>
                  <a:gd name="connsiteX9-129" fmla="*/ 143648 w 918524"/>
                  <a:gd name="connsiteY9-130" fmla="*/ 613293 h 923906"/>
                  <a:gd name="connsiteX10-131" fmla="*/ 2063 w 918524"/>
                  <a:gd name="connsiteY10-132" fmla="*/ 349269 h 923906"/>
                  <a:gd name="connsiteX0-133" fmla="*/ 2063 w 918524"/>
                  <a:gd name="connsiteY0-134" fmla="*/ 349269 h 923906"/>
                  <a:gd name="connsiteX1-135" fmla="*/ 264202 w 918524"/>
                  <a:gd name="connsiteY1-136" fmla="*/ 223173 h 923906"/>
                  <a:gd name="connsiteX2-137" fmla="*/ 459262 w 918524"/>
                  <a:gd name="connsiteY2-138" fmla="*/ 0 h 923906"/>
                  <a:gd name="connsiteX3-139" fmla="*/ 654322 w 918524"/>
                  <a:gd name="connsiteY3-140" fmla="*/ 223173 h 923906"/>
                  <a:gd name="connsiteX4-141" fmla="*/ 916461 w 918524"/>
                  <a:gd name="connsiteY4-142" fmla="*/ 349269 h 923906"/>
                  <a:gd name="connsiteX5-143" fmla="*/ 774876 w 918524"/>
                  <a:gd name="connsiteY5-144" fmla="*/ 613293 h 923906"/>
                  <a:gd name="connsiteX6-145" fmla="*/ 741827 w 918524"/>
                  <a:gd name="connsiteY6-146" fmla="*/ 914398 h 923906"/>
                  <a:gd name="connsiteX7-147" fmla="*/ 459262 w 918524"/>
                  <a:gd name="connsiteY7-148" fmla="*/ 854400 h 923906"/>
                  <a:gd name="connsiteX8-149" fmla="*/ 176697 w 918524"/>
                  <a:gd name="connsiteY8-150" fmla="*/ 914398 h 923906"/>
                  <a:gd name="connsiteX9-151" fmla="*/ 143648 w 918524"/>
                  <a:gd name="connsiteY9-152" fmla="*/ 613293 h 923906"/>
                  <a:gd name="connsiteX10-153" fmla="*/ 2063 w 918524"/>
                  <a:gd name="connsiteY10-154" fmla="*/ 349269 h 923906"/>
                  <a:gd name="connsiteX0-155" fmla="*/ 654322 w 918524"/>
                  <a:gd name="connsiteY0-156" fmla="*/ 223173 h 923906"/>
                  <a:gd name="connsiteX1-157" fmla="*/ 916461 w 918524"/>
                  <a:gd name="connsiteY1-158" fmla="*/ 349269 h 923906"/>
                  <a:gd name="connsiteX2-159" fmla="*/ 774876 w 918524"/>
                  <a:gd name="connsiteY2-160" fmla="*/ 613293 h 923906"/>
                  <a:gd name="connsiteX3-161" fmla="*/ 741827 w 918524"/>
                  <a:gd name="connsiteY3-162" fmla="*/ 914398 h 923906"/>
                  <a:gd name="connsiteX4-163" fmla="*/ 459262 w 918524"/>
                  <a:gd name="connsiteY4-164" fmla="*/ 854400 h 923906"/>
                  <a:gd name="connsiteX5-165" fmla="*/ 176697 w 918524"/>
                  <a:gd name="connsiteY5-166" fmla="*/ 914398 h 923906"/>
                  <a:gd name="connsiteX6-167" fmla="*/ 143648 w 918524"/>
                  <a:gd name="connsiteY6-168" fmla="*/ 613293 h 923906"/>
                  <a:gd name="connsiteX7-169" fmla="*/ 2063 w 918524"/>
                  <a:gd name="connsiteY7-170" fmla="*/ 349269 h 923906"/>
                  <a:gd name="connsiteX8-171" fmla="*/ 264202 w 918524"/>
                  <a:gd name="connsiteY8-172" fmla="*/ 223173 h 923906"/>
                  <a:gd name="connsiteX9-173" fmla="*/ 459262 w 918524"/>
                  <a:gd name="connsiteY9-174" fmla="*/ 0 h 923906"/>
                  <a:gd name="connsiteX10-175" fmla="*/ 715845 w 918524"/>
                  <a:gd name="connsiteY10-176" fmla="*/ 284696 h 923906"/>
                  <a:gd name="connsiteX0-177" fmla="*/ 916461 w 918524"/>
                  <a:gd name="connsiteY0-178" fmla="*/ 349269 h 923906"/>
                  <a:gd name="connsiteX1-179" fmla="*/ 774876 w 918524"/>
                  <a:gd name="connsiteY1-180" fmla="*/ 613293 h 923906"/>
                  <a:gd name="connsiteX2-181" fmla="*/ 741827 w 918524"/>
                  <a:gd name="connsiteY2-182" fmla="*/ 914398 h 923906"/>
                  <a:gd name="connsiteX3-183" fmla="*/ 459262 w 918524"/>
                  <a:gd name="connsiteY3-184" fmla="*/ 854400 h 923906"/>
                  <a:gd name="connsiteX4-185" fmla="*/ 176697 w 918524"/>
                  <a:gd name="connsiteY4-186" fmla="*/ 914398 h 923906"/>
                  <a:gd name="connsiteX5-187" fmla="*/ 143648 w 918524"/>
                  <a:gd name="connsiteY5-188" fmla="*/ 613293 h 923906"/>
                  <a:gd name="connsiteX6-189" fmla="*/ 2063 w 918524"/>
                  <a:gd name="connsiteY6-190" fmla="*/ 349269 h 923906"/>
                  <a:gd name="connsiteX7-191" fmla="*/ 264202 w 918524"/>
                  <a:gd name="connsiteY7-192" fmla="*/ 223173 h 923906"/>
                  <a:gd name="connsiteX8-193" fmla="*/ 459262 w 918524"/>
                  <a:gd name="connsiteY8-194" fmla="*/ 0 h 923906"/>
                  <a:gd name="connsiteX9-195" fmla="*/ 715845 w 918524"/>
                  <a:gd name="connsiteY9-196" fmla="*/ 284696 h 923906"/>
                  <a:gd name="connsiteX0-197" fmla="*/ 774876 w 774876"/>
                  <a:gd name="connsiteY0-198" fmla="*/ 613293 h 923906"/>
                  <a:gd name="connsiteX1-199" fmla="*/ 741827 w 774876"/>
                  <a:gd name="connsiteY1-200" fmla="*/ 914398 h 923906"/>
                  <a:gd name="connsiteX2-201" fmla="*/ 459262 w 774876"/>
                  <a:gd name="connsiteY2-202" fmla="*/ 854400 h 923906"/>
                  <a:gd name="connsiteX3-203" fmla="*/ 176697 w 774876"/>
                  <a:gd name="connsiteY3-204" fmla="*/ 914398 h 923906"/>
                  <a:gd name="connsiteX4-205" fmla="*/ 143648 w 774876"/>
                  <a:gd name="connsiteY4-206" fmla="*/ 613293 h 923906"/>
                  <a:gd name="connsiteX5-207" fmla="*/ 2063 w 774876"/>
                  <a:gd name="connsiteY5-208" fmla="*/ 349269 h 923906"/>
                  <a:gd name="connsiteX6-209" fmla="*/ 264202 w 774876"/>
                  <a:gd name="connsiteY6-210" fmla="*/ 223173 h 923906"/>
                  <a:gd name="connsiteX7-211" fmla="*/ 459262 w 774876"/>
                  <a:gd name="connsiteY7-212" fmla="*/ 0 h 923906"/>
                  <a:gd name="connsiteX8-213" fmla="*/ 715845 w 774876"/>
                  <a:gd name="connsiteY8-214" fmla="*/ 284696 h 923906"/>
                  <a:gd name="connsiteX0-215" fmla="*/ 741827 w 741827"/>
                  <a:gd name="connsiteY0-216" fmla="*/ 914398 h 923906"/>
                  <a:gd name="connsiteX1-217" fmla="*/ 459262 w 741827"/>
                  <a:gd name="connsiteY1-218" fmla="*/ 854400 h 923906"/>
                  <a:gd name="connsiteX2-219" fmla="*/ 176697 w 741827"/>
                  <a:gd name="connsiteY2-220" fmla="*/ 914398 h 923906"/>
                  <a:gd name="connsiteX3-221" fmla="*/ 143648 w 741827"/>
                  <a:gd name="connsiteY3-222" fmla="*/ 613293 h 923906"/>
                  <a:gd name="connsiteX4-223" fmla="*/ 2063 w 741827"/>
                  <a:gd name="connsiteY4-224" fmla="*/ 349269 h 923906"/>
                  <a:gd name="connsiteX5-225" fmla="*/ 264202 w 741827"/>
                  <a:gd name="connsiteY5-226" fmla="*/ 223173 h 923906"/>
                  <a:gd name="connsiteX6-227" fmla="*/ 459262 w 741827"/>
                  <a:gd name="connsiteY6-228" fmla="*/ 0 h 923906"/>
                  <a:gd name="connsiteX7-229" fmla="*/ 715845 w 741827"/>
                  <a:gd name="connsiteY7-230" fmla="*/ 284696 h 923906"/>
                  <a:gd name="connsiteX0-231" fmla="*/ 459262 w 715845"/>
                  <a:gd name="connsiteY0-232" fmla="*/ 854400 h 916632"/>
                  <a:gd name="connsiteX1-233" fmla="*/ 176697 w 715845"/>
                  <a:gd name="connsiteY1-234" fmla="*/ 914398 h 916632"/>
                  <a:gd name="connsiteX2-235" fmla="*/ 143648 w 715845"/>
                  <a:gd name="connsiteY2-236" fmla="*/ 613293 h 916632"/>
                  <a:gd name="connsiteX3-237" fmla="*/ 2063 w 715845"/>
                  <a:gd name="connsiteY3-238" fmla="*/ 349269 h 916632"/>
                  <a:gd name="connsiteX4-239" fmla="*/ 264202 w 715845"/>
                  <a:gd name="connsiteY4-240" fmla="*/ 223173 h 916632"/>
                  <a:gd name="connsiteX5-241" fmla="*/ 459262 w 715845"/>
                  <a:gd name="connsiteY5-242" fmla="*/ 0 h 916632"/>
                  <a:gd name="connsiteX6-243" fmla="*/ 715845 w 715845"/>
                  <a:gd name="connsiteY6-244" fmla="*/ 284696 h 916632"/>
                  <a:gd name="connsiteX0-245" fmla="*/ 176697 w 715845"/>
                  <a:gd name="connsiteY0-246" fmla="*/ 914398 h 914398"/>
                  <a:gd name="connsiteX1-247" fmla="*/ 143648 w 715845"/>
                  <a:gd name="connsiteY1-248" fmla="*/ 613293 h 914398"/>
                  <a:gd name="connsiteX2-249" fmla="*/ 2063 w 715845"/>
                  <a:gd name="connsiteY2-250" fmla="*/ 349269 h 914398"/>
                  <a:gd name="connsiteX3-251" fmla="*/ 264202 w 715845"/>
                  <a:gd name="connsiteY3-252" fmla="*/ 223173 h 914398"/>
                  <a:gd name="connsiteX4-253" fmla="*/ 459262 w 715845"/>
                  <a:gd name="connsiteY4-254" fmla="*/ 0 h 914398"/>
                  <a:gd name="connsiteX5-255" fmla="*/ 715845 w 715845"/>
                  <a:gd name="connsiteY5-256" fmla="*/ 284696 h 914398"/>
                  <a:gd name="connsiteX0-257" fmla="*/ 143648 w 715845"/>
                  <a:gd name="connsiteY0-258" fmla="*/ 613293 h 613293"/>
                  <a:gd name="connsiteX1-259" fmla="*/ 2063 w 715845"/>
                  <a:gd name="connsiteY1-260" fmla="*/ 349269 h 613293"/>
                  <a:gd name="connsiteX2-261" fmla="*/ 264202 w 715845"/>
                  <a:gd name="connsiteY2-262" fmla="*/ 223173 h 613293"/>
                  <a:gd name="connsiteX3-263" fmla="*/ 459262 w 715845"/>
                  <a:gd name="connsiteY3-264" fmla="*/ 0 h 613293"/>
                  <a:gd name="connsiteX4-265" fmla="*/ 715845 w 715845"/>
                  <a:gd name="connsiteY4-266" fmla="*/ 284696 h 613293"/>
                  <a:gd name="connsiteX0-267" fmla="*/ 0 w 713782"/>
                  <a:gd name="connsiteY0-268" fmla="*/ 349269 h 349269"/>
                  <a:gd name="connsiteX1-269" fmla="*/ 262139 w 713782"/>
                  <a:gd name="connsiteY1-270" fmla="*/ 223173 h 349269"/>
                  <a:gd name="connsiteX2-271" fmla="*/ 457199 w 713782"/>
                  <a:gd name="connsiteY2-272" fmla="*/ 0 h 349269"/>
                  <a:gd name="connsiteX3-273" fmla="*/ 713782 w 713782"/>
                  <a:gd name="connsiteY3-274" fmla="*/ 284696 h 349269"/>
                  <a:gd name="connsiteX0-275" fmla="*/ 0 w 457199"/>
                  <a:gd name="connsiteY0-276" fmla="*/ 349269 h 349269"/>
                  <a:gd name="connsiteX1-277" fmla="*/ 262139 w 457199"/>
                  <a:gd name="connsiteY1-278" fmla="*/ 223173 h 349269"/>
                  <a:gd name="connsiteX2-279" fmla="*/ 457199 w 457199"/>
                  <a:gd name="connsiteY2-280" fmla="*/ 0 h 349269"/>
                  <a:gd name="connsiteX0-281" fmla="*/ 0 w 195060"/>
                  <a:gd name="connsiteY0-282" fmla="*/ 223173 h 223173"/>
                  <a:gd name="connsiteX1-283" fmla="*/ 195060 w 195060"/>
                  <a:gd name="connsiteY1-284" fmla="*/ 0 h 223173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</a:cxnLst>
                <a:rect l="l" t="t" r="r" b="b"/>
                <a:pathLst>
                  <a:path w="195060" h="223173">
                    <a:moveTo>
                      <a:pt x="0" y="223173"/>
                    </a:moveTo>
                    <a:cubicBezTo>
                      <a:pt x="76200" y="164962"/>
                      <a:pt x="130040" y="0"/>
                      <a:pt x="195060" y="0"/>
                    </a:cubicBezTo>
                  </a:path>
                </a:pathLst>
              </a:custGeom>
              <a:noFill/>
              <a:ln w="28575" cap="rnd">
                <a:solidFill>
                  <a:schemeClr val="bg1">
                    <a:alpha val="6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16" name="组合 15"/>
          <p:cNvGrpSpPr/>
          <p:nvPr/>
        </p:nvGrpSpPr>
        <p:grpSpPr>
          <a:xfrm rot="20532747">
            <a:off x="7568703" y="802976"/>
            <a:ext cx="774928" cy="923380"/>
            <a:chOff x="507876" y="722140"/>
            <a:chExt cx="774928" cy="923380"/>
          </a:xfrm>
        </p:grpSpPr>
        <p:sp>
          <p:nvSpPr>
            <p:cNvPr id="17" name="椭圆 16"/>
            <p:cNvSpPr/>
            <p:nvPr/>
          </p:nvSpPr>
          <p:spPr>
            <a:xfrm flipV="1">
              <a:off x="1142127" y="1504843"/>
              <a:ext cx="140677" cy="140677"/>
            </a:xfrm>
            <a:prstGeom prst="ellipse">
              <a:avLst/>
            </a:prstGeom>
            <a:solidFill>
              <a:srgbClr val="13D6EB"/>
            </a:solidFill>
            <a:ln>
              <a:solidFill>
                <a:srgbClr val="13D6E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" name="椭圆 17"/>
            <p:cNvSpPr/>
            <p:nvPr/>
          </p:nvSpPr>
          <p:spPr>
            <a:xfrm flipV="1">
              <a:off x="525192" y="722140"/>
              <a:ext cx="140677" cy="140677"/>
            </a:xfrm>
            <a:prstGeom prst="ellipse">
              <a:avLst/>
            </a:prstGeom>
            <a:solidFill>
              <a:srgbClr val="13D6EB"/>
            </a:solidFill>
            <a:ln>
              <a:solidFill>
                <a:srgbClr val="13D6E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19" name="直接连接符 18"/>
            <p:cNvCxnSpPr>
              <a:stCxn id="18" idx="0"/>
              <a:endCxn id="17" idx="3"/>
            </p:cNvCxnSpPr>
            <p:nvPr/>
          </p:nvCxnSpPr>
          <p:spPr>
            <a:xfrm rot="1067253">
              <a:off x="507876" y="965291"/>
              <a:ext cx="742508" cy="457681"/>
            </a:xfrm>
            <a:prstGeom prst="line">
              <a:avLst/>
            </a:prstGeom>
            <a:ln>
              <a:solidFill>
                <a:srgbClr val="13D6EB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组合 19"/>
          <p:cNvGrpSpPr/>
          <p:nvPr/>
        </p:nvGrpSpPr>
        <p:grpSpPr>
          <a:xfrm>
            <a:off x="10853813" y="1602319"/>
            <a:ext cx="530493" cy="1204586"/>
            <a:chOff x="3019253" y="1093136"/>
            <a:chExt cx="530493" cy="1204586"/>
          </a:xfrm>
        </p:grpSpPr>
        <p:sp>
          <p:nvSpPr>
            <p:cNvPr id="21" name="椭圆 20"/>
            <p:cNvSpPr/>
            <p:nvPr/>
          </p:nvSpPr>
          <p:spPr>
            <a:xfrm flipV="1">
              <a:off x="3019253" y="1093136"/>
              <a:ext cx="140677" cy="140677"/>
            </a:xfrm>
            <a:prstGeom prst="ellipse">
              <a:avLst/>
            </a:prstGeom>
            <a:solidFill>
              <a:srgbClr val="13D6EB"/>
            </a:solidFill>
            <a:ln>
              <a:solidFill>
                <a:srgbClr val="13D6E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" name="椭圆 21"/>
            <p:cNvSpPr/>
            <p:nvPr/>
          </p:nvSpPr>
          <p:spPr>
            <a:xfrm flipV="1">
              <a:off x="3409069" y="1819421"/>
              <a:ext cx="140677" cy="140677"/>
            </a:xfrm>
            <a:prstGeom prst="ellipse">
              <a:avLst/>
            </a:prstGeom>
            <a:solidFill>
              <a:srgbClr val="13D6EB"/>
            </a:solidFill>
            <a:ln>
              <a:solidFill>
                <a:srgbClr val="13D6E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" name="椭圆 22"/>
            <p:cNvSpPr/>
            <p:nvPr/>
          </p:nvSpPr>
          <p:spPr>
            <a:xfrm flipV="1">
              <a:off x="3169918" y="2157045"/>
              <a:ext cx="140677" cy="140677"/>
            </a:xfrm>
            <a:prstGeom prst="ellipse">
              <a:avLst/>
            </a:prstGeom>
            <a:solidFill>
              <a:srgbClr val="13D6EB"/>
            </a:solidFill>
            <a:ln>
              <a:solidFill>
                <a:srgbClr val="13D6E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24" name="直接连接符 23"/>
            <p:cNvCxnSpPr>
              <a:stCxn id="21" idx="7"/>
              <a:endCxn id="22" idx="3"/>
            </p:cNvCxnSpPr>
            <p:nvPr/>
          </p:nvCxnSpPr>
          <p:spPr>
            <a:xfrm>
              <a:off x="3139328" y="1213211"/>
              <a:ext cx="290343" cy="626812"/>
            </a:xfrm>
            <a:prstGeom prst="line">
              <a:avLst/>
            </a:prstGeom>
            <a:ln>
              <a:solidFill>
                <a:srgbClr val="13D6EB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4"/>
            <p:cNvCxnSpPr>
              <a:stCxn id="22" idx="5"/>
              <a:endCxn id="23" idx="0"/>
            </p:cNvCxnSpPr>
            <p:nvPr/>
          </p:nvCxnSpPr>
          <p:spPr>
            <a:xfrm flipH="1">
              <a:off x="3240257" y="1840023"/>
              <a:ext cx="288887" cy="457699"/>
            </a:xfrm>
            <a:prstGeom prst="line">
              <a:avLst/>
            </a:prstGeom>
            <a:ln>
              <a:solidFill>
                <a:srgbClr val="13D6EB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组合 25"/>
          <p:cNvGrpSpPr/>
          <p:nvPr/>
        </p:nvGrpSpPr>
        <p:grpSpPr>
          <a:xfrm rot="1255243">
            <a:off x="9007736" y="920782"/>
            <a:ext cx="1778771" cy="1178288"/>
            <a:chOff x="1659043" y="703884"/>
            <a:chExt cx="1778771" cy="1178288"/>
          </a:xfrm>
        </p:grpSpPr>
        <p:sp>
          <p:nvSpPr>
            <p:cNvPr id="27" name="椭圆 26"/>
            <p:cNvSpPr/>
            <p:nvPr/>
          </p:nvSpPr>
          <p:spPr>
            <a:xfrm flipV="1">
              <a:off x="1668618" y="1741495"/>
              <a:ext cx="140677" cy="140677"/>
            </a:xfrm>
            <a:prstGeom prst="ellipse">
              <a:avLst/>
            </a:prstGeom>
            <a:solidFill>
              <a:srgbClr val="13D6EB"/>
            </a:solidFill>
            <a:ln>
              <a:solidFill>
                <a:srgbClr val="13D6E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8" name="椭圆 27"/>
            <p:cNvSpPr/>
            <p:nvPr/>
          </p:nvSpPr>
          <p:spPr>
            <a:xfrm flipV="1">
              <a:off x="2071973" y="859740"/>
              <a:ext cx="140677" cy="140677"/>
            </a:xfrm>
            <a:prstGeom prst="ellipse">
              <a:avLst/>
            </a:prstGeom>
            <a:solidFill>
              <a:srgbClr val="13D6EB"/>
            </a:solidFill>
            <a:ln>
              <a:solidFill>
                <a:srgbClr val="13D6E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29" name="直接连接符 28"/>
            <p:cNvCxnSpPr>
              <a:stCxn id="27" idx="5"/>
              <a:endCxn id="28" idx="1"/>
            </p:cNvCxnSpPr>
            <p:nvPr/>
          </p:nvCxnSpPr>
          <p:spPr>
            <a:xfrm rot="20344757" flipV="1">
              <a:off x="1659043" y="1059855"/>
              <a:ext cx="563182" cy="622203"/>
            </a:xfrm>
            <a:prstGeom prst="line">
              <a:avLst/>
            </a:prstGeom>
            <a:ln>
              <a:solidFill>
                <a:srgbClr val="13D6EB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29"/>
            <p:cNvCxnSpPr>
              <a:stCxn id="21" idx="3"/>
              <a:endCxn id="28" idx="6"/>
            </p:cNvCxnSpPr>
            <p:nvPr/>
          </p:nvCxnSpPr>
          <p:spPr>
            <a:xfrm rot="20344757" flipH="1" flipV="1">
              <a:off x="2276479" y="703884"/>
              <a:ext cx="1161335" cy="571916"/>
            </a:xfrm>
            <a:prstGeom prst="line">
              <a:avLst/>
            </a:prstGeom>
            <a:ln>
              <a:solidFill>
                <a:srgbClr val="13D6EB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1" name="图片 3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66360" y="587582"/>
            <a:ext cx="2954279" cy="1902446"/>
          </a:xfrm>
          <a:prstGeom prst="rect">
            <a:avLst/>
          </a:prstGeom>
          <a:effectLst>
            <a:outerShdw blurRad="165100" dist="25400" dir="16200000" sx="99000" sy="99000" rotWithShape="0">
              <a:schemeClr val="bg1">
                <a:alpha val="93000"/>
              </a:schemeClr>
            </a:outerShdw>
          </a:effectLst>
        </p:spPr>
      </p:pic>
      <p:grpSp>
        <p:nvGrpSpPr>
          <p:cNvPr id="32" name="组合 31"/>
          <p:cNvGrpSpPr/>
          <p:nvPr/>
        </p:nvGrpSpPr>
        <p:grpSpPr>
          <a:xfrm flipH="1">
            <a:off x="558694" y="1589017"/>
            <a:ext cx="3021982" cy="1854485"/>
            <a:chOff x="8726219" y="-661205"/>
            <a:chExt cx="2154936" cy="1322409"/>
          </a:xfrm>
        </p:grpSpPr>
        <p:sp>
          <p:nvSpPr>
            <p:cNvPr id="33" name="任意多边形 131"/>
            <p:cNvSpPr/>
            <p:nvPr/>
          </p:nvSpPr>
          <p:spPr>
            <a:xfrm rot="21387068">
              <a:off x="8737941" y="-661205"/>
              <a:ext cx="2143214" cy="1322408"/>
            </a:xfrm>
            <a:custGeom>
              <a:avLst/>
              <a:gdLst>
                <a:gd name="connsiteX0" fmla="*/ 948690 w 2148840"/>
                <a:gd name="connsiteY0" fmla="*/ 0 h 1325880"/>
                <a:gd name="connsiteX1" fmla="*/ 1264643 w 2148840"/>
                <a:gd name="connsiteY1" fmla="*/ 209428 h 1325880"/>
                <a:gd name="connsiteX2" fmla="*/ 1272463 w 2148840"/>
                <a:gd name="connsiteY2" fmla="*/ 234618 h 1325880"/>
                <a:gd name="connsiteX3" fmla="*/ 1318138 w 2148840"/>
                <a:gd name="connsiteY3" fmla="*/ 209827 h 1325880"/>
                <a:gd name="connsiteX4" fmla="*/ 1451610 w 2148840"/>
                <a:gd name="connsiteY4" fmla="*/ 182880 h 1325880"/>
                <a:gd name="connsiteX5" fmla="*/ 1735948 w 2148840"/>
                <a:gd name="connsiteY5" fmla="*/ 334061 h 1325880"/>
                <a:gd name="connsiteX6" fmla="*/ 1754729 w 2148840"/>
                <a:gd name="connsiteY6" fmla="*/ 368663 h 1325880"/>
                <a:gd name="connsiteX7" fmla="*/ 1811161 w 2148840"/>
                <a:gd name="connsiteY7" fmla="*/ 374352 h 1325880"/>
                <a:gd name="connsiteX8" fmla="*/ 2148840 w 2148840"/>
                <a:gd name="connsiteY8" fmla="*/ 788670 h 1325880"/>
                <a:gd name="connsiteX9" fmla="*/ 1725930 w 2148840"/>
                <a:gd name="connsiteY9" fmla="*/ 1211580 h 1325880"/>
                <a:gd name="connsiteX10" fmla="*/ 1489477 w 2148840"/>
                <a:gd name="connsiteY10" fmla="*/ 1139354 h 1325880"/>
                <a:gd name="connsiteX11" fmla="*/ 1436947 w 2148840"/>
                <a:gd name="connsiteY11" fmla="*/ 1096013 h 1325880"/>
                <a:gd name="connsiteX12" fmla="*/ 1420223 w 2148840"/>
                <a:gd name="connsiteY12" fmla="*/ 1126825 h 1325880"/>
                <a:gd name="connsiteX13" fmla="*/ 1045845 w 2148840"/>
                <a:gd name="connsiteY13" fmla="*/ 1325880 h 1325880"/>
                <a:gd name="connsiteX14" fmla="*/ 726597 w 2148840"/>
                <a:gd name="connsiteY14" fmla="*/ 1193643 h 1325880"/>
                <a:gd name="connsiteX15" fmla="*/ 677235 w 2148840"/>
                <a:gd name="connsiteY15" fmla="*/ 1133816 h 1325880"/>
                <a:gd name="connsiteX16" fmla="*/ 643102 w 2148840"/>
                <a:gd name="connsiteY16" fmla="*/ 1152342 h 1325880"/>
                <a:gd name="connsiteX17" fmla="*/ 462915 w 2148840"/>
                <a:gd name="connsiteY17" fmla="*/ 1188720 h 1325880"/>
                <a:gd name="connsiteX18" fmla="*/ 0 w 2148840"/>
                <a:gd name="connsiteY18" fmla="*/ 725805 h 1325880"/>
                <a:gd name="connsiteX19" fmla="*/ 462915 w 2148840"/>
                <a:gd name="connsiteY19" fmla="*/ 262890 h 1325880"/>
                <a:gd name="connsiteX20" fmla="*/ 556209 w 2148840"/>
                <a:gd name="connsiteY20" fmla="*/ 272295 h 1325880"/>
                <a:gd name="connsiteX21" fmla="*/ 611187 w 2148840"/>
                <a:gd name="connsiteY21" fmla="*/ 289361 h 1325880"/>
                <a:gd name="connsiteX22" fmla="*/ 612757 w 2148840"/>
                <a:gd name="connsiteY22" fmla="*/ 273794 h 1325880"/>
                <a:gd name="connsiteX23" fmla="*/ 948690 w 2148840"/>
                <a:gd name="connsiteY23" fmla="*/ 0 h 132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148840" h="1325880">
                  <a:moveTo>
                    <a:pt x="948690" y="0"/>
                  </a:moveTo>
                  <a:cubicBezTo>
                    <a:pt x="1090723" y="0"/>
                    <a:pt x="1212588" y="86356"/>
                    <a:pt x="1264643" y="209428"/>
                  </a:cubicBezTo>
                  <a:lnTo>
                    <a:pt x="1272463" y="234618"/>
                  </a:lnTo>
                  <a:lnTo>
                    <a:pt x="1318138" y="209827"/>
                  </a:lnTo>
                  <a:cubicBezTo>
                    <a:pt x="1359162" y="192475"/>
                    <a:pt x="1404265" y="182880"/>
                    <a:pt x="1451610" y="182880"/>
                  </a:cubicBezTo>
                  <a:cubicBezTo>
                    <a:pt x="1569971" y="182880"/>
                    <a:pt x="1674326" y="242849"/>
                    <a:pt x="1735948" y="334061"/>
                  </a:cubicBezTo>
                  <a:lnTo>
                    <a:pt x="1754729" y="368663"/>
                  </a:lnTo>
                  <a:lnTo>
                    <a:pt x="1811161" y="374352"/>
                  </a:lnTo>
                  <a:cubicBezTo>
                    <a:pt x="2003874" y="413787"/>
                    <a:pt x="2148840" y="584299"/>
                    <a:pt x="2148840" y="788670"/>
                  </a:cubicBezTo>
                  <a:cubicBezTo>
                    <a:pt x="2148840" y="1022237"/>
                    <a:pt x="1959497" y="1211580"/>
                    <a:pt x="1725930" y="1211580"/>
                  </a:cubicBezTo>
                  <a:cubicBezTo>
                    <a:pt x="1638342" y="1211580"/>
                    <a:pt x="1556974" y="1184954"/>
                    <a:pt x="1489477" y="1139354"/>
                  </a:cubicBezTo>
                  <a:lnTo>
                    <a:pt x="1436947" y="1096013"/>
                  </a:lnTo>
                  <a:lnTo>
                    <a:pt x="1420223" y="1126825"/>
                  </a:lnTo>
                  <a:cubicBezTo>
                    <a:pt x="1339088" y="1246920"/>
                    <a:pt x="1201688" y="1325880"/>
                    <a:pt x="1045845" y="1325880"/>
                  </a:cubicBezTo>
                  <a:cubicBezTo>
                    <a:pt x="921171" y="1325880"/>
                    <a:pt x="808300" y="1275346"/>
                    <a:pt x="726597" y="1193643"/>
                  </a:cubicBezTo>
                  <a:lnTo>
                    <a:pt x="677235" y="1133816"/>
                  </a:lnTo>
                  <a:lnTo>
                    <a:pt x="643102" y="1152342"/>
                  </a:lnTo>
                  <a:cubicBezTo>
                    <a:pt x="587720" y="1175767"/>
                    <a:pt x="526830" y="1188720"/>
                    <a:pt x="462915" y="1188720"/>
                  </a:cubicBezTo>
                  <a:cubicBezTo>
                    <a:pt x="207254" y="1188720"/>
                    <a:pt x="0" y="981466"/>
                    <a:pt x="0" y="725805"/>
                  </a:cubicBezTo>
                  <a:cubicBezTo>
                    <a:pt x="0" y="470144"/>
                    <a:pt x="207254" y="262890"/>
                    <a:pt x="462915" y="262890"/>
                  </a:cubicBezTo>
                  <a:cubicBezTo>
                    <a:pt x="494873" y="262890"/>
                    <a:pt x="526074" y="266128"/>
                    <a:pt x="556209" y="272295"/>
                  </a:cubicBezTo>
                  <a:lnTo>
                    <a:pt x="611187" y="289361"/>
                  </a:lnTo>
                  <a:lnTo>
                    <a:pt x="612757" y="273794"/>
                  </a:lnTo>
                  <a:cubicBezTo>
                    <a:pt x="644731" y="117540"/>
                    <a:pt x="782984" y="0"/>
                    <a:pt x="948690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outerShdw blurRad="215900" dist="76200" dir="66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4" name="任意多边形 133"/>
            <p:cNvSpPr/>
            <p:nvPr/>
          </p:nvSpPr>
          <p:spPr>
            <a:xfrm rot="21387068">
              <a:off x="8726219" y="-661204"/>
              <a:ext cx="2143214" cy="1322408"/>
            </a:xfrm>
            <a:custGeom>
              <a:avLst/>
              <a:gdLst>
                <a:gd name="connsiteX0" fmla="*/ 948690 w 2148840"/>
                <a:gd name="connsiteY0" fmla="*/ 0 h 1325880"/>
                <a:gd name="connsiteX1" fmla="*/ 1264643 w 2148840"/>
                <a:gd name="connsiteY1" fmla="*/ 209428 h 1325880"/>
                <a:gd name="connsiteX2" fmla="*/ 1272463 w 2148840"/>
                <a:gd name="connsiteY2" fmla="*/ 234618 h 1325880"/>
                <a:gd name="connsiteX3" fmla="*/ 1318138 w 2148840"/>
                <a:gd name="connsiteY3" fmla="*/ 209827 h 1325880"/>
                <a:gd name="connsiteX4" fmla="*/ 1451610 w 2148840"/>
                <a:gd name="connsiteY4" fmla="*/ 182880 h 1325880"/>
                <a:gd name="connsiteX5" fmla="*/ 1735948 w 2148840"/>
                <a:gd name="connsiteY5" fmla="*/ 334061 h 1325880"/>
                <a:gd name="connsiteX6" fmla="*/ 1754729 w 2148840"/>
                <a:gd name="connsiteY6" fmla="*/ 368663 h 1325880"/>
                <a:gd name="connsiteX7" fmla="*/ 1811161 w 2148840"/>
                <a:gd name="connsiteY7" fmla="*/ 374352 h 1325880"/>
                <a:gd name="connsiteX8" fmla="*/ 2148840 w 2148840"/>
                <a:gd name="connsiteY8" fmla="*/ 788670 h 1325880"/>
                <a:gd name="connsiteX9" fmla="*/ 1725930 w 2148840"/>
                <a:gd name="connsiteY9" fmla="*/ 1211580 h 1325880"/>
                <a:gd name="connsiteX10" fmla="*/ 1489477 w 2148840"/>
                <a:gd name="connsiteY10" fmla="*/ 1139354 h 1325880"/>
                <a:gd name="connsiteX11" fmla="*/ 1436947 w 2148840"/>
                <a:gd name="connsiteY11" fmla="*/ 1096013 h 1325880"/>
                <a:gd name="connsiteX12" fmla="*/ 1420223 w 2148840"/>
                <a:gd name="connsiteY12" fmla="*/ 1126825 h 1325880"/>
                <a:gd name="connsiteX13" fmla="*/ 1045845 w 2148840"/>
                <a:gd name="connsiteY13" fmla="*/ 1325880 h 1325880"/>
                <a:gd name="connsiteX14" fmla="*/ 726597 w 2148840"/>
                <a:gd name="connsiteY14" fmla="*/ 1193643 h 1325880"/>
                <a:gd name="connsiteX15" fmla="*/ 677235 w 2148840"/>
                <a:gd name="connsiteY15" fmla="*/ 1133816 h 1325880"/>
                <a:gd name="connsiteX16" fmla="*/ 643102 w 2148840"/>
                <a:gd name="connsiteY16" fmla="*/ 1152342 h 1325880"/>
                <a:gd name="connsiteX17" fmla="*/ 462915 w 2148840"/>
                <a:gd name="connsiteY17" fmla="*/ 1188720 h 1325880"/>
                <a:gd name="connsiteX18" fmla="*/ 0 w 2148840"/>
                <a:gd name="connsiteY18" fmla="*/ 725805 h 1325880"/>
                <a:gd name="connsiteX19" fmla="*/ 462915 w 2148840"/>
                <a:gd name="connsiteY19" fmla="*/ 262890 h 1325880"/>
                <a:gd name="connsiteX20" fmla="*/ 556209 w 2148840"/>
                <a:gd name="connsiteY20" fmla="*/ 272295 h 1325880"/>
                <a:gd name="connsiteX21" fmla="*/ 611187 w 2148840"/>
                <a:gd name="connsiteY21" fmla="*/ 289361 h 1325880"/>
                <a:gd name="connsiteX22" fmla="*/ 612757 w 2148840"/>
                <a:gd name="connsiteY22" fmla="*/ 273794 h 1325880"/>
                <a:gd name="connsiteX23" fmla="*/ 948690 w 2148840"/>
                <a:gd name="connsiteY23" fmla="*/ 0 h 132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148840" h="1325880">
                  <a:moveTo>
                    <a:pt x="948690" y="0"/>
                  </a:moveTo>
                  <a:cubicBezTo>
                    <a:pt x="1090723" y="0"/>
                    <a:pt x="1212588" y="86356"/>
                    <a:pt x="1264643" y="209428"/>
                  </a:cubicBezTo>
                  <a:lnTo>
                    <a:pt x="1272463" y="234618"/>
                  </a:lnTo>
                  <a:lnTo>
                    <a:pt x="1318138" y="209827"/>
                  </a:lnTo>
                  <a:cubicBezTo>
                    <a:pt x="1359162" y="192475"/>
                    <a:pt x="1404265" y="182880"/>
                    <a:pt x="1451610" y="182880"/>
                  </a:cubicBezTo>
                  <a:cubicBezTo>
                    <a:pt x="1569971" y="182880"/>
                    <a:pt x="1674326" y="242849"/>
                    <a:pt x="1735948" y="334061"/>
                  </a:cubicBezTo>
                  <a:lnTo>
                    <a:pt x="1754729" y="368663"/>
                  </a:lnTo>
                  <a:lnTo>
                    <a:pt x="1811161" y="374352"/>
                  </a:lnTo>
                  <a:cubicBezTo>
                    <a:pt x="2003874" y="413787"/>
                    <a:pt x="2148840" y="584299"/>
                    <a:pt x="2148840" y="788670"/>
                  </a:cubicBezTo>
                  <a:cubicBezTo>
                    <a:pt x="2148840" y="1022237"/>
                    <a:pt x="1959497" y="1211580"/>
                    <a:pt x="1725930" y="1211580"/>
                  </a:cubicBezTo>
                  <a:cubicBezTo>
                    <a:pt x="1638342" y="1211580"/>
                    <a:pt x="1556974" y="1184954"/>
                    <a:pt x="1489477" y="1139354"/>
                  </a:cubicBezTo>
                  <a:lnTo>
                    <a:pt x="1436947" y="1096013"/>
                  </a:lnTo>
                  <a:lnTo>
                    <a:pt x="1420223" y="1126825"/>
                  </a:lnTo>
                  <a:cubicBezTo>
                    <a:pt x="1339088" y="1246920"/>
                    <a:pt x="1201688" y="1325880"/>
                    <a:pt x="1045845" y="1325880"/>
                  </a:cubicBezTo>
                  <a:cubicBezTo>
                    <a:pt x="921171" y="1325880"/>
                    <a:pt x="808300" y="1275346"/>
                    <a:pt x="726597" y="1193643"/>
                  </a:cubicBezTo>
                  <a:lnTo>
                    <a:pt x="677235" y="1133816"/>
                  </a:lnTo>
                  <a:lnTo>
                    <a:pt x="643102" y="1152342"/>
                  </a:lnTo>
                  <a:cubicBezTo>
                    <a:pt x="587720" y="1175767"/>
                    <a:pt x="526830" y="1188720"/>
                    <a:pt x="462915" y="1188720"/>
                  </a:cubicBezTo>
                  <a:cubicBezTo>
                    <a:pt x="207254" y="1188720"/>
                    <a:pt x="0" y="981466"/>
                    <a:pt x="0" y="725805"/>
                  </a:cubicBezTo>
                  <a:cubicBezTo>
                    <a:pt x="0" y="470144"/>
                    <a:pt x="207254" y="262890"/>
                    <a:pt x="462915" y="262890"/>
                  </a:cubicBezTo>
                  <a:cubicBezTo>
                    <a:pt x="494873" y="262890"/>
                    <a:pt x="526074" y="266128"/>
                    <a:pt x="556209" y="272295"/>
                  </a:cubicBezTo>
                  <a:lnTo>
                    <a:pt x="611187" y="289361"/>
                  </a:lnTo>
                  <a:lnTo>
                    <a:pt x="612757" y="273794"/>
                  </a:lnTo>
                  <a:cubicBezTo>
                    <a:pt x="644731" y="117540"/>
                    <a:pt x="782984" y="0"/>
                    <a:pt x="948690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innerShdw blurRad="355600" dist="114300" dir="3600000">
                <a:srgbClr val="19B4C9">
                  <a:alpha val="71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3683224" y="2774663"/>
            <a:ext cx="1419583" cy="1571963"/>
            <a:chOff x="4219471" y="1961871"/>
            <a:chExt cx="1419583" cy="1571963"/>
          </a:xfrm>
        </p:grpSpPr>
        <p:sp>
          <p:nvSpPr>
            <p:cNvPr id="36" name="矩形 35"/>
            <p:cNvSpPr/>
            <p:nvPr/>
          </p:nvSpPr>
          <p:spPr>
            <a:xfrm rot="21070279">
              <a:off x="4219471" y="1964174"/>
              <a:ext cx="1415772" cy="156966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9600" b="1" dirty="0">
                  <a:ln w="107950">
                    <a:solidFill>
                      <a:schemeClr val="bg1"/>
                    </a:solidFill>
                  </a:ln>
                  <a:solidFill>
                    <a:srgbClr val="BCDE12"/>
                  </a:solidFill>
                  <a:effectLst>
                    <a:outerShdw blurRad="203200" dist="76200" dir="5400000" algn="t" rotWithShape="0">
                      <a:prstClr val="black">
                        <a:alpha val="9000"/>
                      </a:prst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正</a:t>
              </a:r>
            </a:p>
          </p:txBody>
        </p:sp>
        <p:sp>
          <p:nvSpPr>
            <p:cNvPr id="37" name="矩形 36"/>
            <p:cNvSpPr/>
            <p:nvPr/>
          </p:nvSpPr>
          <p:spPr>
            <a:xfrm rot="21070279">
              <a:off x="4223282" y="1961871"/>
              <a:ext cx="1415772" cy="156966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9600" b="1" dirty="0">
                  <a:ln w="63500">
                    <a:noFill/>
                  </a:ln>
                  <a:solidFill>
                    <a:srgbClr val="A8D11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正</a:t>
              </a: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5510089" y="2758851"/>
            <a:ext cx="1418583" cy="1572357"/>
            <a:chOff x="5853961" y="2055614"/>
            <a:chExt cx="1418583" cy="1572357"/>
          </a:xfrm>
        </p:grpSpPr>
        <p:sp>
          <p:nvSpPr>
            <p:cNvPr id="39" name="矩形 38"/>
            <p:cNvSpPr/>
            <p:nvPr/>
          </p:nvSpPr>
          <p:spPr>
            <a:xfrm>
              <a:off x="5853961" y="2055614"/>
              <a:ext cx="1415772" cy="156966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r>
                <a:rPr lang="zh-CN" altLang="en-US" sz="9600" b="1" dirty="0">
                  <a:ln w="101600">
                    <a:solidFill>
                      <a:schemeClr val="bg1"/>
                    </a:solidFill>
                  </a:ln>
                  <a:solidFill>
                    <a:srgbClr val="FF7D93"/>
                  </a:solidFill>
                  <a:effectLst>
                    <a:outerShdw blurRad="165100" dist="889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能</a:t>
              </a:r>
            </a:p>
          </p:txBody>
        </p:sp>
        <p:sp>
          <p:nvSpPr>
            <p:cNvPr id="40" name="矩形 39"/>
            <p:cNvSpPr/>
            <p:nvPr/>
          </p:nvSpPr>
          <p:spPr>
            <a:xfrm>
              <a:off x="5856772" y="2058311"/>
              <a:ext cx="1415772" cy="156966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r>
                <a:rPr lang="zh-CN" altLang="en-US" sz="9600" b="1" dirty="0">
                  <a:ln w="101600">
                    <a:noFill/>
                  </a:ln>
                  <a:solidFill>
                    <a:srgbClr val="FF7D9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能</a:t>
              </a: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7416438" y="2759201"/>
            <a:ext cx="1337129" cy="1574633"/>
            <a:chOff x="7409179" y="2080776"/>
            <a:chExt cx="1337129" cy="1574633"/>
          </a:xfrm>
        </p:grpSpPr>
        <p:sp>
          <p:nvSpPr>
            <p:cNvPr id="42" name="文本框 41"/>
            <p:cNvSpPr txBox="1"/>
            <p:nvPr/>
          </p:nvSpPr>
          <p:spPr>
            <a:xfrm rot="424737">
              <a:off x="7409179" y="2080776"/>
              <a:ext cx="133477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9600" b="1" dirty="0">
                  <a:ln w="63500">
                    <a:solidFill>
                      <a:schemeClr val="bg1"/>
                    </a:solidFill>
                  </a:ln>
                  <a:solidFill>
                    <a:srgbClr val="13D6EB"/>
                  </a:solidFill>
                  <a:effectLst>
                    <a:outerShdw blurRad="203200" dist="76200" dir="5400000" algn="t" rotWithShape="0">
                      <a:prstClr val="black">
                        <a:alpha val="25000"/>
                      </a:prst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量</a:t>
              </a:r>
            </a:p>
          </p:txBody>
        </p:sp>
        <p:sp>
          <p:nvSpPr>
            <p:cNvPr id="43" name="文本框 42"/>
            <p:cNvSpPr txBox="1"/>
            <p:nvPr/>
          </p:nvSpPr>
          <p:spPr>
            <a:xfrm rot="424737">
              <a:off x="7411538" y="2085749"/>
              <a:ext cx="133477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9600" b="1" dirty="0">
                  <a:ln w="63500">
                    <a:noFill/>
                  </a:ln>
                  <a:solidFill>
                    <a:srgbClr val="13D6E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量</a:t>
              </a:r>
            </a:p>
          </p:txBody>
        </p:sp>
      </p:grpSp>
      <p:grpSp>
        <p:nvGrpSpPr>
          <p:cNvPr id="44" name="组合 43"/>
          <p:cNvGrpSpPr/>
          <p:nvPr/>
        </p:nvGrpSpPr>
        <p:grpSpPr>
          <a:xfrm rot="920444">
            <a:off x="3202114" y="4087393"/>
            <a:ext cx="577446" cy="566828"/>
            <a:chOff x="10646778" y="4753862"/>
            <a:chExt cx="751521" cy="737702"/>
          </a:xfrm>
        </p:grpSpPr>
        <p:sp>
          <p:nvSpPr>
            <p:cNvPr id="45" name="五角星 2"/>
            <p:cNvSpPr/>
            <p:nvPr/>
          </p:nvSpPr>
          <p:spPr>
            <a:xfrm rot="20227648" flipH="1">
              <a:off x="10648573" y="4753862"/>
              <a:ext cx="749726" cy="728735"/>
            </a:xfrm>
            <a:custGeom>
              <a:avLst/>
              <a:gdLst>
                <a:gd name="connsiteX0" fmla="*/ 1 w 914400"/>
                <a:gd name="connsiteY0" fmla="*/ 349269 h 914400"/>
                <a:gd name="connsiteX1" fmla="*/ 262140 w 914400"/>
                <a:gd name="connsiteY1" fmla="*/ 223173 h 914400"/>
                <a:gd name="connsiteX2" fmla="*/ 457200 w 914400"/>
                <a:gd name="connsiteY2" fmla="*/ 0 h 914400"/>
                <a:gd name="connsiteX3" fmla="*/ 652260 w 914400"/>
                <a:gd name="connsiteY3" fmla="*/ 223173 h 914400"/>
                <a:gd name="connsiteX4" fmla="*/ 914399 w 914400"/>
                <a:gd name="connsiteY4" fmla="*/ 349269 h 914400"/>
                <a:gd name="connsiteX5" fmla="*/ 772814 w 914400"/>
                <a:gd name="connsiteY5" fmla="*/ 613293 h 914400"/>
                <a:gd name="connsiteX6" fmla="*/ 739765 w 914400"/>
                <a:gd name="connsiteY6" fmla="*/ 914398 h 914400"/>
                <a:gd name="connsiteX7" fmla="*/ 457200 w 914400"/>
                <a:gd name="connsiteY7" fmla="*/ 854400 h 914400"/>
                <a:gd name="connsiteX8" fmla="*/ 174635 w 914400"/>
                <a:gd name="connsiteY8" fmla="*/ 914398 h 914400"/>
                <a:gd name="connsiteX9" fmla="*/ 141586 w 914400"/>
                <a:gd name="connsiteY9" fmla="*/ 613293 h 914400"/>
                <a:gd name="connsiteX10" fmla="*/ 1 w 914400"/>
                <a:gd name="connsiteY10" fmla="*/ 349269 h 914400"/>
                <a:gd name="connsiteX0-1" fmla="*/ 0 w 914398"/>
                <a:gd name="connsiteY0-2" fmla="*/ 349269 h 923906"/>
                <a:gd name="connsiteX1-3" fmla="*/ 262139 w 914398"/>
                <a:gd name="connsiteY1-4" fmla="*/ 223173 h 923906"/>
                <a:gd name="connsiteX2-5" fmla="*/ 457199 w 914398"/>
                <a:gd name="connsiteY2-6" fmla="*/ 0 h 923906"/>
                <a:gd name="connsiteX3-7" fmla="*/ 652259 w 914398"/>
                <a:gd name="connsiteY3-8" fmla="*/ 223173 h 923906"/>
                <a:gd name="connsiteX4-9" fmla="*/ 914398 w 914398"/>
                <a:gd name="connsiteY4-10" fmla="*/ 349269 h 923906"/>
                <a:gd name="connsiteX5-11" fmla="*/ 772813 w 914398"/>
                <a:gd name="connsiteY5-12" fmla="*/ 613293 h 923906"/>
                <a:gd name="connsiteX6-13" fmla="*/ 739764 w 914398"/>
                <a:gd name="connsiteY6-14" fmla="*/ 914398 h 923906"/>
                <a:gd name="connsiteX7-15" fmla="*/ 457199 w 914398"/>
                <a:gd name="connsiteY7-16" fmla="*/ 854400 h 923906"/>
                <a:gd name="connsiteX8-17" fmla="*/ 174634 w 914398"/>
                <a:gd name="connsiteY8-18" fmla="*/ 914398 h 923906"/>
                <a:gd name="connsiteX9-19" fmla="*/ 141585 w 914398"/>
                <a:gd name="connsiteY9-20" fmla="*/ 613293 h 923906"/>
                <a:gd name="connsiteX10-21" fmla="*/ 0 w 914398"/>
                <a:gd name="connsiteY10-22" fmla="*/ 349269 h 923906"/>
                <a:gd name="connsiteX0-23" fmla="*/ 0 w 916461"/>
                <a:gd name="connsiteY0-24" fmla="*/ 349269 h 923906"/>
                <a:gd name="connsiteX1-25" fmla="*/ 262139 w 916461"/>
                <a:gd name="connsiteY1-26" fmla="*/ 223173 h 923906"/>
                <a:gd name="connsiteX2-27" fmla="*/ 457199 w 916461"/>
                <a:gd name="connsiteY2-28" fmla="*/ 0 h 923906"/>
                <a:gd name="connsiteX3-29" fmla="*/ 652259 w 916461"/>
                <a:gd name="connsiteY3-30" fmla="*/ 223173 h 923906"/>
                <a:gd name="connsiteX4-31" fmla="*/ 914398 w 916461"/>
                <a:gd name="connsiteY4-32" fmla="*/ 349269 h 923906"/>
                <a:gd name="connsiteX5-33" fmla="*/ 772813 w 916461"/>
                <a:gd name="connsiteY5-34" fmla="*/ 613293 h 923906"/>
                <a:gd name="connsiteX6-35" fmla="*/ 739764 w 916461"/>
                <a:gd name="connsiteY6-36" fmla="*/ 914398 h 923906"/>
                <a:gd name="connsiteX7-37" fmla="*/ 457199 w 916461"/>
                <a:gd name="connsiteY7-38" fmla="*/ 854400 h 923906"/>
                <a:gd name="connsiteX8-39" fmla="*/ 174634 w 916461"/>
                <a:gd name="connsiteY8-40" fmla="*/ 914398 h 923906"/>
                <a:gd name="connsiteX9-41" fmla="*/ 141585 w 916461"/>
                <a:gd name="connsiteY9-42" fmla="*/ 613293 h 923906"/>
                <a:gd name="connsiteX10-43" fmla="*/ 0 w 916461"/>
                <a:gd name="connsiteY10-44" fmla="*/ 349269 h 923906"/>
                <a:gd name="connsiteX0-45" fmla="*/ 0 w 916461"/>
                <a:gd name="connsiteY0-46" fmla="*/ 349269 h 923906"/>
                <a:gd name="connsiteX1-47" fmla="*/ 262139 w 916461"/>
                <a:gd name="connsiteY1-48" fmla="*/ 223173 h 923906"/>
                <a:gd name="connsiteX2-49" fmla="*/ 457199 w 916461"/>
                <a:gd name="connsiteY2-50" fmla="*/ 0 h 923906"/>
                <a:gd name="connsiteX3-51" fmla="*/ 652259 w 916461"/>
                <a:gd name="connsiteY3-52" fmla="*/ 223173 h 923906"/>
                <a:gd name="connsiteX4-53" fmla="*/ 914398 w 916461"/>
                <a:gd name="connsiteY4-54" fmla="*/ 349269 h 923906"/>
                <a:gd name="connsiteX5-55" fmla="*/ 772813 w 916461"/>
                <a:gd name="connsiteY5-56" fmla="*/ 613293 h 923906"/>
                <a:gd name="connsiteX6-57" fmla="*/ 739764 w 916461"/>
                <a:gd name="connsiteY6-58" fmla="*/ 914398 h 923906"/>
                <a:gd name="connsiteX7-59" fmla="*/ 457199 w 916461"/>
                <a:gd name="connsiteY7-60" fmla="*/ 854400 h 923906"/>
                <a:gd name="connsiteX8-61" fmla="*/ 174634 w 916461"/>
                <a:gd name="connsiteY8-62" fmla="*/ 914398 h 923906"/>
                <a:gd name="connsiteX9-63" fmla="*/ 141585 w 916461"/>
                <a:gd name="connsiteY9-64" fmla="*/ 613293 h 923906"/>
                <a:gd name="connsiteX10-65" fmla="*/ 0 w 916461"/>
                <a:gd name="connsiteY10-66" fmla="*/ 349269 h 923906"/>
                <a:gd name="connsiteX0-67" fmla="*/ 2063 w 918524"/>
                <a:gd name="connsiteY0-68" fmla="*/ 349269 h 923906"/>
                <a:gd name="connsiteX1-69" fmla="*/ 264202 w 918524"/>
                <a:gd name="connsiteY1-70" fmla="*/ 223173 h 923906"/>
                <a:gd name="connsiteX2-71" fmla="*/ 459262 w 918524"/>
                <a:gd name="connsiteY2-72" fmla="*/ 0 h 923906"/>
                <a:gd name="connsiteX3-73" fmla="*/ 654322 w 918524"/>
                <a:gd name="connsiteY3-74" fmla="*/ 223173 h 923906"/>
                <a:gd name="connsiteX4-75" fmla="*/ 916461 w 918524"/>
                <a:gd name="connsiteY4-76" fmla="*/ 349269 h 923906"/>
                <a:gd name="connsiteX5-77" fmla="*/ 774876 w 918524"/>
                <a:gd name="connsiteY5-78" fmla="*/ 613293 h 923906"/>
                <a:gd name="connsiteX6-79" fmla="*/ 741827 w 918524"/>
                <a:gd name="connsiteY6-80" fmla="*/ 914398 h 923906"/>
                <a:gd name="connsiteX7-81" fmla="*/ 459262 w 918524"/>
                <a:gd name="connsiteY7-82" fmla="*/ 854400 h 923906"/>
                <a:gd name="connsiteX8-83" fmla="*/ 176697 w 918524"/>
                <a:gd name="connsiteY8-84" fmla="*/ 914398 h 923906"/>
                <a:gd name="connsiteX9-85" fmla="*/ 143648 w 918524"/>
                <a:gd name="connsiteY9-86" fmla="*/ 613293 h 923906"/>
                <a:gd name="connsiteX10-87" fmla="*/ 2063 w 918524"/>
                <a:gd name="connsiteY10-88" fmla="*/ 349269 h 923906"/>
                <a:gd name="connsiteX0-89" fmla="*/ 2063 w 918524"/>
                <a:gd name="connsiteY0-90" fmla="*/ 349269 h 923906"/>
                <a:gd name="connsiteX1-91" fmla="*/ 264202 w 918524"/>
                <a:gd name="connsiteY1-92" fmla="*/ 223173 h 923906"/>
                <a:gd name="connsiteX2-93" fmla="*/ 459262 w 918524"/>
                <a:gd name="connsiteY2-94" fmla="*/ 0 h 923906"/>
                <a:gd name="connsiteX3-95" fmla="*/ 654322 w 918524"/>
                <a:gd name="connsiteY3-96" fmla="*/ 223173 h 923906"/>
                <a:gd name="connsiteX4-97" fmla="*/ 916461 w 918524"/>
                <a:gd name="connsiteY4-98" fmla="*/ 349269 h 923906"/>
                <a:gd name="connsiteX5-99" fmla="*/ 774876 w 918524"/>
                <a:gd name="connsiteY5-100" fmla="*/ 613293 h 923906"/>
                <a:gd name="connsiteX6-101" fmla="*/ 741827 w 918524"/>
                <a:gd name="connsiteY6-102" fmla="*/ 914398 h 923906"/>
                <a:gd name="connsiteX7-103" fmla="*/ 459262 w 918524"/>
                <a:gd name="connsiteY7-104" fmla="*/ 854400 h 923906"/>
                <a:gd name="connsiteX8-105" fmla="*/ 176697 w 918524"/>
                <a:gd name="connsiteY8-106" fmla="*/ 914398 h 923906"/>
                <a:gd name="connsiteX9-107" fmla="*/ 143648 w 918524"/>
                <a:gd name="connsiteY9-108" fmla="*/ 613293 h 923906"/>
                <a:gd name="connsiteX10-109" fmla="*/ 2063 w 918524"/>
                <a:gd name="connsiteY10-110" fmla="*/ 349269 h 923906"/>
                <a:gd name="connsiteX0-111" fmla="*/ 2063 w 918524"/>
                <a:gd name="connsiteY0-112" fmla="*/ 349269 h 923906"/>
                <a:gd name="connsiteX1-113" fmla="*/ 264202 w 918524"/>
                <a:gd name="connsiteY1-114" fmla="*/ 223173 h 923906"/>
                <a:gd name="connsiteX2-115" fmla="*/ 459262 w 918524"/>
                <a:gd name="connsiteY2-116" fmla="*/ 0 h 923906"/>
                <a:gd name="connsiteX3-117" fmla="*/ 654322 w 918524"/>
                <a:gd name="connsiteY3-118" fmla="*/ 223173 h 923906"/>
                <a:gd name="connsiteX4-119" fmla="*/ 916461 w 918524"/>
                <a:gd name="connsiteY4-120" fmla="*/ 349269 h 923906"/>
                <a:gd name="connsiteX5-121" fmla="*/ 774876 w 918524"/>
                <a:gd name="connsiteY5-122" fmla="*/ 613293 h 923906"/>
                <a:gd name="connsiteX6-123" fmla="*/ 741827 w 918524"/>
                <a:gd name="connsiteY6-124" fmla="*/ 914398 h 923906"/>
                <a:gd name="connsiteX7-125" fmla="*/ 459262 w 918524"/>
                <a:gd name="connsiteY7-126" fmla="*/ 854400 h 923906"/>
                <a:gd name="connsiteX8-127" fmla="*/ 176697 w 918524"/>
                <a:gd name="connsiteY8-128" fmla="*/ 914398 h 923906"/>
                <a:gd name="connsiteX9-129" fmla="*/ 143648 w 918524"/>
                <a:gd name="connsiteY9-130" fmla="*/ 613293 h 923906"/>
                <a:gd name="connsiteX10-131" fmla="*/ 2063 w 918524"/>
                <a:gd name="connsiteY10-132" fmla="*/ 349269 h 923906"/>
                <a:gd name="connsiteX0-133" fmla="*/ 2063 w 918524"/>
                <a:gd name="connsiteY0-134" fmla="*/ 349269 h 923906"/>
                <a:gd name="connsiteX1-135" fmla="*/ 264202 w 918524"/>
                <a:gd name="connsiteY1-136" fmla="*/ 223173 h 923906"/>
                <a:gd name="connsiteX2-137" fmla="*/ 459262 w 918524"/>
                <a:gd name="connsiteY2-138" fmla="*/ 0 h 923906"/>
                <a:gd name="connsiteX3-139" fmla="*/ 654322 w 918524"/>
                <a:gd name="connsiteY3-140" fmla="*/ 223173 h 923906"/>
                <a:gd name="connsiteX4-141" fmla="*/ 916461 w 918524"/>
                <a:gd name="connsiteY4-142" fmla="*/ 349269 h 923906"/>
                <a:gd name="connsiteX5-143" fmla="*/ 774876 w 918524"/>
                <a:gd name="connsiteY5-144" fmla="*/ 613293 h 923906"/>
                <a:gd name="connsiteX6-145" fmla="*/ 741827 w 918524"/>
                <a:gd name="connsiteY6-146" fmla="*/ 914398 h 923906"/>
                <a:gd name="connsiteX7-147" fmla="*/ 459262 w 918524"/>
                <a:gd name="connsiteY7-148" fmla="*/ 854400 h 923906"/>
                <a:gd name="connsiteX8-149" fmla="*/ 176697 w 918524"/>
                <a:gd name="connsiteY8-150" fmla="*/ 914398 h 923906"/>
                <a:gd name="connsiteX9-151" fmla="*/ 143648 w 918524"/>
                <a:gd name="connsiteY9-152" fmla="*/ 613293 h 923906"/>
                <a:gd name="connsiteX10-153" fmla="*/ 2063 w 918524"/>
                <a:gd name="connsiteY10-154" fmla="*/ 349269 h 92390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</a:cxnLst>
              <a:rect l="l" t="t" r="r" b="b"/>
              <a:pathLst>
                <a:path w="918524" h="923906">
                  <a:moveTo>
                    <a:pt x="2063" y="349269"/>
                  </a:moveTo>
                  <a:cubicBezTo>
                    <a:pt x="22155" y="284249"/>
                    <a:pt x="188002" y="281384"/>
                    <a:pt x="264202" y="223173"/>
                  </a:cubicBezTo>
                  <a:cubicBezTo>
                    <a:pt x="340402" y="164962"/>
                    <a:pt x="394242" y="0"/>
                    <a:pt x="459262" y="0"/>
                  </a:cubicBezTo>
                  <a:cubicBezTo>
                    <a:pt x="524282" y="0"/>
                    <a:pt x="578122" y="164962"/>
                    <a:pt x="654322" y="223173"/>
                  </a:cubicBezTo>
                  <a:cubicBezTo>
                    <a:pt x="730522" y="281384"/>
                    <a:pt x="896369" y="284249"/>
                    <a:pt x="916461" y="349269"/>
                  </a:cubicBezTo>
                  <a:cubicBezTo>
                    <a:pt x="936553" y="414289"/>
                    <a:pt x="803982" y="519105"/>
                    <a:pt x="774876" y="613293"/>
                  </a:cubicBezTo>
                  <a:cubicBezTo>
                    <a:pt x="745770" y="707481"/>
                    <a:pt x="794429" y="874213"/>
                    <a:pt x="741827" y="914398"/>
                  </a:cubicBezTo>
                  <a:cubicBezTo>
                    <a:pt x="689225" y="954583"/>
                    <a:pt x="553450" y="854400"/>
                    <a:pt x="459262" y="854400"/>
                  </a:cubicBezTo>
                  <a:cubicBezTo>
                    <a:pt x="365074" y="874399"/>
                    <a:pt x="257367" y="928196"/>
                    <a:pt x="176697" y="914398"/>
                  </a:cubicBezTo>
                  <a:cubicBezTo>
                    <a:pt x="96027" y="900600"/>
                    <a:pt x="172754" y="707481"/>
                    <a:pt x="143648" y="613293"/>
                  </a:cubicBezTo>
                  <a:cubicBezTo>
                    <a:pt x="114542" y="519105"/>
                    <a:pt x="-18029" y="414289"/>
                    <a:pt x="2063" y="349269"/>
                  </a:cubicBezTo>
                  <a:close/>
                </a:path>
              </a:pathLst>
            </a:custGeom>
            <a:solidFill>
              <a:schemeClr val="bg1"/>
            </a:solidFill>
            <a:ln w="15875">
              <a:noFill/>
            </a:ln>
            <a:effectLst>
              <a:outerShdw blurRad="76200" dist="50800" dir="5400000" algn="t" rotWithShape="0">
                <a:prstClr val="black">
                  <a:alpha val="1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46" name="组合 45"/>
            <p:cNvGrpSpPr/>
            <p:nvPr/>
          </p:nvGrpSpPr>
          <p:grpSpPr>
            <a:xfrm>
              <a:off x="10646778" y="4762829"/>
              <a:ext cx="749726" cy="728735"/>
              <a:chOff x="11012539" y="4493889"/>
              <a:chExt cx="749726" cy="728735"/>
            </a:xfrm>
          </p:grpSpPr>
          <p:sp>
            <p:nvSpPr>
              <p:cNvPr id="47" name="五角星 2"/>
              <p:cNvSpPr/>
              <p:nvPr/>
            </p:nvSpPr>
            <p:spPr>
              <a:xfrm rot="20227648" flipH="1">
                <a:off x="11012539" y="4493889"/>
                <a:ext cx="749726" cy="728735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-1" fmla="*/ 0 w 914398"/>
                  <a:gd name="connsiteY0-2" fmla="*/ 349269 h 923906"/>
                  <a:gd name="connsiteX1-3" fmla="*/ 262139 w 914398"/>
                  <a:gd name="connsiteY1-4" fmla="*/ 223173 h 923906"/>
                  <a:gd name="connsiteX2-5" fmla="*/ 457199 w 914398"/>
                  <a:gd name="connsiteY2-6" fmla="*/ 0 h 923906"/>
                  <a:gd name="connsiteX3-7" fmla="*/ 652259 w 914398"/>
                  <a:gd name="connsiteY3-8" fmla="*/ 223173 h 923906"/>
                  <a:gd name="connsiteX4-9" fmla="*/ 914398 w 914398"/>
                  <a:gd name="connsiteY4-10" fmla="*/ 349269 h 923906"/>
                  <a:gd name="connsiteX5-11" fmla="*/ 772813 w 914398"/>
                  <a:gd name="connsiteY5-12" fmla="*/ 613293 h 923906"/>
                  <a:gd name="connsiteX6-13" fmla="*/ 739764 w 914398"/>
                  <a:gd name="connsiteY6-14" fmla="*/ 914398 h 923906"/>
                  <a:gd name="connsiteX7-15" fmla="*/ 457199 w 914398"/>
                  <a:gd name="connsiteY7-16" fmla="*/ 854400 h 923906"/>
                  <a:gd name="connsiteX8-17" fmla="*/ 174634 w 914398"/>
                  <a:gd name="connsiteY8-18" fmla="*/ 914398 h 923906"/>
                  <a:gd name="connsiteX9-19" fmla="*/ 141585 w 914398"/>
                  <a:gd name="connsiteY9-20" fmla="*/ 613293 h 923906"/>
                  <a:gd name="connsiteX10-21" fmla="*/ 0 w 914398"/>
                  <a:gd name="connsiteY10-22" fmla="*/ 349269 h 923906"/>
                  <a:gd name="connsiteX0-23" fmla="*/ 0 w 916461"/>
                  <a:gd name="connsiteY0-24" fmla="*/ 349269 h 923906"/>
                  <a:gd name="connsiteX1-25" fmla="*/ 262139 w 916461"/>
                  <a:gd name="connsiteY1-26" fmla="*/ 223173 h 923906"/>
                  <a:gd name="connsiteX2-27" fmla="*/ 457199 w 916461"/>
                  <a:gd name="connsiteY2-28" fmla="*/ 0 h 923906"/>
                  <a:gd name="connsiteX3-29" fmla="*/ 652259 w 916461"/>
                  <a:gd name="connsiteY3-30" fmla="*/ 223173 h 923906"/>
                  <a:gd name="connsiteX4-31" fmla="*/ 914398 w 916461"/>
                  <a:gd name="connsiteY4-32" fmla="*/ 349269 h 923906"/>
                  <a:gd name="connsiteX5-33" fmla="*/ 772813 w 916461"/>
                  <a:gd name="connsiteY5-34" fmla="*/ 613293 h 923906"/>
                  <a:gd name="connsiteX6-35" fmla="*/ 739764 w 916461"/>
                  <a:gd name="connsiteY6-36" fmla="*/ 914398 h 923906"/>
                  <a:gd name="connsiteX7-37" fmla="*/ 457199 w 916461"/>
                  <a:gd name="connsiteY7-38" fmla="*/ 854400 h 923906"/>
                  <a:gd name="connsiteX8-39" fmla="*/ 174634 w 916461"/>
                  <a:gd name="connsiteY8-40" fmla="*/ 914398 h 923906"/>
                  <a:gd name="connsiteX9-41" fmla="*/ 141585 w 916461"/>
                  <a:gd name="connsiteY9-42" fmla="*/ 613293 h 923906"/>
                  <a:gd name="connsiteX10-43" fmla="*/ 0 w 916461"/>
                  <a:gd name="connsiteY10-44" fmla="*/ 349269 h 923906"/>
                  <a:gd name="connsiteX0-45" fmla="*/ 0 w 916461"/>
                  <a:gd name="connsiteY0-46" fmla="*/ 349269 h 923906"/>
                  <a:gd name="connsiteX1-47" fmla="*/ 262139 w 916461"/>
                  <a:gd name="connsiteY1-48" fmla="*/ 223173 h 923906"/>
                  <a:gd name="connsiteX2-49" fmla="*/ 457199 w 916461"/>
                  <a:gd name="connsiteY2-50" fmla="*/ 0 h 923906"/>
                  <a:gd name="connsiteX3-51" fmla="*/ 652259 w 916461"/>
                  <a:gd name="connsiteY3-52" fmla="*/ 223173 h 923906"/>
                  <a:gd name="connsiteX4-53" fmla="*/ 914398 w 916461"/>
                  <a:gd name="connsiteY4-54" fmla="*/ 349269 h 923906"/>
                  <a:gd name="connsiteX5-55" fmla="*/ 772813 w 916461"/>
                  <a:gd name="connsiteY5-56" fmla="*/ 613293 h 923906"/>
                  <a:gd name="connsiteX6-57" fmla="*/ 739764 w 916461"/>
                  <a:gd name="connsiteY6-58" fmla="*/ 914398 h 923906"/>
                  <a:gd name="connsiteX7-59" fmla="*/ 457199 w 916461"/>
                  <a:gd name="connsiteY7-60" fmla="*/ 854400 h 923906"/>
                  <a:gd name="connsiteX8-61" fmla="*/ 174634 w 916461"/>
                  <a:gd name="connsiteY8-62" fmla="*/ 914398 h 923906"/>
                  <a:gd name="connsiteX9-63" fmla="*/ 141585 w 916461"/>
                  <a:gd name="connsiteY9-64" fmla="*/ 613293 h 923906"/>
                  <a:gd name="connsiteX10-65" fmla="*/ 0 w 916461"/>
                  <a:gd name="connsiteY10-66" fmla="*/ 349269 h 923906"/>
                  <a:gd name="connsiteX0-67" fmla="*/ 2063 w 918524"/>
                  <a:gd name="connsiteY0-68" fmla="*/ 349269 h 923906"/>
                  <a:gd name="connsiteX1-69" fmla="*/ 264202 w 918524"/>
                  <a:gd name="connsiteY1-70" fmla="*/ 223173 h 923906"/>
                  <a:gd name="connsiteX2-71" fmla="*/ 459262 w 918524"/>
                  <a:gd name="connsiteY2-72" fmla="*/ 0 h 923906"/>
                  <a:gd name="connsiteX3-73" fmla="*/ 654322 w 918524"/>
                  <a:gd name="connsiteY3-74" fmla="*/ 223173 h 923906"/>
                  <a:gd name="connsiteX4-75" fmla="*/ 916461 w 918524"/>
                  <a:gd name="connsiteY4-76" fmla="*/ 349269 h 923906"/>
                  <a:gd name="connsiteX5-77" fmla="*/ 774876 w 918524"/>
                  <a:gd name="connsiteY5-78" fmla="*/ 613293 h 923906"/>
                  <a:gd name="connsiteX6-79" fmla="*/ 741827 w 918524"/>
                  <a:gd name="connsiteY6-80" fmla="*/ 914398 h 923906"/>
                  <a:gd name="connsiteX7-81" fmla="*/ 459262 w 918524"/>
                  <a:gd name="connsiteY7-82" fmla="*/ 854400 h 923906"/>
                  <a:gd name="connsiteX8-83" fmla="*/ 176697 w 918524"/>
                  <a:gd name="connsiteY8-84" fmla="*/ 914398 h 923906"/>
                  <a:gd name="connsiteX9-85" fmla="*/ 143648 w 918524"/>
                  <a:gd name="connsiteY9-86" fmla="*/ 613293 h 923906"/>
                  <a:gd name="connsiteX10-87" fmla="*/ 2063 w 918524"/>
                  <a:gd name="connsiteY10-88" fmla="*/ 349269 h 923906"/>
                  <a:gd name="connsiteX0-89" fmla="*/ 2063 w 918524"/>
                  <a:gd name="connsiteY0-90" fmla="*/ 349269 h 923906"/>
                  <a:gd name="connsiteX1-91" fmla="*/ 264202 w 918524"/>
                  <a:gd name="connsiteY1-92" fmla="*/ 223173 h 923906"/>
                  <a:gd name="connsiteX2-93" fmla="*/ 459262 w 918524"/>
                  <a:gd name="connsiteY2-94" fmla="*/ 0 h 923906"/>
                  <a:gd name="connsiteX3-95" fmla="*/ 654322 w 918524"/>
                  <a:gd name="connsiteY3-96" fmla="*/ 223173 h 923906"/>
                  <a:gd name="connsiteX4-97" fmla="*/ 916461 w 918524"/>
                  <a:gd name="connsiteY4-98" fmla="*/ 349269 h 923906"/>
                  <a:gd name="connsiteX5-99" fmla="*/ 774876 w 918524"/>
                  <a:gd name="connsiteY5-100" fmla="*/ 613293 h 923906"/>
                  <a:gd name="connsiteX6-101" fmla="*/ 741827 w 918524"/>
                  <a:gd name="connsiteY6-102" fmla="*/ 914398 h 923906"/>
                  <a:gd name="connsiteX7-103" fmla="*/ 459262 w 918524"/>
                  <a:gd name="connsiteY7-104" fmla="*/ 854400 h 923906"/>
                  <a:gd name="connsiteX8-105" fmla="*/ 176697 w 918524"/>
                  <a:gd name="connsiteY8-106" fmla="*/ 914398 h 923906"/>
                  <a:gd name="connsiteX9-107" fmla="*/ 143648 w 918524"/>
                  <a:gd name="connsiteY9-108" fmla="*/ 613293 h 923906"/>
                  <a:gd name="connsiteX10-109" fmla="*/ 2063 w 918524"/>
                  <a:gd name="connsiteY10-110" fmla="*/ 349269 h 923906"/>
                  <a:gd name="connsiteX0-111" fmla="*/ 2063 w 918524"/>
                  <a:gd name="connsiteY0-112" fmla="*/ 349269 h 923906"/>
                  <a:gd name="connsiteX1-113" fmla="*/ 264202 w 918524"/>
                  <a:gd name="connsiteY1-114" fmla="*/ 223173 h 923906"/>
                  <a:gd name="connsiteX2-115" fmla="*/ 459262 w 918524"/>
                  <a:gd name="connsiteY2-116" fmla="*/ 0 h 923906"/>
                  <a:gd name="connsiteX3-117" fmla="*/ 654322 w 918524"/>
                  <a:gd name="connsiteY3-118" fmla="*/ 223173 h 923906"/>
                  <a:gd name="connsiteX4-119" fmla="*/ 916461 w 918524"/>
                  <a:gd name="connsiteY4-120" fmla="*/ 349269 h 923906"/>
                  <a:gd name="connsiteX5-121" fmla="*/ 774876 w 918524"/>
                  <a:gd name="connsiteY5-122" fmla="*/ 613293 h 923906"/>
                  <a:gd name="connsiteX6-123" fmla="*/ 741827 w 918524"/>
                  <a:gd name="connsiteY6-124" fmla="*/ 914398 h 923906"/>
                  <a:gd name="connsiteX7-125" fmla="*/ 459262 w 918524"/>
                  <a:gd name="connsiteY7-126" fmla="*/ 854400 h 923906"/>
                  <a:gd name="connsiteX8-127" fmla="*/ 176697 w 918524"/>
                  <a:gd name="connsiteY8-128" fmla="*/ 914398 h 923906"/>
                  <a:gd name="connsiteX9-129" fmla="*/ 143648 w 918524"/>
                  <a:gd name="connsiteY9-130" fmla="*/ 613293 h 923906"/>
                  <a:gd name="connsiteX10-131" fmla="*/ 2063 w 918524"/>
                  <a:gd name="connsiteY10-132" fmla="*/ 349269 h 923906"/>
                  <a:gd name="connsiteX0-133" fmla="*/ 2063 w 918524"/>
                  <a:gd name="connsiteY0-134" fmla="*/ 349269 h 923906"/>
                  <a:gd name="connsiteX1-135" fmla="*/ 264202 w 918524"/>
                  <a:gd name="connsiteY1-136" fmla="*/ 223173 h 923906"/>
                  <a:gd name="connsiteX2-137" fmla="*/ 459262 w 918524"/>
                  <a:gd name="connsiteY2-138" fmla="*/ 0 h 923906"/>
                  <a:gd name="connsiteX3-139" fmla="*/ 654322 w 918524"/>
                  <a:gd name="connsiteY3-140" fmla="*/ 223173 h 923906"/>
                  <a:gd name="connsiteX4-141" fmla="*/ 916461 w 918524"/>
                  <a:gd name="connsiteY4-142" fmla="*/ 349269 h 923906"/>
                  <a:gd name="connsiteX5-143" fmla="*/ 774876 w 918524"/>
                  <a:gd name="connsiteY5-144" fmla="*/ 613293 h 923906"/>
                  <a:gd name="connsiteX6-145" fmla="*/ 741827 w 918524"/>
                  <a:gd name="connsiteY6-146" fmla="*/ 914398 h 923906"/>
                  <a:gd name="connsiteX7-147" fmla="*/ 459262 w 918524"/>
                  <a:gd name="connsiteY7-148" fmla="*/ 854400 h 923906"/>
                  <a:gd name="connsiteX8-149" fmla="*/ 176697 w 918524"/>
                  <a:gd name="connsiteY8-150" fmla="*/ 914398 h 923906"/>
                  <a:gd name="connsiteX9-151" fmla="*/ 143648 w 918524"/>
                  <a:gd name="connsiteY9-152" fmla="*/ 613293 h 923906"/>
                  <a:gd name="connsiteX10-153" fmla="*/ 2063 w 918524"/>
                  <a:gd name="connsiteY10-154" fmla="*/ 349269 h 923906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</a:cxnLst>
                <a:rect l="l" t="t" r="r" b="b"/>
                <a:pathLst>
                  <a:path w="918524" h="923906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64E4F2"/>
              </a:solidFill>
              <a:ln w="15875">
                <a:solidFill>
                  <a:schemeClr val="bg1"/>
                </a:solidFill>
              </a:ln>
              <a:effectLst>
                <a:innerShdw blurRad="292100">
                  <a:srgbClr val="00B0F0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8" name="五角星 2"/>
              <p:cNvSpPr/>
              <p:nvPr/>
            </p:nvSpPr>
            <p:spPr>
              <a:xfrm rot="20424262">
                <a:off x="11046365" y="4655056"/>
                <a:ext cx="290576" cy="221980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-1" fmla="*/ 0 w 914398"/>
                  <a:gd name="connsiteY0-2" fmla="*/ 349269 h 923906"/>
                  <a:gd name="connsiteX1-3" fmla="*/ 262139 w 914398"/>
                  <a:gd name="connsiteY1-4" fmla="*/ 223173 h 923906"/>
                  <a:gd name="connsiteX2-5" fmla="*/ 457199 w 914398"/>
                  <a:gd name="connsiteY2-6" fmla="*/ 0 h 923906"/>
                  <a:gd name="connsiteX3-7" fmla="*/ 652259 w 914398"/>
                  <a:gd name="connsiteY3-8" fmla="*/ 223173 h 923906"/>
                  <a:gd name="connsiteX4-9" fmla="*/ 914398 w 914398"/>
                  <a:gd name="connsiteY4-10" fmla="*/ 349269 h 923906"/>
                  <a:gd name="connsiteX5-11" fmla="*/ 772813 w 914398"/>
                  <a:gd name="connsiteY5-12" fmla="*/ 613293 h 923906"/>
                  <a:gd name="connsiteX6-13" fmla="*/ 739764 w 914398"/>
                  <a:gd name="connsiteY6-14" fmla="*/ 914398 h 923906"/>
                  <a:gd name="connsiteX7-15" fmla="*/ 457199 w 914398"/>
                  <a:gd name="connsiteY7-16" fmla="*/ 854400 h 923906"/>
                  <a:gd name="connsiteX8-17" fmla="*/ 174634 w 914398"/>
                  <a:gd name="connsiteY8-18" fmla="*/ 914398 h 923906"/>
                  <a:gd name="connsiteX9-19" fmla="*/ 141585 w 914398"/>
                  <a:gd name="connsiteY9-20" fmla="*/ 613293 h 923906"/>
                  <a:gd name="connsiteX10-21" fmla="*/ 0 w 914398"/>
                  <a:gd name="connsiteY10-22" fmla="*/ 349269 h 923906"/>
                  <a:gd name="connsiteX0-23" fmla="*/ 0 w 916461"/>
                  <a:gd name="connsiteY0-24" fmla="*/ 349269 h 923906"/>
                  <a:gd name="connsiteX1-25" fmla="*/ 262139 w 916461"/>
                  <a:gd name="connsiteY1-26" fmla="*/ 223173 h 923906"/>
                  <a:gd name="connsiteX2-27" fmla="*/ 457199 w 916461"/>
                  <a:gd name="connsiteY2-28" fmla="*/ 0 h 923906"/>
                  <a:gd name="connsiteX3-29" fmla="*/ 652259 w 916461"/>
                  <a:gd name="connsiteY3-30" fmla="*/ 223173 h 923906"/>
                  <a:gd name="connsiteX4-31" fmla="*/ 914398 w 916461"/>
                  <a:gd name="connsiteY4-32" fmla="*/ 349269 h 923906"/>
                  <a:gd name="connsiteX5-33" fmla="*/ 772813 w 916461"/>
                  <a:gd name="connsiteY5-34" fmla="*/ 613293 h 923906"/>
                  <a:gd name="connsiteX6-35" fmla="*/ 739764 w 916461"/>
                  <a:gd name="connsiteY6-36" fmla="*/ 914398 h 923906"/>
                  <a:gd name="connsiteX7-37" fmla="*/ 457199 w 916461"/>
                  <a:gd name="connsiteY7-38" fmla="*/ 854400 h 923906"/>
                  <a:gd name="connsiteX8-39" fmla="*/ 174634 w 916461"/>
                  <a:gd name="connsiteY8-40" fmla="*/ 914398 h 923906"/>
                  <a:gd name="connsiteX9-41" fmla="*/ 141585 w 916461"/>
                  <a:gd name="connsiteY9-42" fmla="*/ 613293 h 923906"/>
                  <a:gd name="connsiteX10-43" fmla="*/ 0 w 916461"/>
                  <a:gd name="connsiteY10-44" fmla="*/ 349269 h 923906"/>
                  <a:gd name="connsiteX0-45" fmla="*/ 0 w 916461"/>
                  <a:gd name="connsiteY0-46" fmla="*/ 349269 h 923906"/>
                  <a:gd name="connsiteX1-47" fmla="*/ 262139 w 916461"/>
                  <a:gd name="connsiteY1-48" fmla="*/ 223173 h 923906"/>
                  <a:gd name="connsiteX2-49" fmla="*/ 457199 w 916461"/>
                  <a:gd name="connsiteY2-50" fmla="*/ 0 h 923906"/>
                  <a:gd name="connsiteX3-51" fmla="*/ 652259 w 916461"/>
                  <a:gd name="connsiteY3-52" fmla="*/ 223173 h 923906"/>
                  <a:gd name="connsiteX4-53" fmla="*/ 914398 w 916461"/>
                  <a:gd name="connsiteY4-54" fmla="*/ 349269 h 923906"/>
                  <a:gd name="connsiteX5-55" fmla="*/ 772813 w 916461"/>
                  <a:gd name="connsiteY5-56" fmla="*/ 613293 h 923906"/>
                  <a:gd name="connsiteX6-57" fmla="*/ 739764 w 916461"/>
                  <a:gd name="connsiteY6-58" fmla="*/ 914398 h 923906"/>
                  <a:gd name="connsiteX7-59" fmla="*/ 457199 w 916461"/>
                  <a:gd name="connsiteY7-60" fmla="*/ 854400 h 923906"/>
                  <a:gd name="connsiteX8-61" fmla="*/ 174634 w 916461"/>
                  <a:gd name="connsiteY8-62" fmla="*/ 914398 h 923906"/>
                  <a:gd name="connsiteX9-63" fmla="*/ 141585 w 916461"/>
                  <a:gd name="connsiteY9-64" fmla="*/ 613293 h 923906"/>
                  <a:gd name="connsiteX10-65" fmla="*/ 0 w 916461"/>
                  <a:gd name="connsiteY10-66" fmla="*/ 349269 h 923906"/>
                  <a:gd name="connsiteX0-67" fmla="*/ 2063 w 918524"/>
                  <a:gd name="connsiteY0-68" fmla="*/ 349269 h 923906"/>
                  <a:gd name="connsiteX1-69" fmla="*/ 264202 w 918524"/>
                  <a:gd name="connsiteY1-70" fmla="*/ 223173 h 923906"/>
                  <a:gd name="connsiteX2-71" fmla="*/ 459262 w 918524"/>
                  <a:gd name="connsiteY2-72" fmla="*/ 0 h 923906"/>
                  <a:gd name="connsiteX3-73" fmla="*/ 654322 w 918524"/>
                  <a:gd name="connsiteY3-74" fmla="*/ 223173 h 923906"/>
                  <a:gd name="connsiteX4-75" fmla="*/ 916461 w 918524"/>
                  <a:gd name="connsiteY4-76" fmla="*/ 349269 h 923906"/>
                  <a:gd name="connsiteX5-77" fmla="*/ 774876 w 918524"/>
                  <a:gd name="connsiteY5-78" fmla="*/ 613293 h 923906"/>
                  <a:gd name="connsiteX6-79" fmla="*/ 741827 w 918524"/>
                  <a:gd name="connsiteY6-80" fmla="*/ 914398 h 923906"/>
                  <a:gd name="connsiteX7-81" fmla="*/ 459262 w 918524"/>
                  <a:gd name="connsiteY7-82" fmla="*/ 854400 h 923906"/>
                  <a:gd name="connsiteX8-83" fmla="*/ 176697 w 918524"/>
                  <a:gd name="connsiteY8-84" fmla="*/ 914398 h 923906"/>
                  <a:gd name="connsiteX9-85" fmla="*/ 143648 w 918524"/>
                  <a:gd name="connsiteY9-86" fmla="*/ 613293 h 923906"/>
                  <a:gd name="connsiteX10-87" fmla="*/ 2063 w 918524"/>
                  <a:gd name="connsiteY10-88" fmla="*/ 349269 h 923906"/>
                  <a:gd name="connsiteX0-89" fmla="*/ 2063 w 918524"/>
                  <a:gd name="connsiteY0-90" fmla="*/ 349269 h 923906"/>
                  <a:gd name="connsiteX1-91" fmla="*/ 264202 w 918524"/>
                  <a:gd name="connsiteY1-92" fmla="*/ 223173 h 923906"/>
                  <a:gd name="connsiteX2-93" fmla="*/ 459262 w 918524"/>
                  <a:gd name="connsiteY2-94" fmla="*/ 0 h 923906"/>
                  <a:gd name="connsiteX3-95" fmla="*/ 654322 w 918524"/>
                  <a:gd name="connsiteY3-96" fmla="*/ 223173 h 923906"/>
                  <a:gd name="connsiteX4-97" fmla="*/ 916461 w 918524"/>
                  <a:gd name="connsiteY4-98" fmla="*/ 349269 h 923906"/>
                  <a:gd name="connsiteX5-99" fmla="*/ 774876 w 918524"/>
                  <a:gd name="connsiteY5-100" fmla="*/ 613293 h 923906"/>
                  <a:gd name="connsiteX6-101" fmla="*/ 741827 w 918524"/>
                  <a:gd name="connsiteY6-102" fmla="*/ 914398 h 923906"/>
                  <a:gd name="connsiteX7-103" fmla="*/ 459262 w 918524"/>
                  <a:gd name="connsiteY7-104" fmla="*/ 854400 h 923906"/>
                  <a:gd name="connsiteX8-105" fmla="*/ 176697 w 918524"/>
                  <a:gd name="connsiteY8-106" fmla="*/ 914398 h 923906"/>
                  <a:gd name="connsiteX9-107" fmla="*/ 143648 w 918524"/>
                  <a:gd name="connsiteY9-108" fmla="*/ 613293 h 923906"/>
                  <a:gd name="connsiteX10-109" fmla="*/ 2063 w 918524"/>
                  <a:gd name="connsiteY10-110" fmla="*/ 349269 h 923906"/>
                  <a:gd name="connsiteX0-111" fmla="*/ 2063 w 918524"/>
                  <a:gd name="connsiteY0-112" fmla="*/ 349269 h 923906"/>
                  <a:gd name="connsiteX1-113" fmla="*/ 264202 w 918524"/>
                  <a:gd name="connsiteY1-114" fmla="*/ 223173 h 923906"/>
                  <a:gd name="connsiteX2-115" fmla="*/ 459262 w 918524"/>
                  <a:gd name="connsiteY2-116" fmla="*/ 0 h 923906"/>
                  <a:gd name="connsiteX3-117" fmla="*/ 654322 w 918524"/>
                  <a:gd name="connsiteY3-118" fmla="*/ 223173 h 923906"/>
                  <a:gd name="connsiteX4-119" fmla="*/ 916461 w 918524"/>
                  <a:gd name="connsiteY4-120" fmla="*/ 349269 h 923906"/>
                  <a:gd name="connsiteX5-121" fmla="*/ 774876 w 918524"/>
                  <a:gd name="connsiteY5-122" fmla="*/ 613293 h 923906"/>
                  <a:gd name="connsiteX6-123" fmla="*/ 741827 w 918524"/>
                  <a:gd name="connsiteY6-124" fmla="*/ 914398 h 923906"/>
                  <a:gd name="connsiteX7-125" fmla="*/ 459262 w 918524"/>
                  <a:gd name="connsiteY7-126" fmla="*/ 854400 h 923906"/>
                  <a:gd name="connsiteX8-127" fmla="*/ 176697 w 918524"/>
                  <a:gd name="connsiteY8-128" fmla="*/ 914398 h 923906"/>
                  <a:gd name="connsiteX9-129" fmla="*/ 143648 w 918524"/>
                  <a:gd name="connsiteY9-130" fmla="*/ 613293 h 923906"/>
                  <a:gd name="connsiteX10-131" fmla="*/ 2063 w 918524"/>
                  <a:gd name="connsiteY10-132" fmla="*/ 349269 h 923906"/>
                  <a:gd name="connsiteX0-133" fmla="*/ 2063 w 918524"/>
                  <a:gd name="connsiteY0-134" fmla="*/ 349269 h 923906"/>
                  <a:gd name="connsiteX1-135" fmla="*/ 264202 w 918524"/>
                  <a:gd name="connsiteY1-136" fmla="*/ 223173 h 923906"/>
                  <a:gd name="connsiteX2-137" fmla="*/ 459262 w 918524"/>
                  <a:gd name="connsiteY2-138" fmla="*/ 0 h 923906"/>
                  <a:gd name="connsiteX3-139" fmla="*/ 654322 w 918524"/>
                  <a:gd name="connsiteY3-140" fmla="*/ 223173 h 923906"/>
                  <a:gd name="connsiteX4-141" fmla="*/ 916461 w 918524"/>
                  <a:gd name="connsiteY4-142" fmla="*/ 349269 h 923906"/>
                  <a:gd name="connsiteX5-143" fmla="*/ 774876 w 918524"/>
                  <a:gd name="connsiteY5-144" fmla="*/ 613293 h 923906"/>
                  <a:gd name="connsiteX6-145" fmla="*/ 741827 w 918524"/>
                  <a:gd name="connsiteY6-146" fmla="*/ 914398 h 923906"/>
                  <a:gd name="connsiteX7-147" fmla="*/ 459262 w 918524"/>
                  <a:gd name="connsiteY7-148" fmla="*/ 854400 h 923906"/>
                  <a:gd name="connsiteX8-149" fmla="*/ 176697 w 918524"/>
                  <a:gd name="connsiteY8-150" fmla="*/ 914398 h 923906"/>
                  <a:gd name="connsiteX9-151" fmla="*/ 143648 w 918524"/>
                  <a:gd name="connsiteY9-152" fmla="*/ 613293 h 923906"/>
                  <a:gd name="connsiteX10-153" fmla="*/ 2063 w 918524"/>
                  <a:gd name="connsiteY10-154" fmla="*/ 349269 h 923906"/>
                  <a:gd name="connsiteX0-155" fmla="*/ 654322 w 918524"/>
                  <a:gd name="connsiteY0-156" fmla="*/ 223173 h 923906"/>
                  <a:gd name="connsiteX1-157" fmla="*/ 916461 w 918524"/>
                  <a:gd name="connsiteY1-158" fmla="*/ 349269 h 923906"/>
                  <a:gd name="connsiteX2-159" fmla="*/ 774876 w 918524"/>
                  <a:gd name="connsiteY2-160" fmla="*/ 613293 h 923906"/>
                  <a:gd name="connsiteX3-161" fmla="*/ 741827 w 918524"/>
                  <a:gd name="connsiteY3-162" fmla="*/ 914398 h 923906"/>
                  <a:gd name="connsiteX4-163" fmla="*/ 459262 w 918524"/>
                  <a:gd name="connsiteY4-164" fmla="*/ 854400 h 923906"/>
                  <a:gd name="connsiteX5-165" fmla="*/ 176697 w 918524"/>
                  <a:gd name="connsiteY5-166" fmla="*/ 914398 h 923906"/>
                  <a:gd name="connsiteX6-167" fmla="*/ 143648 w 918524"/>
                  <a:gd name="connsiteY6-168" fmla="*/ 613293 h 923906"/>
                  <a:gd name="connsiteX7-169" fmla="*/ 2063 w 918524"/>
                  <a:gd name="connsiteY7-170" fmla="*/ 349269 h 923906"/>
                  <a:gd name="connsiteX8-171" fmla="*/ 264202 w 918524"/>
                  <a:gd name="connsiteY8-172" fmla="*/ 223173 h 923906"/>
                  <a:gd name="connsiteX9-173" fmla="*/ 459262 w 918524"/>
                  <a:gd name="connsiteY9-174" fmla="*/ 0 h 923906"/>
                  <a:gd name="connsiteX10-175" fmla="*/ 715845 w 918524"/>
                  <a:gd name="connsiteY10-176" fmla="*/ 284696 h 923906"/>
                  <a:gd name="connsiteX0-177" fmla="*/ 916461 w 918524"/>
                  <a:gd name="connsiteY0-178" fmla="*/ 349269 h 923906"/>
                  <a:gd name="connsiteX1-179" fmla="*/ 774876 w 918524"/>
                  <a:gd name="connsiteY1-180" fmla="*/ 613293 h 923906"/>
                  <a:gd name="connsiteX2-181" fmla="*/ 741827 w 918524"/>
                  <a:gd name="connsiteY2-182" fmla="*/ 914398 h 923906"/>
                  <a:gd name="connsiteX3-183" fmla="*/ 459262 w 918524"/>
                  <a:gd name="connsiteY3-184" fmla="*/ 854400 h 923906"/>
                  <a:gd name="connsiteX4-185" fmla="*/ 176697 w 918524"/>
                  <a:gd name="connsiteY4-186" fmla="*/ 914398 h 923906"/>
                  <a:gd name="connsiteX5-187" fmla="*/ 143648 w 918524"/>
                  <a:gd name="connsiteY5-188" fmla="*/ 613293 h 923906"/>
                  <a:gd name="connsiteX6-189" fmla="*/ 2063 w 918524"/>
                  <a:gd name="connsiteY6-190" fmla="*/ 349269 h 923906"/>
                  <a:gd name="connsiteX7-191" fmla="*/ 264202 w 918524"/>
                  <a:gd name="connsiteY7-192" fmla="*/ 223173 h 923906"/>
                  <a:gd name="connsiteX8-193" fmla="*/ 459262 w 918524"/>
                  <a:gd name="connsiteY8-194" fmla="*/ 0 h 923906"/>
                  <a:gd name="connsiteX9-195" fmla="*/ 715845 w 918524"/>
                  <a:gd name="connsiteY9-196" fmla="*/ 284696 h 923906"/>
                  <a:gd name="connsiteX0-197" fmla="*/ 774876 w 774876"/>
                  <a:gd name="connsiteY0-198" fmla="*/ 613293 h 923906"/>
                  <a:gd name="connsiteX1-199" fmla="*/ 741827 w 774876"/>
                  <a:gd name="connsiteY1-200" fmla="*/ 914398 h 923906"/>
                  <a:gd name="connsiteX2-201" fmla="*/ 459262 w 774876"/>
                  <a:gd name="connsiteY2-202" fmla="*/ 854400 h 923906"/>
                  <a:gd name="connsiteX3-203" fmla="*/ 176697 w 774876"/>
                  <a:gd name="connsiteY3-204" fmla="*/ 914398 h 923906"/>
                  <a:gd name="connsiteX4-205" fmla="*/ 143648 w 774876"/>
                  <a:gd name="connsiteY4-206" fmla="*/ 613293 h 923906"/>
                  <a:gd name="connsiteX5-207" fmla="*/ 2063 w 774876"/>
                  <a:gd name="connsiteY5-208" fmla="*/ 349269 h 923906"/>
                  <a:gd name="connsiteX6-209" fmla="*/ 264202 w 774876"/>
                  <a:gd name="connsiteY6-210" fmla="*/ 223173 h 923906"/>
                  <a:gd name="connsiteX7-211" fmla="*/ 459262 w 774876"/>
                  <a:gd name="connsiteY7-212" fmla="*/ 0 h 923906"/>
                  <a:gd name="connsiteX8-213" fmla="*/ 715845 w 774876"/>
                  <a:gd name="connsiteY8-214" fmla="*/ 284696 h 923906"/>
                  <a:gd name="connsiteX0-215" fmla="*/ 741827 w 741827"/>
                  <a:gd name="connsiteY0-216" fmla="*/ 914398 h 923906"/>
                  <a:gd name="connsiteX1-217" fmla="*/ 459262 w 741827"/>
                  <a:gd name="connsiteY1-218" fmla="*/ 854400 h 923906"/>
                  <a:gd name="connsiteX2-219" fmla="*/ 176697 w 741827"/>
                  <a:gd name="connsiteY2-220" fmla="*/ 914398 h 923906"/>
                  <a:gd name="connsiteX3-221" fmla="*/ 143648 w 741827"/>
                  <a:gd name="connsiteY3-222" fmla="*/ 613293 h 923906"/>
                  <a:gd name="connsiteX4-223" fmla="*/ 2063 w 741827"/>
                  <a:gd name="connsiteY4-224" fmla="*/ 349269 h 923906"/>
                  <a:gd name="connsiteX5-225" fmla="*/ 264202 w 741827"/>
                  <a:gd name="connsiteY5-226" fmla="*/ 223173 h 923906"/>
                  <a:gd name="connsiteX6-227" fmla="*/ 459262 w 741827"/>
                  <a:gd name="connsiteY6-228" fmla="*/ 0 h 923906"/>
                  <a:gd name="connsiteX7-229" fmla="*/ 715845 w 741827"/>
                  <a:gd name="connsiteY7-230" fmla="*/ 284696 h 923906"/>
                  <a:gd name="connsiteX0-231" fmla="*/ 459262 w 715845"/>
                  <a:gd name="connsiteY0-232" fmla="*/ 854400 h 916632"/>
                  <a:gd name="connsiteX1-233" fmla="*/ 176697 w 715845"/>
                  <a:gd name="connsiteY1-234" fmla="*/ 914398 h 916632"/>
                  <a:gd name="connsiteX2-235" fmla="*/ 143648 w 715845"/>
                  <a:gd name="connsiteY2-236" fmla="*/ 613293 h 916632"/>
                  <a:gd name="connsiteX3-237" fmla="*/ 2063 w 715845"/>
                  <a:gd name="connsiteY3-238" fmla="*/ 349269 h 916632"/>
                  <a:gd name="connsiteX4-239" fmla="*/ 264202 w 715845"/>
                  <a:gd name="connsiteY4-240" fmla="*/ 223173 h 916632"/>
                  <a:gd name="connsiteX5-241" fmla="*/ 459262 w 715845"/>
                  <a:gd name="connsiteY5-242" fmla="*/ 0 h 916632"/>
                  <a:gd name="connsiteX6-243" fmla="*/ 715845 w 715845"/>
                  <a:gd name="connsiteY6-244" fmla="*/ 284696 h 916632"/>
                  <a:gd name="connsiteX0-245" fmla="*/ 176697 w 715845"/>
                  <a:gd name="connsiteY0-246" fmla="*/ 914398 h 914398"/>
                  <a:gd name="connsiteX1-247" fmla="*/ 143648 w 715845"/>
                  <a:gd name="connsiteY1-248" fmla="*/ 613293 h 914398"/>
                  <a:gd name="connsiteX2-249" fmla="*/ 2063 w 715845"/>
                  <a:gd name="connsiteY2-250" fmla="*/ 349269 h 914398"/>
                  <a:gd name="connsiteX3-251" fmla="*/ 264202 w 715845"/>
                  <a:gd name="connsiteY3-252" fmla="*/ 223173 h 914398"/>
                  <a:gd name="connsiteX4-253" fmla="*/ 459262 w 715845"/>
                  <a:gd name="connsiteY4-254" fmla="*/ 0 h 914398"/>
                  <a:gd name="connsiteX5-255" fmla="*/ 715845 w 715845"/>
                  <a:gd name="connsiteY5-256" fmla="*/ 284696 h 914398"/>
                  <a:gd name="connsiteX0-257" fmla="*/ 143648 w 715845"/>
                  <a:gd name="connsiteY0-258" fmla="*/ 613293 h 613293"/>
                  <a:gd name="connsiteX1-259" fmla="*/ 2063 w 715845"/>
                  <a:gd name="connsiteY1-260" fmla="*/ 349269 h 613293"/>
                  <a:gd name="connsiteX2-261" fmla="*/ 264202 w 715845"/>
                  <a:gd name="connsiteY2-262" fmla="*/ 223173 h 613293"/>
                  <a:gd name="connsiteX3-263" fmla="*/ 459262 w 715845"/>
                  <a:gd name="connsiteY3-264" fmla="*/ 0 h 613293"/>
                  <a:gd name="connsiteX4-265" fmla="*/ 715845 w 715845"/>
                  <a:gd name="connsiteY4-266" fmla="*/ 284696 h 613293"/>
                  <a:gd name="connsiteX0-267" fmla="*/ 0 w 713782"/>
                  <a:gd name="connsiteY0-268" fmla="*/ 349269 h 349269"/>
                  <a:gd name="connsiteX1-269" fmla="*/ 262139 w 713782"/>
                  <a:gd name="connsiteY1-270" fmla="*/ 223173 h 349269"/>
                  <a:gd name="connsiteX2-271" fmla="*/ 457199 w 713782"/>
                  <a:gd name="connsiteY2-272" fmla="*/ 0 h 349269"/>
                  <a:gd name="connsiteX3-273" fmla="*/ 713782 w 713782"/>
                  <a:gd name="connsiteY3-274" fmla="*/ 284696 h 349269"/>
                  <a:gd name="connsiteX0-275" fmla="*/ 0 w 457199"/>
                  <a:gd name="connsiteY0-276" fmla="*/ 349269 h 349269"/>
                  <a:gd name="connsiteX1-277" fmla="*/ 262139 w 457199"/>
                  <a:gd name="connsiteY1-278" fmla="*/ 223173 h 349269"/>
                  <a:gd name="connsiteX2-279" fmla="*/ 457199 w 457199"/>
                  <a:gd name="connsiteY2-280" fmla="*/ 0 h 34926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</a:cxnLst>
                <a:rect l="l" t="t" r="r" b="b"/>
                <a:pathLst>
                  <a:path w="457199" h="349269">
                    <a:moveTo>
                      <a:pt x="0" y="349269"/>
                    </a:moveTo>
                    <a:cubicBezTo>
                      <a:pt x="20092" y="284249"/>
                      <a:pt x="185939" y="281384"/>
                      <a:pt x="262139" y="223173"/>
                    </a:cubicBezTo>
                    <a:cubicBezTo>
                      <a:pt x="338339" y="164962"/>
                      <a:pt x="392179" y="0"/>
                      <a:pt x="457199" y="0"/>
                    </a:cubicBezTo>
                  </a:path>
                </a:pathLst>
              </a:custGeom>
              <a:noFill/>
              <a:ln w="28575" cap="rnd">
                <a:solidFill>
                  <a:schemeClr val="bg1">
                    <a:alpha val="8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9" name="五角星 2"/>
              <p:cNvSpPr/>
              <p:nvPr/>
            </p:nvSpPr>
            <p:spPr>
              <a:xfrm rot="6997346">
                <a:off x="11587935" y="4901938"/>
                <a:ext cx="128719" cy="147271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-1" fmla="*/ 0 w 914398"/>
                  <a:gd name="connsiteY0-2" fmla="*/ 349269 h 923906"/>
                  <a:gd name="connsiteX1-3" fmla="*/ 262139 w 914398"/>
                  <a:gd name="connsiteY1-4" fmla="*/ 223173 h 923906"/>
                  <a:gd name="connsiteX2-5" fmla="*/ 457199 w 914398"/>
                  <a:gd name="connsiteY2-6" fmla="*/ 0 h 923906"/>
                  <a:gd name="connsiteX3-7" fmla="*/ 652259 w 914398"/>
                  <a:gd name="connsiteY3-8" fmla="*/ 223173 h 923906"/>
                  <a:gd name="connsiteX4-9" fmla="*/ 914398 w 914398"/>
                  <a:gd name="connsiteY4-10" fmla="*/ 349269 h 923906"/>
                  <a:gd name="connsiteX5-11" fmla="*/ 772813 w 914398"/>
                  <a:gd name="connsiteY5-12" fmla="*/ 613293 h 923906"/>
                  <a:gd name="connsiteX6-13" fmla="*/ 739764 w 914398"/>
                  <a:gd name="connsiteY6-14" fmla="*/ 914398 h 923906"/>
                  <a:gd name="connsiteX7-15" fmla="*/ 457199 w 914398"/>
                  <a:gd name="connsiteY7-16" fmla="*/ 854400 h 923906"/>
                  <a:gd name="connsiteX8-17" fmla="*/ 174634 w 914398"/>
                  <a:gd name="connsiteY8-18" fmla="*/ 914398 h 923906"/>
                  <a:gd name="connsiteX9-19" fmla="*/ 141585 w 914398"/>
                  <a:gd name="connsiteY9-20" fmla="*/ 613293 h 923906"/>
                  <a:gd name="connsiteX10-21" fmla="*/ 0 w 914398"/>
                  <a:gd name="connsiteY10-22" fmla="*/ 349269 h 923906"/>
                  <a:gd name="connsiteX0-23" fmla="*/ 0 w 916461"/>
                  <a:gd name="connsiteY0-24" fmla="*/ 349269 h 923906"/>
                  <a:gd name="connsiteX1-25" fmla="*/ 262139 w 916461"/>
                  <a:gd name="connsiteY1-26" fmla="*/ 223173 h 923906"/>
                  <a:gd name="connsiteX2-27" fmla="*/ 457199 w 916461"/>
                  <a:gd name="connsiteY2-28" fmla="*/ 0 h 923906"/>
                  <a:gd name="connsiteX3-29" fmla="*/ 652259 w 916461"/>
                  <a:gd name="connsiteY3-30" fmla="*/ 223173 h 923906"/>
                  <a:gd name="connsiteX4-31" fmla="*/ 914398 w 916461"/>
                  <a:gd name="connsiteY4-32" fmla="*/ 349269 h 923906"/>
                  <a:gd name="connsiteX5-33" fmla="*/ 772813 w 916461"/>
                  <a:gd name="connsiteY5-34" fmla="*/ 613293 h 923906"/>
                  <a:gd name="connsiteX6-35" fmla="*/ 739764 w 916461"/>
                  <a:gd name="connsiteY6-36" fmla="*/ 914398 h 923906"/>
                  <a:gd name="connsiteX7-37" fmla="*/ 457199 w 916461"/>
                  <a:gd name="connsiteY7-38" fmla="*/ 854400 h 923906"/>
                  <a:gd name="connsiteX8-39" fmla="*/ 174634 w 916461"/>
                  <a:gd name="connsiteY8-40" fmla="*/ 914398 h 923906"/>
                  <a:gd name="connsiteX9-41" fmla="*/ 141585 w 916461"/>
                  <a:gd name="connsiteY9-42" fmla="*/ 613293 h 923906"/>
                  <a:gd name="connsiteX10-43" fmla="*/ 0 w 916461"/>
                  <a:gd name="connsiteY10-44" fmla="*/ 349269 h 923906"/>
                  <a:gd name="connsiteX0-45" fmla="*/ 0 w 916461"/>
                  <a:gd name="connsiteY0-46" fmla="*/ 349269 h 923906"/>
                  <a:gd name="connsiteX1-47" fmla="*/ 262139 w 916461"/>
                  <a:gd name="connsiteY1-48" fmla="*/ 223173 h 923906"/>
                  <a:gd name="connsiteX2-49" fmla="*/ 457199 w 916461"/>
                  <a:gd name="connsiteY2-50" fmla="*/ 0 h 923906"/>
                  <a:gd name="connsiteX3-51" fmla="*/ 652259 w 916461"/>
                  <a:gd name="connsiteY3-52" fmla="*/ 223173 h 923906"/>
                  <a:gd name="connsiteX4-53" fmla="*/ 914398 w 916461"/>
                  <a:gd name="connsiteY4-54" fmla="*/ 349269 h 923906"/>
                  <a:gd name="connsiteX5-55" fmla="*/ 772813 w 916461"/>
                  <a:gd name="connsiteY5-56" fmla="*/ 613293 h 923906"/>
                  <a:gd name="connsiteX6-57" fmla="*/ 739764 w 916461"/>
                  <a:gd name="connsiteY6-58" fmla="*/ 914398 h 923906"/>
                  <a:gd name="connsiteX7-59" fmla="*/ 457199 w 916461"/>
                  <a:gd name="connsiteY7-60" fmla="*/ 854400 h 923906"/>
                  <a:gd name="connsiteX8-61" fmla="*/ 174634 w 916461"/>
                  <a:gd name="connsiteY8-62" fmla="*/ 914398 h 923906"/>
                  <a:gd name="connsiteX9-63" fmla="*/ 141585 w 916461"/>
                  <a:gd name="connsiteY9-64" fmla="*/ 613293 h 923906"/>
                  <a:gd name="connsiteX10-65" fmla="*/ 0 w 916461"/>
                  <a:gd name="connsiteY10-66" fmla="*/ 349269 h 923906"/>
                  <a:gd name="connsiteX0-67" fmla="*/ 2063 w 918524"/>
                  <a:gd name="connsiteY0-68" fmla="*/ 349269 h 923906"/>
                  <a:gd name="connsiteX1-69" fmla="*/ 264202 w 918524"/>
                  <a:gd name="connsiteY1-70" fmla="*/ 223173 h 923906"/>
                  <a:gd name="connsiteX2-71" fmla="*/ 459262 w 918524"/>
                  <a:gd name="connsiteY2-72" fmla="*/ 0 h 923906"/>
                  <a:gd name="connsiteX3-73" fmla="*/ 654322 w 918524"/>
                  <a:gd name="connsiteY3-74" fmla="*/ 223173 h 923906"/>
                  <a:gd name="connsiteX4-75" fmla="*/ 916461 w 918524"/>
                  <a:gd name="connsiteY4-76" fmla="*/ 349269 h 923906"/>
                  <a:gd name="connsiteX5-77" fmla="*/ 774876 w 918524"/>
                  <a:gd name="connsiteY5-78" fmla="*/ 613293 h 923906"/>
                  <a:gd name="connsiteX6-79" fmla="*/ 741827 w 918524"/>
                  <a:gd name="connsiteY6-80" fmla="*/ 914398 h 923906"/>
                  <a:gd name="connsiteX7-81" fmla="*/ 459262 w 918524"/>
                  <a:gd name="connsiteY7-82" fmla="*/ 854400 h 923906"/>
                  <a:gd name="connsiteX8-83" fmla="*/ 176697 w 918524"/>
                  <a:gd name="connsiteY8-84" fmla="*/ 914398 h 923906"/>
                  <a:gd name="connsiteX9-85" fmla="*/ 143648 w 918524"/>
                  <a:gd name="connsiteY9-86" fmla="*/ 613293 h 923906"/>
                  <a:gd name="connsiteX10-87" fmla="*/ 2063 w 918524"/>
                  <a:gd name="connsiteY10-88" fmla="*/ 349269 h 923906"/>
                  <a:gd name="connsiteX0-89" fmla="*/ 2063 w 918524"/>
                  <a:gd name="connsiteY0-90" fmla="*/ 349269 h 923906"/>
                  <a:gd name="connsiteX1-91" fmla="*/ 264202 w 918524"/>
                  <a:gd name="connsiteY1-92" fmla="*/ 223173 h 923906"/>
                  <a:gd name="connsiteX2-93" fmla="*/ 459262 w 918524"/>
                  <a:gd name="connsiteY2-94" fmla="*/ 0 h 923906"/>
                  <a:gd name="connsiteX3-95" fmla="*/ 654322 w 918524"/>
                  <a:gd name="connsiteY3-96" fmla="*/ 223173 h 923906"/>
                  <a:gd name="connsiteX4-97" fmla="*/ 916461 w 918524"/>
                  <a:gd name="connsiteY4-98" fmla="*/ 349269 h 923906"/>
                  <a:gd name="connsiteX5-99" fmla="*/ 774876 w 918524"/>
                  <a:gd name="connsiteY5-100" fmla="*/ 613293 h 923906"/>
                  <a:gd name="connsiteX6-101" fmla="*/ 741827 w 918524"/>
                  <a:gd name="connsiteY6-102" fmla="*/ 914398 h 923906"/>
                  <a:gd name="connsiteX7-103" fmla="*/ 459262 w 918524"/>
                  <a:gd name="connsiteY7-104" fmla="*/ 854400 h 923906"/>
                  <a:gd name="connsiteX8-105" fmla="*/ 176697 w 918524"/>
                  <a:gd name="connsiteY8-106" fmla="*/ 914398 h 923906"/>
                  <a:gd name="connsiteX9-107" fmla="*/ 143648 w 918524"/>
                  <a:gd name="connsiteY9-108" fmla="*/ 613293 h 923906"/>
                  <a:gd name="connsiteX10-109" fmla="*/ 2063 w 918524"/>
                  <a:gd name="connsiteY10-110" fmla="*/ 349269 h 923906"/>
                  <a:gd name="connsiteX0-111" fmla="*/ 2063 w 918524"/>
                  <a:gd name="connsiteY0-112" fmla="*/ 349269 h 923906"/>
                  <a:gd name="connsiteX1-113" fmla="*/ 264202 w 918524"/>
                  <a:gd name="connsiteY1-114" fmla="*/ 223173 h 923906"/>
                  <a:gd name="connsiteX2-115" fmla="*/ 459262 w 918524"/>
                  <a:gd name="connsiteY2-116" fmla="*/ 0 h 923906"/>
                  <a:gd name="connsiteX3-117" fmla="*/ 654322 w 918524"/>
                  <a:gd name="connsiteY3-118" fmla="*/ 223173 h 923906"/>
                  <a:gd name="connsiteX4-119" fmla="*/ 916461 w 918524"/>
                  <a:gd name="connsiteY4-120" fmla="*/ 349269 h 923906"/>
                  <a:gd name="connsiteX5-121" fmla="*/ 774876 w 918524"/>
                  <a:gd name="connsiteY5-122" fmla="*/ 613293 h 923906"/>
                  <a:gd name="connsiteX6-123" fmla="*/ 741827 w 918524"/>
                  <a:gd name="connsiteY6-124" fmla="*/ 914398 h 923906"/>
                  <a:gd name="connsiteX7-125" fmla="*/ 459262 w 918524"/>
                  <a:gd name="connsiteY7-126" fmla="*/ 854400 h 923906"/>
                  <a:gd name="connsiteX8-127" fmla="*/ 176697 w 918524"/>
                  <a:gd name="connsiteY8-128" fmla="*/ 914398 h 923906"/>
                  <a:gd name="connsiteX9-129" fmla="*/ 143648 w 918524"/>
                  <a:gd name="connsiteY9-130" fmla="*/ 613293 h 923906"/>
                  <a:gd name="connsiteX10-131" fmla="*/ 2063 w 918524"/>
                  <a:gd name="connsiteY10-132" fmla="*/ 349269 h 923906"/>
                  <a:gd name="connsiteX0-133" fmla="*/ 2063 w 918524"/>
                  <a:gd name="connsiteY0-134" fmla="*/ 349269 h 923906"/>
                  <a:gd name="connsiteX1-135" fmla="*/ 264202 w 918524"/>
                  <a:gd name="connsiteY1-136" fmla="*/ 223173 h 923906"/>
                  <a:gd name="connsiteX2-137" fmla="*/ 459262 w 918524"/>
                  <a:gd name="connsiteY2-138" fmla="*/ 0 h 923906"/>
                  <a:gd name="connsiteX3-139" fmla="*/ 654322 w 918524"/>
                  <a:gd name="connsiteY3-140" fmla="*/ 223173 h 923906"/>
                  <a:gd name="connsiteX4-141" fmla="*/ 916461 w 918524"/>
                  <a:gd name="connsiteY4-142" fmla="*/ 349269 h 923906"/>
                  <a:gd name="connsiteX5-143" fmla="*/ 774876 w 918524"/>
                  <a:gd name="connsiteY5-144" fmla="*/ 613293 h 923906"/>
                  <a:gd name="connsiteX6-145" fmla="*/ 741827 w 918524"/>
                  <a:gd name="connsiteY6-146" fmla="*/ 914398 h 923906"/>
                  <a:gd name="connsiteX7-147" fmla="*/ 459262 w 918524"/>
                  <a:gd name="connsiteY7-148" fmla="*/ 854400 h 923906"/>
                  <a:gd name="connsiteX8-149" fmla="*/ 176697 w 918524"/>
                  <a:gd name="connsiteY8-150" fmla="*/ 914398 h 923906"/>
                  <a:gd name="connsiteX9-151" fmla="*/ 143648 w 918524"/>
                  <a:gd name="connsiteY9-152" fmla="*/ 613293 h 923906"/>
                  <a:gd name="connsiteX10-153" fmla="*/ 2063 w 918524"/>
                  <a:gd name="connsiteY10-154" fmla="*/ 349269 h 923906"/>
                  <a:gd name="connsiteX0-155" fmla="*/ 654322 w 918524"/>
                  <a:gd name="connsiteY0-156" fmla="*/ 223173 h 923906"/>
                  <a:gd name="connsiteX1-157" fmla="*/ 916461 w 918524"/>
                  <a:gd name="connsiteY1-158" fmla="*/ 349269 h 923906"/>
                  <a:gd name="connsiteX2-159" fmla="*/ 774876 w 918524"/>
                  <a:gd name="connsiteY2-160" fmla="*/ 613293 h 923906"/>
                  <a:gd name="connsiteX3-161" fmla="*/ 741827 w 918524"/>
                  <a:gd name="connsiteY3-162" fmla="*/ 914398 h 923906"/>
                  <a:gd name="connsiteX4-163" fmla="*/ 459262 w 918524"/>
                  <a:gd name="connsiteY4-164" fmla="*/ 854400 h 923906"/>
                  <a:gd name="connsiteX5-165" fmla="*/ 176697 w 918524"/>
                  <a:gd name="connsiteY5-166" fmla="*/ 914398 h 923906"/>
                  <a:gd name="connsiteX6-167" fmla="*/ 143648 w 918524"/>
                  <a:gd name="connsiteY6-168" fmla="*/ 613293 h 923906"/>
                  <a:gd name="connsiteX7-169" fmla="*/ 2063 w 918524"/>
                  <a:gd name="connsiteY7-170" fmla="*/ 349269 h 923906"/>
                  <a:gd name="connsiteX8-171" fmla="*/ 264202 w 918524"/>
                  <a:gd name="connsiteY8-172" fmla="*/ 223173 h 923906"/>
                  <a:gd name="connsiteX9-173" fmla="*/ 459262 w 918524"/>
                  <a:gd name="connsiteY9-174" fmla="*/ 0 h 923906"/>
                  <a:gd name="connsiteX10-175" fmla="*/ 715845 w 918524"/>
                  <a:gd name="connsiteY10-176" fmla="*/ 284696 h 923906"/>
                  <a:gd name="connsiteX0-177" fmla="*/ 916461 w 918524"/>
                  <a:gd name="connsiteY0-178" fmla="*/ 349269 h 923906"/>
                  <a:gd name="connsiteX1-179" fmla="*/ 774876 w 918524"/>
                  <a:gd name="connsiteY1-180" fmla="*/ 613293 h 923906"/>
                  <a:gd name="connsiteX2-181" fmla="*/ 741827 w 918524"/>
                  <a:gd name="connsiteY2-182" fmla="*/ 914398 h 923906"/>
                  <a:gd name="connsiteX3-183" fmla="*/ 459262 w 918524"/>
                  <a:gd name="connsiteY3-184" fmla="*/ 854400 h 923906"/>
                  <a:gd name="connsiteX4-185" fmla="*/ 176697 w 918524"/>
                  <a:gd name="connsiteY4-186" fmla="*/ 914398 h 923906"/>
                  <a:gd name="connsiteX5-187" fmla="*/ 143648 w 918524"/>
                  <a:gd name="connsiteY5-188" fmla="*/ 613293 h 923906"/>
                  <a:gd name="connsiteX6-189" fmla="*/ 2063 w 918524"/>
                  <a:gd name="connsiteY6-190" fmla="*/ 349269 h 923906"/>
                  <a:gd name="connsiteX7-191" fmla="*/ 264202 w 918524"/>
                  <a:gd name="connsiteY7-192" fmla="*/ 223173 h 923906"/>
                  <a:gd name="connsiteX8-193" fmla="*/ 459262 w 918524"/>
                  <a:gd name="connsiteY8-194" fmla="*/ 0 h 923906"/>
                  <a:gd name="connsiteX9-195" fmla="*/ 715845 w 918524"/>
                  <a:gd name="connsiteY9-196" fmla="*/ 284696 h 923906"/>
                  <a:gd name="connsiteX0-197" fmla="*/ 774876 w 774876"/>
                  <a:gd name="connsiteY0-198" fmla="*/ 613293 h 923906"/>
                  <a:gd name="connsiteX1-199" fmla="*/ 741827 w 774876"/>
                  <a:gd name="connsiteY1-200" fmla="*/ 914398 h 923906"/>
                  <a:gd name="connsiteX2-201" fmla="*/ 459262 w 774876"/>
                  <a:gd name="connsiteY2-202" fmla="*/ 854400 h 923906"/>
                  <a:gd name="connsiteX3-203" fmla="*/ 176697 w 774876"/>
                  <a:gd name="connsiteY3-204" fmla="*/ 914398 h 923906"/>
                  <a:gd name="connsiteX4-205" fmla="*/ 143648 w 774876"/>
                  <a:gd name="connsiteY4-206" fmla="*/ 613293 h 923906"/>
                  <a:gd name="connsiteX5-207" fmla="*/ 2063 w 774876"/>
                  <a:gd name="connsiteY5-208" fmla="*/ 349269 h 923906"/>
                  <a:gd name="connsiteX6-209" fmla="*/ 264202 w 774876"/>
                  <a:gd name="connsiteY6-210" fmla="*/ 223173 h 923906"/>
                  <a:gd name="connsiteX7-211" fmla="*/ 459262 w 774876"/>
                  <a:gd name="connsiteY7-212" fmla="*/ 0 h 923906"/>
                  <a:gd name="connsiteX8-213" fmla="*/ 715845 w 774876"/>
                  <a:gd name="connsiteY8-214" fmla="*/ 284696 h 923906"/>
                  <a:gd name="connsiteX0-215" fmla="*/ 741827 w 741827"/>
                  <a:gd name="connsiteY0-216" fmla="*/ 914398 h 923906"/>
                  <a:gd name="connsiteX1-217" fmla="*/ 459262 w 741827"/>
                  <a:gd name="connsiteY1-218" fmla="*/ 854400 h 923906"/>
                  <a:gd name="connsiteX2-219" fmla="*/ 176697 w 741827"/>
                  <a:gd name="connsiteY2-220" fmla="*/ 914398 h 923906"/>
                  <a:gd name="connsiteX3-221" fmla="*/ 143648 w 741827"/>
                  <a:gd name="connsiteY3-222" fmla="*/ 613293 h 923906"/>
                  <a:gd name="connsiteX4-223" fmla="*/ 2063 w 741827"/>
                  <a:gd name="connsiteY4-224" fmla="*/ 349269 h 923906"/>
                  <a:gd name="connsiteX5-225" fmla="*/ 264202 w 741827"/>
                  <a:gd name="connsiteY5-226" fmla="*/ 223173 h 923906"/>
                  <a:gd name="connsiteX6-227" fmla="*/ 459262 w 741827"/>
                  <a:gd name="connsiteY6-228" fmla="*/ 0 h 923906"/>
                  <a:gd name="connsiteX7-229" fmla="*/ 715845 w 741827"/>
                  <a:gd name="connsiteY7-230" fmla="*/ 284696 h 923906"/>
                  <a:gd name="connsiteX0-231" fmla="*/ 459262 w 715845"/>
                  <a:gd name="connsiteY0-232" fmla="*/ 854400 h 916632"/>
                  <a:gd name="connsiteX1-233" fmla="*/ 176697 w 715845"/>
                  <a:gd name="connsiteY1-234" fmla="*/ 914398 h 916632"/>
                  <a:gd name="connsiteX2-235" fmla="*/ 143648 w 715845"/>
                  <a:gd name="connsiteY2-236" fmla="*/ 613293 h 916632"/>
                  <a:gd name="connsiteX3-237" fmla="*/ 2063 w 715845"/>
                  <a:gd name="connsiteY3-238" fmla="*/ 349269 h 916632"/>
                  <a:gd name="connsiteX4-239" fmla="*/ 264202 w 715845"/>
                  <a:gd name="connsiteY4-240" fmla="*/ 223173 h 916632"/>
                  <a:gd name="connsiteX5-241" fmla="*/ 459262 w 715845"/>
                  <a:gd name="connsiteY5-242" fmla="*/ 0 h 916632"/>
                  <a:gd name="connsiteX6-243" fmla="*/ 715845 w 715845"/>
                  <a:gd name="connsiteY6-244" fmla="*/ 284696 h 916632"/>
                  <a:gd name="connsiteX0-245" fmla="*/ 176697 w 715845"/>
                  <a:gd name="connsiteY0-246" fmla="*/ 914398 h 914398"/>
                  <a:gd name="connsiteX1-247" fmla="*/ 143648 w 715845"/>
                  <a:gd name="connsiteY1-248" fmla="*/ 613293 h 914398"/>
                  <a:gd name="connsiteX2-249" fmla="*/ 2063 w 715845"/>
                  <a:gd name="connsiteY2-250" fmla="*/ 349269 h 914398"/>
                  <a:gd name="connsiteX3-251" fmla="*/ 264202 w 715845"/>
                  <a:gd name="connsiteY3-252" fmla="*/ 223173 h 914398"/>
                  <a:gd name="connsiteX4-253" fmla="*/ 459262 w 715845"/>
                  <a:gd name="connsiteY4-254" fmla="*/ 0 h 914398"/>
                  <a:gd name="connsiteX5-255" fmla="*/ 715845 w 715845"/>
                  <a:gd name="connsiteY5-256" fmla="*/ 284696 h 914398"/>
                  <a:gd name="connsiteX0-257" fmla="*/ 143648 w 715845"/>
                  <a:gd name="connsiteY0-258" fmla="*/ 613293 h 613293"/>
                  <a:gd name="connsiteX1-259" fmla="*/ 2063 w 715845"/>
                  <a:gd name="connsiteY1-260" fmla="*/ 349269 h 613293"/>
                  <a:gd name="connsiteX2-261" fmla="*/ 264202 w 715845"/>
                  <a:gd name="connsiteY2-262" fmla="*/ 223173 h 613293"/>
                  <a:gd name="connsiteX3-263" fmla="*/ 459262 w 715845"/>
                  <a:gd name="connsiteY3-264" fmla="*/ 0 h 613293"/>
                  <a:gd name="connsiteX4-265" fmla="*/ 715845 w 715845"/>
                  <a:gd name="connsiteY4-266" fmla="*/ 284696 h 613293"/>
                  <a:gd name="connsiteX0-267" fmla="*/ 0 w 713782"/>
                  <a:gd name="connsiteY0-268" fmla="*/ 349269 h 349269"/>
                  <a:gd name="connsiteX1-269" fmla="*/ 262139 w 713782"/>
                  <a:gd name="connsiteY1-270" fmla="*/ 223173 h 349269"/>
                  <a:gd name="connsiteX2-271" fmla="*/ 457199 w 713782"/>
                  <a:gd name="connsiteY2-272" fmla="*/ 0 h 349269"/>
                  <a:gd name="connsiteX3-273" fmla="*/ 713782 w 713782"/>
                  <a:gd name="connsiteY3-274" fmla="*/ 284696 h 349269"/>
                  <a:gd name="connsiteX0-275" fmla="*/ 0 w 457199"/>
                  <a:gd name="connsiteY0-276" fmla="*/ 349269 h 349269"/>
                  <a:gd name="connsiteX1-277" fmla="*/ 262139 w 457199"/>
                  <a:gd name="connsiteY1-278" fmla="*/ 223173 h 349269"/>
                  <a:gd name="connsiteX2-279" fmla="*/ 457199 w 457199"/>
                  <a:gd name="connsiteY2-280" fmla="*/ 0 h 349269"/>
                  <a:gd name="connsiteX0-281" fmla="*/ 0 w 195060"/>
                  <a:gd name="connsiteY0-282" fmla="*/ 223173 h 223173"/>
                  <a:gd name="connsiteX1-283" fmla="*/ 195060 w 195060"/>
                  <a:gd name="connsiteY1-284" fmla="*/ 0 h 223173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</a:cxnLst>
                <a:rect l="l" t="t" r="r" b="b"/>
                <a:pathLst>
                  <a:path w="195060" h="223173">
                    <a:moveTo>
                      <a:pt x="0" y="223173"/>
                    </a:moveTo>
                    <a:cubicBezTo>
                      <a:pt x="76200" y="164962"/>
                      <a:pt x="130040" y="0"/>
                      <a:pt x="195060" y="0"/>
                    </a:cubicBezTo>
                  </a:path>
                </a:pathLst>
              </a:custGeom>
              <a:noFill/>
              <a:ln w="28575" cap="rnd">
                <a:solidFill>
                  <a:schemeClr val="bg1">
                    <a:alpha val="6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50" name="组合 49"/>
          <p:cNvGrpSpPr/>
          <p:nvPr/>
        </p:nvGrpSpPr>
        <p:grpSpPr>
          <a:xfrm>
            <a:off x="-2007" y="4520689"/>
            <a:ext cx="12194007" cy="2322797"/>
            <a:chOff x="-2007" y="4535203"/>
            <a:chExt cx="12194007" cy="2322797"/>
          </a:xfrm>
        </p:grpSpPr>
        <p:sp>
          <p:nvSpPr>
            <p:cNvPr id="51" name="任意多边形 38"/>
            <p:cNvSpPr/>
            <p:nvPr/>
          </p:nvSpPr>
          <p:spPr>
            <a:xfrm>
              <a:off x="1" y="4546271"/>
              <a:ext cx="12191999" cy="2311729"/>
            </a:xfrm>
            <a:custGeom>
              <a:avLst/>
              <a:gdLst>
                <a:gd name="connsiteX0" fmla="*/ 12191999 w 12191999"/>
                <a:gd name="connsiteY0" fmla="*/ 0 h 2311729"/>
                <a:gd name="connsiteX1" fmla="*/ 12191999 w 12191999"/>
                <a:gd name="connsiteY1" fmla="*/ 2311729 h 2311729"/>
                <a:gd name="connsiteX2" fmla="*/ 0 w 12191999"/>
                <a:gd name="connsiteY2" fmla="*/ 2311729 h 2311729"/>
                <a:gd name="connsiteX3" fmla="*/ 0 w 12191999"/>
                <a:gd name="connsiteY3" fmla="*/ 2020458 h 2311729"/>
                <a:gd name="connsiteX4" fmla="*/ 0 w 12191999"/>
                <a:gd name="connsiteY4" fmla="*/ 237172 h 2311729"/>
                <a:gd name="connsiteX5" fmla="*/ 63480 w 12191999"/>
                <a:gd name="connsiteY5" fmla="*/ 213939 h 2311729"/>
                <a:gd name="connsiteX6" fmla="*/ 348343 w 12191999"/>
                <a:gd name="connsiteY6" fmla="*/ 170871 h 2311729"/>
                <a:gd name="connsiteX7" fmla="*/ 1306287 w 12191999"/>
                <a:gd name="connsiteY7" fmla="*/ 1128815 h 2311729"/>
                <a:gd name="connsiteX8" fmla="*/ 1286825 w 12191999"/>
                <a:gd name="connsiteY8" fmla="*/ 1321874 h 2311729"/>
                <a:gd name="connsiteX9" fmla="*/ 1256605 w 12191999"/>
                <a:gd name="connsiteY9" fmla="*/ 1419229 h 2311729"/>
                <a:gd name="connsiteX10" fmla="*/ 1344679 w 12191999"/>
                <a:gd name="connsiteY10" fmla="*/ 1371424 h 2311729"/>
                <a:gd name="connsiteX11" fmla="*/ 1683656 w 12191999"/>
                <a:gd name="connsiteY11" fmla="*/ 1302987 h 2311729"/>
                <a:gd name="connsiteX12" fmla="*/ 2299446 w 12191999"/>
                <a:gd name="connsiteY12" fmla="*/ 1558056 h 2311729"/>
                <a:gd name="connsiteX13" fmla="*/ 2381189 w 12191999"/>
                <a:gd name="connsiteY13" fmla="*/ 1657129 h 2311729"/>
                <a:gd name="connsiteX14" fmla="*/ 2427737 w 12191999"/>
                <a:gd name="connsiteY14" fmla="*/ 1596410 h 2311729"/>
                <a:gd name="connsiteX15" fmla="*/ 3069771 w 12191999"/>
                <a:gd name="connsiteY15" fmla="*/ 1302987 h 2311729"/>
                <a:gd name="connsiteX16" fmla="*/ 3544503 w 12191999"/>
                <a:gd name="connsiteY16" fmla="*/ 1447998 h 2311729"/>
                <a:gd name="connsiteX17" fmla="*/ 3657745 w 12191999"/>
                <a:gd name="connsiteY17" fmla="*/ 1541431 h 2311729"/>
                <a:gd name="connsiteX18" fmla="*/ 3713651 w 12191999"/>
                <a:gd name="connsiteY18" fmla="*/ 1519404 h 2311729"/>
                <a:gd name="connsiteX19" fmla="*/ 3897086 w 12191999"/>
                <a:gd name="connsiteY19" fmla="*/ 1491671 h 2311729"/>
                <a:gd name="connsiteX20" fmla="*/ 4241977 w 12191999"/>
                <a:gd name="connsiteY20" fmla="*/ 1597020 h 2311729"/>
                <a:gd name="connsiteX21" fmla="*/ 4317999 w 12191999"/>
                <a:gd name="connsiteY21" fmla="*/ 1659743 h 2311729"/>
                <a:gd name="connsiteX22" fmla="*/ 4359994 w 12191999"/>
                <a:gd name="connsiteY22" fmla="*/ 1582372 h 2311729"/>
                <a:gd name="connsiteX23" fmla="*/ 5021945 w 12191999"/>
                <a:gd name="connsiteY23" fmla="*/ 1230415 h 2311729"/>
                <a:gd name="connsiteX24" fmla="*/ 5757498 w 12191999"/>
                <a:gd name="connsiteY24" fmla="*/ 1717972 h 2311729"/>
                <a:gd name="connsiteX25" fmla="*/ 5775109 w 12191999"/>
                <a:gd name="connsiteY25" fmla="*/ 1774705 h 2311729"/>
                <a:gd name="connsiteX26" fmla="*/ 5877396 w 12191999"/>
                <a:gd name="connsiteY26" fmla="*/ 1742952 h 2311729"/>
                <a:gd name="connsiteX27" fmla="*/ 5994403 w 12191999"/>
                <a:gd name="connsiteY27" fmla="*/ 1731157 h 2311729"/>
                <a:gd name="connsiteX28" fmla="*/ 6319003 w 12191999"/>
                <a:gd name="connsiteY28" fmla="*/ 1830310 h 2311729"/>
                <a:gd name="connsiteX29" fmla="*/ 6349718 w 12191999"/>
                <a:gd name="connsiteY29" fmla="*/ 1855653 h 2311729"/>
                <a:gd name="connsiteX30" fmla="*/ 6372196 w 12191999"/>
                <a:gd name="connsiteY30" fmla="*/ 1783240 h 2311729"/>
                <a:gd name="connsiteX31" fmla="*/ 7228113 w 12191999"/>
                <a:gd name="connsiteY31" fmla="*/ 1215901 h 2311729"/>
                <a:gd name="connsiteX32" fmla="*/ 7884955 w 12191999"/>
                <a:gd name="connsiteY32" fmla="*/ 1487974 h 2311729"/>
                <a:gd name="connsiteX33" fmla="*/ 7933395 w 12191999"/>
                <a:gd name="connsiteY33" fmla="*/ 1546684 h 2311729"/>
                <a:gd name="connsiteX34" fmla="*/ 8036368 w 12191999"/>
                <a:gd name="connsiteY34" fmla="*/ 1487498 h 2311729"/>
                <a:gd name="connsiteX35" fmla="*/ 8432799 w 12191999"/>
                <a:gd name="connsiteY35" fmla="*/ 1397328 h 2311729"/>
                <a:gd name="connsiteX36" fmla="*/ 9191035 w 12191999"/>
                <a:gd name="connsiteY36" fmla="*/ 1800479 h 2311729"/>
                <a:gd name="connsiteX37" fmla="*/ 9210518 w 12191999"/>
                <a:gd name="connsiteY37" fmla="*/ 1836373 h 2311729"/>
                <a:gd name="connsiteX38" fmla="*/ 9258709 w 12191999"/>
                <a:gd name="connsiteY38" fmla="*/ 1810216 h 2311729"/>
                <a:gd name="connsiteX39" fmla="*/ 9470570 w 12191999"/>
                <a:gd name="connsiteY39" fmla="*/ 1767443 h 2311729"/>
                <a:gd name="connsiteX40" fmla="*/ 9682431 w 12191999"/>
                <a:gd name="connsiteY40" fmla="*/ 1810216 h 2311729"/>
                <a:gd name="connsiteX41" fmla="*/ 9768141 w 12191999"/>
                <a:gd name="connsiteY41" fmla="*/ 1856738 h 2311729"/>
                <a:gd name="connsiteX42" fmla="*/ 9791010 w 12191999"/>
                <a:gd name="connsiteY42" fmla="*/ 1783067 h 2311729"/>
                <a:gd name="connsiteX43" fmla="*/ 10570028 w 12191999"/>
                <a:gd name="connsiteY43" fmla="*/ 1266699 h 2311729"/>
                <a:gd name="connsiteX44" fmla="*/ 10821441 w 12191999"/>
                <a:gd name="connsiteY44" fmla="*/ 1304709 h 2311729"/>
                <a:gd name="connsiteX45" fmla="*/ 10893902 w 12191999"/>
                <a:gd name="connsiteY45" fmla="*/ 1333259 h 2311729"/>
                <a:gd name="connsiteX46" fmla="*/ 10916253 w 12191999"/>
                <a:gd name="connsiteY46" fmla="*/ 1261255 h 2311729"/>
                <a:gd name="connsiteX47" fmla="*/ 11444514 w 12191999"/>
                <a:gd name="connsiteY47" fmla="*/ 911100 h 2311729"/>
                <a:gd name="connsiteX48" fmla="*/ 11446790 w 12191999"/>
                <a:gd name="connsiteY48" fmla="*/ 911330 h 2311729"/>
                <a:gd name="connsiteX49" fmla="*/ 11437256 w 12191999"/>
                <a:gd name="connsiteY49" fmla="*/ 816759 h 2311729"/>
                <a:gd name="connsiteX50" fmla="*/ 12173467 w 12191999"/>
                <a:gd name="connsiteY50" fmla="*/ 936 h 2311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2191999" h="2311729">
                  <a:moveTo>
                    <a:pt x="12191999" y="0"/>
                  </a:moveTo>
                  <a:lnTo>
                    <a:pt x="12191999" y="2311729"/>
                  </a:lnTo>
                  <a:lnTo>
                    <a:pt x="0" y="2311729"/>
                  </a:lnTo>
                  <a:lnTo>
                    <a:pt x="0" y="2020458"/>
                  </a:lnTo>
                  <a:lnTo>
                    <a:pt x="0" y="237172"/>
                  </a:lnTo>
                  <a:lnTo>
                    <a:pt x="63480" y="213939"/>
                  </a:lnTo>
                  <a:cubicBezTo>
                    <a:pt x="153468" y="185949"/>
                    <a:pt x="249145" y="170871"/>
                    <a:pt x="348343" y="170871"/>
                  </a:cubicBezTo>
                  <a:cubicBezTo>
                    <a:pt x="877401" y="170871"/>
                    <a:pt x="1306287" y="599757"/>
                    <a:pt x="1306287" y="1128815"/>
                  </a:cubicBezTo>
                  <a:cubicBezTo>
                    <a:pt x="1306287" y="1194948"/>
                    <a:pt x="1299586" y="1259515"/>
                    <a:pt x="1286825" y="1321874"/>
                  </a:cubicBezTo>
                  <a:lnTo>
                    <a:pt x="1256605" y="1419229"/>
                  </a:lnTo>
                  <a:lnTo>
                    <a:pt x="1344679" y="1371424"/>
                  </a:lnTo>
                  <a:cubicBezTo>
                    <a:pt x="1448867" y="1327356"/>
                    <a:pt x="1563416" y="1302987"/>
                    <a:pt x="1683656" y="1302987"/>
                  </a:cubicBezTo>
                  <a:cubicBezTo>
                    <a:pt x="1924137" y="1302987"/>
                    <a:pt x="2141852" y="1400461"/>
                    <a:pt x="2299446" y="1558056"/>
                  </a:cubicBezTo>
                  <a:lnTo>
                    <a:pt x="2381189" y="1657129"/>
                  </a:lnTo>
                  <a:lnTo>
                    <a:pt x="2427737" y="1596410"/>
                  </a:lnTo>
                  <a:cubicBezTo>
                    <a:pt x="2583425" y="1416679"/>
                    <a:pt x="2813321" y="1302987"/>
                    <a:pt x="3069771" y="1302987"/>
                  </a:cubicBezTo>
                  <a:cubicBezTo>
                    <a:pt x="3245622" y="1302987"/>
                    <a:pt x="3408987" y="1356446"/>
                    <a:pt x="3544503" y="1447998"/>
                  </a:cubicBezTo>
                  <a:lnTo>
                    <a:pt x="3657745" y="1541431"/>
                  </a:lnTo>
                  <a:lnTo>
                    <a:pt x="3713651" y="1519404"/>
                  </a:lnTo>
                  <a:cubicBezTo>
                    <a:pt x="3771598" y="1501381"/>
                    <a:pt x="3833208" y="1491671"/>
                    <a:pt x="3897086" y="1491671"/>
                  </a:cubicBezTo>
                  <a:cubicBezTo>
                    <a:pt x="4024841" y="1491671"/>
                    <a:pt x="4143526" y="1530508"/>
                    <a:pt x="4241977" y="1597020"/>
                  </a:cubicBezTo>
                  <a:lnTo>
                    <a:pt x="4317999" y="1659743"/>
                  </a:lnTo>
                  <a:lnTo>
                    <a:pt x="4359994" y="1582372"/>
                  </a:lnTo>
                  <a:cubicBezTo>
                    <a:pt x="4503453" y="1370026"/>
                    <a:pt x="4746395" y="1230415"/>
                    <a:pt x="5021945" y="1230415"/>
                  </a:cubicBezTo>
                  <a:cubicBezTo>
                    <a:pt x="5352605" y="1230415"/>
                    <a:pt x="5636309" y="1431455"/>
                    <a:pt x="5757498" y="1717972"/>
                  </a:cubicBezTo>
                  <a:lnTo>
                    <a:pt x="5775109" y="1774705"/>
                  </a:lnTo>
                  <a:lnTo>
                    <a:pt x="5877396" y="1742952"/>
                  </a:lnTo>
                  <a:cubicBezTo>
                    <a:pt x="5915189" y="1735219"/>
                    <a:pt x="5954321" y="1731157"/>
                    <a:pt x="5994403" y="1731157"/>
                  </a:cubicBezTo>
                  <a:cubicBezTo>
                    <a:pt x="6114640" y="1731157"/>
                    <a:pt x="6226343" y="1767710"/>
                    <a:pt x="6319003" y="1830310"/>
                  </a:cubicBezTo>
                  <a:lnTo>
                    <a:pt x="6349718" y="1855653"/>
                  </a:lnTo>
                  <a:lnTo>
                    <a:pt x="6372196" y="1783240"/>
                  </a:lnTo>
                  <a:cubicBezTo>
                    <a:pt x="6513213" y="1449839"/>
                    <a:pt x="6843343" y="1215901"/>
                    <a:pt x="7228113" y="1215901"/>
                  </a:cubicBezTo>
                  <a:cubicBezTo>
                    <a:pt x="7484626" y="1215901"/>
                    <a:pt x="7716855" y="1319874"/>
                    <a:pt x="7884955" y="1487974"/>
                  </a:cubicBezTo>
                  <a:lnTo>
                    <a:pt x="7933395" y="1546684"/>
                  </a:lnTo>
                  <a:lnTo>
                    <a:pt x="8036368" y="1487498"/>
                  </a:lnTo>
                  <a:cubicBezTo>
                    <a:pt x="8156294" y="1429711"/>
                    <a:pt x="8290765" y="1397328"/>
                    <a:pt x="8432799" y="1397328"/>
                  </a:cubicBezTo>
                  <a:cubicBezTo>
                    <a:pt x="8748430" y="1397328"/>
                    <a:pt x="9026710" y="1557246"/>
                    <a:pt x="9191035" y="1800479"/>
                  </a:cubicBezTo>
                  <a:lnTo>
                    <a:pt x="9210518" y="1836373"/>
                  </a:lnTo>
                  <a:lnTo>
                    <a:pt x="9258709" y="1810216"/>
                  </a:lnTo>
                  <a:cubicBezTo>
                    <a:pt x="9323827" y="1782674"/>
                    <a:pt x="9395420" y="1767443"/>
                    <a:pt x="9470570" y="1767443"/>
                  </a:cubicBezTo>
                  <a:cubicBezTo>
                    <a:pt x="9545720" y="1767443"/>
                    <a:pt x="9617313" y="1782674"/>
                    <a:pt x="9682431" y="1810216"/>
                  </a:cubicBezTo>
                  <a:lnTo>
                    <a:pt x="9768141" y="1856738"/>
                  </a:lnTo>
                  <a:lnTo>
                    <a:pt x="9791010" y="1783067"/>
                  </a:lnTo>
                  <a:cubicBezTo>
                    <a:pt x="9919358" y="1479619"/>
                    <a:pt x="10219827" y="1266699"/>
                    <a:pt x="10570028" y="1266699"/>
                  </a:cubicBezTo>
                  <a:cubicBezTo>
                    <a:pt x="10657578" y="1266699"/>
                    <a:pt x="10742020" y="1280007"/>
                    <a:pt x="10821441" y="1304709"/>
                  </a:cubicBezTo>
                  <a:lnTo>
                    <a:pt x="10893902" y="1333259"/>
                  </a:lnTo>
                  <a:lnTo>
                    <a:pt x="10916253" y="1261255"/>
                  </a:lnTo>
                  <a:cubicBezTo>
                    <a:pt x="11003287" y="1055484"/>
                    <a:pt x="11207039" y="911100"/>
                    <a:pt x="11444514" y="911100"/>
                  </a:cubicBezTo>
                  <a:lnTo>
                    <a:pt x="11446790" y="911330"/>
                  </a:lnTo>
                  <a:lnTo>
                    <a:pt x="11437256" y="816759"/>
                  </a:lnTo>
                  <a:cubicBezTo>
                    <a:pt x="11437256" y="392161"/>
                    <a:pt x="11759948" y="42931"/>
                    <a:pt x="12173467" y="93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90500" dir="16200000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2" name="任意多边形 80"/>
            <p:cNvSpPr/>
            <p:nvPr/>
          </p:nvSpPr>
          <p:spPr>
            <a:xfrm>
              <a:off x="-2007" y="4535203"/>
              <a:ext cx="12191999" cy="2311729"/>
            </a:xfrm>
            <a:custGeom>
              <a:avLst/>
              <a:gdLst>
                <a:gd name="connsiteX0" fmla="*/ 12191999 w 12191999"/>
                <a:gd name="connsiteY0" fmla="*/ 0 h 2311729"/>
                <a:gd name="connsiteX1" fmla="*/ 12191999 w 12191999"/>
                <a:gd name="connsiteY1" fmla="*/ 2311729 h 2311729"/>
                <a:gd name="connsiteX2" fmla="*/ 0 w 12191999"/>
                <a:gd name="connsiteY2" fmla="*/ 2311729 h 2311729"/>
                <a:gd name="connsiteX3" fmla="*/ 0 w 12191999"/>
                <a:gd name="connsiteY3" fmla="*/ 2020458 h 2311729"/>
                <a:gd name="connsiteX4" fmla="*/ 0 w 12191999"/>
                <a:gd name="connsiteY4" fmla="*/ 237172 h 2311729"/>
                <a:gd name="connsiteX5" fmla="*/ 63480 w 12191999"/>
                <a:gd name="connsiteY5" fmla="*/ 213939 h 2311729"/>
                <a:gd name="connsiteX6" fmla="*/ 348343 w 12191999"/>
                <a:gd name="connsiteY6" fmla="*/ 170871 h 2311729"/>
                <a:gd name="connsiteX7" fmla="*/ 1306287 w 12191999"/>
                <a:gd name="connsiteY7" fmla="*/ 1128815 h 2311729"/>
                <a:gd name="connsiteX8" fmla="*/ 1286825 w 12191999"/>
                <a:gd name="connsiteY8" fmla="*/ 1321874 h 2311729"/>
                <a:gd name="connsiteX9" fmla="*/ 1256605 w 12191999"/>
                <a:gd name="connsiteY9" fmla="*/ 1419229 h 2311729"/>
                <a:gd name="connsiteX10" fmla="*/ 1344679 w 12191999"/>
                <a:gd name="connsiteY10" fmla="*/ 1371424 h 2311729"/>
                <a:gd name="connsiteX11" fmla="*/ 1683656 w 12191999"/>
                <a:gd name="connsiteY11" fmla="*/ 1302987 h 2311729"/>
                <a:gd name="connsiteX12" fmla="*/ 2299446 w 12191999"/>
                <a:gd name="connsiteY12" fmla="*/ 1558056 h 2311729"/>
                <a:gd name="connsiteX13" fmla="*/ 2381189 w 12191999"/>
                <a:gd name="connsiteY13" fmla="*/ 1657129 h 2311729"/>
                <a:gd name="connsiteX14" fmla="*/ 2427737 w 12191999"/>
                <a:gd name="connsiteY14" fmla="*/ 1596410 h 2311729"/>
                <a:gd name="connsiteX15" fmla="*/ 3069771 w 12191999"/>
                <a:gd name="connsiteY15" fmla="*/ 1302987 h 2311729"/>
                <a:gd name="connsiteX16" fmla="*/ 3544503 w 12191999"/>
                <a:gd name="connsiteY16" fmla="*/ 1447998 h 2311729"/>
                <a:gd name="connsiteX17" fmla="*/ 3657745 w 12191999"/>
                <a:gd name="connsiteY17" fmla="*/ 1541431 h 2311729"/>
                <a:gd name="connsiteX18" fmla="*/ 3713651 w 12191999"/>
                <a:gd name="connsiteY18" fmla="*/ 1519404 h 2311729"/>
                <a:gd name="connsiteX19" fmla="*/ 3897086 w 12191999"/>
                <a:gd name="connsiteY19" fmla="*/ 1491671 h 2311729"/>
                <a:gd name="connsiteX20" fmla="*/ 4241977 w 12191999"/>
                <a:gd name="connsiteY20" fmla="*/ 1597020 h 2311729"/>
                <a:gd name="connsiteX21" fmla="*/ 4317999 w 12191999"/>
                <a:gd name="connsiteY21" fmla="*/ 1659743 h 2311729"/>
                <a:gd name="connsiteX22" fmla="*/ 4359994 w 12191999"/>
                <a:gd name="connsiteY22" fmla="*/ 1582372 h 2311729"/>
                <a:gd name="connsiteX23" fmla="*/ 5021945 w 12191999"/>
                <a:gd name="connsiteY23" fmla="*/ 1230415 h 2311729"/>
                <a:gd name="connsiteX24" fmla="*/ 5757498 w 12191999"/>
                <a:gd name="connsiteY24" fmla="*/ 1717972 h 2311729"/>
                <a:gd name="connsiteX25" fmla="*/ 5775109 w 12191999"/>
                <a:gd name="connsiteY25" fmla="*/ 1774705 h 2311729"/>
                <a:gd name="connsiteX26" fmla="*/ 5877396 w 12191999"/>
                <a:gd name="connsiteY26" fmla="*/ 1742952 h 2311729"/>
                <a:gd name="connsiteX27" fmla="*/ 5994403 w 12191999"/>
                <a:gd name="connsiteY27" fmla="*/ 1731157 h 2311729"/>
                <a:gd name="connsiteX28" fmla="*/ 6319003 w 12191999"/>
                <a:gd name="connsiteY28" fmla="*/ 1830310 h 2311729"/>
                <a:gd name="connsiteX29" fmla="*/ 6349718 w 12191999"/>
                <a:gd name="connsiteY29" fmla="*/ 1855653 h 2311729"/>
                <a:gd name="connsiteX30" fmla="*/ 6372196 w 12191999"/>
                <a:gd name="connsiteY30" fmla="*/ 1783240 h 2311729"/>
                <a:gd name="connsiteX31" fmla="*/ 7228113 w 12191999"/>
                <a:gd name="connsiteY31" fmla="*/ 1215901 h 2311729"/>
                <a:gd name="connsiteX32" fmla="*/ 7884955 w 12191999"/>
                <a:gd name="connsiteY32" fmla="*/ 1487974 h 2311729"/>
                <a:gd name="connsiteX33" fmla="*/ 7933395 w 12191999"/>
                <a:gd name="connsiteY33" fmla="*/ 1546684 h 2311729"/>
                <a:gd name="connsiteX34" fmla="*/ 8036368 w 12191999"/>
                <a:gd name="connsiteY34" fmla="*/ 1487498 h 2311729"/>
                <a:gd name="connsiteX35" fmla="*/ 8432799 w 12191999"/>
                <a:gd name="connsiteY35" fmla="*/ 1397328 h 2311729"/>
                <a:gd name="connsiteX36" fmla="*/ 9191035 w 12191999"/>
                <a:gd name="connsiteY36" fmla="*/ 1800479 h 2311729"/>
                <a:gd name="connsiteX37" fmla="*/ 9210518 w 12191999"/>
                <a:gd name="connsiteY37" fmla="*/ 1836373 h 2311729"/>
                <a:gd name="connsiteX38" fmla="*/ 9258709 w 12191999"/>
                <a:gd name="connsiteY38" fmla="*/ 1810216 h 2311729"/>
                <a:gd name="connsiteX39" fmla="*/ 9470570 w 12191999"/>
                <a:gd name="connsiteY39" fmla="*/ 1767443 h 2311729"/>
                <a:gd name="connsiteX40" fmla="*/ 9682431 w 12191999"/>
                <a:gd name="connsiteY40" fmla="*/ 1810216 h 2311729"/>
                <a:gd name="connsiteX41" fmla="*/ 9768141 w 12191999"/>
                <a:gd name="connsiteY41" fmla="*/ 1856738 h 2311729"/>
                <a:gd name="connsiteX42" fmla="*/ 9791010 w 12191999"/>
                <a:gd name="connsiteY42" fmla="*/ 1783067 h 2311729"/>
                <a:gd name="connsiteX43" fmla="*/ 10570028 w 12191999"/>
                <a:gd name="connsiteY43" fmla="*/ 1266699 h 2311729"/>
                <a:gd name="connsiteX44" fmla="*/ 10821441 w 12191999"/>
                <a:gd name="connsiteY44" fmla="*/ 1304709 h 2311729"/>
                <a:gd name="connsiteX45" fmla="*/ 10893902 w 12191999"/>
                <a:gd name="connsiteY45" fmla="*/ 1333259 h 2311729"/>
                <a:gd name="connsiteX46" fmla="*/ 10916253 w 12191999"/>
                <a:gd name="connsiteY46" fmla="*/ 1261255 h 2311729"/>
                <a:gd name="connsiteX47" fmla="*/ 11444514 w 12191999"/>
                <a:gd name="connsiteY47" fmla="*/ 911100 h 2311729"/>
                <a:gd name="connsiteX48" fmla="*/ 11446790 w 12191999"/>
                <a:gd name="connsiteY48" fmla="*/ 911330 h 2311729"/>
                <a:gd name="connsiteX49" fmla="*/ 11437256 w 12191999"/>
                <a:gd name="connsiteY49" fmla="*/ 816759 h 2311729"/>
                <a:gd name="connsiteX50" fmla="*/ 12173467 w 12191999"/>
                <a:gd name="connsiteY50" fmla="*/ 936 h 2311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2191999" h="2311729">
                  <a:moveTo>
                    <a:pt x="12191999" y="0"/>
                  </a:moveTo>
                  <a:lnTo>
                    <a:pt x="12191999" y="2311729"/>
                  </a:lnTo>
                  <a:lnTo>
                    <a:pt x="0" y="2311729"/>
                  </a:lnTo>
                  <a:lnTo>
                    <a:pt x="0" y="2020458"/>
                  </a:lnTo>
                  <a:lnTo>
                    <a:pt x="0" y="237172"/>
                  </a:lnTo>
                  <a:lnTo>
                    <a:pt x="63480" y="213939"/>
                  </a:lnTo>
                  <a:cubicBezTo>
                    <a:pt x="153468" y="185949"/>
                    <a:pt x="249145" y="170871"/>
                    <a:pt x="348343" y="170871"/>
                  </a:cubicBezTo>
                  <a:cubicBezTo>
                    <a:pt x="877401" y="170871"/>
                    <a:pt x="1306287" y="599757"/>
                    <a:pt x="1306287" y="1128815"/>
                  </a:cubicBezTo>
                  <a:cubicBezTo>
                    <a:pt x="1306287" y="1194948"/>
                    <a:pt x="1299586" y="1259515"/>
                    <a:pt x="1286825" y="1321874"/>
                  </a:cubicBezTo>
                  <a:lnTo>
                    <a:pt x="1256605" y="1419229"/>
                  </a:lnTo>
                  <a:lnTo>
                    <a:pt x="1344679" y="1371424"/>
                  </a:lnTo>
                  <a:cubicBezTo>
                    <a:pt x="1448867" y="1327356"/>
                    <a:pt x="1563416" y="1302987"/>
                    <a:pt x="1683656" y="1302987"/>
                  </a:cubicBezTo>
                  <a:cubicBezTo>
                    <a:pt x="1924137" y="1302987"/>
                    <a:pt x="2141852" y="1400461"/>
                    <a:pt x="2299446" y="1558056"/>
                  </a:cubicBezTo>
                  <a:lnTo>
                    <a:pt x="2381189" y="1657129"/>
                  </a:lnTo>
                  <a:lnTo>
                    <a:pt x="2427737" y="1596410"/>
                  </a:lnTo>
                  <a:cubicBezTo>
                    <a:pt x="2583425" y="1416679"/>
                    <a:pt x="2813321" y="1302987"/>
                    <a:pt x="3069771" y="1302987"/>
                  </a:cubicBezTo>
                  <a:cubicBezTo>
                    <a:pt x="3245622" y="1302987"/>
                    <a:pt x="3408987" y="1356446"/>
                    <a:pt x="3544503" y="1447998"/>
                  </a:cubicBezTo>
                  <a:lnTo>
                    <a:pt x="3657745" y="1541431"/>
                  </a:lnTo>
                  <a:lnTo>
                    <a:pt x="3713651" y="1519404"/>
                  </a:lnTo>
                  <a:cubicBezTo>
                    <a:pt x="3771598" y="1501381"/>
                    <a:pt x="3833208" y="1491671"/>
                    <a:pt x="3897086" y="1491671"/>
                  </a:cubicBezTo>
                  <a:cubicBezTo>
                    <a:pt x="4024841" y="1491671"/>
                    <a:pt x="4143526" y="1530508"/>
                    <a:pt x="4241977" y="1597020"/>
                  </a:cubicBezTo>
                  <a:lnTo>
                    <a:pt x="4317999" y="1659743"/>
                  </a:lnTo>
                  <a:lnTo>
                    <a:pt x="4359994" y="1582372"/>
                  </a:lnTo>
                  <a:cubicBezTo>
                    <a:pt x="4503453" y="1370026"/>
                    <a:pt x="4746395" y="1230415"/>
                    <a:pt x="5021945" y="1230415"/>
                  </a:cubicBezTo>
                  <a:cubicBezTo>
                    <a:pt x="5352605" y="1230415"/>
                    <a:pt x="5636309" y="1431455"/>
                    <a:pt x="5757498" y="1717972"/>
                  </a:cubicBezTo>
                  <a:lnTo>
                    <a:pt x="5775109" y="1774705"/>
                  </a:lnTo>
                  <a:lnTo>
                    <a:pt x="5877396" y="1742952"/>
                  </a:lnTo>
                  <a:cubicBezTo>
                    <a:pt x="5915189" y="1735219"/>
                    <a:pt x="5954321" y="1731157"/>
                    <a:pt x="5994403" y="1731157"/>
                  </a:cubicBezTo>
                  <a:cubicBezTo>
                    <a:pt x="6114640" y="1731157"/>
                    <a:pt x="6226343" y="1767710"/>
                    <a:pt x="6319003" y="1830310"/>
                  </a:cubicBezTo>
                  <a:lnTo>
                    <a:pt x="6349718" y="1855653"/>
                  </a:lnTo>
                  <a:lnTo>
                    <a:pt x="6372196" y="1783240"/>
                  </a:lnTo>
                  <a:cubicBezTo>
                    <a:pt x="6513213" y="1449839"/>
                    <a:pt x="6843343" y="1215901"/>
                    <a:pt x="7228113" y="1215901"/>
                  </a:cubicBezTo>
                  <a:cubicBezTo>
                    <a:pt x="7484626" y="1215901"/>
                    <a:pt x="7716855" y="1319874"/>
                    <a:pt x="7884955" y="1487974"/>
                  </a:cubicBezTo>
                  <a:lnTo>
                    <a:pt x="7933395" y="1546684"/>
                  </a:lnTo>
                  <a:lnTo>
                    <a:pt x="8036368" y="1487498"/>
                  </a:lnTo>
                  <a:cubicBezTo>
                    <a:pt x="8156294" y="1429711"/>
                    <a:pt x="8290765" y="1397328"/>
                    <a:pt x="8432799" y="1397328"/>
                  </a:cubicBezTo>
                  <a:cubicBezTo>
                    <a:pt x="8748430" y="1397328"/>
                    <a:pt x="9026710" y="1557246"/>
                    <a:pt x="9191035" y="1800479"/>
                  </a:cubicBezTo>
                  <a:lnTo>
                    <a:pt x="9210518" y="1836373"/>
                  </a:lnTo>
                  <a:lnTo>
                    <a:pt x="9258709" y="1810216"/>
                  </a:lnTo>
                  <a:cubicBezTo>
                    <a:pt x="9323827" y="1782674"/>
                    <a:pt x="9395420" y="1767443"/>
                    <a:pt x="9470570" y="1767443"/>
                  </a:cubicBezTo>
                  <a:cubicBezTo>
                    <a:pt x="9545720" y="1767443"/>
                    <a:pt x="9617313" y="1782674"/>
                    <a:pt x="9682431" y="1810216"/>
                  </a:cubicBezTo>
                  <a:lnTo>
                    <a:pt x="9768141" y="1856738"/>
                  </a:lnTo>
                  <a:lnTo>
                    <a:pt x="9791010" y="1783067"/>
                  </a:lnTo>
                  <a:cubicBezTo>
                    <a:pt x="9919358" y="1479619"/>
                    <a:pt x="10219827" y="1266699"/>
                    <a:pt x="10570028" y="1266699"/>
                  </a:cubicBezTo>
                  <a:cubicBezTo>
                    <a:pt x="10657578" y="1266699"/>
                    <a:pt x="10742020" y="1280007"/>
                    <a:pt x="10821441" y="1304709"/>
                  </a:cubicBezTo>
                  <a:lnTo>
                    <a:pt x="10893902" y="1333259"/>
                  </a:lnTo>
                  <a:lnTo>
                    <a:pt x="10916253" y="1261255"/>
                  </a:lnTo>
                  <a:cubicBezTo>
                    <a:pt x="11003287" y="1055484"/>
                    <a:pt x="11207039" y="911100"/>
                    <a:pt x="11444514" y="911100"/>
                  </a:cubicBezTo>
                  <a:lnTo>
                    <a:pt x="11446790" y="911330"/>
                  </a:lnTo>
                  <a:lnTo>
                    <a:pt x="11437256" y="816759"/>
                  </a:lnTo>
                  <a:cubicBezTo>
                    <a:pt x="11437256" y="392161"/>
                    <a:pt x="11759948" y="42931"/>
                    <a:pt x="12173467" y="936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chemeClr val="bg1"/>
              </a:solidFill>
            </a:ln>
            <a:effectLst>
              <a:innerShdw blurRad="266700" dist="139700" dir="16200000">
                <a:srgbClr val="18ACCA">
                  <a:alpha val="30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3" name="组合 52"/>
          <p:cNvGrpSpPr/>
          <p:nvPr/>
        </p:nvGrpSpPr>
        <p:grpSpPr>
          <a:xfrm>
            <a:off x="10040735" y="2656685"/>
            <a:ext cx="1772498" cy="1986264"/>
            <a:chOff x="9945761" y="4535871"/>
            <a:chExt cx="1772498" cy="1986264"/>
          </a:xfrm>
        </p:grpSpPr>
        <p:sp>
          <p:nvSpPr>
            <p:cNvPr id="54" name="圆角矩形 147"/>
            <p:cNvSpPr/>
            <p:nvPr/>
          </p:nvSpPr>
          <p:spPr>
            <a:xfrm>
              <a:off x="10526487" y="5428190"/>
              <a:ext cx="328183" cy="134639"/>
            </a:xfrm>
            <a:prstGeom prst="roundRect">
              <a:avLst/>
            </a:prstGeom>
            <a:solidFill>
              <a:srgbClr val="C87404"/>
            </a:solidFill>
            <a:ln w="635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5" name="圆角矩形 148"/>
            <p:cNvSpPr/>
            <p:nvPr/>
          </p:nvSpPr>
          <p:spPr>
            <a:xfrm rot="1452078">
              <a:off x="10593807" y="5007442"/>
              <a:ext cx="286109" cy="488068"/>
            </a:xfrm>
            <a:prstGeom prst="roundRect">
              <a:avLst>
                <a:gd name="adj" fmla="val 50000"/>
              </a:avLst>
            </a:prstGeom>
            <a:solidFill>
              <a:srgbClr val="FFC000"/>
            </a:solidFill>
            <a:ln w="635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56" name="组合 55"/>
            <p:cNvGrpSpPr/>
            <p:nvPr/>
          </p:nvGrpSpPr>
          <p:grpSpPr>
            <a:xfrm rot="17559220">
              <a:off x="10526211" y="4117280"/>
              <a:ext cx="611597" cy="1772498"/>
              <a:chOff x="2994660" y="1680210"/>
              <a:chExt cx="1234440" cy="3577590"/>
            </a:xfrm>
            <a:solidFill>
              <a:srgbClr val="FFC000"/>
            </a:solidFill>
          </p:grpSpPr>
          <p:sp>
            <p:nvSpPr>
              <p:cNvPr id="65" name="椭圆 64"/>
              <p:cNvSpPr/>
              <p:nvPr/>
            </p:nvSpPr>
            <p:spPr>
              <a:xfrm>
                <a:off x="3080385" y="1680210"/>
                <a:ext cx="1062990" cy="1062990"/>
              </a:xfrm>
              <a:prstGeom prst="ellipse">
                <a:avLst/>
              </a:prstGeom>
              <a:solidFill>
                <a:srgbClr val="84F6FC"/>
              </a:solidFill>
              <a:ln w="635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6" name="矩形 65"/>
              <p:cNvSpPr/>
              <p:nvPr/>
            </p:nvSpPr>
            <p:spPr>
              <a:xfrm>
                <a:off x="3423285" y="4983480"/>
                <a:ext cx="377190" cy="274320"/>
              </a:xfrm>
              <a:prstGeom prst="rect">
                <a:avLst/>
              </a:prstGeom>
              <a:grpFill/>
              <a:ln w="635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7" name="矩形 66"/>
              <p:cNvSpPr/>
              <p:nvPr/>
            </p:nvSpPr>
            <p:spPr>
              <a:xfrm>
                <a:off x="3314700" y="4297680"/>
                <a:ext cx="594360" cy="742950"/>
              </a:xfrm>
              <a:prstGeom prst="rect">
                <a:avLst/>
              </a:prstGeom>
              <a:grpFill/>
              <a:ln w="635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8" name="矩形 67"/>
              <p:cNvSpPr/>
              <p:nvPr/>
            </p:nvSpPr>
            <p:spPr>
              <a:xfrm>
                <a:off x="3177540" y="2514600"/>
                <a:ext cx="868680" cy="1874520"/>
              </a:xfrm>
              <a:prstGeom prst="rect">
                <a:avLst/>
              </a:prstGeom>
              <a:grpFill/>
              <a:ln w="63500" cap="rnd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9" name="梯形 68"/>
              <p:cNvSpPr/>
              <p:nvPr/>
            </p:nvSpPr>
            <p:spPr>
              <a:xfrm>
                <a:off x="2994660" y="2137410"/>
                <a:ext cx="1234440" cy="457200"/>
              </a:xfrm>
              <a:prstGeom prst="trapezoid">
                <a:avLst>
                  <a:gd name="adj" fmla="val 4323"/>
                </a:avLst>
              </a:prstGeom>
              <a:grpFill/>
              <a:ln w="635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57" name="椭圆 56"/>
            <p:cNvSpPr/>
            <p:nvPr/>
          </p:nvSpPr>
          <p:spPr>
            <a:xfrm>
              <a:off x="10644296" y="5276721"/>
              <a:ext cx="100980" cy="10098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58" name="直接连接符 57"/>
            <p:cNvCxnSpPr>
              <a:stCxn id="54" idx="2"/>
            </p:cNvCxnSpPr>
            <p:nvPr/>
          </p:nvCxnSpPr>
          <p:spPr>
            <a:xfrm flipH="1">
              <a:off x="10686371" y="5562830"/>
              <a:ext cx="4207" cy="95089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接连接符 58"/>
            <p:cNvCxnSpPr/>
            <p:nvPr/>
          </p:nvCxnSpPr>
          <p:spPr>
            <a:xfrm flipH="1">
              <a:off x="10274038" y="5565635"/>
              <a:ext cx="293122" cy="95650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直接连接符 59"/>
            <p:cNvCxnSpPr/>
            <p:nvPr/>
          </p:nvCxnSpPr>
          <p:spPr>
            <a:xfrm>
              <a:off x="10806985" y="5551610"/>
              <a:ext cx="293122" cy="95650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矩形 60"/>
            <p:cNvSpPr/>
            <p:nvPr/>
          </p:nvSpPr>
          <p:spPr>
            <a:xfrm rot="17559220">
              <a:off x="10853495" y="4455518"/>
              <a:ext cx="79608" cy="824798"/>
            </a:xfrm>
            <a:prstGeom prst="rect">
              <a:avLst/>
            </a:prstGeom>
            <a:solidFill>
              <a:schemeClr val="bg1"/>
            </a:solidFill>
            <a:ln w="63500"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2" name="矩形 61"/>
            <p:cNvSpPr/>
            <p:nvPr/>
          </p:nvSpPr>
          <p:spPr>
            <a:xfrm rot="17559220">
              <a:off x="10743004" y="4722219"/>
              <a:ext cx="79608" cy="824798"/>
            </a:xfrm>
            <a:prstGeom prst="rect">
              <a:avLst/>
            </a:prstGeom>
            <a:solidFill>
              <a:srgbClr val="FC9204"/>
            </a:solidFill>
            <a:ln w="63500"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3" name="矩形 62"/>
            <p:cNvSpPr/>
            <p:nvPr/>
          </p:nvSpPr>
          <p:spPr>
            <a:xfrm rot="17559220">
              <a:off x="10372657" y="4488927"/>
              <a:ext cx="84972" cy="178859"/>
            </a:xfrm>
            <a:prstGeom prst="rect">
              <a:avLst/>
            </a:prstGeom>
            <a:solidFill>
              <a:schemeClr val="bg1"/>
            </a:solidFill>
            <a:ln w="63500"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4" name="矩形 63"/>
            <p:cNvSpPr/>
            <p:nvPr/>
          </p:nvSpPr>
          <p:spPr>
            <a:xfrm rot="17559220">
              <a:off x="11189014" y="5155725"/>
              <a:ext cx="256730" cy="87380"/>
            </a:xfrm>
            <a:prstGeom prst="rect">
              <a:avLst/>
            </a:prstGeom>
            <a:solidFill>
              <a:schemeClr val="tx1"/>
            </a:solidFill>
            <a:ln w="63500"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0" name="组合 69"/>
          <p:cNvGrpSpPr/>
          <p:nvPr/>
        </p:nvGrpSpPr>
        <p:grpSpPr>
          <a:xfrm>
            <a:off x="9335411" y="3961966"/>
            <a:ext cx="2308359" cy="1447795"/>
            <a:chOff x="594424" y="1153191"/>
            <a:chExt cx="2605976" cy="1634460"/>
          </a:xfrm>
        </p:grpSpPr>
        <p:sp>
          <p:nvSpPr>
            <p:cNvPr id="71" name="任意多边形 81"/>
            <p:cNvSpPr/>
            <p:nvPr/>
          </p:nvSpPr>
          <p:spPr>
            <a:xfrm>
              <a:off x="616196" y="1175175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noFill/>
            </a:ln>
            <a:effectLst>
              <a:outerShdw blurRad="152400" dist="889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2" name="任意多边形 82"/>
            <p:cNvSpPr/>
            <p:nvPr/>
          </p:nvSpPr>
          <p:spPr>
            <a:xfrm>
              <a:off x="594424" y="1153191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innerShdw blurRad="355600" dist="114300" dir="3600000">
                <a:srgbClr val="19B4C9">
                  <a:alpha val="71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73" name="任意多边形 166"/>
          <p:cNvSpPr/>
          <p:nvPr/>
        </p:nvSpPr>
        <p:spPr>
          <a:xfrm>
            <a:off x="4415588" y="2560535"/>
            <a:ext cx="3356811" cy="74381"/>
          </a:xfrm>
          <a:custGeom>
            <a:avLst/>
            <a:gdLst>
              <a:gd name="connsiteX0" fmla="*/ 0 w 4842457"/>
              <a:gd name="connsiteY0" fmla="*/ 213306 h 213306"/>
              <a:gd name="connsiteX1" fmla="*/ 611747 w 4842457"/>
              <a:gd name="connsiteY1" fmla="*/ 7244 h 213306"/>
              <a:gd name="connsiteX2" fmla="*/ 1178417 w 4842457"/>
              <a:gd name="connsiteY2" fmla="*/ 206867 h 213306"/>
              <a:gd name="connsiteX3" fmla="*/ 1790164 w 4842457"/>
              <a:gd name="connsiteY3" fmla="*/ 13684 h 213306"/>
              <a:gd name="connsiteX4" fmla="*/ 2363274 w 4842457"/>
              <a:gd name="connsiteY4" fmla="*/ 200428 h 213306"/>
              <a:gd name="connsiteX5" fmla="*/ 2962141 w 4842457"/>
              <a:gd name="connsiteY5" fmla="*/ 7244 h 213306"/>
              <a:gd name="connsiteX6" fmla="*/ 3548130 w 4842457"/>
              <a:gd name="connsiteY6" fmla="*/ 206867 h 213306"/>
              <a:gd name="connsiteX7" fmla="*/ 4146998 w 4842457"/>
              <a:gd name="connsiteY7" fmla="*/ 805 h 213306"/>
              <a:gd name="connsiteX8" fmla="*/ 4842457 w 4842457"/>
              <a:gd name="connsiteY8" fmla="*/ 148912 h 213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42457" h="213306">
                <a:moveTo>
                  <a:pt x="0" y="213306"/>
                </a:moveTo>
                <a:cubicBezTo>
                  <a:pt x="207672" y="110811"/>
                  <a:pt x="415344" y="8317"/>
                  <a:pt x="611747" y="7244"/>
                </a:cubicBezTo>
                <a:cubicBezTo>
                  <a:pt x="808150" y="6171"/>
                  <a:pt x="982014" y="205794"/>
                  <a:pt x="1178417" y="206867"/>
                </a:cubicBezTo>
                <a:cubicBezTo>
                  <a:pt x="1374820" y="207940"/>
                  <a:pt x="1592688" y="14757"/>
                  <a:pt x="1790164" y="13684"/>
                </a:cubicBezTo>
                <a:cubicBezTo>
                  <a:pt x="1987640" y="12611"/>
                  <a:pt x="2167945" y="201501"/>
                  <a:pt x="2363274" y="200428"/>
                </a:cubicBezTo>
                <a:cubicBezTo>
                  <a:pt x="2558603" y="199355"/>
                  <a:pt x="2764665" y="6171"/>
                  <a:pt x="2962141" y="7244"/>
                </a:cubicBezTo>
                <a:cubicBezTo>
                  <a:pt x="3159617" y="8317"/>
                  <a:pt x="3350654" y="207940"/>
                  <a:pt x="3548130" y="206867"/>
                </a:cubicBezTo>
                <a:cubicBezTo>
                  <a:pt x="3745606" y="205794"/>
                  <a:pt x="3931277" y="10464"/>
                  <a:pt x="4146998" y="805"/>
                </a:cubicBezTo>
                <a:cubicBezTo>
                  <a:pt x="4362719" y="-8854"/>
                  <a:pt x="4602588" y="70029"/>
                  <a:pt x="4842457" y="148912"/>
                </a:cubicBezTo>
              </a:path>
            </a:pathLst>
          </a:custGeom>
          <a:noFill/>
          <a:ln w="22225">
            <a:solidFill>
              <a:srgbClr val="7DD2E3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4" name="文本框 73"/>
          <p:cNvSpPr txBox="1"/>
          <p:nvPr/>
        </p:nvSpPr>
        <p:spPr>
          <a:xfrm rot="447419">
            <a:off x="7265087" y="4233836"/>
            <a:ext cx="14414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>
                <a:solidFill>
                  <a:srgbClr val="22F1F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LIANG</a:t>
            </a:r>
            <a:endParaRPr lang="zh-CN" altLang="en-US" sz="3200" dirty="0">
              <a:solidFill>
                <a:srgbClr val="22F1F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5" name="矩形 74"/>
          <p:cNvSpPr/>
          <p:nvPr/>
        </p:nvSpPr>
        <p:spPr>
          <a:xfrm rot="21030759">
            <a:off x="3797784" y="4230925"/>
            <a:ext cx="14414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ZHENG</a:t>
            </a:r>
            <a:endParaRPr lang="zh-CN" altLang="en-US" sz="2800" dirty="0">
              <a:solidFill>
                <a:srgbClr val="FFFF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6" name="矩形 75"/>
          <p:cNvSpPr/>
          <p:nvPr/>
        </p:nvSpPr>
        <p:spPr>
          <a:xfrm>
            <a:off x="5648927" y="4252539"/>
            <a:ext cx="12330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NENG</a:t>
            </a:r>
            <a:endParaRPr lang="zh-CN" altLang="en-US" sz="2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7" name="程琳 - 熊猫咪咪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791200" y="-128778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25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25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25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4" fill="hold" nodeType="withEffect" p14:presetBounceEnd="44000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12" dur="1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13" dur="1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42" presetClass="entr" presetSubtype="0" fill="hold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125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7" dur="125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125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1" fill="hold" grpId="0" nodeType="withEffect">
                                      <p:stCondLst>
                                        <p:cond delay="3500"/>
                                      </p:stCondLst>
                                      <p:iterate type="lt">
                                        <p:tmPct val="20000"/>
                                      </p:iterate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2" presetClass="entr" presetSubtype="8" fill="hold" grpId="0" nodeType="withEffect">
                                      <p:stCondLst>
                                        <p:cond delay="35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5" dur="225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31" presetClass="entr" presetSubtype="0" fill="hold" nodeType="withEffect">
                                      <p:stCondLst>
                                        <p:cond delay="55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10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31" presetClass="entr" presetSubtype="0" fill="hold" nodeType="withEffect">
                                      <p:stCondLst>
                                        <p:cond delay="600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4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7" dur="10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31" presetClass="entr" presetSubtype="0" fill="hold" nodeType="withEffect">
                                      <p:stCondLst>
                                        <p:cond delay="65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0" dur="1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1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1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3" dur="10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53" presetClass="entr" presetSubtype="16" fill="hold" nodeType="withEffect">
                                      <p:stCondLst>
                                        <p:cond delay="750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8" presetClass="emph" presetSubtype="0" fill="hold" nodeType="withEffect">
                                      <p:stCondLst>
                                        <p:cond delay="800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50" dur="7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1" presetID="42" presetClass="entr" presetSubtype="0" fill="hold" grpId="0" nodeType="withEffect">
                                      <p:stCondLst>
                                        <p:cond delay="800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3" dur="1000"/>
                                            <p:tgtEl>
                                              <p:spTgt spid="7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4" dur="10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10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6" presetID="42" presetClass="entr" presetSubtype="0" fill="hold" grpId="0" nodeType="withEffect">
                                      <p:stCondLst>
                                        <p:cond delay="850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8" dur="1000"/>
                                            <p:tgtEl>
                                              <p:spTgt spid="7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9" dur="10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10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" presetID="42" presetClass="entr" presetSubtype="0" fill="hold" grpId="0" nodeType="withEffect">
                                      <p:stCondLst>
                                        <p:cond delay="900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3" dur="1000"/>
                                            <p:tgtEl>
                                              <p:spTgt spid="7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4" dur="10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5" dur="10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6" presetID="42" presetClass="entr" presetSubtype="0" fill="hold" nodeType="withEffect">
                                      <p:stCondLst>
                                        <p:cond delay="1000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8" dur="1000"/>
                                            <p:tgtEl>
                                              <p:spTgt spid="7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9" dur="10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0" dur="10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1" presetID="42" presetClass="entr" presetSubtype="0" fill="hold" nodeType="withEffect">
                                      <p:stCondLst>
                                        <p:cond delay="1100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3" dur="10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4" dur="1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5" dur="1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6" presetID="22" presetClass="entr" presetSubtype="4" fill="hold" nodeType="withEffect">
                                      <p:stCondLst>
                                        <p:cond delay="1200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8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9" presetID="22" presetClass="entr" presetSubtype="2" fill="hold" nodeType="withEffect">
                                      <p:stCondLst>
                                        <p:cond delay="1250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81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2" presetID="22" presetClass="entr" presetSubtype="2" fill="hold" nodeType="withEffect">
                                      <p:stCondLst>
                                        <p:cond delay="1300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84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5" presetID="53" presetClass="entr" presetSubtype="16" fill="hold" nodeType="withEffect">
                                      <p:stCondLst>
                                        <p:cond delay="1350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7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8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9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0" presetID="8" presetClass="emph" presetSubtype="0" fill="hold" nodeType="withEffect">
                                      <p:stCondLst>
                                        <p:cond delay="14000"/>
                                      </p:stCondLst>
                                      <p:childTnLst>
                                        <p:animRot by="-10800000">
                                          <p:cBhvr>
                                            <p:cTn id="91" dur="2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92" presetID="53" presetClass="entr" presetSubtype="16" fill="hold" nodeType="withEffect">
                                      <p:stCondLst>
                                        <p:cond delay="14000"/>
                                      </p:stCondLst>
                                      <p:childTnLst>
                                        <p:set>
                                          <p:cBhvr>
                                            <p:cTn id="9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4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5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6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7" presetID="8" presetClass="emph" presetSubtype="0" fill="hold" nodeType="withEffect">
                                      <p:stCondLst>
                                        <p:cond delay="14500"/>
                                      </p:stCondLst>
                                      <p:childTnLst>
                                        <p:animRot by="5400000">
                                          <p:cBhvr>
                                            <p:cTn id="98" dur="2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0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101" dur="1" fill="hold"/>
                                            <p:tgtEl>
                                              <p:spTgt spid="77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 numSld="999">
                    <p:cTn id="102" repeatCount="indefinite" fill="remove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77"/>
                    </p:tgtEl>
                  </p:cMediaNode>
                </p:audio>
              </p:childTnLst>
            </p:cTn>
          </p:par>
        </p:tnLst>
        <p:bldLst>
          <p:bldP spid="3" grpId="0"/>
          <p:bldP spid="73" grpId="0" animBg="1"/>
          <p:bldP spid="74" grpId="0"/>
          <p:bldP spid="75" grpId="0"/>
          <p:bldP spid="7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25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25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25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4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1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1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42" presetClass="entr" presetSubtype="0" fill="hold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125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7" dur="125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125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1" fill="hold" grpId="0" nodeType="withEffect">
                                      <p:stCondLst>
                                        <p:cond delay="3500"/>
                                      </p:stCondLst>
                                      <p:iterate type="lt">
                                        <p:tmPct val="20000"/>
                                      </p:iterate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2" presetClass="entr" presetSubtype="8" fill="hold" grpId="0" nodeType="withEffect">
                                      <p:stCondLst>
                                        <p:cond delay="35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5" dur="225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31" presetClass="entr" presetSubtype="0" fill="hold" nodeType="withEffect">
                                      <p:stCondLst>
                                        <p:cond delay="55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10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31" presetClass="entr" presetSubtype="0" fill="hold" nodeType="withEffect">
                                      <p:stCondLst>
                                        <p:cond delay="600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4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7" dur="10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31" presetClass="entr" presetSubtype="0" fill="hold" nodeType="withEffect">
                                      <p:stCondLst>
                                        <p:cond delay="65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0" dur="1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1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1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3" dur="10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53" presetClass="entr" presetSubtype="16" fill="hold" nodeType="withEffect">
                                      <p:stCondLst>
                                        <p:cond delay="750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8" presetClass="emph" presetSubtype="0" fill="hold" nodeType="withEffect">
                                      <p:stCondLst>
                                        <p:cond delay="800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50" dur="7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1" presetID="42" presetClass="entr" presetSubtype="0" fill="hold" grpId="0" nodeType="withEffect">
                                      <p:stCondLst>
                                        <p:cond delay="800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3" dur="1000"/>
                                            <p:tgtEl>
                                              <p:spTgt spid="7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4" dur="10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10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6" presetID="42" presetClass="entr" presetSubtype="0" fill="hold" grpId="0" nodeType="withEffect">
                                      <p:stCondLst>
                                        <p:cond delay="850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8" dur="1000"/>
                                            <p:tgtEl>
                                              <p:spTgt spid="7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9" dur="10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10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" presetID="42" presetClass="entr" presetSubtype="0" fill="hold" grpId="0" nodeType="withEffect">
                                      <p:stCondLst>
                                        <p:cond delay="900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3" dur="1000"/>
                                            <p:tgtEl>
                                              <p:spTgt spid="7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4" dur="10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5" dur="10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6" presetID="42" presetClass="entr" presetSubtype="0" fill="hold" nodeType="withEffect">
                                      <p:stCondLst>
                                        <p:cond delay="1000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8" dur="1000"/>
                                            <p:tgtEl>
                                              <p:spTgt spid="7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9" dur="10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0" dur="10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1" presetID="42" presetClass="entr" presetSubtype="0" fill="hold" nodeType="withEffect">
                                      <p:stCondLst>
                                        <p:cond delay="1100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3" dur="10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4" dur="1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5" dur="1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6" presetID="22" presetClass="entr" presetSubtype="4" fill="hold" nodeType="withEffect">
                                      <p:stCondLst>
                                        <p:cond delay="1200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8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9" presetID="22" presetClass="entr" presetSubtype="2" fill="hold" nodeType="withEffect">
                                      <p:stCondLst>
                                        <p:cond delay="1250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81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2" presetID="22" presetClass="entr" presetSubtype="2" fill="hold" nodeType="withEffect">
                                      <p:stCondLst>
                                        <p:cond delay="1300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84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5" presetID="53" presetClass="entr" presetSubtype="16" fill="hold" nodeType="withEffect">
                                      <p:stCondLst>
                                        <p:cond delay="1350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7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8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9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0" presetID="8" presetClass="emph" presetSubtype="0" fill="hold" nodeType="withEffect">
                                      <p:stCondLst>
                                        <p:cond delay="14000"/>
                                      </p:stCondLst>
                                      <p:childTnLst>
                                        <p:animRot by="-10800000">
                                          <p:cBhvr>
                                            <p:cTn id="91" dur="2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92" presetID="53" presetClass="entr" presetSubtype="16" fill="hold" nodeType="withEffect">
                                      <p:stCondLst>
                                        <p:cond delay="14000"/>
                                      </p:stCondLst>
                                      <p:childTnLst>
                                        <p:set>
                                          <p:cBhvr>
                                            <p:cTn id="9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4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5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6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7" presetID="8" presetClass="emph" presetSubtype="0" fill="hold" nodeType="withEffect">
                                      <p:stCondLst>
                                        <p:cond delay="14500"/>
                                      </p:stCondLst>
                                      <p:childTnLst>
                                        <p:animRot by="5400000">
                                          <p:cBhvr>
                                            <p:cTn id="98" dur="2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0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101" dur="1" fill="hold"/>
                                            <p:tgtEl>
                                              <p:spTgt spid="77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 numSld="999">
                    <p:cTn id="102" repeatCount="indefinite" fill="remove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77"/>
                    </p:tgtEl>
                  </p:cMediaNode>
                </p:audio>
              </p:childTnLst>
            </p:cTn>
          </p:par>
        </p:tnLst>
        <p:bldLst>
          <p:bldP spid="3" grpId="0"/>
          <p:bldP spid="73" grpId="0" animBg="1"/>
          <p:bldP spid="74" grpId="0"/>
          <p:bldP spid="75" grpId="0"/>
          <p:bldP spid="76" grpId="0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357729" y="0"/>
            <a:ext cx="6834269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1126073" y="884720"/>
            <a:ext cx="6758187" cy="6299856"/>
            <a:chOff x="3051715" y="1629522"/>
            <a:chExt cx="7107908" cy="7107908"/>
          </a:xfrm>
        </p:grpSpPr>
        <p:sp>
          <p:nvSpPr>
            <p:cNvPr id="4" name="弧形 3"/>
            <p:cNvSpPr/>
            <p:nvPr/>
          </p:nvSpPr>
          <p:spPr>
            <a:xfrm>
              <a:off x="3649687" y="2170235"/>
              <a:ext cx="5852160" cy="5852160"/>
            </a:xfrm>
            <a:prstGeom prst="arc">
              <a:avLst>
                <a:gd name="adj1" fmla="val 10783137"/>
                <a:gd name="adj2" fmla="val 21423404"/>
              </a:avLst>
            </a:prstGeom>
            <a:ln w="38100">
              <a:solidFill>
                <a:srgbClr val="64E4F2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弧形 4"/>
            <p:cNvSpPr/>
            <p:nvPr/>
          </p:nvSpPr>
          <p:spPr>
            <a:xfrm>
              <a:off x="3473839" y="2023989"/>
              <a:ext cx="6197699" cy="6197699"/>
            </a:xfrm>
            <a:prstGeom prst="arc">
              <a:avLst>
                <a:gd name="adj1" fmla="val 10783137"/>
                <a:gd name="adj2" fmla="val 21575808"/>
              </a:avLst>
            </a:prstGeom>
            <a:ln w="38100">
              <a:solidFill>
                <a:srgbClr val="AEE34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弧形 5"/>
            <p:cNvSpPr/>
            <p:nvPr/>
          </p:nvSpPr>
          <p:spPr>
            <a:xfrm>
              <a:off x="3321439" y="1895035"/>
              <a:ext cx="6525946" cy="6525946"/>
            </a:xfrm>
            <a:prstGeom prst="arc">
              <a:avLst>
                <a:gd name="adj1" fmla="val 10783137"/>
                <a:gd name="adj2" fmla="val 68847"/>
              </a:avLst>
            </a:prstGeom>
            <a:ln w="38100">
              <a:solidFill>
                <a:srgbClr val="FFD347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弧形 6"/>
            <p:cNvSpPr/>
            <p:nvPr/>
          </p:nvSpPr>
          <p:spPr>
            <a:xfrm>
              <a:off x="3169038" y="1766082"/>
              <a:ext cx="6819022" cy="6819022"/>
            </a:xfrm>
            <a:prstGeom prst="arc">
              <a:avLst>
                <a:gd name="adj1" fmla="val 10783137"/>
                <a:gd name="adj2" fmla="val 77825"/>
              </a:avLst>
            </a:prstGeom>
            <a:ln w="38100">
              <a:solidFill>
                <a:srgbClr val="FDA155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弧形 7"/>
            <p:cNvSpPr/>
            <p:nvPr/>
          </p:nvSpPr>
          <p:spPr>
            <a:xfrm>
              <a:off x="3051715" y="1629522"/>
              <a:ext cx="7107908" cy="7107908"/>
            </a:xfrm>
            <a:prstGeom prst="arc">
              <a:avLst>
                <a:gd name="adj1" fmla="val 10783137"/>
                <a:gd name="adj2" fmla="val 191996"/>
              </a:avLst>
            </a:prstGeom>
            <a:ln w="38100">
              <a:solidFill>
                <a:srgbClr val="FF9FA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9" name="任意多边形 82"/>
          <p:cNvSpPr/>
          <p:nvPr/>
        </p:nvSpPr>
        <p:spPr>
          <a:xfrm rot="5400000">
            <a:off x="2198666" y="955491"/>
            <a:ext cx="2275650" cy="6694223"/>
          </a:xfrm>
          <a:custGeom>
            <a:avLst/>
            <a:gdLst>
              <a:gd name="connsiteX0" fmla="*/ 0 w 1975995"/>
              <a:gd name="connsiteY0" fmla="*/ 1141593 h 4720095"/>
              <a:gd name="connsiteX1" fmla="*/ 0 w 1975995"/>
              <a:gd name="connsiteY1" fmla="*/ 987997 h 4720095"/>
              <a:gd name="connsiteX2" fmla="*/ 987997 w 1975995"/>
              <a:gd name="connsiteY2" fmla="*/ 0 h 4720095"/>
              <a:gd name="connsiteX3" fmla="*/ 1975994 w 1975995"/>
              <a:gd name="connsiteY3" fmla="*/ 987997 h 4720095"/>
              <a:gd name="connsiteX4" fmla="*/ 1975994 w 1975995"/>
              <a:gd name="connsiteY4" fmla="*/ 1095950 h 4720095"/>
              <a:gd name="connsiteX5" fmla="*/ 1975995 w 1975995"/>
              <a:gd name="connsiteY5" fmla="*/ 1095950 h 4720095"/>
              <a:gd name="connsiteX6" fmla="*/ 1975995 w 1975995"/>
              <a:gd name="connsiteY6" fmla="*/ 4720095 h 4720095"/>
              <a:gd name="connsiteX7" fmla="*/ 2815 w 1975995"/>
              <a:gd name="connsiteY7" fmla="*/ 4720095 h 4720095"/>
              <a:gd name="connsiteX8" fmla="*/ 2815 w 1975995"/>
              <a:gd name="connsiteY8" fmla="*/ 1197340 h 472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75995" h="4720095">
                <a:moveTo>
                  <a:pt x="0" y="1141593"/>
                </a:moveTo>
                <a:lnTo>
                  <a:pt x="0" y="987997"/>
                </a:lnTo>
                <a:cubicBezTo>
                  <a:pt x="0" y="442341"/>
                  <a:pt x="442341" y="0"/>
                  <a:pt x="987997" y="0"/>
                </a:cubicBezTo>
                <a:cubicBezTo>
                  <a:pt x="1533653" y="0"/>
                  <a:pt x="1975994" y="442341"/>
                  <a:pt x="1975994" y="987997"/>
                </a:cubicBezTo>
                <a:lnTo>
                  <a:pt x="1975994" y="1095950"/>
                </a:lnTo>
                <a:lnTo>
                  <a:pt x="1975995" y="1095950"/>
                </a:lnTo>
                <a:lnTo>
                  <a:pt x="1975995" y="4720095"/>
                </a:lnTo>
                <a:lnTo>
                  <a:pt x="2815" y="4720095"/>
                </a:lnTo>
                <a:lnTo>
                  <a:pt x="2815" y="1197340"/>
                </a:lnTo>
                <a:close/>
              </a:path>
            </a:pathLst>
          </a:custGeom>
          <a:solidFill>
            <a:srgbClr val="20B6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4652788" y="3463614"/>
            <a:ext cx="1643449" cy="1643449"/>
          </a:xfrm>
          <a:prstGeom prst="ellipse">
            <a:avLst/>
          </a:prstGeom>
          <a:noFill/>
          <a:ln>
            <a:solidFill>
              <a:srgbClr val="22F1F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十字星 6"/>
          <p:cNvSpPr/>
          <p:nvPr/>
        </p:nvSpPr>
        <p:spPr>
          <a:xfrm rot="20953261">
            <a:off x="6805344" y="918751"/>
            <a:ext cx="566841" cy="566841"/>
          </a:xfrm>
          <a:prstGeom prst="star4">
            <a:avLst/>
          </a:prstGeom>
          <a:solidFill>
            <a:srgbClr val="06E5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222384" y="4206038"/>
            <a:ext cx="5093117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700"/>
              </a:lnSpc>
              <a:spcAft>
                <a:spcPts val="0"/>
              </a:spcAft>
              <a:tabLst>
                <a:tab pos="2222500" algn="l"/>
                <a:tab pos="3667125" algn="l"/>
              </a:tabLst>
            </a:pPr>
            <a:r>
              <a:rPr lang="zh-CN" altLang="en-US" sz="5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什么是正能量</a:t>
            </a:r>
            <a:endParaRPr lang="zh-CN" altLang="zh-CN" sz="5400" b="1" kern="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0" name="图片 4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95" t="15027" r="49282" b="11253"/>
          <a:stretch>
            <a:fillRect/>
          </a:stretch>
        </p:blipFill>
        <p:spPr>
          <a:xfrm>
            <a:off x="5569407" y="2642682"/>
            <a:ext cx="1065531" cy="1846921"/>
          </a:xfrm>
          <a:prstGeom prst="rect">
            <a:avLst/>
          </a:prstGeom>
        </p:spPr>
      </p:pic>
      <p:grpSp>
        <p:nvGrpSpPr>
          <p:cNvPr id="51" name="组合 50"/>
          <p:cNvGrpSpPr/>
          <p:nvPr/>
        </p:nvGrpSpPr>
        <p:grpSpPr>
          <a:xfrm flipH="1">
            <a:off x="5898645" y="3692619"/>
            <a:ext cx="3322130" cy="2000029"/>
            <a:chOff x="594424" y="1153191"/>
            <a:chExt cx="2605976" cy="1634460"/>
          </a:xfrm>
        </p:grpSpPr>
        <p:sp>
          <p:nvSpPr>
            <p:cNvPr id="52" name="任意多边形 9"/>
            <p:cNvSpPr/>
            <p:nvPr/>
          </p:nvSpPr>
          <p:spPr>
            <a:xfrm>
              <a:off x="616196" y="1175175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noFill/>
            </a:ln>
            <a:effectLst>
              <a:outerShdw blurRad="152400" dist="889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3" name="任意多边形 10"/>
            <p:cNvSpPr/>
            <p:nvPr/>
          </p:nvSpPr>
          <p:spPr>
            <a:xfrm>
              <a:off x="594424" y="1153191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innerShdw blurRad="355600" dist="101600" dir="3600000">
                <a:srgbClr val="19B4C9">
                  <a:alpha val="51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9" name="组合 58"/>
          <p:cNvGrpSpPr/>
          <p:nvPr/>
        </p:nvGrpSpPr>
        <p:grpSpPr>
          <a:xfrm>
            <a:off x="9678814" y="4037469"/>
            <a:ext cx="1789774" cy="2300668"/>
            <a:chOff x="9886950" y="4535871"/>
            <a:chExt cx="1834461" cy="2005899"/>
          </a:xfrm>
        </p:grpSpPr>
        <p:sp>
          <p:nvSpPr>
            <p:cNvPr id="60" name="圆角矩形 103"/>
            <p:cNvSpPr/>
            <p:nvPr/>
          </p:nvSpPr>
          <p:spPr>
            <a:xfrm>
              <a:off x="10526487" y="5428190"/>
              <a:ext cx="328183" cy="134639"/>
            </a:xfrm>
            <a:prstGeom prst="roundRect">
              <a:avLst/>
            </a:prstGeom>
            <a:solidFill>
              <a:srgbClr val="C87404"/>
            </a:solidFill>
            <a:ln w="635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1" name="圆角矩形 104"/>
            <p:cNvSpPr/>
            <p:nvPr/>
          </p:nvSpPr>
          <p:spPr>
            <a:xfrm rot="1452078">
              <a:off x="10593807" y="5007442"/>
              <a:ext cx="286109" cy="488068"/>
            </a:xfrm>
            <a:prstGeom prst="roundRect">
              <a:avLst>
                <a:gd name="adj" fmla="val 50000"/>
              </a:avLst>
            </a:prstGeom>
            <a:solidFill>
              <a:srgbClr val="FFC000"/>
            </a:solidFill>
            <a:ln w="635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62" name="组合 61"/>
            <p:cNvGrpSpPr/>
            <p:nvPr/>
          </p:nvGrpSpPr>
          <p:grpSpPr>
            <a:xfrm rot="17559220">
              <a:off x="10526211" y="4117280"/>
              <a:ext cx="611597" cy="1772498"/>
              <a:chOff x="2994660" y="1680210"/>
              <a:chExt cx="1234440" cy="3577590"/>
            </a:xfrm>
            <a:solidFill>
              <a:srgbClr val="FFC000"/>
            </a:solidFill>
          </p:grpSpPr>
          <p:sp>
            <p:nvSpPr>
              <p:cNvPr id="74" name="椭圆 73"/>
              <p:cNvSpPr/>
              <p:nvPr/>
            </p:nvSpPr>
            <p:spPr>
              <a:xfrm>
                <a:off x="3080385" y="1680210"/>
                <a:ext cx="1062990" cy="1062990"/>
              </a:xfrm>
              <a:prstGeom prst="ellipse">
                <a:avLst/>
              </a:prstGeom>
              <a:solidFill>
                <a:srgbClr val="84F6FC"/>
              </a:solidFill>
              <a:ln w="635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5" name="矩形 74"/>
              <p:cNvSpPr/>
              <p:nvPr/>
            </p:nvSpPr>
            <p:spPr>
              <a:xfrm>
                <a:off x="3423285" y="4983480"/>
                <a:ext cx="377190" cy="274320"/>
              </a:xfrm>
              <a:prstGeom prst="rect">
                <a:avLst/>
              </a:prstGeom>
              <a:grpFill/>
              <a:ln w="635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6" name="矩形 75"/>
              <p:cNvSpPr/>
              <p:nvPr/>
            </p:nvSpPr>
            <p:spPr>
              <a:xfrm>
                <a:off x="3314700" y="4297680"/>
                <a:ext cx="594360" cy="742950"/>
              </a:xfrm>
              <a:prstGeom prst="rect">
                <a:avLst/>
              </a:prstGeom>
              <a:grpFill/>
              <a:ln w="635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7" name="矩形 76"/>
              <p:cNvSpPr/>
              <p:nvPr/>
            </p:nvSpPr>
            <p:spPr>
              <a:xfrm>
                <a:off x="3177540" y="2514600"/>
                <a:ext cx="868680" cy="1874520"/>
              </a:xfrm>
              <a:prstGeom prst="rect">
                <a:avLst/>
              </a:prstGeom>
              <a:grpFill/>
              <a:ln w="63500" cap="rnd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8" name="梯形 77"/>
              <p:cNvSpPr/>
              <p:nvPr/>
            </p:nvSpPr>
            <p:spPr>
              <a:xfrm>
                <a:off x="2994660" y="2137410"/>
                <a:ext cx="1234440" cy="457200"/>
              </a:xfrm>
              <a:prstGeom prst="trapezoid">
                <a:avLst>
                  <a:gd name="adj" fmla="val 4323"/>
                </a:avLst>
              </a:prstGeom>
              <a:grpFill/>
              <a:ln w="635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63" name="椭圆 62"/>
            <p:cNvSpPr/>
            <p:nvPr/>
          </p:nvSpPr>
          <p:spPr>
            <a:xfrm>
              <a:off x="10644296" y="5276721"/>
              <a:ext cx="100980" cy="10098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64" name="直接连接符 63"/>
            <p:cNvCxnSpPr>
              <a:stCxn id="60" idx="2"/>
            </p:cNvCxnSpPr>
            <p:nvPr/>
          </p:nvCxnSpPr>
          <p:spPr>
            <a:xfrm flipH="1">
              <a:off x="10686371" y="5562830"/>
              <a:ext cx="4207" cy="95089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直接连接符 64"/>
            <p:cNvCxnSpPr/>
            <p:nvPr/>
          </p:nvCxnSpPr>
          <p:spPr>
            <a:xfrm flipH="1">
              <a:off x="10274038" y="5565635"/>
              <a:ext cx="293122" cy="95650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直接连接符 65"/>
            <p:cNvCxnSpPr/>
            <p:nvPr/>
          </p:nvCxnSpPr>
          <p:spPr>
            <a:xfrm>
              <a:off x="10806985" y="5551610"/>
              <a:ext cx="293122" cy="95650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直接连接符 66"/>
            <p:cNvCxnSpPr/>
            <p:nvPr/>
          </p:nvCxnSpPr>
          <p:spPr>
            <a:xfrm>
              <a:off x="10080494" y="6530550"/>
              <a:ext cx="1489448" cy="0"/>
            </a:xfrm>
            <a:prstGeom prst="line">
              <a:avLst/>
            </a:prstGeom>
            <a:ln w="635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直接连接符 67"/>
            <p:cNvCxnSpPr/>
            <p:nvPr/>
          </p:nvCxnSpPr>
          <p:spPr>
            <a:xfrm>
              <a:off x="9886950" y="6541770"/>
              <a:ext cx="103784" cy="0"/>
            </a:xfrm>
            <a:prstGeom prst="line">
              <a:avLst/>
            </a:prstGeom>
            <a:ln w="635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直接连接符 68"/>
            <p:cNvCxnSpPr/>
            <p:nvPr/>
          </p:nvCxnSpPr>
          <p:spPr>
            <a:xfrm>
              <a:off x="11665311" y="6527745"/>
              <a:ext cx="56100" cy="0"/>
            </a:xfrm>
            <a:prstGeom prst="line">
              <a:avLst/>
            </a:prstGeom>
            <a:ln w="635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矩形 69"/>
            <p:cNvSpPr/>
            <p:nvPr/>
          </p:nvSpPr>
          <p:spPr>
            <a:xfrm rot="17559220">
              <a:off x="10853495" y="4455518"/>
              <a:ext cx="79608" cy="824798"/>
            </a:xfrm>
            <a:prstGeom prst="rect">
              <a:avLst/>
            </a:prstGeom>
            <a:solidFill>
              <a:schemeClr val="bg1"/>
            </a:solidFill>
            <a:ln w="63500"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1" name="矩形 70"/>
            <p:cNvSpPr/>
            <p:nvPr/>
          </p:nvSpPr>
          <p:spPr>
            <a:xfrm rot="17559220">
              <a:off x="10743004" y="4722219"/>
              <a:ext cx="79608" cy="824798"/>
            </a:xfrm>
            <a:prstGeom prst="rect">
              <a:avLst/>
            </a:prstGeom>
            <a:solidFill>
              <a:srgbClr val="FC9204"/>
            </a:solidFill>
            <a:ln w="63500"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2" name="矩形 71"/>
            <p:cNvSpPr/>
            <p:nvPr/>
          </p:nvSpPr>
          <p:spPr>
            <a:xfrm rot="17559220">
              <a:off x="10372657" y="4488927"/>
              <a:ext cx="84972" cy="178859"/>
            </a:xfrm>
            <a:prstGeom prst="rect">
              <a:avLst/>
            </a:prstGeom>
            <a:solidFill>
              <a:schemeClr val="bg1"/>
            </a:solidFill>
            <a:ln w="63500"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3" name="矩形 72"/>
            <p:cNvSpPr/>
            <p:nvPr/>
          </p:nvSpPr>
          <p:spPr>
            <a:xfrm rot="17559220">
              <a:off x="11189014" y="5155725"/>
              <a:ext cx="256730" cy="87380"/>
            </a:xfrm>
            <a:prstGeom prst="rect">
              <a:avLst/>
            </a:prstGeom>
            <a:solidFill>
              <a:schemeClr val="tx1"/>
            </a:solidFill>
            <a:ln w="63500"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4869701" y="3658518"/>
            <a:ext cx="1172591" cy="1179462"/>
            <a:chOff x="1267237" y="4149067"/>
            <a:chExt cx="1172591" cy="1179462"/>
          </a:xfrm>
        </p:grpSpPr>
        <p:sp>
          <p:nvSpPr>
            <p:cNvPr id="11" name="五角星 2"/>
            <p:cNvSpPr/>
            <p:nvPr/>
          </p:nvSpPr>
          <p:spPr>
            <a:xfrm rot="1013228">
              <a:off x="1267237" y="4149067"/>
              <a:ext cx="1172591" cy="1179462"/>
            </a:xfrm>
            <a:custGeom>
              <a:avLst/>
              <a:gdLst>
                <a:gd name="connsiteX0" fmla="*/ 1 w 914400"/>
                <a:gd name="connsiteY0" fmla="*/ 349269 h 914400"/>
                <a:gd name="connsiteX1" fmla="*/ 262140 w 914400"/>
                <a:gd name="connsiteY1" fmla="*/ 223173 h 914400"/>
                <a:gd name="connsiteX2" fmla="*/ 457200 w 914400"/>
                <a:gd name="connsiteY2" fmla="*/ 0 h 914400"/>
                <a:gd name="connsiteX3" fmla="*/ 652260 w 914400"/>
                <a:gd name="connsiteY3" fmla="*/ 223173 h 914400"/>
                <a:gd name="connsiteX4" fmla="*/ 914399 w 914400"/>
                <a:gd name="connsiteY4" fmla="*/ 349269 h 914400"/>
                <a:gd name="connsiteX5" fmla="*/ 772814 w 914400"/>
                <a:gd name="connsiteY5" fmla="*/ 613293 h 914400"/>
                <a:gd name="connsiteX6" fmla="*/ 739765 w 914400"/>
                <a:gd name="connsiteY6" fmla="*/ 914398 h 914400"/>
                <a:gd name="connsiteX7" fmla="*/ 457200 w 914400"/>
                <a:gd name="connsiteY7" fmla="*/ 854400 h 914400"/>
                <a:gd name="connsiteX8" fmla="*/ 174635 w 914400"/>
                <a:gd name="connsiteY8" fmla="*/ 914398 h 914400"/>
                <a:gd name="connsiteX9" fmla="*/ 141586 w 914400"/>
                <a:gd name="connsiteY9" fmla="*/ 613293 h 914400"/>
                <a:gd name="connsiteX10" fmla="*/ 1 w 914400"/>
                <a:gd name="connsiteY10" fmla="*/ 349269 h 914400"/>
                <a:gd name="connsiteX0-1" fmla="*/ 0 w 914398"/>
                <a:gd name="connsiteY0-2" fmla="*/ 349269 h 923906"/>
                <a:gd name="connsiteX1-3" fmla="*/ 262139 w 914398"/>
                <a:gd name="connsiteY1-4" fmla="*/ 223173 h 923906"/>
                <a:gd name="connsiteX2-5" fmla="*/ 457199 w 914398"/>
                <a:gd name="connsiteY2-6" fmla="*/ 0 h 923906"/>
                <a:gd name="connsiteX3-7" fmla="*/ 652259 w 914398"/>
                <a:gd name="connsiteY3-8" fmla="*/ 223173 h 923906"/>
                <a:gd name="connsiteX4-9" fmla="*/ 914398 w 914398"/>
                <a:gd name="connsiteY4-10" fmla="*/ 349269 h 923906"/>
                <a:gd name="connsiteX5-11" fmla="*/ 772813 w 914398"/>
                <a:gd name="connsiteY5-12" fmla="*/ 613293 h 923906"/>
                <a:gd name="connsiteX6-13" fmla="*/ 739764 w 914398"/>
                <a:gd name="connsiteY6-14" fmla="*/ 914398 h 923906"/>
                <a:gd name="connsiteX7-15" fmla="*/ 457199 w 914398"/>
                <a:gd name="connsiteY7-16" fmla="*/ 854400 h 923906"/>
                <a:gd name="connsiteX8-17" fmla="*/ 174634 w 914398"/>
                <a:gd name="connsiteY8-18" fmla="*/ 914398 h 923906"/>
                <a:gd name="connsiteX9-19" fmla="*/ 141585 w 914398"/>
                <a:gd name="connsiteY9-20" fmla="*/ 613293 h 923906"/>
                <a:gd name="connsiteX10-21" fmla="*/ 0 w 914398"/>
                <a:gd name="connsiteY10-22" fmla="*/ 349269 h 923906"/>
                <a:gd name="connsiteX0-23" fmla="*/ 0 w 916461"/>
                <a:gd name="connsiteY0-24" fmla="*/ 349269 h 923906"/>
                <a:gd name="connsiteX1-25" fmla="*/ 262139 w 916461"/>
                <a:gd name="connsiteY1-26" fmla="*/ 223173 h 923906"/>
                <a:gd name="connsiteX2-27" fmla="*/ 457199 w 916461"/>
                <a:gd name="connsiteY2-28" fmla="*/ 0 h 923906"/>
                <a:gd name="connsiteX3-29" fmla="*/ 652259 w 916461"/>
                <a:gd name="connsiteY3-30" fmla="*/ 223173 h 923906"/>
                <a:gd name="connsiteX4-31" fmla="*/ 914398 w 916461"/>
                <a:gd name="connsiteY4-32" fmla="*/ 349269 h 923906"/>
                <a:gd name="connsiteX5-33" fmla="*/ 772813 w 916461"/>
                <a:gd name="connsiteY5-34" fmla="*/ 613293 h 923906"/>
                <a:gd name="connsiteX6-35" fmla="*/ 739764 w 916461"/>
                <a:gd name="connsiteY6-36" fmla="*/ 914398 h 923906"/>
                <a:gd name="connsiteX7-37" fmla="*/ 457199 w 916461"/>
                <a:gd name="connsiteY7-38" fmla="*/ 854400 h 923906"/>
                <a:gd name="connsiteX8-39" fmla="*/ 174634 w 916461"/>
                <a:gd name="connsiteY8-40" fmla="*/ 914398 h 923906"/>
                <a:gd name="connsiteX9-41" fmla="*/ 141585 w 916461"/>
                <a:gd name="connsiteY9-42" fmla="*/ 613293 h 923906"/>
                <a:gd name="connsiteX10-43" fmla="*/ 0 w 916461"/>
                <a:gd name="connsiteY10-44" fmla="*/ 349269 h 923906"/>
                <a:gd name="connsiteX0-45" fmla="*/ 0 w 916461"/>
                <a:gd name="connsiteY0-46" fmla="*/ 349269 h 923906"/>
                <a:gd name="connsiteX1-47" fmla="*/ 262139 w 916461"/>
                <a:gd name="connsiteY1-48" fmla="*/ 223173 h 923906"/>
                <a:gd name="connsiteX2-49" fmla="*/ 457199 w 916461"/>
                <a:gd name="connsiteY2-50" fmla="*/ 0 h 923906"/>
                <a:gd name="connsiteX3-51" fmla="*/ 652259 w 916461"/>
                <a:gd name="connsiteY3-52" fmla="*/ 223173 h 923906"/>
                <a:gd name="connsiteX4-53" fmla="*/ 914398 w 916461"/>
                <a:gd name="connsiteY4-54" fmla="*/ 349269 h 923906"/>
                <a:gd name="connsiteX5-55" fmla="*/ 772813 w 916461"/>
                <a:gd name="connsiteY5-56" fmla="*/ 613293 h 923906"/>
                <a:gd name="connsiteX6-57" fmla="*/ 739764 w 916461"/>
                <a:gd name="connsiteY6-58" fmla="*/ 914398 h 923906"/>
                <a:gd name="connsiteX7-59" fmla="*/ 457199 w 916461"/>
                <a:gd name="connsiteY7-60" fmla="*/ 854400 h 923906"/>
                <a:gd name="connsiteX8-61" fmla="*/ 174634 w 916461"/>
                <a:gd name="connsiteY8-62" fmla="*/ 914398 h 923906"/>
                <a:gd name="connsiteX9-63" fmla="*/ 141585 w 916461"/>
                <a:gd name="connsiteY9-64" fmla="*/ 613293 h 923906"/>
                <a:gd name="connsiteX10-65" fmla="*/ 0 w 916461"/>
                <a:gd name="connsiteY10-66" fmla="*/ 349269 h 923906"/>
                <a:gd name="connsiteX0-67" fmla="*/ 2063 w 918524"/>
                <a:gd name="connsiteY0-68" fmla="*/ 349269 h 923906"/>
                <a:gd name="connsiteX1-69" fmla="*/ 264202 w 918524"/>
                <a:gd name="connsiteY1-70" fmla="*/ 223173 h 923906"/>
                <a:gd name="connsiteX2-71" fmla="*/ 459262 w 918524"/>
                <a:gd name="connsiteY2-72" fmla="*/ 0 h 923906"/>
                <a:gd name="connsiteX3-73" fmla="*/ 654322 w 918524"/>
                <a:gd name="connsiteY3-74" fmla="*/ 223173 h 923906"/>
                <a:gd name="connsiteX4-75" fmla="*/ 916461 w 918524"/>
                <a:gd name="connsiteY4-76" fmla="*/ 349269 h 923906"/>
                <a:gd name="connsiteX5-77" fmla="*/ 774876 w 918524"/>
                <a:gd name="connsiteY5-78" fmla="*/ 613293 h 923906"/>
                <a:gd name="connsiteX6-79" fmla="*/ 741827 w 918524"/>
                <a:gd name="connsiteY6-80" fmla="*/ 914398 h 923906"/>
                <a:gd name="connsiteX7-81" fmla="*/ 459262 w 918524"/>
                <a:gd name="connsiteY7-82" fmla="*/ 854400 h 923906"/>
                <a:gd name="connsiteX8-83" fmla="*/ 176697 w 918524"/>
                <a:gd name="connsiteY8-84" fmla="*/ 914398 h 923906"/>
                <a:gd name="connsiteX9-85" fmla="*/ 143648 w 918524"/>
                <a:gd name="connsiteY9-86" fmla="*/ 613293 h 923906"/>
                <a:gd name="connsiteX10-87" fmla="*/ 2063 w 918524"/>
                <a:gd name="connsiteY10-88" fmla="*/ 349269 h 923906"/>
                <a:gd name="connsiteX0-89" fmla="*/ 2063 w 918524"/>
                <a:gd name="connsiteY0-90" fmla="*/ 349269 h 923906"/>
                <a:gd name="connsiteX1-91" fmla="*/ 264202 w 918524"/>
                <a:gd name="connsiteY1-92" fmla="*/ 223173 h 923906"/>
                <a:gd name="connsiteX2-93" fmla="*/ 459262 w 918524"/>
                <a:gd name="connsiteY2-94" fmla="*/ 0 h 923906"/>
                <a:gd name="connsiteX3-95" fmla="*/ 654322 w 918524"/>
                <a:gd name="connsiteY3-96" fmla="*/ 223173 h 923906"/>
                <a:gd name="connsiteX4-97" fmla="*/ 916461 w 918524"/>
                <a:gd name="connsiteY4-98" fmla="*/ 349269 h 923906"/>
                <a:gd name="connsiteX5-99" fmla="*/ 774876 w 918524"/>
                <a:gd name="connsiteY5-100" fmla="*/ 613293 h 923906"/>
                <a:gd name="connsiteX6-101" fmla="*/ 741827 w 918524"/>
                <a:gd name="connsiteY6-102" fmla="*/ 914398 h 923906"/>
                <a:gd name="connsiteX7-103" fmla="*/ 459262 w 918524"/>
                <a:gd name="connsiteY7-104" fmla="*/ 854400 h 923906"/>
                <a:gd name="connsiteX8-105" fmla="*/ 176697 w 918524"/>
                <a:gd name="connsiteY8-106" fmla="*/ 914398 h 923906"/>
                <a:gd name="connsiteX9-107" fmla="*/ 143648 w 918524"/>
                <a:gd name="connsiteY9-108" fmla="*/ 613293 h 923906"/>
                <a:gd name="connsiteX10-109" fmla="*/ 2063 w 918524"/>
                <a:gd name="connsiteY10-110" fmla="*/ 349269 h 923906"/>
                <a:gd name="connsiteX0-111" fmla="*/ 2063 w 918524"/>
                <a:gd name="connsiteY0-112" fmla="*/ 349269 h 923906"/>
                <a:gd name="connsiteX1-113" fmla="*/ 264202 w 918524"/>
                <a:gd name="connsiteY1-114" fmla="*/ 223173 h 923906"/>
                <a:gd name="connsiteX2-115" fmla="*/ 459262 w 918524"/>
                <a:gd name="connsiteY2-116" fmla="*/ 0 h 923906"/>
                <a:gd name="connsiteX3-117" fmla="*/ 654322 w 918524"/>
                <a:gd name="connsiteY3-118" fmla="*/ 223173 h 923906"/>
                <a:gd name="connsiteX4-119" fmla="*/ 916461 w 918524"/>
                <a:gd name="connsiteY4-120" fmla="*/ 349269 h 923906"/>
                <a:gd name="connsiteX5-121" fmla="*/ 774876 w 918524"/>
                <a:gd name="connsiteY5-122" fmla="*/ 613293 h 923906"/>
                <a:gd name="connsiteX6-123" fmla="*/ 741827 w 918524"/>
                <a:gd name="connsiteY6-124" fmla="*/ 914398 h 923906"/>
                <a:gd name="connsiteX7-125" fmla="*/ 459262 w 918524"/>
                <a:gd name="connsiteY7-126" fmla="*/ 854400 h 923906"/>
                <a:gd name="connsiteX8-127" fmla="*/ 176697 w 918524"/>
                <a:gd name="connsiteY8-128" fmla="*/ 914398 h 923906"/>
                <a:gd name="connsiteX9-129" fmla="*/ 143648 w 918524"/>
                <a:gd name="connsiteY9-130" fmla="*/ 613293 h 923906"/>
                <a:gd name="connsiteX10-131" fmla="*/ 2063 w 918524"/>
                <a:gd name="connsiteY10-132" fmla="*/ 349269 h 923906"/>
                <a:gd name="connsiteX0-133" fmla="*/ 2063 w 918524"/>
                <a:gd name="connsiteY0-134" fmla="*/ 349269 h 923906"/>
                <a:gd name="connsiteX1-135" fmla="*/ 264202 w 918524"/>
                <a:gd name="connsiteY1-136" fmla="*/ 223173 h 923906"/>
                <a:gd name="connsiteX2-137" fmla="*/ 459262 w 918524"/>
                <a:gd name="connsiteY2-138" fmla="*/ 0 h 923906"/>
                <a:gd name="connsiteX3-139" fmla="*/ 654322 w 918524"/>
                <a:gd name="connsiteY3-140" fmla="*/ 223173 h 923906"/>
                <a:gd name="connsiteX4-141" fmla="*/ 916461 w 918524"/>
                <a:gd name="connsiteY4-142" fmla="*/ 349269 h 923906"/>
                <a:gd name="connsiteX5-143" fmla="*/ 774876 w 918524"/>
                <a:gd name="connsiteY5-144" fmla="*/ 613293 h 923906"/>
                <a:gd name="connsiteX6-145" fmla="*/ 741827 w 918524"/>
                <a:gd name="connsiteY6-146" fmla="*/ 914398 h 923906"/>
                <a:gd name="connsiteX7-147" fmla="*/ 459262 w 918524"/>
                <a:gd name="connsiteY7-148" fmla="*/ 854400 h 923906"/>
                <a:gd name="connsiteX8-149" fmla="*/ 176697 w 918524"/>
                <a:gd name="connsiteY8-150" fmla="*/ 914398 h 923906"/>
                <a:gd name="connsiteX9-151" fmla="*/ 143648 w 918524"/>
                <a:gd name="connsiteY9-152" fmla="*/ 613293 h 923906"/>
                <a:gd name="connsiteX10-153" fmla="*/ 2063 w 918524"/>
                <a:gd name="connsiteY10-154" fmla="*/ 349269 h 92390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</a:cxnLst>
              <a:rect l="l" t="t" r="r" b="b"/>
              <a:pathLst>
                <a:path w="918524" h="923906">
                  <a:moveTo>
                    <a:pt x="2063" y="349269"/>
                  </a:moveTo>
                  <a:cubicBezTo>
                    <a:pt x="22155" y="284249"/>
                    <a:pt x="188002" y="281384"/>
                    <a:pt x="264202" y="223173"/>
                  </a:cubicBezTo>
                  <a:cubicBezTo>
                    <a:pt x="340402" y="164962"/>
                    <a:pt x="394242" y="0"/>
                    <a:pt x="459262" y="0"/>
                  </a:cubicBezTo>
                  <a:cubicBezTo>
                    <a:pt x="524282" y="0"/>
                    <a:pt x="578122" y="164962"/>
                    <a:pt x="654322" y="223173"/>
                  </a:cubicBezTo>
                  <a:cubicBezTo>
                    <a:pt x="730522" y="281384"/>
                    <a:pt x="896369" y="284249"/>
                    <a:pt x="916461" y="349269"/>
                  </a:cubicBezTo>
                  <a:cubicBezTo>
                    <a:pt x="936553" y="414289"/>
                    <a:pt x="803982" y="519105"/>
                    <a:pt x="774876" y="613293"/>
                  </a:cubicBezTo>
                  <a:cubicBezTo>
                    <a:pt x="745770" y="707481"/>
                    <a:pt x="794429" y="874213"/>
                    <a:pt x="741827" y="914398"/>
                  </a:cubicBezTo>
                  <a:cubicBezTo>
                    <a:pt x="689225" y="954583"/>
                    <a:pt x="553450" y="854400"/>
                    <a:pt x="459262" y="854400"/>
                  </a:cubicBezTo>
                  <a:cubicBezTo>
                    <a:pt x="365074" y="874399"/>
                    <a:pt x="257367" y="928196"/>
                    <a:pt x="176697" y="914398"/>
                  </a:cubicBezTo>
                  <a:cubicBezTo>
                    <a:pt x="96027" y="900600"/>
                    <a:pt x="172754" y="707481"/>
                    <a:pt x="143648" y="613293"/>
                  </a:cubicBezTo>
                  <a:cubicBezTo>
                    <a:pt x="114542" y="519105"/>
                    <a:pt x="-18029" y="414289"/>
                    <a:pt x="2063" y="349269"/>
                  </a:cubicBezTo>
                  <a:close/>
                </a:path>
              </a:pathLst>
            </a:custGeom>
            <a:solidFill>
              <a:srgbClr val="0BEEF9"/>
            </a:solidFill>
            <a:ln w="63500">
              <a:noFill/>
            </a:ln>
            <a:effectLst>
              <a:outerShdw blurRad="190500" dist="63500" dir="5400000" algn="t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 extrusionH="76200" contourW="31750" prstMaterial="plastic">
              <a:bevelT w="438150" h="158750" prst="angle"/>
              <a:bevelB w="88900"/>
              <a:extrusionClr>
                <a:srgbClr val="0DDBF1"/>
              </a:extrusionClr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1496257" y="4521472"/>
              <a:ext cx="729687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altLang="zh-CN" sz="3200" dirty="0">
                  <a:ln w="25400">
                    <a:solidFill>
                      <a:srgbClr val="FF8FA7"/>
                    </a:solidFill>
                  </a:ln>
                  <a:solidFill>
                    <a:schemeClr val="bg1"/>
                  </a:solidFill>
                  <a:latin typeface="方正超粗黑简体" panose="03000509000000000000" pitchFamily="65" charset="-122"/>
                  <a:ea typeface="方正超粗黑简体" panose="03000509000000000000" pitchFamily="65" charset="-122"/>
                </a:rPr>
                <a:t>01</a:t>
              </a:r>
              <a:endParaRPr lang="zh-CN" altLang="en-US" sz="3200" dirty="0">
                <a:ln w="25400">
                  <a:solidFill>
                    <a:srgbClr val="FF8FA7"/>
                  </a:solidFill>
                </a:ln>
                <a:solidFill>
                  <a:schemeClr val="bg1"/>
                </a:solidFill>
                <a:latin typeface="方正超粗黑简体" panose="03000509000000000000" pitchFamily="65" charset="-122"/>
                <a:ea typeface="方正超粗黑简体" panose="03000509000000000000" pitchFamily="65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53" presetClass="entr" presetSubtype="16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75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53" presetClass="entr" presetSubtype="16" fill="hold" grpId="0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8" presetClass="emph" presetSubtype="0" fill="hold" grpId="1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20" dur="1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8" fill="hold" grpId="0" nodeType="withEffect" p14:presetBounceEnd="50000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3" dur="12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4" dur="12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2" presetClass="entr" presetSubtype="4" fill="hold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7" dur="10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42" presetClass="entr" presetSubtype="0" fill="hold" nodeType="withEffect">
                                      <p:stCondLst>
                                        <p:cond delay="400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10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1" dur="10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10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2" presetClass="entr" presetSubtype="2" fill="hold" nodeType="withEffect">
                                      <p:stCondLst>
                                        <p:cond delay="475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35" dur="125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31" presetClass="entr" presetSubtype="0" fill="hold" grpId="0" nodeType="withEffect">
                                      <p:stCondLst>
                                        <p:cond delay="80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1" dur="75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2" fill="hold">
                          <p:stCondLst>
                            <p:cond delay="indefinite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6" dur="75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 animBg="1"/>
          <p:bldP spid="13" grpId="0" animBg="1"/>
          <p:bldP spid="13" grpId="1" animBg="1"/>
          <p:bldP spid="14" grpId="0" animBg="1"/>
          <p:bldP spid="15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53" presetClass="entr" presetSubtype="16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75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53" presetClass="entr" presetSubtype="16" fill="hold" grpId="0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8" presetClass="emph" presetSubtype="0" fill="hold" grpId="1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20" dur="1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8" fill="hold" grpId="0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2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2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2" presetClass="entr" presetSubtype="4" fill="hold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7" dur="10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42" presetClass="entr" presetSubtype="0" fill="hold" nodeType="withEffect">
                                      <p:stCondLst>
                                        <p:cond delay="400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10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1" dur="10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10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2" presetClass="entr" presetSubtype="2" fill="hold" nodeType="withEffect">
                                      <p:stCondLst>
                                        <p:cond delay="475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35" dur="125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31" presetClass="entr" presetSubtype="0" fill="hold" grpId="0" nodeType="withEffect">
                                      <p:stCondLst>
                                        <p:cond delay="80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1" dur="75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2" fill="hold">
                          <p:stCondLst>
                            <p:cond delay="indefinite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6" dur="75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 animBg="1"/>
          <p:bldP spid="13" grpId="0" animBg="1"/>
          <p:bldP spid="13" grpId="1" animBg="1"/>
          <p:bldP spid="14" grpId="0" animBg="1"/>
          <p:bldP spid="15" grpId="0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9B4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91" t="54898" r="26118" b="28684"/>
          <a:stretch>
            <a:fillRect/>
          </a:stretch>
        </p:blipFill>
        <p:spPr>
          <a:xfrm>
            <a:off x="1438427" y="4488891"/>
            <a:ext cx="435427" cy="442339"/>
          </a:xfrm>
          <a:prstGeom prst="rect">
            <a:avLst/>
          </a:prstGeom>
        </p:spPr>
      </p:pic>
      <p:sp>
        <p:nvSpPr>
          <p:cNvPr id="4" name="圆角矩形 84"/>
          <p:cNvSpPr/>
          <p:nvPr/>
        </p:nvSpPr>
        <p:spPr>
          <a:xfrm>
            <a:off x="2567947" y="1220743"/>
            <a:ext cx="7492019" cy="4523874"/>
          </a:xfrm>
          <a:prstGeom prst="roundRect">
            <a:avLst>
              <a:gd name="adj" fmla="val 732"/>
            </a:avLst>
          </a:prstGeom>
          <a:solidFill>
            <a:schemeClr val="bg1">
              <a:alpha val="35000"/>
            </a:schemeClr>
          </a:solidFill>
          <a:ln w="12700">
            <a:solidFill>
              <a:srgbClr val="91F0FD"/>
            </a:solidFill>
          </a:ln>
          <a:effectLst>
            <a:outerShdw blurRad="165100" dist="635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3133459" y="3067810"/>
            <a:ext cx="654013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正能量现泛指一切予人向上和希望，促使人不断追求，让生活和世界变的圆满和幸福的感情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91" t="54898" r="26118" b="28684"/>
          <a:stretch>
            <a:fillRect/>
          </a:stretch>
        </p:blipFill>
        <p:spPr>
          <a:xfrm>
            <a:off x="10800716" y="3797593"/>
            <a:ext cx="435427" cy="442339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91" t="54898" r="26118" b="28684"/>
          <a:stretch>
            <a:fillRect/>
          </a:stretch>
        </p:blipFill>
        <p:spPr>
          <a:xfrm>
            <a:off x="8730712" y="6027308"/>
            <a:ext cx="329756" cy="334991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 rot="2224307">
            <a:off x="10894092" y="4435129"/>
            <a:ext cx="555837" cy="545616"/>
            <a:chOff x="10646778" y="4753862"/>
            <a:chExt cx="751521" cy="737702"/>
          </a:xfrm>
        </p:grpSpPr>
        <p:sp>
          <p:nvSpPr>
            <p:cNvPr id="9" name="五角星 2"/>
            <p:cNvSpPr/>
            <p:nvPr/>
          </p:nvSpPr>
          <p:spPr>
            <a:xfrm rot="20227648" flipH="1">
              <a:off x="10648573" y="4753862"/>
              <a:ext cx="749726" cy="728735"/>
            </a:xfrm>
            <a:custGeom>
              <a:avLst/>
              <a:gdLst>
                <a:gd name="connsiteX0" fmla="*/ 1 w 914400"/>
                <a:gd name="connsiteY0" fmla="*/ 349269 h 914400"/>
                <a:gd name="connsiteX1" fmla="*/ 262140 w 914400"/>
                <a:gd name="connsiteY1" fmla="*/ 223173 h 914400"/>
                <a:gd name="connsiteX2" fmla="*/ 457200 w 914400"/>
                <a:gd name="connsiteY2" fmla="*/ 0 h 914400"/>
                <a:gd name="connsiteX3" fmla="*/ 652260 w 914400"/>
                <a:gd name="connsiteY3" fmla="*/ 223173 h 914400"/>
                <a:gd name="connsiteX4" fmla="*/ 914399 w 914400"/>
                <a:gd name="connsiteY4" fmla="*/ 349269 h 914400"/>
                <a:gd name="connsiteX5" fmla="*/ 772814 w 914400"/>
                <a:gd name="connsiteY5" fmla="*/ 613293 h 914400"/>
                <a:gd name="connsiteX6" fmla="*/ 739765 w 914400"/>
                <a:gd name="connsiteY6" fmla="*/ 914398 h 914400"/>
                <a:gd name="connsiteX7" fmla="*/ 457200 w 914400"/>
                <a:gd name="connsiteY7" fmla="*/ 854400 h 914400"/>
                <a:gd name="connsiteX8" fmla="*/ 174635 w 914400"/>
                <a:gd name="connsiteY8" fmla="*/ 914398 h 914400"/>
                <a:gd name="connsiteX9" fmla="*/ 141586 w 914400"/>
                <a:gd name="connsiteY9" fmla="*/ 613293 h 914400"/>
                <a:gd name="connsiteX10" fmla="*/ 1 w 914400"/>
                <a:gd name="connsiteY10" fmla="*/ 349269 h 914400"/>
                <a:gd name="connsiteX0-1" fmla="*/ 0 w 914398"/>
                <a:gd name="connsiteY0-2" fmla="*/ 349269 h 923906"/>
                <a:gd name="connsiteX1-3" fmla="*/ 262139 w 914398"/>
                <a:gd name="connsiteY1-4" fmla="*/ 223173 h 923906"/>
                <a:gd name="connsiteX2-5" fmla="*/ 457199 w 914398"/>
                <a:gd name="connsiteY2-6" fmla="*/ 0 h 923906"/>
                <a:gd name="connsiteX3-7" fmla="*/ 652259 w 914398"/>
                <a:gd name="connsiteY3-8" fmla="*/ 223173 h 923906"/>
                <a:gd name="connsiteX4-9" fmla="*/ 914398 w 914398"/>
                <a:gd name="connsiteY4-10" fmla="*/ 349269 h 923906"/>
                <a:gd name="connsiteX5-11" fmla="*/ 772813 w 914398"/>
                <a:gd name="connsiteY5-12" fmla="*/ 613293 h 923906"/>
                <a:gd name="connsiteX6-13" fmla="*/ 739764 w 914398"/>
                <a:gd name="connsiteY6-14" fmla="*/ 914398 h 923906"/>
                <a:gd name="connsiteX7-15" fmla="*/ 457199 w 914398"/>
                <a:gd name="connsiteY7-16" fmla="*/ 854400 h 923906"/>
                <a:gd name="connsiteX8-17" fmla="*/ 174634 w 914398"/>
                <a:gd name="connsiteY8-18" fmla="*/ 914398 h 923906"/>
                <a:gd name="connsiteX9-19" fmla="*/ 141585 w 914398"/>
                <a:gd name="connsiteY9-20" fmla="*/ 613293 h 923906"/>
                <a:gd name="connsiteX10-21" fmla="*/ 0 w 914398"/>
                <a:gd name="connsiteY10-22" fmla="*/ 349269 h 923906"/>
                <a:gd name="connsiteX0-23" fmla="*/ 0 w 916461"/>
                <a:gd name="connsiteY0-24" fmla="*/ 349269 h 923906"/>
                <a:gd name="connsiteX1-25" fmla="*/ 262139 w 916461"/>
                <a:gd name="connsiteY1-26" fmla="*/ 223173 h 923906"/>
                <a:gd name="connsiteX2-27" fmla="*/ 457199 w 916461"/>
                <a:gd name="connsiteY2-28" fmla="*/ 0 h 923906"/>
                <a:gd name="connsiteX3-29" fmla="*/ 652259 w 916461"/>
                <a:gd name="connsiteY3-30" fmla="*/ 223173 h 923906"/>
                <a:gd name="connsiteX4-31" fmla="*/ 914398 w 916461"/>
                <a:gd name="connsiteY4-32" fmla="*/ 349269 h 923906"/>
                <a:gd name="connsiteX5-33" fmla="*/ 772813 w 916461"/>
                <a:gd name="connsiteY5-34" fmla="*/ 613293 h 923906"/>
                <a:gd name="connsiteX6-35" fmla="*/ 739764 w 916461"/>
                <a:gd name="connsiteY6-36" fmla="*/ 914398 h 923906"/>
                <a:gd name="connsiteX7-37" fmla="*/ 457199 w 916461"/>
                <a:gd name="connsiteY7-38" fmla="*/ 854400 h 923906"/>
                <a:gd name="connsiteX8-39" fmla="*/ 174634 w 916461"/>
                <a:gd name="connsiteY8-40" fmla="*/ 914398 h 923906"/>
                <a:gd name="connsiteX9-41" fmla="*/ 141585 w 916461"/>
                <a:gd name="connsiteY9-42" fmla="*/ 613293 h 923906"/>
                <a:gd name="connsiteX10-43" fmla="*/ 0 w 916461"/>
                <a:gd name="connsiteY10-44" fmla="*/ 349269 h 923906"/>
                <a:gd name="connsiteX0-45" fmla="*/ 0 w 916461"/>
                <a:gd name="connsiteY0-46" fmla="*/ 349269 h 923906"/>
                <a:gd name="connsiteX1-47" fmla="*/ 262139 w 916461"/>
                <a:gd name="connsiteY1-48" fmla="*/ 223173 h 923906"/>
                <a:gd name="connsiteX2-49" fmla="*/ 457199 w 916461"/>
                <a:gd name="connsiteY2-50" fmla="*/ 0 h 923906"/>
                <a:gd name="connsiteX3-51" fmla="*/ 652259 w 916461"/>
                <a:gd name="connsiteY3-52" fmla="*/ 223173 h 923906"/>
                <a:gd name="connsiteX4-53" fmla="*/ 914398 w 916461"/>
                <a:gd name="connsiteY4-54" fmla="*/ 349269 h 923906"/>
                <a:gd name="connsiteX5-55" fmla="*/ 772813 w 916461"/>
                <a:gd name="connsiteY5-56" fmla="*/ 613293 h 923906"/>
                <a:gd name="connsiteX6-57" fmla="*/ 739764 w 916461"/>
                <a:gd name="connsiteY6-58" fmla="*/ 914398 h 923906"/>
                <a:gd name="connsiteX7-59" fmla="*/ 457199 w 916461"/>
                <a:gd name="connsiteY7-60" fmla="*/ 854400 h 923906"/>
                <a:gd name="connsiteX8-61" fmla="*/ 174634 w 916461"/>
                <a:gd name="connsiteY8-62" fmla="*/ 914398 h 923906"/>
                <a:gd name="connsiteX9-63" fmla="*/ 141585 w 916461"/>
                <a:gd name="connsiteY9-64" fmla="*/ 613293 h 923906"/>
                <a:gd name="connsiteX10-65" fmla="*/ 0 w 916461"/>
                <a:gd name="connsiteY10-66" fmla="*/ 349269 h 923906"/>
                <a:gd name="connsiteX0-67" fmla="*/ 2063 w 918524"/>
                <a:gd name="connsiteY0-68" fmla="*/ 349269 h 923906"/>
                <a:gd name="connsiteX1-69" fmla="*/ 264202 w 918524"/>
                <a:gd name="connsiteY1-70" fmla="*/ 223173 h 923906"/>
                <a:gd name="connsiteX2-71" fmla="*/ 459262 w 918524"/>
                <a:gd name="connsiteY2-72" fmla="*/ 0 h 923906"/>
                <a:gd name="connsiteX3-73" fmla="*/ 654322 w 918524"/>
                <a:gd name="connsiteY3-74" fmla="*/ 223173 h 923906"/>
                <a:gd name="connsiteX4-75" fmla="*/ 916461 w 918524"/>
                <a:gd name="connsiteY4-76" fmla="*/ 349269 h 923906"/>
                <a:gd name="connsiteX5-77" fmla="*/ 774876 w 918524"/>
                <a:gd name="connsiteY5-78" fmla="*/ 613293 h 923906"/>
                <a:gd name="connsiteX6-79" fmla="*/ 741827 w 918524"/>
                <a:gd name="connsiteY6-80" fmla="*/ 914398 h 923906"/>
                <a:gd name="connsiteX7-81" fmla="*/ 459262 w 918524"/>
                <a:gd name="connsiteY7-82" fmla="*/ 854400 h 923906"/>
                <a:gd name="connsiteX8-83" fmla="*/ 176697 w 918524"/>
                <a:gd name="connsiteY8-84" fmla="*/ 914398 h 923906"/>
                <a:gd name="connsiteX9-85" fmla="*/ 143648 w 918524"/>
                <a:gd name="connsiteY9-86" fmla="*/ 613293 h 923906"/>
                <a:gd name="connsiteX10-87" fmla="*/ 2063 w 918524"/>
                <a:gd name="connsiteY10-88" fmla="*/ 349269 h 923906"/>
                <a:gd name="connsiteX0-89" fmla="*/ 2063 w 918524"/>
                <a:gd name="connsiteY0-90" fmla="*/ 349269 h 923906"/>
                <a:gd name="connsiteX1-91" fmla="*/ 264202 w 918524"/>
                <a:gd name="connsiteY1-92" fmla="*/ 223173 h 923906"/>
                <a:gd name="connsiteX2-93" fmla="*/ 459262 w 918524"/>
                <a:gd name="connsiteY2-94" fmla="*/ 0 h 923906"/>
                <a:gd name="connsiteX3-95" fmla="*/ 654322 w 918524"/>
                <a:gd name="connsiteY3-96" fmla="*/ 223173 h 923906"/>
                <a:gd name="connsiteX4-97" fmla="*/ 916461 w 918524"/>
                <a:gd name="connsiteY4-98" fmla="*/ 349269 h 923906"/>
                <a:gd name="connsiteX5-99" fmla="*/ 774876 w 918524"/>
                <a:gd name="connsiteY5-100" fmla="*/ 613293 h 923906"/>
                <a:gd name="connsiteX6-101" fmla="*/ 741827 w 918524"/>
                <a:gd name="connsiteY6-102" fmla="*/ 914398 h 923906"/>
                <a:gd name="connsiteX7-103" fmla="*/ 459262 w 918524"/>
                <a:gd name="connsiteY7-104" fmla="*/ 854400 h 923906"/>
                <a:gd name="connsiteX8-105" fmla="*/ 176697 w 918524"/>
                <a:gd name="connsiteY8-106" fmla="*/ 914398 h 923906"/>
                <a:gd name="connsiteX9-107" fmla="*/ 143648 w 918524"/>
                <a:gd name="connsiteY9-108" fmla="*/ 613293 h 923906"/>
                <a:gd name="connsiteX10-109" fmla="*/ 2063 w 918524"/>
                <a:gd name="connsiteY10-110" fmla="*/ 349269 h 923906"/>
                <a:gd name="connsiteX0-111" fmla="*/ 2063 w 918524"/>
                <a:gd name="connsiteY0-112" fmla="*/ 349269 h 923906"/>
                <a:gd name="connsiteX1-113" fmla="*/ 264202 w 918524"/>
                <a:gd name="connsiteY1-114" fmla="*/ 223173 h 923906"/>
                <a:gd name="connsiteX2-115" fmla="*/ 459262 w 918524"/>
                <a:gd name="connsiteY2-116" fmla="*/ 0 h 923906"/>
                <a:gd name="connsiteX3-117" fmla="*/ 654322 w 918524"/>
                <a:gd name="connsiteY3-118" fmla="*/ 223173 h 923906"/>
                <a:gd name="connsiteX4-119" fmla="*/ 916461 w 918524"/>
                <a:gd name="connsiteY4-120" fmla="*/ 349269 h 923906"/>
                <a:gd name="connsiteX5-121" fmla="*/ 774876 w 918524"/>
                <a:gd name="connsiteY5-122" fmla="*/ 613293 h 923906"/>
                <a:gd name="connsiteX6-123" fmla="*/ 741827 w 918524"/>
                <a:gd name="connsiteY6-124" fmla="*/ 914398 h 923906"/>
                <a:gd name="connsiteX7-125" fmla="*/ 459262 w 918524"/>
                <a:gd name="connsiteY7-126" fmla="*/ 854400 h 923906"/>
                <a:gd name="connsiteX8-127" fmla="*/ 176697 w 918524"/>
                <a:gd name="connsiteY8-128" fmla="*/ 914398 h 923906"/>
                <a:gd name="connsiteX9-129" fmla="*/ 143648 w 918524"/>
                <a:gd name="connsiteY9-130" fmla="*/ 613293 h 923906"/>
                <a:gd name="connsiteX10-131" fmla="*/ 2063 w 918524"/>
                <a:gd name="connsiteY10-132" fmla="*/ 349269 h 923906"/>
                <a:gd name="connsiteX0-133" fmla="*/ 2063 w 918524"/>
                <a:gd name="connsiteY0-134" fmla="*/ 349269 h 923906"/>
                <a:gd name="connsiteX1-135" fmla="*/ 264202 w 918524"/>
                <a:gd name="connsiteY1-136" fmla="*/ 223173 h 923906"/>
                <a:gd name="connsiteX2-137" fmla="*/ 459262 w 918524"/>
                <a:gd name="connsiteY2-138" fmla="*/ 0 h 923906"/>
                <a:gd name="connsiteX3-139" fmla="*/ 654322 w 918524"/>
                <a:gd name="connsiteY3-140" fmla="*/ 223173 h 923906"/>
                <a:gd name="connsiteX4-141" fmla="*/ 916461 w 918524"/>
                <a:gd name="connsiteY4-142" fmla="*/ 349269 h 923906"/>
                <a:gd name="connsiteX5-143" fmla="*/ 774876 w 918524"/>
                <a:gd name="connsiteY5-144" fmla="*/ 613293 h 923906"/>
                <a:gd name="connsiteX6-145" fmla="*/ 741827 w 918524"/>
                <a:gd name="connsiteY6-146" fmla="*/ 914398 h 923906"/>
                <a:gd name="connsiteX7-147" fmla="*/ 459262 w 918524"/>
                <a:gd name="connsiteY7-148" fmla="*/ 854400 h 923906"/>
                <a:gd name="connsiteX8-149" fmla="*/ 176697 w 918524"/>
                <a:gd name="connsiteY8-150" fmla="*/ 914398 h 923906"/>
                <a:gd name="connsiteX9-151" fmla="*/ 143648 w 918524"/>
                <a:gd name="connsiteY9-152" fmla="*/ 613293 h 923906"/>
                <a:gd name="connsiteX10-153" fmla="*/ 2063 w 918524"/>
                <a:gd name="connsiteY10-154" fmla="*/ 349269 h 92390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</a:cxnLst>
              <a:rect l="l" t="t" r="r" b="b"/>
              <a:pathLst>
                <a:path w="918524" h="923906">
                  <a:moveTo>
                    <a:pt x="2063" y="349269"/>
                  </a:moveTo>
                  <a:cubicBezTo>
                    <a:pt x="22155" y="284249"/>
                    <a:pt x="188002" y="281384"/>
                    <a:pt x="264202" y="223173"/>
                  </a:cubicBezTo>
                  <a:cubicBezTo>
                    <a:pt x="340402" y="164962"/>
                    <a:pt x="394242" y="0"/>
                    <a:pt x="459262" y="0"/>
                  </a:cubicBezTo>
                  <a:cubicBezTo>
                    <a:pt x="524282" y="0"/>
                    <a:pt x="578122" y="164962"/>
                    <a:pt x="654322" y="223173"/>
                  </a:cubicBezTo>
                  <a:cubicBezTo>
                    <a:pt x="730522" y="281384"/>
                    <a:pt x="896369" y="284249"/>
                    <a:pt x="916461" y="349269"/>
                  </a:cubicBezTo>
                  <a:cubicBezTo>
                    <a:pt x="936553" y="414289"/>
                    <a:pt x="803982" y="519105"/>
                    <a:pt x="774876" y="613293"/>
                  </a:cubicBezTo>
                  <a:cubicBezTo>
                    <a:pt x="745770" y="707481"/>
                    <a:pt x="794429" y="874213"/>
                    <a:pt x="741827" y="914398"/>
                  </a:cubicBezTo>
                  <a:cubicBezTo>
                    <a:pt x="689225" y="954583"/>
                    <a:pt x="553450" y="854400"/>
                    <a:pt x="459262" y="854400"/>
                  </a:cubicBezTo>
                  <a:cubicBezTo>
                    <a:pt x="365074" y="874399"/>
                    <a:pt x="257367" y="928196"/>
                    <a:pt x="176697" y="914398"/>
                  </a:cubicBezTo>
                  <a:cubicBezTo>
                    <a:pt x="96027" y="900600"/>
                    <a:pt x="172754" y="707481"/>
                    <a:pt x="143648" y="613293"/>
                  </a:cubicBezTo>
                  <a:cubicBezTo>
                    <a:pt x="114542" y="519105"/>
                    <a:pt x="-18029" y="414289"/>
                    <a:pt x="2063" y="349269"/>
                  </a:cubicBezTo>
                  <a:close/>
                </a:path>
              </a:pathLst>
            </a:custGeom>
            <a:solidFill>
              <a:schemeClr val="bg1"/>
            </a:solidFill>
            <a:ln w="15875">
              <a:noFill/>
            </a:ln>
            <a:effectLst>
              <a:outerShdw blurRad="76200" dist="50800" dir="5400000" algn="t" rotWithShape="0">
                <a:prstClr val="black">
                  <a:alpha val="1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10646778" y="4762829"/>
              <a:ext cx="749726" cy="728735"/>
              <a:chOff x="11012539" y="4493889"/>
              <a:chExt cx="749726" cy="728735"/>
            </a:xfrm>
          </p:grpSpPr>
          <p:sp>
            <p:nvSpPr>
              <p:cNvPr id="11" name="五角星 2"/>
              <p:cNvSpPr/>
              <p:nvPr/>
            </p:nvSpPr>
            <p:spPr>
              <a:xfrm rot="20227648" flipH="1">
                <a:off x="11012539" y="4493889"/>
                <a:ext cx="749726" cy="728735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-1" fmla="*/ 0 w 914398"/>
                  <a:gd name="connsiteY0-2" fmla="*/ 349269 h 923906"/>
                  <a:gd name="connsiteX1-3" fmla="*/ 262139 w 914398"/>
                  <a:gd name="connsiteY1-4" fmla="*/ 223173 h 923906"/>
                  <a:gd name="connsiteX2-5" fmla="*/ 457199 w 914398"/>
                  <a:gd name="connsiteY2-6" fmla="*/ 0 h 923906"/>
                  <a:gd name="connsiteX3-7" fmla="*/ 652259 w 914398"/>
                  <a:gd name="connsiteY3-8" fmla="*/ 223173 h 923906"/>
                  <a:gd name="connsiteX4-9" fmla="*/ 914398 w 914398"/>
                  <a:gd name="connsiteY4-10" fmla="*/ 349269 h 923906"/>
                  <a:gd name="connsiteX5-11" fmla="*/ 772813 w 914398"/>
                  <a:gd name="connsiteY5-12" fmla="*/ 613293 h 923906"/>
                  <a:gd name="connsiteX6-13" fmla="*/ 739764 w 914398"/>
                  <a:gd name="connsiteY6-14" fmla="*/ 914398 h 923906"/>
                  <a:gd name="connsiteX7-15" fmla="*/ 457199 w 914398"/>
                  <a:gd name="connsiteY7-16" fmla="*/ 854400 h 923906"/>
                  <a:gd name="connsiteX8-17" fmla="*/ 174634 w 914398"/>
                  <a:gd name="connsiteY8-18" fmla="*/ 914398 h 923906"/>
                  <a:gd name="connsiteX9-19" fmla="*/ 141585 w 914398"/>
                  <a:gd name="connsiteY9-20" fmla="*/ 613293 h 923906"/>
                  <a:gd name="connsiteX10-21" fmla="*/ 0 w 914398"/>
                  <a:gd name="connsiteY10-22" fmla="*/ 349269 h 923906"/>
                  <a:gd name="connsiteX0-23" fmla="*/ 0 w 916461"/>
                  <a:gd name="connsiteY0-24" fmla="*/ 349269 h 923906"/>
                  <a:gd name="connsiteX1-25" fmla="*/ 262139 w 916461"/>
                  <a:gd name="connsiteY1-26" fmla="*/ 223173 h 923906"/>
                  <a:gd name="connsiteX2-27" fmla="*/ 457199 w 916461"/>
                  <a:gd name="connsiteY2-28" fmla="*/ 0 h 923906"/>
                  <a:gd name="connsiteX3-29" fmla="*/ 652259 w 916461"/>
                  <a:gd name="connsiteY3-30" fmla="*/ 223173 h 923906"/>
                  <a:gd name="connsiteX4-31" fmla="*/ 914398 w 916461"/>
                  <a:gd name="connsiteY4-32" fmla="*/ 349269 h 923906"/>
                  <a:gd name="connsiteX5-33" fmla="*/ 772813 w 916461"/>
                  <a:gd name="connsiteY5-34" fmla="*/ 613293 h 923906"/>
                  <a:gd name="connsiteX6-35" fmla="*/ 739764 w 916461"/>
                  <a:gd name="connsiteY6-36" fmla="*/ 914398 h 923906"/>
                  <a:gd name="connsiteX7-37" fmla="*/ 457199 w 916461"/>
                  <a:gd name="connsiteY7-38" fmla="*/ 854400 h 923906"/>
                  <a:gd name="connsiteX8-39" fmla="*/ 174634 w 916461"/>
                  <a:gd name="connsiteY8-40" fmla="*/ 914398 h 923906"/>
                  <a:gd name="connsiteX9-41" fmla="*/ 141585 w 916461"/>
                  <a:gd name="connsiteY9-42" fmla="*/ 613293 h 923906"/>
                  <a:gd name="connsiteX10-43" fmla="*/ 0 w 916461"/>
                  <a:gd name="connsiteY10-44" fmla="*/ 349269 h 923906"/>
                  <a:gd name="connsiteX0-45" fmla="*/ 0 w 916461"/>
                  <a:gd name="connsiteY0-46" fmla="*/ 349269 h 923906"/>
                  <a:gd name="connsiteX1-47" fmla="*/ 262139 w 916461"/>
                  <a:gd name="connsiteY1-48" fmla="*/ 223173 h 923906"/>
                  <a:gd name="connsiteX2-49" fmla="*/ 457199 w 916461"/>
                  <a:gd name="connsiteY2-50" fmla="*/ 0 h 923906"/>
                  <a:gd name="connsiteX3-51" fmla="*/ 652259 w 916461"/>
                  <a:gd name="connsiteY3-52" fmla="*/ 223173 h 923906"/>
                  <a:gd name="connsiteX4-53" fmla="*/ 914398 w 916461"/>
                  <a:gd name="connsiteY4-54" fmla="*/ 349269 h 923906"/>
                  <a:gd name="connsiteX5-55" fmla="*/ 772813 w 916461"/>
                  <a:gd name="connsiteY5-56" fmla="*/ 613293 h 923906"/>
                  <a:gd name="connsiteX6-57" fmla="*/ 739764 w 916461"/>
                  <a:gd name="connsiteY6-58" fmla="*/ 914398 h 923906"/>
                  <a:gd name="connsiteX7-59" fmla="*/ 457199 w 916461"/>
                  <a:gd name="connsiteY7-60" fmla="*/ 854400 h 923906"/>
                  <a:gd name="connsiteX8-61" fmla="*/ 174634 w 916461"/>
                  <a:gd name="connsiteY8-62" fmla="*/ 914398 h 923906"/>
                  <a:gd name="connsiteX9-63" fmla="*/ 141585 w 916461"/>
                  <a:gd name="connsiteY9-64" fmla="*/ 613293 h 923906"/>
                  <a:gd name="connsiteX10-65" fmla="*/ 0 w 916461"/>
                  <a:gd name="connsiteY10-66" fmla="*/ 349269 h 923906"/>
                  <a:gd name="connsiteX0-67" fmla="*/ 2063 w 918524"/>
                  <a:gd name="connsiteY0-68" fmla="*/ 349269 h 923906"/>
                  <a:gd name="connsiteX1-69" fmla="*/ 264202 w 918524"/>
                  <a:gd name="connsiteY1-70" fmla="*/ 223173 h 923906"/>
                  <a:gd name="connsiteX2-71" fmla="*/ 459262 w 918524"/>
                  <a:gd name="connsiteY2-72" fmla="*/ 0 h 923906"/>
                  <a:gd name="connsiteX3-73" fmla="*/ 654322 w 918524"/>
                  <a:gd name="connsiteY3-74" fmla="*/ 223173 h 923906"/>
                  <a:gd name="connsiteX4-75" fmla="*/ 916461 w 918524"/>
                  <a:gd name="connsiteY4-76" fmla="*/ 349269 h 923906"/>
                  <a:gd name="connsiteX5-77" fmla="*/ 774876 w 918524"/>
                  <a:gd name="connsiteY5-78" fmla="*/ 613293 h 923906"/>
                  <a:gd name="connsiteX6-79" fmla="*/ 741827 w 918524"/>
                  <a:gd name="connsiteY6-80" fmla="*/ 914398 h 923906"/>
                  <a:gd name="connsiteX7-81" fmla="*/ 459262 w 918524"/>
                  <a:gd name="connsiteY7-82" fmla="*/ 854400 h 923906"/>
                  <a:gd name="connsiteX8-83" fmla="*/ 176697 w 918524"/>
                  <a:gd name="connsiteY8-84" fmla="*/ 914398 h 923906"/>
                  <a:gd name="connsiteX9-85" fmla="*/ 143648 w 918524"/>
                  <a:gd name="connsiteY9-86" fmla="*/ 613293 h 923906"/>
                  <a:gd name="connsiteX10-87" fmla="*/ 2063 w 918524"/>
                  <a:gd name="connsiteY10-88" fmla="*/ 349269 h 923906"/>
                  <a:gd name="connsiteX0-89" fmla="*/ 2063 w 918524"/>
                  <a:gd name="connsiteY0-90" fmla="*/ 349269 h 923906"/>
                  <a:gd name="connsiteX1-91" fmla="*/ 264202 w 918524"/>
                  <a:gd name="connsiteY1-92" fmla="*/ 223173 h 923906"/>
                  <a:gd name="connsiteX2-93" fmla="*/ 459262 w 918524"/>
                  <a:gd name="connsiteY2-94" fmla="*/ 0 h 923906"/>
                  <a:gd name="connsiteX3-95" fmla="*/ 654322 w 918524"/>
                  <a:gd name="connsiteY3-96" fmla="*/ 223173 h 923906"/>
                  <a:gd name="connsiteX4-97" fmla="*/ 916461 w 918524"/>
                  <a:gd name="connsiteY4-98" fmla="*/ 349269 h 923906"/>
                  <a:gd name="connsiteX5-99" fmla="*/ 774876 w 918524"/>
                  <a:gd name="connsiteY5-100" fmla="*/ 613293 h 923906"/>
                  <a:gd name="connsiteX6-101" fmla="*/ 741827 w 918524"/>
                  <a:gd name="connsiteY6-102" fmla="*/ 914398 h 923906"/>
                  <a:gd name="connsiteX7-103" fmla="*/ 459262 w 918524"/>
                  <a:gd name="connsiteY7-104" fmla="*/ 854400 h 923906"/>
                  <a:gd name="connsiteX8-105" fmla="*/ 176697 w 918524"/>
                  <a:gd name="connsiteY8-106" fmla="*/ 914398 h 923906"/>
                  <a:gd name="connsiteX9-107" fmla="*/ 143648 w 918524"/>
                  <a:gd name="connsiteY9-108" fmla="*/ 613293 h 923906"/>
                  <a:gd name="connsiteX10-109" fmla="*/ 2063 w 918524"/>
                  <a:gd name="connsiteY10-110" fmla="*/ 349269 h 923906"/>
                  <a:gd name="connsiteX0-111" fmla="*/ 2063 w 918524"/>
                  <a:gd name="connsiteY0-112" fmla="*/ 349269 h 923906"/>
                  <a:gd name="connsiteX1-113" fmla="*/ 264202 w 918524"/>
                  <a:gd name="connsiteY1-114" fmla="*/ 223173 h 923906"/>
                  <a:gd name="connsiteX2-115" fmla="*/ 459262 w 918524"/>
                  <a:gd name="connsiteY2-116" fmla="*/ 0 h 923906"/>
                  <a:gd name="connsiteX3-117" fmla="*/ 654322 w 918524"/>
                  <a:gd name="connsiteY3-118" fmla="*/ 223173 h 923906"/>
                  <a:gd name="connsiteX4-119" fmla="*/ 916461 w 918524"/>
                  <a:gd name="connsiteY4-120" fmla="*/ 349269 h 923906"/>
                  <a:gd name="connsiteX5-121" fmla="*/ 774876 w 918524"/>
                  <a:gd name="connsiteY5-122" fmla="*/ 613293 h 923906"/>
                  <a:gd name="connsiteX6-123" fmla="*/ 741827 w 918524"/>
                  <a:gd name="connsiteY6-124" fmla="*/ 914398 h 923906"/>
                  <a:gd name="connsiteX7-125" fmla="*/ 459262 w 918524"/>
                  <a:gd name="connsiteY7-126" fmla="*/ 854400 h 923906"/>
                  <a:gd name="connsiteX8-127" fmla="*/ 176697 w 918524"/>
                  <a:gd name="connsiteY8-128" fmla="*/ 914398 h 923906"/>
                  <a:gd name="connsiteX9-129" fmla="*/ 143648 w 918524"/>
                  <a:gd name="connsiteY9-130" fmla="*/ 613293 h 923906"/>
                  <a:gd name="connsiteX10-131" fmla="*/ 2063 w 918524"/>
                  <a:gd name="connsiteY10-132" fmla="*/ 349269 h 923906"/>
                  <a:gd name="connsiteX0-133" fmla="*/ 2063 w 918524"/>
                  <a:gd name="connsiteY0-134" fmla="*/ 349269 h 923906"/>
                  <a:gd name="connsiteX1-135" fmla="*/ 264202 w 918524"/>
                  <a:gd name="connsiteY1-136" fmla="*/ 223173 h 923906"/>
                  <a:gd name="connsiteX2-137" fmla="*/ 459262 w 918524"/>
                  <a:gd name="connsiteY2-138" fmla="*/ 0 h 923906"/>
                  <a:gd name="connsiteX3-139" fmla="*/ 654322 w 918524"/>
                  <a:gd name="connsiteY3-140" fmla="*/ 223173 h 923906"/>
                  <a:gd name="connsiteX4-141" fmla="*/ 916461 w 918524"/>
                  <a:gd name="connsiteY4-142" fmla="*/ 349269 h 923906"/>
                  <a:gd name="connsiteX5-143" fmla="*/ 774876 w 918524"/>
                  <a:gd name="connsiteY5-144" fmla="*/ 613293 h 923906"/>
                  <a:gd name="connsiteX6-145" fmla="*/ 741827 w 918524"/>
                  <a:gd name="connsiteY6-146" fmla="*/ 914398 h 923906"/>
                  <a:gd name="connsiteX7-147" fmla="*/ 459262 w 918524"/>
                  <a:gd name="connsiteY7-148" fmla="*/ 854400 h 923906"/>
                  <a:gd name="connsiteX8-149" fmla="*/ 176697 w 918524"/>
                  <a:gd name="connsiteY8-150" fmla="*/ 914398 h 923906"/>
                  <a:gd name="connsiteX9-151" fmla="*/ 143648 w 918524"/>
                  <a:gd name="connsiteY9-152" fmla="*/ 613293 h 923906"/>
                  <a:gd name="connsiteX10-153" fmla="*/ 2063 w 918524"/>
                  <a:gd name="connsiteY10-154" fmla="*/ 349269 h 923906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</a:cxnLst>
                <a:rect l="l" t="t" r="r" b="b"/>
                <a:pathLst>
                  <a:path w="918524" h="923906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FFFF00"/>
              </a:solidFill>
              <a:ln w="15875">
                <a:solidFill>
                  <a:srgbClr val="FFFF00"/>
                </a:solidFill>
              </a:ln>
              <a:effectLst>
                <a:innerShdw blurRad="292100">
                  <a:srgbClr val="FFC000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五角星 2"/>
              <p:cNvSpPr/>
              <p:nvPr/>
            </p:nvSpPr>
            <p:spPr>
              <a:xfrm rot="20424262">
                <a:off x="11046365" y="4655056"/>
                <a:ext cx="290576" cy="221980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-1" fmla="*/ 0 w 914398"/>
                  <a:gd name="connsiteY0-2" fmla="*/ 349269 h 923906"/>
                  <a:gd name="connsiteX1-3" fmla="*/ 262139 w 914398"/>
                  <a:gd name="connsiteY1-4" fmla="*/ 223173 h 923906"/>
                  <a:gd name="connsiteX2-5" fmla="*/ 457199 w 914398"/>
                  <a:gd name="connsiteY2-6" fmla="*/ 0 h 923906"/>
                  <a:gd name="connsiteX3-7" fmla="*/ 652259 w 914398"/>
                  <a:gd name="connsiteY3-8" fmla="*/ 223173 h 923906"/>
                  <a:gd name="connsiteX4-9" fmla="*/ 914398 w 914398"/>
                  <a:gd name="connsiteY4-10" fmla="*/ 349269 h 923906"/>
                  <a:gd name="connsiteX5-11" fmla="*/ 772813 w 914398"/>
                  <a:gd name="connsiteY5-12" fmla="*/ 613293 h 923906"/>
                  <a:gd name="connsiteX6-13" fmla="*/ 739764 w 914398"/>
                  <a:gd name="connsiteY6-14" fmla="*/ 914398 h 923906"/>
                  <a:gd name="connsiteX7-15" fmla="*/ 457199 w 914398"/>
                  <a:gd name="connsiteY7-16" fmla="*/ 854400 h 923906"/>
                  <a:gd name="connsiteX8-17" fmla="*/ 174634 w 914398"/>
                  <a:gd name="connsiteY8-18" fmla="*/ 914398 h 923906"/>
                  <a:gd name="connsiteX9-19" fmla="*/ 141585 w 914398"/>
                  <a:gd name="connsiteY9-20" fmla="*/ 613293 h 923906"/>
                  <a:gd name="connsiteX10-21" fmla="*/ 0 w 914398"/>
                  <a:gd name="connsiteY10-22" fmla="*/ 349269 h 923906"/>
                  <a:gd name="connsiteX0-23" fmla="*/ 0 w 916461"/>
                  <a:gd name="connsiteY0-24" fmla="*/ 349269 h 923906"/>
                  <a:gd name="connsiteX1-25" fmla="*/ 262139 w 916461"/>
                  <a:gd name="connsiteY1-26" fmla="*/ 223173 h 923906"/>
                  <a:gd name="connsiteX2-27" fmla="*/ 457199 w 916461"/>
                  <a:gd name="connsiteY2-28" fmla="*/ 0 h 923906"/>
                  <a:gd name="connsiteX3-29" fmla="*/ 652259 w 916461"/>
                  <a:gd name="connsiteY3-30" fmla="*/ 223173 h 923906"/>
                  <a:gd name="connsiteX4-31" fmla="*/ 914398 w 916461"/>
                  <a:gd name="connsiteY4-32" fmla="*/ 349269 h 923906"/>
                  <a:gd name="connsiteX5-33" fmla="*/ 772813 w 916461"/>
                  <a:gd name="connsiteY5-34" fmla="*/ 613293 h 923906"/>
                  <a:gd name="connsiteX6-35" fmla="*/ 739764 w 916461"/>
                  <a:gd name="connsiteY6-36" fmla="*/ 914398 h 923906"/>
                  <a:gd name="connsiteX7-37" fmla="*/ 457199 w 916461"/>
                  <a:gd name="connsiteY7-38" fmla="*/ 854400 h 923906"/>
                  <a:gd name="connsiteX8-39" fmla="*/ 174634 w 916461"/>
                  <a:gd name="connsiteY8-40" fmla="*/ 914398 h 923906"/>
                  <a:gd name="connsiteX9-41" fmla="*/ 141585 w 916461"/>
                  <a:gd name="connsiteY9-42" fmla="*/ 613293 h 923906"/>
                  <a:gd name="connsiteX10-43" fmla="*/ 0 w 916461"/>
                  <a:gd name="connsiteY10-44" fmla="*/ 349269 h 923906"/>
                  <a:gd name="connsiteX0-45" fmla="*/ 0 w 916461"/>
                  <a:gd name="connsiteY0-46" fmla="*/ 349269 h 923906"/>
                  <a:gd name="connsiteX1-47" fmla="*/ 262139 w 916461"/>
                  <a:gd name="connsiteY1-48" fmla="*/ 223173 h 923906"/>
                  <a:gd name="connsiteX2-49" fmla="*/ 457199 w 916461"/>
                  <a:gd name="connsiteY2-50" fmla="*/ 0 h 923906"/>
                  <a:gd name="connsiteX3-51" fmla="*/ 652259 w 916461"/>
                  <a:gd name="connsiteY3-52" fmla="*/ 223173 h 923906"/>
                  <a:gd name="connsiteX4-53" fmla="*/ 914398 w 916461"/>
                  <a:gd name="connsiteY4-54" fmla="*/ 349269 h 923906"/>
                  <a:gd name="connsiteX5-55" fmla="*/ 772813 w 916461"/>
                  <a:gd name="connsiteY5-56" fmla="*/ 613293 h 923906"/>
                  <a:gd name="connsiteX6-57" fmla="*/ 739764 w 916461"/>
                  <a:gd name="connsiteY6-58" fmla="*/ 914398 h 923906"/>
                  <a:gd name="connsiteX7-59" fmla="*/ 457199 w 916461"/>
                  <a:gd name="connsiteY7-60" fmla="*/ 854400 h 923906"/>
                  <a:gd name="connsiteX8-61" fmla="*/ 174634 w 916461"/>
                  <a:gd name="connsiteY8-62" fmla="*/ 914398 h 923906"/>
                  <a:gd name="connsiteX9-63" fmla="*/ 141585 w 916461"/>
                  <a:gd name="connsiteY9-64" fmla="*/ 613293 h 923906"/>
                  <a:gd name="connsiteX10-65" fmla="*/ 0 w 916461"/>
                  <a:gd name="connsiteY10-66" fmla="*/ 349269 h 923906"/>
                  <a:gd name="connsiteX0-67" fmla="*/ 2063 w 918524"/>
                  <a:gd name="connsiteY0-68" fmla="*/ 349269 h 923906"/>
                  <a:gd name="connsiteX1-69" fmla="*/ 264202 w 918524"/>
                  <a:gd name="connsiteY1-70" fmla="*/ 223173 h 923906"/>
                  <a:gd name="connsiteX2-71" fmla="*/ 459262 w 918524"/>
                  <a:gd name="connsiteY2-72" fmla="*/ 0 h 923906"/>
                  <a:gd name="connsiteX3-73" fmla="*/ 654322 w 918524"/>
                  <a:gd name="connsiteY3-74" fmla="*/ 223173 h 923906"/>
                  <a:gd name="connsiteX4-75" fmla="*/ 916461 w 918524"/>
                  <a:gd name="connsiteY4-76" fmla="*/ 349269 h 923906"/>
                  <a:gd name="connsiteX5-77" fmla="*/ 774876 w 918524"/>
                  <a:gd name="connsiteY5-78" fmla="*/ 613293 h 923906"/>
                  <a:gd name="connsiteX6-79" fmla="*/ 741827 w 918524"/>
                  <a:gd name="connsiteY6-80" fmla="*/ 914398 h 923906"/>
                  <a:gd name="connsiteX7-81" fmla="*/ 459262 w 918524"/>
                  <a:gd name="connsiteY7-82" fmla="*/ 854400 h 923906"/>
                  <a:gd name="connsiteX8-83" fmla="*/ 176697 w 918524"/>
                  <a:gd name="connsiteY8-84" fmla="*/ 914398 h 923906"/>
                  <a:gd name="connsiteX9-85" fmla="*/ 143648 w 918524"/>
                  <a:gd name="connsiteY9-86" fmla="*/ 613293 h 923906"/>
                  <a:gd name="connsiteX10-87" fmla="*/ 2063 w 918524"/>
                  <a:gd name="connsiteY10-88" fmla="*/ 349269 h 923906"/>
                  <a:gd name="connsiteX0-89" fmla="*/ 2063 w 918524"/>
                  <a:gd name="connsiteY0-90" fmla="*/ 349269 h 923906"/>
                  <a:gd name="connsiteX1-91" fmla="*/ 264202 w 918524"/>
                  <a:gd name="connsiteY1-92" fmla="*/ 223173 h 923906"/>
                  <a:gd name="connsiteX2-93" fmla="*/ 459262 w 918524"/>
                  <a:gd name="connsiteY2-94" fmla="*/ 0 h 923906"/>
                  <a:gd name="connsiteX3-95" fmla="*/ 654322 w 918524"/>
                  <a:gd name="connsiteY3-96" fmla="*/ 223173 h 923906"/>
                  <a:gd name="connsiteX4-97" fmla="*/ 916461 w 918524"/>
                  <a:gd name="connsiteY4-98" fmla="*/ 349269 h 923906"/>
                  <a:gd name="connsiteX5-99" fmla="*/ 774876 w 918524"/>
                  <a:gd name="connsiteY5-100" fmla="*/ 613293 h 923906"/>
                  <a:gd name="connsiteX6-101" fmla="*/ 741827 w 918524"/>
                  <a:gd name="connsiteY6-102" fmla="*/ 914398 h 923906"/>
                  <a:gd name="connsiteX7-103" fmla="*/ 459262 w 918524"/>
                  <a:gd name="connsiteY7-104" fmla="*/ 854400 h 923906"/>
                  <a:gd name="connsiteX8-105" fmla="*/ 176697 w 918524"/>
                  <a:gd name="connsiteY8-106" fmla="*/ 914398 h 923906"/>
                  <a:gd name="connsiteX9-107" fmla="*/ 143648 w 918524"/>
                  <a:gd name="connsiteY9-108" fmla="*/ 613293 h 923906"/>
                  <a:gd name="connsiteX10-109" fmla="*/ 2063 w 918524"/>
                  <a:gd name="connsiteY10-110" fmla="*/ 349269 h 923906"/>
                  <a:gd name="connsiteX0-111" fmla="*/ 2063 w 918524"/>
                  <a:gd name="connsiteY0-112" fmla="*/ 349269 h 923906"/>
                  <a:gd name="connsiteX1-113" fmla="*/ 264202 w 918524"/>
                  <a:gd name="connsiteY1-114" fmla="*/ 223173 h 923906"/>
                  <a:gd name="connsiteX2-115" fmla="*/ 459262 w 918524"/>
                  <a:gd name="connsiteY2-116" fmla="*/ 0 h 923906"/>
                  <a:gd name="connsiteX3-117" fmla="*/ 654322 w 918524"/>
                  <a:gd name="connsiteY3-118" fmla="*/ 223173 h 923906"/>
                  <a:gd name="connsiteX4-119" fmla="*/ 916461 w 918524"/>
                  <a:gd name="connsiteY4-120" fmla="*/ 349269 h 923906"/>
                  <a:gd name="connsiteX5-121" fmla="*/ 774876 w 918524"/>
                  <a:gd name="connsiteY5-122" fmla="*/ 613293 h 923906"/>
                  <a:gd name="connsiteX6-123" fmla="*/ 741827 w 918524"/>
                  <a:gd name="connsiteY6-124" fmla="*/ 914398 h 923906"/>
                  <a:gd name="connsiteX7-125" fmla="*/ 459262 w 918524"/>
                  <a:gd name="connsiteY7-126" fmla="*/ 854400 h 923906"/>
                  <a:gd name="connsiteX8-127" fmla="*/ 176697 w 918524"/>
                  <a:gd name="connsiteY8-128" fmla="*/ 914398 h 923906"/>
                  <a:gd name="connsiteX9-129" fmla="*/ 143648 w 918524"/>
                  <a:gd name="connsiteY9-130" fmla="*/ 613293 h 923906"/>
                  <a:gd name="connsiteX10-131" fmla="*/ 2063 w 918524"/>
                  <a:gd name="connsiteY10-132" fmla="*/ 349269 h 923906"/>
                  <a:gd name="connsiteX0-133" fmla="*/ 2063 w 918524"/>
                  <a:gd name="connsiteY0-134" fmla="*/ 349269 h 923906"/>
                  <a:gd name="connsiteX1-135" fmla="*/ 264202 w 918524"/>
                  <a:gd name="connsiteY1-136" fmla="*/ 223173 h 923906"/>
                  <a:gd name="connsiteX2-137" fmla="*/ 459262 w 918524"/>
                  <a:gd name="connsiteY2-138" fmla="*/ 0 h 923906"/>
                  <a:gd name="connsiteX3-139" fmla="*/ 654322 w 918524"/>
                  <a:gd name="connsiteY3-140" fmla="*/ 223173 h 923906"/>
                  <a:gd name="connsiteX4-141" fmla="*/ 916461 w 918524"/>
                  <a:gd name="connsiteY4-142" fmla="*/ 349269 h 923906"/>
                  <a:gd name="connsiteX5-143" fmla="*/ 774876 w 918524"/>
                  <a:gd name="connsiteY5-144" fmla="*/ 613293 h 923906"/>
                  <a:gd name="connsiteX6-145" fmla="*/ 741827 w 918524"/>
                  <a:gd name="connsiteY6-146" fmla="*/ 914398 h 923906"/>
                  <a:gd name="connsiteX7-147" fmla="*/ 459262 w 918524"/>
                  <a:gd name="connsiteY7-148" fmla="*/ 854400 h 923906"/>
                  <a:gd name="connsiteX8-149" fmla="*/ 176697 w 918524"/>
                  <a:gd name="connsiteY8-150" fmla="*/ 914398 h 923906"/>
                  <a:gd name="connsiteX9-151" fmla="*/ 143648 w 918524"/>
                  <a:gd name="connsiteY9-152" fmla="*/ 613293 h 923906"/>
                  <a:gd name="connsiteX10-153" fmla="*/ 2063 w 918524"/>
                  <a:gd name="connsiteY10-154" fmla="*/ 349269 h 923906"/>
                  <a:gd name="connsiteX0-155" fmla="*/ 654322 w 918524"/>
                  <a:gd name="connsiteY0-156" fmla="*/ 223173 h 923906"/>
                  <a:gd name="connsiteX1-157" fmla="*/ 916461 w 918524"/>
                  <a:gd name="connsiteY1-158" fmla="*/ 349269 h 923906"/>
                  <a:gd name="connsiteX2-159" fmla="*/ 774876 w 918524"/>
                  <a:gd name="connsiteY2-160" fmla="*/ 613293 h 923906"/>
                  <a:gd name="connsiteX3-161" fmla="*/ 741827 w 918524"/>
                  <a:gd name="connsiteY3-162" fmla="*/ 914398 h 923906"/>
                  <a:gd name="connsiteX4-163" fmla="*/ 459262 w 918524"/>
                  <a:gd name="connsiteY4-164" fmla="*/ 854400 h 923906"/>
                  <a:gd name="connsiteX5-165" fmla="*/ 176697 w 918524"/>
                  <a:gd name="connsiteY5-166" fmla="*/ 914398 h 923906"/>
                  <a:gd name="connsiteX6-167" fmla="*/ 143648 w 918524"/>
                  <a:gd name="connsiteY6-168" fmla="*/ 613293 h 923906"/>
                  <a:gd name="connsiteX7-169" fmla="*/ 2063 w 918524"/>
                  <a:gd name="connsiteY7-170" fmla="*/ 349269 h 923906"/>
                  <a:gd name="connsiteX8-171" fmla="*/ 264202 w 918524"/>
                  <a:gd name="connsiteY8-172" fmla="*/ 223173 h 923906"/>
                  <a:gd name="connsiteX9-173" fmla="*/ 459262 w 918524"/>
                  <a:gd name="connsiteY9-174" fmla="*/ 0 h 923906"/>
                  <a:gd name="connsiteX10-175" fmla="*/ 715845 w 918524"/>
                  <a:gd name="connsiteY10-176" fmla="*/ 284696 h 923906"/>
                  <a:gd name="connsiteX0-177" fmla="*/ 916461 w 918524"/>
                  <a:gd name="connsiteY0-178" fmla="*/ 349269 h 923906"/>
                  <a:gd name="connsiteX1-179" fmla="*/ 774876 w 918524"/>
                  <a:gd name="connsiteY1-180" fmla="*/ 613293 h 923906"/>
                  <a:gd name="connsiteX2-181" fmla="*/ 741827 w 918524"/>
                  <a:gd name="connsiteY2-182" fmla="*/ 914398 h 923906"/>
                  <a:gd name="connsiteX3-183" fmla="*/ 459262 w 918524"/>
                  <a:gd name="connsiteY3-184" fmla="*/ 854400 h 923906"/>
                  <a:gd name="connsiteX4-185" fmla="*/ 176697 w 918524"/>
                  <a:gd name="connsiteY4-186" fmla="*/ 914398 h 923906"/>
                  <a:gd name="connsiteX5-187" fmla="*/ 143648 w 918524"/>
                  <a:gd name="connsiteY5-188" fmla="*/ 613293 h 923906"/>
                  <a:gd name="connsiteX6-189" fmla="*/ 2063 w 918524"/>
                  <a:gd name="connsiteY6-190" fmla="*/ 349269 h 923906"/>
                  <a:gd name="connsiteX7-191" fmla="*/ 264202 w 918524"/>
                  <a:gd name="connsiteY7-192" fmla="*/ 223173 h 923906"/>
                  <a:gd name="connsiteX8-193" fmla="*/ 459262 w 918524"/>
                  <a:gd name="connsiteY8-194" fmla="*/ 0 h 923906"/>
                  <a:gd name="connsiteX9-195" fmla="*/ 715845 w 918524"/>
                  <a:gd name="connsiteY9-196" fmla="*/ 284696 h 923906"/>
                  <a:gd name="connsiteX0-197" fmla="*/ 774876 w 774876"/>
                  <a:gd name="connsiteY0-198" fmla="*/ 613293 h 923906"/>
                  <a:gd name="connsiteX1-199" fmla="*/ 741827 w 774876"/>
                  <a:gd name="connsiteY1-200" fmla="*/ 914398 h 923906"/>
                  <a:gd name="connsiteX2-201" fmla="*/ 459262 w 774876"/>
                  <a:gd name="connsiteY2-202" fmla="*/ 854400 h 923906"/>
                  <a:gd name="connsiteX3-203" fmla="*/ 176697 w 774876"/>
                  <a:gd name="connsiteY3-204" fmla="*/ 914398 h 923906"/>
                  <a:gd name="connsiteX4-205" fmla="*/ 143648 w 774876"/>
                  <a:gd name="connsiteY4-206" fmla="*/ 613293 h 923906"/>
                  <a:gd name="connsiteX5-207" fmla="*/ 2063 w 774876"/>
                  <a:gd name="connsiteY5-208" fmla="*/ 349269 h 923906"/>
                  <a:gd name="connsiteX6-209" fmla="*/ 264202 w 774876"/>
                  <a:gd name="connsiteY6-210" fmla="*/ 223173 h 923906"/>
                  <a:gd name="connsiteX7-211" fmla="*/ 459262 w 774876"/>
                  <a:gd name="connsiteY7-212" fmla="*/ 0 h 923906"/>
                  <a:gd name="connsiteX8-213" fmla="*/ 715845 w 774876"/>
                  <a:gd name="connsiteY8-214" fmla="*/ 284696 h 923906"/>
                  <a:gd name="connsiteX0-215" fmla="*/ 741827 w 741827"/>
                  <a:gd name="connsiteY0-216" fmla="*/ 914398 h 923906"/>
                  <a:gd name="connsiteX1-217" fmla="*/ 459262 w 741827"/>
                  <a:gd name="connsiteY1-218" fmla="*/ 854400 h 923906"/>
                  <a:gd name="connsiteX2-219" fmla="*/ 176697 w 741827"/>
                  <a:gd name="connsiteY2-220" fmla="*/ 914398 h 923906"/>
                  <a:gd name="connsiteX3-221" fmla="*/ 143648 w 741827"/>
                  <a:gd name="connsiteY3-222" fmla="*/ 613293 h 923906"/>
                  <a:gd name="connsiteX4-223" fmla="*/ 2063 w 741827"/>
                  <a:gd name="connsiteY4-224" fmla="*/ 349269 h 923906"/>
                  <a:gd name="connsiteX5-225" fmla="*/ 264202 w 741827"/>
                  <a:gd name="connsiteY5-226" fmla="*/ 223173 h 923906"/>
                  <a:gd name="connsiteX6-227" fmla="*/ 459262 w 741827"/>
                  <a:gd name="connsiteY6-228" fmla="*/ 0 h 923906"/>
                  <a:gd name="connsiteX7-229" fmla="*/ 715845 w 741827"/>
                  <a:gd name="connsiteY7-230" fmla="*/ 284696 h 923906"/>
                  <a:gd name="connsiteX0-231" fmla="*/ 459262 w 715845"/>
                  <a:gd name="connsiteY0-232" fmla="*/ 854400 h 916632"/>
                  <a:gd name="connsiteX1-233" fmla="*/ 176697 w 715845"/>
                  <a:gd name="connsiteY1-234" fmla="*/ 914398 h 916632"/>
                  <a:gd name="connsiteX2-235" fmla="*/ 143648 w 715845"/>
                  <a:gd name="connsiteY2-236" fmla="*/ 613293 h 916632"/>
                  <a:gd name="connsiteX3-237" fmla="*/ 2063 w 715845"/>
                  <a:gd name="connsiteY3-238" fmla="*/ 349269 h 916632"/>
                  <a:gd name="connsiteX4-239" fmla="*/ 264202 w 715845"/>
                  <a:gd name="connsiteY4-240" fmla="*/ 223173 h 916632"/>
                  <a:gd name="connsiteX5-241" fmla="*/ 459262 w 715845"/>
                  <a:gd name="connsiteY5-242" fmla="*/ 0 h 916632"/>
                  <a:gd name="connsiteX6-243" fmla="*/ 715845 w 715845"/>
                  <a:gd name="connsiteY6-244" fmla="*/ 284696 h 916632"/>
                  <a:gd name="connsiteX0-245" fmla="*/ 176697 w 715845"/>
                  <a:gd name="connsiteY0-246" fmla="*/ 914398 h 914398"/>
                  <a:gd name="connsiteX1-247" fmla="*/ 143648 w 715845"/>
                  <a:gd name="connsiteY1-248" fmla="*/ 613293 h 914398"/>
                  <a:gd name="connsiteX2-249" fmla="*/ 2063 w 715845"/>
                  <a:gd name="connsiteY2-250" fmla="*/ 349269 h 914398"/>
                  <a:gd name="connsiteX3-251" fmla="*/ 264202 w 715845"/>
                  <a:gd name="connsiteY3-252" fmla="*/ 223173 h 914398"/>
                  <a:gd name="connsiteX4-253" fmla="*/ 459262 w 715845"/>
                  <a:gd name="connsiteY4-254" fmla="*/ 0 h 914398"/>
                  <a:gd name="connsiteX5-255" fmla="*/ 715845 w 715845"/>
                  <a:gd name="connsiteY5-256" fmla="*/ 284696 h 914398"/>
                  <a:gd name="connsiteX0-257" fmla="*/ 143648 w 715845"/>
                  <a:gd name="connsiteY0-258" fmla="*/ 613293 h 613293"/>
                  <a:gd name="connsiteX1-259" fmla="*/ 2063 w 715845"/>
                  <a:gd name="connsiteY1-260" fmla="*/ 349269 h 613293"/>
                  <a:gd name="connsiteX2-261" fmla="*/ 264202 w 715845"/>
                  <a:gd name="connsiteY2-262" fmla="*/ 223173 h 613293"/>
                  <a:gd name="connsiteX3-263" fmla="*/ 459262 w 715845"/>
                  <a:gd name="connsiteY3-264" fmla="*/ 0 h 613293"/>
                  <a:gd name="connsiteX4-265" fmla="*/ 715845 w 715845"/>
                  <a:gd name="connsiteY4-266" fmla="*/ 284696 h 613293"/>
                  <a:gd name="connsiteX0-267" fmla="*/ 0 w 713782"/>
                  <a:gd name="connsiteY0-268" fmla="*/ 349269 h 349269"/>
                  <a:gd name="connsiteX1-269" fmla="*/ 262139 w 713782"/>
                  <a:gd name="connsiteY1-270" fmla="*/ 223173 h 349269"/>
                  <a:gd name="connsiteX2-271" fmla="*/ 457199 w 713782"/>
                  <a:gd name="connsiteY2-272" fmla="*/ 0 h 349269"/>
                  <a:gd name="connsiteX3-273" fmla="*/ 713782 w 713782"/>
                  <a:gd name="connsiteY3-274" fmla="*/ 284696 h 349269"/>
                  <a:gd name="connsiteX0-275" fmla="*/ 0 w 457199"/>
                  <a:gd name="connsiteY0-276" fmla="*/ 349269 h 349269"/>
                  <a:gd name="connsiteX1-277" fmla="*/ 262139 w 457199"/>
                  <a:gd name="connsiteY1-278" fmla="*/ 223173 h 349269"/>
                  <a:gd name="connsiteX2-279" fmla="*/ 457199 w 457199"/>
                  <a:gd name="connsiteY2-280" fmla="*/ 0 h 34926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</a:cxnLst>
                <a:rect l="l" t="t" r="r" b="b"/>
                <a:pathLst>
                  <a:path w="457199" h="349269">
                    <a:moveTo>
                      <a:pt x="0" y="349269"/>
                    </a:moveTo>
                    <a:cubicBezTo>
                      <a:pt x="20092" y="284249"/>
                      <a:pt x="185939" y="281384"/>
                      <a:pt x="262139" y="223173"/>
                    </a:cubicBezTo>
                    <a:cubicBezTo>
                      <a:pt x="338339" y="164962"/>
                      <a:pt x="392179" y="0"/>
                      <a:pt x="457199" y="0"/>
                    </a:cubicBezTo>
                  </a:path>
                </a:pathLst>
              </a:custGeom>
              <a:noFill/>
              <a:ln w="28575" cap="rnd">
                <a:solidFill>
                  <a:schemeClr val="bg1">
                    <a:alpha val="8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" name="五角星 2"/>
              <p:cNvSpPr/>
              <p:nvPr/>
            </p:nvSpPr>
            <p:spPr>
              <a:xfrm rot="6997346">
                <a:off x="11587935" y="4901938"/>
                <a:ext cx="128719" cy="147271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-1" fmla="*/ 0 w 914398"/>
                  <a:gd name="connsiteY0-2" fmla="*/ 349269 h 923906"/>
                  <a:gd name="connsiteX1-3" fmla="*/ 262139 w 914398"/>
                  <a:gd name="connsiteY1-4" fmla="*/ 223173 h 923906"/>
                  <a:gd name="connsiteX2-5" fmla="*/ 457199 w 914398"/>
                  <a:gd name="connsiteY2-6" fmla="*/ 0 h 923906"/>
                  <a:gd name="connsiteX3-7" fmla="*/ 652259 w 914398"/>
                  <a:gd name="connsiteY3-8" fmla="*/ 223173 h 923906"/>
                  <a:gd name="connsiteX4-9" fmla="*/ 914398 w 914398"/>
                  <a:gd name="connsiteY4-10" fmla="*/ 349269 h 923906"/>
                  <a:gd name="connsiteX5-11" fmla="*/ 772813 w 914398"/>
                  <a:gd name="connsiteY5-12" fmla="*/ 613293 h 923906"/>
                  <a:gd name="connsiteX6-13" fmla="*/ 739764 w 914398"/>
                  <a:gd name="connsiteY6-14" fmla="*/ 914398 h 923906"/>
                  <a:gd name="connsiteX7-15" fmla="*/ 457199 w 914398"/>
                  <a:gd name="connsiteY7-16" fmla="*/ 854400 h 923906"/>
                  <a:gd name="connsiteX8-17" fmla="*/ 174634 w 914398"/>
                  <a:gd name="connsiteY8-18" fmla="*/ 914398 h 923906"/>
                  <a:gd name="connsiteX9-19" fmla="*/ 141585 w 914398"/>
                  <a:gd name="connsiteY9-20" fmla="*/ 613293 h 923906"/>
                  <a:gd name="connsiteX10-21" fmla="*/ 0 w 914398"/>
                  <a:gd name="connsiteY10-22" fmla="*/ 349269 h 923906"/>
                  <a:gd name="connsiteX0-23" fmla="*/ 0 w 916461"/>
                  <a:gd name="connsiteY0-24" fmla="*/ 349269 h 923906"/>
                  <a:gd name="connsiteX1-25" fmla="*/ 262139 w 916461"/>
                  <a:gd name="connsiteY1-26" fmla="*/ 223173 h 923906"/>
                  <a:gd name="connsiteX2-27" fmla="*/ 457199 w 916461"/>
                  <a:gd name="connsiteY2-28" fmla="*/ 0 h 923906"/>
                  <a:gd name="connsiteX3-29" fmla="*/ 652259 w 916461"/>
                  <a:gd name="connsiteY3-30" fmla="*/ 223173 h 923906"/>
                  <a:gd name="connsiteX4-31" fmla="*/ 914398 w 916461"/>
                  <a:gd name="connsiteY4-32" fmla="*/ 349269 h 923906"/>
                  <a:gd name="connsiteX5-33" fmla="*/ 772813 w 916461"/>
                  <a:gd name="connsiteY5-34" fmla="*/ 613293 h 923906"/>
                  <a:gd name="connsiteX6-35" fmla="*/ 739764 w 916461"/>
                  <a:gd name="connsiteY6-36" fmla="*/ 914398 h 923906"/>
                  <a:gd name="connsiteX7-37" fmla="*/ 457199 w 916461"/>
                  <a:gd name="connsiteY7-38" fmla="*/ 854400 h 923906"/>
                  <a:gd name="connsiteX8-39" fmla="*/ 174634 w 916461"/>
                  <a:gd name="connsiteY8-40" fmla="*/ 914398 h 923906"/>
                  <a:gd name="connsiteX9-41" fmla="*/ 141585 w 916461"/>
                  <a:gd name="connsiteY9-42" fmla="*/ 613293 h 923906"/>
                  <a:gd name="connsiteX10-43" fmla="*/ 0 w 916461"/>
                  <a:gd name="connsiteY10-44" fmla="*/ 349269 h 923906"/>
                  <a:gd name="connsiteX0-45" fmla="*/ 0 w 916461"/>
                  <a:gd name="connsiteY0-46" fmla="*/ 349269 h 923906"/>
                  <a:gd name="connsiteX1-47" fmla="*/ 262139 w 916461"/>
                  <a:gd name="connsiteY1-48" fmla="*/ 223173 h 923906"/>
                  <a:gd name="connsiteX2-49" fmla="*/ 457199 w 916461"/>
                  <a:gd name="connsiteY2-50" fmla="*/ 0 h 923906"/>
                  <a:gd name="connsiteX3-51" fmla="*/ 652259 w 916461"/>
                  <a:gd name="connsiteY3-52" fmla="*/ 223173 h 923906"/>
                  <a:gd name="connsiteX4-53" fmla="*/ 914398 w 916461"/>
                  <a:gd name="connsiteY4-54" fmla="*/ 349269 h 923906"/>
                  <a:gd name="connsiteX5-55" fmla="*/ 772813 w 916461"/>
                  <a:gd name="connsiteY5-56" fmla="*/ 613293 h 923906"/>
                  <a:gd name="connsiteX6-57" fmla="*/ 739764 w 916461"/>
                  <a:gd name="connsiteY6-58" fmla="*/ 914398 h 923906"/>
                  <a:gd name="connsiteX7-59" fmla="*/ 457199 w 916461"/>
                  <a:gd name="connsiteY7-60" fmla="*/ 854400 h 923906"/>
                  <a:gd name="connsiteX8-61" fmla="*/ 174634 w 916461"/>
                  <a:gd name="connsiteY8-62" fmla="*/ 914398 h 923906"/>
                  <a:gd name="connsiteX9-63" fmla="*/ 141585 w 916461"/>
                  <a:gd name="connsiteY9-64" fmla="*/ 613293 h 923906"/>
                  <a:gd name="connsiteX10-65" fmla="*/ 0 w 916461"/>
                  <a:gd name="connsiteY10-66" fmla="*/ 349269 h 923906"/>
                  <a:gd name="connsiteX0-67" fmla="*/ 2063 w 918524"/>
                  <a:gd name="connsiteY0-68" fmla="*/ 349269 h 923906"/>
                  <a:gd name="connsiteX1-69" fmla="*/ 264202 w 918524"/>
                  <a:gd name="connsiteY1-70" fmla="*/ 223173 h 923906"/>
                  <a:gd name="connsiteX2-71" fmla="*/ 459262 w 918524"/>
                  <a:gd name="connsiteY2-72" fmla="*/ 0 h 923906"/>
                  <a:gd name="connsiteX3-73" fmla="*/ 654322 w 918524"/>
                  <a:gd name="connsiteY3-74" fmla="*/ 223173 h 923906"/>
                  <a:gd name="connsiteX4-75" fmla="*/ 916461 w 918524"/>
                  <a:gd name="connsiteY4-76" fmla="*/ 349269 h 923906"/>
                  <a:gd name="connsiteX5-77" fmla="*/ 774876 w 918524"/>
                  <a:gd name="connsiteY5-78" fmla="*/ 613293 h 923906"/>
                  <a:gd name="connsiteX6-79" fmla="*/ 741827 w 918524"/>
                  <a:gd name="connsiteY6-80" fmla="*/ 914398 h 923906"/>
                  <a:gd name="connsiteX7-81" fmla="*/ 459262 w 918524"/>
                  <a:gd name="connsiteY7-82" fmla="*/ 854400 h 923906"/>
                  <a:gd name="connsiteX8-83" fmla="*/ 176697 w 918524"/>
                  <a:gd name="connsiteY8-84" fmla="*/ 914398 h 923906"/>
                  <a:gd name="connsiteX9-85" fmla="*/ 143648 w 918524"/>
                  <a:gd name="connsiteY9-86" fmla="*/ 613293 h 923906"/>
                  <a:gd name="connsiteX10-87" fmla="*/ 2063 w 918524"/>
                  <a:gd name="connsiteY10-88" fmla="*/ 349269 h 923906"/>
                  <a:gd name="connsiteX0-89" fmla="*/ 2063 w 918524"/>
                  <a:gd name="connsiteY0-90" fmla="*/ 349269 h 923906"/>
                  <a:gd name="connsiteX1-91" fmla="*/ 264202 w 918524"/>
                  <a:gd name="connsiteY1-92" fmla="*/ 223173 h 923906"/>
                  <a:gd name="connsiteX2-93" fmla="*/ 459262 w 918524"/>
                  <a:gd name="connsiteY2-94" fmla="*/ 0 h 923906"/>
                  <a:gd name="connsiteX3-95" fmla="*/ 654322 w 918524"/>
                  <a:gd name="connsiteY3-96" fmla="*/ 223173 h 923906"/>
                  <a:gd name="connsiteX4-97" fmla="*/ 916461 w 918524"/>
                  <a:gd name="connsiteY4-98" fmla="*/ 349269 h 923906"/>
                  <a:gd name="connsiteX5-99" fmla="*/ 774876 w 918524"/>
                  <a:gd name="connsiteY5-100" fmla="*/ 613293 h 923906"/>
                  <a:gd name="connsiteX6-101" fmla="*/ 741827 w 918524"/>
                  <a:gd name="connsiteY6-102" fmla="*/ 914398 h 923906"/>
                  <a:gd name="connsiteX7-103" fmla="*/ 459262 w 918524"/>
                  <a:gd name="connsiteY7-104" fmla="*/ 854400 h 923906"/>
                  <a:gd name="connsiteX8-105" fmla="*/ 176697 w 918524"/>
                  <a:gd name="connsiteY8-106" fmla="*/ 914398 h 923906"/>
                  <a:gd name="connsiteX9-107" fmla="*/ 143648 w 918524"/>
                  <a:gd name="connsiteY9-108" fmla="*/ 613293 h 923906"/>
                  <a:gd name="connsiteX10-109" fmla="*/ 2063 w 918524"/>
                  <a:gd name="connsiteY10-110" fmla="*/ 349269 h 923906"/>
                  <a:gd name="connsiteX0-111" fmla="*/ 2063 w 918524"/>
                  <a:gd name="connsiteY0-112" fmla="*/ 349269 h 923906"/>
                  <a:gd name="connsiteX1-113" fmla="*/ 264202 w 918524"/>
                  <a:gd name="connsiteY1-114" fmla="*/ 223173 h 923906"/>
                  <a:gd name="connsiteX2-115" fmla="*/ 459262 w 918524"/>
                  <a:gd name="connsiteY2-116" fmla="*/ 0 h 923906"/>
                  <a:gd name="connsiteX3-117" fmla="*/ 654322 w 918524"/>
                  <a:gd name="connsiteY3-118" fmla="*/ 223173 h 923906"/>
                  <a:gd name="connsiteX4-119" fmla="*/ 916461 w 918524"/>
                  <a:gd name="connsiteY4-120" fmla="*/ 349269 h 923906"/>
                  <a:gd name="connsiteX5-121" fmla="*/ 774876 w 918524"/>
                  <a:gd name="connsiteY5-122" fmla="*/ 613293 h 923906"/>
                  <a:gd name="connsiteX6-123" fmla="*/ 741827 w 918524"/>
                  <a:gd name="connsiteY6-124" fmla="*/ 914398 h 923906"/>
                  <a:gd name="connsiteX7-125" fmla="*/ 459262 w 918524"/>
                  <a:gd name="connsiteY7-126" fmla="*/ 854400 h 923906"/>
                  <a:gd name="connsiteX8-127" fmla="*/ 176697 w 918524"/>
                  <a:gd name="connsiteY8-128" fmla="*/ 914398 h 923906"/>
                  <a:gd name="connsiteX9-129" fmla="*/ 143648 w 918524"/>
                  <a:gd name="connsiteY9-130" fmla="*/ 613293 h 923906"/>
                  <a:gd name="connsiteX10-131" fmla="*/ 2063 w 918524"/>
                  <a:gd name="connsiteY10-132" fmla="*/ 349269 h 923906"/>
                  <a:gd name="connsiteX0-133" fmla="*/ 2063 w 918524"/>
                  <a:gd name="connsiteY0-134" fmla="*/ 349269 h 923906"/>
                  <a:gd name="connsiteX1-135" fmla="*/ 264202 w 918524"/>
                  <a:gd name="connsiteY1-136" fmla="*/ 223173 h 923906"/>
                  <a:gd name="connsiteX2-137" fmla="*/ 459262 w 918524"/>
                  <a:gd name="connsiteY2-138" fmla="*/ 0 h 923906"/>
                  <a:gd name="connsiteX3-139" fmla="*/ 654322 w 918524"/>
                  <a:gd name="connsiteY3-140" fmla="*/ 223173 h 923906"/>
                  <a:gd name="connsiteX4-141" fmla="*/ 916461 w 918524"/>
                  <a:gd name="connsiteY4-142" fmla="*/ 349269 h 923906"/>
                  <a:gd name="connsiteX5-143" fmla="*/ 774876 w 918524"/>
                  <a:gd name="connsiteY5-144" fmla="*/ 613293 h 923906"/>
                  <a:gd name="connsiteX6-145" fmla="*/ 741827 w 918524"/>
                  <a:gd name="connsiteY6-146" fmla="*/ 914398 h 923906"/>
                  <a:gd name="connsiteX7-147" fmla="*/ 459262 w 918524"/>
                  <a:gd name="connsiteY7-148" fmla="*/ 854400 h 923906"/>
                  <a:gd name="connsiteX8-149" fmla="*/ 176697 w 918524"/>
                  <a:gd name="connsiteY8-150" fmla="*/ 914398 h 923906"/>
                  <a:gd name="connsiteX9-151" fmla="*/ 143648 w 918524"/>
                  <a:gd name="connsiteY9-152" fmla="*/ 613293 h 923906"/>
                  <a:gd name="connsiteX10-153" fmla="*/ 2063 w 918524"/>
                  <a:gd name="connsiteY10-154" fmla="*/ 349269 h 923906"/>
                  <a:gd name="connsiteX0-155" fmla="*/ 654322 w 918524"/>
                  <a:gd name="connsiteY0-156" fmla="*/ 223173 h 923906"/>
                  <a:gd name="connsiteX1-157" fmla="*/ 916461 w 918524"/>
                  <a:gd name="connsiteY1-158" fmla="*/ 349269 h 923906"/>
                  <a:gd name="connsiteX2-159" fmla="*/ 774876 w 918524"/>
                  <a:gd name="connsiteY2-160" fmla="*/ 613293 h 923906"/>
                  <a:gd name="connsiteX3-161" fmla="*/ 741827 w 918524"/>
                  <a:gd name="connsiteY3-162" fmla="*/ 914398 h 923906"/>
                  <a:gd name="connsiteX4-163" fmla="*/ 459262 w 918524"/>
                  <a:gd name="connsiteY4-164" fmla="*/ 854400 h 923906"/>
                  <a:gd name="connsiteX5-165" fmla="*/ 176697 w 918524"/>
                  <a:gd name="connsiteY5-166" fmla="*/ 914398 h 923906"/>
                  <a:gd name="connsiteX6-167" fmla="*/ 143648 w 918524"/>
                  <a:gd name="connsiteY6-168" fmla="*/ 613293 h 923906"/>
                  <a:gd name="connsiteX7-169" fmla="*/ 2063 w 918524"/>
                  <a:gd name="connsiteY7-170" fmla="*/ 349269 h 923906"/>
                  <a:gd name="connsiteX8-171" fmla="*/ 264202 w 918524"/>
                  <a:gd name="connsiteY8-172" fmla="*/ 223173 h 923906"/>
                  <a:gd name="connsiteX9-173" fmla="*/ 459262 w 918524"/>
                  <a:gd name="connsiteY9-174" fmla="*/ 0 h 923906"/>
                  <a:gd name="connsiteX10-175" fmla="*/ 715845 w 918524"/>
                  <a:gd name="connsiteY10-176" fmla="*/ 284696 h 923906"/>
                  <a:gd name="connsiteX0-177" fmla="*/ 916461 w 918524"/>
                  <a:gd name="connsiteY0-178" fmla="*/ 349269 h 923906"/>
                  <a:gd name="connsiteX1-179" fmla="*/ 774876 w 918524"/>
                  <a:gd name="connsiteY1-180" fmla="*/ 613293 h 923906"/>
                  <a:gd name="connsiteX2-181" fmla="*/ 741827 w 918524"/>
                  <a:gd name="connsiteY2-182" fmla="*/ 914398 h 923906"/>
                  <a:gd name="connsiteX3-183" fmla="*/ 459262 w 918524"/>
                  <a:gd name="connsiteY3-184" fmla="*/ 854400 h 923906"/>
                  <a:gd name="connsiteX4-185" fmla="*/ 176697 w 918524"/>
                  <a:gd name="connsiteY4-186" fmla="*/ 914398 h 923906"/>
                  <a:gd name="connsiteX5-187" fmla="*/ 143648 w 918524"/>
                  <a:gd name="connsiteY5-188" fmla="*/ 613293 h 923906"/>
                  <a:gd name="connsiteX6-189" fmla="*/ 2063 w 918524"/>
                  <a:gd name="connsiteY6-190" fmla="*/ 349269 h 923906"/>
                  <a:gd name="connsiteX7-191" fmla="*/ 264202 w 918524"/>
                  <a:gd name="connsiteY7-192" fmla="*/ 223173 h 923906"/>
                  <a:gd name="connsiteX8-193" fmla="*/ 459262 w 918524"/>
                  <a:gd name="connsiteY8-194" fmla="*/ 0 h 923906"/>
                  <a:gd name="connsiteX9-195" fmla="*/ 715845 w 918524"/>
                  <a:gd name="connsiteY9-196" fmla="*/ 284696 h 923906"/>
                  <a:gd name="connsiteX0-197" fmla="*/ 774876 w 774876"/>
                  <a:gd name="connsiteY0-198" fmla="*/ 613293 h 923906"/>
                  <a:gd name="connsiteX1-199" fmla="*/ 741827 w 774876"/>
                  <a:gd name="connsiteY1-200" fmla="*/ 914398 h 923906"/>
                  <a:gd name="connsiteX2-201" fmla="*/ 459262 w 774876"/>
                  <a:gd name="connsiteY2-202" fmla="*/ 854400 h 923906"/>
                  <a:gd name="connsiteX3-203" fmla="*/ 176697 w 774876"/>
                  <a:gd name="connsiteY3-204" fmla="*/ 914398 h 923906"/>
                  <a:gd name="connsiteX4-205" fmla="*/ 143648 w 774876"/>
                  <a:gd name="connsiteY4-206" fmla="*/ 613293 h 923906"/>
                  <a:gd name="connsiteX5-207" fmla="*/ 2063 w 774876"/>
                  <a:gd name="connsiteY5-208" fmla="*/ 349269 h 923906"/>
                  <a:gd name="connsiteX6-209" fmla="*/ 264202 w 774876"/>
                  <a:gd name="connsiteY6-210" fmla="*/ 223173 h 923906"/>
                  <a:gd name="connsiteX7-211" fmla="*/ 459262 w 774876"/>
                  <a:gd name="connsiteY7-212" fmla="*/ 0 h 923906"/>
                  <a:gd name="connsiteX8-213" fmla="*/ 715845 w 774876"/>
                  <a:gd name="connsiteY8-214" fmla="*/ 284696 h 923906"/>
                  <a:gd name="connsiteX0-215" fmla="*/ 741827 w 741827"/>
                  <a:gd name="connsiteY0-216" fmla="*/ 914398 h 923906"/>
                  <a:gd name="connsiteX1-217" fmla="*/ 459262 w 741827"/>
                  <a:gd name="connsiteY1-218" fmla="*/ 854400 h 923906"/>
                  <a:gd name="connsiteX2-219" fmla="*/ 176697 w 741827"/>
                  <a:gd name="connsiteY2-220" fmla="*/ 914398 h 923906"/>
                  <a:gd name="connsiteX3-221" fmla="*/ 143648 w 741827"/>
                  <a:gd name="connsiteY3-222" fmla="*/ 613293 h 923906"/>
                  <a:gd name="connsiteX4-223" fmla="*/ 2063 w 741827"/>
                  <a:gd name="connsiteY4-224" fmla="*/ 349269 h 923906"/>
                  <a:gd name="connsiteX5-225" fmla="*/ 264202 w 741827"/>
                  <a:gd name="connsiteY5-226" fmla="*/ 223173 h 923906"/>
                  <a:gd name="connsiteX6-227" fmla="*/ 459262 w 741827"/>
                  <a:gd name="connsiteY6-228" fmla="*/ 0 h 923906"/>
                  <a:gd name="connsiteX7-229" fmla="*/ 715845 w 741827"/>
                  <a:gd name="connsiteY7-230" fmla="*/ 284696 h 923906"/>
                  <a:gd name="connsiteX0-231" fmla="*/ 459262 w 715845"/>
                  <a:gd name="connsiteY0-232" fmla="*/ 854400 h 916632"/>
                  <a:gd name="connsiteX1-233" fmla="*/ 176697 w 715845"/>
                  <a:gd name="connsiteY1-234" fmla="*/ 914398 h 916632"/>
                  <a:gd name="connsiteX2-235" fmla="*/ 143648 w 715845"/>
                  <a:gd name="connsiteY2-236" fmla="*/ 613293 h 916632"/>
                  <a:gd name="connsiteX3-237" fmla="*/ 2063 w 715845"/>
                  <a:gd name="connsiteY3-238" fmla="*/ 349269 h 916632"/>
                  <a:gd name="connsiteX4-239" fmla="*/ 264202 w 715845"/>
                  <a:gd name="connsiteY4-240" fmla="*/ 223173 h 916632"/>
                  <a:gd name="connsiteX5-241" fmla="*/ 459262 w 715845"/>
                  <a:gd name="connsiteY5-242" fmla="*/ 0 h 916632"/>
                  <a:gd name="connsiteX6-243" fmla="*/ 715845 w 715845"/>
                  <a:gd name="connsiteY6-244" fmla="*/ 284696 h 916632"/>
                  <a:gd name="connsiteX0-245" fmla="*/ 176697 w 715845"/>
                  <a:gd name="connsiteY0-246" fmla="*/ 914398 h 914398"/>
                  <a:gd name="connsiteX1-247" fmla="*/ 143648 w 715845"/>
                  <a:gd name="connsiteY1-248" fmla="*/ 613293 h 914398"/>
                  <a:gd name="connsiteX2-249" fmla="*/ 2063 w 715845"/>
                  <a:gd name="connsiteY2-250" fmla="*/ 349269 h 914398"/>
                  <a:gd name="connsiteX3-251" fmla="*/ 264202 w 715845"/>
                  <a:gd name="connsiteY3-252" fmla="*/ 223173 h 914398"/>
                  <a:gd name="connsiteX4-253" fmla="*/ 459262 w 715845"/>
                  <a:gd name="connsiteY4-254" fmla="*/ 0 h 914398"/>
                  <a:gd name="connsiteX5-255" fmla="*/ 715845 w 715845"/>
                  <a:gd name="connsiteY5-256" fmla="*/ 284696 h 914398"/>
                  <a:gd name="connsiteX0-257" fmla="*/ 143648 w 715845"/>
                  <a:gd name="connsiteY0-258" fmla="*/ 613293 h 613293"/>
                  <a:gd name="connsiteX1-259" fmla="*/ 2063 w 715845"/>
                  <a:gd name="connsiteY1-260" fmla="*/ 349269 h 613293"/>
                  <a:gd name="connsiteX2-261" fmla="*/ 264202 w 715845"/>
                  <a:gd name="connsiteY2-262" fmla="*/ 223173 h 613293"/>
                  <a:gd name="connsiteX3-263" fmla="*/ 459262 w 715845"/>
                  <a:gd name="connsiteY3-264" fmla="*/ 0 h 613293"/>
                  <a:gd name="connsiteX4-265" fmla="*/ 715845 w 715845"/>
                  <a:gd name="connsiteY4-266" fmla="*/ 284696 h 613293"/>
                  <a:gd name="connsiteX0-267" fmla="*/ 0 w 713782"/>
                  <a:gd name="connsiteY0-268" fmla="*/ 349269 h 349269"/>
                  <a:gd name="connsiteX1-269" fmla="*/ 262139 w 713782"/>
                  <a:gd name="connsiteY1-270" fmla="*/ 223173 h 349269"/>
                  <a:gd name="connsiteX2-271" fmla="*/ 457199 w 713782"/>
                  <a:gd name="connsiteY2-272" fmla="*/ 0 h 349269"/>
                  <a:gd name="connsiteX3-273" fmla="*/ 713782 w 713782"/>
                  <a:gd name="connsiteY3-274" fmla="*/ 284696 h 349269"/>
                  <a:gd name="connsiteX0-275" fmla="*/ 0 w 457199"/>
                  <a:gd name="connsiteY0-276" fmla="*/ 349269 h 349269"/>
                  <a:gd name="connsiteX1-277" fmla="*/ 262139 w 457199"/>
                  <a:gd name="connsiteY1-278" fmla="*/ 223173 h 349269"/>
                  <a:gd name="connsiteX2-279" fmla="*/ 457199 w 457199"/>
                  <a:gd name="connsiteY2-280" fmla="*/ 0 h 349269"/>
                  <a:gd name="connsiteX0-281" fmla="*/ 0 w 195060"/>
                  <a:gd name="connsiteY0-282" fmla="*/ 223173 h 223173"/>
                  <a:gd name="connsiteX1-283" fmla="*/ 195060 w 195060"/>
                  <a:gd name="connsiteY1-284" fmla="*/ 0 h 223173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</a:cxnLst>
                <a:rect l="l" t="t" r="r" b="b"/>
                <a:pathLst>
                  <a:path w="195060" h="223173">
                    <a:moveTo>
                      <a:pt x="0" y="223173"/>
                    </a:moveTo>
                    <a:cubicBezTo>
                      <a:pt x="76200" y="164962"/>
                      <a:pt x="130040" y="0"/>
                      <a:pt x="195060" y="0"/>
                    </a:cubicBezTo>
                  </a:path>
                </a:pathLst>
              </a:custGeom>
              <a:noFill/>
              <a:ln w="28575" cap="rnd">
                <a:solidFill>
                  <a:schemeClr val="bg1">
                    <a:alpha val="6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8" t="45118" r="6692" b="27923"/>
          <a:stretch>
            <a:fillRect/>
          </a:stretch>
        </p:blipFill>
        <p:spPr>
          <a:xfrm>
            <a:off x="3261225" y="177744"/>
            <a:ext cx="5867400" cy="1028756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4237174" y="1820889"/>
            <a:ext cx="449353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800"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什么是正能量？</a:t>
            </a: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92" t="19496" r="20058" b="16370"/>
          <a:stretch>
            <a:fillRect/>
          </a:stretch>
        </p:blipFill>
        <p:spPr>
          <a:xfrm>
            <a:off x="562708" y="3216714"/>
            <a:ext cx="1321220" cy="2897414"/>
          </a:xfrm>
          <a:prstGeom prst="rect">
            <a:avLst/>
          </a:prstGeom>
        </p:spPr>
      </p:pic>
      <p:grpSp>
        <p:nvGrpSpPr>
          <p:cNvPr id="17" name="组合 16"/>
          <p:cNvGrpSpPr/>
          <p:nvPr/>
        </p:nvGrpSpPr>
        <p:grpSpPr>
          <a:xfrm>
            <a:off x="0" y="4595446"/>
            <a:ext cx="6346925" cy="2262554"/>
            <a:chOff x="0" y="4595446"/>
            <a:chExt cx="6346925" cy="2262554"/>
          </a:xfrm>
        </p:grpSpPr>
        <p:sp>
          <p:nvSpPr>
            <p:cNvPr id="18" name="任意多边形 71"/>
            <p:cNvSpPr/>
            <p:nvPr/>
          </p:nvSpPr>
          <p:spPr>
            <a:xfrm>
              <a:off x="0" y="4611187"/>
              <a:ext cx="6302768" cy="2246813"/>
            </a:xfrm>
            <a:custGeom>
              <a:avLst/>
              <a:gdLst>
                <a:gd name="connsiteX0" fmla="*/ 0 w 6302768"/>
                <a:gd name="connsiteY0" fmla="*/ 0 h 2246813"/>
                <a:gd name="connsiteX1" fmla="*/ 529046 w 6302768"/>
                <a:gd name="connsiteY1" fmla="*/ 529046 h 2246813"/>
                <a:gd name="connsiteX2" fmla="*/ 518298 w 6302768"/>
                <a:gd name="connsiteY2" fmla="*/ 635667 h 2246813"/>
                <a:gd name="connsiteX3" fmla="*/ 518255 w 6302768"/>
                <a:gd name="connsiteY3" fmla="*/ 635806 h 2246813"/>
                <a:gd name="connsiteX4" fmla="*/ 549544 w 6302768"/>
                <a:gd name="connsiteY4" fmla="*/ 638960 h 2246813"/>
                <a:gd name="connsiteX5" fmla="*/ 941024 w 6302768"/>
                <a:gd name="connsiteY5" fmla="*/ 922250 h 2246813"/>
                <a:gd name="connsiteX6" fmla="*/ 953618 w 6302768"/>
                <a:gd name="connsiteY6" fmla="*/ 949245 h 2246813"/>
                <a:gd name="connsiteX7" fmla="*/ 1023820 w 6302768"/>
                <a:gd name="connsiteY7" fmla="*/ 911140 h 2246813"/>
                <a:gd name="connsiteX8" fmla="*/ 1201783 w 6302768"/>
                <a:gd name="connsiteY8" fmla="*/ 875211 h 2246813"/>
                <a:gd name="connsiteX9" fmla="*/ 1623054 w 6302768"/>
                <a:gd name="connsiteY9" fmla="*/ 1154448 h 2246813"/>
                <a:gd name="connsiteX10" fmla="*/ 1641912 w 6302768"/>
                <a:gd name="connsiteY10" fmla="*/ 1215198 h 2246813"/>
                <a:gd name="connsiteX11" fmla="*/ 1685221 w 6302768"/>
                <a:gd name="connsiteY11" fmla="*/ 1162707 h 2246813"/>
                <a:gd name="connsiteX12" fmla="*/ 2063931 w 6302768"/>
                <a:gd name="connsiteY12" fmla="*/ 1005840 h 2246813"/>
                <a:gd name="connsiteX13" fmla="*/ 2363377 w 6302768"/>
                <a:gd name="connsiteY13" fmla="*/ 1097308 h 2246813"/>
                <a:gd name="connsiteX14" fmla="*/ 2409428 w 6302768"/>
                <a:gd name="connsiteY14" fmla="*/ 1135304 h 2246813"/>
                <a:gd name="connsiteX15" fmla="*/ 2480562 w 6302768"/>
                <a:gd name="connsiteY15" fmla="*/ 1076613 h 2246813"/>
                <a:gd name="connsiteX16" fmla="*/ 2926079 w 6302768"/>
                <a:gd name="connsiteY16" fmla="*/ 940526 h 2246813"/>
                <a:gd name="connsiteX17" fmla="*/ 3722913 w 6302768"/>
                <a:gd name="connsiteY17" fmla="*/ 1737360 h 2246813"/>
                <a:gd name="connsiteX18" fmla="*/ 3716237 w 6302768"/>
                <a:gd name="connsiteY18" fmla="*/ 1825599 h 2246813"/>
                <a:gd name="connsiteX19" fmla="*/ 3728546 w 6302768"/>
                <a:gd name="connsiteY19" fmla="*/ 1815443 h 2246813"/>
                <a:gd name="connsiteX20" fmla="*/ 3984171 w 6302768"/>
                <a:gd name="connsiteY20" fmla="*/ 1737360 h 2246813"/>
                <a:gd name="connsiteX21" fmla="*/ 4363289 w 6302768"/>
                <a:gd name="connsiteY21" fmla="*/ 1938935 h 2246813"/>
                <a:gd name="connsiteX22" fmla="*/ 4386727 w 6302768"/>
                <a:gd name="connsiteY22" fmla="*/ 1982117 h 2246813"/>
                <a:gd name="connsiteX23" fmla="*/ 4407931 w 6302768"/>
                <a:gd name="connsiteY23" fmla="*/ 1913809 h 2246813"/>
                <a:gd name="connsiteX24" fmla="*/ 5087982 w 6302768"/>
                <a:gd name="connsiteY24" fmla="*/ 1463040 h 2246813"/>
                <a:gd name="connsiteX25" fmla="*/ 5768034 w 6302768"/>
                <a:gd name="connsiteY25" fmla="*/ 1913808 h 2246813"/>
                <a:gd name="connsiteX26" fmla="*/ 5783337 w 6302768"/>
                <a:gd name="connsiteY26" fmla="*/ 1963108 h 2246813"/>
                <a:gd name="connsiteX27" fmla="*/ 5810304 w 6302768"/>
                <a:gd name="connsiteY27" fmla="*/ 1948471 h 2246813"/>
                <a:gd name="connsiteX28" fmla="*/ 5950132 w 6302768"/>
                <a:gd name="connsiteY28" fmla="*/ 1920241 h 2246813"/>
                <a:gd name="connsiteX29" fmla="*/ 6281131 w 6302768"/>
                <a:gd name="connsiteY29" fmla="*/ 2139642 h 2246813"/>
                <a:gd name="connsiteX30" fmla="*/ 6302768 w 6302768"/>
                <a:gd name="connsiteY30" fmla="*/ 2246812 h 2246813"/>
                <a:gd name="connsiteX31" fmla="*/ 4585063 w 6302768"/>
                <a:gd name="connsiteY31" fmla="*/ 2246812 h 2246813"/>
                <a:gd name="connsiteX32" fmla="*/ 4585063 w 6302768"/>
                <a:gd name="connsiteY32" fmla="*/ 2246813 h 2246813"/>
                <a:gd name="connsiteX33" fmla="*/ 0 w 6302768"/>
                <a:gd name="connsiteY33" fmla="*/ 2246813 h 2246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6302768" h="2246813">
                  <a:moveTo>
                    <a:pt x="0" y="0"/>
                  </a:moveTo>
                  <a:cubicBezTo>
                    <a:pt x="292184" y="0"/>
                    <a:pt x="529046" y="236862"/>
                    <a:pt x="529046" y="529046"/>
                  </a:cubicBezTo>
                  <a:cubicBezTo>
                    <a:pt x="529046" y="565569"/>
                    <a:pt x="525345" y="601228"/>
                    <a:pt x="518298" y="635667"/>
                  </a:cubicBezTo>
                  <a:lnTo>
                    <a:pt x="518255" y="635806"/>
                  </a:lnTo>
                  <a:lnTo>
                    <a:pt x="549544" y="638960"/>
                  </a:lnTo>
                  <a:cubicBezTo>
                    <a:pt x="716958" y="673218"/>
                    <a:pt x="858449" y="778645"/>
                    <a:pt x="941024" y="922250"/>
                  </a:cubicBezTo>
                  <a:lnTo>
                    <a:pt x="953618" y="949245"/>
                  </a:lnTo>
                  <a:lnTo>
                    <a:pt x="1023820" y="911140"/>
                  </a:lnTo>
                  <a:cubicBezTo>
                    <a:pt x="1078519" y="888005"/>
                    <a:pt x="1138657" y="875211"/>
                    <a:pt x="1201783" y="875211"/>
                  </a:cubicBezTo>
                  <a:cubicBezTo>
                    <a:pt x="1391162" y="875211"/>
                    <a:pt x="1553648" y="990352"/>
                    <a:pt x="1623054" y="1154448"/>
                  </a:cubicBezTo>
                  <a:lnTo>
                    <a:pt x="1641912" y="1215198"/>
                  </a:lnTo>
                  <a:lnTo>
                    <a:pt x="1685221" y="1162707"/>
                  </a:lnTo>
                  <a:cubicBezTo>
                    <a:pt x="1782141" y="1065787"/>
                    <a:pt x="1916036" y="1005840"/>
                    <a:pt x="2063931" y="1005840"/>
                  </a:cubicBezTo>
                  <a:cubicBezTo>
                    <a:pt x="2174853" y="1005840"/>
                    <a:pt x="2277899" y="1039560"/>
                    <a:pt x="2363377" y="1097308"/>
                  </a:cubicBezTo>
                  <a:lnTo>
                    <a:pt x="2409428" y="1135304"/>
                  </a:lnTo>
                  <a:lnTo>
                    <a:pt x="2480562" y="1076613"/>
                  </a:lnTo>
                  <a:cubicBezTo>
                    <a:pt x="2607737" y="990695"/>
                    <a:pt x="2761050" y="940526"/>
                    <a:pt x="2926079" y="940526"/>
                  </a:cubicBezTo>
                  <a:cubicBezTo>
                    <a:pt x="3366158" y="940526"/>
                    <a:pt x="3722913" y="1297281"/>
                    <a:pt x="3722913" y="1737360"/>
                  </a:cubicBezTo>
                  <a:lnTo>
                    <a:pt x="3716237" y="1825599"/>
                  </a:lnTo>
                  <a:lnTo>
                    <a:pt x="3728546" y="1815443"/>
                  </a:lnTo>
                  <a:cubicBezTo>
                    <a:pt x="3801516" y="1766145"/>
                    <a:pt x="3889482" y="1737360"/>
                    <a:pt x="3984171" y="1737360"/>
                  </a:cubicBezTo>
                  <a:cubicBezTo>
                    <a:pt x="4141987" y="1737360"/>
                    <a:pt x="4281127" y="1817319"/>
                    <a:pt x="4363289" y="1938935"/>
                  </a:cubicBezTo>
                  <a:lnTo>
                    <a:pt x="4386727" y="1982117"/>
                  </a:lnTo>
                  <a:lnTo>
                    <a:pt x="4407931" y="1913809"/>
                  </a:lnTo>
                  <a:cubicBezTo>
                    <a:pt x="4519973" y="1648911"/>
                    <a:pt x="4782272" y="1463040"/>
                    <a:pt x="5087982" y="1463040"/>
                  </a:cubicBezTo>
                  <a:cubicBezTo>
                    <a:pt x="5393692" y="1463040"/>
                    <a:pt x="5655991" y="1648911"/>
                    <a:pt x="5768034" y="1913808"/>
                  </a:cubicBezTo>
                  <a:lnTo>
                    <a:pt x="5783337" y="1963108"/>
                  </a:lnTo>
                  <a:lnTo>
                    <a:pt x="5810304" y="1948471"/>
                  </a:lnTo>
                  <a:cubicBezTo>
                    <a:pt x="5853282" y="1930293"/>
                    <a:pt x="5900533" y="1920241"/>
                    <a:pt x="5950132" y="1920241"/>
                  </a:cubicBezTo>
                  <a:cubicBezTo>
                    <a:pt x="6098930" y="1920241"/>
                    <a:pt x="6226597" y="2010709"/>
                    <a:pt x="6281131" y="2139642"/>
                  </a:cubicBezTo>
                  <a:lnTo>
                    <a:pt x="6302768" y="2246812"/>
                  </a:lnTo>
                  <a:lnTo>
                    <a:pt x="4585063" y="2246812"/>
                  </a:lnTo>
                  <a:lnTo>
                    <a:pt x="4585063" y="2246813"/>
                  </a:lnTo>
                  <a:lnTo>
                    <a:pt x="0" y="2246813"/>
                  </a:ln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chemeClr val="bg1"/>
              </a:solidFill>
            </a:ln>
            <a:effectLst>
              <a:outerShdw blurRad="203200" dist="63500" dir="18900000" algn="bl" rotWithShape="0">
                <a:schemeClr val="bg1">
                  <a:alpha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任意多边形 68"/>
            <p:cNvSpPr/>
            <p:nvPr/>
          </p:nvSpPr>
          <p:spPr>
            <a:xfrm>
              <a:off x="0" y="4595446"/>
              <a:ext cx="6346925" cy="2262554"/>
            </a:xfrm>
            <a:custGeom>
              <a:avLst/>
              <a:gdLst>
                <a:gd name="connsiteX0" fmla="*/ 0 w 6302768"/>
                <a:gd name="connsiteY0" fmla="*/ 0 h 2246813"/>
                <a:gd name="connsiteX1" fmla="*/ 529046 w 6302768"/>
                <a:gd name="connsiteY1" fmla="*/ 529046 h 2246813"/>
                <a:gd name="connsiteX2" fmla="*/ 518298 w 6302768"/>
                <a:gd name="connsiteY2" fmla="*/ 635667 h 2246813"/>
                <a:gd name="connsiteX3" fmla="*/ 518255 w 6302768"/>
                <a:gd name="connsiteY3" fmla="*/ 635806 h 2246813"/>
                <a:gd name="connsiteX4" fmla="*/ 549544 w 6302768"/>
                <a:gd name="connsiteY4" fmla="*/ 638960 h 2246813"/>
                <a:gd name="connsiteX5" fmla="*/ 941024 w 6302768"/>
                <a:gd name="connsiteY5" fmla="*/ 922250 h 2246813"/>
                <a:gd name="connsiteX6" fmla="*/ 953618 w 6302768"/>
                <a:gd name="connsiteY6" fmla="*/ 949245 h 2246813"/>
                <a:gd name="connsiteX7" fmla="*/ 1023820 w 6302768"/>
                <a:gd name="connsiteY7" fmla="*/ 911140 h 2246813"/>
                <a:gd name="connsiteX8" fmla="*/ 1201783 w 6302768"/>
                <a:gd name="connsiteY8" fmla="*/ 875211 h 2246813"/>
                <a:gd name="connsiteX9" fmla="*/ 1623054 w 6302768"/>
                <a:gd name="connsiteY9" fmla="*/ 1154448 h 2246813"/>
                <a:gd name="connsiteX10" fmla="*/ 1641912 w 6302768"/>
                <a:gd name="connsiteY10" fmla="*/ 1215198 h 2246813"/>
                <a:gd name="connsiteX11" fmla="*/ 1685221 w 6302768"/>
                <a:gd name="connsiteY11" fmla="*/ 1162707 h 2246813"/>
                <a:gd name="connsiteX12" fmla="*/ 2063931 w 6302768"/>
                <a:gd name="connsiteY12" fmla="*/ 1005840 h 2246813"/>
                <a:gd name="connsiteX13" fmla="*/ 2363377 w 6302768"/>
                <a:gd name="connsiteY13" fmla="*/ 1097308 h 2246813"/>
                <a:gd name="connsiteX14" fmla="*/ 2409428 w 6302768"/>
                <a:gd name="connsiteY14" fmla="*/ 1135304 h 2246813"/>
                <a:gd name="connsiteX15" fmla="*/ 2480562 w 6302768"/>
                <a:gd name="connsiteY15" fmla="*/ 1076613 h 2246813"/>
                <a:gd name="connsiteX16" fmla="*/ 2926079 w 6302768"/>
                <a:gd name="connsiteY16" fmla="*/ 940526 h 2246813"/>
                <a:gd name="connsiteX17" fmla="*/ 3722913 w 6302768"/>
                <a:gd name="connsiteY17" fmla="*/ 1737360 h 2246813"/>
                <a:gd name="connsiteX18" fmla="*/ 3716237 w 6302768"/>
                <a:gd name="connsiteY18" fmla="*/ 1825599 h 2246813"/>
                <a:gd name="connsiteX19" fmla="*/ 3728546 w 6302768"/>
                <a:gd name="connsiteY19" fmla="*/ 1815443 h 2246813"/>
                <a:gd name="connsiteX20" fmla="*/ 3984171 w 6302768"/>
                <a:gd name="connsiteY20" fmla="*/ 1737360 h 2246813"/>
                <a:gd name="connsiteX21" fmla="*/ 4363289 w 6302768"/>
                <a:gd name="connsiteY21" fmla="*/ 1938935 h 2246813"/>
                <a:gd name="connsiteX22" fmla="*/ 4386727 w 6302768"/>
                <a:gd name="connsiteY22" fmla="*/ 1982117 h 2246813"/>
                <a:gd name="connsiteX23" fmla="*/ 4407931 w 6302768"/>
                <a:gd name="connsiteY23" fmla="*/ 1913809 h 2246813"/>
                <a:gd name="connsiteX24" fmla="*/ 5087982 w 6302768"/>
                <a:gd name="connsiteY24" fmla="*/ 1463040 h 2246813"/>
                <a:gd name="connsiteX25" fmla="*/ 5768034 w 6302768"/>
                <a:gd name="connsiteY25" fmla="*/ 1913808 h 2246813"/>
                <a:gd name="connsiteX26" fmla="*/ 5783337 w 6302768"/>
                <a:gd name="connsiteY26" fmla="*/ 1963108 h 2246813"/>
                <a:gd name="connsiteX27" fmla="*/ 5810304 w 6302768"/>
                <a:gd name="connsiteY27" fmla="*/ 1948471 h 2246813"/>
                <a:gd name="connsiteX28" fmla="*/ 5950132 w 6302768"/>
                <a:gd name="connsiteY28" fmla="*/ 1920241 h 2246813"/>
                <a:gd name="connsiteX29" fmla="*/ 6281131 w 6302768"/>
                <a:gd name="connsiteY29" fmla="*/ 2139642 h 2246813"/>
                <a:gd name="connsiteX30" fmla="*/ 6302768 w 6302768"/>
                <a:gd name="connsiteY30" fmla="*/ 2246812 h 2246813"/>
                <a:gd name="connsiteX31" fmla="*/ 4585063 w 6302768"/>
                <a:gd name="connsiteY31" fmla="*/ 2246812 h 2246813"/>
                <a:gd name="connsiteX32" fmla="*/ 4585063 w 6302768"/>
                <a:gd name="connsiteY32" fmla="*/ 2246813 h 2246813"/>
                <a:gd name="connsiteX33" fmla="*/ 0 w 6302768"/>
                <a:gd name="connsiteY33" fmla="*/ 2246813 h 2246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6302768" h="2246813">
                  <a:moveTo>
                    <a:pt x="0" y="0"/>
                  </a:moveTo>
                  <a:cubicBezTo>
                    <a:pt x="292184" y="0"/>
                    <a:pt x="529046" y="236862"/>
                    <a:pt x="529046" y="529046"/>
                  </a:cubicBezTo>
                  <a:cubicBezTo>
                    <a:pt x="529046" y="565569"/>
                    <a:pt x="525345" y="601228"/>
                    <a:pt x="518298" y="635667"/>
                  </a:cubicBezTo>
                  <a:lnTo>
                    <a:pt x="518255" y="635806"/>
                  </a:lnTo>
                  <a:lnTo>
                    <a:pt x="549544" y="638960"/>
                  </a:lnTo>
                  <a:cubicBezTo>
                    <a:pt x="716958" y="673218"/>
                    <a:pt x="858449" y="778645"/>
                    <a:pt x="941024" y="922250"/>
                  </a:cubicBezTo>
                  <a:lnTo>
                    <a:pt x="953618" y="949245"/>
                  </a:lnTo>
                  <a:lnTo>
                    <a:pt x="1023820" y="911140"/>
                  </a:lnTo>
                  <a:cubicBezTo>
                    <a:pt x="1078519" y="888005"/>
                    <a:pt x="1138657" y="875211"/>
                    <a:pt x="1201783" y="875211"/>
                  </a:cubicBezTo>
                  <a:cubicBezTo>
                    <a:pt x="1391162" y="875211"/>
                    <a:pt x="1553648" y="990352"/>
                    <a:pt x="1623054" y="1154448"/>
                  </a:cubicBezTo>
                  <a:lnTo>
                    <a:pt x="1641912" y="1215198"/>
                  </a:lnTo>
                  <a:lnTo>
                    <a:pt x="1685221" y="1162707"/>
                  </a:lnTo>
                  <a:cubicBezTo>
                    <a:pt x="1782141" y="1065787"/>
                    <a:pt x="1916036" y="1005840"/>
                    <a:pt x="2063931" y="1005840"/>
                  </a:cubicBezTo>
                  <a:cubicBezTo>
                    <a:pt x="2174853" y="1005840"/>
                    <a:pt x="2277899" y="1039560"/>
                    <a:pt x="2363377" y="1097308"/>
                  </a:cubicBezTo>
                  <a:lnTo>
                    <a:pt x="2409428" y="1135304"/>
                  </a:lnTo>
                  <a:lnTo>
                    <a:pt x="2480562" y="1076613"/>
                  </a:lnTo>
                  <a:cubicBezTo>
                    <a:pt x="2607737" y="990695"/>
                    <a:pt x="2761050" y="940526"/>
                    <a:pt x="2926079" y="940526"/>
                  </a:cubicBezTo>
                  <a:cubicBezTo>
                    <a:pt x="3366158" y="940526"/>
                    <a:pt x="3722913" y="1297281"/>
                    <a:pt x="3722913" y="1737360"/>
                  </a:cubicBezTo>
                  <a:lnTo>
                    <a:pt x="3716237" y="1825599"/>
                  </a:lnTo>
                  <a:lnTo>
                    <a:pt x="3728546" y="1815443"/>
                  </a:lnTo>
                  <a:cubicBezTo>
                    <a:pt x="3801516" y="1766145"/>
                    <a:pt x="3889482" y="1737360"/>
                    <a:pt x="3984171" y="1737360"/>
                  </a:cubicBezTo>
                  <a:cubicBezTo>
                    <a:pt x="4141987" y="1737360"/>
                    <a:pt x="4281127" y="1817319"/>
                    <a:pt x="4363289" y="1938935"/>
                  </a:cubicBezTo>
                  <a:lnTo>
                    <a:pt x="4386727" y="1982117"/>
                  </a:lnTo>
                  <a:lnTo>
                    <a:pt x="4407931" y="1913809"/>
                  </a:lnTo>
                  <a:cubicBezTo>
                    <a:pt x="4519973" y="1648911"/>
                    <a:pt x="4782272" y="1463040"/>
                    <a:pt x="5087982" y="1463040"/>
                  </a:cubicBezTo>
                  <a:cubicBezTo>
                    <a:pt x="5393692" y="1463040"/>
                    <a:pt x="5655991" y="1648911"/>
                    <a:pt x="5768034" y="1913808"/>
                  </a:cubicBezTo>
                  <a:lnTo>
                    <a:pt x="5783337" y="1963108"/>
                  </a:lnTo>
                  <a:lnTo>
                    <a:pt x="5810304" y="1948471"/>
                  </a:lnTo>
                  <a:cubicBezTo>
                    <a:pt x="5853282" y="1930293"/>
                    <a:pt x="5900533" y="1920241"/>
                    <a:pt x="5950132" y="1920241"/>
                  </a:cubicBezTo>
                  <a:cubicBezTo>
                    <a:pt x="6098930" y="1920241"/>
                    <a:pt x="6226597" y="2010709"/>
                    <a:pt x="6281131" y="2139642"/>
                  </a:cubicBezTo>
                  <a:lnTo>
                    <a:pt x="6302768" y="2246812"/>
                  </a:lnTo>
                  <a:lnTo>
                    <a:pt x="4585063" y="2246812"/>
                  </a:lnTo>
                  <a:lnTo>
                    <a:pt x="4585063" y="2246813"/>
                  </a:lnTo>
                  <a:lnTo>
                    <a:pt x="0" y="2246813"/>
                  </a:ln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chemeClr val="bg1"/>
              </a:solidFill>
            </a:ln>
            <a:effectLst>
              <a:innerShdw blurRad="266700" dist="139700" dir="16200000">
                <a:srgbClr val="18ACCA">
                  <a:alpha val="30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9757215" y="4369775"/>
            <a:ext cx="1148113" cy="1482591"/>
            <a:chOff x="0" y="0"/>
            <a:chExt cx="3604899" cy="4899660"/>
          </a:xfrm>
        </p:grpSpPr>
        <p:grpSp>
          <p:nvGrpSpPr>
            <p:cNvPr id="21" name="组合 20"/>
            <p:cNvGrpSpPr/>
            <p:nvPr/>
          </p:nvGrpSpPr>
          <p:grpSpPr>
            <a:xfrm>
              <a:off x="0" y="0"/>
              <a:ext cx="1007745" cy="4896486"/>
              <a:chOff x="0" y="0"/>
              <a:chExt cx="1008112" cy="4752528"/>
            </a:xfrm>
          </p:grpSpPr>
          <p:sp>
            <p:nvSpPr>
              <p:cNvPr id="38" name="矩形 37"/>
              <p:cNvSpPr/>
              <p:nvPr/>
            </p:nvSpPr>
            <p:spPr>
              <a:xfrm>
                <a:off x="0" y="1008113"/>
                <a:ext cx="407741" cy="3312368"/>
              </a:xfrm>
              <a:prstGeom prst="rect">
                <a:avLst/>
              </a:prstGeom>
              <a:solidFill>
                <a:srgbClr val="EF859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39" name="矩形 38"/>
              <p:cNvSpPr/>
              <p:nvPr/>
            </p:nvSpPr>
            <p:spPr>
              <a:xfrm>
                <a:off x="322827" y="1008114"/>
                <a:ext cx="647571" cy="3312368"/>
              </a:xfrm>
              <a:prstGeom prst="rect">
                <a:avLst/>
              </a:prstGeom>
              <a:solidFill>
                <a:srgbClr val="EB67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40" name="矩形 39"/>
              <p:cNvSpPr/>
              <p:nvPr/>
            </p:nvSpPr>
            <p:spPr>
              <a:xfrm>
                <a:off x="720081" y="1008112"/>
                <a:ext cx="288031" cy="3312369"/>
              </a:xfrm>
              <a:prstGeom prst="rect">
                <a:avLst/>
              </a:prstGeom>
              <a:solidFill>
                <a:srgbClr val="E74B7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41" name="梯形 40"/>
              <p:cNvSpPr/>
              <p:nvPr/>
            </p:nvSpPr>
            <p:spPr>
              <a:xfrm>
                <a:off x="0" y="432048"/>
                <a:ext cx="1008112" cy="576064"/>
              </a:xfrm>
              <a:prstGeom prst="trapezoid">
                <a:avLst>
                  <a:gd name="adj" fmla="val 50196"/>
                </a:avLst>
              </a:prstGeom>
              <a:solidFill>
                <a:srgbClr val="FBC1C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42" name="等腰三角形 41"/>
              <p:cNvSpPr/>
              <p:nvPr/>
            </p:nvSpPr>
            <p:spPr>
              <a:xfrm>
                <a:off x="288032" y="0"/>
                <a:ext cx="432048" cy="432048"/>
              </a:xfrm>
              <a:prstGeom prst="triangl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43" name="矩形 42"/>
              <p:cNvSpPr/>
              <p:nvPr/>
            </p:nvSpPr>
            <p:spPr>
              <a:xfrm>
                <a:off x="0" y="4320480"/>
                <a:ext cx="1008112" cy="216024"/>
              </a:xfrm>
              <a:prstGeom prst="rect">
                <a:avLst/>
              </a:prstGeom>
              <a:solidFill>
                <a:srgbClr val="FBC1C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44" name="同侧圆角矩形 58"/>
              <p:cNvSpPr/>
              <p:nvPr/>
            </p:nvSpPr>
            <p:spPr>
              <a:xfrm flipV="1">
                <a:off x="0" y="4536504"/>
                <a:ext cx="1008112" cy="216024"/>
              </a:xfrm>
              <a:prstGeom prst="round2Same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22" name="组合 21"/>
            <p:cNvGrpSpPr/>
            <p:nvPr/>
          </p:nvGrpSpPr>
          <p:grpSpPr>
            <a:xfrm>
              <a:off x="1162050" y="1371600"/>
              <a:ext cx="1007745" cy="3528060"/>
              <a:chOff x="1152128" y="1368152"/>
              <a:chExt cx="1008112" cy="4752528"/>
            </a:xfrm>
          </p:grpSpPr>
          <p:sp>
            <p:nvSpPr>
              <p:cNvPr id="31" name="矩形 30"/>
              <p:cNvSpPr/>
              <p:nvPr/>
            </p:nvSpPr>
            <p:spPr>
              <a:xfrm>
                <a:off x="1152128" y="2376264"/>
                <a:ext cx="288032" cy="3312368"/>
              </a:xfrm>
              <a:prstGeom prst="rect">
                <a:avLst/>
              </a:prstGeom>
              <a:solidFill>
                <a:srgbClr val="EEAB4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32" name="矩形 31"/>
              <p:cNvSpPr/>
              <p:nvPr/>
            </p:nvSpPr>
            <p:spPr>
              <a:xfrm>
                <a:off x="1359767" y="2376265"/>
                <a:ext cx="512440" cy="3312369"/>
              </a:xfrm>
              <a:prstGeom prst="rect">
                <a:avLst/>
              </a:prstGeom>
              <a:solidFill>
                <a:srgbClr val="F0B76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33" name="矩形 32"/>
              <p:cNvSpPr/>
              <p:nvPr/>
            </p:nvSpPr>
            <p:spPr>
              <a:xfrm>
                <a:off x="1872208" y="2376264"/>
                <a:ext cx="288032" cy="3312368"/>
              </a:xfrm>
              <a:prstGeom prst="rect">
                <a:avLst/>
              </a:prstGeom>
              <a:solidFill>
                <a:srgbClr val="F4CA8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34" name="梯形 33"/>
              <p:cNvSpPr/>
              <p:nvPr/>
            </p:nvSpPr>
            <p:spPr>
              <a:xfrm>
                <a:off x="1152128" y="1800200"/>
                <a:ext cx="1008112" cy="576064"/>
              </a:xfrm>
              <a:prstGeom prst="trapezoid">
                <a:avLst>
                  <a:gd name="adj" fmla="val 70558"/>
                </a:avLst>
              </a:prstGeom>
              <a:solidFill>
                <a:srgbClr val="F8DC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35" name="等腰三角形 34"/>
              <p:cNvSpPr/>
              <p:nvPr/>
            </p:nvSpPr>
            <p:spPr>
              <a:xfrm>
                <a:off x="1440160" y="1368152"/>
                <a:ext cx="432048" cy="432048"/>
              </a:xfrm>
              <a:prstGeom prst="triangl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36" name="矩形 35"/>
              <p:cNvSpPr/>
              <p:nvPr/>
            </p:nvSpPr>
            <p:spPr>
              <a:xfrm>
                <a:off x="1152128" y="5688632"/>
                <a:ext cx="1008112" cy="216024"/>
              </a:xfrm>
              <a:prstGeom prst="rect">
                <a:avLst/>
              </a:prstGeom>
              <a:solidFill>
                <a:srgbClr val="F8DC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37" name="同侧圆角矩形 51"/>
              <p:cNvSpPr/>
              <p:nvPr/>
            </p:nvSpPr>
            <p:spPr>
              <a:xfrm flipV="1">
                <a:off x="1152128" y="5904656"/>
                <a:ext cx="1008112" cy="216024"/>
              </a:xfrm>
              <a:prstGeom prst="round2Same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23" name="组合 22"/>
            <p:cNvGrpSpPr/>
            <p:nvPr/>
          </p:nvGrpSpPr>
          <p:grpSpPr>
            <a:xfrm>
              <a:off x="2381253" y="152400"/>
              <a:ext cx="1223646" cy="4738370"/>
              <a:chOff x="2376264" y="157967"/>
              <a:chExt cx="1008112" cy="4964224"/>
            </a:xfrm>
          </p:grpSpPr>
          <p:sp>
            <p:nvSpPr>
              <p:cNvPr id="24" name="矩形 23"/>
              <p:cNvSpPr/>
              <p:nvPr/>
            </p:nvSpPr>
            <p:spPr>
              <a:xfrm>
                <a:off x="2376264" y="1377775"/>
                <a:ext cx="288032" cy="3312368"/>
              </a:xfrm>
              <a:prstGeom prst="rect">
                <a:avLst/>
              </a:prstGeom>
              <a:solidFill>
                <a:srgbClr val="2DBDD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5" name="矩形 24"/>
              <p:cNvSpPr/>
              <p:nvPr/>
            </p:nvSpPr>
            <p:spPr>
              <a:xfrm>
                <a:off x="2664293" y="1377774"/>
                <a:ext cx="533596" cy="3312368"/>
              </a:xfrm>
              <a:prstGeom prst="rect">
                <a:avLst/>
              </a:prstGeom>
              <a:solidFill>
                <a:srgbClr val="58CB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6" name="矩形 25"/>
              <p:cNvSpPr/>
              <p:nvPr/>
            </p:nvSpPr>
            <p:spPr>
              <a:xfrm>
                <a:off x="3096344" y="1377775"/>
                <a:ext cx="288032" cy="3312368"/>
              </a:xfrm>
              <a:prstGeom prst="rect">
                <a:avLst/>
              </a:prstGeom>
              <a:solidFill>
                <a:srgbClr val="8DD8E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7" name="梯形 26"/>
              <p:cNvSpPr/>
              <p:nvPr/>
            </p:nvSpPr>
            <p:spPr>
              <a:xfrm>
                <a:off x="2376264" y="671411"/>
                <a:ext cx="1008112" cy="706364"/>
              </a:xfrm>
              <a:prstGeom prst="trapezoid">
                <a:avLst>
                  <a:gd name="adj" fmla="val 48043"/>
                </a:avLst>
              </a:prstGeom>
              <a:solidFill>
                <a:srgbClr val="BDE8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8" name="等腰三角形 27"/>
              <p:cNvSpPr/>
              <p:nvPr/>
            </p:nvSpPr>
            <p:spPr>
              <a:xfrm>
                <a:off x="2636910" y="157967"/>
                <a:ext cx="474406" cy="528838"/>
              </a:xfrm>
              <a:prstGeom prst="triangle">
                <a:avLst/>
              </a:prstGeom>
              <a:solidFill>
                <a:schemeClr val="bg2">
                  <a:lumMod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9" name="矩形 28"/>
              <p:cNvSpPr/>
              <p:nvPr/>
            </p:nvSpPr>
            <p:spPr>
              <a:xfrm>
                <a:off x="2376264" y="4690143"/>
                <a:ext cx="1008112" cy="216024"/>
              </a:xfrm>
              <a:prstGeom prst="rect">
                <a:avLst/>
              </a:prstGeom>
              <a:solidFill>
                <a:srgbClr val="BDE8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30" name="同侧圆角矩形 33"/>
              <p:cNvSpPr/>
              <p:nvPr/>
            </p:nvSpPr>
            <p:spPr>
              <a:xfrm flipV="1">
                <a:off x="2376264" y="4906167"/>
                <a:ext cx="1008112" cy="216024"/>
              </a:xfrm>
              <a:prstGeom prst="round2Same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endParaRPr lang="zh-CN" altLang="en-US"/>
              </a:p>
            </p:txBody>
          </p:sp>
        </p:grpSp>
      </p:grpSp>
      <p:grpSp>
        <p:nvGrpSpPr>
          <p:cNvPr id="45" name="组合 44"/>
          <p:cNvGrpSpPr/>
          <p:nvPr/>
        </p:nvGrpSpPr>
        <p:grpSpPr>
          <a:xfrm flipH="1">
            <a:off x="9564503" y="5215861"/>
            <a:ext cx="2230454" cy="1398934"/>
            <a:chOff x="594424" y="1153191"/>
            <a:chExt cx="2605976" cy="1634460"/>
          </a:xfrm>
        </p:grpSpPr>
        <p:sp>
          <p:nvSpPr>
            <p:cNvPr id="46" name="任意多边形 86"/>
            <p:cNvSpPr/>
            <p:nvPr/>
          </p:nvSpPr>
          <p:spPr>
            <a:xfrm>
              <a:off x="616196" y="1175175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noFill/>
            </a:ln>
            <a:effectLst>
              <a:outerShdw blurRad="152400" dist="889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7" name="任意多边形 87"/>
            <p:cNvSpPr/>
            <p:nvPr/>
          </p:nvSpPr>
          <p:spPr>
            <a:xfrm>
              <a:off x="594424" y="1153191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innerShdw blurRad="355600" dist="114300" dir="3600000">
                <a:srgbClr val="19B4C9">
                  <a:alpha val="71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42" presetClass="entr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10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10" presetClass="entr" presetSubtype="0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47" presetClass="entr" presetSubtype="0" fill="hold" grpId="0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1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42" presetClass="entr" presetSubtype="0" fill="hold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" dur="10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6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52" presetClass="entr" presetSubtype="0" fill="hold" grpId="0" nodeType="withEffect">
                                      <p:stCondLst>
                                        <p:cond delay="40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>
                                            <p:cTn id="30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</p:cBhvr>
                                          <p:from x="250000" y="250000"/>
                                          <p:to x="100000" y="100000"/>
                                        </p:animScale>
    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    <p:cBhvr>
                                            <p:cTn id="31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  <p:animEffect transition="in" filter="fade">
                                          <p:cBhvr>
                                            <p:cTn id="32" dur="10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22" presetClass="entr" presetSubtype="1" fill="hold" grpId="0" nodeType="withEffect">
                                      <p:stCondLst>
                                        <p:cond delay="55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5" dur="2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2" presetClass="entr" presetSubtype="4" fill="hold" nodeType="withEffect" p14:presetBounceEnd="52000">
                                      <p:stCondLst>
                                        <p:cond delay="80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38" dur="1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39" dur="1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0" presetID="42" presetClass="entr" presetSubtype="0" fill="hold" nodeType="withEffect">
                                      <p:stCondLst>
                                        <p:cond delay="925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2" dur="10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3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53" presetClass="entr" presetSubtype="16" fill="hold" nodeType="withEffect">
                                      <p:stCondLst>
                                        <p:cond delay="1025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9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10" presetClass="entr" presetSubtype="0" fill="hold" nodeType="withEffect">
                                      <p:stCondLst>
                                        <p:cond delay="1075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2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10" presetClass="entr" presetSubtype="0" fill="hold" nodeType="withEffect">
                                      <p:stCondLst>
                                        <p:cond delay="1125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5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5" grpId="0"/>
          <p:bldP spid="15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42" presetClass="entr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10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10" presetClass="entr" presetSubtype="0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47" presetClass="entr" presetSubtype="0" fill="hold" grpId="0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1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42" presetClass="entr" presetSubtype="0" fill="hold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" dur="10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6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52" presetClass="entr" presetSubtype="0" fill="hold" grpId="0" nodeType="withEffect">
                                      <p:stCondLst>
                                        <p:cond delay="40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>
                                            <p:cTn id="30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</p:cBhvr>
                                          <p:from x="250000" y="250000"/>
                                          <p:to x="100000" y="100000"/>
                                        </p:animScale>
    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    <p:cBhvr>
                                            <p:cTn id="31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  <p:animEffect transition="in" filter="fade">
                                          <p:cBhvr>
                                            <p:cTn id="32" dur="10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22" presetClass="entr" presetSubtype="1" fill="hold" grpId="0" nodeType="withEffect">
                                      <p:stCondLst>
                                        <p:cond delay="55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5" dur="2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2" presetClass="entr" presetSubtype="4" fill="hold" nodeType="withEffect">
                                      <p:stCondLst>
                                        <p:cond delay="80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8" dur="1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9" dur="1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0" presetID="42" presetClass="entr" presetSubtype="0" fill="hold" nodeType="withEffect">
                                      <p:stCondLst>
                                        <p:cond delay="925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2" dur="10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3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53" presetClass="entr" presetSubtype="16" fill="hold" nodeType="withEffect">
                                      <p:stCondLst>
                                        <p:cond delay="1025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9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10" presetClass="entr" presetSubtype="0" fill="hold" nodeType="withEffect">
                                      <p:stCondLst>
                                        <p:cond delay="1075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2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10" presetClass="entr" presetSubtype="0" fill="hold" nodeType="withEffect">
                                      <p:stCondLst>
                                        <p:cond delay="1125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5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5" grpId="0"/>
          <p:bldP spid="15" grpId="0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357729" y="0"/>
            <a:ext cx="6834269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1126073" y="884720"/>
            <a:ext cx="6758187" cy="6299856"/>
            <a:chOff x="3051715" y="1629522"/>
            <a:chExt cx="7107908" cy="7107908"/>
          </a:xfrm>
        </p:grpSpPr>
        <p:sp>
          <p:nvSpPr>
            <p:cNvPr id="4" name="弧形 3"/>
            <p:cNvSpPr/>
            <p:nvPr/>
          </p:nvSpPr>
          <p:spPr>
            <a:xfrm>
              <a:off x="3649687" y="2170235"/>
              <a:ext cx="5852160" cy="5852160"/>
            </a:xfrm>
            <a:prstGeom prst="arc">
              <a:avLst>
                <a:gd name="adj1" fmla="val 10783137"/>
                <a:gd name="adj2" fmla="val 21423404"/>
              </a:avLst>
            </a:prstGeom>
            <a:ln w="38100">
              <a:solidFill>
                <a:srgbClr val="64E4F2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弧形 4"/>
            <p:cNvSpPr/>
            <p:nvPr/>
          </p:nvSpPr>
          <p:spPr>
            <a:xfrm>
              <a:off x="3473839" y="2023989"/>
              <a:ext cx="6197699" cy="6197699"/>
            </a:xfrm>
            <a:prstGeom prst="arc">
              <a:avLst>
                <a:gd name="adj1" fmla="val 10783137"/>
                <a:gd name="adj2" fmla="val 21575808"/>
              </a:avLst>
            </a:prstGeom>
            <a:ln w="38100">
              <a:solidFill>
                <a:srgbClr val="AEE34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弧形 5"/>
            <p:cNvSpPr/>
            <p:nvPr/>
          </p:nvSpPr>
          <p:spPr>
            <a:xfrm>
              <a:off x="3321439" y="1895035"/>
              <a:ext cx="6525946" cy="6525946"/>
            </a:xfrm>
            <a:prstGeom prst="arc">
              <a:avLst>
                <a:gd name="adj1" fmla="val 10783137"/>
                <a:gd name="adj2" fmla="val 68847"/>
              </a:avLst>
            </a:prstGeom>
            <a:ln w="38100">
              <a:solidFill>
                <a:srgbClr val="FFD347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弧形 6"/>
            <p:cNvSpPr/>
            <p:nvPr/>
          </p:nvSpPr>
          <p:spPr>
            <a:xfrm>
              <a:off x="3169038" y="1766082"/>
              <a:ext cx="6819022" cy="6819022"/>
            </a:xfrm>
            <a:prstGeom prst="arc">
              <a:avLst>
                <a:gd name="adj1" fmla="val 10783137"/>
                <a:gd name="adj2" fmla="val 77825"/>
              </a:avLst>
            </a:prstGeom>
            <a:ln w="38100">
              <a:solidFill>
                <a:srgbClr val="FDA155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弧形 7"/>
            <p:cNvSpPr/>
            <p:nvPr/>
          </p:nvSpPr>
          <p:spPr>
            <a:xfrm>
              <a:off x="3051715" y="1629522"/>
              <a:ext cx="7107908" cy="7107908"/>
            </a:xfrm>
            <a:prstGeom prst="arc">
              <a:avLst>
                <a:gd name="adj1" fmla="val 10783137"/>
                <a:gd name="adj2" fmla="val 191996"/>
              </a:avLst>
            </a:prstGeom>
            <a:ln w="38100">
              <a:solidFill>
                <a:srgbClr val="FF9FA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9" name="任意多边形 82"/>
          <p:cNvSpPr/>
          <p:nvPr/>
        </p:nvSpPr>
        <p:spPr>
          <a:xfrm rot="5400000">
            <a:off x="2198666" y="955491"/>
            <a:ext cx="2275650" cy="6694223"/>
          </a:xfrm>
          <a:custGeom>
            <a:avLst/>
            <a:gdLst>
              <a:gd name="connsiteX0" fmla="*/ 0 w 1975995"/>
              <a:gd name="connsiteY0" fmla="*/ 1141593 h 4720095"/>
              <a:gd name="connsiteX1" fmla="*/ 0 w 1975995"/>
              <a:gd name="connsiteY1" fmla="*/ 987997 h 4720095"/>
              <a:gd name="connsiteX2" fmla="*/ 987997 w 1975995"/>
              <a:gd name="connsiteY2" fmla="*/ 0 h 4720095"/>
              <a:gd name="connsiteX3" fmla="*/ 1975994 w 1975995"/>
              <a:gd name="connsiteY3" fmla="*/ 987997 h 4720095"/>
              <a:gd name="connsiteX4" fmla="*/ 1975994 w 1975995"/>
              <a:gd name="connsiteY4" fmla="*/ 1095950 h 4720095"/>
              <a:gd name="connsiteX5" fmla="*/ 1975995 w 1975995"/>
              <a:gd name="connsiteY5" fmla="*/ 1095950 h 4720095"/>
              <a:gd name="connsiteX6" fmla="*/ 1975995 w 1975995"/>
              <a:gd name="connsiteY6" fmla="*/ 4720095 h 4720095"/>
              <a:gd name="connsiteX7" fmla="*/ 2815 w 1975995"/>
              <a:gd name="connsiteY7" fmla="*/ 4720095 h 4720095"/>
              <a:gd name="connsiteX8" fmla="*/ 2815 w 1975995"/>
              <a:gd name="connsiteY8" fmla="*/ 1197340 h 472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75995" h="4720095">
                <a:moveTo>
                  <a:pt x="0" y="1141593"/>
                </a:moveTo>
                <a:lnTo>
                  <a:pt x="0" y="987997"/>
                </a:lnTo>
                <a:cubicBezTo>
                  <a:pt x="0" y="442341"/>
                  <a:pt x="442341" y="0"/>
                  <a:pt x="987997" y="0"/>
                </a:cubicBezTo>
                <a:cubicBezTo>
                  <a:pt x="1533653" y="0"/>
                  <a:pt x="1975994" y="442341"/>
                  <a:pt x="1975994" y="987997"/>
                </a:cubicBezTo>
                <a:lnTo>
                  <a:pt x="1975994" y="1095950"/>
                </a:lnTo>
                <a:lnTo>
                  <a:pt x="1975995" y="1095950"/>
                </a:lnTo>
                <a:lnTo>
                  <a:pt x="1975995" y="4720095"/>
                </a:lnTo>
                <a:lnTo>
                  <a:pt x="2815" y="4720095"/>
                </a:lnTo>
                <a:lnTo>
                  <a:pt x="2815" y="1197340"/>
                </a:lnTo>
                <a:close/>
              </a:path>
            </a:pathLst>
          </a:custGeom>
          <a:solidFill>
            <a:srgbClr val="20B6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4652788" y="3463614"/>
            <a:ext cx="1643449" cy="1643449"/>
          </a:xfrm>
          <a:prstGeom prst="ellipse">
            <a:avLst/>
          </a:prstGeom>
          <a:noFill/>
          <a:ln>
            <a:solidFill>
              <a:srgbClr val="22F1F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十字星 6"/>
          <p:cNvSpPr/>
          <p:nvPr/>
        </p:nvSpPr>
        <p:spPr>
          <a:xfrm rot="20953261">
            <a:off x="6805344" y="918751"/>
            <a:ext cx="566841" cy="566841"/>
          </a:xfrm>
          <a:prstGeom prst="star4">
            <a:avLst/>
          </a:prstGeom>
          <a:solidFill>
            <a:srgbClr val="06E5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965551" y="4245173"/>
            <a:ext cx="5093117" cy="5168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700"/>
              </a:lnSpc>
              <a:spcAft>
                <a:spcPts val="0"/>
              </a:spcAft>
              <a:tabLst>
                <a:tab pos="2222500" algn="l"/>
                <a:tab pos="3667125" algn="l"/>
              </a:tabLst>
            </a:pPr>
            <a:r>
              <a:rPr lang="zh-CN" altLang="en-US" sz="5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故事分享</a:t>
            </a:r>
            <a:endParaRPr lang="zh-CN" altLang="zh-CN" sz="5400" b="1" kern="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0" name="图片 4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95" t="15027" r="49282" b="11253"/>
          <a:stretch>
            <a:fillRect/>
          </a:stretch>
        </p:blipFill>
        <p:spPr>
          <a:xfrm>
            <a:off x="5569407" y="2642682"/>
            <a:ext cx="1065531" cy="1846921"/>
          </a:xfrm>
          <a:prstGeom prst="rect">
            <a:avLst/>
          </a:prstGeom>
        </p:spPr>
      </p:pic>
      <p:grpSp>
        <p:nvGrpSpPr>
          <p:cNvPr id="51" name="组合 50"/>
          <p:cNvGrpSpPr/>
          <p:nvPr/>
        </p:nvGrpSpPr>
        <p:grpSpPr>
          <a:xfrm flipH="1">
            <a:off x="5898645" y="3692619"/>
            <a:ext cx="3322130" cy="2000029"/>
            <a:chOff x="594424" y="1153191"/>
            <a:chExt cx="2605976" cy="1634460"/>
          </a:xfrm>
        </p:grpSpPr>
        <p:sp>
          <p:nvSpPr>
            <p:cNvPr id="52" name="任意多边形 9"/>
            <p:cNvSpPr/>
            <p:nvPr/>
          </p:nvSpPr>
          <p:spPr>
            <a:xfrm>
              <a:off x="616196" y="1175175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noFill/>
            </a:ln>
            <a:effectLst>
              <a:outerShdw blurRad="152400" dist="889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3" name="任意多边形 10"/>
            <p:cNvSpPr/>
            <p:nvPr/>
          </p:nvSpPr>
          <p:spPr>
            <a:xfrm>
              <a:off x="594424" y="1153191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innerShdw blurRad="355600" dist="101600" dir="3600000">
                <a:srgbClr val="19B4C9">
                  <a:alpha val="51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9" name="组合 58"/>
          <p:cNvGrpSpPr/>
          <p:nvPr/>
        </p:nvGrpSpPr>
        <p:grpSpPr>
          <a:xfrm>
            <a:off x="9678814" y="4037469"/>
            <a:ext cx="1789774" cy="2300668"/>
            <a:chOff x="9886950" y="4535871"/>
            <a:chExt cx="1834461" cy="2005899"/>
          </a:xfrm>
        </p:grpSpPr>
        <p:sp>
          <p:nvSpPr>
            <p:cNvPr id="60" name="圆角矩形 103"/>
            <p:cNvSpPr/>
            <p:nvPr/>
          </p:nvSpPr>
          <p:spPr>
            <a:xfrm>
              <a:off x="10526487" y="5428190"/>
              <a:ext cx="328183" cy="134639"/>
            </a:xfrm>
            <a:prstGeom prst="roundRect">
              <a:avLst/>
            </a:prstGeom>
            <a:solidFill>
              <a:srgbClr val="C87404"/>
            </a:solidFill>
            <a:ln w="635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1" name="圆角矩形 104"/>
            <p:cNvSpPr/>
            <p:nvPr/>
          </p:nvSpPr>
          <p:spPr>
            <a:xfrm rot="1452078">
              <a:off x="10593807" y="5007442"/>
              <a:ext cx="286109" cy="488068"/>
            </a:xfrm>
            <a:prstGeom prst="roundRect">
              <a:avLst>
                <a:gd name="adj" fmla="val 50000"/>
              </a:avLst>
            </a:prstGeom>
            <a:solidFill>
              <a:srgbClr val="FFC000"/>
            </a:solidFill>
            <a:ln w="635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62" name="组合 61"/>
            <p:cNvGrpSpPr/>
            <p:nvPr/>
          </p:nvGrpSpPr>
          <p:grpSpPr>
            <a:xfrm rot="17559220">
              <a:off x="10526211" y="4117280"/>
              <a:ext cx="611597" cy="1772498"/>
              <a:chOff x="2994660" y="1680210"/>
              <a:chExt cx="1234440" cy="3577590"/>
            </a:xfrm>
            <a:solidFill>
              <a:srgbClr val="FFC000"/>
            </a:solidFill>
          </p:grpSpPr>
          <p:sp>
            <p:nvSpPr>
              <p:cNvPr id="74" name="椭圆 73"/>
              <p:cNvSpPr/>
              <p:nvPr/>
            </p:nvSpPr>
            <p:spPr>
              <a:xfrm>
                <a:off x="3080385" y="1680210"/>
                <a:ext cx="1062990" cy="1062990"/>
              </a:xfrm>
              <a:prstGeom prst="ellipse">
                <a:avLst/>
              </a:prstGeom>
              <a:solidFill>
                <a:srgbClr val="84F6FC"/>
              </a:solidFill>
              <a:ln w="635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5" name="矩形 74"/>
              <p:cNvSpPr/>
              <p:nvPr/>
            </p:nvSpPr>
            <p:spPr>
              <a:xfrm>
                <a:off x="3423285" y="4983480"/>
                <a:ext cx="377190" cy="274320"/>
              </a:xfrm>
              <a:prstGeom prst="rect">
                <a:avLst/>
              </a:prstGeom>
              <a:grpFill/>
              <a:ln w="635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6" name="矩形 75"/>
              <p:cNvSpPr/>
              <p:nvPr/>
            </p:nvSpPr>
            <p:spPr>
              <a:xfrm>
                <a:off x="3314700" y="4297680"/>
                <a:ext cx="594360" cy="742950"/>
              </a:xfrm>
              <a:prstGeom prst="rect">
                <a:avLst/>
              </a:prstGeom>
              <a:grpFill/>
              <a:ln w="635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7" name="矩形 76"/>
              <p:cNvSpPr/>
              <p:nvPr/>
            </p:nvSpPr>
            <p:spPr>
              <a:xfrm>
                <a:off x="3177540" y="2514600"/>
                <a:ext cx="868680" cy="1874520"/>
              </a:xfrm>
              <a:prstGeom prst="rect">
                <a:avLst/>
              </a:prstGeom>
              <a:grpFill/>
              <a:ln w="63500" cap="rnd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8" name="梯形 77"/>
              <p:cNvSpPr/>
              <p:nvPr/>
            </p:nvSpPr>
            <p:spPr>
              <a:xfrm>
                <a:off x="2994660" y="2137410"/>
                <a:ext cx="1234440" cy="457200"/>
              </a:xfrm>
              <a:prstGeom prst="trapezoid">
                <a:avLst>
                  <a:gd name="adj" fmla="val 4323"/>
                </a:avLst>
              </a:prstGeom>
              <a:grpFill/>
              <a:ln w="635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63" name="椭圆 62"/>
            <p:cNvSpPr/>
            <p:nvPr/>
          </p:nvSpPr>
          <p:spPr>
            <a:xfrm>
              <a:off x="10644296" y="5276721"/>
              <a:ext cx="100980" cy="10098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64" name="直接连接符 63"/>
            <p:cNvCxnSpPr>
              <a:stCxn id="60" idx="2"/>
            </p:cNvCxnSpPr>
            <p:nvPr/>
          </p:nvCxnSpPr>
          <p:spPr>
            <a:xfrm flipH="1">
              <a:off x="10686371" y="5562830"/>
              <a:ext cx="4207" cy="95089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直接连接符 64"/>
            <p:cNvCxnSpPr/>
            <p:nvPr/>
          </p:nvCxnSpPr>
          <p:spPr>
            <a:xfrm flipH="1">
              <a:off x="10274038" y="5565635"/>
              <a:ext cx="293122" cy="95650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直接连接符 65"/>
            <p:cNvCxnSpPr/>
            <p:nvPr/>
          </p:nvCxnSpPr>
          <p:spPr>
            <a:xfrm>
              <a:off x="10806985" y="5551610"/>
              <a:ext cx="293122" cy="95650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直接连接符 66"/>
            <p:cNvCxnSpPr/>
            <p:nvPr/>
          </p:nvCxnSpPr>
          <p:spPr>
            <a:xfrm>
              <a:off x="10080494" y="6530550"/>
              <a:ext cx="1489448" cy="0"/>
            </a:xfrm>
            <a:prstGeom prst="line">
              <a:avLst/>
            </a:prstGeom>
            <a:ln w="635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直接连接符 67"/>
            <p:cNvCxnSpPr/>
            <p:nvPr/>
          </p:nvCxnSpPr>
          <p:spPr>
            <a:xfrm>
              <a:off x="9886950" y="6541770"/>
              <a:ext cx="103784" cy="0"/>
            </a:xfrm>
            <a:prstGeom prst="line">
              <a:avLst/>
            </a:prstGeom>
            <a:ln w="635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直接连接符 68"/>
            <p:cNvCxnSpPr/>
            <p:nvPr/>
          </p:nvCxnSpPr>
          <p:spPr>
            <a:xfrm>
              <a:off x="11665311" y="6527745"/>
              <a:ext cx="56100" cy="0"/>
            </a:xfrm>
            <a:prstGeom prst="line">
              <a:avLst/>
            </a:prstGeom>
            <a:ln w="635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矩形 69"/>
            <p:cNvSpPr/>
            <p:nvPr/>
          </p:nvSpPr>
          <p:spPr>
            <a:xfrm rot="17559220">
              <a:off x="10853495" y="4455518"/>
              <a:ext cx="79608" cy="824798"/>
            </a:xfrm>
            <a:prstGeom prst="rect">
              <a:avLst/>
            </a:prstGeom>
            <a:solidFill>
              <a:schemeClr val="bg1"/>
            </a:solidFill>
            <a:ln w="63500"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1" name="矩形 70"/>
            <p:cNvSpPr/>
            <p:nvPr/>
          </p:nvSpPr>
          <p:spPr>
            <a:xfrm rot="17559220">
              <a:off x="10743004" y="4722219"/>
              <a:ext cx="79608" cy="824798"/>
            </a:xfrm>
            <a:prstGeom prst="rect">
              <a:avLst/>
            </a:prstGeom>
            <a:solidFill>
              <a:srgbClr val="FC9204"/>
            </a:solidFill>
            <a:ln w="63500"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2" name="矩形 71"/>
            <p:cNvSpPr/>
            <p:nvPr/>
          </p:nvSpPr>
          <p:spPr>
            <a:xfrm rot="17559220">
              <a:off x="10372657" y="4488927"/>
              <a:ext cx="84972" cy="178859"/>
            </a:xfrm>
            <a:prstGeom prst="rect">
              <a:avLst/>
            </a:prstGeom>
            <a:solidFill>
              <a:schemeClr val="bg1"/>
            </a:solidFill>
            <a:ln w="63500"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3" name="矩形 72"/>
            <p:cNvSpPr/>
            <p:nvPr/>
          </p:nvSpPr>
          <p:spPr>
            <a:xfrm rot="17559220">
              <a:off x="11189014" y="5155725"/>
              <a:ext cx="256730" cy="87380"/>
            </a:xfrm>
            <a:prstGeom prst="rect">
              <a:avLst/>
            </a:prstGeom>
            <a:solidFill>
              <a:schemeClr val="tx1"/>
            </a:solidFill>
            <a:ln w="63500"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4869701" y="3658518"/>
            <a:ext cx="1172591" cy="1179462"/>
            <a:chOff x="1267237" y="4149067"/>
            <a:chExt cx="1172591" cy="1179462"/>
          </a:xfrm>
          <a:solidFill>
            <a:srgbClr val="96FD1B"/>
          </a:solidFill>
        </p:grpSpPr>
        <p:sp>
          <p:nvSpPr>
            <p:cNvPr id="11" name="五角星 2"/>
            <p:cNvSpPr/>
            <p:nvPr/>
          </p:nvSpPr>
          <p:spPr>
            <a:xfrm rot="1013228">
              <a:off x="1267237" y="4149067"/>
              <a:ext cx="1172591" cy="1179462"/>
            </a:xfrm>
            <a:custGeom>
              <a:avLst/>
              <a:gdLst>
                <a:gd name="connsiteX0" fmla="*/ 1 w 914400"/>
                <a:gd name="connsiteY0" fmla="*/ 349269 h 914400"/>
                <a:gd name="connsiteX1" fmla="*/ 262140 w 914400"/>
                <a:gd name="connsiteY1" fmla="*/ 223173 h 914400"/>
                <a:gd name="connsiteX2" fmla="*/ 457200 w 914400"/>
                <a:gd name="connsiteY2" fmla="*/ 0 h 914400"/>
                <a:gd name="connsiteX3" fmla="*/ 652260 w 914400"/>
                <a:gd name="connsiteY3" fmla="*/ 223173 h 914400"/>
                <a:gd name="connsiteX4" fmla="*/ 914399 w 914400"/>
                <a:gd name="connsiteY4" fmla="*/ 349269 h 914400"/>
                <a:gd name="connsiteX5" fmla="*/ 772814 w 914400"/>
                <a:gd name="connsiteY5" fmla="*/ 613293 h 914400"/>
                <a:gd name="connsiteX6" fmla="*/ 739765 w 914400"/>
                <a:gd name="connsiteY6" fmla="*/ 914398 h 914400"/>
                <a:gd name="connsiteX7" fmla="*/ 457200 w 914400"/>
                <a:gd name="connsiteY7" fmla="*/ 854400 h 914400"/>
                <a:gd name="connsiteX8" fmla="*/ 174635 w 914400"/>
                <a:gd name="connsiteY8" fmla="*/ 914398 h 914400"/>
                <a:gd name="connsiteX9" fmla="*/ 141586 w 914400"/>
                <a:gd name="connsiteY9" fmla="*/ 613293 h 914400"/>
                <a:gd name="connsiteX10" fmla="*/ 1 w 914400"/>
                <a:gd name="connsiteY10" fmla="*/ 349269 h 914400"/>
                <a:gd name="connsiteX0-1" fmla="*/ 0 w 914398"/>
                <a:gd name="connsiteY0-2" fmla="*/ 349269 h 923906"/>
                <a:gd name="connsiteX1-3" fmla="*/ 262139 w 914398"/>
                <a:gd name="connsiteY1-4" fmla="*/ 223173 h 923906"/>
                <a:gd name="connsiteX2-5" fmla="*/ 457199 w 914398"/>
                <a:gd name="connsiteY2-6" fmla="*/ 0 h 923906"/>
                <a:gd name="connsiteX3-7" fmla="*/ 652259 w 914398"/>
                <a:gd name="connsiteY3-8" fmla="*/ 223173 h 923906"/>
                <a:gd name="connsiteX4-9" fmla="*/ 914398 w 914398"/>
                <a:gd name="connsiteY4-10" fmla="*/ 349269 h 923906"/>
                <a:gd name="connsiteX5-11" fmla="*/ 772813 w 914398"/>
                <a:gd name="connsiteY5-12" fmla="*/ 613293 h 923906"/>
                <a:gd name="connsiteX6-13" fmla="*/ 739764 w 914398"/>
                <a:gd name="connsiteY6-14" fmla="*/ 914398 h 923906"/>
                <a:gd name="connsiteX7-15" fmla="*/ 457199 w 914398"/>
                <a:gd name="connsiteY7-16" fmla="*/ 854400 h 923906"/>
                <a:gd name="connsiteX8-17" fmla="*/ 174634 w 914398"/>
                <a:gd name="connsiteY8-18" fmla="*/ 914398 h 923906"/>
                <a:gd name="connsiteX9-19" fmla="*/ 141585 w 914398"/>
                <a:gd name="connsiteY9-20" fmla="*/ 613293 h 923906"/>
                <a:gd name="connsiteX10-21" fmla="*/ 0 w 914398"/>
                <a:gd name="connsiteY10-22" fmla="*/ 349269 h 923906"/>
                <a:gd name="connsiteX0-23" fmla="*/ 0 w 916461"/>
                <a:gd name="connsiteY0-24" fmla="*/ 349269 h 923906"/>
                <a:gd name="connsiteX1-25" fmla="*/ 262139 w 916461"/>
                <a:gd name="connsiteY1-26" fmla="*/ 223173 h 923906"/>
                <a:gd name="connsiteX2-27" fmla="*/ 457199 w 916461"/>
                <a:gd name="connsiteY2-28" fmla="*/ 0 h 923906"/>
                <a:gd name="connsiteX3-29" fmla="*/ 652259 w 916461"/>
                <a:gd name="connsiteY3-30" fmla="*/ 223173 h 923906"/>
                <a:gd name="connsiteX4-31" fmla="*/ 914398 w 916461"/>
                <a:gd name="connsiteY4-32" fmla="*/ 349269 h 923906"/>
                <a:gd name="connsiteX5-33" fmla="*/ 772813 w 916461"/>
                <a:gd name="connsiteY5-34" fmla="*/ 613293 h 923906"/>
                <a:gd name="connsiteX6-35" fmla="*/ 739764 w 916461"/>
                <a:gd name="connsiteY6-36" fmla="*/ 914398 h 923906"/>
                <a:gd name="connsiteX7-37" fmla="*/ 457199 w 916461"/>
                <a:gd name="connsiteY7-38" fmla="*/ 854400 h 923906"/>
                <a:gd name="connsiteX8-39" fmla="*/ 174634 w 916461"/>
                <a:gd name="connsiteY8-40" fmla="*/ 914398 h 923906"/>
                <a:gd name="connsiteX9-41" fmla="*/ 141585 w 916461"/>
                <a:gd name="connsiteY9-42" fmla="*/ 613293 h 923906"/>
                <a:gd name="connsiteX10-43" fmla="*/ 0 w 916461"/>
                <a:gd name="connsiteY10-44" fmla="*/ 349269 h 923906"/>
                <a:gd name="connsiteX0-45" fmla="*/ 0 w 916461"/>
                <a:gd name="connsiteY0-46" fmla="*/ 349269 h 923906"/>
                <a:gd name="connsiteX1-47" fmla="*/ 262139 w 916461"/>
                <a:gd name="connsiteY1-48" fmla="*/ 223173 h 923906"/>
                <a:gd name="connsiteX2-49" fmla="*/ 457199 w 916461"/>
                <a:gd name="connsiteY2-50" fmla="*/ 0 h 923906"/>
                <a:gd name="connsiteX3-51" fmla="*/ 652259 w 916461"/>
                <a:gd name="connsiteY3-52" fmla="*/ 223173 h 923906"/>
                <a:gd name="connsiteX4-53" fmla="*/ 914398 w 916461"/>
                <a:gd name="connsiteY4-54" fmla="*/ 349269 h 923906"/>
                <a:gd name="connsiteX5-55" fmla="*/ 772813 w 916461"/>
                <a:gd name="connsiteY5-56" fmla="*/ 613293 h 923906"/>
                <a:gd name="connsiteX6-57" fmla="*/ 739764 w 916461"/>
                <a:gd name="connsiteY6-58" fmla="*/ 914398 h 923906"/>
                <a:gd name="connsiteX7-59" fmla="*/ 457199 w 916461"/>
                <a:gd name="connsiteY7-60" fmla="*/ 854400 h 923906"/>
                <a:gd name="connsiteX8-61" fmla="*/ 174634 w 916461"/>
                <a:gd name="connsiteY8-62" fmla="*/ 914398 h 923906"/>
                <a:gd name="connsiteX9-63" fmla="*/ 141585 w 916461"/>
                <a:gd name="connsiteY9-64" fmla="*/ 613293 h 923906"/>
                <a:gd name="connsiteX10-65" fmla="*/ 0 w 916461"/>
                <a:gd name="connsiteY10-66" fmla="*/ 349269 h 923906"/>
                <a:gd name="connsiteX0-67" fmla="*/ 2063 w 918524"/>
                <a:gd name="connsiteY0-68" fmla="*/ 349269 h 923906"/>
                <a:gd name="connsiteX1-69" fmla="*/ 264202 w 918524"/>
                <a:gd name="connsiteY1-70" fmla="*/ 223173 h 923906"/>
                <a:gd name="connsiteX2-71" fmla="*/ 459262 w 918524"/>
                <a:gd name="connsiteY2-72" fmla="*/ 0 h 923906"/>
                <a:gd name="connsiteX3-73" fmla="*/ 654322 w 918524"/>
                <a:gd name="connsiteY3-74" fmla="*/ 223173 h 923906"/>
                <a:gd name="connsiteX4-75" fmla="*/ 916461 w 918524"/>
                <a:gd name="connsiteY4-76" fmla="*/ 349269 h 923906"/>
                <a:gd name="connsiteX5-77" fmla="*/ 774876 w 918524"/>
                <a:gd name="connsiteY5-78" fmla="*/ 613293 h 923906"/>
                <a:gd name="connsiteX6-79" fmla="*/ 741827 w 918524"/>
                <a:gd name="connsiteY6-80" fmla="*/ 914398 h 923906"/>
                <a:gd name="connsiteX7-81" fmla="*/ 459262 w 918524"/>
                <a:gd name="connsiteY7-82" fmla="*/ 854400 h 923906"/>
                <a:gd name="connsiteX8-83" fmla="*/ 176697 w 918524"/>
                <a:gd name="connsiteY8-84" fmla="*/ 914398 h 923906"/>
                <a:gd name="connsiteX9-85" fmla="*/ 143648 w 918524"/>
                <a:gd name="connsiteY9-86" fmla="*/ 613293 h 923906"/>
                <a:gd name="connsiteX10-87" fmla="*/ 2063 w 918524"/>
                <a:gd name="connsiteY10-88" fmla="*/ 349269 h 923906"/>
                <a:gd name="connsiteX0-89" fmla="*/ 2063 w 918524"/>
                <a:gd name="connsiteY0-90" fmla="*/ 349269 h 923906"/>
                <a:gd name="connsiteX1-91" fmla="*/ 264202 w 918524"/>
                <a:gd name="connsiteY1-92" fmla="*/ 223173 h 923906"/>
                <a:gd name="connsiteX2-93" fmla="*/ 459262 w 918524"/>
                <a:gd name="connsiteY2-94" fmla="*/ 0 h 923906"/>
                <a:gd name="connsiteX3-95" fmla="*/ 654322 w 918524"/>
                <a:gd name="connsiteY3-96" fmla="*/ 223173 h 923906"/>
                <a:gd name="connsiteX4-97" fmla="*/ 916461 w 918524"/>
                <a:gd name="connsiteY4-98" fmla="*/ 349269 h 923906"/>
                <a:gd name="connsiteX5-99" fmla="*/ 774876 w 918524"/>
                <a:gd name="connsiteY5-100" fmla="*/ 613293 h 923906"/>
                <a:gd name="connsiteX6-101" fmla="*/ 741827 w 918524"/>
                <a:gd name="connsiteY6-102" fmla="*/ 914398 h 923906"/>
                <a:gd name="connsiteX7-103" fmla="*/ 459262 w 918524"/>
                <a:gd name="connsiteY7-104" fmla="*/ 854400 h 923906"/>
                <a:gd name="connsiteX8-105" fmla="*/ 176697 w 918524"/>
                <a:gd name="connsiteY8-106" fmla="*/ 914398 h 923906"/>
                <a:gd name="connsiteX9-107" fmla="*/ 143648 w 918524"/>
                <a:gd name="connsiteY9-108" fmla="*/ 613293 h 923906"/>
                <a:gd name="connsiteX10-109" fmla="*/ 2063 w 918524"/>
                <a:gd name="connsiteY10-110" fmla="*/ 349269 h 923906"/>
                <a:gd name="connsiteX0-111" fmla="*/ 2063 w 918524"/>
                <a:gd name="connsiteY0-112" fmla="*/ 349269 h 923906"/>
                <a:gd name="connsiteX1-113" fmla="*/ 264202 w 918524"/>
                <a:gd name="connsiteY1-114" fmla="*/ 223173 h 923906"/>
                <a:gd name="connsiteX2-115" fmla="*/ 459262 w 918524"/>
                <a:gd name="connsiteY2-116" fmla="*/ 0 h 923906"/>
                <a:gd name="connsiteX3-117" fmla="*/ 654322 w 918524"/>
                <a:gd name="connsiteY3-118" fmla="*/ 223173 h 923906"/>
                <a:gd name="connsiteX4-119" fmla="*/ 916461 w 918524"/>
                <a:gd name="connsiteY4-120" fmla="*/ 349269 h 923906"/>
                <a:gd name="connsiteX5-121" fmla="*/ 774876 w 918524"/>
                <a:gd name="connsiteY5-122" fmla="*/ 613293 h 923906"/>
                <a:gd name="connsiteX6-123" fmla="*/ 741827 w 918524"/>
                <a:gd name="connsiteY6-124" fmla="*/ 914398 h 923906"/>
                <a:gd name="connsiteX7-125" fmla="*/ 459262 w 918524"/>
                <a:gd name="connsiteY7-126" fmla="*/ 854400 h 923906"/>
                <a:gd name="connsiteX8-127" fmla="*/ 176697 w 918524"/>
                <a:gd name="connsiteY8-128" fmla="*/ 914398 h 923906"/>
                <a:gd name="connsiteX9-129" fmla="*/ 143648 w 918524"/>
                <a:gd name="connsiteY9-130" fmla="*/ 613293 h 923906"/>
                <a:gd name="connsiteX10-131" fmla="*/ 2063 w 918524"/>
                <a:gd name="connsiteY10-132" fmla="*/ 349269 h 923906"/>
                <a:gd name="connsiteX0-133" fmla="*/ 2063 w 918524"/>
                <a:gd name="connsiteY0-134" fmla="*/ 349269 h 923906"/>
                <a:gd name="connsiteX1-135" fmla="*/ 264202 w 918524"/>
                <a:gd name="connsiteY1-136" fmla="*/ 223173 h 923906"/>
                <a:gd name="connsiteX2-137" fmla="*/ 459262 w 918524"/>
                <a:gd name="connsiteY2-138" fmla="*/ 0 h 923906"/>
                <a:gd name="connsiteX3-139" fmla="*/ 654322 w 918524"/>
                <a:gd name="connsiteY3-140" fmla="*/ 223173 h 923906"/>
                <a:gd name="connsiteX4-141" fmla="*/ 916461 w 918524"/>
                <a:gd name="connsiteY4-142" fmla="*/ 349269 h 923906"/>
                <a:gd name="connsiteX5-143" fmla="*/ 774876 w 918524"/>
                <a:gd name="connsiteY5-144" fmla="*/ 613293 h 923906"/>
                <a:gd name="connsiteX6-145" fmla="*/ 741827 w 918524"/>
                <a:gd name="connsiteY6-146" fmla="*/ 914398 h 923906"/>
                <a:gd name="connsiteX7-147" fmla="*/ 459262 w 918524"/>
                <a:gd name="connsiteY7-148" fmla="*/ 854400 h 923906"/>
                <a:gd name="connsiteX8-149" fmla="*/ 176697 w 918524"/>
                <a:gd name="connsiteY8-150" fmla="*/ 914398 h 923906"/>
                <a:gd name="connsiteX9-151" fmla="*/ 143648 w 918524"/>
                <a:gd name="connsiteY9-152" fmla="*/ 613293 h 923906"/>
                <a:gd name="connsiteX10-153" fmla="*/ 2063 w 918524"/>
                <a:gd name="connsiteY10-154" fmla="*/ 349269 h 92390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</a:cxnLst>
              <a:rect l="l" t="t" r="r" b="b"/>
              <a:pathLst>
                <a:path w="918524" h="923906">
                  <a:moveTo>
                    <a:pt x="2063" y="349269"/>
                  </a:moveTo>
                  <a:cubicBezTo>
                    <a:pt x="22155" y="284249"/>
                    <a:pt x="188002" y="281384"/>
                    <a:pt x="264202" y="223173"/>
                  </a:cubicBezTo>
                  <a:cubicBezTo>
                    <a:pt x="340402" y="164962"/>
                    <a:pt x="394242" y="0"/>
                    <a:pt x="459262" y="0"/>
                  </a:cubicBezTo>
                  <a:cubicBezTo>
                    <a:pt x="524282" y="0"/>
                    <a:pt x="578122" y="164962"/>
                    <a:pt x="654322" y="223173"/>
                  </a:cubicBezTo>
                  <a:cubicBezTo>
                    <a:pt x="730522" y="281384"/>
                    <a:pt x="896369" y="284249"/>
                    <a:pt x="916461" y="349269"/>
                  </a:cubicBezTo>
                  <a:cubicBezTo>
                    <a:pt x="936553" y="414289"/>
                    <a:pt x="803982" y="519105"/>
                    <a:pt x="774876" y="613293"/>
                  </a:cubicBezTo>
                  <a:cubicBezTo>
                    <a:pt x="745770" y="707481"/>
                    <a:pt x="794429" y="874213"/>
                    <a:pt x="741827" y="914398"/>
                  </a:cubicBezTo>
                  <a:cubicBezTo>
                    <a:pt x="689225" y="954583"/>
                    <a:pt x="553450" y="854400"/>
                    <a:pt x="459262" y="854400"/>
                  </a:cubicBezTo>
                  <a:cubicBezTo>
                    <a:pt x="365074" y="874399"/>
                    <a:pt x="257367" y="928196"/>
                    <a:pt x="176697" y="914398"/>
                  </a:cubicBezTo>
                  <a:cubicBezTo>
                    <a:pt x="96027" y="900600"/>
                    <a:pt x="172754" y="707481"/>
                    <a:pt x="143648" y="613293"/>
                  </a:cubicBezTo>
                  <a:cubicBezTo>
                    <a:pt x="114542" y="519105"/>
                    <a:pt x="-18029" y="414289"/>
                    <a:pt x="2063" y="349269"/>
                  </a:cubicBezTo>
                  <a:close/>
                </a:path>
              </a:pathLst>
            </a:custGeom>
            <a:grpFill/>
            <a:ln w="63500">
              <a:noFill/>
            </a:ln>
            <a:effectLst>
              <a:outerShdw blurRad="190500" dist="63500" dir="5400000" algn="t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 extrusionH="76200" contourW="31750" prstMaterial="plastic">
              <a:bevelT w="438150" h="158750" prst="angle"/>
              <a:bevelB w="88900"/>
              <a:extrusionClr>
                <a:srgbClr val="0DDBF1"/>
              </a:extrusionClr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1496257" y="4521472"/>
              <a:ext cx="665567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altLang="zh-CN" sz="3200" dirty="0">
                  <a:ln w="25400">
                    <a:solidFill>
                      <a:srgbClr val="FF8FA7"/>
                    </a:solidFill>
                  </a:ln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01</a:t>
              </a:r>
              <a:endParaRPr lang="zh-CN" altLang="en-US" sz="3200" dirty="0">
                <a:ln w="25400">
                  <a:solidFill>
                    <a:srgbClr val="FF8FA7"/>
                  </a:solidFill>
                </a:ln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53" presetClass="entr" presetSubtype="16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75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53" presetClass="entr" presetSubtype="16" fill="hold" grpId="0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8" presetClass="emph" presetSubtype="0" fill="hold" grpId="1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20" dur="1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8" fill="hold" grpId="0" nodeType="withEffect" p14:presetBounceEnd="50000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3" dur="12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4" dur="12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2" presetClass="entr" presetSubtype="4" fill="hold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7" dur="10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42" presetClass="entr" presetSubtype="0" fill="hold" nodeType="withEffect">
                                      <p:stCondLst>
                                        <p:cond delay="400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10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1" dur="10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10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2" presetClass="entr" presetSubtype="2" fill="hold" nodeType="withEffect">
                                      <p:stCondLst>
                                        <p:cond delay="475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35" dur="125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31" presetClass="entr" presetSubtype="0" fill="hold" grpId="0" nodeType="withEffect">
                                      <p:stCondLst>
                                        <p:cond delay="80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1" dur="75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2" fill="hold">
                          <p:stCondLst>
                            <p:cond delay="indefinite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6" dur="75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 animBg="1"/>
          <p:bldP spid="13" grpId="0" animBg="1"/>
          <p:bldP spid="13" grpId="1" animBg="1"/>
          <p:bldP spid="14" grpId="0" animBg="1"/>
          <p:bldP spid="15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53" presetClass="entr" presetSubtype="16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75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53" presetClass="entr" presetSubtype="16" fill="hold" grpId="0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8" presetClass="emph" presetSubtype="0" fill="hold" grpId="1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20" dur="1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8" fill="hold" grpId="0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2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2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2" presetClass="entr" presetSubtype="4" fill="hold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7" dur="10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42" presetClass="entr" presetSubtype="0" fill="hold" nodeType="withEffect">
                                      <p:stCondLst>
                                        <p:cond delay="400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10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1" dur="10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10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2" presetClass="entr" presetSubtype="2" fill="hold" nodeType="withEffect">
                                      <p:stCondLst>
                                        <p:cond delay="475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35" dur="125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31" presetClass="entr" presetSubtype="0" fill="hold" grpId="0" nodeType="withEffect">
                                      <p:stCondLst>
                                        <p:cond delay="80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1" dur="75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2" fill="hold">
                          <p:stCondLst>
                            <p:cond delay="indefinite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6" dur="75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 animBg="1"/>
          <p:bldP spid="13" grpId="0" animBg="1"/>
          <p:bldP spid="13" grpId="1" animBg="1"/>
          <p:bldP spid="14" grpId="0" animBg="1"/>
          <p:bldP spid="15" grpId="0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9B4C9"/>
          </a:solidFill>
          <a:ln>
            <a:noFill/>
          </a:ln>
          <a:effectLst>
            <a:reflection blurRad="1270000" stA="0" endPos="65000" dist="127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任意多边形 28"/>
          <p:cNvSpPr/>
          <p:nvPr/>
        </p:nvSpPr>
        <p:spPr>
          <a:xfrm>
            <a:off x="0" y="6302326"/>
            <a:ext cx="12192000" cy="675249"/>
          </a:xfrm>
          <a:custGeom>
            <a:avLst/>
            <a:gdLst>
              <a:gd name="connsiteX0" fmla="*/ 1848026 w 12192000"/>
              <a:gd name="connsiteY0" fmla="*/ 1 h 1096647"/>
              <a:gd name="connsiteX1" fmla="*/ 3002111 w 12192000"/>
              <a:gd name="connsiteY1" fmla="*/ 237513 h 1096647"/>
              <a:gd name="connsiteX2" fmla="*/ 3047089 w 12192000"/>
              <a:gd name="connsiteY2" fmla="*/ 186452 h 1096647"/>
              <a:gd name="connsiteX3" fmla="*/ 3047089 w 12192000"/>
              <a:gd name="connsiteY3" fmla="*/ 186090 h 1096647"/>
              <a:gd name="connsiteX4" fmla="*/ 4571971 w 12192000"/>
              <a:gd name="connsiteY4" fmla="*/ 186090 h 1096647"/>
              <a:gd name="connsiteX5" fmla="*/ 6096853 w 12192000"/>
              <a:gd name="connsiteY5" fmla="*/ 186090 h 1096647"/>
              <a:gd name="connsiteX6" fmla="*/ 6096853 w 12192000"/>
              <a:gd name="connsiteY6" fmla="*/ 188511 h 1096647"/>
              <a:gd name="connsiteX7" fmla="*/ 6136844 w 12192000"/>
              <a:gd name="connsiteY7" fmla="*/ 142548 h 1096647"/>
              <a:gd name="connsiteX8" fmla="*/ 6428715 w 12192000"/>
              <a:gd name="connsiteY8" fmla="*/ 7236 h 1096647"/>
              <a:gd name="connsiteX9" fmla="*/ 7620030 w 12192000"/>
              <a:gd name="connsiteY9" fmla="*/ 190470 h 1096647"/>
              <a:gd name="connsiteX10" fmla="*/ 9097259 w 12192000"/>
              <a:gd name="connsiteY10" fmla="*/ 244568 h 1096647"/>
              <a:gd name="connsiteX11" fmla="*/ 9142236 w 12192000"/>
              <a:gd name="connsiteY11" fmla="*/ 193507 h 1096647"/>
              <a:gd name="connsiteX12" fmla="*/ 9142236 w 12192000"/>
              <a:gd name="connsiteY12" fmla="*/ 193146 h 1096647"/>
              <a:gd name="connsiteX13" fmla="*/ 10667118 w 12192000"/>
              <a:gd name="connsiteY13" fmla="*/ 193146 h 1096647"/>
              <a:gd name="connsiteX14" fmla="*/ 12192000 w 12192000"/>
              <a:gd name="connsiteY14" fmla="*/ 193146 h 1096647"/>
              <a:gd name="connsiteX15" fmla="*/ 12192000 w 12192000"/>
              <a:gd name="connsiteY15" fmla="*/ 1096647 h 1096647"/>
              <a:gd name="connsiteX16" fmla="*/ 0 w 12192000"/>
              <a:gd name="connsiteY16" fmla="*/ 1096647 h 1096647"/>
              <a:gd name="connsiteX17" fmla="*/ 0 w 12192000"/>
              <a:gd name="connsiteY17" fmla="*/ 183415 h 1096647"/>
              <a:gd name="connsiteX18" fmla="*/ 333568 w 12192000"/>
              <a:gd name="connsiteY18" fmla="*/ 181 h 1096647"/>
              <a:gd name="connsiteX19" fmla="*/ 1524882 w 12192000"/>
              <a:gd name="connsiteY19" fmla="*/ 183415 h 1096647"/>
              <a:gd name="connsiteX20" fmla="*/ 1848026 w 12192000"/>
              <a:gd name="connsiteY20" fmla="*/ 1 h 1096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2192000" h="1096647">
                <a:moveTo>
                  <a:pt x="1848026" y="1"/>
                </a:moveTo>
                <a:cubicBezTo>
                  <a:pt x="2232722" y="981"/>
                  <a:pt x="2617417" y="631037"/>
                  <a:pt x="3002111" y="237513"/>
                </a:cubicBezTo>
                <a:lnTo>
                  <a:pt x="3047089" y="186452"/>
                </a:lnTo>
                <a:lnTo>
                  <a:pt x="3047089" y="186090"/>
                </a:lnTo>
                <a:cubicBezTo>
                  <a:pt x="3555383" y="-449278"/>
                  <a:pt x="4063678" y="821458"/>
                  <a:pt x="4571971" y="186090"/>
                </a:cubicBezTo>
                <a:cubicBezTo>
                  <a:pt x="5080265" y="-449278"/>
                  <a:pt x="5588560" y="821458"/>
                  <a:pt x="6096853" y="186090"/>
                </a:cubicBezTo>
                <a:lnTo>
                  <a:pt x="6096853" y="188511"/>
                </a:lnTo>
                <a:lnTo>
                  <a:pt x="6136844" y="142548"/>
                </a:lnTo>
                <a:cubicBezTo>
                  <a:pt x="6234135" y="40341"/>
                  <a:pt x="6331425" y="4148"/>
                  <a:pt x="6428715" y="7236"/>
                </a:cubicBezTo>
                <a:cubicBezTo>
                  <a:pt x="6825820" y="19839"/>
                  <a:pt x="7222925" y="686852"/>
                  <a:pt x="7620030" y="190470"/>
                </a:cubicBezTo>
                <a:cubicBezTo>
                  <a:pt x="8112439" y="-425043"/>
                  <a:pt x="8604849" y="748279"/>
                  <a:pt x="9097259" y="244568"/>
                </a:cubicBezTo>
                <a:lnTo>
                  <a:pt x="9142236" y="193507"/>
                </a:lnTo>
                <a:lnTo>
                  <a:pt x="9142236" y="193146"/>
                </a:lnTo>
                <a:cubicBezTo>
                  <a:pt x="9650530" y="-442223"/>
                  <a:pt x="10158824" y="828513"/>
                  <a:pt x="10667118" y="193146"/>
                </a:cubicBezTo>
                <a:cubicBezTo>
                  <a:pt x="11175412" y="-442223"/>
                  <a:pt x="11683706" y="828513"/>
                  <a:pt x="12192000" y="193146"/>
                </a:cubicBezTo>
                <a:lnTo>
                  <a:pt x="12192000" y="1096647"/>
                </a:lnTo>
                <a:lnTo>
                  <a:pt x="0" y="1096647"/>
                </a:lnTo>
                <a:lnTo>
                  <a:pt x="0" y="183415"/>
                </a:lnTo>
                <a:cubicBezTo>
                  <a:pt x="111190" y="44428"/>
                  <a:pt x="222379" y="-3349"/>
                  <a:pt x="333568" y="181"/>
                </a:cubicBezTo>
                <a:cubicBezTo>
                  <a:pt x="730673" y="12784"/>
                  <a:pt x="1127777" y="679796"/>
                  <a:pt x="1524882" y="183415"/>
                </a:cubicBezTo>
                <a:cubicBezTo>
                  <a:pt x="1632597" y="48772"/>
                  <a:pt x="1740311" y="-274"/>
                  <a:pt x="1848026" y="1"/>
                </a:cubicBezTo>
                <a:close/>
              </a:path>
            </a:pathLst>
          </a:custGeom>
          <a:solidFill>
            <a:srgbClr val="68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任意多边形 29"/>
          <p:cNvSpPr/>
          <p:nvPr/>
        </p:nvSpPr>
        <p:spPr>
          <a:xfrm flipH="1">
            <a:off x="0" y="6355554"/>
            <a:ext cx="12192000" cy="626013"/>
          </a:xfrm>
          <a:custGeom>
            <a:avLst/>
            <a:gdLst>
              <a:gd name="connsiteX0" fmla="*/ 1848026 w 12192000"/>
              <a:gd name="connsiteY0" fmla="*/ 1 h 944247"/>
              <a:gd name="connsiteX1" fmla="*/ 1524882 w 12192000"/>
              <a:gd name="connsiteY1" fmla="*/ 183415 h 944247"/>
              <a:gd name="connsiteX2" fmla="*/ 333568 w 12192000"/>
              <a:gd name="connsiteY2" fmla="*/ 181 h 944247"/>
              <a:gd name="connsiteX3" fmla="*/ 0 w 12192000"/>
              <a:gd name="connsiteY3" fmla="*/ 183415 h 944247"/>
              <a:gd name="connsiteX4" fmla="*/ 0 w 12192000"/>
              <a:gd name="connsiteY4" fmla="*/ 944247 h 944247"/>
              <a:gd name="connsiteX5" fmla="*/ 12192000 w 12192000"/>
              <a:gd name="connsiteY5" fmla="*/ 944247 h 944247"/>
              <a:gd name="connsiteX6" fmla="*/ 12192000 w 12192000"/>
              <a:gd name="connsiteY6" fmla="*/ 193146 h 944247"/>
              <a:gd name="connsiteX7" fmla="*/ 10667118 w 12192000"/>
              <a:gd name="connsiteY7" fmla="*/ 193146 h 944247"/>
              <a:gd name="connsiteX8" fmla="*/ 9142236 w 12192000"/>
              <a:gd name="connsiteY8" fmla="*/ 193146 h 944247"/>
              <a:gd name="connsiteX9" fmla="*/ 9142236 w 12192000"/>
              <a:gd name="connsiteY9" fmla="*/ 193507 h 944247"/>
              <a:gd name="connsiteX10" fmla="*/ 9097259 w 12192000"/>
              <a:gd name="connsiteY10" fmla="*/ 244568 h 944247"/>
              <a:gd name="connsiteX11" fmla="*/ 7620030 w 12192000"/>
              <a:gd name="connsiteY11" fmla="*/ 190470 h 944247"/>
              <a:gd name="connsiteX12" fmla="*/ 6428715 w 12192000"/>
              <a:gd name="connsiteY12" fmla="*/ 7236 h 944247"/>
              <a:gd name="connsiteX13" fmla="*/ 6136844 w 12192000"/>
              <a:gd name="connsiteY13" fmla="*/ 142548 h 944247"/>
              <a:gd name="connsiteX14" fmla="*/ 6096852 w 12192000"/>
              <a:gd name="connsiteY14" fmla="*/ 188511 h 944247"/>
              <a:gd name="connsiteX15" fmla="*/ 6096852 w 12192000"/>
              <a:gd name="connsiteY15" fmla="*/ 186090 h 944247"/>
              <a:gd name="connsiteX16" fmla="*/ 4571971 w 12192000"/>
              <a:gd name="connsiteY16" fmla="*/ 186090 h 944247"/>
              <a:gd name="connsiteX17" fmla="*/ 3047088 w 12192000"/>
              <a:gd name="connsiteY17" fmla="*/ 186090 h 944247"/>
              <a:gd name="connsiteX18" fmla="*/ 3047088 w 12192000"/>
              <a:gd name="connsiteY18" fmla="*/ 186452 h 944247"/>
              <a:gd name="connsiteX19" fmla="*/ 3002111 w 12192000"/>
              <a:gd name="connsiteY19" fmla="*/ 237513 h 944247"/>
              <a:gd name="connsiteX20" fmla="*/ 1848026 w 12192000"/>
              <a:gd name="connsiteY20" fmla="*/ 1 h 94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2192000" h="944247">
                <a:moveTo>
                  <a:pt x="1848026" y="1"/>
                </a:moveTo>
                <a:cubicBezTo>
                  <a:pt x="1740311" y="-274"/>
                  <a:pt x="1632597" y="48772"/>
                  <a:pt x="1524882" y="183415"/>
                </a:cubicBezTo>
                <a:cubicBezTo>
                  <a:pt x="1127777" y="679796"/>
                  <a:pt x="730672" y="12784"/>
                  <a:pt x="333568" y="181"/>
                </a:cubicBezTo>
                <a:cubicBezTo>
                  <a:pt x="222378" y="-3349"/>
                  <a:pt x="111189" y="44428"/>
                  <a:pt x="0" y="183415"/>
                </a:cubicBezTo>
                <a:lnTo>
                  <a:pt x="0" y="944247"/>
                </a:lnTo>
                <a:lnTo>
                  <a:pt x="12192000" y="944247"/>
                </a:lnTo>
                <a:lnTo>
                  <a:pt x="12192000" y="193146"/>
                </a:lnTo>
                <a:cubicBezTo>
                  <a:pt x="11683706" y="828513"/>
                  <a:pt x="11175412" y="-442223"/>
                  <a:pt x="10667118" y="193146"/>
                </a:cubicBezTo>
                <a:cubicBezTo>
                  <a:pt x="10158824" y="828513"/>
                  <a:pt x="9650530" y="-442223"/>
                  <a:pt x="9142236" y="193146"/>
                </a:cubicBezTo>
                <a:lnTo>
                  <a:pt x="9142236" y="193507"/>
                </a:lnTo>
                <a:lnTo>
                  <a:pt x="9097259" y="244568"/>
                </a:lnTo>
                <a:cubicBezTo>
                  <a:pt x="8604849" y="748279"/>
                  <a:pt x="8112439" y="-425043"/>
                  <a:pt x="7620030" y="190470"/>
                </a:cubicBezTo>
                <a:cubicBezTo>
                  <a:pt x="7222925" y="686852"/>
                  <a:pt x="6825820" y="19839"/>
                  <a:pt x="6428715" y="7236"/>
                </a:cubicBezTo>
                <a:cubicBezTo>
                  <a:pt x="6331425" y="4148"/>
                  <a:pt x="6234135" y="40341"/>
                  <a:pt x="6136844" y="142548"/>
                </a:cubicBezTo>
                <a:lnTo>
                  <a:pt x="6096852" y="188511"/>
                </a:lnTo>
                <a:lnTo>
                  <a:pt x="6096852" y="186090"/>
                </a:lnTo>
                <a:cubicBezTo>
                  <a:pt x="5588559" y="821458"/>
                  <a:pt x="5080265" y="-449278"/>
                  <a:pt x="4571971" y="186090"/>
                </a:cubicBezTo>
                <a:cubicBezTo>
                  <a:pt x="4063677" y="821458"/>
                  <a:pt x="3555382" y="-449278"/>
                  <a:pt x="3047088" y="186090"/>
                </a:cubicBezTo>
                <a:lnTo>
                  <a:pt x="3047088" y="186452"/>
                </a:lnTo>
                <a:lnTo>
                  <a:pt x="3002111" y="237513"/>
                </a:lnTo>
                <a:cubicBezTo>
                  <a:pt x="2617416" y="631037"/>
                  <a:pt x="2232722" y="981"/>
                  <a:pt x="1848026" y="1"/>
                </a:cubicBezTo>
                <a:close/>
              </a:path>
            </a:pathLst>
          </a:custGeom>
          <a:solidFill>
            <a:srgbClr val="1CD8EC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59" b="42760"/>
          <a:stretch>
            <a:fillRect/>
          </a:stretch>
        </p:blipFill>
        <p:spPr>
          <a:xfrm flipH="1">
            <a:off x="1927653" y="679622"/>
            <a:ext cx="5641661" cy="605481"/>
          </a:xfrm>
          <a:prstGeom prst="rect">
            <a:avLst/>
          </a:prstGeom>
        </p:spPr>
      </p:pic>
      <p:sp>
        <p:nvSpPr>
          <p:cNvPr id="6" name="圆角矩形 5"/>
          <p:cNvSpPr/>
          <p:nvPr/>
        </p:nvSpPr>
        <p:spPr>
          <a:xfrm>
            <a:off x="1126416" y="1270169"/>
            <a:ext cx="6250567" cy="4523874"/>
          </a:xfrm>
          <a:prstGeom prst="roundRect">
            <a:avLst>
              <a:gd name="adj" fmla="val 732"/>
            </a:avLst>
          </a:prstGeom>
          <a:solidFill>
            <a:schemeClr val="bg1">
              <a:alpha val="35000"/>
            </a:schemeClr>
          </a:solidFill>
          <a:ln w="12700">
            <a:solidFill>
              <a:srgbClr val="91F0FD"/>
            </a:solidFill>
          </a:ln>
          <a:effectLst>
            <a:outerShdw blurRad="165100" dist="635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TextBox 3"/>
          <p:cNvSpPr txBox="1"/>
          <p:nvPr/>
        </p:nvSpPr>
        <p:spPr>
          <a:xfrm>
            <a:off x="1619929" y="2942792"/>
            <a:ext cx="5286055" cy="30772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/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两个欧洲人到非洲去推销皮鞋，第一个推销员看到非洲人都打赤脚，立刻失望地说：“这些人都习惯打赤脚，怎么能买我们皮鞋呢！于是沮丧而回。</a:t>
            </a:r>
          </a:p>
          <a:p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</a:t>
            </a: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另一个推销员看到非洲人打赤脚、惊喜万分：“这些人都没有鞋穿，看来皮鞋市场大的很呀”。于是想方设法，向非洲人推销自己的皮鞋，最后发了大财.</a:t>
            </a:r>
          </a:p>
          <a:p>
            <a:pPr>
              <a:lnSpc>
                <a:spcPct val="200000"/>
              </a:lnSpc>
            </a:pP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15000"/>
                    </a14:imgEffect>
                    <a14:imgEffect>
                      <a14:sharpenSoften amoun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2323" y="320608"/>
            <a:ext cx="2996975" cy="1997983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1270000" dist="2540000" dir="5400000" algn="ctr" rotWithShape="0">
              <a:schemeClr val="tx2">
                <a:lumMod val="50000"/>
                <a:alpha val="0"/>
              </a:schemeClr>
            </a:outerShdw>
          </a:effectLst>
        </p:spPr>
      </p:pic>
      <p:sp>
        <p:nvSpPr>
          <p:cNvPr id="9" name="TextBox 2"/>
          <p:cNvSpPr txBox="1"/>
          <p:nvPr/>
        </p:nvSpPr>
        <p:spPr>
          <a:xfrm>
            <a:off x="2656426" y="2273392"/>
            <a:ext cx="2749471" cy="4741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700"/>
              </a:lnSpc>
              <a:spcAft>
                <a:spcPts val="0"/>
              </a:spcAft>
              <a:tabLst>
                <a:tab pos="2222500" algn="l"/>
                <a:tab pos="3667125" algn="l"/>
              </a:tabLst>
            </a:pPr>
            <a:r>
              <a:rPr lang="zh-CN" altLang="en-US" sz="4000" b="1" kern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故事分享一</a:t>
            </a:r>
            <a:endParaRPr lang="zh-CN" altLang="zh-CN" sz="4000" b="1" kern="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5000" contrast="-30000"/>
                    </a14:imgEffect>
                    <a14:imgEffect>
                      <a14:sharpenSoften amoun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1164" y="2453426"/>
            <a:ext cx="3007490" cy="2007363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1270000" dist="50800" dir="5400000" algn="ctr" rotWithShape="0">
              <a:srgbClr val="000000">
                <a:alpha val="0"/>
              </a:srgbClr>
            </a:outerShdw>
            <a:reflection blurRad="1270000" stA="0" dist="1257300" dir="5400000" sy="-100000" algn="bl" rotWithShape="0"/>
          </a:effectLst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-25000"/>
                    </a14:imgEffect>
                    <a14:imgEffect>
                      <a14:sharpenSoften amoun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5075" y="4606717"/>
            <a:ext cx="3037998" cy="2016505"/>
          </a:xfrm>
          <a:prstGeom prst="rect">
            <a:avLst/>
          </a:prstGeom>
          <a:ln>
            <a:solidFill>
              <a:schemeClr val="bg1"/>
            </a:solidFill>
          </a:ln>
        </p:spPr>
      </p:pic>
      <p:grpSp>
        <p:nvGrpSpPr>
          <p:cNvPr id="12" name="组合 11"/>
          <p:cNvGrpSpPr/>
          <p:nvPr/>
        </p:nvGrpSpPr>
        <p:grpSpPr>
          <a:xfrm>
            <a:off x="614073" y="359083"/>
            <a:ext cx="1284558" cy="1284558"/>
            <a:chOff x="2132930" y="1035327"/>
            <a:chExt cx="1307248" cy="1307248"/>
          </a:xfrm>
        </p:grpSpPr>
        <p:grpSp>
          <p:nvGrpSpPr>
            <p:cNvPr id="13" name="组合 12"/>
            <p:cNvGrpSpPr/>
            <p:nvPr/>
          </p:nvGrpSpPr>
          <p:grpSpPr>
            <a:xfrm rot="20755360">
              <a:off x="2132930" y="1035327"/>
              <a:ext cx="1307248" cy="1307248"/>
              <a:chOff x="5153025" y="4019551"/>
              <a:chExt cx="1866899" cy="1866899"/>
            </a:xfrm>
          </p:grpSpPr>
          <p:sp>
            <p:nvSpPr>
              <p:cNvPr id="15" name="椭圆 14"/>
              <p:cNvSpPr/>
              <p:nvPr/>
            </p:nvSpPr>
            <p:spPr>
              <a:xfrm>
                <a:off x="5566468" y="4396051"/>
                <a:ext cx="1047657" cy="1047657"/>
              </a:xfrm>
              <a:prstGeom prst="ellipse">
                <a:avLst/>
              </a:prstGeom>
              <a:solidFill>
                <a:srgbClr val="FFC000"/>
              </a:solidFill>
              <a:ln w="22225">
                <a:solidFill>
                  <a:srgbClr val="FFC000"/>
                </a:solidFill>
              </a:ln>
              <a:effectLst>
                <a:innerShdw blurRad="241300" dist="76200">
                  <a:srgbClr val="FFFF00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16" name="组合 15"/>
              <p:cNvGrpSpPr/>
              <p:nvPr/>
            </p:nvGrpSpPr>
            <p:grpSpPr>
              <a:xfrm>
                <a:off x="6050915" y="4019551"/>
                <a:ext cx="71120" cy="1866899"/>
                <a:chOff x="6072187" y="3914775"/>
                <a:chExt cx="0" cy="2143125"/>
              </a:xfrm>
            </p:grpSpPr>
            <p:cxnSp>
              <p:nvCxnSpPr>
                <p:cNvPr id="26" name="直接连接符 25"/>
                <p:cNvCxnSpPr/>
                <p:nvPr/>
              </p:nvCxnSpPr>
              <p:spPr>
                <a:xfrm>
                  <a:off x="6072187" y="3914775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直接连接符 26"/>
                <p:cNvCxnSpPr/>
                <p:nvPr/>
              </p:nvCxnSpPr>
              <p:spPr>
                <a:xfrm>
                  <a:off x="6072187" y="5810250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7" name="组合 16"/>
              <p:cNvGrpSpPr/>
              <p:nvPr/>
            </p:nvGrpSpPr>
            <p:grpSpPr>
              <a:xfrm rot="16200000">
                <a:off x="6050915" y="4019551"/>
                <a:ext cx="71120" cy="1866899"/>
                <a:chOff x="6072187" y="3914775"/>
                <a:chExt cx="0" cy="2143125"/>
              </a:xfrm>
            </p:grpSpPr>
            <p:cxnSp>
              <p:nvCxnSpPr>
                <p:cNvPr id="24" name="直接连接符 23"/>
                <p:cNvCxnSpPr/>
                <p:nvPr/>
              </p:nvCxnSpPr>
              <p:spPr>
                <a:xfrm>
                  <a:off x="6072187" y="3914775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直接连接符 24"/>
                <p:cNvCxnSpPr/>
                <p:nvPr/>
              </p:nvCxnSpPr>
              <p:spPr>
                <a:xfrm>
                  <a:off x="6072187" y="5810250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8" name="组合 17"/>
              <p:cNvGrpSpPr/>
              <p:nvPr/>
            </p:nvGrpSpPr>
            <p:grpSpPr>
              <a:xfrm rot="2700000">
                <a:off x="6050915" y="4019551"/>
                <a:ext cx="71120" cy="1866899"/>
                <a:chOff x="6072187" y="3914775"/>
                <a:chExt cx="0" cy="2143125"/>
              </a:xfrm>
            </p:grpSpPr>
            <p:cxnSp>
              <p:nvCxnSpPr>
                <p:cNvPr id="22" name="直接连接符 21"/>
                <p:cNvCxnSpPr/>
                <p:nvPr/>
              </p:nvCxnSpPr>
              <p:spPr>
                <a:xfrm>
                  <a:off x="6072187" y="3914775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直接连接符 22"/>
                <p:cNvCxnSpPr/>
                <p:nvPr/>
              </p:nvCxnSpPr>
              <p:spPr>
                <a:xfrm>
                  <a:off x="6072187" y="5810250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9" name="组合 18"/>
              <p:cNvGrpSpPr/>
              <p:nvPr/>
            </p:nvGrpSpPr>
            <p:grpSpPr>
              <a:xfrm rot="18900000" flipH="1">
                <a:off x="6050915" y="4019551"/>
                <a:ext cx="71120" cy="1866899"/>
                <a:chOff x="6072187" y="3914775"/>
                <a:chExt cx="0" cy="2143125"/>
              </a:xfrm>
            </p:grpSpPr>
            <p:cxnSp>
              <p:nvCxnSpPr>
                <p:cNvPr id="20" name="直接连接符 19"/>
                <p:cNvCxnSpPr/>
                <p:nvPr/>
              </p:nvCxnSpPr>
              <p:spPr>
                <a:xfrm>
                  <a:off x="6072187" y="3914775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直接连接符 20"/>
                <p:cNvCxnSpPr/>
                <p:nvPr/>
              </p:nvCxnSpPr>
              <p:spPr>
                <a:xfrm>
                  <a:off x="6072187" y="5810250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4" name="弧形 13"/>
            <p:cNvSpPr/>
            <p:nvPr/>
          </p:nvSpPr>
          <p:spPr>
            <a:xfrm>
              <a:off x="2477044" y="1366932"/>
              <a:ext cx="594214" cy="594214"/>
            </a:xfrm>
            <a:prstGeom prst="arc">
              <a:avLst/>
            </a:prstGeom>
            <a:ln w="508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8" name="组合 27"/>
          <p:cNvGrpSpPr/>
          <p:nvPr/>
        </p:nvGrpSpPr>
        <p:grpSpPr>
          <a:xfrm flipH="1">
            <a:off x="661789" y="705551"/>
            <a:ext cx="2279120" cy="1429457"/>
            <a:chOff x="594424" y="1153191"/>
            <a:chExt cx="2605976" cy="1634460"/>
          </a:xfrm>
        </p:grpSpPr>
        <p:sp>
          <p:nvSpPr>
            <p:cNvPr id="29" name="任意多边形 9"/>
            <p:cNvSpPr/>
            <p:nvPr/>
          </p:nvSpPr>
          <p:spPr>
            <a:xfrm>
              <a:off x="616196" y="1175175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noFill/>
            </a:ln>
            <a:effectLst>
              <a:outerShdw blurRad="152400" dist="889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任意多边形 10"/>
            <p:cNvSpPr/>
            <p:nvPr/>
          </p:nvSpPr>
          <p:spPr>
            <a:xfrm>
              <a:off x="594424" y="1153191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innerShdw blurRad="355600" dist="101600" dir="3600000">
                <a:srgbClr val="19B4C9">
                  <a:alpha val="51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42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4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4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4" fill="hold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47" presetClass="entr" presetSubtype="0" fill="hold" grpId="0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9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0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2" presetClass="entr" presetSubtype="1" fill="hold" nodeType="withEffect" p14:presetBounceEnd="50000">
                                      <p:stCondLst>
                                        <p:cond delay="425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4" dur="12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5" dur="12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10" presetClass="entr" presetSubtype="0" fill="hold" nodeType="withEffect">
                                      <p:stCondLst>
                                        <p:cond delay="50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8" presetClass="emph" presetSubtype="0" fill="hold" nodeType="withEffect">
                                      <p:stCondLst>
                                        <p:cond delay="5500"/>
                                      </p:stCondLst>
                                      <p:childTnLst>
                                        <p:animRot by="5400000">
                                          <p:cBhvr>
                                            <p:cTn id="40" dur="5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1" presetID="42" presetClass="entr" presetSubtype="0" fill="hold" nodeType="withEffect">
                                      <p:stCondLst>
                                        <p:cond delay="55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3" dur="10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4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6" presetID="42" presetClass="entr" presetSubtype="0" fill="hold" grpId="0" nodeType="withEffect">
                                      <p:stCondLst>
                                        <p:cond delay="650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8" dur="1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9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1" presetID="22" presetClass="entr" presetSubtype="1" fill="hold" grpId="0" nodeType="withEffect">
                                      <p:stCondLst>
                                        <p:cond delay="750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3" dur="275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  <p:bldP spid="4" grpId="0" animBg="1"/>
          <p:bldP spid="6" grpId="0" animBg="1"/>
          <p:bldP spid="7" grpId="0"/>
          <p:bldP spid="9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42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4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4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4" fill="hold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47" presetClass="entr" presetSubtype="0" fill="hold" grpId="0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9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0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2" presetClass="entr" presetSubtype="1" fill="hold" nodeType="withEffect">
                                      <p:stCondLst>
                                        <p:cond delay="425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12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12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10" presetClass="entr" presetSubtype="0" fill="hold" nodeType="withEffect">
                                      <p:stCondLst>
                                        <p:cond delay="50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8" presetClass="emph" presetSubtype="0" fill="hold" nodeType="withEffect">
                                      <p:stCondLst>
                                        <p:cond delay="5500"/>
                                      </p:stCondLst>
                                      <p:childTnLst>
                                        <p:animRot by="5400000">
                                          <p:cBhvr>
                                            <p:cTn id="40" dur="5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1" presetID="42" presetClass="entr" presetSubtype="0" fill="hold" nodeType="withEffect">
                                      <p:stCondLst>
                                        <p:cond delay="55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3" dur="10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4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6" presetID="42" presetClass="entr" presetSubtype="0" fill="hold" grpId="0" nodeType="withEffect">
                                      <p:stCondLst>
                                        <p:cond delay="650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8" dur="1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9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1" presetID="22" presetClass="entr" presetSubtype="1" fill="hold" grpId="0" nodeType="withEffect">
                                      <p:stCondLst>
                                        <p:cond delay="750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3" dur="275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  <p:bldP spid="4" grpId="0" animBg="1"/>
          <p:bldP spid="6" grpId="0" animBg="1"/>
          <p:bldP spid="7" grpId="0"/>
          <p:bldP spid="9" grpId="0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9B4C9"/>
          </a:solidFill>
          <a:ln>
            <a:noFill/>
          </a:ln>
          <a:effectLst>
            <a:reflection blurRad="1270000" stA="0" endPos="65000" dist="127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任意多边形 28"/>
          <p:cNvSpPr/>
          <p:nvPr/>
        </p:nvSpPr>
        <p:spPr>
          <a:xfrm>
            <a:off x="0" y="6302326"/>
            <a:ext cx="12192000" cy="675249"/>
          </a:xfrm>
          <a:custGeom>
            <a:avLst/>
            <a:gdLst>
              <a:gd name="connsiteX0" fmla="*/ 1848026 w 12192000"/>
              <a:gd name="connsiteY0" fmla="*/ 1 h 1096647"/>
              <a:gd name="connsiteX1" fmla="*/ 3002111 w 12192000"/>
              <a:gd name="connsiteY1" fmla="*/ 237513 h 1096647"/>
              <a:gd name="connsiteX2" fmla="*/ 3047089 w 12192000"/>
              <a:gd name="connsiteY2" fmla="*/ 186452 h 1096647"/>
              <a:gd name="connsiteX3" fmla="*/ 3047089 w 12192000"/>
              <a:gd name="connsiteY3" fmla="*/ 186090 h 1096647"/>
              <a:gd name="connsiteX4" fmla="*/ 4571971 w 12192000"/>
              <a:gd name="connsiteY4" fmla="*/ 186090 h 1096647"/>
              <a:gd name="connsiteX5" fmla="*/ 6096853 w 12192000"/>
              <a:gd name="connsiteY5" fmla="*/ 186090 h 1096647"/>
              <a:gd name="connsiteX6" fmla="*/ 6096853 w 12192000"/>
              <a:gd name="connsiteY6" fmla="*/ 188511 h 1096647"/>
              <a:gd name="connsiteX7" fmla="*/ 6136844 w 12192000"/>
              <a:gd name="connsiteY7" fmla="*/ 142548 h 1096647"/>
              <a:gd name="connsiteX8" fmla="*/ 6428715 w 12192000"/>
              <a:gd name="connsiteY8" fmla="*/ 7236 h 1096647"/>
              <a:gd name="connsiteX9" fmla="*/ 7620030 w 12192000"/>
              <a:gd name="connsiteY9" fmla="*/ 190470 h 1096647"/>
              <a:gd name="connsiteX10" fmla="*/ 9097259 w 12192000"/>
              <a:gd name="connsiteY10" fmla="*/ 244568 h 1096647"/>
              <a:gd name="connsiteX11" fmla="*/ 9142236 w 12192000"/>
              <a:gd name="connsiteY11" fmla="*/ 193507 h 1096647"/>
              <a:gd name="connsiteX12" fmla="*/ 9142236 w 12192000"/>
              <a:gd name="connsiteY12" fmla="*/ 193146 h 1096647"/>
              <a:gd name="connsiteX13" fmla="*/ 10667118 w 12192000"/>
              <a:gd name="connsiteY13" fmla="*/ 193146 h 1096647"/>
              <a:gd name="connsiteX14" fmla="*/ 12192000 w 12192000"/>
              <a:gd name="connsiteY14" fmla="*/ 193146 h 1096647"/>
              <a:gd name="connsiteX15" fmla="*/ 12192000 w 12192000"/>
              <a:gd name="connsiteY15" fmla="*/ 1096647 h 1096647"/>
              <a:gd name="connsiteX16" fmla="*/ 0 w 12192000"/>
              <a:gd name="connsiteY16" fmla="*/ 1096647 h 1096647"/>
              <a:gd name="connsiteX17" fmla="*/ 0 w 12192000"/>
              <a:gd name="connsiteY17" fmla="*/ 183415 h 1096647"/>
              <a:gd name="connsiteX18" fmla="*/ 333568 w 12192000"/>
              <a:gd name="connsiteY18" fmla="*/ 181 h 1096647"/>
              <a:gd name="connsiteX19" fmla="*/ 1524882 w 12192000"/>
              <a:gd name="connsiteY19" fmla="*/ 183415 h 1096647"/>
              <a:gd name="connsiteX20" fmla="*/ 1848026 w 12192000"/>
              <a:gd name="connsiteY20" fmla="*/ 1 h 1096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2192000" h="1096647">
                <a:moveTo>
                  <a:pt x="1848026" y="1"/>
                </a:moveTo>
                <a:cubicBezTo>
                  <a:pt x="2232722" y="981"/>
                  <a:pt x="2617417" y="631037"/>
                  <a:pt x="3002111" y="237513"/>
                </a:cubicBezTo>
                <a:lnTo>
                  <a:pt x="3047089" y="186452"/>
                </a:lnTo>
                <a:lnTo>
                  <a:pt x="3047089" y="186090"/>
                </a:lnTo>
                <a:cubicBezTo>
                  <a:pt x="3555383" y="-449278"/>
                  <a:pt x="4063678" y="821458"/>
                  <a:pt x="4571971" y="186090"/>
                </a:cubicBezTo>
                <a:cubicBezTo>
                  <a:pt x="5080265" y="-449278"/>
                  <a:pt x="5588560" y="821458"/>
                  <a:pt x="6096853" y="186090"/>
                </a:cubicBezTo>
                <a:lnTo>
                  <a:pt x="6096853" y="188511"/>
                </a:lnTo>
                <a:lnTo>
                  <a:pt x="6136844" y="142548"/>
                </a:lnTo>
                <a:cubicBezTo>
                  <a:pt x="6234135" y="40341"/>
                  <a:pt x="6331425" y="4148"/>
                  <a:pt x="6428715" y="7236"/>
                </a:cubicBezTo>
                <a:cubicBezTo>
                  <a:pt x="6825820" y="19839"/>
                  <a:pt x="7222925" y="686852"/>
                  <a:pt x="7620030" y="190470"/>
                </a:cubicBezTo>
                <a:cubicBezTo>
                  <a:pt x="8112439" y="-425043"/>
                  <a:pt x="8604849" y="748279"/>
                  <a:pt x="9097259" y="244568"/>
                </a:cubicBezTo>
                <a:lnTo>
                  <a:pt x="9142236" y="193507"/>
                </a:lnTo>
                <a:lnTo>
                  <a:pt x="9142236" y="193146"/>
                </a:lnTo>
                <a:cubicBezTo>
                  <a:pt x="9650530" y="-442223"/>
                  <a:pt x="10158824" y="828513"/>
                  <a:pt x="10667118" y="193146"/>
                </a:cubicBezTo>
                <a:cubicBezTo>
                  <a:pt x="11175412" y="-442223"/>
                  <a:pt x="11683706" y="828513"/>
                  <a:pt x="12192000" y="193146"/>
                </a:cubicBezTo>
                <a:lnTo>
                  <a:pt x="12192000" y="1096647"/>
                </a:lnTo>
                <a:lnTo>
                  <a:pt x="0" y="1096647"/>
                </a:lnTo>
                <a:lnTo>
                  <a:pt x="0" y="183415"/>
                </a:lnTo>
                <a:cubicBezTo>
                  <a:pt x="111190" y="44428"/>
                  <a:pt x="222379" y="-3349"/>
                  <a:pt x="333568" y="181"/>
                </a:cubicBezTo>
                <a:cubicBezTo>
                  <a:pt x="730673" y="12784"/>
                  <a:pt x="1127777" y="679796"/>
                  <a:pt x="1524882" y="183415"/>
                </a:cubicBezTo>
                <a:cubicBezTo>
                  <a:pt x="1632597" y="48772"/>
                  <a:pt x="1740311" y="-274"/>
                  <a:pt x="1848026" y="1"/>
                </a:cubicBezTo>
                <a:close/>
              </a:path>
            </a:pathLst>
          </a:custGeom>
          <a:solidFill>
            <a:srgbClr val="68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任意多边形 29"/>
          <p:cNvSpPr/>
          <p:nvPr/>
        </p:nvSpPr>
        <p:spPr>
          <a:xfrm flipH="1">
            <a:off x="0" y="6355554"/>
            <a:ext cx="12192000" cy="626013"/>
          </a:xfrm>
          <a:custGeom>
            <a:avLst/>
            <a:gdLst>
              <a:gd name="connsiteX0" fmla="*/ 1848026 w 12192000"/>
              <a:gd name="connsiteY0" fmla="*/ 1 h 944247"/>
              <a:gd name="connsiteX1" fmla="*/ 1524882 w 12192000"/>
              <a:gd name="connsiteY1" fmla="*/ 183415 h 944247"/>
              <a:gd name="connsiteX2" fmla="*/ 333568 w 12192000"/>
              <a:gd name="connsiteY2" fmla="*/ 181 h 944247"/>
              <a:gd name="connsiteX3" fmla="*/ 0 w 12192000"/>
              <a:gd name="connsiteY3" fmla="*/ 183415 h 944247"/>
              <a:gd name="connsiteX4" fmla="*/ 0 w 12192000"/>
              <a:gd name="connsiteY4" fmla="*/ 944247 h 944247"/>
              <a:gd name="connsiteX5" fmla="*/ 12192000 w 12192000"/>
              <a:gd name="connsiteY5" fmla="*/ 944247 h 944247"/>
              <a:gd name="connsiteX6" fmla="*/ 12192000 w 12192000"/>
              <a:gd name="connsiteY6" fmla="*/ 193146 h 944247"/>
              <a:gd name="connsiteX7" fmla="*/ 10667118 w 12192000"/>
              <a:gd name="connsiteY7" fmla="*/ 193146 h 944247"/>
              <a:gd name="connsiteX8" fmla="*/ 9142236 w 12192000"/>
              <a:gd name="connsiteY8" fmla="*/ 193146 h 944247"/>
              <a:gd name="connsiteX9" fmla="*/ 9142236 w 12192000"/>
              <a:gd name="connsiteY9" fmla="*/ 193507 h 944247"/>
              <a:gd name="connsiteX10" fmla="*/ 9097259 w 12192000"/>
              <a:gd name="connsiteY10" fmla="*/ 244568 h 944247"/>
              <a:gd name="connsiteX11" fmla="*/ 7620030 w 12192000"/>
              <a:gd name="connsiteY11" fmla="*/ 190470 h 944247"/>
              <a:gd name="connsiteX12" fmla="*/ 6428715 w 12192000"/>
              <a:gd name="connsiteY12" fmla="*/ 7236 h 944247"/>
              <a:gd name="connsiteX13" fmla="*/ 6136844 w 12192000"/>
              <a:gd name="connsiteY13" fmla="*/ 142548 h 944247"/>
              <a:gd name="connsiteX14" fmla="*/ 6096852 w 12192000"/>
              <a:gd name="connsiteY14" fmla="*/ 188511 h 944247"/>
              <a:gd name="connsiteX15" fmla="*/ 6096852 w 12192000"/>
              <a:gd name="connsiteY15" fmla="*/ 186090 h 944247"/>
              <a:gd name="connsiteX16" fmla="*/ 4571971 w 12192000"/>
              <a:gd name="connsiteY16" fmla="*/ 186090 h 944247"/>
              <a:gd name="connsiteX17" fmla="*/ 3047088 w 12192000"/>
              <a:gd name="connsiteY17" fmla="*/ 186090 h 944247"/>
              <a:gd name="connsiteX18" fmla="*/ 3047088 w 12192000"/>
              <a:gd name="connsiteY18" fmla="*/ 186452 h 944247"/>
              <a:gd name="connsiteX19" fmla="*/ 3002111 w 12192000"/>
              <a:gd name="connsiteY19" fmla="*/ 237513 h 944247"/>
              <a:gd name="connsiteX20" fmla="*/ 1848026 w 12192000"/>
              <a:gd name="connsiteY20" fmla="*/ 1 h 94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2192000" h="944247">
                <a:moveTo>
                  <a:pt x="1848026" y="1"/>
                </a:moveTo>
                <a:cubicBezTo>
                  <a:pt x="1740311" y="-274"/>
                  <a:pt x="1632597" y="48772"/>
                  <a:pt x="1524882" y="183415"/>
                </a:cubicBezTo>
                <a:cubicBezTo>
                  <a:pt x="1127777" y="679796"/>
                  <a:pt x="730672" y="12784"/>
                  <a:pt x="333568" y="181"/>
                </a:cubicBezTo>
                <a:cubicBezTo>
                  <a:pt x="222378" y="-3349"/>
                  <a:pt x="111189" y="44428"/>
                  <a:pt x="0" y="183415"/>
                </a:cubicBezTo>
                <a:lnTo>
                  <a:pt x="0" y="944247"/>
                </a:lnTo>
                <a:lnTo>
                  <a:pt x="12192000" y="944247"/>
                </a:lnTo>
                <a:lnTo>
                  <a:pt x="12192000" y="193146"/>
                </a:lnTo>
                <a:cubicBezTo>
                  <a:pt x="11683706" y="828513"/>
                  <a:pt x="11175412" y="-442223"/>
                  <a:pt x="10667118" y="193146"/>
                </a:cubicBezTo>
                <a:cubicBezTo>
                  <a:pt x="10158824" y="828513"/>
                  <a:pt x="9650530" y="-442223"/>
                  <a:pt x="9142236" y="193146"/>
                </a:cubicBezTo>
                <a:lnTo>
                  <a:pt x="9142236" y="193507"/>
                </a:lnTo>
                <a:lnTo>
                  <a:pt x="9097259" y="244568"/>
                </a:lnTo>
                <a:cubicBezTo>
                  <a:pt x="8604849" y="748279"/>
                  <a:pt x="8112439" y="-425043"/>
                  <a:pt x="7620030" y="190470"/>
                </a:cubicBezTo>
                <a:cubicBezTo>
                  <a:pt x="7222925" y="686852"/>
                  <a:pt x="6825820" y="19839"/>
                  <a:pt x="6428715" y="7236"/>
                </a:cubicBezTo>
                <a:cubicBezTo>
                  <a:pt x="6331425" y="4148"/>
                  <a:pt x="6234135" y="40341"/>
                  <a:pt x="6136844" y="142548"/>
                </a:cubicBezTo>
                <a:lnTo>
                  <a:pt x="6096852" y="188511"/>
                </a:lnTo>
                <a:lnTo>
                  <a:pt x="6096852" y="186090"/>
                </a:lnTo>
                <a:cubicBezTo>
                  <a:pt x="5588559" y="821458"/>
                  <a:pt x="5080265" y="-449278"/>
                  <a:pt x="4571971" y="186090"/>
                </a:cubicBezTo>
                <a:cubicBezTo>
                  <a:pt x="4063677" y="821458"/>
                  <a:pt x="3555382" y="-449278"/>
                  <a:pt x="3047088" y="186090"/>
                </a:cubicBezTo>
                <a:lnTo>
                  <a:pt x="3047088" y="186452"/>
                </a:lnTo>
                <a:lnTo>
                  <a:pt x="3002111" y="237513"/>
                </a:lnTo>
                <a:cubicBezTo>
                  <a:pt x="2617416" y="631037"/>
                  <a:pt x="2232722" y="981"/>
                  <a:pt x="1848026" y="1"/>
                </a:cubicBezTo>
                <a:close/>
              </a:path>
            </a:pathLst>
          </a:custGeom>
          <a:solidFill>
            <a:srgbClr val="1CD8EC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59" b="42760"/>
          <a:stretch>
            <a:fillRect/>
          </a:stretch>
        </p:blipFill>
        <p:spPr>
          <a:xfrm flipH="1">
            <a:off x="1927653" y="679622"/>
            <a:ext cx="5641661" cy="605481"/>
          </a:xfrm>
          <a:prstGeom prst="rect">
            <a:avLst/>
          </a:prstGeom>
        </p:spPr>
      </p:pic>
      <p:sp>
        <p:nvSpPr>
          <p:cNvPr id="6" name="圆角矩形 5"/>
          <p:cNvSpPr/>
          <p:nvPr/>
        </p:nvSpPr>
        <p:spPr>
          <a:xfrm>
            <a:off x="1126416" y="1270169"/>
            <a:ext cx="6250567" cy="4523874"/>
          </a:xfrm>
          <a:prstGeom prst="roundRect">
            <a:avLst>
              <a:gd name="adj" fmla="val 732"/>
            </a:avLst>
          </a:prstGeom>
          <a:solidFill>
            <a:schemeClr val="bg1">
              <a:alpha val="35000"/>
            </a:schemeClr>
          </a:solidFill>
          <a:ln w="12700">
            <a:solidFill>
              <a:srgbClr val="91F0FD"/>
            </a:solidFill>
          </a:ln>
          <a:effectLst>
            <a:outerShdw blurRad="165100" dist="635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TextBox 3"/>
          <p:cNvSpPr txBox="1"/>
          <p:nvPr/>
        </p:nvSpPr>
        <p:spPr>
          <a:xfrm>
            <a:off x="1430868" y="2541298"/>
            <a:ext cx="5641661" cy="388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/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有两个秀才一起去赶考，路上他们遇到了一支出殡的队伍。看到那一口黑糊糊的棺材，其中一个秀才心里立即“咯噔”一下，凉了半截，心想：完了，真触霉头，赶考的日子居然碰到这个倒霉的棺材。于是，心情一落千丈，走进考场，那个“黑糊糊的棺材”一直挥之不去，结果，文思枯竭，名落孙山。</a:t>
            </a:r>
          </a:p>
          <a:p>
            <a:pPr eaLnBrk="0" hangingPunct="0">
              <a:lnSpc>
                <a:spcPct val="80000"/>
              </a:lnSpc>
            </a:pP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0" hangingPunct="0">
              <a:lnSpc>
                <a:spcPct val="80000"/>
              </a:lnSpc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另一个秀才也同时看到了这个棺材，一开始心里也“咯噔”了一下，但转念一想：棺材，棺材，奥！那不就是有“官”又有“财”吗？好，好兆头，看来今天我要红运当头了，一定高中。于是心理十分兴奋，情绪高涨，走进考场，文思泉涌，果然一举高中</a:t>
            </a:r>
            <a:r>
              <a: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90000"/>
              </a:lnSpc>
            </a:pP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</a:pP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15000"/>
                    </a14:imgEffect>
                    <a14:imgEffect>
                      <a14:sharpenSoften amoun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2323" y="320608"/>
            <a:ext cx="2996975" cy="1997983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1270000" dist="2540000" dir="5400000" algn="ctr" rotWithShape="0">
              <a:schemeClr val="tx2">
                <a:lumMod val="50000"/>
                <a:alpha val="0"/>
              </a:schemeClr>
            </a:outerShdw>
          </a:effectLst>
        </p:spPr>
      </p:pic>
      <p:sp>
        <p:nvSpPr>
          <p:cNvPr id="9" name="TextBox 2"/>
          <p:cNvSpPr txBox="1"/>
          <p:nvPr/>
        </p:nvSpPr>
        <p:spPr>
          <a:xfrm>
            <a:off x="3133444" y="1849721"/>
            <a:ext cx="2236510" cy="4385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700"/>
              </a:lnSpc>
              <a:spcAft>
                <a:spcPts val="0"/>
              </a:spcAft>
              <a:tabLst>
                <a:tab pos="2222500" algn="l"/>
                <a:tab pos="3667125" algn="l"/>
              </a:tabLst>
            </a:pPr>
            <a:r>
              <a:rPr lang="zh-CN" altLang="en-US" sz="3200" b="1" kern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故事分享二</a:t>
            </a:r>
            <a:endParaRPr lang="zh-CN" altLang="zh-CN" sz="3200" b="1" kern="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5000" contrast="-30000"/>
                    </a14:imgEffect>
                    <a14:imgEffect>
                      <a14:sharpenSoften amoun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1164" y="2453426"/>
            <a:ext cx="3007490" cy="2007363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1270000" dist="50800" dir="5400000" algn="ctr" rotWithShape="0">
              <a:srgbClr val="000000">
                <a:alpha val="0"/>
              </a:srgbClr>
            </a:outerShdw>
            <a:reflection blurRad="1270000" stA="0" dist="1257300" dir="5400000" sy="-100000" algn="bl" rotWithShape="0"/>
          </a:effectLst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-25000"/>
                    </a14:imgEffect>
                    <a14:imgEffect>
                      <a14:sharpenSoften amoun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5075" y="4606717"/>
            <a:ext cx="3037998" cy="2016505"/>
          </a:xfrm>
          <a:prstGeom prst="rect">
            <a:avLst/>
          </a:prstGeom>
          <a:ln>
            <a:solidFill>
              <a:schemeClr val="bg1"/>
            </a:solidFill>
          </a:ln>
        </p:spPr>
      </p:pic>
      <p:grpSp>
        <p:nvGrpSpPr>
          <p:cNvPr id="12" name="组合 11"/>
          <p:cNvGrpSpPr/>
          <p:nvPr/>
        </p:nvGrpSpPr>
        <p:grpSpPr>
          <a:xfrm>
            <a:off x="614073" y="359083"/>
            <a:ext cx="1284558" cy="1284558"/>
            <a:chOff x="2132930" y="1035327"/>
            <a:chExt cx="1307248" cy="1307248"/>
          </a:xfrm>
        </p:grpSpPr>
        <p:grpSp>
          <p:nvGrpSpPr>
            <p:cNvPr id="13" name="组合 12"/>
            <p:cNvGrpSpPr/>
            <p:nvPr/>
          </p:nvGrpSpPr>
          <p:grpSpPr>
            <a:xfrm rot="20755360">
              <a:off x="2132930" y="1035327"/>
              <a:ext cx="1307248" cy="1307248"/>
              <a:chOff x="5153025" y="4019551"/>
              <a:chExt cx="1866899" cy="1866899"/>
            </a:xfrm>
          </p:grpSpPr>
          <p:sp>
            <p:nvSpPr>
              <p:cNvPr id="15" name="椭圆 14"/>
              <p:cNvSpPr/>
              <p:nvPr/>
            </p:nvSpPr>
            <p:spPr>
              <a:xfrm>
                <a:off x="5566468" y="4396051"/>
                <a:ext cx="1047657" cy="1047657"/>
              </a:xfrm>
              <a:prstGeom prst="ellipse">
                <a:avLst/>
              </a:prstGeom>
              <a:solidFill>
                <a:srgbClr val="FFC000"/>
              </a:solidFill>
              <a:ln w="22225">
                <a:solidFill>
                  <a:srgbClr val="FFC000"/>
                </a:solidFill>
              </a:ln>
              <a:effectLst>
                <a:innerShdw blurRad="241300" dist="76200">
                  <a:srgbClr val="FFFF00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16" name="组合 15"/>
              <p:cNvGrpSpPr/>
              <p:nvPr/>
            </p:nvGrpSpPr>
            <p:grpSpPr>
              <a:xfrm>
                <a:off x="6050915" y="4019551"/>
                <a:ext cx="71120" cy="1866899"/>
                <a:chOff x="6072187" y="3914775"/>
                <a:chExt cx="0" cy="2143125"/>
              </a:xfrm>
            </p:grpSpPr>
            <p:cxnSp>
              <p:nvCxnSpPr>
                <p:cNvPr id="26" name="直接连接符 25"/>
                <p:cNvCxnSpPr/>
                <p:nvPr/>
              </p:nvCxnSpPr>
              <p:spPr>
                <a:xfrm>
                  <a:off x="6072187" y="3914775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直接连接符 26"/>
                <p:cNvCxnSpPr/>
                <p:nvPr/>
              </p:nvCxnSpPr>
              <p:spPr>
                <a:xfrm>
                  <a:off x="6072187" y="5810250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7" name="组合 16"/>
              <p:cNvGrpSpPr/>
              <p:nvPr/>
            </p:nvGrpSpPr>
            <p:grpSpPr>
              <a:xfrm rot="16200000">
                <a:off x="6050915" y="4019551"/>
                <a:ext cx="71120" cy="1866899"/>
                <a:chOff x="6072187" y="3914775"/>
                <a:chExt cx="0" cy="2143125"/>
              </a:xfrm>
            </p:grpSpPr>
            <p:cxnSp>
              <p:nvCxnSpPr>
                <p:cNvPr id="24" name="直接连接符 23"/>
                <p:cNvCxnSpPr/>
                <p:nvPr/>
              </p:nvCxnSpPr>
              <p:spPr>
                <a:xfrm>
                  <a:off x="6072187" y="3914775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直接连接符 24"/>
                <p:cNvCxnSpPr/>
                <p:nvPr/>
              </p:nvCxnSpPr>
              <p:spPr>
                <a:xfrm>
                  <a:off x="6072187" y="5810250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8" name="组合 17"/>
              <p:cNvGrpSpPr/>
              <p:nvPr/>
            </p:nvGrpSpPr>
            <p:grpSpPr>
              <a:xfrm rot="2700000">
                <a:off x="6050915" y="4019551"/>
                <a:ext cx="71120" cy="1866899"/>
                <a:chOff x="6072187" y="3914775"/>
                <a:chExt cx="0" cy="2143125"/>
              </a:xfrm>
            </p:grpSpPr>
            <p:cxnSp>
              <p:nvCxnSpPr>
                <p:cNvPr id="22" name="直接连接符 21"/>
                <p:cNvCxnSpPr/>
                <p:nvPr/>
              </p:nvCxnSpPr>
              <p:spPr>
                <a:xfrm>
                  <a:off x="6072187" y="3914775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直接连接符 22"/>
                <p:cNvCxnSpPr/>
                <p:nvPr/>
              </p:nvCxnSpPr>
              <p:spPr>
                <a:xfrm>
                  <a:off x="6072187" y="5810250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9" name="组合 18"/>
              <p:cNvGrpSpPr/>
              <p:nvPr/>
            </p:nvGrpSpPr>
            <p:grpSpPr>
              <a:xfrm rot="18900000" flipH="1">
                <a:off x="6050915" y="4019551"/>
                <a:ext cx="71120" cy="1866899"/>
                <a:chOff x="6072187" y="3914775"/>
                <a:chExt cx="0" cy="2143125"/>
              </a:xfrm>
            </p:grpSpPr>
            <p:cxnSp>
              <p:nvCxnSpPr>
                <p:cNvPr id="20" name="直接连接符 19"/>
                <p:cNvCxnSpPr/>
                <p:nvPr/>
              </p:nvCxnSpPr>
              <p:spPr>
                <a:xfrm>
                  <a:off x="6072187" y="3914775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直接连接符 20"/>
                <p:cNvCxnSpPr/>
                <p:nvPr/>
              </p:nvCxnSpPr>
              <p:spPr>
                <a:xfrm>
                  <a:off x="6072187" y="5810250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4" name="弧形 13"/>
            <p:cNvSpPr/>
            <p:nvPr/>
          </p:nvSpPr>
          <p:spPr>
            <a:xfrm>
              <a:off x="2477044" y="1366932"/>
              <a:ext cx="594214" cy="594214"/>
            </a:xfrm>
            <a:prstGeom prst="arc">
              <a:avLst/>
            </a:prstGeom>
            <a:ln w="508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8" name="组合 27"/>
          <p:cNvGrpSpPr/>
          <p:nvPr/>
        </p:nvGrpSpPr>
        <p:grpSpPr>
          <a:xfrm flipH="1">
            <a:off x="661789" y="705551"/>
            <a:ext cx="2279120" cy="1429457"/>
            <a:chOff x="594424" y="1153191"/>
            <a:chExt cx="2605976" cy="1634460"/>
          </a:xfrm>
        </p:grpSpPr>
        <p:sp>
          <p:nvSpPr>
            <p:cNvPr id="29" name="任意多边形 9"/>
            <p:cNvSpPr/>
            <p:nvPr/>
          </p:nvSpPr>
          <p:spPr>
            <a:xfrm>
              <a:off x="616196" y="1175175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noFill/>
            </a:ln>
            <a:effectLst>
              <a:outerShdw blurRad="152400" dist="889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任意多边形 10"/>
            <p:cNvSpPr/>
            <p:nvPr/>
          </p:nvSpPr>
          <p:spPr>
            <a:xfrm>
              <a:off x="594424" y="1153191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innerShdw blurRad="355600" dist="101600" dir="3600000">
                <a:srgbClr val="19B4C9">
                  <a:alpha val="51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42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4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4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4" fill="hold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47" presetClass="entr" presetSubtype="0" fill="hold" grpId="0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9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0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2" presetClass="entr" presetSubtype="1" fill="hold" nodeType="withEffect" p14:presetBounceEnd="50000">
                                      <p:stCondLst>
                                        <p:cond delay="425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4" dur="12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5" dur="12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10" presetClass="entr" presetSubtype="0" fill="hold" nodeType="withEffect">
                                      <p:stCondLst>
                                        <p:cond delay="50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8" presetClass="emph" presetSubtype="0" fill="hold" nodeType="withEffect">
                                      <p:stCondLst>
                                        <p:cond delay="5500"/>
                                      </p:stCondLst>
                                      <p:childTnLst>
                                        <p:animRot by="5400000">
                                          <p:cBhvr>
                                            <p:cTn id="40" dur="5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1" presetID="42" presetClass="entr" presetSubtype="0" fill="hold" nodeType="withEffect">
                                      <p:stCondLst>
                                        <p:cond delay="55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3" dur="10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4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6" presetID="42" presetClass="entr" presetSubtype="0" fill="hold" grpId="0" nodeType="withEffect">
                                      <p:stCondLst>
                                        <p:cond delay="650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8" dur="1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9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1" presetID="22" presetClass="entr" presetSubtype="1" fill="hold" grpId="0" nodeType="withEffect">
                                      <p:stCondLst>
                                        <p:cond delay="750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3" dur="275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  <p:bldP spid="4" grpId="0" animBg="1"/>
          <p:bldP spid="6" grpId="0" animBg="1"/>
          <p:bldP spid="7" grpId="0"/>
          <p:bldP spid="9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42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4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4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4" fill="hold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47" presetClass="entr" presetSubtype="0" fill="hold" grpId="0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9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0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2" presetClass="entr" presetSubtype="1" fill="hold" nodeType="withEffect">
                                      <p:stCondLst>
                                        <p:cond delay="425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12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12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10" presetClass="entr" presetSubtype="0" fill="hold" nodeType="withEffect">
                                      <p:stCondLst>
                                        <p:cond delay="50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8" presetClass="emph" presetSubtype="0" fill="hold" nodeType="withEffect">
                                      <p:stCondLst>
                                        <p:cond delay="5500"/>
                                      </p:stCondLst>
                                      <p:childTnLst>
                                        <p:animRot by="5400000">
                                          <p:cBhvr>
                                            <p:cTn id="40" dur="5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1" presetID="42" presetClass="entr" presetSubtype="0" fill="hold" nodeType="withEffect">
                                      <p:stCondLst>
                                        <p:cond delay="55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3" dur="10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4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6" presetID="42" presetClass="entr" presetSubtype="0" fill="hold" grpId="0" nodeType="withEffect">
                                      <p:stCondLst>
                                        <p:cond delay="650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8" dur="1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9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1" presetID="22" presetClass="entr" presetSubtype="1" fill="hold" grpId="0" nodeType="withEffect">
                                      <p:stCondLst>
                                        <p:cond delay="750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3" dur="275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  <p:bldP spid="4" grpId="0" animBg="1"/>
          <p:bldP spid="6" grpId="0" animBg="1"/>
          <p:bldP spid="7" grpId="0"/>
          <p:bldP spid="9" grpId="0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9B4C9"/>
          </a:solidFill>
          <a:ln>
            <a:noFill/>
          </a:ln>
          <a:effectLst>
            <a:reflection blurRad="1270000" stA="0" endPos="65000" dist="127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任意多边形 28"/>
          <p:cNvSpPr/>
          <p:nvPr/>
        </p:nvSpPr>
        <p:spPr>
          <a:xfrm>
            <a:off x="0" y="6302326"/>
            <a:ext cx="12192000" cy="675249"/>
          </a:xfrm>
          <a:custGeom>
            <a:avLst/>
            <a:gdLst>
              <a:gd name="connsiteX0" fmla="*/ 1848026 w 12192000"/>
              <a:gd name="connsiteY0" fmla="*/ 1 h 1096647"/>
              <a:gd name="connsiteX1" fmla="*/ 3002111 w 12192000"/>
              <a:gd name="connsiteY1" fmla="*/ 237513 h 1096647"/>
              <a:gd name="connsiteX2" fmla="*/ 3047089 w 12192000"/>
              <a:gd name="connsiteY2" fmla="*/ 186452 h 1096647"/>
              <a:gd name="connsiteX3" fmla="*/ 3047089 w 12192000"/>
              <a:gd name="connsiteY3" fmla="*/ 186090 h 1096647"/>
              <a:gd name="connsiteX4" fmla="*/ 4571971 w 12192000"/>
              <a:gd name="connsiteY4" fmla="*/ 186090 h 1096647"/>
              <a:gd name="connsiteX5" fmla="*/ 6096853 w 12192000"/>
              <a:gd name="connsiteY5" fmla="*/ 186090 h 1096647"/>
              <a:gd name="connsiteX6" fmla="*/ 6096853 w 12192000"/>
              <a:gd name="connsiteY6" fmla="*/ 188511 h 1096647"/>
              <a:gd name="connsiteX7" fmla="*/ 6136844 w 12192000"/>
              <a:gd name="connsiteY7" fmla="*/ 142548 h 1096647"/>
              <a:gd name="connsiteX8" fmla="*/ 6428715 w 12192000"/>
              <a:gd name="connsiteY8" fmla="*/ 7236 h 1096647"/>
              <a:gd name="connsiteX9" fmla="*/ 7620030 w 12192000"/>
              <a:gd name="connsiteY9" fmla="*/ 190470 h 1096647"/>
              <a:gd name="connsiteX10" fmla="*/ 9097259 w 12192000"/>
              <a:gd name="connsiteY10" fmla="*/ 244568 h 1096647"/>
              <a:gd name="connsiteX11" fmla="*/ 9142236 w 12192000"/>
              <a:gd name="connsiteY11" fmla="*/ 193507 h 1096647"/>
              <a:gd name="connsiteX12" fmla="*/ 9142236 w 12192000"/>
              <a:gd name="connsiteY12" fmla="*/ 193146 h 1096647"/>
              <a:gd name="connsiteX13" fmla="*/ 10667118 w 12192000"/>
              <a:gd name="connsiteY13" fmla="*/ 193146 h 1096647"/>
              <a:gd name="connsiteX14" fmla="*/ 12192000 w 12192000"/>
              <a:gd name="connsiteY14" fmla="*/ 193146 h 1096647"/>
              <a:gd name="connsiteX15" fmla="*/ 12192000 w 12192000"/>
              <a:gd name="connsiteY15" fmla="*/ 1096647 h 1096647"/>
              <a:gd name="connsiteX16" fmla="*/ 0 w 12192000"/>
              <a:gd name="connsiteY16" fmla="*/ 1096647 h 1096647"/>
              <a:gd name="connsiteX17" fmla="*/ 0 w 12192000"/>
              <a:gd name="connsiteY17" fmla="*/ 183415 h 1096647"/>
              <a:gd name="connsiteX18" fmla="*/ 333568 w 12192000"/>
              <a:gd name="connsiteY18" fmla="*/ 181 h 1096647"/>
              <a:gd name="connsiteX19" fmla="*/ 1524882 w 12192000"/>
              <a:gd name="connsiteY19" fmla="*/ 183415 h 1096647"/>
              <a:gd name="connsiteX20" fmla="*/ 1848026 w 12192000"/>
              <a:gd name="connsiteY20" fmla="*/ 1 h 1096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2192000" h="1096647">
                <a:moveTo>
                  <a:pt x="1848026" y="1"/>
                </a:moveTo>
                <a:cubicBezTo>
                  <a:pt x="2232722" y="981"/>
                  <a:pt x="2617417" y="631037"/>
                  <a:pt x="3002111" y="237513"/>
                </a:cubicBezTo>
                <a:lnTo>
                  <a:pt x="3047089" y="186452"/>
                </a:lnTo>
                <a:lnTo>
                  <a:pt x="3047089" y="186090"/>
                </a:lnTo>
                <a:cubicBezTo>
                  <a:pt x="3555383" y="-449278"/>
                  <a:pt x="4063678" y="821458"/>
                  <a:pt x="4571971" y="186090"/>
                </a:cubicBezTo>
                <a:cubicBezTo>
                  <a:pt x="5080265" y="-449278"/>
                  <a:pt x="5588560" y="821458"/>
                  <a:pt x="6096853" y="186090"/>
                </a:cubicBezTo>
                <a:lnTo>
                  <a:pt x="6096853" y="188511"/>
                </a:lnTo>
                <a:lnTo>
                  <a:pt x="6136844" y="142548"/>
                </a:lnTo>
                <a:cubicBezTo>
                  <a:pt x="6234135" y="40341"/>
                  <a:pt x="6331425" y="4148"/>
                  <a:pt x="6428715" y="7236"/>
                </a:cubicBezTo>
                <a:cubicBezTo>
                  <a:pt x="6825820" y="19839"/>
                  <a:pt x="7222925" y="686852"/>
                  <a:pt x="7620030" y="190470"/>
                </a:cubicBezTo>
                <a:cubicBezTo>
                  <a:pt x="8112439" y="-425043"/>
                  <a:pt x="8604849" y="748279"/>
                  <a:pt x="9097259" y="244568"/>
                </a:cubicBezTo>
                <a:lnTo>
                  <a:pt x="9142236" y="193507"/>
                </a:lnTo>
                <a:lnTo>
                  <a:pt x="9142236" y="193146"/>
                </a:lnTo>
                <a:cubicBezTo>
                  <a:pt x="9650530" y="-442223"/>
                  <a:pt x="10158824" y="828513"/>
                  <a:pt x="10667118" y="193146"/>
                </a:cubicBezTo>
                <a:cubicBezTo>
                  <a:pt x="11175412" y="-442223"/>
                  <a:pt x="11683706" y="828513"/>
                  <a:pt x="12192000" y="193146"/>
                </a:cubicBezTo>
                <a:lnTo>
                  <a:pt x="12192000" y="1096647"/>
                </a:lnTo>
                <a:lnTo>
                  <a:pt x="0" y="1096647"/>
                </a:lnTo>
                <a:lnTo>
                  <a:pt x="0" y="183415"/>
                </a:lnTo>
                <a:cubicBezTo>
                  <a:pt x="111190" y="44428"/>
                  <a:pt x="222379" y="-3349"/>
                  <a:pt x="333568" y="181"/>
                </a:cubicBezTo>
                <a:cubicBezTo>
                  <a:pt x="730673" y="12784"/>
                  <a:pt x="1127777" y="679796"/>
                  <a:pt x="1524882" y="183415"/>
                </a:cubicBezTo>
                <a:cubicBezTo>
                  <a:pt x="1632597" y="48772"/>
                  <a:pt x="1740311" y="-274"/>
                  <a:pt x="1848026" y="1"/>
                </a:cubicBezTo>
                <a:close/>
              </a:path>
            </a:pathLst>
          </a:custGeom>
          <a:solidFill>
            <a:srgbClr val="68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任意多边形 29"/>
          <p:cNvSpPr/>
          <p:nvPr/>
        </p:nvSpPr>
        <p:spPr>
          <a:xfrm flipH="1">
            <a:off x="0" y="6355554"/>
            <a:ext cx="12192000" cy="626013"/>
          </a:xfrm>
          <a:custGeom>
            <a:avLst/>
            <a:gdLst>
              <a:gd name="connsiteX0" fmla="*/ 1848026 w 12192000"/>
              <a:gd name="connsiteY0" fmla="*/ 1 h 944247"/>
              <a:gd name="connsiteX1" fmla="*/ 1524882 w 12192000"/>
              <a:gd name="connsiteY1" fmla="*/ 183415 h 944247"/>
              <a:gd name="connsiteX2" fmla="*/ 333568 w 12192000"/>
              <a:gd name="connsiteY2" fmla="*/ 181 h 944247"/>
              <a:gd name="connsiteX3" fmla="*/ 0 w 12192000"/>
              <a:gd name="connsiteY3" fmla="*/ 183415 h 944247"/>
              <a:gd name="connsiteX4" fmla="*/ 0 w 12192000"/>
              <a:gd name="connsiteY4" fmla="*/ 944247 h 944247"/>
              <a:gd name="connsiteX5" fmla="*/ 12192000 w 12192000"/>
              <a:gd name="connsiteY5" fmla="*/ 944247 h 944247"/>
              <a:gd name="connsiteX6" fmla="*/ 12192000 w 12192000"/>
              <a:gd name="connsiteY6" fmla="*/ 193146 h 944247"/>
              <a:gd name="connsiteX7" fmla="*/ 10667118 w 12192000"/>
              <a:gd name="connsiteY7" fmla="*/ 193146 h 944247"/>
              <a:gd name="connsiteX8" fmla="*/ 9142236 w 12192000"/>
              <a:gd name="connsiteY8" fmla="*/ 193146 h 944247"/>
              <a:gd name="connsiteX9" fmla="*/ 9142236 w 12192000"/>
              <a:gd name="connsiteY9" fmla="*/ 193507 h 944247"/>
              <a:gd name="connsiteX10" fmla="*/ 9097259 w 12192000"/>
              <a:gd name="connsiteY10" fmla="*/ 244568 h 944247"/>
              <a:gd name="connsiteX11" fmla="*/ 7620030 w 12192000"/>
              <a:gd name="connsiteY11" fmla="*/ 190470 h 944247"/>
              <a:gd name="connsiteX12" fmla="*/ 6428715 w 12192000"/>
              <a:gd name="connsiteY12" fmla="*/ 7236 h 944247"/>
              <a:gd name="connsiteX13" fmla="*/ 6136844 w 12192000"/>
              <a:gd name="connsiteY13" fmla="*/ 142548 h 944247"/>
              <a:gd name="connsiteX14" fmla="*/ 6096852 w 12192000"/>
              <a:gd name="connsiteY14" fmla="*/ 188511 h 944247"/>
              <a:gd name="connsiteX15" fmla="*/ 6096852 w 12192000"/>
              <a:gd name="connsiteY15" fmla="*/ 186090 h 944247"/>
              <a:gd name="connsiteX16" fmla="*/ 4571971 w 12192000"/>
              <a:gd name="connsiteY16" fmla="*/ 186090 h 944247"/>
              <a:gd name="connsiteX17" fmla="*/ 3047088 w 12192000"/>
              <a:gd name="connsiteY17" fmla="*/ 186090 h 944247"/>
              <a:gd name="connsiteX18" fmla="*/ 3047088 w 12192000"/>
              <a:gd name="connsiteY18" fmla="*/ 186452 h 944247"/>
              <a:gd name="connsiteX19" fmla="*/ 3002111 w 12192000"/>
              <a:gd name="connsiteY19" fmla="*/ 237513 h 944247"/>
              <a:gd name="connsiteX20" fmla="*/ 1848026 w 12192000"/>
              <a:gd name="connsiteY20" fmla="*/ 1 h 94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2192000" h="944247">
                <a:moveTo>
                  <a:pt x="1848026" y="1"/>
                </a:moveTo>
                <a:cubicBezTo>
                  <a:pt x="1740311" y="-274"/>
                  <a:pt x="1632597" y="48772"/>
                  <a:pt x="1524882" y="183415"/>
                </a:cubicBezTo>
                <a:cubicBezTo>
                  <a:pt x="1127777" y="679796"/>
                  <a:pt x="730672" y="12784"/>
                  <a:pt x="333568" y="181"/>
                </a:cubicBezTo>
                <a:cubicBezTo>
                  <a:pt x="222378" y="-3349"/>
                  <a:pt x="111189" y="44428"/>
                  <a:pt x="0" y="183415"/>
                </a:cubicBezTo>
                <a:lnTo>
                  <a:pt x="0" y="944247"/>
                </a:lnTo>
                <a:lnTo>
                  <a:pt x="12192000" y="944247"/>
                </a:lnTo>
                <a:lnTo>
                  <a:pt x="12192000" y="193146"/>
                </a:lnTo>
                <a:cubicBezTo>
                  <a:pt x="11683706" y="828513"/>
                  <a:pt x="11175412" y="-442223"/>
                  <a:pt x="10667118" y="193146"/>
                </a:cubicBezTo>
                <a:cubicBezTo>
                  <a:pt x="10158824" y="828513"/>
                  <a:pt x="9650530" y="-442223"/>
                  <a:pt x="9142236" y="193146"/>
                </a:cubicBezTo>
                <a:lnTo>
                  <a:pt x="9142236" y="193507"/>
                </a:lnTo>
                <a:lnTo>
                  <a:pt x="9097259" y="244568"/>
                </a:lnTo>
                <a:cubicBezTo>
                  <a:pt x="8604849" y="748279"/>
                  <a:pt x="8112439" y="-425043"/>
                  <a:pt x="7620030" y="190470"/>
                </a:cubicBezTo>
                <a:cubicBezTo>
                  <a:pt x="7222925" y="686852"/>
                  <a:pt x="6825820" y="19839"/>
                  <a:pt x="6428715" y="7236"/>
                </a:cubicBezTo>
                <a:cubicBezTo>
                  <a:pt x="6331425" y="4148"/>
                  <a:pt x="6234135" y="40341"/>
                  <a:pt x="6136844" y="142548"/>
                </a:cubicBezTo>
                <a:lnTo>
                  <a:pt x="6096852" y="188511"/>
                </a:lnTo>
                <a:lnTo>
                  <a:pt x="6096852" y="186090"/>
                </a:lnTo>
                <a:cubicBezTo>
                  <a:pt x="5588559" y="821458"/>
                  <a:pt x="5080265" y="-449278"/>
                  <a:pt x="4571971" y="186090"/>
                </a:cubicBezTo>
                <a:cubicBezTo>
                  <a:pt x="4063677" y="821458"/>
                  <a:pt x="3555382" y="-449278"/>
                  <a:pt x="3047088" y="186090"/>
                </a:cubicBezTo>
                <a:lnTo>
                  <a:pt x="3047088" y="186452"/>
                </a:lnTo>
                <a:lnTo>
                  <a:pt x="3002111" y="237513"/>
                </a:lnTo>
                <a:cubicBezTo>
                  <a:pt x="2617416" y="631037"/>
                  <a:pt x="2232722" y="981"/>
                  <a:pt x="1848026" y="1"/>
                </a:cubicBezTo>
                <a:close/>
              </a:path>
            </a:pathLst>
          </a:custGeom>
          <a:solidFill>
            <a:srgbClr val="1CD8EC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59" b="42760"/>
          <a:stretch>
            <a:fillRect/>
          </a:stretch>
        </p:blipFill>
        <p:spPr>
          <a:xfrm flipH="1">
            <a:off x="1927653" y="679622"/>
            <a:ext cx="5641661" cy="605481"/>
          </a:xfrm>
          <a:prstGeom prst="rect">
            <a:avLst/>
          </a:prstGeom>
        </p:spPr>
      </p:pic>
      <p:sp>
        <p:nvSpPr>
          <p:cNvPr id="6" name="圆角矩形 5"/>
          <p:cNvSpPr/>
          <p:nvPr/>
        </p:nvSpPr>
        <p:spPr>
          <a:xfrm>
            <a:off x="1126416" y="1270169"/>
            <a:ext cx="6250567" cy="4523874"/>
          </a:xfrm>
          <a:prstGeom prst="roundRect">
            <a:avLst>
              <a:gd name="adj" fmla="val 732"/>
            </a:avLst>
          </a:prstGeom>
          <a:solidFill>
            <a:schemeClr val="bg1">
              <a:alpha val="35000"/>
            </a:schemeClr>
          </a:solidFill>
          <a:ln w="12700">
            <a:solidFill>
              <a:srgbClr val="91F0FD"/>
            </a:solidFill>
          </a:ln>
          <a:effectLst>
            <a:outerShdw blurRad="165100" dist="635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TextBox 3"/>
          <p:cNvSpPr txBox="1"/>
          <p:nvPr/>
        </p:nvSpPr>
        <p:spPr>
          <a:xfrm>
            <a:off x="1430868" y="2541298"/>
            <a:ext cx="5641661" cy="3332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一个人在高山之巅的鹰巢里，抓到了一只幼鹰，他把幼鹰带回家，养在鸡笼里。这只幼鹰和鸡一起啄食、嬉闹和休息。他以为自己是一只鸡。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这只鹰渐渐长大，羽翼丰满了，主人想把它训练成猎鹰，可是由于终日和鸡混一起，它已经变得和鸡完全一样，根本没有飞的愿望了。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主人试了各种办法，都毫无效果，最后把它带到山顶上，一把将它扔了出去。这只鹰像块石头似的，直接掉下去，慌忙之中它拼命地扑打翅膀，就这样，它终于飞了起来！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</a:pP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15000"/>
                    </a14:imgEffect>
                    <a14:imgEffect>
                      <a14:sharpenSoften amoun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2323" y="320608"/>
            <a:ext cx="2996975" cy="1997983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1270000" dist="2540000" dir="5400000" algn="ctr" rotWithShape="0">
              <a:schemeClr val="tx2">
                <a:lumMod val="50000"/>
                <a:alpha val="0"/>
              </a:schemeClr>
            </a:outerShdw>
          </a:effectLst>
        </p:spPr>
      </p:pic>
      <p:sp>
        <p:nvSpPr>
          <p:cNvPr id="9" name="TextBox 2"/>
          <p:cNvSpPr txBox="1"/>
          <p:nvPr/>
        </p:nvSpPr>
        <p:spPr>
          <a:xfrm>
            <a:off x="3133444" y="1849721"/>
            <a:ext cx="2236510" cy="4385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700"/>
              </a:lnSpc>
              <a:spcAft>
                <a:spcPts val="0"/>
              </a:spcAft>
              <a:tabLst>
                <a:tab pos="2222500" algn="l"/>
                <a:tab pos="3667125" algn="l"/>
              </a:tabLst>
            </a:pPr>
            <a:r>
              <a:rPr lang="zh-CN" altLang="en-US" sz="3200" b="1" kern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故事分享三</a:t>
            </a:r>
            <a:endParaRPr lang="zh-CN" altLang="zh-CN" sz="3200" b="1" kern="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5000" contrast="-30000"/>
                    </a14:imgEffect>
                    <a14:imgEffect>
                      <a14:sharpenSoften amoun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1164" y="2453426"/>
            <a:ext cx="3007490" cy="2007363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1270000" dist="50800" dir="5400000" algn="ctr" rotWithShape="0">
              <a:srgbClr val="000000">
                <a:alpha val="0"/>
              </a:srgbClr>
            </a:outerShdw>
            <a:reflection blurRad="1270000" stA="0" dist="1257300" dir="5400000" sy="-100000" algn="bl" rotWithShape="0"/>
          </a:effectLst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-25000"/>
                    </a14:imgEffect>
                    <a14:imgEffect>
                      <a14:sharpenSoften amoun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5075" y="4606717"/>
            <a:ext cx="3037998" cy="2016505"/>
          </a:xfrm>
          <a:prstGeom prst="rect">
            <a:avLst/>
          </a:prstGeom>
          <a:ln>
            <a:solidFill>
              <a:schemeClr val="bg1"/>
            </a:solidFill>
          </a:ln>
        </p:spPr>
      </p:pic>
      <p:grpSp>
        <p:nvGrpSpPr>
          <p:cNvPr id="12" name="组合 11"/>
          <p:cNvGrpSpPr/>
          <p:nvPr/>
        </p:nvGrpSpPr>
        <p:grpSpPr>
          <a:xfrm>
            <a:off x="614073" y="359083"/>
            <a:ext cx="1284558" cy="1284558"/>
            <a:chOff x="2132930" y="1035327"/>
            <a:chExt cx="1307248" cy="1307248"/>
          </a:xfrm>
        </p:grpSpPr>
        <p:grpSp>
          <p:nvGrpSpPr>
            <p:cNvPr id="13" name="组合 12"/>
            <p:cNvGrpSpPr/>
            <p:nvPr/>
          </p:nvGrpSpPr>
          <p:grpSpPr>
            <a:xfrm rot="20755360">
              <a:off x="2132930" y="1035327"/>
              <a:ext cx="1307248" cy="1307248"/>
              <a:chOff x="5153025" y="4019551"/>
              <a:chExt cx="1866899" cy="1866899"/>
            </a:xfrm>
          </p:grpSpPr>
          <p:sp>
            <p:nvSpPr>
              <p:cNvPr id="15" name="椭圆 14"/>
              <p:cNvSpPr/>
              <p:nvPr/>
            </p:nvSpPr>
            <p:spPr>
              <a:xfrm>
                <a:off x="5566468" y="4396051"/>
                <a:ext cx="1047657" cy="1047657"/>
              </a:xfrm>
              <a:prstGeom prst="ellipse">
                <a:avLst/>
              </a:prstGeom>
              <a:solidFill>
                <a:srgbClr val="FFC000"/>
              </a:solidFill>
              <a:ln w="22225">
                <a:solidFill>
                  <a:srgbClr val="FFC000"/>
                </a:solidFill>
              </a:ln>
              <a:effectLst>
                <a:innerShdw blurRad="241300" dist="76200">
                  <a:srgbClr val="FFFF00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16" name="组合 15"/>
              <p:cNvGrpSpPr/>
              <p:nvPr/>
            </p:nvGrpSpPr>
            <p:grpSpPr>
              <a:xfrm>
                <a:off x="6050915" y="4019551"/>
                <a:ext cx="71120" cy="1866899"/>
                <a:chOff x="6072187" y="3914775"/>
                <a:chExt cx="0" cy="2143125"/>
              </a:xfrm>
            </p:grpSpPr>
            <p:cxnSp>
              <p:nvCxnSpPr>
                <p:cNvPr id="26" name="直接连接符 25"/>
                <p:cNvCxnSpPr/>
                <p:nvPr/>
              </p:nvCxnSpPr>
              <p:spPr>
                <a:xfrm>
                  <a:off x="6072187" y="3914775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直接连接符 26"/>
                <p:cNvCxnSpPr/>
                <p:nvPr/>
              </p:nvCxnSpPr>
              <p:spPr>
                <a:xfrm>
                  <a:off x="6072187" y="5810250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7" name="组合 16"/>
              <p:cNvGrpSpPr/>
              <p:nvPr/>
            </p:nvGrpSpPr>
            <p:grpSpPr>
              <a:xfrm rot="16200000">
                <a:off x="6050915" y="4019551"/>
                <a:ext cx="71120" cy="1866899"/>
                <a:chOff x="6072187" y="3914775"/>
                <a:chExt cx="0" cy="2143125"/>
              </a:xfrm>
            </p:grpSpPr>
            <p:cxnSp>
              <p:nvCxnSpPr>
                <p:cNvPr id="24" name="直接连接符 23"/>
                <p:cNvCxnSpPr/>
                <p:nvPr/>
              </p:nvCxnSpPr>
              <p:spPr>
                <a:xfrm>
                  <a:off x="6072187" y="3914775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直接连接符 24"/>
                <p:cNvCxnSpPr/>
                <p:nvPr/>
              </p:nvCxnSpPr>
              <p:spPr>
                <a:xfrm>
                  <a:off x="6072187" y="5810250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8" name="组合 17"/>
              <p:cNvGrpSpPr/>
              <p:nvPr/>
            </p:nvGrpSpPr>
            <p:grpSpPr>
              <a:xfrm rot="2700000">
                <a:off x="6050915" y="4019551"/>
                <a:ext cx="71120" cy="1866899"/>
                <a:chOff x="6072187" y="3914775"/>
                <a:chExt cx="0" cy="2143125"/>
              </a:xfrm>
            </p:grpSpPr>
            <p:cxnSp>
              <p:nvCxnSpPr>
                <p:cNvPr id="22" name="直接连接符 21"/>
                <p:cNvCxnSpPr/>
                <p:nvPr/>
              </p:nvCxnSpPr>
              <p:spPr>
                <a:xfrm>
                  <a:off x="6072187" y="3914775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直接连接符 22"/>
                <p:cNvCxnSpPr/>
                <p:nvPr/>
              </p:nvCxnSpPr>
              <p:spPr>
                <a:xfrm>
                  <a:off x="6072187" y="5810250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9" name="组合 18"/>
              <p:cNvGrpSpPr/>
              <p:nvPr/>
            </p:nvGrpSpPr>
            <p:grpSpPr>
              <a:xfrm rot="18900000" flipH="1">
                <a:off x="6050915" y="4019551"/>
                <a:ext cx="71120" cy="1866899"/>
                <a:chOff x="6072187" y="3914775"/>
                <a:chExt cx="0" cy="2143125"/>
              </a:xfrm>
            </p:grpSpPr>
            <p:cxnSp>
              <p:nvCxnSpPr>
                <p:cNvPr id="20" name="直接连接符 19"/>
                <p:cNvCxnSpPr/>
                <p:nvPr/>
              </p:nvCxnSpPr>
              <p:spPr>
                <a:xfrm>
                  <a:off x="6072187" y="3914775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直接连接符 20"/>
                <p:cNvCxnSpPr/>
                <p:nvPr/>
              </p:nvCxnSpPr>
              <p:spPr>
                <a:xfrm>
                  <a:off x="6072187" y="5810250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4" name="弧形 13"/>
            <p:cNvSpPr/>
            <p:nvPr/>
          </p:nvSpPr>
          <p:spPr>
            <a:xfrm>
              <a:off x="2477044" y="1366932"/>
              <a:ext cx="594214" cy="594214"/>
            </a:xfrm>
            <a:prstGeom prst="arc">
              <a:avLst/>
            </a:prstGeom>
            <a:ln w="508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8" name="组合 27"/>
          <p:cNvGrpSpPr/>
          <p:nvPr/>
        </p:nvGrpSpPr>
        <p:grpSpPr>
          <a:xfrm flipH="1">
            <a:off x="661789" y="705551"/>
            <a:ext cx="2279120" cy="1429457"/>
            <a:chOff x="594424" y="1153191"/>
            <a:chExt cx="2605976" cy="1634460"/>
          </a:xfrm>
        </p:grpSpPr>
        <p:sp>
          <p:nvSpPr>
            <p:cNvPr id="29" name="任意多边形 9"/>
            <p:cNvSpPr/>
            <p:nvPr/>
          </p:nvSpPr>
          <p:spPr>
            <a:xfrm>
              <a:off x="616196" y="1175175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noFill/>
            </a:ln>
            <a:effectLst>
              <a:outerShdw blurRad="152400" dist="889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任意多边形 10"/>
            <p:cNvSpPr/>
            <p:nvPr/>
          </p:nvSpPr>
          <p:spPr>
            <a:xfrm>
              <a:off x="594424" y="1153191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innerShdw blurRad="355600" dist="101600" dir="3600000">
                <a:srgbClr val="19B4C9">
                  <a:alpha val="51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42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4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4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4" fill="hold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47" presetClass="entr" presetSubtype="0" fill="hold" grpId="0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9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0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2" presetClass="entr" presetSubtype="1" fill="hold" nodeType="withEffect" p14:presetBounceEnd="50000">
                                      <p:stCondLst>
                                        <p:cond delay="425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4" dur="12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5" dur="12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10" presetClass="entr" presetSubtype="0" fill="hold" nodeType="withEffect">
                                      <p:stCondLst>
                                        <p:cond delay="50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8" presetClass="emph" presetSubtype="0" fill="hold" nodeType="withEffect">
                                      <p:stCondLst>
                                        <p:cond delay="5500"/>
                                      </p:stCondLst>
                                      <p:childTnLst>
                                        <p:animRot by="5400000">
                                          <p:cBhvr>
                                            <p:cTn id="40" dur="5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1" presetID="42" presetClass="entr" presetSubtype="0" fill="hold" nodeType="withEffect">
                                      <p:stCondLst>
                                        <p:cond delay="55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3" dur="10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4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6" presetID="42" presetClass="entr" presetSubtype="0" fill="hold" grpId="0" nodeType="withEffect">
                                      <p:stCondLst>
                                        <p:cond delay="650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8" dur="1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9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1" presetID="22" presetClass="entr" presetSubtype="1" fill="hold" grpId="0" nodeType="withEffect">
                                      <p:stCondLst>
                                        <p:cond delay="750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3" dur="275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  <p:bldP spid="4" grpId="0" animBg="1"/>
          <p:bldP spid="6" grpId="0" animBg="1"/>
          <p:bldP spid="7" grpId="0"/>
          <p:bldP spid="9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42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4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4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4" fill="hold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47" presetClass="entr" presetSubtype="0" fill="hold" grpId="0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9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0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2" presetClass="entr" presetSubtype="1" fill="hold" nodeType="withEffect">
                                      <p:stCondLst>
                                        <p:cond delay="425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12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12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10" presetClass="entr" presetSubtype="0" fill="hold" nodeType="withEffect">
                                      <p:stCondLst>
                                        <p:cond delay="50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8" presetClass="emph" presetSubtype="0" fill="hold" nodeType="withEffect">
                                      <p:stCondLst>
                                        <p:cond delay="5500"/>
                                      </p:stCondLst>
                                      <p:childTnLst>
                                        <p:animRot by="5400000">
                                          <p:cBhvr>
                                            <p:cTn id="40" dur="5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1" presetID="42" presetClass="entr" presetSubtype="0" fill="hold" nodeType="withEffect">
                                      <p:stCondLst>
                                        <p:cond delay="55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3" dur="10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4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6" presetID="42" presetClass="entr" presetSubtype="0" fill="hold" grpId="0" nodeType="withEffect">
                                      <p:stCondLst>
                                        <p:cond delay="650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8" dur="1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9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1" presetID="22" presetClass="entr" presetSubtype="1" fill="hold" grpId="0" nodeType="withEffect">
                                      <p:stCondLst>
                                        <p:cond delay="750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3" dur="275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  <p:bldP spid="4" grpId="0" animBg="1"/>
          <p:bldP spid="6" grpId="0" animBg="1"/>
          <p:bldP spid="7" grpId="0"/>
          <p:bldP spid="9" grpId="0"/>
        </p:bld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-152400"/>
            <a:ext cx="12192000" cy="7010400"/>
          </a:xfrm>
          <a:prstGeom prst="rect">
            <a:avLst/>
          </a:prstGeom>
          <a:solidFill>
            <a:srgbClr val="19B4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 rot="19781084">
            <a:off x="7110810" y="3657732"/>
            <a:ext cx="6400536" cy="6400536"/>
            <a:chOff x="2926928" y="1662109"/>
            <a:chExt cx="7213504" cy="7213504"/>
          </a:xfrm>
        </p:grpSpPr>
        <p:sp>
          <p:nvSpPr>
            <p:cNvPr id="4" name="弧形 3"/>
            <p:cNvSpPr/>
            <p:nvPr/>
          </p:nvSpPr>
          <p:spPr>
            <a:xfrm>
              <a:off x="3704970" y="2049511"/>
              <a:ext cx="5852160" cy="5852160"/>
            </a:xfrm>
            <a:prstGeom prst="arc">
              <a:avLst>
                <a:gd name="adj1" fmla="val 12896403"/>
                <a:gd name="adj2" fmla="val 10133"/>
              </a:avLst>
            </a:prstGeom>
            <a:ln w="25400">
              <a:solidFill>
                <a:srgbClr val="64E4F2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弧形 4"/>
            <p:cNvSpPr/>
            <p:nvPr/>
          </p:nvSpPr>
          <p:spPr>
            <a:xfrm>
              <a:off x="3513852" y="1955556"/>
              <a:ext cx="6197699" cy="6197699"/>
            </a:xfrm>
            <a:prstGeom prst="arc">
              <a:avLst>
                <a:gd name="adj1" fmla="val 12978761"/>
                <a:gd name="adj2" fmla="val 20767141"/>
              </a:avLst>
            </a:prstGeom>
            <a:ln w="25400">
              <a:solidFill>
                <a:srgbClr val="AEE34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弧形 5"/>
            <p:cNvSpPr/>
            <p:nvPr/>
          </p:nvSpPr>
          <p:spPr>
            <a:xfrm>
              <a:off x="3334777" y="1872224"/>
              <a:ext cx="6525946" cy="6525946"/>
            </a:xfrm>
            <a:prstGeom prst="arc">
              <a:avLst>
                <a:gd name="adj1" fmla="val 12609225"/>
                <a:gd name="adj2" fmla="val 20865703"/>
              </a:avLst>
            </a:prstGeom>
            <a:ln w="25400">
              <a:solidFill>
                <a:srgbClr val="FFE285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弧形 6"/>
            <p:cNvSpPr/>
            <p:nvPr/>
          </p:nvSpPr>
          <p:spPr>
            <a:xfrm>
              <a:off x="3169038" y="1766080"/>
              <a:ext cx="6819023" cy="6819023"/>
            </a:xfrm>
            <a:prstGeom prst="arc">
              <a:avLst>
                <a:gd name="adj1" fmla="val 12702920"/>
                <a:gd name="adj2" fmla="val 20806087"/>
              </a:avLst>
            </a:prstGeom>
            <a:ln w="25400">
              <a:solidFill>
                <a:srgbClr val="FECFA8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弧形 7"/>
            <p:cNvSpPr/>
            <p:nvPr/>
          </p:nvSpPr>
          <p:spPr>
            <a:xfrm>
              <a:off x="2926928" y="1662109"/>
              <a:ext cx="7213504" cy="7213504"/>
            </a:xfrm>
            <a:prstGeom prst="arc">
              <a:avLst>
                <a:gd name="adj1" fmla="val 12760739"/>
                <a:gd name="adj2" fmla="val 20631879"/>
              </a:avLst>
            </a:prstGeom>
            <a:ln w="25400">
              <a:solidFill>
                <a:srgbClr val="FFB7C3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47" t="42269" r="25874" b="19399"/>
          <a:stretch>
            <a:fillRect/>
          </a:stretch>
        </p:blipFill>
        <p:spPr>
          <a:xfrm>
            <a:off x="8734390" y="2491750"/>
            <a:ext cx="2813538" cy="1107456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3734976" y="2890522"/>
            <a:ext cx="454046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这几个故事给你什么启示</a:t>
            </a:r>
          </a:p>
        </p:txBody>
      </p:sp>
      <p:grpSp>
        <p:nvGrpSpPr>
          <p:cNvPr id="12" name="组合 11"/>
          <p:cNvGrpSpPr/>
          <p:nvPr/>
        </p:nvGrpSpPr>
        <p:grpSpPr>
          <a:xfrm>
            <a:off x="1" y="4537569"/>
            <a:ext cx="12191999" cy="2326243"/>
            <a:chOff x="1" y="4546271"/>
            <a:chExt cx="12191999" cy="2326243"/>
          </a:xfrm>
        </p:grpSpPr>
        <p:sp>
          <p:nvSpPr>
            <p:cNvPr id="13" name="任意多边形 4"/>
            <p:cNvSpPr/>
            <p:nvPr/>
          </p:nvSpPr>
          <p:spPr>
            <a:xfrm>
              <a:off x="1" y="4546271"/>
              <a:ext cx="12191999" cy="2311729"/>
            </a:xfrm>
            <a:custGeom>
              <a:avLst/>
              <a:gdLst>
                <a:gd name="connsiteX0" fmla="*/ 12191999 w 12191999"/>
                <a:gd name="connsiteY0" fmla="*/ 0 h 2311729"/>
                <a:gd name="connsiteX1" fmla="*/ 12191999 w 12191999"/>
                <a:gd name="connsiteY1" fmla="*/ 2311729 h 2311729"/>
                <a:gd name="connsiteX2" fmla="*/ 0 w 12191999"/>
                <a:gd name="connsiteY2" fmla="*/ 2311729 h 2311729"/>
                <a:gd name="connsiteX3" fmla="*/ 0 w 12191999"/>
                <a:gd name="connsiteY3" fmla="*/ 2020458 h 2311729"/>
                <a:gd name="connsiteX4" fmla="*/ 0 w 12191999"/>
                <a:gd name="connsiteY4" fmla="*/ 237172 h 2311729"/>
                <a:gd name="connsiteX5" fmla="*/ 63480 w 12191999"/>
                <a:gd name="connsiteY5" fmla="*/ 213939 h 2311729"/>
                <a:gd name="connsiteX6" fmla="*/ 348343 w 12191999"/>
                <a:gd name="connsiteY6" fmla="*/ 170871 h 2311729"/>
                <a:gd name="connsiteX7" fmla="*/ 1306287 w 12191999"/>
                <a:gd name="connsiteY7" fmla="*/ 1128815 h 2311729"/>
                <a:gd name="connsiteX8" fmla="*/ 1286825 w 12191999"/>
                <a:gd name="connsiteY8" fmla="*/ 1321874 h 2311729"/>
                <a:gd name="connsiteX9" fmla="*/ 1256605 w 12191999"/>
                <a:gd name="connsiteY9" fmla="*/ 1419229 h 2311729"/>
                <a:gd name="connsiteX10" fmla="*/ 1344679 w 12191999"/>
                <a:gd name="connsiteY10" fmla="*/ 1371424 h 2311729"/>
                <a:gd name="connsiteX11" fmla="*/ 1683656 w 12191999"/>
                <a:gd name="connsiteY11" fmla="*/ 1302987 h 2311729"/>
                <a:gd name="connsiteX12" fmla="*/ 2299446 w 12191999"/>
                <a:gd name="connsiteY12" fmla="*/ 1558056 h 2311729"/>
                <a:gd name="connsiteX13" fmla="*/ 2381189 w 12191999"/>
                <a:gd name="connsiteY13" fmla="*/ 1657129 h 2311729"/>
                <a:gd name="connsiteX14" fmla="*/ 2427737 w 12191999"/>
                <a:gd name="connsiteY14" fmla="*/ 1596410 h 2311729"/>
                <a:gd name="connsiteX15" fmla="*/ 3069771 w 12191999"/>
                <a:gd name="connsiteY15" fmla="*/ 1302987 h 2311729"/>
                <a:gd name="connsiteX16" fmla="*/ 3544503 w 12191999"/>
                <a:gd name="connsiteY16" fmla="*/ 1447998 h 2311729"/>
                <a:gd name="connsiteX17" fmla="*/ 3657745 w 12191999"/>
                <a:gd name="connsiteY17" fmla="*/ 1541431 h 2311729"/>
                <a:gd name="connsiteX18" fmla="*/ 3713651 w 12191999"/>
                <a:gd name="connsiteY18" fmla="*/ 1519404 h 2311729"/>
                <a:gd name="connsiteX19" fmla="*/ 3897086 w 12191999"/>
                <a:gd name="connsiteY19" fmla="*/ 1491671 h 2311729"/>
                <a:gd name="connsiteX20" fmla="*/ 4241977 w 12191999"/>
                <a:gd name="connsiteY20" fmla="*/ 1597020 h 2311729"/>
                <a:gd name="connsiteX21" fmla="*/ 4317999 w 12191999"/>
                <a:gd name="connsiteY21" fmla="*/ 1659743 h 2311729"/>
                <a:gd name="connsiteX22" fmla="*/ 4359994 w 12191999"/>
                <a:gd name="connsiteY22" fmla="*/ 1582372 h 2311729"/>
                <a:gd name="connsiteX23" fmla="*/ 5021945 w 12191999"/>
                <a:gd name="connsiteY23" fmla="*/ 1230415 h 2311729"/>
                <a:gd name="connsiteX24" fmla="*/ 5757498 w 12191999"/>
                <a:gd name="connsiteY24" fmla="*/ 1717972 h 2311729"/>
                <a:gd name="connsiteX25" fmla="*/ 5775109 w 12191999"/>
                <a:gd name="connsiteY25" fmla="*/ 1774705 h 2311729"/>
                <a:gd name="connsiteX26" fmla="*/ 5877396 w 12191999"/>
                <a:gd name="connsiteY26" fmla="*/ 1742952 h 2311729"/>
                <a:gd name="connsiteX27" fmla="*/ 5994403 w 12191999"/>
                <a:gd name="connsiteY27" fmla="*/ 1731157 h 2311729"/>
                <a:gd name="connsiteX28" fmla="*/ 6319003 w 12191999"/>
                <a:gd name="connsiteY28" fmla="*/ 1830310 h 2311729"/>
                <a:gd name="connsiteX29" fmla="*/ 6349718 w 12191999"/>
                <a:gd name="connsiteY29" fmla="*/ 1855653 h 2311729"/>
                <a:gd name="connsiteX30" fmla="*/ 6372196 w 12191999"/>
                <a:gd name="connsiteY30" fmla="*/ 1783240 h 2311729"/>
                <a:gd name="connsiteX31" fmla="*/ 7228113 w 12191999"/>
                <a:gd name="connsiteY31" fmla="*/ 1215901 h 2311729"/>
                <a:gd name="connsiteX32" fmla="*/ 7884955 w 12191999"/>
                <a:gd name="connsiteY32" fmla="*/ 1487974 h 2311729"/>
                <a:gd name="connsiteX33" fmla="*/ 7933395 w 12191999"/>
                <a:gd name="connsiteY33" fmla="*/ 1546684 h 2311729"/>
                <a:gd name="connsiteX34" fmla="*/ 8036368 w 12191999"/>
                <a:gd name="connsiteY34" fmla="*/ 1487498 h 2311729"/>
                <a:gd name="connsiteX35" fmla="*/ 8432799 w 12191999"/>
                <a:gd name="connsiteY35" fmla="*/ 1397328 h 2311729"/>
                <a:gd name="connsiteX36" fmla="*/ 9191035 w 12191999"/>
                <a:gd name="connsiteY36" fmla="*/ 1800479 h 2311729"/>
                <a:gd name="connsiteX37" fmla="*/ 9210518 w 12191999"/>
                <a:gd name="connsiteY37" fmla="*/ 1836373 h 2311729"/>
                <a:gd name="connsiteX38" fmla="*/ 9258709 w 12191999"/>
                <a:gd name="connsiteY38" fmla="*/ 1810216 h 2311729"/>
                <a:gd name="connsiteX39" fmla="*/ 9470570 w 12191999"/>
                <a:gd name="connsiteY39" fmla="*/ 1767443 h 2311729"/>
                <a:gd name="connsiteX40" fmla="*/ 9682431 w 12191999"/>
                <a:gd name="connsiteY40" fmla="*/ 1810216 h 2311729"/>
                <a:gd name="connsiteX41" fmla="*/ 9768141 w 12191999"/>
                <a:gd name="connsiteY41" fmla="*/ 1856738 h 2311729"/>
                <a:gd name="connsiteX42" fmla="*/ 9791010 w 12191999"/>
                <a:gd name="connsiteY42" fmla="*/ 1783067 h 2311729"/>
                <a:gd name="connsiteX43" fmla="*/ 10570028 w 12191999"/>
                <a:gd name="connsiteY43" fmla="*/ 1266699 h 2311729"/>
                <a:gd name="connsiteX44" fmla="*/ 10821441 w 12191999"/>
                <a:gd name="connsiteY44" fmla="*/ 1304709 h 2311729"/>
                <a:gd name="connsiteX45" fmla="*/ 10893902 w 12191999"/>
                <a:gd name="connsiteY45" fmla="*/ 1333259 h 2311729"/>
                <a:gd name="connsiteX46" fmla="*/ 10916253 w 12191999"/>
                <a:gd name="connsiteY46" fmla="*/ 1261255 h 2311729"/>
                <a:gd name="connsiteX47" fmla="*/ 11444514 w 12191999"/>
                <a:gd name="connsiteY47" fmla="*/ 911100 h 2311729"/>
                <a:gd name="connsiteX48" fmla="*/ 11446790 w 12191999"/>
                <a:gd name="connsiteY48" fmla="*/ 911330 h 2311729"/>
                <a:gd name="connsiteX49" fmla="*/ 11437256 w 12191999"/>
                <a:gd name="connsiteY49" fmla="*/ 816759 h 2311729"/>
                <a:gd name="connsiteX50" fmla="*/ 12173467 w 12191999"/>
                <a:gd name="connsiteY50" fmla="*/ 936 h 2311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2191999" h="2311729">
                  <a:moveTo>
                    <a:pt x="12191999" y="0"/>
                  </a:moveTo>
                  <a:lnTo>
                    <a:pt x="12191999" y="2311729"/>
                  </a:lnTo>
                  <a:lnTo>
                    <a:pt x="0" y="2311729"/>
                  </a:lnTo>
                  <a:lnTo>
                    <a:pt x="0" y="2020458"/>
                  </a:lnTo>
                  <a:lnTo>
                    <a:pt x="0" y="237172"/>
                  </a:lnTo>
                  <a:lnTo>
                    <a:pt x="63480" y="213939"/>
                  </a:lnTo>
                  <a:cubicBezTo>
                    <a:pt x="153468" y="185949"/>
                    <a:pt x="249145" y="170871"/>
                    <a:pt x="348343" y="170871"/>
                  </a:cubicBezTo>
                  <a:cubicBezTo>
                    <a:pt x="877401" y="170871"/>
                    <a:pt x="1306287" y="599757"/>
                    <a:pt x="1306287" y="1128815"/>
                  </a:cubicBezTo>
                  <a:cubicBezTo>
                    <a:pt x="1306287" y="1194948"/>
                    <a:pt x="1299586" y="1259515"/>
                    <a:pt x="1286825" y="1321874"/>
                  </a:cubicBezTo>
                  <a:lnTo>
                    <a:pt x="1256605" y="1419229"/>
                  </a:lnTo>
                  <a:lnTo>
                    <a:pt x="1344679" y="1371424"/>
                  </a:lnTo>
                  <a:cubicBezTo>
                    <a:pt x="1448867" y="1327356"/>
                    <a:pt x="1563416" y="1302987"/>
                    <a:pt x="1683656" y="1302987"/>
                  </a:cubicBezTo>
                  <a:cubicBezTo>
                    <a:pt x="1924137" y="1302987"/>
                    <a:pt x="2141852" y="1400461"/>
                    <a:pt x="2299446" y="1558056"/>
                  </a:cubicBezTo>
                  <a:lnTo>
                    <a:pt x="2381189" y="1657129"/>
                  </a:lnTo>
                  <a:lnTo>
                    <a:pt x="2427737" y="1596410"/>
                  </a:lnTo>
                  <a:cubicBezTo>
                    <a:pt x="2583425" y="1416679"/>
                    <a:pt x="2813321" y="1302987"/>
                    <a:pt x="3069771" y="1302987"/>
                  </a:cubicBezTo>
                  <a:cubicBezTo>
                    <a:pt x="3245622" y="1302987"/>
                    <a:pt x="3408987" y="1356446"/>
                    <a:pt x="3544503" y="1447998"/>
                  </a:cubicBezTo>
                  <a:lnTo>
                    <a:pt x="3657745" y="1541431"/>
                  </a:lnTo>
                  <a:lnTo>
                    <a:pt x="3713651" y="1519404"/>
                  </a:lnTo>
                  <a:cubicBezTo>
                    <a:pt x="3771598" y="1501381"/>
                    <a:pt x="3833208" y="1491671"/>
                    <a:pt x="3897086" y="1491671"/>
                  </a:cubicBezTo>
                  <a:cubicBezTo>
                    <a:pt x="4024841" y="1491671"/>
                    <a:pt x="4143526" y="1530508"/>
                    <a:pt x="4241977" y="1597020"/>
                  </a:cubicBezTo>
                  <a:lnTo>
                    <a:pt x="4317999" y="1659743"/>
                  </a:lnTo>
                  <a:lnTo>
                    <a:pt x="4359994" y="1582372"/>
                  </a:lnTo>
                  <a:cubicBezTo>
                    <a:pt x="4503453" y="1370026"/>
                    <a:pt x="4746395" y="1230415"/>
                    <a:pt x="5021945" y="1230415"/>
                  </a:cubicBezTo>
                  <a:cubicBezTo>
                    <a:pt x="5352605" y="1230415"/>
                    <a:pt x="5636309" y="1431455"/>
                    <a:pt x="5757498" y="1717972"/>
                  </a:cubicBezTo>
                  <a:lnTo>
                    <a:pt x="5775109" y="1774705"/>
                  </a:lnTo>
                  <a:lnTo>
                    <a:pt x="5877396" y="1742952"/>
                  </a:lnTo>
                  <a:cubicBezTo>
                    <a:pt x="5915189" y="1735219"/>
                    <a:pt x="5954321" y="1731157"/>
                    <a:pt x="5994403" y="1731157"/>
                  </a:cubicBezTo>
                  <a:cubicBezTo>
                    <a:pt x="6114640" y="1731157"/>
                    <a:pt x="6226343" y="1767710"/>
                    <a:pt x="6319003" y="1830310"/>
                  </a:cubicBezTo>
                  <a:lnTo>
                    <a:pt x="6349718" y="1855653"/>
                  </a:lnTo>
                  <a:lnTo>
                    <a:pt x="6372196" y="1783240"/>
                  </a:lnTo>
                  <a:cubicBezTo>
                    <a:pt x="6513213" y="1449839"/>
                    <a:pt x="6843343" y="1215901"/>
                    <a:pt x="7228113" y="1215901"/>
                  </a:cubicBezTo>
                  <a:cubicBezTo>
                    <a:pt x="7484626" y="1215901"/>
                    <a:pt x="7716855" y="1319874"/>
                    <a:pt x="7884955" y="1487974"/>
                  </a:cubicBezTo>
                  <a:lnTo>
                    <a:pt x="7933395" y="1546684"/>
                  </a:lnTo>
                  <a:lnTo>
                    <a:pt x="8036368" y="1487498"/>
                  </a:lnTo>
                  <a:cubicBezTo>
                    <a:pt x="8156294" y="1429711"/>
                    <a:pt x="8290765" y="1397328"/>
                    <a:pt x="8432799" y="1397328"/>
                  </a:cubicBezTo>
                  <a:cubicBezTo>
                    <a:pt x="8748430" y="1397328"/>
                    <a:pt x="9026710" y="1557246"/>
                    <a:pt x="9191035" y="1800479"/>
                  </a:cubicBezTo>
                  <a:lnTo>
                    <a:pt x="9210518" y="1836373"/>
                  </a:lnTo>
                  <a:lnTo>
                    <a:pt x="9258709" y="1810216"/>
                  </a:lnTo>
                  <a:cubicBezTo>
                    <a:pt x="9323827" y="1782674"/>
                    <a:pt x="9395420" y="1767443"/>
                    <a:pt x="9470570" y="1767443"/>
                  </a:cubicBezTo>
                  <a:cubicBezTo>
                    <a:pt x="9545720" y="1767443"/>
                    <a:pt x="9617313" y="1782674"/>
                    <a:pt x="9682431" y="1810216"/>
                  </a:cubicBezTo>
                  <a:lnTo>
                    <a:pt x="9768141" y="1856738"/>
                  </a:lnTo>
                  <a:lnTo>
                    <a:pt x="9791010" y="1783067"/>
                  </a:lnTo>
                  <a:cubicBezTo>
                    <a:pt x="9919358" y="1479619"/>
                    <a:pt x="10219827" y="1266699"/>
                    <a:pt x="10570028" y="1266699"/>
                  </a:cubicBezTo>
                  <a:cubicBezTo>
                    <a:pt x="10657578" y="1266699"/>
                    <a:pt x="10742020" y="1280007"/>
                    <a:pt x="10821441" y="1304709"/>
                  </a:cubicBezTo>
                  <a:lnTo>
                    <a:pt x="10893902" y="1333259"/>
                  </a:lnTo>
                  <a:lnTo>
                    <a:pt x="10916253" y="1261255"/>
                  </a:lnTo>
                  <a:cubicBezTo>
                    <a:pt x="11003287" y="1055484"/>
                    <a:pt x="11207039" y="911100"/>
                    <a:pt x="11444514" y="911100"/>
                  </a:cubicBezTo>
                  <a:lnTo>
                    <a:pt x="11446790" y="911330"/>
                  </a:lnTo>
                  <a:lnTo>
                    <a:pt x="11437256" y="816759"/>
                  </a:lnTo>
                  <a:cubicBezTo>
                    <a:pt x="11437256" y="392161"/>
                    <a:pt x="11759948" y="42931"/>
                    <a:pt x="12173467" y="93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90500" dir="16200000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5"/>
            <p:cNvSpPr/>
            <p:nvPr/>
          </p:nvSpPr>
          <p:spPr>
            <a:xfrm>
              <a:off x="1" y="4560785"/>
              <a:ext cx="12191999" cy="2311729"/>
            </a:xfrm>
            <a:custGeom>
              <a:avLst/>
              <a:gdLst>
                <a:gd name="connsiteX0" fmla="*/ 12191999 w 12191999"/>
                <a:gd name="connsiteY0" fmla="*/ 0 h 2311729"/>
                <a:gd name="connsiteX1" fmla="*/ 12191999 w 12191999"/>
                <a:gd name="connsiteY1" fmla="*/ 2311729 h 2311729"/>
                <a:gd name="connsiteX2" fmla="*/ 0 w 12191999"/>
                <a:gd name="connsiteY2" fmla="*/ 2311729 h 2311729"/>
                <a:gd name="connsiteX3" fmla="*/ 0 w 12191999"/>
                <a:gd name="connsiteY3" fmla="*/ 2020458 h 2311729"/>
                <a:gd name="connsiteX4" fmla="*/ 0 w 12191999"/>
                <a:gd name="connsiteY4" fmla="*/ 237172 h 2311729"/>
                <a:gd name="connsiteX5" fmla="*/ 63480 w 12191999"/>
                <a:gd name="connsiteY5" fmla="*/ 213939 h 2311729"/>
                <a:gd name="connsiteX6" fmla="*/ 348343 w 12191999"/>
                <a:gd name="connsiteY6" fmla="*/ 170871 h 2311729"/>
                <a:gd name="connsiteX7" fmla="*/ 1306287 w 12191999"/>
                <a:gd name="connsiteY7" fmla="*/ 1128815 h 2311729"/>
                <a:gd name="connsiteX8" fmla="*/ 1286825 w 12191999"/>
                <a:gd name="connsiteY8" fmla="*/ 1321874 h 2311729"/>
                <a:gd name="connsiteX9" fmla="*/ 1256605 w 12191999"/>
                <a:gd name="connsiteY9" fmla="*/ 1419229 h 2311729"/>
                <a:gd name="connsiteX10" fmla="*/ 1344679 w 12191999"/>
                <a:gd name="connsiteY10" fmla="*/ 1371424 h 2311729"/>
                <a:gd name="connsiteX11" fmla="*/ 1683656 w 12191999"/>
                <a:gd name="connsiteY11" fmla="*/ 1302987 h 2311729"/>
                <a:gd name="connsiteX12" fmla="*/ 2299446 w 12191999"/>
                <a:gd name="connsiteY12" fmla="*/ 1558056 h 2311729"/>
                <a:gd name="connsiteX13" fmla="*/ 2381189 w 12191999"/>
                <a:gd name="connsiteY13" fmla="*/ 1657129 h 2311729"/>
                <a:gd name="connsiteX14" fmla="*/ 2427737 w 12191999"/>
                <a:gd name="connsiteY14" fmla="*/ 1596410 h 2311729"/>
                <a:gd name="connsiteX15" fmla="*/ 3069771 w 12191999"/>
                <a:gd name="connsiteY15" fmla="*/ 1302987 h 2311729"/>
                <a:gd name="connsiteX16" fmla="*/ 3544503 w 12191999"/>
                <a:gd name="connsiteY16" fmla="*/ 1447998 h 2311729"/>
                <a:gd name="connsiteX17" fmla="*/ 3657745 w 12191999"/>
                <a:gd name="connsiteY17" fmla="*/ 1541431 h 2311729"/>
                <a:gd name="connsiteX18" fmla="*/ 3713651 w 12191999"/>
                <a:gd name="connsiteY18" fmla="*/ 1519404 h 2311729"/>
                <a:gd name="connsiteX19" fmla="*/ 3897086 w 12191999"/>
                <a:gd name="connsiteY19" fmla="*/ 1491671 h 2311729"/>
                <a:gd name="connsiteX20" fmla="*/ 4241977 w 12191999"/>
                <a:gd name="connsiteY20" fmla="*/ 1597020 h 2311729"/>
                <a:gd name="connsiteX21" fmla="*/ 4317999 w 12191999"/>
                <a:gd name="connsiteY21" fmla="*/ 1659743 h 2311729"/>
                <a:gd name="connsiteX22" fmla="*/ 4359994 w 12191999"/>
                <a:gd name="connsiteY22" fmla="*/ 1582372 h 2311729"/>
                <a:gd name="connsiteX23" fmla="*/ 5021945 w 12191999"/>
                <a:gd name="connsiteY23" fmla="*/ 1230415 h 2311729"/>
                <a:gd name="connsiteX24" fmla="*/ 5757498 w 12191999"/>
                <a:gd name="connsiteY24" fmla="*/ 1717972 h 2311729"/>
                <a:gd name="connsiteX25" fmla="*/ 5775109 w 12191999"/>
                <a:gd name="connsiteY25" fmla="*/ 1774705 h 2311729"/>
                <a:gd name="connsiteX26" fmla="*/ 5877396 w 12191999"/>
                <a:gd name="connsiteY26" fmla="*/ 1742952 h 2311729"/>
                <a:gd name="connsiteX27" fmla="*/ 5994403 w 12191999"/>
                <a:gd name="connsiteY27" fmla="*/ 1731157 h 2311729"/>
                <a:gd name="connsiteX28" fmla="*/ 6319003 w 12191999"/>
                <a:gd name="connsiteY28" fmla="*/ 1830310 h 2311729"/>
                <a:gd name="connsiteX29" fmla="*/ 6349718 w 12191999"/>
                <a:gd name="connsiteY29" fmla="*/ 1855653 h 2311729"/>
                <a:gd name="connsiteX30" fmla="*/ 6372196 w 12191999"/>
                <a:gd name="connsiteY30" fmla="*/ 1783240 h 2311729"/>
                <a:gd name="connsiteX31" fmla="*/ 7228113 w 12191999"/>
                <a:gd name="connsiteY31" fmla="*/ 1215901 h 2311729"/>
                <a:gd name="connsiteX32" fmla="*/ 7884955 w 12191999"/>
                <a:gd name="connsiteY32" fmla="*/ 1487974 h 2311729"/>
                <a:gd name="connsiteX33" fmla="*/ 7933395 w 12191999"/>
                <a:gd name="connsiteY33" fmla="*/ 1546684 h 2311729"/>
                <a:gd name="connsiteX34" fmla="*/ 8036368 w 12191999"/>
                <a:gd name="connsiteY34" fmla="*/ 1487498 h 2311729"/>
                <a:gd name="connsiteX35" fmla="*/ 8432799 w 12191999"/>
                <a:gd name="connsiteY35" fmla="*/ 1397328 h 2311729"/>
                <a:gd name="connsiteX36" fmla="*/ 9191035 w 12191999"/>
                <a:gd name="connsiteY36" fmla="*/ 1800479 h 2311729"/>
                <a:gd name="connsiteX37" fmla="*/ 9210518 w 12191999"/>
                <a:gd name="connsiteY37" fmla="*/ 1836373 h 2311729"/>
                <a:gd name="connsiteX38" fmla="*/ 9258709 w 12191999"/>
                <a:gd name="connsiteY38" fmla="*/ 1810216 h 2311729"/>
                <a:gd name="connsiteX39" fmla="*/ 9470570 w 12191999"/>
                <a:gd name="connsiteY39" fmla="*/ 1767443 h 2311729"/>
                <a:gd name="connsiteX40" fmla="*/ 9682431 w 12191999"/>
                <a:gd name="connsiteY40" fmla="*/ 1810216 h 2311729"/>
                <a:gd name="connsiteX41" fmla="*/ 9768141 w 12191999"/>
                <a:gd name="connsiteY41" fmla="*/ 1856738 h 2311729"/>
                <a:gd name="connsiteX42" fmla="*/ 9791010 w 12191999"/>
                <a:gd name="connsiteY42" fmla="*/ 1783067 h 2311729"/>
                <a:gd name="connsiteX43" fmla="*/ 10570028 w 12191999"/>
                <a:gd name="connsiteY43" fmla="*/ 1266699 h 2311729"/>
                <a:gd name="connsiteX44" fmla="*/ 10821441 w 12191999"/>
                <a:gd name="connsiteY44" fmla="*/ 1304709 h 2311729"/>
                <a:gd name="connsiteX45" fmla="*/ 10893902 w 12191999"/>
                <a:gd name="connsiteY45" fmla="*/ 1333259 h 2311729"/>
                <a:gd name="connsiteX46" fmla="*/ 10916253 w 12191999"/>
                <a:gd name="connsiteY46" fmla="*/ 1261255 h 2311729"/>
                <a:gd name="connsiteX47" fmla="*/ 11444514 w 12191999"/>
                <a:gd name="connsiteY47" fmla="*/ 911100 h 2311729"/>
                <a:gd name="connsiteX48" fmla="*/ 11446790 w 12191999"/>
                <a:gd name="connsiteY48" fmla="*/ 911330 h 2311729"/>
                <a:gd name="connsiteX49" fmla="*/ 11437256 w 12191999"/>
                <a:gd name="connsiteY49" fmla="*/ 816759 h 2311729"/>
                <a:gd name="connsiteX50" fmla="*/ 12173467 w 12191999"/>
                <a:gd name="connsiteY50" fmla="*/ 936 h 2311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2191999" h="2311729">
                  <a:moveTo>
                    <a:pt x="12191999" y="0"/>
                  </a:moveTo>
                  <a:lnTo>
                    <a:pt x="12191999" y="2311729"/>
                  </a:lnTo>
                  <a:lnTo>
                    <a:pt x="0" y="2311729"/>
                  </a:lnTo>
                  <a:lnTo>
                    <a:pt x="0" y="2020458"/>
                  </a:lnTo>
                  <a:lnTo>
                    <a:pt x="0" y="237172"/>
                  </a:lnTo>
                  <a:lnTo>
                    <a:pt x="63480" y="213939"/>
                  </a:lnTo>
                  <a:cubicBezTo>
                    <a:pt x="153468" y="185949"/>
                    <a:pt x="249145" y="170871"/>
                    <a:pt x="348343" y="170871"/>
                  </a:cubicBezTo>
                  <a:cubicBezTo>
                    <a:pt x="877401" y="170871"/>
                    <a:pt x="1306287" y="599757"/>
                    <a:pt x="1306287" y="1128815"/>
                  </a:cubicBezTo>
                  <a:cubicBezTo>
                    <a:pt x="1306287" y="1194948"/>
                    <a:pt x="1299586" y="1259515"/>
                    <a:pt x="1286825" y="1321874"/>
                  </a:cubicBezTo>
                  <a:lnTo>
                    <a:pt x="1256605" y="1419229"/>
                  </a:lnTo>
                  <a:lnTo>
                    <a:pt x="1344679" y="1371424"/>
                  </a:lnTo>
                  <a:cubicBezTo>
                    <a:pt x="1448867" y="1327356"/>
                    <a:pt x="1563416" y="1302987"/>
                    <a:pt x="1683656" y="1302987"/>
                  </a:cubicBezTo>
                  <a:cubicBezTo>
                    <a:pt x="1924137" y="1302987"/>
                    <a:pt x="2141852" y="1400461"/>
                    <a:pt x="2299446" y="1558056"/>
                  </a:cubicBezTo>
                  <a:lnTo>
                    <a:pt x="2381189" y="1657129"/>
                  </a:lnTo>
                  <a:lnTo>
                    <a:pt x="2427737" y="1596410"/>
                  </a:lnTo>
                  <a:cubicBezTo>
                    <a:pt x="2583425" y="1416679"/>
                    <a:pt x="2813321" y="1302987"/>
                    <a:pt x="3069771" y="1302987"/>
                  </a:cubicBezTo>
                  <a:cubicBezTo>
                    <a:pt x="3245622" y="1302987"/>
                    <a:pt x="3408987" y="1356446"/>
                    <a:pt x="3544503" y="1447998"/>
                  </a:cubicBezTo>
                  <a:lnTo>
                    <a:pt x="3657745" y="1541431"/>
                  </a:lnTo>
                  <a:lnTo>
                    <a:pt x="3713651" y="1519404"/>
                  </a:lnTo>
                  <a:cubicBezTo>
                    <a:pt x="3771598" y="1501381"/>
                    <a:pt x="3833208" y="1491671"/>
                    <a:pt x="3897086" y="1491671"/>
                  </a:cubicBezTo>
                  <a:cubicBezTo>
                    <a:pt x="4024841" y="1491671"/>
                    <a:pt x="4143526" y="1530508"/>
                    <a:pt x="4241977" y="1597020"/>
                  </a:cubicBezTo>
                  <a:lnTo>
                    <a:pt x="4317999" y="1659743"/>
                  </a:lnTo>
                  <a:lnTo>
                    <a:pt x="4359994" y="1582372"/>
                  </a:lnTo>
                  <a:cubicBezTo>
                    <a:pt x="4503453" y="1370026"/>
                    <a:pt x="4746395" y="1230415"/>
                    <a:pt x="5021945" y="1230415"/>
                  </a:cubicBezTo>
                  <a:cubicBezTo>
                    <a:pt x="5352605" y="1230415"/>
                    <a:pt x="5636309" y="1431455"/>
                    <a:pt x="5757498" y="1717972"/>
                  </a:cubicBezTo>
                  <a:lnTo>
                    <a:pt x="5775109" y="1774705"/>
                  </a:lnTo>
                  <a:lnTo>
                    <a:pt x="5877396" y="1742952"/>
                  </a:lnTo>
                  <a:cubicBezTo>
                    <a:pt x="5915189" y="1735219"/>
                    <a:pt x="5954321" y="1731157"/>
                    <a:pt x="5994403" y="1731157"/>
                  </a:cubicBezTo>
                  <a:cubicBezTo>
                    <a:pt x="6114640" y="1731157"/>
                    <a:pt x="6226343" y="1767710"/>
                    <a:pt x="6319003" y="1830310"/>
                  </a:cubicBezTo>
                  <a:lnTo>
                    <a:pt x="6349718" y="1855653"/>
                  </a:lnTo>
                  <a:lnTo>
                    <a:pt x="6372196" y="1783240"/>
                  </a:lnTo>
                  <a:cubicBezTo>
                    <a:pt x="6513213" y="1449839"/>
                    <a:pt x="6843343" y="1215901"/>
                    <a:pt x="7228113" y="1215901"/>
                  </a:cubicBezTo>
                  <a:cubicBezTo>
                    <a:pt x="7484626" y="1215901"/>
                    <a:pt x="7716855" y="1319874"/>
                    <a:pt x="7884955" y="1487974"/>
                  </a:cubicBezTo>
                  <a:lnTo>
                    <a:pt x="7933395" y="1546684"/>
                  </a:lnTo>
                  <a:lnTo>
                    <a:pt x="8036368" y="1487498"/>
                  </a:lnTo>
                  <a:cubicBezTo>
                    <a:pt x="8156294" y="1429711"/>
                    <a:pt x="8290765" y="1397328"/>
                    <a:pt x="8432799" y="1397328"/>
                  </a:cubicBezTo>
                  <a:cubicBezTo>
                    <a:pt x="8748430" y="1397328"/>
                    <a:pt x="9026710" y="1557246"/>
                    <a:pt x="9191035" y="1800479"/>
                  </a:cubicBezTo>
                  <a:lnTo>
                    <a:pt x="9210518" y="1836373"/>
                  </a:lnTo>
                  <a:lnTo>
                    <a:pt x="9258709" y="1810216"/>
                  </a:lnTo>
                  <a:cubicBezTo>
                    <a:pt x="9323827" y="1782674"/>
                    <a:pt x="9395420" y="1767443"/>
                    <a:pt x="9470570" y="1767443"/>
                  </a:cubicBezTo>
                  <a:cubicBezTo>
                    <a:pt x="9545720" y="1767443"/>
                    <a:pt x="9617313" y="1782674"/>
                    <a:pt x="9682431" y="1810216"/>
                  </a:cubicBezTo>
                  <a:lnTo>
                    <a:pt x="9768141" y="1856738"/>
                  </a:lnTo>
                  <a:lnTo>
                    <a:pt x="9791010" y="1783067"/>
                  </a:lnTo>
                  <a:cubicBezTo>
                    <a:pt x="9919358" y="1479619"/>
                    <a:pt x="10219827" y="1266699"/>
                    <a:pt x="10570028" y="1266699"/>
                  </a:cubicBezTo>
                  <a:cubicBezTo>
                    <a:pt x="10657578" y="1266699"/>
                    <a:pt x="10742020" y="1280007"/>
                    <a:pt x="10821441" y="1304709"/>
                  </a:cubicBezTo>
                  <a:lnTo>
                    <a:pt x="10893902" y="1333259"/>
                  </a:lnTo>
                  <a:lnTo>
                    <a:pt x="10916253" y="1261255"/>
                  </a:lnTo>
                  <a:cubicBezTo>
                    <a:pt x="11003287" y="1055484"/>
                    <a:pt x="11207039" y="911100"/>
                    <a:pt x="11444514" y="911100"/>
                  </a:cubicBezTo>
                  <a:lnTo>
                    <a:pt x="11446790" y="911330"/>
                  </a:lnTo>
                  <a:lnTo>
                    <a:pt x="11437256" y="816759"/>
                  </a:lnTo>
                  <a:cubicBezTo>
                    <a:pt x="11437256" y="392161"/>
                    <a:pt x="11759948" y="42931"/>
                    <a:pt x="12173467" y="936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chemeClr val="bg1"/>
              </a:solidFill>
            </a:ln>
            <a:effectLst>
              <a:innerShdw blurRad="266700" dist="139700" dir="16200000">
                <a:srgbClr val="18ACCA">
                  <a:alpha val="30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 rot="19652793">
            <a:off x="3749988" y="1523812"/>
            <a:ext cx="601603" cy="609821"/>
            <a:chOff x="2817684" y="410418"/>
            <a:chExt cx="604235" cy="612489"/>
          </a:xfrm>
        </p:grpSpPr>
        <p:grpSp>
          <p:nvGrpSpPr>
            <p:cNvPr id="16" name="组合 15"/>
            <p:cNvGrpSpPr/>
            <p:nvPr/>
          </p:nvGrpSpPr>
          <p:grpSpPr>
            <a:xfrm rot="21335217">
              <a:off x="2817684" y="410418"/>
              <a:ext cx="604235" cy="612489"/>
              <a:chOff x="7973451" y="5027358"/>
              <a:chExt cx="1573291" cy="1594779"/>
            </a:xfrm>
          </p:grpSpPr>
          <p:sp>
            <p:nvSpPr>
              <p:cNvPr id="18" name="五角星 2"/>
              <p:cNvSpPr/>
              <p:nvPr/>
            </p:nvSpPr>
            <p:spPr>
              <a:xfrm rot="20480842">
                <a:off x="7975659" y="5027358"/>
                <a:ext cx="1571083" cy="1580289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-1" fmla="*/ 0 w 914398"/>
                  <a:gd name="connsiteY0-2" fmla="*/ 349269 h 923906"/>
                  <a:gd name="connsiteX1-3" fmla="*/ 262139 w 914398"/>
                  <a:gd name="connsiteY1-4" fmla="*/ 223173 h 923906"/>
                  <a:gd name="connsiteX2-5" fmla="*/ 457199 w 914398"/>
                  <a:gd name="connsiteY2-6" fmla="*/ 0 h 923906"/>
                  <a:gd name="connsiteX3-7" fmla="*/ 652259 w 914398"/>
                  <a:gd name="connsiteY3-8" fmla="*/ 223173 h 923906"/>
                  <a:gd name="connsiteX4-9" fmla="*/ 914398 w 914398"/>
                  <a:gd name="connsiteY4-10" fmla="*/ 349269 h 923906"/>
                  <a:gd name="connsiteX5-11" fmla="*/ 772813 w 914398"/>
                  <a:gd name="connsiteY5-12" fmla="*/ 613293 h 923906"/>
                  <a:gd name="connsiteX6-13" fmla="*/ 739764 w 914398"/>
                  <a:gd name="connsiteY6-14" fmla="*/ 914398 h 923906"/>
                  <a:gd name="connsiteX7-15" fmla="*/ 457199 w 914398"/>
                  <a:gd name="connsiteY7-16" fmla="*/ 854400 h 923906"/>
                  <a:gd name="connsiteX8-17" fmla="*/ 174634 w 914398"/>
                  <a:gd name="connsiteY8-18" fmla="*/ 914398 h 923906"/>
                  <a:gd name="connsiteX9-19" fmla="*/ 141585 w 914398"/>
                  <a:gd name="connsiteY9-20" fmla="*/ 613293 h 923906"/>
                  <a:gd name="connsiteX10-21" fmla="*/ 0 w 914398"/>
                  <a:gd name="connsiteY10-22" fmla="*/ 349269 h 923906"/>
                  <a:gd name="connsiteX0-23" fmla="*/ 0 w 916461"/>
                  <a:gd name="connsiteY0-24" fmla="*/ 349269 h 923906"/>
                  <a:gd name="connsiteX1-25" fmla="*/ 262139 w 916461"/>
                  <a:gd name="connsiteY1-26" fmla="*/ 223173 h 923906"/>
                  <a:gd name="connsiteX2-27" fmla="*/ 457199 w 916461"/>
                  <a:gd name="connsiteY2-28" fmla="*/ 0 h 923906"/>
                  <a:gd name="connsiteX3-29" fmla="*/ 652259 w 916461"/>
                  <a:gd name="connsiteY3-30" fmla="*/ 223173 h 923906"/>
                  <a:gd name="connsiteX4-31" fmla="*/ 914398 w 916461"/>
                  <a:gd name="connsiteY4-32" fmla="*/ 349269 h 923906"/>
                  <a:gd name="connsiteX5-33" fmla="*/ 772813 w 916461"/>
                  <a:gd name="connsiteY5-34" fmla="*/ 613293 h 923906"/>
                  <a:gd name="connsiteX6-35" fmla="*/ 739764 w 916461"/>
                  <a:gd name="connsiteY6-36" fmla="*/ 914398 h 923906"/>
                  <a:gd name="connsiteX7-37" fmla="*/ 457199 w 916461"/>
                  <a:gd name="connsiteY7-38" fmla="*/ 854400 h 923906"/>
                  <a:gd name="connsiteX8-39" fmla="*/ 174634 w 916461"/>
                  <a:gd name="connsiteY8-40" fmla="*/ 914398 h 923906"/>
                  <a:gd name="connsiteX9-41" fmla="*/ 141585 w 916461"/>
                  <a:gd name="connsiteY9-42" fmla="*/ 613293 h 923906"/>
                  <a:gd name="connsiteX10-43" fmla="*/ 0 w 916461"/>
                  <a:gd name="connsiteY10-44" fmla="*/ 349269 h 923906"/>
                  <a:gd name="connsiteX0-45" fmla="*/ 0 w 916461"/>
                  <a:gd name="connsiteY0-46" fmla="*/ 349269 h 923906"/>
                  <a:gd name="connsiteX1-47" fmla="*/ 262139 w 916461"/>
                  <a:gd name="connsiteY1-48" fmla="*/ 223173 h 923906"/>
                  <a:gd name="connsiteX2-49" fmla="*/ 457199 w 916461"/>
                  <a:gd name="connsiteY2-50" fmla="*/ 0 h 923906"/>
                  <a:gd name="connsiteX3-51" fmla="*/ 652259 w 916461"/>
                  <a:gd name="connsiteY3-52" fmla="*/ 223173 h 923906"/>
                  <a:gd name="connsiteX4-53" fmla="*/ 914398 w 916461"/>
                  <a:gd name="connsiteY4-54" fmla="*/ 349269 h 923906"/>
                  <a:gd name="connsiteX5-55" fmla="*/ 772813 w 916461"/>
                  <a:gd name="connsiteY5-56" fmla="*/ 613293 h 923906"/>
                  <a:gd name="connsiteX6-57" fmla="*/ 739764 w 916461"/>
                  <a:gd name="connsiteY6-58" fmla="*/ 914398 h 923906"/>
                  <a:gd name="connsiteX7-59" fmla="*/ 457199 w 916461"/>
                  <a:gd name="connsiteY7-60" fmla="*/ 854400 h 923906"/>
                  <a:gd name="connsiteX8-61" fmla="*/ 174634 w 916461"/>
                  <a:gd name="connsiteY8-62" fmla="*/ 914398 h 923906"/>
                  <a:gd name="connsiteX9-63" fmla="*/ 141585 w 916461"/>
                  <a:gd name="connsiteY9-64" fmla="*/ 613293 h 923906"/>
                  <a:gd name="connsiteX10-65" fmla="*/ 0 w 916461"/>
                  <a:gd name="connsiteY10-66" fmla="*/ 349269 h 923906"/>
                  <a:gd name="connsiteX0-67" fmla="*/ 2063 w 918524"/>
                  <a:gd name="connsiteY0-68" fmla="*/ 349269 h 923906"/>
                  <a:gd name="connsiteX1-69" fmla="*/ 264202 w 918524"/>
                  <a:gd name="connsiteY1-70" fmla="*/ 223173 h 923906"/>
                  <a:gd name="connsiteX2-71" fmla="*/ 459262 w 918524"/>
                  <a:gd name="connsiteY2-72" fmla="*/ 0 h 923906"/>
                  <a:gd name="connsiteX3-73" fmla="*/ 654322 w 918524"/>
                  <a:gd name="connsiteY3-74" fmla="*/ 223173 h 923906"/>
                  <a:gd name="connsiteX4-75" fmla="*/ 916461 w 918524"/>
                  <a:gd name="connsiteY4-76" fmla="*/ 349269 h 923906"/>
                  <a:gd name="connsiteX5-77" fmla="*/ 774876 w 918524"/>
                  <a:gd name="connsiteY5-78" fmla="*/ 613293 h 923906"/>
                  <a:gd name="connsiteX6-79" fmla="*/ 741827 w 918524"/>
                  <a:gd name="connsiteY6-80" fmla="*/ 914398 h 923906"/>
                  <a:gd name="connsiteX7-81" fmla="*/ 459262 w 918524"/>
                  <a:gd name="connsiteY7-82" fmla="*/ 854400 h 923906"/>
                  <a:gd name="connsiteX8-83" fmla="*/ 176697 w 918524"/>
                  <a:gd name="connsiteY8-84" fmla="*/ 914398 h 923906"/>
                  <a:gd name="connsiteX9-85" fmla="*/ 143648 w 918524"/>
                  <a:gd name="connsiteY9-86" fmla="*/ 613293 h 923906"/>
                  <a:gd name="connsiteX10-87" fmla="*/ 2063 w 918524"/>
                  <a:gd name="connsiteY10-88" fmla="*/ 349269 h 923906"/>
                  <a:gd name="connsiteX0-89" fmla="*/ 2063 w 918524"/>
                  <a:gd name="connsiteY0-90" fmla="*/ 349269 h 923906"/>
                  <a:gd name="connsiteX1-91" fmla="*/ 264202 w 918524"/>
                  <a:gd name="connsiteY1-92" fmla="*/ 223173 h 923906"/>
                  <a:gd name="connsiteX2-93" fmla="*/ 459262 w 918524"/>
                  <a:gd name="connsiteY2-94" fmla="*/ 0 h 923906"/>
                  <a:gd name="connsiteX3-95" fmla="*/ 654322 w 918524"/>
                  <a:gd name="connsiteY3-96" fmla="*/ 223173 h 923906"/>
                  <a:gd name="connsiteX4-97" fmla="*/ 916461 w 918524"/>
                  <a:gd name="connsiteY4-98" fmla="*/ 349269 h 923906"/>
                  <a:gd name="connsiteX5-99" fmla="*/ 774876 w 918524"/>
                  <a:gd name="connsiteY5-100" fmla="*/ 613293 h 923906"/>
                  <a:gd name="connsiteX6-101" fmla="*/ 741827 w 918524"/>
                  <a:gd name="connsiteY6-102" fmla="*/ 914398 h 923906"/>
                  <a:gd name="connsiteX7-103" fmla="*/ 459262 w 918524"/>
                  <a:gd name="connsiteY7-104" fmla="*/ 854400 h 923906"/>
                  <a:gd name="connsiteX8-105" fmla="*/ 176697 w 918524"/>
                  <a:gd name="connsiteY8-106" fmla="*/ 914398 h 923906"/>
                  <a:gd name="connsiteX9-107" fmla="*/ 143648 w 918524"/>
                  <a:gd name="connsiteY9-108" fmla="*/ 613293 h 923906"/>
                  <a:gd name="connsiteX10-109" fmla="*/ 2063 w 918524"/>
                  <a:gd name="connsiteY10-110" fmla="*/ 349269 h 923906"/>
                  <a:gd name="connsiteX0-111" fmla="*/ 2063 w 918524"/>
                  <a:gd name="connsiteY0-112" fmla="*/ 349269 h 923906"/>
                  <a:gd name="connsiteX1-113" fmla="*/ 264202 w 918524"/>
                  <a:gd name="connsiteY1-114" fmla="*/ 223173 h 923906"/>
                  <a:gd name="connsiteX2-115" fmla="*/ 459262 w 918524"/>
                  <a:gd name="connsiteY2-116" fmla="*/ 0 h 923906"/>
                  <a:gd name="connsiteX3-117" fmla="*/ 654322 w 918524"/>
                  <a:gd name="connsiteY3-118" fmla="*/ 223173 h 923906"/>
                  <a:gd name="connsiteX4-119" fmla="*/ 916461 w 918524"/>
                  <a:gd name="connsiteY4-120" fmla="*/ 349269 h 923906"/>
                  <a:gd name="connsiteX5-121" fmla="*/ 774876 w 918524"/>
                  <a:gd name="connsiteY5-122" fmla="*/ 613293 h 923906"/>
                  <a:gd name="connsiteX6-123" fmla="*/ 741827 w 918524"/>
                  <a:gd name="connsiteY6-124" fmla="*/ 914398 h 923906"/>
                  <a:gd name="connsiteX7-125" fmla="*/ 459262 w 918524"/>
                  <a:gd name="connsiteY7-126" fmla="*/ 854400 h 923906"/>
                  <a:gd name="connsiteX8-127" fmla="*/ 176697 w 918524"/>
                  <a:gd name="connsiteY8-128" fmla="*/ 914398 h 923906"/>
                  <a:gd name="connsiteX9-129" fmla="*/ 143648 w 918524"/>
                  <a:gd name="connsiteY9-130" fmla="*/ 613293 h 923906"/>
                  <a:gd name="connsiteX10-131" fmla="*/ 2063 w 918524"/>
                  <a:gd name="connsiteY10-132" fmla="*/ 349269 h 923906"/>
                  <a:gd name="connsiteX0-133" fmla="*/ 2063 w 918524"/>
                  <a:gd name="connsiteY0-134" fmla="*/ 349269 h 923906"/>
                  <a:gd name="connsiteX1-135" fmla="*/ 264202 w 918524"/>
                  <a:gd name="connsiteY1-136" fmla="*/ 223173 h 923906"/>
                  <a:gd name="connsiteX2-137" fmla="*/ 459262 w 918524"/>
                  <a:gd name="connsiteY2-138" fmla="*/ 0 h 923906"/>
                  <a:gd name="connsiteX3-139" fmla="*/ 654322 w 918524"/>
                  <a:gd name="connsiteY3-140" fmla="*/ 223173 h 923906"/>
                  <a:gd name="connsiteX4-141" fmla="*/ 916461 w 918524"/>
                  <a:gd name="connsiteY4-142" fmla="*/ 349269 h 923906"/>
                  <a:gd name="connsiteX5-143" fmla="*/ 774876 w 918524"/>
                  <a:gd name="connsiteY5-144" fmla="*/ 613293 h 923906"/>
                  <a:gd name="connsiteX6-145" fmla="*/ 741827 w 918524"/>
                  <a:gd name="connsiteY6-146" fmla="*/ 914398 h 923906"/>
                  <a:gd name="connsiteX7-147" fmla="*/ 459262 w 918524"/>
                  <a:gd name="connsiteY7-148" fmla="*/ 854400 h 923906"/>
                  <a:gd name="connsiteX8-149" fmla="*/ 176697 w 918524"/>
                  <a:gd name="connsiteY8-150" fmla="*/ 914398 h 923906"/>
                  <a:gd name="connsiteX9-151" fmla="*/ 143648 w 918524"/>
                  <a:gd name="connsiteY9-152" fmla="*/ 613293 h 923906"/>
                  <a:gd name="connsiteX10-153" fmla="*/ 2063 w 918524"/>
                  <a:gd name="connsiteY10-154" fmla="*/ 349269 h 923906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</a:cxnLst>
                <a:rect l="l" t="t" r="r" b="b"/>
                <a:pathLst>
                  <a:path w="918524" h="923906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C4EF39"/>
              </a:solidFill>
              <a:ln w="63500">
                <a:noFill/>
              </a:ln>
              <a:effectLst>
                <a:outerShdw blurRad="190500" dist="63500" dir="5400000" algn="t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aseline="-25000"/>
              </a:p>
            </p:txBody>
          </p:sp>
          <p:sp>
            <p:nvSpPr>
              <p:cNvPr id="19" name="五角星 2"/>
              <p:cNvSpPr/>
              <p:nvPr/>
            </p:nvSpPr>
            <p:spPr>
              <a:xfrm rot="20480842">
                <a:off x="7973451" y="5041848"/>
                <a:ext cx="1571083" cy="1580289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-1" fmla="*/ 0 w 914398"/>
                  <a:gd name="connsiteY0-2" fmla="*/ 349269 h 923906"/>
                  <a:gd name="connsiteX1-3" fmla="*/ 262139 w 914398"/>
                  <a:gd name="connsiteY1-4" fmla="*/ 223173 h 923906"/>
                  <a:gd name="connsiteX2-5" fmla="*/ 457199 w 914398"/>
                  <a:gd name="connsiteY2-6" fmla="*/ 0 h 923906"/>
                  <a:gd name="connsiteX3-7" fmla="*/ 652259 w 914398"/>
                  <a:gd name="connsiteY3-8" fmla="*/ 223173 h 923906"/>
                  <a:gd name="connsiteX4-9" fmla="*/ 914398 w 914398"/>
                  <a:gd name="connsiteY4-10" fmla="*/ 349269 h 923906"/>
                  <a:gd name="connsiteX5-11" fmla="*/ 772813 w 914398"/>
                  <a:gd name="connsiteY5-12" fmla="*/ 613293 h 923906"/>
                  <a:gd name="connsiteX6-13" fmla="*/ 739764 w 914398"/>
                  <a:gd name="connsiteY6-14" fmla="*/ 914398 h 923906"/>
                  <a:gd name="connsiteX7-15" fmla="*/ 457199 w 914398"/>
                  <a:gd name="connsiteY7-16" fmla="*/ 854400 h 923906"/>
                  <a:gd name="connsiteX8-17" fmla="*/ 174634 w 914398"/>
                  <a:gd name="connsiteY8-18" fmla="*/ 914398 h 923906"/>
                  <a:gd name="connsiteX9-19" fmla="*/ 141585 w 914398"/>
                  <a:gd name="connsiteY9-20" fmla="*/ 613293 h 923906"/>
                  <a:gd name="connsiteX10-21" fmla="*/ 0 w 914398"/>
                  <a:gd name="connsiteY10-22" fmla="*/ 349269 h 923906"/>
                  <a:gd name="connsiteX0-23" fmla="*/ 0 w 916461"/>
                  <a:gd name="connsiteY0-24" fmla="*/ 349269 h 923906"/>
                  <a:gd name="connsiteX1-25" fmla="*/ 262139 w 916461"/>
                  <a:gd name="connsiteY1-26" fmla="*/ 223173 h 923906"/>
                  <a:gd name="connsiteX2-27" fmla="*/ 457199 w 916461"/>
                  <a:gd name="connsiteY2-28" fmla="*/ 0 h 923906"/>
                  <a:gd name="connsiteX3-29" fmla="*/ 652259 w 916461"/>
                  <a:gd name="connsiteY3-30" fmla="*/ 223173 h 923906"/>
                  <a:gd name="connsiteX4-31" fmla="*/ 914398 w 916461"/>
                  <a:gd name="connsiteY4-32" fmla="*/ 349269 h 923906"/>
                  <a:gd name="connsiteX5-33" fmla="*/ 772813 w 916461"/>
                  <a:gd name="connsiteY5-34" fmla="*/ 613293 h 923906"/>
                  <a:gd name="connsiteX6-35" fmla="*/ 739764 w 916461"/>
                  <a:gd name="connsiteY6-36" fmla="*/ 914398 h 923906"/>
                  <a:gd name="connsiteX7-37" fmla="*/ 457199 w 916461"/>
                  <a:gd name="connsiteY7-38" fmla="*/ 854400 h 923906"/>
                  <a:gd name="connsiteX8-39" fmla="*/ 174634 w 916461"/>
                  <a:gd name="connsiteY8-40" fmla="*/ 914398 h 923906"/>
                  <a:gd name="connsiteX9-41" fmla="*/ 141585 w 916461"/>
                  <a:gd name="connsiteY9-42" fmla="*/ 613293 h 923906"/>
                  <a:gd name="connsiteX10-43" fmla="*/ 0 w 916461"/>
                  <a:gd name="connsiteY10-44" fmla="*/ 349269 h 923906"/>
                  <a:gd name="connsiteX0-45" fmla="*/ 0 w 916461"/>
                  <a:gd name="connsiteY0-46" fmla="*/ 349269 h 923906"/>
                  <a:gd name="connsiteX1-47" fmla="*/ 262139 w 916461"/>
                  <a:gd name="connsiteY1-48" fmla="*/ 223173 h 923906"/>
                  <a:gd name="connsiteX2-49" fmla="*/ 457199 w 916461"/>
                  <a:gd name="connsiteY2-50" fmla="*/ 0 h 923906"/>
                  <a:gd name="connsiteX3-51" fmla="*/ 652259 w 916461"/>
                  <a:gd name="connsiteY3-52" fmla="*/ 223173 h 923906"/>
                  <a:gd name="connsiteX4-53" fmla="*/ 914398 w 916461"/>
                  <a:gd name="connsiteY4-54" fmla="*/ 349269 h 923906"/>
                  <a:gd name="connsiteX5-55" fmla="*/ 772813 w 916461"/>
                  <a:gd name="connsiteY5-56" fmla="*/ 613293 h 923906"/>
                  <a:gd name="connsiteX6-57" fmla="*/ 739764 w 916461"/>
                  <a:gd name="connsiteY6-58" fmla="*/ 914398 h 923906"/>
                  <a:gd name="connsiteX7-59" fmla="*/ 457199 w 916461"/>
                  <a:gd name="connsiteY7-60" fmla="*/ 854400 h 923906"/>
                  <a:gd name="connsiteX8-61" fmla="*/ 174634 w 916461"/>
                  <a:gd name="connsiteY8-62" fmla="*/ 914398 h 923906"/>
                  <a:gd name="connsiteX9-63" fmla="*/ 141585 w 916461"/>
                  <a:gd name="connsiteY9-64" fmla="*/ 613293 h 923906"/>
                  <a:gd name="connsiteX10-65" fmla="*/ 0 w 916461"/>
                  <a:gd name="connsiteY10-66" fmla="*/ 349269 h 923906"/>
                  <a:gd name="connsiteX0-67" fmla="*/ 2063 w 918524"/>
                  <a:gd name="connsiteY0-68" fmla="*/ 349269 h 923906"/>
                  <a:gd name="connsiteX1-69" fmla="*/ 264202 w 918524"/>
                  <a:gd name="connsiteY1-70" fmla="*/ 223173 h 923906"/>
                  <a:gd name="connsiteX2-71" fmla="*/ 459262 w 918524"/>
                  <a:gd name="connsiteY2-72" fmla="*/ 0 h 923906"/>
                  <a:gd name="connsiteX3-73" fmla="*/ 654322 w 918524"/>
                  <a:gd name="connsiteY3-74" fmla="*/ 223173 h 923906"/>
                  <a:gd name="connsiteX4-75" fmla="*/ 916461 w 918524"/>
                  <a:gd name="connsiteY4-76" fmla="*/ 349269 h 923906"/>
                  <a:gd name="connsiteX5-77" fmla="*/ 774876 w 918524"/>
                  <a:gd name="connsiteY5-78" fmla="*/ 613293 h 923906"/>
                  <a:gd name="connsiteX6-79" fmla="*/ 741827 w 918524"/>
                  <a:gd name="connsiteY6-80" fmla="*/ 914398 h 923906"/>
                  <a:gd name="connsiteX7-81" fmla="*/ 459262 w 918524"/>
                  <a:gd name="connsiteY7-82" fmla="*/ 854400 h 923906"/>
                  <a:gd name="connsiteX8-83" fmla="*/ 176697 w 918524"/>
                  <a:gd name="connsiteY8-84" fmla="*/ 914398 h 923906"/>
                  <a:gd name="connsiteX9-85" fmla="*/ 143648 w 918524"/>
                  <a:gd name="connsiteY9-86" fmla="*/ 613293 h 923906"/>
                  <a:gd name="connsiteX10-87" fmla="*/ 2063 w 918524"/>
                  <a:gd name="connsiteY10-88" fmla="*/ 349269 h 923906"/>
                  <a:gd name="connsiteX0-89" fmla="*/ 2063 w 918524"/>
                  <a:gd name="connsiteY0-90" fmla="*/ 349269 h 923906"/>
                  <a:gd name="connsiteX1-91" fmla="*/ 264202 w 918524"/>
                  <a:gd name="connsiteY1-92" fmla="*/ 223173 h 923906"/>
                  <a:gd name="connsiteX2-93" fmla="*/ 459262 w 918524"/>
                  <a:gd name="connsiteY2-94" fmla="*/ 0 h 923906"/>
                  <a:gd name="connsiteX3-95" fmla="*/ 654322 w 918524"/>
                  <a:gd name="connsiteY3-96" fmla="*/ 223173 h 923906"/>
                  <a:gd name="connsiteX4-97" fmla="*/ 916461 w 918524"/>
                  <a:gd name="connsiteY4-98" fmla="*/ 349269 h 923906"/>
                  <a:gd name="connsiteX5-99" fmla="*/ 774876 w 918524"/>
                  <a:gd name="connsiteY5-100" fmla="*/ 613293 h 923906"/>
                  <a:gd name="connsiteX6-101" fmla="*/ 741827 w 918524"/>
                  <a:gd name="connsiteY6-102" fmla="*/ 914398 h 923906"/>
                  <a:gd name="connsiteX7-103" fmla="*/ 459262 w 918524"/>
                  <a:gd name="connsiteY7-104" fmla="*/ 854400 h 923906"/>
                  <a:gd name="connsiteX8-105" fmla="*/ 176697 w 918524"/>
                  <a:gd name="connsiteY8-106" fmla="*/ 914398 h 923906"/>
                  <a:gd name="connsiteX9-107" fmla="*/ 143648 w 918524"/>
                  <a:gd name="connsiteY9-108" fmla="*/ 613293 h 923906"/>
                  <a:gd name="connsiteX10-109" fmla="*/ 2063 w 918524"/>
                  <a:gd name="connsiteY10-110" fmla="*/ 349269 h 923906"/>
                  <a:gd name="connsiteX0-111" fmla="*/ 2063 w 918524"/>
                  <a:gd name="connsiteY0-112" fmla="*/ 349269 h 923906"/>
                  <a:gd name="connsiteX1-113" fmla="*/ 264202 w 918524"/>
                  <a:gd name="connsiteY1-114" fmla="*/ 223173 h 923906"/>
                  <a:gd name="connsiteX2-115" fmla="*/ 459262 w 918524"/>
                  <a:gd name="connsiteY2-116" fmla="*/ 0 h 923906"/>
                  <a:gd name="connsiteX3-117" fmla="*/ 654322 w 918524"/>
                  <a:gd name="connsiteY3-118" fmla="*/ 223173 h 923906"/>
                  <a:gd name="connsiteX4-119" fmla="*/ 916461 w 918524"/>
                  <a:gd name="connsiteY4-120" fmla="*/ 349269 h 923906"/>
                  <a:gd name="connsiteX5-121" fmla="*/ 774876 w 918524"/>
                  <a:gd name="connsiteY5-122" fmla="*/ 613293 h 923906"/>
                  <a:gd name="connsiteX6-123" fmla="*/ 741827 w 918524"/>
                  <a:gd name="connsiteY6-124" fmla="*/ 914398 h 923906"/>
                  <a:gd name="connsiteX7-125" fmla="*/ 459262 w 918524"/>
                  <a:gd name="connsiteY7-126" fmla="*/ 854400 h 923906"/>
                  <a:gd name="connsiteX8-127" fmla="*/ 176697 w 918524"/>
                  <a:gd name="connsiteY8-128" fmla="*/ 914398 h 923906"/>
                  <a:gd name="connsiteX9-129" fmla="*/ 143648 w 918524"/>
                  <a:gd name="connsiteY9-130" fmla="*/ 613293 h 923906"/>
                  <a:gd name="connsiteX10-131" fmla="*/ 2063 w 918524"/>
                  <a:gd name="connsiteY10-132" fmla="*/ 349269 h 923906"/>
                  <a:gd name="connsiteX0-133" fmla="*/ 2063 w 918524"/>
                  <a:gd name="connsiteY0-134" fmla="*/ 349269 h 923906"/>
                  <a:gd name="connsiteX1-135" fmla="*/ 264202 w 918524"/>
                  <a:gd name="connsiteY1-136" fmla="*/ 223173 h 923906"/>
                  <a:gd name="connsiteX2-137" fmla="*/ 459262 w 918524"/>
                  <a:gd name="connsiteY2-138" fmla="*/ 0 h 923906"/>
                  <a:gd name="connsiteX3-139" fmla="*/ 654322 w 918524"/>
                  <a:gd name="connsiteY3-140" fmla="*/ 223173 h 923906"/>
                  <a:gd name="connsiteX4-141" fmla="*/ 916461 w 918524"/>
                  <a:gd name="connsiteY4-142" fmla="*/ 349269 h 923906"/>
                  <a:gd name="connsiteX5-143" fmla="*/ 774876 w 918524"/>
                  <a:gd name="connsiteY5-144" fmla="*/ 613293 h 923906"/>
                  <a:gd name="connsiteX6-145" fmla="*/ 741827 w 918524"/>
                  <a:gd name="connsiteY6-146" fmla="*/ 914398 h 923906"/>
                  <a:gd name="connsiteX7-147" fmla="*/ 459262 w 918524"/>
                  <a:gd name="connsiteY7-148" fmla="*/ 854400 h 923906"/>
                  <a:gd name="connsiteX8-149" fmla="*/ 176697 w 918524"/>
                  <a:gd name="connsiteY8-150" fmla="*/ 914398 h 923906"/>
                  <a:gd name="connsiteX9-151" fmla="*/ 143648 w 918524"/>
                  <a:gd name="connsiteY9-152" fmla="*/ 613293 h 923906"/>
                  <a:gd name="connsiteX10-153" fmla="*/ 2063 w 918524"/>
                  <a:gd name="connsiteY10-154" fmla="*/ 349269 h 923906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</a:cxnLst>
                <a:rect l="l" t="t" r="r" b="b"/>
                <a:pathLst>
                  <a:path w="918524" h="923906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FF8FA7"/>
              </a:solidFill>
              <a:ln w="25400">
                <a:solidFill>
                  <a:schemeClr val="bg1"/>
                </a:solidFill>
              </a:ln>
              <a:effectLst>
                <a:innerShdw blurRad="368300">
                  <a:srgbClr val="FF3B65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aseline="-25000"/>
              </a:p>
            </p:txBody>
          </p:sp>
        </p:grpSp>
        <p:sp>
          <p:nvSpPr>
            <p:cNvPr id="17" name="弧形 16"/>
            <p:cNvSpPr/>
            <p:nvPr/>
          </p:nvSpPr>
          <p:spPr>
            <a:xfrm rot="15881703">
              <a:off x="2988235" y="627531"/>
              <a:ext cx="197224" cy="197224"/>
            </a:xfrm>
            <a:prstGeom prst="arc">
              <a:avLst>
                <a:gd name="adj1" fmla="val 16200000"/>
                <a:gd name="adj2" fmla="val 20358260"/>
              </a:avLst>
            </a:prstGeom>
            <a:ln w="41275">
              <a:solidFill>
                <a:schemeClr val="bg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969628" y="1606811"/>
            <a:ext cx="2230454" cy="1398934"/>
            <a:chOff x="594424" y="1153191"/>
            <a:chExt cx="2605976" cy="1634460"/>
          </a:xfrm>
        </p:grpSpPr>
        <p:sp>
          <p:nvSpPr>
            <p:cNvPr id="21" name="任意多边形 17"/>
            <p:cNvSpPr/>
            <p:nvPr/>
          </p:nvSpPr>
          <p:spPr>
            <a:xfrm>
              <a:off x="616196" y="1175175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noFill/>
            </a:ln>
            <a:effectLst>
              <a:outerShdw blurRad="152400" dist="889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任意多边形 18"/>
            <p:cNvSpPr/>
            <p:nvPr/>
          </p:nvSpPr>
          <p:spPr>
            <a:xfrm>
              <a:off x="594424" y="1153191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innerShdw blurRad="355600" dist="114300" dir="3600000">
                <a:srgbClr val="19B4C9">
                  <a:alpha val="71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3" name="组合 22"/>
          <p:cNvGrpSpPr/>
          <p:nvPr/>
        </p:nvGrpSpPr>
        <p:grpSpPr>
          <a:xfrm rot="2224307">
            <a:off x="1360629" y="653724"/>
            <a:ext cx="379384" cy="372408"/>
            <a:chOff x="10646778" y="4753862"/>
            <a:chExt cx="751521" cy="737702"/>
          </a:xfrm>
        </p:grpSpPr>
        <p:sp>
          <p:nvSpPr>
            <p:cNvPr id="24" name="五角星 2"/>
            <p:cNvSpPr/>
            <p:nvPr/>
          </p:nvSpPr>
          <p:spPr>
            <a:xfrm rot="20227648" flipH="1">
              <a:off x="10648573" y="4753862"/>
              <a:ext cx="749726" cy="728735"/>
            </a:xfrm>
            <a:custGeom>
              <a:avLst/>
              <a:gdLst>
                <a:gd name="connsiteX0" fmla="*/ 1 w 914400"/>
                <a:gd name="connsiteY0" fmla="*/ 349269 h 914400"/>
                <a:gd name="connsiteX1" fmla="*/ 262140 w 914400"/>
                <a:gd name="connsiteY1" fmla="*/ 223173 h 914400"/>
                <a:gd name="connsiteX2" fmla="*/ 457200 w 914400"/>
                <a:gd name="connsiteY2" fmla="*/ 0 h 914400"/>
                <a:gd name="connsiteX3" fmla="*/ 652260 w 914400"/>
                <a:gd name="connsiteY3" fmla="*/ 223173 h 914400"/>
                <a:gd name="connsiteX4" fmla="*/ 914399 w 914400"/>
                <a:gd name="connsiteY4" fmla="*/ 349269 h 914400"/>
                <a:gd name="connsiteX5" fmla="*/ 772814 w 914400"/>
                <a:gd name="connsiteY5" fmla="*/ 613293 h 914400"/>
                <a:gd name="connsiteX6" fmla="*/ 739765 w 914400"/>
                <a:gd name="connsiteY6" fmla="*/ 914398 h 914400"/>
                <a:gd name="connsiteX7" fmla="*/ 457200 w 914400"/>
                <a:gd name="connsiteY7" fmla="*/ 854400 h 914400"/>
                <a:gd name="connsiteX8" fmla="*/ 174635 w 914400"/>
                <a:gd name="connsiteY8" fmla="*/ 914398 h 914400"/>
                <a:gd name="connsiteX9" fmla="*/ 141586 w 914400"/>
                <a:gd name="connsiteY9" fmla="*/ 613293 h 914400"/>
                <a:gd name="connsiteX10" fmla="*/ 1 w 914400"/>
                <a:gd name="connsiteY10" fmla="*/ 349269 h 914400"/>
                <a:gd name="connsiteX0-1" fmla="*/ 0 w 914398"/>
                <a:gd name="connsiteY0-2" fmla="*/ 349269 h 923906"/>
                <a:gd name="connsiteX1-3" fmla="*/ 262139 w 914398"/>
                <a:gd name="connsiteY1-4" fmla="*/ 223173 h 923906"/>
                <a:gd name="connsiteX2-5" fmla="*/ 457199 w 914398"/>
                <a:gd name="connsiteY2-6" fmla="*/ 0 h 923906"/>
                <a:gd name="connsiteX3-7" fmla="*/ 652259 w 914398"/>
                <a:gd name="connsiteY3-8" fmla="*/ 223173 h 923906"/>
                <a:gd name="connsiteX4-9" fmla="*/ 914398 w 914398"/>
                <a:gd name="connsiteY4-10" fmla="*/ 349269 h 923906"/>
                <a:gd name="connsiteX5-11" fmla="*/ 772813 w 914398"/>
                <a:gd name="connsiteY5-12" fmla="*/ 613293 h 923906"/>
                <a:gd name="connsiteX6-13" fmla="*/ 739764 w 914398"/>
                <a:gd name="connsiteY6-14" fmla="*/ 914398 h 923906"/>
                <a:gd name="connsiteX7-15" fmla="*/ 457199 w 914398"/>
                <a:gd name="connsiteY7-16" fmla="*/ 854400 h 923906"/>
                <a:gd name="connsiteX8-17" fmla="*/ 174634 w 914398"/>
                <a:gd name="connsiteY8-18" fmla="*/ 914398 h 923906"/>
                <a:gd name="connsiteX9-19" fmla="*/ 141585 w 914398"/>
                <a:gd name="connsiteY9-20" fmla="*/ 613293 h 923906"/>
                <a:gd name="connsiteX10-21" fmla="*/ 0 w 914398"/>
                <a:gd name="connsiteY10-22" fmla="*/ 349269 h 923906"/>
                <a:gd name="connsiteX0-23" fmla="*/ 0 w 916461"/>
                <a:gd name="connsiteY0-24" fmla="*/ 349269 h 923906"/>
                <a:gd name="connsiteX1-25" fmla="*/ 262139 w 916461"/>
                <a:gd name="connsiteY1-26" fmla="*/ 223173 h 923906"/>
                <a:gd name="connsiteX2-27" fmla="*/ 457199 w 916461"/>
                <a:gd name="connsiteY2-28" fmla="*/ 0 h 923906"/>
                <a:gd name="connsiteX3-29" fmla="*/ 652259 w 916461"/>
                <a:gd name="connsiteY3-30" fmla="*/ 223173 h 923906"/>
                <a:gd name="connsiteX4-31" fmla="*/ 914398 w 916461"/>
                <a:gd name="connsiteY4-32" fmla="*/ 349269 h 923906"/>
                <a:gd name="connsiteX5-33" fmla="*/ 772813 w 916461"/>
                <a:gd name="connsiteY5-34" fmla="*/ 613293 h 923906"/>
                <a:gd name="connsiteX6-35" fmla="*/ 739764 w 916461"/>
                <a:gd name="connsiteY6-36" fmla="*/ 914398 h 923906"/>
                <a:gd name="connsiteX7-37" fmla="*/ 457199 w 916461"/>
                <a:gd name="connsiteY7-38" fmla="*/ 854400 h 923906"/>
                <a:gd name="connsiteX8-39" fmla="*/ 174634 w 916461"/>
                <a:gd name="connsiteY8-40" fmla="*/ 914398 h 923906"/>
                <a:gd name="connsiteX9-41" fmla="*/ 141585 w 916461"/>
                <a:gd name="connsiteY9-42" fmla="*/ 613293 h 923906"/>
                <a:gd name="connsiteX10-43" fmla="*/ 0 w 916461"/>
                <a:gd name="connsiteY10-44" fmla="*/ 349269 h 923906"/>
                <a:gd name="connsiteX0-45" fmla="*/ 0 w 916461"/>
                <a:gd name="connsiteY0-46" fmla="*/ 349269 h 923906"/>
                <a:gd name="connsiteX1-47" fmla="*/ 262139 w 916461"/>
                <a:gd name="connsiteY1-48" fmla="*/ 223173 h 923906"/>
                <a:gd name="connsiteX2-49" fmla="*/ 457199 w 916461"/>
                <a:gd name="connsiteY2-50" fmla="*/ 0 h 923906"/>
                <a:gd name="connsiteX3-51" fmla="*/ 652259 w 916461"/>
                <a:gd name="connsiteY3-52" fmla="*/ 223173 h 923906"/>
                <a:gd name="connsiteX4-53" fmla="*/ 914398 w 916461"/>
                <a:gd name="connsiteY4-54" fmla="*/ 349269 h 923906"/>
                <a:gd name="connsiteX5-55" fmla="*/ 772813 w 916461"/>
                <a:gd name="connsiteY5-56" fmla="*/ 613293 h 923906"/>
                <a:gd name="connsiteX6-57" fmla="*/ 739764 w 916461"/>
                <a:gd name="connsiteY6-58" fmla="*/ 914398 h 923906"/>
                <a:gd name="connsiteX7-59" fmla="*/ 457199 w 916461"/>
                <a:gd name="connsiteY7-60" fmla="*/ 854400 h 923906"/>
                <a:gd name="connsiteX8-61" fmla="*/ 174634 w 916461"/>
                <a:gd name="connsiteY8-62" fmla="*/ 914398 h 923906"/>
                <a:gd name="connsiteX9-63" fmla="*/ 141585 w 916461"/>
                <a:gd name="connsiteY9-64" fmla="*/ 613293 h 923906"/>
                <a:gd name="connsiteX10-65" fmla="*/ 0 w 916461"/>
                <a:gd name="connsiteY10-66" fmla="*/ 349269 h 923906"/>
                <a:gd name="connsiteX0-67" fmla="*/ 2063 w 918524"/>
                <a:gd name="connsiteY0-68" fmla="*/ 349269 h 923906"/>
                <a:gd name="connsiteX1-69" fmla="*/ 264202 w 918524"/>
                <a:gd name="connsiteY1-70" fmla="*/ 223173 h 923906"/>
                <a:gd name="connsiteX2-71" fmla="*/ 459262 w 918524"/>
                <a:gd name="connsiteY2-72" fmla="*/ 0 h 923906"/>
                <a:gd name="connsiteX3-73" fmla="*/ 654322 w 918524"/>
                <a:gd name="connsiteY3-74" fmla="*/ 223173 h 923906"/>
                <a:gd name="connsiteX4-75" fmla="*/ 916461 w 918524"/>
                <a:gd name="connsiteY4-76" fmla="*/ 349269 h 923906"/>
                <a:gd name="connsiteX5-77" fmla="*/ 774876 w 918524"/>
                <a:gd name="connsiteY5-78" fmla="*/ 613293 h 923906"/>
                <a:gd name="connsiteX6-79" fmla="*/ 741827 w 918524"/>
                <a:gd name="connsiteY6-80" fmla="*/ 914398 h 923906"/>
                <a:gd name="connsiteX7-81" fmla="*/ 459262 w 918524"/>
                <a:gd name="connsiteY7-82" fmla="*/ 854400 h 923906"/>
                <a:gd name="connsiteX8-83" fmla="*/ 176697 w 918524"/>
                <a:gd name="connsiteY8-84" fmla="*/ 914398 h 923906"/>
                <a:gd name="connsiteX9-85" fmla="*/ 143648 w 918524"/>
                <a:gd name="connsiteY9-86" fmla="*/ 613293 h 923906"/>
                <a:gd name="connsiteX10-87" fmla="*/ 2063 w 918524"/>
                <a:gd name="connsiteY10-88" fmla="*/ 349269 h 923906"/>
                <a:gd name="connsiteX0-89" fmla="*/ 2063 w 918524"/>
                <a:gd name="connsiteY0-90" fmla="*/ 349269 h 923906"/>
                <a:gd name="connsiteX1-91" fmla="*/ 264202 w 918524"/>
                <a:gd name="connsiteY1-92" fmla="*/ 223173 h 923906"/>
                <a:gd name="connsiteX2-93" fmla="*/ 459262 w 918524"/>
                <a:gd name="connsiteY2-94" fmla="*/ 0 h 923906"/>
                <a:gd name="connsiteX3-95" fmla="*/ 654322 w 918524"/>
                <a:gd name="connsiteY3-96" fmla="*/ 223173 h 923906"/>
                <a:gd name="connsiteX4-97" fmla="*/ 916461 w 918524"/>
                <a:gd name="connsiteY4-98" fmla="*/ 349269 h 923906"/>
                <a:gd name="connsiteX5-99" fmla="*/ 774876 w 918524"/>
                <a:gd name="connsiteY5-100" fmla="*/ 613293 h 923906"/>
                <a:gd name="connsiteX6-101" fmla="*/ 741827 w 918524"/>
                <a:gd name="connsiteY6-102" fmla="*/ 914398 h 923906"/>
                <a:gd name="connsiteX7-103" fmla="*/ 459262 w 918524"/>
                <a:gd name="connsiteY7-104" fmla="*/ 854400 h 923906"/>
                <a:gd name="connsiteX8-105" fmla="*/ 176697 w 918524"/>
                <a:gd name="connsiteY8-106" fmla="*/ 914398 h 923906"/>
                <a:gd name="connsiteX9-107" fmla="*/ 143648 w 918524"/>
                <a:gd name="connsiteY9-108" fmla="*/ 613293 h 923906"/>
                <a:gd name="connsiteX10-109" fmla="*/ 2063 w 918524"/>
                <a:gd name="connsiteY10-110" fmla="*/ 349269 h 923906"/>
                <a:gd name="connsiteX0-111" fmla="*/ 2063 w 918524"/>
                <a:gd name="connsiteY0-112" fmla="*/ 349269 h 923906"/>
                <a:gd name="connsiteX1-113" fmla="*/ 264202 w 918524"/>
                <a:gd name="connsiteY1-114" fmla="*/ 223173 h 923906"/>
                <a:gd name="connsiteX2-115" fmla="*/ 459262 w 918524"/>
                <a:gd name="connsiteY2-116" fmla="*/ 0 h 923906"/>
                <a:gd name="connsiteX3-117" fmla="*/ 654322 w 918524"/>
                <a:gd name="connsiteY3-118" fmla="*/ 223173 h 923906"/>
                <a:gd name="connsiteX4-119" fmla="*/ 916461 w 918524"/>
                <a:gd name="connsiteY4-120" fmla="*/ 349269 h 923906"/>
                <a:gd name="connsiteX5-121" fmla="*/ 774876 w 918524"/>
                <a:gd name="connsiteY5-122" fmla="*/ 613293 h 923906"/>
                <a:gd name="connsiteX6-123" fmla="*/ 741827 w 918524"/>
                <a:gd name="connsiteY6-124" fmla="*/ 914398 h 923906"/>
                <a:gd name="connsiteX7-125" fmla="*/ 459262 w 918524"/>
                <a:gd name="connsiteY7-126" fmla="*/ 854400 h 923906"/>
                <a:gd name="connsiteX8-127" fmla="*/ 176697 w 918524"/>
                <a:gd name="connsiteY8-128" fmla="*/ 914398 h 923906"/>
                <a:gd name="connsiteX9-129" fmla="*/ 143648 w 918524"/>
                <a:gd name="connsiteY9-130" fmla="*/ 613293 h 923906"/>
                <a:gd name="connsiteX10-131" fmla="*/ 2063 w 918524"/>
                <a:gd name="connsiteY10-132" fmla="*/ 349269 h 923906"/>
                <a:gd name="connsiteX0-133" fmla="*/ 2063 w 918524"/>
                <a:gd name="connsiteY0-134" fmla="*/ 349269 h 923906"/>
                <a:gd name="connsiteX1-135" fmla="*/ 264202 w 918524"/>
                <a:gd name="connsiteY1-136" fmla="*/ 223173 h 923906"/>
                <a:gd name="connsiteX2-137" fmla="*/ 459262 w 918524"/>
                <a:gd name="connsiteY2-138" fmla="*/ 0 h 923906"/>
                <a:gd name="connsiteX3-139" fmla="*/ 654322 w 918524"/>
                <a:gd name="connsiteY3-140" fmla="*/ 223173 h 923906"/>
                <a:gd name="connsiteX4-141" fmla="*/ 916461 w 918524"/>
                <a:gd name="connsiteY4-142" fmla="*/ 349269 h 923906"/>
                <a:gd name="connsiteX5-143" fmla="*/ 774876 w 918524"/>
                <a:gd name="connsiteY5-144" fmla="*/ 613293 h 923906"/>
                <a:gd name="connsiteX6-145" fmla="*/ 741827 w 918524"/>
                <a:gd name="connsiteY6-146" fmla="*/ 914398 h 923906"/>
                <a:gd name="connsiteX7-147" fmla="*/ 459262 w 918524"/>
                <a:gd name="connsiteY7-148" fmla="*/ 854400 h 923906"/>
                <a:gd name="connsiteX8-149" fmla="*/ 176697 w 918524"/>
                <a:gd name="connsiteY8-150" fmla="*/ 914398 h 923906"/>
                <a:gd name="connsiteX9-151" fmla="*/ 143648 w 918524"/>
                <a:gd name="connsiteY9-152" fmla="*/ 613293 h 923906"/>
                <a:gd name="connsiteX10-153" fmla="*/ 2063 w 918524"/>
                <a:gd name="connsiteY10-154" fmla="*/ 349269 h 92390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</a:cxnLst>
              <a:rect l="l" t="t" r="r" b="b"/>
              <a:pathLst>
                <a:path w="918524" h="923906">
                  <a:moveTo>
                    <a:pt x="2063" y="349269"/>
                  </a:moveTo>
                  <a:cubicBezTo>
                    <a:pt x="22155" y="284249"/>
                    <a:pt x="188002" y="281384"/>
                    <a:pt x="264202" y="223173"/>
                  </a:cubicBezTo>
                  <a:cubicBezTo>
                    <a:pt x="340402" y="164962"/>
                    <a:pt x="394242" y="0"/>
                    <a:pt x="459262" y="0"/>
                  </a:cubicBezTo>
                  <a:cubicBezTo>
                    <a:pt x="524282" y="0"/>
                    <a:pt x="578122" y="164962"/>
                    <a:pt x="654322" y="223173"/>
                  </a:cubicBezTo>
                  <a:cubicBezTo>
                    <a:pt x="730522" y="281384"/>
                    <a:pt x="896369" y="284249"/>
                    <a:pt x="916461" y="349269"/>
                  </a:cubicBezTo>
                  <a:cubicBezTo>
                    <a:pt x="936553" y="414289"/>
                    <a:pt x="803982" y="519105"/>
                    <a:pt x="774876" y="613293"/>
                  </a:cubicBezTo>
                  <a:cubicBezTo>
                    <a:pt x="745770" y="707481"/>
                    <a:pt x="794429" y="874213"/>
                    <a:pt x="741827" y="914398"/>
                  </a:cubicBezTo>
                  <a:cubicBezTo>
                    <a:pt x="689225" y="954583"/>
                    <a:pt x="553450" y="854400"/>
                    <a:pt x="459262" y="854400"/>
                  </a:cubicBezTo>
                  <a:cubicBezTo>
                    <a:pt x="365074" y="874399"/>
                    <a:pt x="257367" y="928196"/>
                    <a:pt x="176697" y="914398"/>
                  </a:cubicBezTo>
                  <a:cubicBezTo>
                    <a:pt x="96027" y="900600"/>
                    <a:pt x="172754" y="707481"/>
                    <a:pt x="143648" y="613293"/>
                  </a:cubicBezTo>
                  <a:cubicBezTo>
                    <a:pt x="114542" y="519105"/>
                    <a:pt x="-18029" y="414289"/>
                    <a:pt x="2063" y="349269"/>
                  </a:cubicBezTo>
                  <a:close/>
                </a:path>
              </a:pathLst>
            </a:custGeom>
            <a:solidFill>
              <a:schemeClr val="bg1"/>
            </a:solidFill>
            <a:ln w="15875">
              <a:noFill/>
            </a:ln>
            <a:effectLst>
              <a:outerShdw blurRad="76200" dist="50800" dir="5400000" algn="t" rotWithShape="0">
                <a:prstClr val="black">
                  <a:alpha val="1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5" name="组合 24"/>
            <p:cNvGrpSpPr/>
            <p:nvPr/>
          </p:nvGrpSpPr>
          <p:grpSpPr>
            <a:xfrm>
              <a:off x="10646778" y="4762829"/>
              <a:ext cx="749726" cy="728735"/>
              <a:chOff x="11012539" y="4493889"/>
              <a:chExt cx="749726" cy="728735"/>
            </a:xfrm>
          </p:grpSpPr>
          <p:sp>
            <p:nvSpPr>
              <p:cNvPr id="26" name="五角星 2"/>
              <p:cNvSpPr/>
              <p:nvPr/>
            </p:nvSpPr>
            <p:spPr>
              <a:xfrm rot="20227648" flipH="1">
                <a:off x="11012539" y="4493889"/>
                <a:ext cx="749726" cy="728735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-1" fmla="*/ 0 w 914398"/>
                  <a:gd name="connsiteY0-2" fmla="*/ 349269 h 923906"/>
                  <a:gd name="connsiteX1-3" fmla="*/ 262139 w 914398"/>
                  <a:gd name="connsiteY1-4" fmla="*/ 223173 h 923906"/>
                  <a:gd name="connsiteX2-5" fmla="*/ 457199 w 914398"/>
                  <a:gd name="connsiteY2-6" fmla="*/ 0 h 923906"/>
                  <a:gd name="connsiteX3-7" fmla="*/ 652259 w 914398"/>
                  <a:gd name="connsiteY3-8" fmla="*/ 223173 h 923906"/>
                  <a:gd name="connsiteX4-9" fmla="*/ 914398 w 914398"/>
                  <a:gd name="connsiteY4-10" fmla="*/ 349269 h 923906"/>
                  <a:gd name="connsiteX5-11" fmla="*/ 772813 w 914398"/>
                  <a:gd name="connsiteY5-12" fmla="*/ 613293 h 923906"/>
                  <a:gd name="connsiteX6-13" fmla="*/ 739764 w 914398"/>
                  <a:gd name="connsiteY6-14" fmla="*/ 914398 h 923906"/>
                  <a:gd name="connsiteX7-15" fmla="*/ 457199 w 914398"/>
                  <a:gd name="connsiteY7-16" fmla="*/ 854400 h 923906"/>
                  <a:gd name="connsiteX8-17" fmla="*/ 174634 w 914398"/>
                  <a:gd name="connsiteY8-18" fmla="*/ 914398 h 923906"/>
                  <a:gd name="connsiteX9-19" fmla="*/ 141585 w 914398"/>
                  <a:gd name="connsiteY9-20" fmla="*/ 613293 h 923906"/>
                  <a:gd name="connsiteX10-21" fmla="*/ 0 w 914398"/>
                  <a:gd name="connsiteY10-22" fmla="*/ 349269 h 923906"/>
                  <a:gd name="connsiteX0-23" fmla="*/ 0 w 916461"/>
                  <a:gd name="connsiteY0-24" fmla="*/ 349269 h 923906"/>
                  <a:gd name="connsiteX1-25" fmla="*/ 262139 w 916461"/>
                  <a:gd name="connsiteY1-26" fmla="*/ 223173 h 923906"/>
                  <a:gd name="connsiteX2-27" fmla="*/ 457199 w 916461"/>
                  <a:gd name="connsiteY2-28" fmla="*/ 0 h 923906"/>
                  <a:gd name="connsiteX3-29" fmla="*/ 652259 w 916461"/>
                  <a:gd name="connsiteY3-30" fmla="*/ 223173 h 923906"/>
                  <a:gd name="connsiteX4-31" fmla="*/ 914398 w 916461"/>
                  <a:gd name="connsiteY4-32" fmla="*/ 349269 h 923906"/>
                  <a:gd name="connsiteX5-33" fmla="*/ 772813 w 916461"/>
                  <a:gd name="connsiteY5-34" fmla="*/ 613293 h 923906"/>
                  <a:gd name="connsiteX6-35" fmla="*/ 739764 w 916461"/>
                  <a:gd name="connsiteY6-36" fmla="*/ 914398 h 923906"/>
                  <a:gd name="connsiteX7-37" fmla="*/ 457199 w 916461"/>
                  <a:gd name="connsiteY7-38" fmla="*/ 854400 h 923906"/>
                  <a:gd name="connsiteX8-39" fmla="*/ 174634 w 916461"/>
                  <a:gd name="connsiteY8-40" fmla="*/ 914398 h 923906"/>
                  <a:gd name="connsiteX9-41" fmla="*/ 141585 w 916461"/>
                  <a:gd name="connsiteY9-42" fmla="*/ 613293 h 923906"/>
                  <a:gd name="connsiteX10-43" fmla="*/ 0 w 916461"/>
                  <a:gd name="connsiteY10-44" fmla="*/ 349269 h 923906"/>
                  <a:gd name="connsiteX0-45" fmla="*/ 0 w 916461"/>
                  <a:gd name="connsiteY0-46" fmla="*/ 349269 h 923906"/>
                  <a:gd name="connsiteX1-47" fmla="*/ 262139 w 916461"/>
                  <a:gd name="connsiteY1-48" fmla="*/ 223173 h 923906"/>
                  <a:gd name="connsiteX2-49" fmla="*/ 457199 w 916461"/>
                  <a:gd name="connsiteY2-50" fmla="*/ 0 h 923906"/>
                  <a:gd name="connsiteX3-51" fmla="*/ 652259 w 916461"/>
                  <a:gd name="connsiteY3-52" fmla="*/ 223173 h 923906"/>
                  <a:gd name="connsiteX4-53" fmla="*/ 914398 w 916461"/>
                  <a:gd name="connsiteY4-54" fmla="*/ 349269 h 923906"/>
                  <a:gd name="connsiteX5-55" fmla="*/ 772813 w 916461"/>
                  <a:gd name="connsiteY5-56" fmla="*/ 613293 h 923906"/>
                  <a:gd name="connsiteX6-57" fmla="*/ 739764 w 916461"/>
                  <a:gd name="connsiteY6-58" fmla="*/ 914398 h 923906"/>
                  <a:gd name="connsiteX7-59" fmla="*/ 457199 w 916461"/>
                  <a:gd name="connsiteY7-60" fmla="*/ 854400 h 923906"/>
                  <a:gd name="connsiteX8-61" fmla="*/ 174634 w 916461"/>
                  <a:gd name="connsiteY8-62" fmla="*/ 914398 h 923906"/>
                  <a:gd name="connsiteX9-63" fmla="*/ 141585 w 916461"/>
                  <a:gd name="connsiteY9-64" fmla="*/ 613293 h 923906"/>
                  <a:gd name="connsiteX10-65" fmla="*/ 0 w 916461"/>
                  <a:gd name="connsiteY10-66" fmla="*/ 349269 h 923906"/>
                  <a:gd name="connsiteX0-67" fmla="*/ 2063 w 918524"/>
                  <a:gd name="connsiteY0-68" fmla="*/ 349269 h 923906"/>
                  <a:gd name="connsiteX1-69" fmla="*/ 264202 w 918524"/>
                  <a:gd name="connsiteY1-70" fmla="*/ 223173 h 923906"/>
                  <a:gd name="connsiteX2-71" fmla="*/ 459262 w 918524"/>
                  <a:gd name="connsiteY2-72" fmla="*/ 0 h 923906"/>
                  <a:gd name="connsiteX3-73" fmla="*/ 654322 w 918524"/>
                  <a:gd name="connsiteY3-74" fmla="*/ 223173 h 923906"/>
                  <a:gd name="connsiteX4-75" fmla="*/ 916461 w 918524"/>
                  <a:gd name="connsiteY4-76" fmla="*/ 349269 h 923906"/>
                  <a:gd name="connsiteX5-77" fmla="*/ 774876 w 918524"/>
                  <a:gd name="connsiteY5-78" fmla="*/ 613293 h 923906"/>
                  <a:gd name="connsiteX6-79" fmla="*/ 741827 w 918524"/>
                  <a:gd name="connsiteY6-80" fmla="*/ 914398 h 923906"/>
                  <a:gd name="connsiteX7-81" fmla="*/ 459262 w 918524"/>
                  <a:gd name="connsiteY7-82" fmla="*/ 854400 h 923906"/>
                  <a:gd name="connsiteX8-83" fmla="*/ 176697 w 918524"/>
                  <a:gd name="connsiteY8-84" fmla="*/ 914398 h 923906"/>
                  <a:gd name="connsiteX9-85" fmla="*/ 143648 w 918524"/>
                  <a:gd name="connsiteY9-86" fmla="*/ 613293 h 923906"/>
                  <a:gd name="connsiteX10-87" fmla="*/ 2063 w 918524"/>
                  <a:gd name="connsiteY10-88" fmla="*/ 349269 h 923906"/>
                  <a:gd name="connsiteX0-89" fmla="*/ 2063 w 918524"/>
                  <a:gd name="connsiteY0-90" fmla="*/ 349269 h 923906"/>
                  <a:gd name="connsiteX1-91" fmla="*/ 264202 w 918524"/>
                  <a:gd name="connsiteY1-92" fmla="*/ 223173 h 923906"/>
                  <a:gd name="connsiteX2-93" fmla="*/ 459262 w 918524"/>
                  <a:gd name="connsiteY2-94" fmla="*/ 0 h 923906"/>
                  <a:gd name="connsiteX3-95" fmla="*/ 654322 w 918524"/>
                  <a:gd name="connsiteY3-96" fmla="*/ 223173 h 923906"/>
                  <a:gd name="connsiteX4-97" fmla="*/ 916461 w 918524"/>
                  <a:gd name="connsiteY4-98" fmla="*/ 349269 h 923906"/>
                  <a:gd name="connsiteX5-99" fmla="*/ 774876 w 918524"/>
                  <a:gd name="connsiteY5-100" fmla="*/ 613293 h 923906"/>
                  <a:gd name="connsiteX6-101" fmla="*/ 741827 w 918524"/>
                  <a:gd name="connsiteY6-102" fmla="*/ 914398 h 923906"/>
                  <a:gd name="connsiteX7-103" fmla="*/ 459262 w 918524"/>
                  <a:gd name="connsiteY7-104" fmla="*/ 854400 h 923906"/>
                  <a:gd name="connsiteX8-105" fmla="*/ 176697 w 918524"/>
                  <a:gd name="connsiteY8-106" fmla="*/ 914398 h 923906"/>
                  <a:gd name="connsiteX9-107" fmla="*/ 143648 w 918524"/>
                  <a:gd name="connsiteY9-108" fmla="*/ 613293 h 923906"/>
                  <a:gd name="connsiteX10-109" fmla="*/ 2063 w 918524"/>
                  <a:gd name="connsiteY10-110" fmla="*/ 349269 h 923906"/>
                  <a:gd name="connsiteX0-111" fmla="*/ 2063 w 918524"/>
                  <a:gd name="connsiteY0-112" fmla="*/ 349269 h 923906"/>
                  <a:gd name="connsiteX1-113" fmla="*/ 264202 w 918524"/>
                  <a:gd name="connsiteY1-114" fmla="*/ 223173 h 923906"/>
                  <a:gd name="connsiteX2-115" fmla="*/ 459262 w 918524"/>
                  <a:gd name="connsiteY2-116" fmla="*/ 0 h 923906"/>
                  <a:gd name="connsiteX3-117" fmla="*/ 654322 w 918524"/>
                  <a:gd name="connsiteY3-118" fmla="*/ 223173 h 923906"/>
                  <a:gd name="connsiteX4-119" fmla="*/ 916461 w 918524"/>
                  <a:gd name="connsiteY4-120" fmla="*/ 349269 h 923906"/>
                  <a:gd name="connsiteX5-121" fmla="*/ 774876 w 918524"/>
                  <a:gd name="connsiteY5-122" fmla="*/ 613293 h 923906"/>
                  <a:gd name="connsiteX6-123" fmla="*/ 741827 w 918524"/>
                  <a:gd name="connsiteY6-124" fmla="*/ 914398 h 923906"/>
                  <a:gd name="connsiteX7-125" fmla="*/ 459262 w 918524"/>
                  <a:gd name="connsiteY7-126" fmla="*/ 854400 h 923906"/>
                  <a:gd name="connsiteX8-127" fmla="*/ 176697 w 918524"/>
                  <a:gd name="connsiteY8-128" fmla="*/ 914398 h 923906"/>
                  <a:gd name="connsiteX9-129" fmla="*/ 143648 w 918524"/>
                  <a:gd name="connsiteY9-130" fmla="*/ 613293 h 923906"/>
                  <a:gd name="connsiteX10-131" fmla="*/ 2063 w 918524"/>
                  <a:gd name="connsiteY10-132" fmla="*/ 349269 h 923906"/>
                  <a:gd name="connsiteX0-133" fmla="*/ 2063 w 918524"/>
                  <a:gd name="connsiteY0-134" fmla="*/ 349269 h 923906"/>
                  <a:gd name="connsiteX1-135" fmla="*/ 264202 w 918524"/>
                  <a:gd name="connsiteY1-136" fmla="*/ 223173 h 923906"/>
                  <a:gd name="connsiteX2-137" fmla="*/ 459262 w 918524"/>
                  <a:gd name="connsiteY2-138" fmla="*/ 0 h 923906"/>
                  <a:gd name="connsiteX3-139" fmla="*/ 654322 w 918524"/>
                  <a:gd name="connsiteY3-140" fmla="*/ 223173 h 923906"/>
                  <a:gd name="connsiteX4-141" fmla="*/ 916461 w 918524"/>
                  <a:gd name="connsiteY4-142" fmla="*/ 349269 h 923906"/>
                  <a:gd name="connsiteX5-143" fmla="*/ 774876 w 918524"/>
                  <a:gd name="connsiteY5-144" fmla="*/ 613293 h 923906"/>
                  <a:gd name="connsiteX6-145" fmla="*/ 741827 w 918524"/>
                  <a:gd name="connsiteY6-146" fmla="*/ 914398 h 923906"/>
                  <a:gd name="connsiteX7-147" fmla="*/ 459262 w 918524"/>
                  <a:gd name="connsiteY7-148" fmla="*/ 854400 h 923906"/>
                  <a:gd name="connsiteX8-149" fmla="*/ 176697 w 918524"/>
                  <a:gd name="connsiteY8-150" fmla="*/ 914398 h 923906"/>
                  <a:gd name="connsiteX9-151" fmla="*/ 143648 w 918524"/>
                  <a:gd name="connsiteY9-152" fmla="*/ 613293 h 923906"/>
                  <a:gd name="connsiteX10-153" fmla="*/ 2063 w 918524"/>
                  <a:gd name="connsiteY10-154" fmla="*/ 349269 h 923906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</a:cxnLst>
                <a:rect l="l" t="t" r="r" b="b"/>
                <a:pathLst>
                  <a:path w="918524" h="923906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FFFF00"/>
              </a:solidFill>
              <a:ln w="15875">
                <a:solidFill>
                  <a:srgbClr val="FFFF00"/>
                </a:solidFill>
              </a:ln>
              <a:effectLst>
                <a:innerShdw blurRad="292100">
                  <a:srgbClr val="FFC000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7" name="五角星 2"/>
              <p:cNvSpPr/>
              <p:nvPr/>
            </p:nvSpPr>
            <p:spPr>
              <a:xfrm rot="20424262">
                <a:off x="11046365" y="4655056"/>
                <a:ext cx="290576" cy="221980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-1" fmla="*/ 0 w 914398"/>
                  <a:gd name="connsiteY0-2" fmla="*/ 349269 h 923906"/>
                  <a:gd name="connsiteX1-3" fmla="*/ 262139 w 914398"/>
                  <a:gd name="connsiteY1-4" fmla="*/ 223173 h 923906"/>
                  <a:gd name="connsiteX2-5" fmla="*/ 457199 w 914398"/>
                  <a:gd name="connsiteY2-6" fmla="*/ 0 h 923906"/>
                  <a:gd name="connsiteX3-7" fmla="*/ 652259 w 914398"/>
                  <a:gd name="connsiteY3-8" fmla="*/ 223173 h 923906"/>
                  <a:gd name="connsiteX4-9" fmla="*/ 914398 w 914398"/>
                  <a:gd name="connsiteY4-10" fmla="*/ 349269 h 923906"/>
                  <a:gd name="connsiteX5-11" fmla="*/ 772813 w 914398"/>
                  <a:gd name="connsiteY5-12" fmla="*/ 613293 h 923906"/>
                  <a:gd name="connsiteX6-13" fmla="*/ 739764 w 914398"/>
                  <a:gd name="connsiteY6-14" fmla="*/ 914398 h 923906"/>
                  <a:gd name="connsiteX7-15" fmla="*/ 457199 w 914398"/>
                  <a:gd name="connsiteY7-16" fmla="*/ 854400 h 923906"/>
                  <a:gd name="connsiteX8-17" fmla="*/ 174634 w 914398"/>
                  <a:gd name="connsiteY8-18" fmla="*/ 914398 h 923906"/>
                  <a:gd name="connsiteX9-19" fmla="*/ 141585 w 914398"/>
                  <a:gd name="connsiteY9-20" fmla="*/ 613293 h 923906"/>
                  <a:gd name="connsiteX10-21" fmla="*/ 0 w 914398"/>
                  <a:gd name="connsiteY10-22" fmla="*/ 349269 h 923906"/>
                  <a:gd name="connsiteX0-23" fmla="*/ 0 w 916461"/>
                  <a:gd name="connsiteY0-24" fmla="*/ 349269 h 923906"/>
                  <a:gd name="connsiteX1-25" fmla="*/ 262139 w 916461"/>
                  <a:gd name="connsiteY1-26" fmla="*/ 223173 h 923906"/>
                  <a:gd name="connsiteX2-27" fmla="*/ 457199 w 916461"/>
                  <a:gd name="connsiteY2-28" fmla="*/ 0 h 923906"/>
                  <a:gd name="connsiteX3-29" fmla="*/ 652259 w 916461"/>
                  <a:gd name="connsiteY3-30" fmla="*/ 223173 h 923906"/>
                  <a:gd name="connsiteX4-31" fmla="*/ 914398 w 916461"/>
                  <a:gd name="connsiteY4-32" fmla="*/ 349269 h 923906"/>
                  <a:gd name="connsiteX5-33" fmla="*/ 772813 w 916461"/>
                  <a:gd name="connsiteY5-34" fmla="*/ 613293 h 923906"/>
                  <a:gd name="connsiteX6-35" fmla="*/ 739764 w 916461"/>
                  <a:gd name="connsiteY6-36" fmla="*/ 914398 h 923906"/>
                  <a:gd name="connsiteX7-37" fmla="*/ 457199 w 916461"/>
                  <a:gd name="connsiteY7-38" fmla="*/ 854400 h 923906"/>
                  <a:gd name="connsiteX8-39" fmla="*/ 174634 w 916461"/>
                  <a:gd name="connsiteY8-40" fmla="*/ 914398 h 923906"/>
                  <a:gd name="connsiteX9-41" fmla="*/ 141585 w 916461"/>
                  <a:gd name="connsiteY9-42" fmla="*/ 613293 h 923906"/>
                  <a:gd name="connsiteX10-43" fmla="*/ 0 w 916461"/>
                  <a:gd name="connsiteY10-44" fmla="*/ 349269 h 923906"/>
                  <a:gd name="connsiteX0-45" fmla="*/ 0 w 916461"/>
                  <a:gd name="connsiteY0-46" fmla="*/ 349269 h 923906"/>
                  <a:gd name="connsiteX1-47" fmla="*/ 262139 w 916461"/>
                  <a:gd name="connsiteY1-48" fmla="*/ 223173 h 923906"/>
                  <a:gd name="connsiteX2-49" fmla="*/ 457199 w 916461"/>
                  <a:gd name="connsiteY2-50" fmla="*/ 0 h 923906"/>
                  <a:gd name="connsiteX3-51" fmla="*/ 652259 w 916461"/>
                  <a:gd name="connsiteY3-52" fmla="*/ 223173 h 923906"/>
                  <a:gd name="connsiteX4-53" fmla="*/ 914398 w 916461"/>
                  <a:gd name="connsiteY4-54" fmla="*/ 349269 h 923906"/>
                  <a:gd name="connsiteX5-55" fmla="*/ 772813 w 916461"/>
                  <a:gd name="connsiteY5-56" fmla="*/ 613293 h 923906"/>
                  <a:gd name="connsiteX6-57" fmla="*/ 739764 w 916461"/>
                  <a:gd name="connsiteY6-58" fmla="*/ 914398 h 923906"/>
                  <a:gd name="connsiteX7-59" fmla="*/ 457199 w 916461"/>
                  <a:gd name="connsiteY7-60" fmla="*/ 854400 h 923906"/>
                  <a:gd name="connsiteX8-61" fmla="*/ 174634 w 916461"/>
                  <a:gd name="connsiteY8-62" fmla="*/ 914398 h 923906"/>
                  <a:gd name="connsiteX9-63" fmla="*/ 141585 w 916461"/>
                  <a:gd name="connsiteY9-64" fmla="*/ 613293 h 923906"/>
                  <a:gd name="connsiteX10-65" fmla="*/ 0 w 916461"/>
                  <a:gd name="connsiteY10-66" fmla="*/ 349269 h 923906"/>
                  <a:gd name="connsiteX0-67" fmla="*/ 2063 w 918524"/>
                  <a:gd name="connsiteY0-68" fmla="*/ 349269 h 923906"/>
                  <a:gd name="connsiteX1-69" fmla="*/ 264202 w 918524"/>
                  <a:gd name="connsiteY1-70" fmla="*/ 223173 h 923906"/>
                  <a:gd name="connsiteX2-71" fmla="*/ 459262 w 918524"/>
                  <a:gd name="connsiteY2-72" fmla="*/ 0 h 923906"/>
                  <a:gd name="connsiteX3-73" fmla="*/ 654322 w 918524"/>
                  <a:gd name="connsiteY3-74" fmla="*/ 223173 h 923906"/>
                  <a:gd name="connsiteX4-75" fmla="*/ 916461 w 918524"/>
                  <a:gd name="connsiteY4-76" fmla="*/ 349269 h 923906"/>
                  <a:gd name="connsiteX5-77" fmla="*/ 774876 w 918524"/>
                  <a:gd name="connsiteY5-78" fmla="*/ 613293 h 923906"/>
                  <a:gd name="connsiteX6-79" fmla="*/ 741827 w 918524"/>
                  <a:gd name="connsiteY6-80" fmla="*/ 914398 h 923906"/>
                  <a:gd name="connsiteX7-81" fmla="*/ 459262 w 918524"/>
                  <a:gd name="connsiteY7-82" fmla="*/ 854400 h 923906"/>
                  <a:gd name="connsiteX8-83" fmla="*/ 176697 w 918524"/>
                  <a:gd name="connsiteY8-84" fmla="*/ 914398 h 923906"/>
                  <a:gd name="connsiteX9-85" fmla="*/ 143648 w 918524"/>
                  <a:gd name="connsiteY9-86" fmla="*/ 613293 h 923906"/>
                  <a:gd name="connsiteX10-87" fmla="*/ 2063 w 918524"/>
                  <a:gd name="connsiteY10-88" fmla="*/ 349269 h 923906"/>
                  <a:gd name="connsiteX0-89" fmla="*/ 2063 w 918524"/>
                  <a:gd name="connsiteY0-90" fmla="*/ 349269 h 923906"/>
                  <a:gd name="connsiteX1-91" fmla="*/ 264202 w 918524"/>
                  <a:gd name="connsiteY1-92" fmla="*/ 223173 h 923906"/>
                  <a:gd name="connsiteX2-93" fmla="*/ 459262 w 918524"/>
                  <a:gd name="connsiteY2-94" fmla="*/ 0 h 923906"/>
                  <a:gd name="connsiteX3-95" fmla="*/ 654322 w 918524"/>
                  <a:gd name="connsiteY3-96" fmla="*/ 223173 h 923906"/>
                  <a:gd name="connsiteX4-97" fmla="*/ 916461 w 918524"/>
                  <a:gd name="connsiteY4-98" fmla="*/ 349269 h 923906"/>
                  <a:gd name="connsiteX5-99" fmla="*/ 774876 w 918524"/>
                  <a:gd name="connsiteY5-100" fmla="*/ 613293 h 923906"/>
                  <a:gd name="connsiteX6-101" fmla="*/ 741827 w 918524"/>
                  <a:gd name="connsiteY6-102" fmla="*/ 914398 h 923906"/>
                  <a:gd name="connsiteX7-103" fmla="*/ 459262 w 918524"/>
                  <a:gd name="connsiteY7-104" fmla="*/ 854400 h 923906"/>
                  <a:gd name="connsiteX8-105" fmla="*/ 176697 w 918524"/>
                  <a:gd name="connsiteY8-106" fmla="*/ 914398 h 923906"/>
                  <a:gd name="connsiteX9-107" fmla="*/ 143648 w 918524"/>
                  <a:gd name="connsiteY9-108" fmla="*/ 613293 h 923906"/>
                  <a:gd name="connsiteX10-109" fmla="*/ 2063 w 918524"/>
                  <a:gd name="connsiteY10-110" fmla="*/ 349269 h 923906"/>
                  <a:gd name="connsiteX0-111" fmla="*/ 2063 w 918524"/>
                  <a:gd name="connsiteY0-112" fmla="*/ 349269 h 923906"/>
                  <a:gd name="connsiteX1-113" fmla="*/ 264202 w 918524"/>
                  <a:gd name="connsiteY1-114" fmla="*/ 223173 h 923906"/>
                  <a:gd name="connsiteX2-115" fmla="*/ 459262 w 918524"/>
                  <a:gd name="connsiteY2-116" fmla="*/ 0 h 923906"/>
                  <a:gd name="connsiteX3-117" fmla="*/ 654322 w 918524"/>
                  <a:gd name="connsiteY3-118" fmla="*/ 223173 h 923906"/>
                  <a:gd name="connsiteX4-119" fmla="*/ 916461 w 918524"/>
                  <a:gd name="connsiteY4-120" fmla="*/ 349269 h 923906"/>
                  <a:gd name="connsiteX5-121" fmla="*/ 774876 w 918524"/>
                  <a:gd name="connsiteY5-122" fmla="*/ 613293 h 923906"/>
                  <a:gd name="connsiteX6-123" fmla="*/ 741827 w 918524"/>
                  <a:gd name="connsiteY6-124" fmla="*/ 914398 h 923906"/>
                  <a:gd name="connsiteX7-125" fmla="*/ 459262 w 918524"/>
                  <a:gd name="connsiteY7-126" fmla="*/ 854400 h 923906"/>
                  <a:gd name="connsiteX8-127" fmla="*/ 176697 w 918524"/>
                  <a:gd name="connsiteY8-128" fmla="*/ 914398 h 923906"/>
                  <a:gd name="connsiteX9-129" fmla="*/ 143648 w 918524"/>
                  <a:gd name="connsiteY9-130" fmla="*/ 613293 h 923906"/>
                  <a:gd name="connsiteX10-131" fmla="*/ 2063 w 918524"/>
                  <a:gd name="connsiteY10-132" fmla="*/ 349269 h 923906"/>
                  <a:gd name="connsiteX0-133" fmla="*/ 2063 w 918524"/>
                  <a:gd name="connsiteY0-134" fmla="*/ 349269 h 923906"/>
                  <a:gd name="connsiteX1-135" fmla="*/ 264202 w 918524"/>
                  <a:gd name="connsiteY1-136" fmla="*/ 223173 h 923906"/>
                  <a:gd name="connsiteX2-137" fmla="*/ 459262 w 918524"/>
                  <a:gd name="connsiteY2-138" fmla="*/ 0 h 923906"/>
                  <a:gd name="connsiteX3-139" fmla="*/ 654322 w 918524"/>
                  <a:gd name="connsiteY3-140" fmla="*/ 223173 h 923906"/>
                  <a:gd name="connsiteX4-141" fmla="*/ 916461 w 918524"/>
                  <a:gd name="connsiteY4-142" fmla="*/ 349269 h 923906"/>
                  <a:gd name="connsiteX5-143" fmla="*/ 774876 w 918524"/>
                  <a:gd name="connsiteY5-144" fmla="*/ 613293 h 923906"/>
                  <a:gd name="connsiteX6-145" fmla="*/ 741827 w 918524"/>
                  <a:gd name="connsiteY6-146" fmla="*/ 914398 h 923906"/>
                  <a:gd name="connsiteX7-147" fmla="*/ 459262 w 918524"/>
                  <a:gd name="connsiteY7-148" fmla="*/ 854400 h 923906"/>
                  <a:gd name="connsiteX8-149" fmla="*/ 176697 w 918524"/>
                  <a:gd name="connsiteY8-150" fmla="*/ 914398 h 923906"/>
                  <a:gd name="connsiteX9-151" fmla="*/ 143648 w 918524"/>
                  <a:gd name="connsiteY9-152" fmla="*/ 613293 h 923906"/>
                  <a:gd name="connsiteX10-153" fmla="*/ 2063 w 918524"/>
                  <a:gd name="connsiteY10-154" fmla="*/ 349269 h 923906"/>
                  <a:gd name="connsiteX0-155" fmla="*/ 654322 w 918524"/>
                  <a:gd name="connsiteY0-156" fmla="*/ 223173 h 923906"/>
                  <a:gd name="connsiteX1-157" fmla="*/ 916461 w 918524"/>
                  <a:gd name="connsiteY1-158" fmla="*/ 349269 h 923906"/>
                  <a:gd name="connsiteX2-159" fmla="*/ 774876 w 918524"/>
                  <a:gd name="connsiteY2-160" fmla="*/ 613293 h 923906"/>
                  <a:gd name="connsiteX3-161" fmla="*/ 741827 w 918524"/>
                  <a:gd name="connsiteY3-162" fmla="*/ 914398 h 923906"/>
                  <a:gd name="connsiteX4-163" fmla="*/ 459262 w 918524"/>
                  <a:gd name="connsiteY4-164" fmla="*/ 854400 h 923906"/>
                  <a:gd name="connsiteX5-165" fmla="*/ 176697 w 918524"/>
                  <a:gd name="connsiteY5-166" fmla="*/ 914398 h 923906"/>
                  <a:gd name="connsiteX6-167" fmla="*/ 143648 w 918524"/>
                  <a:gd name="connsiteY6-168" fmla="*/ 613293 h 923906"/>
                  <a:gd name="connsiteX7-169" fmla="*/ 2063 w 918524"/>
                  <a:gd name="connsiteY7-170" fmla="*/ 349269 h 923906"/>
                  <a:gd name="connsiteX8-171" fmla="*/ 264202 w 918524"/>
                  <a:gd name="connsiteY8-172" fmla="*/ 223173 h 923906"/>
                  <a:gd name="connsiteX9-173" fmla="*/ 459262 w 918524"/>
                  <a:gd name="connsiteY9-174" fmla="*/ 0 h 923906"/>
                  <a:gd name="connsiteX10-175" fmla="*/ 715845 w 918524"/>
                  <a:gd name="connsiteY10-176" fmla="*/ 284696 h 923906"/>
                  <a:gd name="connsiteX0-177" fmla="*/ 916461 w 918524"/>
                  <a:gd name="connsiteY0-178" fmla="*/ 349269 h 923906"/>
                  <a:gd name="connsiteX1-179" fmla="*/ 774876 w 918524"/>
                  <a:gd name="connsiteY1-180" fmla="*/ 613293 h 923906"/>
                  <a:gd name="connsiteX2-181" fmla="*/ 741827 w 918524"/>
                  <a:gd name="connsiteY2-182" fmla="*/ 914398 h 923906"/>
                  <a:gd name="connsiteX3-183" fmla="*/ 459262 w 918524"/>
                  <a:gd name="connsiteY3-184" fmla="*/ 854400 h 923906"/>
                  <a:gd name="connsiteX4-185" fmla="*/ 176697 w 918524"/>
                  <a:gd name="connsiteY4-186" fmla="*/ 914398 h 923906"/>
                  <a:gd name="connsiteX5-187" fmla="*/ 143648 w 918524"/>
                  <a:gd name="connsiteY5-188" fmla="*/ 613293 h 923906"/>
                  <a:gd name="connsiteX6-189" fmla="*/ 2063 w 918524"/>
                  <a:gd name="connsiteY6-190" fmla="*/ 349269 h 923906"/>
                  <a:gd name="connsiteX7-191" fmla="*/ 264202 w 918524"/>
                  <a:gd name="connsiteY7-192" fmla="*/ 223173 h 923906"/>
                  <a:gd name="connsiteX8-193" fmla="*/ 459262 w 918524"/>
                  <a:gd name="connsiteY8-194" fmla="*/ 0 h 923906"/>
                  <a:gd name="connsiteX9-195" fmla="*/ 715845 w 918524"/>
                  <a:gd name="connsiteY9-196" fmla="*/ 284696 h 923906"/>
                  <a:gd name="connsiteX0-197" fmla="*/ 774876 w 774876"/>
                  <a:gd name="connsiteY0-198" fmla="*/ 613293 h 923906"/>
                  <a:gd name="connsiteX1-199" fmla="*/ 741827 w 774876"/>
                  <a:gd name="connsiteY1-200" fmla="*/ 914398 h 923906"/>
                  <a:gd name="connsiteX2-201" fmla="*/ 459262 w 774876"/>
                  <a:gd name="connsiteY2-202" fmla="*/ 854400 h 923906"/>
                  <a:gd name="connsiteX3-203" fmla="*/ 176697 w 774876"/>
                  <a:gd name="connsiteY3-204" fmla="*/ 914398 h 923906"/>
                  <a:gd name="connsiteX4-205" fmla="*/ 143648 w 774876"/>
                  <a:gd name="connsiteY4-206" fmla="*/ 613293 h 923906"/>
                  <a:gd name="connsiteX5-207" fmla="*/ 2063 w 774876"/>
                  <a:gd name="connsiteY5-208" fmla="*/ 349269 h 923906"/>
                  <a:gd name="connsiteX6-209" fmla="*/ 264202 w 774876"/>
                  <a:gd name="connsiteY6-210" fmla="*/ 223173 h 923906"/>
                  <a:gd name="connsiteX7-211" fmla="*/ 459262 w 774876"/>
                  <a:gd name="connsiteY7-212" fmla="*/ 0 h 923906"/>
                  <a:gd name="connsiteX8-213" fmla="*/ 715845 w 774876"/>
                  <a:gd name="connsiteY8-214" fmla="*/ 284696 h 923906"/>
                  <a:gd name="connsiteX0-215" fmla="*/ 741827 w 741827"/>
                  <a:gd name="connsiteY0-216" fmla="*/ 914398 h 923906"/>
                  <a:gd name="connsiteX1-217" fmla="*/ 459262 w 741827"/>
                  <a:gd name="connsiteY1-218" fmla="*/ 854400 h 923906"/>
                  <a:gd name="connsiteX2-219" fmla="*/ 176697 w 741827"/>
                  <a:gd name="connsiteY2-220" fmla="*/ 914398 h 923906"/>
                  <a:gd name="connsiteX3-221" fmla="*/ 143648 w 741827"/>
                  <a:gd name="connsiteY3-222" fmla="*/ 613293 h 923906"/>
                  <a:gd name="connsiteX4-223" fmla="*/ 2063 w 741827"/>
                  <a:gd name="connsiteY4-224" fmla="*/ 349269 h 923906"/>
                  <a:gd name="connsiteX5-225" fmla="*/ 264202 w 741827"/>
                  <a:gd name="connsiteY5-226" fmla="*/ 223173 h 923906"/>
                  <a:gd name="connsiteX6-227" fmla="*/ 459262 w 741827"/>
                  <a:gd name="connsiteY6-228" fmla="*/ 0 h 923906"/>
                  <a:gd name="connsiteX7-229" fmla="*/ 715845 w 741827"/>
                  <a:gd name="connsiteY7-230" fmla="*/ 284696 h 923906"/>
                  <a:gd name="connsiteX0-231" fmla="*/ 459262 w 715845"/>
                  <a:gd name="connsiteY0-232" fmla="*/ 854400 h 916632"/>
                  <a:gd name="connsiteX1-233" fmla="*/ 176697 w 715845"/>
                  <a:gd name="connsiteY1-234" fmla="*/ 914398 h 916632"/>
                  <a:gd name="connsiteX2-235" fmla="*/ 143648 w 715845"/>
                  <a:gd name="connsiteY2-236" fmla="*/ 613293 h 916632"/>
                  <a:gd name="connsiteX3-237" fmla="*/ 2063 w 715845"/>
                  <a:gd name="connsiteY3-238" fmla="*/ 349269 h 916632"/>
                  <a:gd name="connsiteX4-239" fmla="*/ 264202 w 715845"/>
                  <a:gd name="connsiteY4-240" fmla="*/ 223173 h 916632"/>
                  <a:gd name="connsiteX5-241" fmla="*/ 459262 w 715845"/>
                  <a:gd name="connsiteY5-242" fmla="*/ 0 h 916632"/>
                  <a:gd name="connsiteX6-243" fmla="*/ 715845 w 715845"/>
                  <a:gd name="connsiteY6-244" fmla="*/ 284696 h 916632"/>
                  <a:gd name="connsiteX0-245" fmla="*/ 176697 w 715845"/>
                  <a:gd name="connsiteY0-246" fmla="*/ 914398 h 914398"/>
                  <a:gd name="connsiteX1-247" fmla="*/ 143648 w 715845"/>
                  <a:gd name="connsiteY1-248" fmla="*/ 613293 h 914398"/>
                  <a:gd name="connsiteX2-249" fmla="*/ 2063 w 715845"/>
                  <a:gd name="connsiteY2-250" fmla="*/ 349269 h 914398"/>
                  <a:gd name="connsiteX3-251" fmla="*/ 264202 w 715845"/>
                  <a:gd name="connsiteY3-252" fmla="*/ 223173 h 914398"/>
                  <a:gd name="connsiteX4-253" fmla="*/ 459262 w 715845"/>
                  <a:gd name="connsiteY4-254" fmla="*/ 0 h 914398"/>
                  <a:gd name="connsiteX5-255" fmla="*/ 715845 w 715845"/>
                  <a:gd name="connsiteY5-256" fmla="*/ 284696 h 914398"/>
                  <a:gd name="connsiteX0-257" fmla="*/ 143648 w 715845"/>
                  <a:gd name="connsiteY0-258" fmla="*/ 613293 h 613293"/>
                  <a:gd name="connsiteX1-259" fmla="*/ 2063 w 715845"/>
                  <a:gd name="connsiteY1-260" fmla="*/ 349269 h 613293"/>
                  <a:gd name="connsiteX2-261" fmla="*/ 264202 w 715845"/>
                  <a:gd name="connsiteY2-262" fmla="*/ 223173 h 613293"/>
                  <a:gd name="connsiteX3-263" fmla="*/ 459262 w 715845"/>
                  <a:gd name="connsiteY3-264" fmla="*/ 0 h 613293"/>
                  <a:gd name="connsiteX4-265" fmla="*/ 715845 w 715845"/>
                  <a:gd name="connsiteY4-266" fmla="*/ 284696 h 613293"/>
                  <a:gd name="connsiteX0-267" fmla="*/ 0 w 713782"/>
                  <a:gd name="connsiteY0-268" fmla="*/ 349269 h 349269"/>
                  <a:gd name="connsiteX1-269" fmla="*/ 262139 w 713782"/>
                  <a:gd name="connsiteY1-270" fmla="*/ 223173 h 349269"/>
                  <a:gd name="connsiteX2-271" fmla="*/ 457199 w 713782"/>
                  <a:gd name="connsiteY2-272" fmla="*/ 0 h 349269"/>
                  <a:gd name="connsiteX3-273" fmla="*/ 713782 w 713782"/>
                  <a:gd name="connsiteY3-274" fmla="*/ 284696 h 349269"/>
                  <a:gd name="connsiteX0-275" fmla="*/ 0 w 457199"/>
                  <a:gd name="connsiteY0-276" fmla="*/ 349269 h 349269"/>
                  <a:gd name="connsiteX1-277" fmla="*/ 262139 w 457199"/>
                  <a:gd name="connsiteY1-278" fmla="*/ 223173 h 349269"/>
                  <a:gd name="connsiteX2-279" fmla="*/ 457199 w 457199"/>
                  <a:gd name="connsiteY2-280" fmla="*/ 0 h 34926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</a:cxnLst>
                <a:rect l="l" t="t" r="r" b="b"/>
                <a:pathLst>
                  <a:path w="457199" h="349269">
                    <a:moveTo>
                      <a:pt x="0" y="349269"/>
                    </a:moveTo>
                    <a:cubicBezTo>
                      <a:pt x="20092" y="284249"/>
                      <a:pt x="185939" y="281384"/>
                      <a:pt x="262139" y="223173"/>
                    </a:cubicBezTo>
                    <a:cubicBezTo>
                      <a:pt x="338339" y="164962"/>
                      <a:pt x="392179" y="0"/>
                      <a:pt x="457199" y="0"/>
                    </a:cubicBezTo>
                  </a:path>
                </a:pathLst>
              </a:custGeom>
              <a:noFill/>
              <a:ln w="28575" cap="rnd">
                <a:solidFill>
                  <a:schemeClr val="bg1">
                    <a:alpha val="8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8" name="五角星 2"/>
              <p:cNvSpPr/>
              <p:nvPr/>
            </p:nvSpPr>
            <p:spPr>
              <a:xfrm rot="6997346">
                <a:off x="11587935" y="4901938"/>
                <a:ext cx="128719" cy="147271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-1" fmla="*/ 0 w 914398"/>
                  <a:gd name="connsiteY0-2" fmla="*/ 349269 h 923906"/>
                  <a:gd name="connsiteX1-3" fmla="*/ 262139 w 914398"/>
                  <a:gd name="connsiteY1-4" fmla="*/ 223173 h 923906"/>
                  <a:gd name="connsiteX2-5" fmla="*/ 457199 w 914398"/>
                  <a:gd name="connsiteY2-6" fmla="*/ 0 h 923906"/>
                  <a:gd name="connsiteX3-7" fmla="*/ 652259 w 914398"/>
                  <a:gd name="connsiteY3-8" fmla="*/ 223173 h 923906"/>
                  <a:gd name="connsiteX4-9" fmla="*/ 914398 w 914398"/>
                  <a:gd name="connsiteY4-10" fmla="*/ 349269 h 923906"/>
                  <a:gd name="connsiteX5-11" fmla="*/ 772813 w 914398"/>
                  <a:gd name="connsiteY5-12" fmla="*/ 613293 h 923906"/>
                  <a:gd name="connsiteX6-13" fmla="*/ 739764 w 914398"/>
                  <a:gd name="connsiteY6-14" fmla="*/ 914398 h 923906"/>
                  <a:gd name="connsiteX7-15" fmla="*/ 457199 w 914398"/>
                  <a:gd name="connsiteY7-16" fmla="*/ 854400 h 923906"/>
                  <a:gd name="connsiteX8-17" fmla="*/ 174634 w 914398"/>
                  <a:gd name="connsiteY8-18" fmla="*/ 914398 h 923906"/>
                  <a:gd name="connsiteX9-19" fmla="*/ 141585 w 914398"/>
                  <a:gd name="connsiteY9-20" fmla="*/ 613293 h 923906"/>
                  <a:gd name="connsiteX10-21" fmla="*/ 0 w 914398"/>
                  <a:gd name="connsiteY10-22" fmla="*/ 349269 h 923906"/>
                  <a:gd name="connsiteX0-23" fmla="*/ 0 w 916461"/>
                  <a:gd name="connsiteY0-24" fmla="*/ 349269 h 923906"/>
                  <a:gd name="connsiteX1-25" fmla="*/ 262139 w 916461"/>
                  <a:gd name="connsiteY1-26" fmla="*/ 223173 h 923906"/>
                  <a:gd name="connsiteX2-27" fmla="*/ 457199 w 916461"/>
                  <a:gd name="connsiteY2-28" fmla="*/ 0 h 923906"/>
                  <a:gd name="connsiteX3-29" fmla="*/ 652259 w 916461"/>
                  <a:gd name="connsiteY3-30" fmla="*/ 223173 h 923906"/>
                  <a:gd name="connsiteX4-31" fmla="*/ 914398 w 916461"/>
                  <a:gd name="connsiteY4-32" fmla="*/ 349269 h 923906"/>
                  <a:gd name="connsiteX5-33" fmla="*/ 772813 w 916461"/>
                  <a:gd name="connsiteY5-34" fmla="*/ 613293 h 923906"/>
                  <a:gd name="connsiteX6-35" fmla="*/ 739764 w 916461"/>
                  <a:gd name="connsiteY6-36" fmla="*/ 914398 h 923906"/>
                  <a:gd name="connsiteX7-37" fmla="*/ 457199 w 916461"/>
                  <a:gd name="connsiteY7-38" fmla="*/ 854400 h 923906"/>
                  <a:gd name="connsiteX8-39" fmla="*/ 174634 w 916461"/>
                  <a:gd name="connsiteY8-40" fmla="*/ 914398 h 923906"/>
                  <a:gd name="connsiteX9-41" fmla="*/ 141585 w 916461"/>
                  <a:gd name="connsiteY9-42" fmla="*/ 613293 h 923906"/>
                  <a:gd name="connsiteX10-43" fmla="*/ 0 w 916461"/>
                  <a:gd name="connsiteY10-44" fmla="*/ 349269 h 923906"/>
                  <a:gd name="connsiteX0-45" fmla="*/ 0 w 916461"/>
                  <a:gd name="connsiteY0-46" fmla="*/ 349269 h 923906"/>
                  <a:gd name="connsiteX1-47" fmla="*/ 262139 w 916461"/>
                  <a:gd name="connsiteY1-48" fmla="*/ 223173 h 923906"/>
                  <a:gd name="connsiteX2-49" fmla="*/ 457199 w 916461"/>
                  <a:gd name="connsiteY2-50" fmla="*/ 0 h 923906"/>
                  <a:gd name="connsiteX3-51" fmla="*/ 652259 w 916461"/>
                  <a:gd name="connsiteY3-52" fmla="*/ 223173 h 923906"/>
                  <a:gd name="connsiteX4-53" fmla="*/ 914398 w 916461"/>
                  <a:gd name="connsiteY4-54" fmla="*/ 349269 h 923906"/>
                  <a:gd name="connsiteX5-55" fmla="*/ 772813 w 916461"/>
                  <a:gd name="connsiteY5-56" fmla="*/ 613293 h 923906"/>
                  <a:gd name="connsiteX6-57" fmla="*/ 739764 w 916461"/>
                  <a:gd name="connsiteY6-58" fmla="*/ 914398 h 923906"/>
                  <a:gd name="connsiteX7-59" fmla="*/ 457199 w 916461"/>
                  <a:gd name="connsiteY7-60" fmla="*/ 854400 h 923906"/>
                  <a:gd name="connsiteX8-61" fmla="*/ 174634 w 916461"/>
                  <a:gd name="connsiteY8-62" fmla="*/ 914398 h 923906"/>
                  <a:gd name="connsiteX9-63" fmla="*/ 141585 w 916461"/>
                  <a:gd name="connsiteY9-64" fmla="*/ 613293 h 923906"/>
                  <a:gd name="connsiteX10-65" fmla="*/ 0 w 916461"/>
                  <a:gd name="connsiteY10-66" fmla="*/ 349269 h 923906"/>
                  <a:gd name="connsiteX0-67" fmla="*/ 2063 w 918524"/>
                  <a:gd name="connsiteY0-68" fmla="*/ 349269 h 923906"/>
                  <a:gd name="connsiteX1-69" fmla="*/ 264202 w 918524"/>
                  <a:gd name="connsiteY1-70" fmla="*/ 223173 h 923906"/>
                  <a:gd name="connsiteX2-71" fmla="*/ 459262 w 918524"/>
                  <a:gd name="connsiteY2-72" fmla="*/ 0 h 923906"/>
                  <a:gd name="connsiteX3-73" fmla="*/ 654322 w 918524"/>
                  <a:gd name="connsiteY3-74" fmla="*/ 223173 h 923906"/>
                  <a:gd name="connsiteX4-75" fmla="*/ 916461 w 918524"/>
                  <a:gd name="connsiteY4-76" fmla="*/ 349269 h 923906"/>
                  <a:gd name="connsiteX5-77" fmla="*/ 774876 w 918524"/>
                  <a:gd name="connsiteY5-78" fmla="*/ 613293 h 923906"/>
                  <a:gd name="connsiteX6-79" fmla="*/ 741827 w 918524"/>
                  <a:gd name="connsiteY6-80" fmla="*/ 914398 h 923906"/>
                  <a:gd name="connsiteX7-81" fmla="*/ 459262 w 918524"/>
                  <a:gd name="connsiteY7-82" fmla="*/ 854400 h 923906"/>
                  <a:gd name="connsiteX8-83" fmla="*/ 176697 w 918524"/>
                  <a:gd name="connsiteY8-84" fmla="*/ 914398 h 923906"/>
                  <a:gd name="connsiteX9-85" fmla="*/ 143648 w 918524"/>
                  <a:gd name="connsiteY9-86" fmla="*/ 613293 h 923906"/>
                  <a:gd name="connsiteX10-87" fmla="*/ 2063 w 918524"/>
                  <a:gd name="connsiteY10-88" fmla="*/ 349269 h 923906"/>
                  <a:gd name="connsiteX0-89" fmla="*/ 2063 w 918524"/>
                  <a:gd name="connsiteY0-90" fmla="*/ 349269 h 923906"/>
                  <a:gd name="connsiteX1-91" fmla="*/ 264202 w 918524"/>
                  <a:gd name="connsiteY1-92" fmla="*/ 223173 h 923906"/>
                  <a:gd name="connsiteX2-93" fmla="*/ 459262 w 918524"/>
                  <a:gd name="connsiteY2-94" fmla="*/ 0 h 923906"/>
                  <a:gd name="connsiteX3-95" fmla="*/ 654322 w 918524"/>
                  <a:gd name="connsiteY3-96" fmla="*/ 223173 h 923906"/>
                  <a:gd name="connsiteX4-97" fmla="*/ 916461 w 918524"/>
                  <a:gd name="connsiteY4-98" fmla="*/ 349269 h 923906"/>
                  <a:gd name="connsiteX5-99" fmla="*/ 774876 w 918524"/>
                  <a:gd name="connsiteY5-100" fmla="*/ 613293 h 923906"/>
                  <a:gd name="connsiteX6-101" fmla="*/ 741827 w 918524"/>
                  <a:gd name="connsiteY6-102" fmla="*/ 914398 h 923906"/>
                  <a:gd name="connsiteX7-103" fmla="*/ 459262 w 918524"/>
                  <a:gd name="connsiteY7-104" fmla="*/ 854400 h 923906"/>
                  <a:gd name="connsiteX8-105" fmla="*/ 176697 w 918524"/>
                  <a:gd name="connsiteY8-106" fmla="*/ 914398 h 923906"/>
                  <a:gd name="connsiteX9-107" fmla="*/ 143648 w 918524"/>
                  <a:gd name="connsiteY9-108" fmla="*/ 613293 h 923906"/>
                  <a:gd name="connsiteX10-109" fmla="*/ 2063 w 918524"/>
                  <a:gd name="connsiteY10-110" fmla="*/ 349269 h 923906"/>
                  <a:gd name="connsiteX0-111" fmla="*/ 2063 w 918524"/>
                  <a:gd name="connsiteY0-112" fmla="*/ 349269 h 923906"/>
                  <a:gd name="connsiteX1-113" fmla="*/ 264202 w 918524"/>
                  <a:gd name="connsiteY1-114" fmla="*/ 223173 h 923906"/>
                  <a:gd name="connsiteX2-115" fmla="*/ 459262 w 918524"/>
                  <a:gd name="connsiteY2-116" fmla="*/ 0 h 923906"/>
                  <a:gd name="connsiteX3-117" fmla="*/ 654322 w 918524"/>
                  <a:gd name="connsiteY3-118" fmla="*/ 223173 h 923906"/>
                  <a:gd name="connsiteX4-119" fmla="*/ 916461 w 918524"/>
                  <a:gd name="connsiteY4-120" fmla="*/ 349269 h 923906"/>
                  <a:gd name="connsiteX5-121" fmla="*/ 774876 w 918524"/>
                  <a:gd name="connsiteY5-122" fmla="*/ 613293 h 923906"/>
                  <a:gd name="connsiteX6-123" fmla="*/ 741827 w 918524"/>
                  <a:gd name="connsiteY6-124" fmla="*/ 914398 h 923906"/>
                  <a:gd name="connsiteX7-125" fmla="*/ 459262 w 918524"/>
                  <a:gd name="connsiteY7-126" fmla="*/ 854400 h 923906"/>
                  <a:gd name="connsiteX8-127" fmla="*/ 176697 w 918524"/>
                  <a:gd name="connsiteY8-128" fmla="*/ 914398 h 923906"/>
                  <a:gd name="connsiteX9-129" fmla="*/ 143648 w 918524"/>
                  <a:gd name="connsiteY9-130" fmla="*/ 613293 h 923906"/>
                  <a:gd name="connsiteX10-131" fmla="*/ 2063 w 918524"/>
                  <a:gd name="connsiteY10-132" fmla="*/ 349269 h 923906"/>
                  <a:gd name="connsiteX0-133" fmla="*/ 2063 w 918524"/>
                  <a:gd name="connsiteY0-134" fmla="*/ 349269 h 923906"/>
                  <a:gd name="connsiteX1-135" fmla="*/ 264202 w 918524"/>
                  <a:gd name="connsiteY1-136" fmla="*/ 223173 h 923906"/>
                  <a:gd name="connsiteX2-137" fmla="*/ 459262 w 918524"/>
                  <a:gd name="connsiteY2-138" fmla="*/ 0 h 923906"/>
                  <a:gd name="connsiteX3-139" fmla="*/ 654322 w 918524"/>
                  <a:gd name="connsiteY3-140" fmla="*/ 223173 h 923906"/>
                  <a:gd name="connsiteX4-141" fmla="*/ 916461 w 918524"/>
                  <a:gd name="connsiteY4-142" fmla="*/ 349269 h 923906"/>
                  <a:gd name="connsiteX5-143" fmla="*/ 774876 w 918524"/>
                  <a:gd name="connsiteY5-144" fmla="*/ 613293 h 923906"/>
                  <a:gd name="connsiteX6-145" fmla="*/ 741827 w 918524"/>
                  <a:gd name="connsiteY6-146" fmla="*/ 914398 h 923906"/>
                  <a:gd name="connsiteX7-147" fmla="*/ 459262 w 918524"/>
                  <a:gd name="connsiteY7-148" fmla="*/ 854400 h 923906"/>
                  <a:gd name="connsiteX8-149" fmla="*/ 176697 w 918524"/>
                  <a:gd name="connsiteY8-150" fmla="*/ 914398 h 923906"/>
                  <a:gd name="connsiteX9-151" fmla="*/ 143648 w 918524"/>
                  <a:gd name="connsiteY9-152" fmla="*/ 613293 h 923906"/>
                  <a:gd name="connsiteX10-153" fmla="*/ 2063 w 918524"/>
                  <a:gd name="connsiteY10-154" fmla="*/ 349269 h 923906"/>
                  <a:gd name="connsiteX0-155" fmla="*/ 654322 w 918524"/>
                  <a:gd name="connsiteY0-156" fmla="*/ 223173 h 923906"/>
                  <a:gd name="connsiteX1-157" fmla="*/ 916461 w 918524"/>
                  <a:gd name="connsiteY1-158" fmla="*/ 349269 h 923906"/>
                  <a:gd name="connsiteX2-159" fmla="*/ 774876 w 918524"/>
                  <a:gd name="connsiteY2-160" fmla="*/ 613293 h 923906"/>
                  <a:gd name="connsiteX3-161" fmla="*/ 741827 w 918524"/>
                  <a:gd name="connsiteY3-162" fmla="*/ 914398 h 923906"/>
                  <a:gd name="connsiteX4-163" fmla="*/ 459262 w 918524"/>
                  <a:gd name="connsiteY4-164" fmla="*/ 854400 h 923906"/>
                  <a:gd name="connsiteX5-165" fmla="*/ 176697 w 918524"/>
                  <a:gd name="connsiteY5-166" fmla="*/ 914398 h 923906"/>
                  <a:gd name="connsiteX6-167" fmla="*/ 143648 w 918524"/>
                  <a:gd name="connsiteY6-168" fmla="*/ 613293 h 923906"/>
                  <a:gd name="connsiteX7-169" fmla="*/ 2063 w 918524"/>
                  <a:gd name="connsiteY7-170" fmla="*/ 349269 h 923906"/>
                  <a:gd name="connsiteX8-171" fmla="*/ 264202 w 918524"/>
                  <a:gd name="connsiteY8-172" fmla="*/ 223173 h 923906"/>
                  <a:gd name="connsiteX9-173" fmla="*/ 459262 w 918524"/>
                  <a:gd name="connsiteY9-174" fmla="*/ 0 h 923906"/>
                  <a:gd name="connsiteX10-175" fmla="*/ 715845 w 918524"/>
                  <a:gd name="connsiteY10-176" fmla="*/ 284696 h 923906"/>
                  <a:gd name="connsiteX0-177" fmla="*/ 916461 w 918524"/>
                  <a:gd name="connsiteY0-178" fmla="*/ 349269 h 923906"/>
                  <a:gd name="connsiteX1-179" fmla="*/ 774876 w 918524"/>
                  <a:gd name="connsiteY1-180" fmla="*/ 613293 h 923906"/>
                  <a:gd name="connsiteX2-181" fmla="*/ 741827 w 918524"/>
                  <a:gd name="connsiteY2-182" fmla="*/ 914398 h 923906"/>
                  <a:gd name="connsiteX3-183" fmla="*/ 459262 w 918524"/>
                  <a:gd name="connsiteY3-184" fmla="*/ 854400 h 923906"/>
                  <a:gd name="connsiteX4-185" fmla="*/ 176697 w 918524"/>
                  <a:gd name="connsiteY4-186" fmla="*/ 914398 h 923906"/>
                  <a:gd name="connsiteX5-187" fmla="*/ 143648 w 918524"/>
                  <a:gd name="connsiteY5-188" fmla="*/ 613293 h 923906"/>
                  <a:gd name="connsiteX6-189" fmla="*/ 2063 w 918524"/>
                  <a:gd name="connsiteY6-190" fmla="*/ 349269 h 923906"/>
                  <a:gd name="connsiteX7-191" fmla="*/ 264202 w 918524"/>
                  <a:gd name="connsiteY7-192" fmla="*/ 223173 h 923906"/>
                  <a:gd name="connsiteX8-193" fmla="*/ 459262 w 918524"/>
                  <a:gd name="connsiteY8-194" fmla="*/ 0 h 923906"/>
                  <a:gd name="connsiteX9-195" fmla="*/ 715845 w 918524"/>
                  <a:gd name="connsiteY9-196" fmla="*/ 284696 h 923906"/>
                  <a:gd name="connsiteX0-197" fmla="*/ 774876 w 774876"/>
                  <a:gd name="connsiteY0-198" fmla="*/ 613293 h 923906"/>
                  <a:gd name="connsiteX1-199" fmla="*/ 741827 w 774876"/>
                  <a:gd name="connsiteY1-200" fmla="*/ 914398 h 923906"/>
                  <a:gd name="connsiteX2-201" fmla="*/ 459262 w 774876"/>
                  <a:gd name="connsiteY2-202" fmla="*/ 854400 h 923906"/>
                  <a:gd name="connsiteX3-203" fmla="*/ 176697 w 774876"/>
                  <a:gd name="connsiteY3-204" fmla="*/ 914398 h 923906"/>
                  <a:gd name="connsiteX4-205" fmla="*/ 143648 w 774876"/>
                  <a:gd name="connsiteY4-206" fmla="*/ 613293 h 923906"/>
                  <a:gd name="connsiteX5-207" fmla="*/ 2063 w 774876"/>
                  <a:gd name="connsiteY5-208" fmla="*/ 349269 h 923906"/>
                  <a:gd name="connsiteX6-209" fmla="*/ 264202 w 774876"/>
                  <a:gd name="connsiteY6-210" fmla="*/ 223173 h 923906"/>
                  <a:gd name="connsiteX7-211" fmla="*/ 459262 w 774876"/>
                  <a:gd name="connsiteY7-212" fmla="*/ 0 h 923906"/>
                  <a:gd name="connsiteX8-213" fmla="*/ 715845 w 774876"/>
                  <a:gd name="connsiteY8-214" fmla="*/ 284696 h 923906"/>
                  <a:gd name="connsiteX0-215" fmla="*/ 741827 w 741827"/>
                  <a:gd name="connsiteY0-216" fmla="*/ 914398 h 923906"/>
                  <a:gd name="connsiteX1-217" fmla="*/ 459262 w 741827"/>
                  <a:gd name="connsiteY1-218" fmla="*/ 854400 h 923906"/>
                  <a:gd name="connsiteX2-219" fmla="*/ 176697 w 741827"/>
                  <a:gd name="connsiteY2-220" fmla="*/ 914398 h 923906"/>
                  <a:gd name="connsiteX3-221" fmla="*/ 143648 w 741827"/>
                  <a:gd name="connsiteY3-222" fmla="*/ 613293 h 923906"/>
                  <a:gd name="connsiteX4-223" fmla="*/ 2063 w 741827"/>
                  <a:gd name="connsiteY4-224" fmla="*/ 349269 h 923906"/>
                  <a:gd name="connsiteX5-225" fmla="*/ 264202 w 741827"/>
                  <a:gd name="connsiteY5-226" fmla="*/ 223173 h 923906"/>
                  <a:gd name="connsiteX6-227" fmla="*/ 459262 w 741827"/>
                  <a:gd name="connsiteY6-228" fmla="*/ 0 h 923906"/>
                  <a:gd name="connsiteX7-229" fmla="*/ 715845 w 741827"/>
                  <a:gd name="connsiteY7-230" fmla="*/ 284696 h 923906"/>
                  <a:gd name="connsiteX0-231" fmla="*/ 459262 w 715845"/>
                  <a:gd name="connsiteY0-232" fmla="*/ 854400 h 916632"/>
                  <a:gd name="connsiteX1-233" fmla="*/ 176697 w 715845"/>
                  <a:gd name="connsiteY1-234" fmla="*/ 914398 h 916632"/>
                  <a:gd name="connsiteX2-235" fmla="*/ 143648 w 715845"/>
                  <a:gd name="connsiteY2-236" fmla="*/ 613293 h 916632"/>
                  <a:gd name="connsiteX3-237" fmla="*/ 2063 w 715845"/>
                  <a:gd name="connsiteY3-238" fmla="*/ 349269 h 916632"/>
                  <a:gd name="connsiteX4-239" fmla="*/ 264202 w 715845"/>
                  <a:gd name="connsiteY4-240" fmla="*/ 223173 h 916632"/>
                  <a:gd name="connsiteX5-241" fmla="*/ 459262 w 715845"/>
                  <a:gd name="connsiteY5-242" fmla="*/ 0 h 916632"/>
                  <a:gd name="connsiteX6-243" fmla="*/ 715845 w 715845"/>
                  <a:gd name="connsiteY6-244" fmla="*/ 284696 h 916632"/>
                  <a:gd name="connsiteX0-245" fmla="*/ 176697 w 715845"/>
                  <a:gd name="connsiteY0-246" fmla="*/ 914398 h 914398"/>
                  <a:gd name="connsiteX1-247" fmla="*/ 143648 w 715845"/>
                  <a:gd name="connsiteY1-248" fmla="*/ 613293 h 914398"/>
                  <a:gd name="connsiteX2-249" fmla="*/ 2063 w 715845"/>
                  <a:gd name="connsiteY2-250" fmla="*/ 349269 h 914398"/>
                  <a:gd name="connsiteX3-251" fmla="*/ 264202 w 715845"/>
                  <a:gd name="connsiteY3-252" fmla="*/ 223173 h 914398"/>
                  <a:gd name="connsiteX4-253" fmla="*/ 459262 w 715845"/>
                  <a:gd name="connsiteY4-254" fmla="*/ 0 h 914398"/>
                  <a:gd name="connsiteX5-255" fmla="*/ 715845 w 715845"/>
                  <a:gd name="connsiteY5-256" fmla="*/ 284696 h 914398"/>
                  <a:gd name="connsiteX0-257" fmla="*/ 143648 w 715845"/>
                  <a:gd name="connsiteY0-258" fmla="*/ 613293 h 613293"/>
                  <a:gd name="connsiteX1-259" fmla="*/ 2063 w 715845"/>
                  <a:gd name="connsiteY1-260" fmla="*/ 349269 h 613293"/>
                  <a:gd name="connsiteX2-261" fmla="*/ 264202 w 715845"/>
                  <a:gd name="connsiteY2-262" fmla="*/ 223173 h 613293"/>
                  <a:gd name="connsiteX3-263" fmla="*/ 459262 w 715845"/>
                  <a:gd name="connsiteY3-264" fmla="*/ 0 h 613293"/>
                  <a:gd name="connsiteX4-265" fmla="*/ 715845 w 715845"/>
                  <a:gd name="connsiteY4-266" fmla="*/ 284696 h 613293"/>
                  <a:gd name="connsiteX0-267" fmla="*/ 0 w 713782"/>
                  <a:gd name="connsiteY0-268" fmla="*/ 349269 h 349269"/>
                  <a:gd name="connsiteX1-269" fmla="*/ 262139 w 713782"/>
                  <a:gd name="connsiteY1-270" fmla="*/ 223173 h 349269"/>
                  <a:gd name="connsiteX2-271" fmla="*/ 457199 w 713782"/>
                  <a:gd name="connsiteY2-272" fmla="*/ 0 h 349269"/>
                  <a:gd name="connsiteX3-273" fmla="*/ 713782 w 713782"/>
                  <a:gd name="connsiteY3-274" fmla="*/ 284696 h 349269"/>
                  <a:gd name="connsiteX0-275" fmla="*/ 0 w 457199"/>
                  <a:gd name="connsiteY0-276" fmla="*/ 349269 h 349269"/>
                  <a:gd name="connsiteX1-277" fmla="*/ 262139 w 457199"/>
                  <a:gd name="connsiteY1-278" fmla="*/ 223173 h 349269"/>
                  <a:gd name="connsiteX2-279" fmla="*/ 457199 w 457199"/>
                  <a:gd name="connsiteY2-280" fmla="*/ 0 h 349269"/>
                  <a:gd name="connsiteX0-281" fmla="*/ 0 w 195060"/>
                  <a:gd name="connsiteY0-282" fmla="*/ 223173 h 223173"/>
                  <a:gd name="connsiteX1-283" fmla="*/ 195060 w 195060"/>
                  <a:gd name="connsiteY1-284" fmla="*/ 0 h 223173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</a:cxnLst>
                <a:rect l="l" t="t" r="r" b="b"/>
                <a:pathLst>
                  <a:path w="195060" h="223173">
                    <a:moveTo>
                      <a:pt x="0" y="223173"/>
                    </a:moveTo>
                    <a:cubicBezTo>
                      <a:pt x="76200" y="164962"/>
                      <a:pt x="130040" y="0"/>
                      <a:pt x="195060" y="0"/>
                    </a:cubicBezTo>
                  </a:path>
                </a:pathLst>
              </a:custGeom>
              <a:noFill/>
              <a:ln w="28575" cap="rnd">
                <a:solidFill>
                  <a:schemeClr val="bg1">
                    <a:alpha val="6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29" name="组合 28"/>
          <p:cNvGrpSpPr/>
          <p:nvPr/>
        </p:nvGrpSpPr>
        <p:grpSpPr>
          <a:xfrm rot="1562261">
            <a:off x="3348263" y="487904"/>
            <a:ext cx="466601" cy="458021"/>
            <a:chOff x="10646778" y="4753862"/>
            <a:chExt cx="751521" cy="737702"/>
          </a:xfrm>
        </p:grpSpPr>
        <p:sp>
          <p:nvSpPr>
            <p:cNvPr id="30" name="五角星 2"/>
            <p:cNvSpPr/>
            <p:nvPr/>
          </p:nvSpPr>
          <p:spPr>
            <a:xfrm rot="20227648" flipH="1">
              <a:off x="10648573" y="4753862"/>
              <a:ext cx="749726" cy="728735"/>
            </a:xfrm>
            <a:custGeom>
              <a:avLst/>
              <a:gdLst>
                <a:gd name="connsiteX0" fmla="*/ 1 w 914400"/>
                <a:gd name="connsiteY0" fmla="*/ 349269 h 914400"/>
                <a:gd name="connsiteX1" fmla="*/ 262140 w 914400"/>
                <a:gd name="connsiteY1" fmla="*/ 223173 h 914400"/>
                <a:gd name="connsiteX2" fmla="*/ 457200 w 914400"/>
                <a:gd name="connsiteY2" fmla="*/ 0 h 914400"/>
                <a:gd name="connsiteX3" fmla="*/ 652260 w 914400"/>
                <a:gd name="connsiteY3" fmla="*/ 223173 h 914400"/>
                <a:gd name="connsiteX4" fmla="*/ 914399 w 914400"/>
                <a:gd name="connsiteY4" fmla="*/ 349269 h 914400"/>
                <a:gd name="connsiteX5" fmla="*/ 772814 w 914400"/>
                <a:gd name="connsiteY5" fmla="*/ 613293 h 914400"/>
                <a:gd name="connsiteX6" fmla="*/ 739765 w 914400"/>
                <a:gd name="connsiteY6" fmla="*/ 914398 h 914400"/>
                <a:gd name="connsiteX7" fmla="*/ 457200 w 914400"/>
                <a:gd name="connsiteY7" fmla="*/ 854400 h 914400"/>
                <a:gd name="connsiteX8" fmla="*/ 174635 w 914400"/>
                <a:gd name="connsiteY8" fmla="*/ 914398 h 914400"/>
                <a:gd name="connsiteX9" fmla="*/ 141586 w 914400"/>
                <a:gd name="connsiteY9" fmla="*/ 613293 h 914400"/>
                <a:gd name="connsiteX10" fmla="*/ 1 w 914400"/>
                <a:gd name="connsiteY10" fmla="*/ 349269 h 914400"/>
                <a:gd name="connsiteX0-1" fmla="*/ 0 w 914398"/>
                <a:gd name="connsiteY0-2" fmla="*/ 349269 h 923906"/>
                <a:gd name="connsiteX1-3" fmla="*/ 262139 w 914398"/>
                <a:gd name="connsiteY1-4" fmla="*/ 223173 h 923906"/>
                <a:gd name="connsiteX2-5" fmla="*/ 457199 w 914398"/>
                <a:gd name="connsiteY2-6" fmla="*/ 0 h 923906"/>
                <a:gd name="connsiteX3-7" fmla="*/ 652259 w 914398"/>
                <a:gd name="connsiteY3-8" fmla="*/ 223173 h 923906"/>
                <a:gd name="connsiteX4-9" fmla="*/ 914398 w 914398"/>
                <a:gd name="connsiteY4-10" fmla="*/ 349269 h 923906"/>
                <a:gd name="connsiteX5-11" fmla="*/ 772813 w 914398"/>
                <a:gd name="connsiteY5-12" fmla="*/ 613293 h 923906"/>
                <a:gd name="connsiteX6-13" fmla="*/ 739764 w 914398"/>
                <a:gd name="connsiteY6-14" fmla="*/ 914398 h 923906"/>
                <a:gd name="connsiteX7-15" fmla="*/ 457199 w 914398"/>
                <a:gd name="connsiteY7-16" fmla="*/ 854400 h 923906"/>
                <a:gd name="connsiteX8-17" fmla="*/ 174634 w 914398"/>
                <a:gd name="connsiteY8-18" fmla="*/ 914398 h 923906"/>
                <a:gd name="connsiteX9-19" fmla="*/ 141585 w 914398"/>
                <a:gd name="connsiteY9-20" fmla="*/ 613293 h 923906"/>
                <a:gd name="connsiteX10-21" fmla="*/ 0 w 914398"/>
                <a:gd name="connsiteY10-22" fmla="*/ 349269 h 923906"/>
                <a:gd name="connsiteX0-23" fmla="*/ 0 w 916461"/>
                <a:gd name="connsiteY0-24" fmla="*/ 349269 h 923906"/>
                <a:gd name="connsiteX1-25" fmla="*/ 262139 w 916461"/>
                <a:gd name="connsiteY1-26" fmla="*/ 223173 h 923906"/>
                <a:gd name="connsiteX2-27" fmla="*/ 457199 w 916461"/>
                <a:gd name="connsiteY2-28" fmla="*/ 0 h 923906"/>
                <a:gd name="connsiteX3-29" fmla="*/ 652259 w 916461"/>
                <a:gd name="connsiteY3-30" fmla="*/ 223173 h 923906"/>
                <a:gd name="connsiteX4-31" fmla="*/ 914398 w 916461"/>
                <a:gd name="connsiteY4-32" fmla="*/ 349269 h 923906"/>
                <a:gd name="connsiteX5-33" fmla="*/ 772813 w 916461"/>
                <a:gd name="connsiteY5-34" fmla="*/ 613293 h 923906"/>
                <a:gd name="connsiteX6-35" fmla="*/ 739764 w 916461"/>
                <a:gd name="connsiteY6-36" fmla="*/ 914398 h 923906"/>
                <a:gd name="connsiteX7-37" fmla="*/ 457199 w 916461"/>
                <a:gd name="connsiteY7-38" fmla="*/ 854400 h 923906"/>
                <a:gd name="connsiteX8-39" fmla="*/ 174634 w 916461"/>
                <a:gd name="connsiteY8-40" fmla="*/ 914398 h 923906"/>
                <a:gd name="connsiteX9-41" fmla="*/ 141585 w 916461"/>
                <a:gd name="connsiteY9-42" fmla="*/ 613293 h 923906"/>
                <a:gd name="connsiteX10-43" fmla="*/ 0 w 916461"/>
                <a:gd name="connsiteY10-44" fmla="*/ 349269 h 923906"/>
                <a:gd name="connsiteX0-45" fmla="*/ 0 w 916461"/>
                <a:gd name="connsiteY0-46" fmla="*/ 349269 h 923906"/>
                <a:gd name="connsiteX1-47" fmla="*/ 262139 w 916461"/>
                <a:gd name="connsiteY1-48" fmla="*/ 223173 h 923906"/>
                <a:gd name="connsiteX2-49" fmla="*/ 457199 w 916461"/>
                <a:gd name="connsiteY2-50" fmla="*/ 0 h 923906"/>
                <a:gd name="connsiteX3-51" fmla="*/ 652259 w 916461"/>
                <a:gd name="connsiteY3-52" fmla="*/ 223173 h 923906"/>
                <a:gd name="connsiteX4-53" fmla="*/ 914398 w 916461"/>
                <a:gd name="connsiteY4-54" fmla="*/ 349269 h 923906"/>
                <a:gd name="connsiteX5-55" fmla="*/ 772813 w 916461"/>
                <a:gd name="connsiteY5-56" fmla="*/ 613293 h 923906"/>
                <a:gd name="connsiteX6-57" fmla="*/ 739764 w 916461"/>
                <a:gd name="connsiteY6-58" fmla="*/ 914398 h 923906"/>
                <a:gd name="connsiteX7-59" fmla="*/ 457199 w 916461"/>
                <a:gd name="connsiteY7-60" fmla="*/ 854400 h 923906"/>
                <a:gd name="connsiteX8-61" fmla="*/ 174634 w 916461"/>
                <a:gd name="connsiteY8-62" fmla="*/ 914398 h 923906"/>
                <a:gd name="connsiteX9-63" fmla="*/ 141585 w 916461"/>
                <a:gd name="connsiteY9-64" fmla="*/ 613293 h 923906"/>
                <a:gd name="connsiteX10-65" fmla="*/ 0 w 916461"/>
                <a:gd name="connsiteY10-66" fmla="*/ 349269 h 923906"/>
                <a:gd name="connsiteX0-67" fmla="*/ 2063 w 918524"/>
                <a:gd name="connsiteY0-68" fmla="*/ 349269 h 923906"/>
                <a:gd name="connsiteX1-69" fmla="*/ 264202 w 918524"/>
                <a:gd name="connsiteY1-70" fmla="*/ 223173 h 923906"/>
                <a:gd name="connsiteX2-71" fmla="*/ 459262 w 918524"/>
                <a:gd name="connsiteY2-72" fmla="*/ 0 h 923906"/>
                <a:gd name="connsiteX3-73" fmla="*/ 654322 w 918524"/>
                <a:gd name="connsiteY3-74" fmla="*/ 223173 h 923906"/>
                <a:gd name="connsiteX4-75" fmla="*/ 916461 w 918524"/>
                <a:gd name="connsiteY4-76" fmla="*/ 349269 h 923906"/>
                <a:gd name="connsiteX5-77" fmla="*/ 774876 w 918524"/>
                <a:gd name="connsiteY5-78" fmla="*/ 613293 h 923906"/>
                <a:gd name="connsiteX6-79" fmla="*/ 741827 w 918524"/>
                <a:gd name="connsiteY6-80" fmla="*/ 914398 h 923906"/>
                <a:gd name="connsiteX7-81" fmla="*/ 459262 w 918524"/>
                <a:gd name="connsiteY7-82" fmla="*/ 854400 h 923906"/>
                <a:gd name="connsiteX8-83" fmla="*/ 176697 w 918524"/>
                <a:gd name="connsiteY8-84" fmla="*/ 914398 h 923906"/>
                <a:gd name="connsiteX9-85" fmla="*/ 143648 w 918524"/>
                <a:gd name="connsiteY9-86" fmla="*/ 613293 h 923906"/>
                <a:gd name="connsiteX10-87" fmla="*/ 2063 w 918524"/>
                <a:gd name="connsiteY10-88" fmla="*/ 349269 h 923906"/>
                <a:gd name="connsiteX0-89" fmla="*/ 2063 w 918524"/>
                <a:gd name="connsiteY0-90" fmla="*/ 349269 h 923906"/>
                <a:gd name="connsiteX1-91" fmla="*/ 264202 w 918524"/>
                <a:gd name="connsiteY1-92" fmla="*/ 223173 h 923906"/>
                <a:gd name="connsiteX2-93" fmla="*/ 459262 w 918524"/>
                <a:gd name="connsiteY2-94" fmla="*/ 0 h 923906"/>
                <a:gd name="connsiteX3-95" fmla="*/ 654322 w 918524"/>
                <a:gd name="connsiteY3-96" fmla="*/ 223173 h 923906"/>
                <a:gd name="connsiteX4-97" fmla="*/ 916461 w 918524"/>
                <a:gd name="connsiteY4-98" fmla="*/ 349269 h 923906"/>
                <a:gd name="connsiteX5-99" fmla="*/ 774876 w 918524"/>
                <a:gd name="connsiteY5-100" fmla="*/ 613293 h 923906"/>
                <a:gd name="connsiteX6-101" fmla="*/ 741827 w 918524"/>
                <a:gd name="connsiteY6-102" fmla="*/ 914398 h 923906"/>
                <a:gd name="connsiteX7-103" fmla="*/ 459262 w 918524"/>
                <a:gd name="connsiteY7-104" fmla="*/ 854400 h 923906"/>
                <a:gd name="connsiteX8-105" fmla="*/ 176697 w 918524"/>
                <a:gd name="connsiteY8-106" fmla="*/ 914398 h 923906"/>
                <a:gd name="connsiteX9-107" fmla="*/ 143648 w 918524"/>
                <a:gd name="connsiteY9-108" fmla="*/ 613293 h 923906"/>
                <a:gd name="connsiteX10-109" fmla="*/ 2063 w 918524"/>
                <a:gd name="connsiteY10-110" fmla="*/ 349269 h 923906"/>
                <a:gd name="connsiteX0-111" fmla="*/ 2063 w 918524"/>
                <a:gd name="connsiteY0-112" fmla="*/ 349269 h 923906"/>
                <a:gd name="connsiteX1-113" fmla="*/ 264202 w 918524"/>
                <a:gd name="connsiteY1-114" fmla="*/ 223173 h 923906"/>
                <a:gd name="connsiteX2-115" fmla="*/ 459262 w 918524"/>
                <a:gd name="connsiteY2-116" fmla="*/ 0 h 923906"/>
                <a:gd name="connsiteX3-117" fmla="*/ 654322 w 918524"/>
                <a:gd name="connsiteY3-118" fmla="*/ 223173 h 923906"/>
                <a:gd name="connsiteX4-119" fmla="*/ 916461 w 918524"/>
                <a:gd name="connsiteY4-120" fmla="*/ 349269 h 923906"/>
                <a:gd name="connsiteX5-121" fmla="*/ 774876 w 918524"/>
                <a:gd name="connsiteY5-122" fmla="*/ 613293 h 923906"/>
                <a:gd name="connsiteX6-123" fmla="*/ 741827 w 918524"/>
                <a:gd name="connsiteY6-124" fmla="*/ 914398 h 923906"/>
                <a:gd name="connsiteX7-125" fmla="*/ 459262 w 918524"/>
                <a:gd name="connsiteY7-126" fmla="*/ 854400 h 923906"/>
                <a:gd name="connsiteX8-127" fmla="*/ 176697 w 918524"/>
                <a:gd name="connsiteY8-128" fmla="*/ 914398 h 923906"/>
                <a:gd name="connsiteX9-129" fmla="*/ 143648 w 918524"/>
                <a:gd name="connsiteY9-130" fmla="*/ 613293 h 923906"/>
                <a:gd name="connsiteX10-131" fmla="*/ 2063 w 918524"/>
                <a:gd name="connsiteY10-132" fmla="*/ 349269 h 923906"/>
                <a:gd name="connsiteX0-133" fmla="*/ 2063 w 918524"/>
                <a:gd name="connsiteY0-134" fmla="*/ 349269 h 923906"/>
                <a:gd name="connsiteX1-135" fmla="*/ 264202 w 918524"/>
                <a:gd name="connsiteY1-136" fmla="*/ 223173 h 923906"/>
                <a:gd name="connsiteX2-137" fmla="*/ 459262 w 918524"/>
                <a:gd name="connsiteY2-138" fmla="*/ 0 h 923906"/>
                <a:gd name="connsiteX3-139" fmla="*/ 654322 w 918524"/>
                <a:gd name="connsiteY3-140" fmla="*/ 223173 h 923906"/>
                <a:gd name="connsiteX4-141" fmla="*/ 916461 w 918524"/>
                <a:gd name="connsiteY4-142" fmla="*/ 349269 h 923906"/>
                <a:gd name="connsiteX5-143" fmla="*/ 774876 w 918524"/>
                <a:gd name="connsiteY5-144" fmla="*/ 613293 h 923906"/>
                <a:gd name="connsiteX6-145" fmla="*/ 741827 w 918524"/>
                <a:gd name="connsiteY6-146" fmla="*/ 914398 h 923906"/>
                <a:gd name="connsiteX7-147" fmla="*/ 459262 w 918524"/>
                <a:gd name="connsiteY7-148" fmla="*/ 854400 h 923906"/>
                <a:gd name="connsiteX8-149" fmla="*/ 176697 w 918524"/>
                <a:gd name="connsiteY8-150" fmla="*/ 914398 h 923906"/>
                <a:gd name="connsiteX9-151" fmla="*/ 143648 w 918524"/>
                <a:gd name="connsiteY9-152" fmla="*/ 613293 h 923906"/>
                <a:gd name="connsiteX10-153" fmla="*/ 2063 w 918524"/>
                <a:gd name="connsiteY10-154" fmla="*/ 349269 h 92390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</a:cxnLst>
              <a:rect l="l" t="t" r="r" b="b"/>
              <a:pathLst>
                <a:path w="918524" h="923906">
                  <a:moveTo>
                    <a:pt x="2063" y="349269"/>
                  </a:moveTo>
                  <a:cubicBezTo>
                    <a:pt x="22155" y="284249"/>
                    <a:pt x="188002" y="281384"/>
                    <a:pt x="264202" y="223173"/>
                  </a:cubicBezTo>
                  <a:cubicBezTo>
                    <a:pt x="340402" y="164962"/>
                    <a:pt x="394242" y="0"/>
                    <a:pt x="459262" y="0"/>
                  </a:cubicBezTo>
                  <a:cubicBezTo>
                    <a:pt x="524282" y="0"/>
                    <a:pt x="578122" y="164962"/>
                    <a:pt x="654322" y="223173"/>
                  </a:cubicBezTo>
                  <a:cubicBezTo>
                    <a:pt x="730522" y="281384"/>
                    <a:pt x="896369" y="284249"/>
                    <a:pt x="916461" y="349269"/>
                  </a:cubicBezTo>
                  <a:cubicBezTo>
                    <a:pt x="936553" y="414289"/>
                    <a:pt x="803982" y="519105"/>
                    <a:pt x="774876" y="613293"/>
                  </a:cubicBezTo>
                  <a:cubicBezTo>
                    <a:pt x="745770" y="707481"/>
                    <a:pt x="794429" y="874213"/>
                    <a:pt x="741827" y="914398"/>
                  </a:cubicBezTo>
                  <a:cubicBezTo>
                    <a:pt x="689225" y="954583"/>
                    <a:pt x="553450" y="854400"/>
                    <a:pt x="459262" y="854400"/>
                  </a:cubicBezTo>
                  <a:cubicBezTo>
                    <a:pt x="365074" y="874399"/>
                    <a:pt x="257367" y="928196"/>
                    <a:pt x="176697" y="914398"/>
                  </a:cubicBezTo>
                  <a:cubicBezTo>
                    <a:pt x="96027" y="900600"/>
                    <a:pt x="172754" y="707481"/>
                    <a:pt x="143648" y="613293"/>
                  </a:cubicBezTo>
                  <a:cubicBezTo>
                    <a:pt x="114542" y="519105"/>
                    <a:pt x="-18029" y="414289"/>
                    <a:pt x="2063" y="349269"/>
                  </a:cubicBezTo>
                  <a:close/>
                </a:path>
              </a:pathLst>
            </a:custGeom>
            <a:solidFill>
              <a:schemeClr val="bg1"/>
            </a:solidFill>
            <a:ln w="15875">
              <a:noFill/>
            </a:ln>
            <a:effectLst>
              <a:outerShdw blurRad="76200" dist="50800" dir="5400000" algn="t" rotWithShape="0">
                <a:prstClr val="black">
                  <a:alpha val="1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31" name="组合 30"/>
            <p:cNvGrpSpPr/>
            <p:nvPr/>
          </p:nvGrpSpPr>
          <p:grpSpPr>
            <a:xfrm>
              <a:off x="10646778" y="4762829"/>
              <a:ext cx="749726" cy="728735"/>
              <a:chOff x="11012539" y="4493889"/>
              <a:chExt cx="749726" cy="728735"/>
            </a:xfrm>
          </p:grpSpPr>
          <p:sp>
            <p:nvSpPr>
              <p:cNvPr id="32" name="五角星 2"/>
              <p:cNvSpPr/>
              <p:nvPr/>
            </p:nvSpPr>
            <p:spPr>
              <a:xfrm rot="20227648" flipH="1">
                <a:off x="11012539" y="4493889"/>
                <a:ext cx="749726" cy="728735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-1" fmla="*/ 0 w 914398"/>
                  <a:gd name="connsiteY0-2" fmla="*/ 349269 h 923906"/>
                  <a:gd name="connsiteX1-3" fmla="*/ 262139 w 914398"/>
                  <a:gd name="connsiteY1-4" fmla="*/ 223173 h 923906"/>
                  <a:gd name="connsiteX2-5" fmla="*/ 457199 w 914398"/>
                  <a:gd name="connsiteY2-6" fmla="*/ 0 h 923906"/>
                  <a:gd name="connsiteX3-7" fmla="*/ 652259 w 914398"/>
                  <a:gd name="connsiteY3-8" fmla="*/ 223173 h 923906"/>
                  <a:gd name="connsiteX4-9" fmla="*/ 914398 w 914398"/>
                  <a:gd name="connsiteY4-10" fmla="*/ 349269 h 923906"/>
                  <a:gd name="connsiteX5-11" fmla="*/ 772813 w 914398"/>
                  <a:gd name="connsiteY5-12" fmla="*/ 613293 h 923906"/>
                  <a:gd name="connsiteX6-13" fmla="*/ 739764 w 914398"/>
                  <a:gd name="connsiteY6-14" fmla="*/ 914398 h 923906"/>
                  <a:gd name="connsiteX7-15" fmla="*/ 457199 w 914398"/>
                  <a:gd name="connsiteY7-16" fmla="*/ 854400 h 923906"/>
                  <a:gd name="connsiteX8-17" fmla="*/ 174634 w 914398"/>
                  <a:gd name="connsiteY8-18" fmla="*/ 914398 h 923906"/>
                  <a:gd name="connsiteX9-19" fmla="*/ 141585 w 914398"/>
                  <a:gd name="connsiteY9-20" fmla="*/ 613293 h 923906"/>
                  <a:gd name="connsiteX10-21" fmla="*/ 0 w 914398"/>
                  <a:gd name="connsiteY10-22" fmla="*/ 349269 h 923906"/>
                  <a:gd name="connsiteX0-23" fmla="*/ 0 w 916461"/>
                  <a:gd name="connsiteY0-24" fmla="*/ 349269 h 923906"/>
                  <a:gd name="connsiteX1-25" fmla="*/ 262139 w 916461"/>
                  <a:gd name="connsiteY1-26" fmla="*/ 223173 h 923906"/>
                  <a:gd name="connsiteX2-27" fmla="*/ 457199 w 916461"/>
                  <a:gd name="connsiteY2-28" fmla="*/ 0 h 923906"/>
                  <a:gd name="connsiteX3-29" fmla="*/ 652259 w 916461"/>
                  <a:gd name="connsiteY3-30" fmla="*/ 223173 h 923906"/>
                  <a:gd name="connsiteX4-31" fmla="*/ 914398 w 916461"/>
                  <a:gd name="connsiteY4-32" fmla="*/ 349269 h 923906"/>
                  <a:gd name="connsiteX5-33" fmla="*/ 772813 w 916461"/>
                  <a:gd name="connsiteY5-34" fmla="*/ 613293 h 923906"/>
                  <a:gd name="connsiteX6-35" fmla="*/ 739764 w 916461"/>
                  <a:gd name="connsiteY6-36" fmla="*/ 914398 h 923906"/>
                  <a:gd name="connsiteX7-37" fmla="*/ 457199 w 916461"/>
                  <a:gd name="connsiteY7-38" fmla="*/ 854400 h 923906"/>
                  <a:gd name="connsiteX8-39" fmla="*/ 174634 w 916461"/>
                  <a:gd name="connsiteY8-40" fmla="*/ 914398 h 923906"/>
                  <a:gd name="connsiteX9-41" fmla="*/ 141585 w 916461"/>
                  <a:gd name="connsiteY9-42" fmla="*/ 613293 h 923906"/>
                  <a:gd name="connsiteX10-43" fmla="*/ 0 w 916461"/>
                  <a:gd name="connsiteY10-44" fmla="*/ 349269 h 923906"/>
                  <a:gd name="connsiteX0-45" fmla="*/ 0 w 916461"/>
                  <a:gd name="connsiteY0-46" fmla="*/ 349269 h 923906"/>
                  <a:gd name="connsiteX1-47" fmla="*/ 262139 w 916461"/>
                  <a:gd name="connsiteY1-48" fmla="*/ 223173 h 923906"/>
                  <a:gd name="connsiteX2-49" fmla="*/ 457199 w 916461"/>
                  <a:gd name="connsiteY2-50" fmla="*/ 0 h 923906"/>
                  <a:gd name="connsiteX3-51" fmla="*/ 652259 w 916461"/>
                  <a:gd name="connsiteY3-52" fmla="*/ 223173 h 923906"/>
                  <a:gd name="connsiteX4-53" fmla="*/ 914398 w 916461"/>
                  <a:gd name="connsiteY4-54" fmla="*/ 349269 h 923906"/>
                  <a:gd name="connsiteX5-55" fmla="*/ 772813 w 916461"/>
                  <a:gd name="connsiteY5-56" fmla="*/ 613293 h 923906"/>
                  <a:gd name="connsiteX6-57" fmla="*/ 739764 w 916461"/>
                  <a:gd name="connsiteY6-58" fmla="*/ 914398 h 923906"/>
                  <a:gd name="connsiteX7-59" fmla="*/ 457199 w 916461"/>
                  <a:gd name="connsiteY7-60" fmla="*/ 854400 h 923906"/>
                  <a:gd name="connsiteX8-61" fmla="*/ 174634 w 916461"/>
                  <a:gd name="connsiteY8-62" fmla="*/ 914398 h 923906"/>
                  <a:gd name="connsiteX9-63" fmla="*/ 141585 w 916461"/>
                  <a:gd name="connsiteY9-64" fmla="*/ 613293 h 923906"/>
                  <a:gd name="connsiteX10-65" fmla="*/ 0 w 916461"/>
                  <a:gd name="connsiteY10-66" fmla="*/ 349269 h 923906"/>
                  <a:gd name="connsiteX0-67" fmla="*/ 2063 w 918524"/>
                  <a:gd name="connsiteY0-68" fmla="*/ 349269 h 923906"/>
                  <a:gd name="connsiteX1-69" fmla="*/ 264202 w 918524"/>
                  <a:gd name="connsiteY1-70" fmla="*/ 223173 h 923906"/>
                  <a:gd name="connsiteX2-71" fmla="*/ 459262 w 918524"/>
                  <a:gd name="connsiteY2-72" fmla="*/ 0 h 923906"/>
                  <a:gd name="connsiteX3-73" fmla="*/ 654322 w 918524"/>
                  <a:gd name="connsiteY3-74" fmla="*/ 223173 h 923906"/>
                  <a:gd name="connsiteX4-75" fmla="*/ 916461 w 918524"/>
                  <a:gd name="connsiteY4-76" fmla="*/ 349269 h 923906"/>
                  <a:gd name="connsiteX5-77" fmla="*/ 774876 w 918524"/>
                  <a:gd name="connsiteY5-78" fmla="*/ 613293 h 923906"/>
                  <a:gd name="connsiteX6-79" fmla="*/ 741827 w 918524"/>
                  <a:gd name="connsiteY6-80" fmla="*/ 914398 h 923906"/>
                  <a:gd name="connsiteX7-81" fmla="*/ 459262 w 918524"/>
                  <a:gd name="connsiteY7-82" fmla="*/ 854400 h 923906"/>
                  <a:gd name="connsiteX8-83" fmla="*/ 176697 w 918524"/>
                  <a:gd name="connsiteY8-84" fmla="*/ 914398 h 923906"/>
                  <a:gd name="connsiteX9-85" fmla="*/ 143648 w 918524"/>
                  <a:gd name="connsiteY9-86" fmla="*/ 613293 h 923906"/>
                  <a:gd name="connsiteX10-87" fmla="*/ 2063 w 918524"/>
                  <a:gd name="connsiteY10-88" fmla="*/ 349269 h 923906"/>
                  <a:gd name="connsiteX0-89" fmla="*/ 2063 w 918524"/>
                  <a:gd name="connsiteY0-90" fmla="*/ 349269 h 923906"/>
                  <a:gd name="connsiteX1-91" fmla="*/ 264202 w 918524"/>
                  <a:gd name="connsiteY1-92" fmla="*/ 223173 h 923906"/>
                  <a:gd name="connsiteX2-93" fmla="*/ 459262 w 918524"/>
                  <a:gd name="connsiteY2-94" fmla="*/ 0 h 923906"/>
                  <a:gd name="connsiteX3-95" fmla="*/ 654322 w 918524"/>
                  <a:gd name="connsiteY3-96" fmla="*/ 223173 h 923906"/>
                  <a:gd name="connsiteX4-97" fmla="*/ 916461 w 918524"/>
                  <a:gd name="connsiteY4-98" fmla="*/ 349269 h 923906"/>
                  <a:gd name="connsiteX5-99" fmla="*/ 774876 w 918524"/>
                  <a:gd name="connsiteY5-100" fmla="*/ 613293 h 923906"/>
                  <a:gd name="connsiteX6-101" fmla="*/ 741827 w 918524"/>
                  <a:gd name="connsiteY6-102" fmla="*/ 914398 h 923906"/>
                  <a:gd name="connsiteX7-103" fmla="*/ 459262 w 918524"/>
                  <a:gd name="connsiteY7-104" fmla="*/ 854400 h 923906"/>
                  <a:gd name="connsiteX8-105" fmla="*/ 176697 w 918524"/>
                  <a:gd name="connsiteY8-106" fmla="*/ 914398 h 923906"/>
                  <a:gd name="connsiteX9-107" fmla="*/ 143648 w 918524"/>
                  <a:gd name="connsiteY9-108" fmla="*/ 613293 h 923906"/>
                  <a:gd name="connsiteX10-109" fmla="*/ 2063 w 918524"/>
                  <a:gd name="connsiteY10-110" fmla="*/ 349269 h 923906"/>
                  <a:gd name="connsiteX0-111" fmla="*/ 2063 w 918524"/>
                  <a:gd name="connsiteY0-112" fmla="*/ 349269 h 923906"/>
                  <a:gd name="connsiteX1-113" fmla="*/ 264202 w 918524"/>
                  <a:gd name="connsiteY1-114" fmla="*/ 223173 h 923906"/>
                  <a:gd name="connsiteX2-115" fmla="*/ 459262 w 918524"/>
                  <a:gd name="connsiteY2-116" fmla="*/ 0 h 923906"/>
                  <a:gd name="connsiteX3-117" fmla="*/ 654322 w 918524"/>
                  <a:gd name="connsiteY3-118" fmla="*/ 223173 h 923906"/>
                  <a:gd name="connsiteX4-119" fmla="*/ 916461 w 918524"/>
                  <a:gd name="connsiteY4-120" fmla="*/ 349269 h 923906"/>
                  <a:gd name="connsiteX5-121" fmla="*/ 774876 w 918524"/>
                  <a:gd name="connsiteY5-122" fmla="*/ 613293 h 923906"/>
                  <a:gd name="connsiteX6-123" fmla="*/ 741827 w 918524"/>
                  <a:gd name="connsiteY6-124" fmla="*/ 914398 h 923906"/>
                  <a:gd name="connsiteX7-125" fmla="*/ 459262 w 918524"/>
                  <a:gd name="connsiteY7-126" fmla="*/ 854400 h 923906"/>
                  <a:gd name="connsiteX8-127" fmla="*/ 176697 w 918524"/>
                  <a:gd name="connsiteY8-128" fmla="*/ 914398 h 923906"/>
                  <a:gd name="connsiteX9-129" fmla="*/ 143648 w 918524"/>
                  <a:gd name="connsiteY9-130" fmla="*/ 613293 h 923906"/>
                  <a:gd name="connsiteX10-131" fmla="*/ 2063 w 918524"/>
                  <a:gd name="connsiteY10-132" fmla="*/ 349269 h 923906"/>
                  <a:gd name="connsiteX0-133" fmla="*/ 2063 w 918524"/>
                  <a:gd name="connsiteY0-134" fmla="*/ 349269 h 923906"/>
                  <a:gd name="connsiteX1-135" fmla="*/ 264202 w 918524"/>
                  <a:gd name="connsiteY1-136" fmla="*/ 223173 h 923906"/>
                  <a:gd name="connsiteX2-137" fmla="*/ 459262 w 918524"/>
                  <a:gd name="connsiteY2-138" fmla="*/ 0 h 923906"/>
                  <a:gd name="connsiteX3-139" fmla="*/ 654322 w 918524"/>
                  <a:gd name="connsiteY3-140" fmla="*/ 223173 h 923906"/>
                  <a:gd name="connsiteX4-141" fmla="*/ 916461 w 918524"/>
                  <a:gd name="connsiteY4-142" fmla="*/ 349269 h 923906"/>
                  <a:gd name="connsiteX5-143" fmla="*/ 774876 w 918524"/>
                  <a:gd name="connsiteY5-144" fmla="*/ 613293 h 923906"/>
                  <a:gd name="connsiteX6-145" fmla="*/ 741827 w 918524"/>
                  <a:gd name="connsiteY6-146" fmla="*/ 914398 h 923906"/>
                  <a:gd name="connsiteX7-147" fmla="*/ 459262 w 918524"/>
                  <a:gd name="connsiteY7-148" fmla="*/ 854400 h 923906"/>
                  <a:gd name="connsiteX8-149" fmla="*/ 176697 w 918524"/>
                  <a:gd name="connsiteY8-150" fmla="*/ 914398 h 923906"/>
                  <a:gd name="connsiteX9-151" fmla="*/ 143648 w 918524"/>
                  <a:gd name="connsiteY9-152" fmla="*/ 613293 h 923906"/>
                  <a:gd name="connsiteX10-153" fmla="*/ 2063 w 918524"/>
                  <a:gd name="connsiteY10-154" fmla="*/ 349269 h 923906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</a:cxnLst>
                <a:rect l="l" t="t" r="r" b="b"/>
                <a:pathLst>
                  <a:path w="918524" h="923906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8AFA4C"/>
              </a:solidFill>
              <a:ln w="15875">
                <a:solidFill>
                  <a:schemeClr val="bg1"/>
                </a:solidFill>
              </a:ln>
              <a:effectLst>
                <a:innerShdw blurRad="292100">
                  <a:srgbClr val="76CE0C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3" name="五角星 2"/>
              <p:cNvSpPr/>
              <p:nvPr/>
            </p:nvSpPr>
            <p:spPr>
              <a:xfrm rot="20424262">
                <a:off x="11046365" y="4655056"/>
                <a:ext cx="290576" cy="221980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-1" fmla="*/ 0 w 914398"/>
                  <a:gd name="connsiteY0-2" fmla="*/ 349269 h 923906"/>
                  <a:gd name="connsiteX1-3" fmla="*/ 262139 w 914398"/>
                  <a:gd name="connsiteY1-4" fmla="*/ 223173 h 923906"/>
                  <a:gd name="connsiteX2-5" fmla="*/ 457199 w 914398"/>
                  <a:gd name="connsiteY2-6" fmla="*/ 0 h 923906"/>
                  <a:gd name="connsiteX3-7" fmla="*/ 652259 w 914398"/>
                  <a:gd name="connsiteY3-8" fmla="*/ 223173 h 923906"/>
                  <a:gd name="connsiteX4-9" fmla="*/ 914398 w 914398"/>
                  <a:gd name="connsiteY4-10" fmla="*/ 349269 h 923906"/>
                  <a:gd name="connsiteX5-11" fmla="*/ 772813 w 914398"/>
                  <a:gd name="connsiteY5-12" fmla="*/ 613293 h 923906"/>
                  <a:gd name="connsiteX6-13" fmla="*/ 739764 w 914398"/>
                  <a:gd name="connsiteY6-14" fmla="*/ 914398 h 923906"/>
                  <a:gd name="connsiteX7-15" fmla="*/ 457199 w 914398"/>
                  <a:gd name="connsiteY7-16" fmla="*/ 854400 h 923906"/>
                  <a:gd name="connsiteX8-17" fmla="*/ 174634 w 914398"/>
                  <a:gd name="connsiteY8-18" fmla="*/ 914398 h 923906"/>
                  <a:gd name="connsiteX9-19" fmla="*/ 141585 w 914398"/>
                  <a:gd name="connsiteY9-20" fmla="*/ 613293 h 923906"/>
                  <a:gd name="connsiteX10-21" fmla="*/ 0 w 914398"/>
                  <a:gd name="connsiteY10-22" fmla="*/ 349269 h 923906"/>
                  <a:gd name="connsiteX0-23" fmla="*/ 0 w 916461"/>
                  <a:gd name="connsiteY0-24" fmla="*/ 349269 h 923906"/>
                  <a:gd name="connsiteX1-25" fmla="*/ 262139 w 916461"/>
                  <a:gd name="connsiteY1-26" fmla="*/ 223173 h 923906"/>
                  <a:gd name="connsiteX2-27" fmla="*/ 457199 w 916461"/>
                  <a:gd name="connsiteY2-28" fmla="*/ 0 h 923906"/>
                  <a:gd name="connsiteX3-29" fmla="*/ 652259 w 916461"/>
                  <a:gd name="connsiteY3-30" fmla="*/ 223173 h 923906"/>
                  <a:gd name="connsiteX4-31" fmla="*/ 914398 w 916461"/>
                  <a:gd name="connsiteY4-32" fmla="*/ 349269 h 923906"/>
                  <a:gd name="connsiteX5-33" fmla="*/ 772813 w 916461"/>
                  <a:gd name="connsiteY5-34" fmla="*/ 613293 h 923906"/>
                  <a:gd name="connsiteX6-35" fmla="*/ 739764 w 916461"/>
                  <a:gd name="connsiteY6-36" fmla="*/ 914398 h 923906"/>
                  <a:gd name="connsiteX7-37" fmla="*/ 457199 w 916461"/>
                  <a:gd name="connsiteY7-38" fmla="*/ 854400 h 923906"/>
                  <a:gd name="connsiteX8-39" fmla="*/ 174634 w 916461"/>
                  <a:gd name="connsiteY8-40" fmla="*/ 914398 h 923906"/>
                  <a:gd name="connsiteX9-41" fmla="*/ 141585 w 916461"/>
                  <a:gd name="connsiteY9-42" fmla="*/ 613293 h 923906"/>
                  <a:gd name="connsiteX10-43" fmla="*/ 0 w 916461"/>
                  <a:gd name="connsiteY10-44" fmla="*/ 349269 h 923906"/>
                  <a:gd name="connsiteX0-45" fmla="*/ 0 w 916461"/>
                  <a:gd name="connsiteY0-46" fmla="*/ 349269 h 923906"/>
                  <a:gd name="connsiteX1-47" fmla="*/ 262139 w 916461"/>
                  <a:gd name="connsiteY1-48" fmla="*/ 223173 h 923906"/>
                  <a:gd name="connsiteX2-49" fmla="*/ 457199 w 916461"/>
                  <a:gd name="connsiteY2-50" fmla="*/ 0 h 923906"/>
                  <a:gd name="connsiteX3-51" fmla="*/ 652259 w 916461"/>
                  <a:gd name="connsiteY3-52" fmla="*/ 223173 h 923906"/>
                  <a:gd name="connsiteX4-53" fmla="*/ 914398 w 916461"/>
                  <a:gd name="connsiteY4-54" fmla="*/ 349269 h 923906"/>
                  <a:gd name="connsiteX5-55" fmla="*/ 772813 w 916461"/>
                  <a:gd name="connsiteY5-56" fmla="*/ 613293 h 923906"/>
                  <a:gd name="connsiteX6-57" fmla="*/ 739764 w 916461"/>
                  <a:gd name="connsiteY6-58" fmla="*/ 914398 h 923906"/>
                  <a:gd name="connsiteX7-59" fmla="*/ 457199 w 916461"/>
                  <a:gd name="connsiteY7-60" fmla="*/ 854400 h 923906"/>
                  <a:gd name="connsiteX8-61" fmla="*/ 174634 w 916461"/>
                  <a:gd name="connsiteY8-62" fmla="*/ 914398 h 923906"/>
                  <a:gd name="connsiteX9-63" fmla="*/ 141585 w 916461"/>
                  <a:gd name="connsiteY9-64" fmla="*/ 613293 h 923906"/>
                  <a:gd name="connsiteX10-65" fmla="*/ 0 w 916461"/>
                  <a:gd name="connsiteY10-66" fmla="*/ 349269 h 923906"/>
                  <a:gd name="connsiteX0-67" fmla="*/ 2063 w 918524"/>
                  <a:gd name="connsiteY0-68" fmla="*/ 349269 h 923906"/>
                  <a:gd name="connsiteX1-69" fmla="*/ 264202 w 918524"/>
                  <a:gd name="connsiteY1-70" fmla="*/ 223173 h 923906"/>
                  <a:gd name="connsiteX2-71" fmla="*/ 459262 w 918524"/>
                  <a:gd name="connsiteY2-72" fmla="*/ 0 h 923906"/>
                  <a:gd name="connsiteX3-73" fmla="*/ 654322 w 918524"/>
                  <a:gd name="connsiteY3-74" fmla="*/ 223173 h 923906"/>
                  <a:gd name="connsiteX4-75" fmla="*/ 916461 w 918524"/>
                  <a:gd name="connsiteY4-76" fmla="*/ 349269 h 923906"/>
                  <a:gd name="connsiteX5-77" fmla="*/ 774876 w 918524"/>
                  <a:gd name="connsiteY5-78" fmla="*/ 613293 h 923906"/>
                  <a:gd name="connsiteX6-79" fmla="*/ 741827 w 918524"/>
                  <a:gd name="connsiteY6-80" fmla="*/ 914398 h 923906"/>
                  <a:gd name="connsiteX7-81" fmla="*/ 459262 w 918524"/>
                  <a:gd name="connsiteY7-82" fmla="*/ 854400 h 923906"/>
                  <a:gd name="connsiteX8-83" fmla="*/ 176697 w 918524"/>
                  <a:gd name="connsiteY8-84" fmla="*/ 914398 h 923906"/>
                  <a:gd name="connsiteX9-85" fmla="*/ 143648 w 918524"/>
                  <a:gd name="connsiteY9-86" fmla="*/ 613293 h 923906"/>
                  <a:gd name="connsiteX10-87" fmla="*/ 2063 w 918524"/>
                  <a:gd name="connsiteY10-88" fmla="*/ 349269 h 923906"/>
                  <a:gd name="connsiteX0-89" fmla="*/ 2063 w 918524"/>
                  <a:gd name="connsiteY0-90" fmla="*/ 349269 h 923906"/>
                  <a:gd name="connsiteX1-91" fmla="*/ 264202 w 918524"/>
                  <a:gd name="connsiteY1-92" fmla="*/ 223173 h 923906"/>
                  <a:gd name="connsiteX2-93" fmla="*/ 459262 w 918524"/>
                  <a:gd name="connsiteY2-94" fmla="*/ 0 h 923906"/>
                  <a:gd name="connsiteX3-95" fmla="*/ 654322 w 918524"/>
                  <a:gd name="connsiteY3-96" fmla="*/ 223173 h 923906"/>
                  <a:gd name="connsiteX4-97" fmla="*/ 916461 w 918524"/>
                  <a:gd name="connsiteY4-98" fmla="*/ 349269 h 923906"/>
                  <a:gd name="connsiteX5-99" fmla="*/ 774876 w 918524"/>
                  <a:gd name="connsiteY5-100" fmla="*/ 613293 h 923906"/>
                  <a:gd name="connsiteX6-101" fmla="*/ 741827 w 918524"/>
                  <a:gd name="connsiteY6-102" fmla="*/ 914398 h 923906"/>
                  <a:gd name="connsiteX7-103" fmla="*/ 459262 w 918524"/>
                  <a:gd name="connsiteY7-104" fmla="*/ 854400 h 923906"/>
                  <a:gd name="connsiteX8-105" fmla="*/ 176697 w 918524"/>
                  <a:gd name="connsiteY8-106" fmla="*/ 914398 h 923906"/>
                  <a:gd name="connsiteX9-107" fmla="*/ 143648 w 918524"/>
                  <a:gd name="connsiteY9-108" fmla="*/ 613293 h 923906"/>
                  <a:gd name="connsiteX10-109" fmla="*/ 2063 w 918524"/>
                  <a:gd name="connsiteY10-110" fmla="*/ 349269 h 923906"/>
                  <a:gd name="connsiteX0-111" fmla="*/ 2063 w 918524"/>
                  <a:gd name="connsiteY0-112" fmla="*/ 349269 h 923906"/>
                  <a:gd name="connsiteX1-113" fmla="*/ 264202 w 918524"/>
                  <a:gd name="connsiteY1-114" fmla="*/ 223173 h 923906"/>
                  <a:gd name="connsiteX2-115" fmla="*/ 459262 w 918524"/>
                  <a:gd name="connsiteY2-116" fmla="*/ 0 h 923906"/>
                  <a:gd name="connsiteX3-117" fmla="*/ 654322 w 918524"/>
                  <a:gd name="connsiteY3-118" fmla="*/ 223173 h 923906"/>
                  <a:gd name="connsiteX4-119" fmla="*/ 916461 w 918524"/>
                  <a:gd name="connsiteY4-120" fmla="*/ 349269 h 923906"/>
                  <a:gd name="connsiteX5-121" fmla="*/ 774876 w 918524"/>
                  <a:gd name="connsiteY5-122" fmla="*/ 613293 h 923906"/>
                  <a:gd name="connsiteX6-123" fmla="*/ 741827 w 918524"/>
                  <a:gd name="connsiteY6-124" fmla="*/ 914398 h 923906"/>
                  <a:gd name="connsiteX7-125" fmla="*/ 459262 w 918524"/>
                  <a:gd name="connsiteY7-126" fmla="*/ 854400 h 923906"/>
                  <a:gd name="connsiteX8-127" fmla="*/ 176697 w 918524"/>
                  <a:gd name="connsiteY8-128" fmla="*/ 914398 h 923906"/>
                  <a:gd name="connsiteX9-129" fmla="*/ 143648 w 918524"/>
                  <a:gd name="connsiteY9-130" fmla="*/ 613293 h 923906"/>
                  <a:gd name="connsiteX10-131" fmla="*/ 2063 w 918524"/>
                  <a:gd name="connsiteY10-132" fmla="*/ 349269 h 923906"/>
                  <a:gd name="connsiteX0-133" fmla="*/ 2063 w 918524"/>
                  <a:gd name="connsiteY0-134" fmla="*/ 349269 h 923906"/>
                  <a:gd name="connsiteX1-135" fmla="*/ 264202 w 918524"/>
                  <a:gd name="connsiteY1-136" fmla="*/ 223173 h 923906"/>
                  <a:gd name="connsiteX2-137" fmla="*/ 459262 w 918524"/>
                  <a:gd name="connsiteY2-138" fmla="*/ 0 h 923906"/>
                  <a:gd name="connsiteX3-139" fmla="*/ 654322 w 918524"/>
                  <a:gd name="connsiteY3-140" fmla="*/ 223173 h 923906"/>
                  <a:gd name="connsiteX4-141" fmla="*/ 916461 w 918524"/>
                  <a:gd name="connsiteY4-142" fmla="*/ 349269 h 923906"/>
                  <a:gd name="connsiteX5-143" fmla="*/ 774876 w 918524"/>
                  <a:gd name="connsiteY5-144" fmla="*/ 613293 h 923906"/>
                  <a:gd name="connsiteX6-145" fmla="*/ 741827 w 918524"/>
                  <a:gd name="connsiteY6-146" fmla="*/ 914398 h 923906"/>
                  <a:gd name="connsiteX7-147" fmla="*/ 459262 w 918524"/>
                  <a:gd name="connsiteY7-148" fmla="*/ 854400 h 923906"/>
                  <a:gd name="connsiteX8-149" fmla="*/ 176697 w 918524"/>
                  <a:gd name="connsiteY8-150" fmla="*/ 914398 h 923906"/>
                  <a:gd name="connsiteX9-151" fmla="*/ 143648 w 918524"/>
                  <a:gd name="connsiteY9-152" fmla="*/ 613293 h 923906"/>
                  <a:gd name="connsiteX10-153" fmla="*/ 2063 w 918524"/>
                  <a:gd name="connsiteY10-154" fmla="*/ 349269 h 923906"/>
                  <a:gd name="connsiteX0-155" fmla="*/ 654322 w 918524"/>
                  <a:gd name="connsiteY0-156" fmla="*/ 223173 h 923906"/>
                  <a:gd name="connsiteX1-157" fmla="*/ 916461 w 918524"/>
                  <a:gd name="connsiteY1-158" fmla="*/ 349269 h 923906"/>
                  <a:gd name="connsiteX2-159" fmla="*/ 774876 w 918524"/>
                  <a:gd name="connsiteY2-160" fmla="*/ 613293 h 923906"/>
                  <a:gd name="connsiteX3-161" fmla="*/ 741827 w 918524"/>
                  <a:gd name="connsiteY3-162" fmla="*/ 914398 h 923906"/>
                  <a:gd name="connsiteX4-163" fmla="*/ 459262 w 918524"/>
                  <a:gd name="connsiteY4-164" fmla="*/ 854400 h 923906"/>
                  <a:gd name="connsiteX5-165" fmla="*/ 176697 w 918524"/>
                  <a:gd name="connsiteY5-166" fmla="*/ 914398 h 923906"/>
                  <a:gd name="connsiteX6-167" fmla="*/ 143648 w 918524"/>
                  <a:gd name="connsiteY6-168" fmla="*/ 613293 h 923906"/>
                  <a:gd name="connsiteX7-169" fmla="*/ 2063 w 918524"/>
                  <a:gd name="connsiteY7-170" fmla="*/ 349269 h 923906"/>
                  <a:gd name="connsiteX8-171" fmla="*/ 264202 w 918524"/>
                  <a:gd name="connsiteY8-172" fmla="*/ 223173 h 923906"/>
                  <a:gd name="connsiteX9-173" fmla="*/ 459262 w 918524"/>
                  <a:gd name="connsiteY9-174" fmla="*/ 0 h 923906"/>
                  <a:gd name="connsiteX10-175" fmla="*/ 715845 w 918524"/>
                  <a:gd name="connsiteY10-176" fmla="*/ 284696 h 923906"/>
                  <a:gd name="connsiteX0-177" fmla="*/ 916461 w 918524"/>
                  <a:gd name="connsiteY0-178" fmla="*/ 349269 h 923906"/>
                  <a:gd name="connsiteX1-179" fmla="*/ 774876 w 918524"/>
                  <a:gd name="connsiteY1-180" fmla="*/ 613293 h 923906"/>
                  <a:gd name="connsiteX2-181" fmla="*/ 741827 w 918524"/>
                  <a:gd name="connsiteY2-182" fmla="*/ 914398 h 923906"/>
                  <a:gd name="connsiteX3-183" fmla="*/ 459262 w 918524"/>
                  <a:gd name="connsiteY3-184" fmla="*/ 854400 h 923906"/>
                  <a:gd name="connsiteX4-185" fmla="*/ 176697 w 918524"/>
                  <a:gd name="connsiteY4-186" fmla="*/ 914398 h 923906"/>
                  <a:gd name="connsiteX5-187" fmla="*/ 143648 w 918524"/>
                  <a:gd name="connsiteY5-188" fmla="*/ 613293 h 923906"/>
                  <a:gd name="connsiteX6-189" fmla="*/ 2063 w 918524"/>
                  <a:gd name="connsiteY6-190" fmla="*/ 349269 h 923906"/>
                  <a:gd name="connsiteX7-191" fmla="*/ 264202 w 918524"/>
                  <a:gd name="connsiteY7-192" fmla="*/ 223173 h 923906"/>
                  <a:gd name="connsiteX8-193" fmla="*/ 459262 w 918524"/>
                  <a:gd name="connsiteY8-194" fmla="*/ 0 h 923906"/>
                  <a:gd name="connsiteX9-195" fmla="*/ 715845 w 918524"/>
                  <a:gd name="connsiteY9-196" fmla="*/ 284696 h 923906"/>
                  <a:gd name="connsiteX0-197" fmla="*/ 774876 w 774876"/>
                  <a:gd name="connsiteY0-198" fmla="*/ 613293 h 923906"/>
                  <a:gd name="connsiteX1-199" fmla="*/ 741827 w 774876"/>
                  <a:gd name="connsiteY1-200" fmla="*/ 914398 h 923906"/>
                  <a:gd name="connsiteX2-201" fmla="*/ 459262 w 774876"/>
                  <a:gd name="connsiteY2-202" fmla="*/ 854400 h 923906"/>
                  <a:gd name="connsiteX3-203" fmla="*/ 176697 w 774876"/>
                  <a:gd name="connsiteY3-204" fmla="*/ 914398 h 923906"/>
                  <a:gd name="connsiteX4-205" fmla="*/ 143648 w 774876"/>
                  <a:gd name="connsiteY4-206" fmla="*/ 613293 h 923906"/>
                  <a:gd name="connsiteX5-207" fmla="*/ 2063 w 774876"/>
                  <a:gd name="connsiteY5-208" fmla="*/ 349269 h 923906"/>
                  <a:gd name="connsiteX6-209" fmla="*/ 264202 w 774876"/>
                  <a:gd name="connsiteY6-210" fmla="*/ 223173 h 923906"/>
                  <a:gd name="connsiteX7-211" fmla="*/ 459262 w 774876"/>
                  <a:gd name="connsiteY7-212" fmla="*/ 0 h 923906"/>
                  <a:gd name="connsiteX8-213" fmla="*/ 715845 w 774876"/>
                  <a:gd name="connsiteY8-214" fmla="*/ 284696 h 923906"/>
                  <a:gd name="connsiteX0-215" fmla="*/ 741827 w 741827"/>
                  <a:gd name="connsiteY0-216" fmla="*/ 914398 h 923906"/>
                  <a:gd name="connsiteX1-217" fmla="*/ 459262 w 741827"/>
                  <a:gd name="connsiteY1-218" fmla="*/ 854400 h 923906"/>
                  <a:gd name="connsiteX2-219" fmla="*/ 176697 w 741827"/>
                  <a:gd name="connsiteY2-220" fmla="*/ 914398 h 923906"/>
                  <a:gd name="connsiteX3-221" fmla="*/ 143648 w 741827"/>
                  <a:gd name="connsiteY3-222" fmla="*/ 613293 h 923906"/>
                  <a:gd name="connsiteX4-223" fmla="*/ 2063 w 741827"/>
                  <a:gd name="connsiteY4-224" fmla="*/ 349269 h 923906"/>
                  <a:gd name="connsiteX5-225" fmla="*/ 264202 w 741827"/>
                  <a:gd name="connsiteY5-226" fmla="*/ 223173 h 923906"/>
                  <a:gd name="connsiteX6-227" fmla="*/ 459262 w 741827"/>
                  <a:gd name="connsiteY6-228" fmla="*/ 0 h 923906"/>
                  <a:gd name="connsiteX7-229" fmla="*/ 715845 w 741827"/>
                  <a:gd name="connsiteY7-230" fmla="*/ 284696 h 923906"/>
                  <a:gd name="connsiteX0-231" fmla="*/ 459262 w 715845"/>
                  <a:gd name="connsiteY0-232" fmla="*/ 854400 h 916632"/>
                  <a:gd name="connsiteX1-233" fmla="*/ 176697 w 715845"/>
                  <a:gd name="connsiteY1-234" fmla="*/ 914398 h 916632"/>
                  <a:gd name="connsiteX2-235" fmla="*/ 143648 w 715845"/>
                  <a:gd name="connsiteY2-236" fmla="*/ 613293 h 916632"/>
                  <a:gd name="connsiteX3-237" fmla="*/ 2063 w 715845"/>
                  <a:gd name="connsiteY3-238" fmla="*/ 349269 h 916632"/>
                  <a:gd name="connsiteX4-239" fmla="*/ 264202 w 715845"/>
                  <a:gd name="connsiteY4-240" fmla="*/ 223173 h 916632"/>
                  <a:gd name="connsiteX5-241" fmla="*/ 459262 w 715845"/>
                  <a:gd name="connsiteY5-242" fmla="*/ 0 h 916632"/>
                  <a:gd name="connsiteX6-243" fmla="*/ 715845 w 715845"/>
                  <a:gd name="connsiteY6-244" fmla="*/ 284696 h 916632"/>
                  <a:gd name="connsiteX0-245" fmla="*/ 176697 w 715845"/>
                  <a:gd name="connsiteY0-246" fmla="*/ 914398 h 914398"/>
                  <a:gd name="connsiteX1-247" fmla="*/ 143648 w 715845"/>
                  <a:gd name="connsiteY1-248" fmla="*/ 613293 h 914398"/>
                  <a:gd name="connsiteX2-249" fmla="*/ 2063 w 715845"/>
                  <a:gd name="connsiteY2-250" fmla="*/ 349269 h 914398"/>
                  <a:gd name="connsiteX3-251" fmla="*/ 264202 w 715845"/>
                  <a:gd name="connsiteY3-252" fmla="*/ 223173 h 914398"/>
                  <a:gd name="connsiteX4-253" fmla="*/ 459262 w 715845"/>
                  <a:gd name="connsiteY4-254" fmla="*/ 0 h 914398"/>
                  <a:gd name="connsiteX5-255" fmla="*/ 715845 w 715845"/>
                  <a:gd name="connsiteY5-256" fmla="*/ 284696 h 914398"/>
                  <a:gd name="connsiteX0-257" fmla="*/ 143648 w 715845"/>
                  <a:gd name="connsiteY0-258" fmla="*/ 613293 h 613293"/>
                  <a:gd name="connsiteX1-259" fmla="*/ 2063 w 715845"/>
                  <a:gd name="connsiteY1-260" fmla="*/ 349269 h 613293"/>
                  <a:gd name="connsiteX2-261" fmla="*/ 264202 w 715845"/>
                  <a:gd name="connsiteY2-262" fmla="*/ 223173 h 613293"/>
                  <a:gd name="connsiteX3-263" fmla="*/ 459262 w 715845"/>
                  <a:gd name="connsiteY3-264" fmla="*/ 0 h 613293"/>
                  <a:gd name="connsiteX4-265" fmla="*/ 715845 w 715845"/>
                  <a:gd name="connsiteY4-266" fmla="*/ 284696 h 613293"/>
                  <a:gd name="connsiteX0-267" fmla="*/ 0 w 713782"/>
                  <a:gd name="connsiteY0-268" fmla="*/ 349269 h 349269"/>
                  <a:gd name="connsiteX1-269" fmla="*/ 262139 w 713782"/>
                  <a:gd name="connsiteY1-270" fmla="*/ 223173 h 349269"/>
                  <a:gd name="connsiteX2-271" fmla="*/ 457199 w 713782"/>
                  <a:gd name="connsiteY2-272" fmla="*/ 0 h 349269"/>
                  <a:gd name="connsiteX3-273" fmla="*/ 713782 w 713782"/>
                  <a:gd name="connsiteY3-274" fmla="*/ 284696 h 349269"/>
                  <a:gd name="connsiteX0-275" fmla="*/ 0 w 457199"/>
                  <a:gd name="connsiteY0-276" fmla="*/ 349269 h 349269"/>
                  <a:gd name="connsiteX1-277" fmla="*/ 262139 w 457199"/>
                  <a:gd name="connsiteY1-278" fmla="*/ 223173 h 349269"/>
                  <a:gd name="connsiteX2-279" fmla="*/ 457199 w 457199"/>
                  <a:gd name="connsiteY2-280" fmla="*/ 0 h 34926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</a:cxnLst>
                <a:rect l="l" t="t" r="r" b="b"/>
                <a:pathLst>
                  <a:path w="457199" h="349269">
                    <a:moveTo>
                      <a:pt x="0" y="349269"/>
                    </a:moveTo>
                    <a:cubicBezTo>
                      <a:pt x="20092" y="284249"/>
                      <a:pt x="185939" y="281384"/>
                      <a:pt x="262139" y="223173"/>
                    </a:cubicBezTo>
                    <a:cubicBezTo>
                      <a:pt x="338339" y="164962"/>
                      <a:pt x="392179" y="0"/>
                      <a:pt x="457199" y="0"/>
                    </a:cubicBezTo>
                  </a:path>
                </a:pathLst>
              </a:custGeom>
              <a:noFill/>
              <a:ln w="28575" cap="rnd">
                <a:solidFill>
                  <a:schemeClr val="bg1">
                    <a:alpha val="8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4" name="五角星 2"/>
              <p:cNvSpPr/>
              <p:nvPr/>
            </p:nvSpPr>
            <p:spPr>
              <a:xfrm rot="6997346">
                <a:off x="11587935" y="4901938"/>
                <a:ext cx="128719" cy="147271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-1" fmla="*/ 0 w 914398"/>
                  <a:gd name="connsiteY0-2" fmla="*/ 349269 h 923906"/>
                  <a:gd name="connsiteX1-3" fmla="*/ 262139 w 914398"/>
                  <a:gd name="connsiteY1-4" fmla="*/ 223173 h 923906"/>
                  <a:gd name="connsiteX2-5" fmla="*/ 457199 w 914398"/>
                  <a:gd name="connsiteY2-6" fmla="*/ 0 h 923906"/>
                  <a:gd name="connsiteX3-7" fmla="*/ 652259 w 914398"/>
                  <a:gd name="connsiteY3-8" fmla="*/ 223173 h 923906"/>
                  <a:gd name="connsiteX4-9" fmla="*/ 914398 w 914398"/>
                  <a:gd name="connsiteY4-10" fmla="*/ 349269 h 923906"/>
                  <a:gd name="connsiteX5-11" fmla="*/ 772813 w 914398"/>
                  <a:gd name="connsiteY5-12" fmla="*/ 613293 h 923906"/>
                  <a:gd name="connsiteX6-13" fmla="*/ 739764 w 914398"/>
                  <a:gd name="connsiteY6-14" fmla="*/ 914398 h 923906"/>
                  <a:gd name="connsiteX7-15" fmla="*/ 457199 w 914398"/>
                  <a:gd name="connsiteY7-16" fmla="*/ 854400 h 923906"/>
                  <a:gd name="connsiteX8-17" fmla="*/ 174634 w 914398"/>
                  <a:gd name="connsiteY8-18" fmla="*/ 914398 h 923906"/>
                  <a:gd name="connsiteX9-19" fmla="*/ 141585 w 914398"/>
                  <a:gd name="connsiteY9-20" fmla="*/ 613293 h 923906"/>
                  <a:gd name="connsiteX10-21" fmla="*/ 0 w 914398"/>
                  <a:gd name="connsiteY10-22" fmla="*/ 349269 h 923906"/>
                  <a:gd name="connsiteX0-23" fmla="*/ 0 w 916461"/>
                  <a:gd name="connsiteY0-24" fmla="*/ 349269 h 923906"/>
                  <a:gd name="connsiteX1-25" fmla="*/ 262139 w 916461"/>
                  <a:gd name="connsiteY1-26" fmla="*/ 223173 h 923906"/>
                  <a:gd name="connsiteX2-27" fmla="*/ 457199 w 916461"/>
                  <a:gd name="connsiteY2-28" fmla="*/ 0 h 923906"/>
                  <a:gd name="connsiteX3-29" fmla="*/ 652259 w 916461"/>
                  <a:gd name="connsiteY3-30" fmla="*/ 223173 h 923906"/>
                  <a:gd name="connsiteX4-31" fmla="*/ 914398 w 916461"/>
                  <a:gd name="connsiteY4-32" fmla="*/ 349269 h 923906"/>
                  <a:gd name="connsiteX5-33" fmla="*/ 772813 w 916461"/>
                  <a:gd name="connsiteY5-34" fmla="*/ 613293 h 923906"/>
                  <a:gd name="connsiteX6-35" fmla="*/ 739764 w 916461"/>
                  <a:gd name="connsiteY6-36" fmla="*/ 914398 h 923906"/>
                  <a:gd name="connsiteX7-37" fmla="*/ 457199 w 916461"/>
                  <a:gd name="connsiteY7-38" fmla="*/ 854400 h 923906"/>
                  <a:gd name="connsiteX8-39" fmla="*/ 174634 w 916461"/>
                  <a:gd name="connsiteY8-40" fmla="*/ 914398 h 923906"/>
                  <a:gd name="connsiteX9-41" fmla="*/ 141585 w 916461"/>
                  <a:gd name="connsiteY9-42" fmla="*/ 613293 h 923906"/>
                  <a:gd name="connsiteX10-43" fmla="*/ 0 w 916461"/>
                  <a:gd name="connsiteY10-44" fmla="*/ 349269 h 923906"/>
                  <a:gd name="connsiteX0-45" fmla="*/ 0 w 916461"/>
                  <a:gd name="connsiteY0-46" fmla="*/ 349269 h 923906"/>
                  <a:gd name="connsiteX1-47" fmla="*/ 262139 w 916461"/>
                  <a:gd name="connsiteY1-48" fmla="*/ 223173 h 923906"/>
                  <a:gd name="connsiteX2-49" fmla="*/ 457199 w 916461"/>
                  <a:gd name="connsiteY2-50" fmla="*/ 0 h 923906"/>
                  <a:gd name="connsiteX3-51" fmla="*/ 652259 w 916461"/>
                  <a:gd name="connsiteY3-52" fmla="*/ 223173 h 923906"/>
                  <a:gd name="connsiteX4-53" fmla="*/ 914398 w 916461"/>
                  <a:gd name="connsiteY4-54" fmla="*/ 349269 h 923906"/>
                  <a:gd name="connsiteX5-55" fmla="*/ 772813 w 916461"/>
                  <a:gd name="connsiteY5-56" fmla="*/ 613293 h 923906"/>
                  <a:gd name="connsiteX6-57" fmla="*/ 739764 w 916461"/>
                  <a:gd name="connsiteY6-58" fmla="*/ 914398 h 923906"/>
                  <a:gd name="connsiteX7-59" fmla="*/ 457199 w 916461"/>
                  <a:gd name="connsiteY7-60" fmla="*/ 854400 h 923906"/>
                  <a:gd name="connsiteX8-61" fmla="*/ 174634 w 916461"/>
                  <a:gd name="connsiteY8-62" fmla="*/ 914398 h 923906"/>
                  <a:gd name="connsiteX9-63" fmla="*/ 141585 w 916461"/>
                  <a:gd name="connsiteY9-64" fmla="*/ 613293 h 923906"/>
                  <a:gd name="connsiteX10-65" fmla="*/ 0 w 916461"/>
                  <a:gd name="connsiteY10-66" fmla="*/ 349269 h 923906"/>
                  <a:gd name="connsiteX0-67" fmla="*/ 2063 w 918524"/>
                  <a:gd name="connsiteY0-68" fmla="*/ 349269 h 923906"/>
                  <a:gd name="connsiteX1-69" fmla="*/ 264202 w 918524"/>
                  <a:gd name="connsiteY1-70" fmla="*/ 223173 h 923906"/>
                  <a:gd name="connsiteX2-71" fmla="*/ 459262 w 918524"/>
                  <a:gd name="connsiteY2-72" fmla="*/ 0 h 923906"/>
                  <a:gd name="connsiteX3-73" fmla="*/ 654322 w 918524"/>
                  <a:gd name="connsiteY3-74" fmla="*/ 223173 h 923906"/>
                  <a:gd name="connsiteX4-75" fmla="*/ 916461 w 918524"/>
                  <a:gd name="connsiteY4-76" fmla="*/ 349269 h 923906"/>
                  <a:gd name="connsiteX5-77" fmla="*/ 774876 w 918524"/>
                  <a:gd name="connsiteY5-78" fmla="*/ 613293 h 923906"/>
                  <a:gd name="connsiteX6-79" fmla="*/ 741827 w 918524"/>
                  <a:gd name="connsiteY6-80" fmla="*/ 914398 h 923906"/>
                  <a:gd name="connsiteX7-81" fmla="*/ 459262 w 918524"/>
                  <a:gd name="connsiteY7-82" fmla="*/ 854400 h 923906"/>
                  <a:gd name="connsiteX8-83" fmla="*/ 176697 w 918524"/>
                  <a:gd name="connsiteY8-84" fmla="*/ 914398 h 923906"/>
                  <a:gd name="connsiteX9-85" fmla="*/ 143648 w 918524"/>
                  <a:gd name="connsiteY9-86" fmla="*/ 613293 h 923906"/>
                  <a:gd name="connsiteX10-87" fmla="*/ 2063 w 918524"/>
                  <a:gd name="connsiteY10-88" fmla="*/ 349269 h 923906"/>
                  <a:gd name="connsiteX0-89" fmla="*/ 2063 w 918524"/>
                  <a:gd name="connsiteY0-90" fmla="*/ 349269 h 923906"/>
                  <a:gd name="connsiteX1-91" fmla="*/ 264202 w 918524"/>
                  <a:gd name="connsiteY1-92" fmla="*/ 223173 h 923906"/>
                  <a:gd name="connsiteX2-93" fmla="*/ 459262 w 918524"/>
                  <a:gd name="connsiteY2-94" fmla="*/ 0 h 923906"/>
                  <a:gd name="connsiteX3-95" fmla="*/ 654322 w 918524"/>
                  <a:gd name="connsiteY3-96" fmla="*/ 223173 h 923906"/>
                  <a:gd name="connsiteX4-97" fmla="*/ 916461 w 918524"/>
                  <a:gd name="connsiteY4-98" fmla="*/ 349269 h 923906"/>
                  <a:gd name="connsiteX5-99" fmla="*/ 774876 w 918524"/>
                  <a:gd name="connsiteY5-100" fmla="*/ 613293 h 923906"/>
                  <a:gd name="connsiteX6-101" fmla="*/ 741827 w 918524"/>
                  <a:gd name="connsiteY6-102" fmla="*/ 914398 h 923906"/>
                  <a:gd name="connsiteX7-103" fmla="*/ 459262 w 918524"/>
                  <a:gd name="connsiteY7-104" fmla="*/ 854400 h 923906"/>
                  <a:gd name="connsiteX8-105" fmla="*/ 176697 w 918524"/>
                  <a:gd name="connsiteY8-106" fmla="*/ 914398 h 923906"/>
                  <a:gd name="connsiteX9-107" fmla="*/ 143648 w 918524"/>
                  <a:gd name="connsiteY9-108" fmla="*/ 613293 h 923906"/>
                  <a:gd name="connsiteX10-109" fmla="*/ 2063 w 918524"/>
                  <a:gd name="connsiteY10-110" fmla="*/ 349269 h 923906"/>
                  <a:gd name="connsiteX0-111" fmla="*/ 2063 w 918524"/>
                  <a:gd name="connsiteY0-112" fmla="*/ 349269 h 923906"/>
                  <a:gd name="connsiteX1-113" fmla="*/ 264202 w 918524"/>
                  <a:gd name="connsiteY1-114" fmla="*/ 223173 h 923906"/>
                  <a:gd name="connsiteX2-115" fmla="*/ 459262 w 918524"/>
                  <a:gd name="connsiteY2-116" fmla="*/ 0 h 923906"/>
                  <a:gd name="connsiteX3-117" fmla="*/ 654322 w 918524"/>
                  <a:gd name="connsiteY3-118" fmla="*/ 223173 h 923906"/>
                  <a:gd name="connsiteX4-119" fmla="*/ 916461 w 918524"/>
                  <a:gd name="connsiteY4-120" fmla="*/ 349269 h 923906"/>
                  <a:gd name="connsiteX5-121" fmla="*/ 774876 w 918524"/>
                  <a:gd name="connsiteY5-122" fmla="*/ 613293 h 923906"/>
                  <a:gd name="connsiteX6-123" fmla="*/ 741827 w 918524"/>
                  <a:gd name="connsiteY6-124" fmla="*/ 914398 h 923906"/>
                  <a:gd name="connsiteX7-125" fmla="*/ 459262 w 918524"/>
                  <a:gd name="connsiteY7-126" fmla="*/ 854400 h 923906"/>
                  <a:gd name="connsiteX8-127" fmla="*/ 176697 w 918524"/>
                  <a:gd name="connsiteY8-128" fmla="*/ 914398 h 923906"/>
                  <a:gd name="connsiteX9-129" fmla="*/ 143648 w 918524"/>
                  <a:gd name="connsiteY9-130" fmla="*/ 613293 h 923906"/>
                  <a:gd name="connsiteX10-131" fmla="*/ 2063 w 918524"/>
                  <a:gd name="connsiteY10-132" fmla="*/ 349269 h 923906"/>
                  <a:gd name="connsiteX0-133" fmla="*/ 2063 w 918524"/>
                  <a:gd name="connsiteY0-134" fmla="*/ 349269 h 923906"/>
                  <a:gd name="connsiteX1-135" fmla="*/ 264202 w 918524"/>
                  <a:gd name="connsiteY1-136" fmla="*/ 223173 h 923906"/>
                  <a:gd name="connsiteX2-137" fmla="*/ 459262 w 918524"/>
                  <a:gd name="connsiteY2-138" fmla="*/ 0 h 923906"/>
                  <a:gd name="connsiteX3-139" fmla="*/ 654322 w 918524"/>
                  <a:gd name="connsiteY3-140" fmla="*/ 223173 h 923906"/>
                  <a:gd name="connsiteX4-141" fmla="*/ 916461 w 918524"/>
                  <a:gd name="connsiteY4-142" fmla="*/ 349269 h 923906"/>
                  <a:gd name="connsiteX5-143" fmla="*/ 774876 w 918524"/>
                  <a:gd name="connsiteY5-144" fmla="*/ 613293 h 923906"/>
                  <a:gd name="connsiteX6-145" fmla="*/ 741827 w 918524"/>
                  <a:gd name="connsiteY6-146" fmla="*/ 914398 h 923906"/>
                  <a:gd name="connsiteX7-147" fmla="*/ 459262 w 918524"/>
                  <a:gd name="connsiteY7-148" fmla="*/ 854400 h 923906"/>
                  <a:gd name="connsiteX8-149" fmla="*/ 176697 w 918524"/>
                  <a:gd name="connsiteY8-150" fmla="*/ 914398 h 923906"/>
                  <a:gd name="connsiteX9-151" fmla="*/ 143648 w 918524"/>
                  <a:gd name="connsiteY9-152" fmla="*/ 613293 h 923906"/>
                  <a:gd name="connsiteX10-153" fmla="*/ 2063 w 918524"/>
                  <a:gd name="connsiteY10-154" fmla="*/ 349269 h 923906"/>
                  <a:gd name="connsiteX0-155" fmla="*/ 654322 w 918524"/>
                  <a:gd name="connsiteY0-156" fmla="*/ 223173 h 923906"/>
                  <a:gd name="connsiteX1-157" fmla="*/ 916461 w 918524"/>
                  <a:gd name="connsiteY1-158" fmla="*/ 349269 h 923906"/>
                  <a:gd name="connsiteX2-159" fmla="*/ 774876 w 918524"/>
                  <a:gd name="connsiteY2-160" fmla="*/ 613293 h 923906"/>
                  <a:gd name="connsiteX3-161" fmla="*/ 741827 w 918524"/>
                  <a:gd name="connsiteY3-162" fmla="*/ 914398 h 923906"/>
                  <a:gd name="connsiteX4-163" fmla="*/ 459262 w 918524"/>
                  <a:gd name="connsiteY4-164" fmla="*/ 854400 h 923906"/>
                  <a:gd name="connsiteX5-165" fmla="*/ 176697 w 918524"/>
                  <a:gd name="connsiteY5-166" fmla="*/ 914398 h 923906"/>
                  <a:gd name="connsiteX6-167" fmla="*/ 143648 w 918524"/>
                  <a:gd name="connsiteY6-168" fmla="*/ 613293 h 923906"/>
                  <a:gd name="connsiteX7-169" fmla="*/ 2063 w 918524"/>
                  <a:gd name="connsiteY7-170" fmla="*/ 349269 h 923906"/>
                  <a:gd name="connsiteX8-171" fmla="*/ 264202 w 918524"/>
                  <a:gd name="connsiteY8-172" fmla="*/ 223173 h 923906"/>
                  <a:gd name="connsiteX9-173" fmla="*/ 459262 w 918524"/>
                  <a:gd name="connsiteY9-174" fmla="*/ 0 h 923906"/>
                  <a:gd name="connsiteX10-175" fmla="*/ 715845 w 918524"/>
                  <a:gd name="connsiteY10-176" fmla="*/ 284696 h 923906"/>
                  <a:gd name="connsiteX0-177" fmla="*/ 916461 w 918524"/>
                  <a:gd name="connsiteY0-178" fmla="*/ 349269 h 923906"/>
                  <a:gd name="connsiteX1-179" fmla="*/ 774876 w 918524"/>
                  <a:gd name="connsiteY1-180" fmla="*/ 613293 h 923906"/>
                  <a:gd name="connsiteX2-181" fmla="*/ 741827 w 918524"/>
                  <a:gd name="connsiteY2-182" fmla="*/ 914398 h 923906"/>
                  <a:gd name="connsiteX3-183" fmla="*/ 459262 w 918524"/>
                  <a:gd name="connsiteY3-184" fmla="*/ 854400 h 923906"/>
                  <a:gd name="connsiteX4-185" fmla="*/ 176697 w 918524"/>
                  <a:gd name="connsiteY4-186" fmla="*/ 914398 h 923906"/>
                  <a:gd name="connsiteX5-187" fmla="*/ 143648 w 918524"/>
                  <a:gd name="connsiteY5-188" fmla="*/ 613293 h 923906"/>
                  <a:gd name="connsiteX6-189" fmla="*/ 2063 w 918524"/>
                  <a:gd name="connsiteY6-190" fmla="*/ 349269 h 923906"/>
                  <a:gd name="connsiteX7-191" fmla="*/ 264202 w 918524"/>
                  <a:gd name="connsiteY7-192" fmla="*/ 223173 h 923906"/>
                  <a:gd name="connsiteX8-193" fmla="*/ 459262 w 918524"/>
                  <a:gd name="connsiteY8-194" fmla="*/ 0 h 923906"/>
                  <a:gd name="connsiteX9-195" fmla="*/ 715845 w 918524"/>
                  <a:gd name="connsiteY9-196" fmla="*/ 284696 h 923906"/>
                  <a:gd name="connsiteX0-197" fmla="*/ 774876 w 774876"/>
                  <a:gd name="connsiteY0-198" fmla="*/ 613293 h 923906"/>
                  <a:gd name="connsiteX1-199" fmla="*/ 741827 w 774876"/>
                  <a:gd name="connsiteY1-200" fmla="*/ 914398 h 923906"/>
                  <a:gd name="connsiteX2-201" fmla="*/ 459262 w 774876"/>
                  <a:gd name="connsiteY2-202" fmla="*/ 854400 h 923906"/>
                  <a:gd name="connsiteX3-203" fmla="*/ 176697 w 774876"/>
                  <a:gd name="connsiteY3-204" fmla="*/ 914398 h 923906"/>
                  <a:gd name="connsiteX4-205" fmla="*/ 143648 w 774876"/>
                  <a:gd name="connsiteY4-206" fmla="*/ 613293 h 923906"/>
                  <a:gd name="connsiteX5-207" fmla="*/ 2063 w 774876"/>
                  <a:gd name="connsiteY5-208" fmla="*/ 349269 h 923906"/>
                  <a:gd name="connsiteX6-209" fmla="*/ 264202 w 774876"/>
                  <a:gd name="connsiteY6-210" fmla="*/ 223173 h 923906"/>
                  <a:gd name="connsiteX7-211" fmla="*/ 459262 w 774876"/>
                  <a:gd name="connsiteY7-212" fmla="*/ 0 h 923906"/>
                  <a:gd name="connsiteX8-213" fmla="*/ 715845 w 774876"/>
                  <a:gd name="connsiteY8-214" fmla="*/ 284696 h 923906"/>
                  <a:gd name="connsiteX0-215" fmla="*/ 741827 w 741827"/>
                  <a:gd name="connsiteY0-216" fmla="*/ 914398 h 923906"/>
                  <a:gd name="connsiteX1-217" fmla="*/ 459262 w 741827"/>
                  <a:gd name="connsiteY1-218" fmla="*/ 854400 h 923906"/>
                  <a:gd name="connsiteX2-219" fmla="*/ 176697 w 741827"/>
                  <a:gd name="connsiteY2-220" fmla="*/ 914398 h 923906"/>
                  <a:gd name="connsiteX3-221" fmla="*/ 143648 w 741827"/>
                  <a:gd name="connsiteY3-222" fmla="*/ 613293 h 923906"/>
                  <a:gd name="connsiteX4-223" fmla="*/ 2063 w 741827"/>
                  <a:gd name="connsiteY4-224" fmla="*/ 349269 h 923906"/>
                  <a:gd name="connsiteX5-225" fmla="*/ 264202 w 741827"/>
                  <a:gd name="connsiteY5-226" fmla="*/ 223173 h 923906"/>
                  <a:gd name="connsiteX6-227" fmla="*/ 459262 w 741827"/>
                  <a:gd name="connsiteY6-228" fmla="*/ 0 h 923906"/>
                  <a:gd name="connsiteX7-229" fmla="*/ 715845 w 741827"/>
                  <a:gd name="connsiteY7-230" fmla="*/ 284696 h 923906"/>
                  <a:gd name="connsiteX0-231" fmla="*/ 459262 w 715845"/>
                  <a:gd name="connsiteY0-232" fmla="*/ 854400 h 916632"/>
                  <a:gd name="connsiteX1-233" fmla="*/ 176697 w 715845"/>
                  <a:gd name="connsiteY1-234" fmla="*/ 914398 h 916632"/>
                  <a:gd name="connsiteX2-235" fmla="*/ 143648 w 715845"/>
                  <a:gd name="connsiteY2-236" fmla="*/ 613293 h 916632"/>
                  <a:gd name="connsiteX3-237" fmla="*/ 2063 w 715845"/>
                  <a:gd name="connsiteY3-238" fmla="*/ 349269 h 916632"/>
                  <a:gd name="connsiteX4-239" fmla="*/ 264202 w 715845"/>
                  <a:gd name="connsiteY4-240" fmla="*/ 223173 h 916632"/>
                  <a:gd name="connsiteX5-241" fmla="*/ 459262 w 715845"/>
                  <a:gd name="connsiteY5-242" fmla="*/ 0 h 916632"/>
                  <a:gd name="connsiteX6-243" fmla="*/ 715845 w 715845"/>
                  <a:gd name="connsiteY6-244" fmla="*/ 284696 h 916632"/>
                  <a:gd name="connsiteX0-245" fmla="*/ 176697 w 715845"/>
                  <a:gd name="connsiteY0-246" fmla="*/ 914398 h 914398"/>
                  <a:gd name="connsiteX1-247" fmla="*/ 143648 w 715845"/>
                  <a:gd name="connsiteY1-248" fmla="*/ 613293 h 914398"/>
                  <a:gd name="connsiteX2-249" fmla="*/ 2063 w 715845"/>
                  <a:gd name="connsiteY2-250" fmla="*/ 349269 h 914398"/>
                  <a:gd name="connsiteX3-251" fmla="*/ 264202 w 715845"/>
                  <a:gd name="connsiteY3-252" fmla="*/ 223173 h 914398"/>
                  <a:gd name="connsiteX4-253" fmla="*/ 459262 w 715845"/>
                  <a:gd name="connsiteY4-254" fmla="*/ 0 h 914398"/>
                  <a:gd name="connsiteX5-255" fmla="*/ 715845 w 715845"/>
                  <a:gd name="connsiteY5-256" fmla="*/ 284696 h 914398"/>
                  <a:gd name="connsiteX0-257" fmla="*/ 143648 w 715845"/>
                  <a:gd name="connsiteY0-258" fmla="*/ 613293 h 613293"/>
                  <a:gd name="connsiteX1-259" fmla="*/ 2063 w 715845"/>
                  <a:gd name="connsiteY1-260" fmla="*/ 349269 h 613293"/>
                  <a:gd name="connsiteX2-261" fmla="*/ 264202 w 715845"/>
                  <a:gd name="connsiteY2-262" fmla="*/ 223173 h 613293"/>
                  <a:gd name="connsiteX3-263" fmla="*/ 459262 w 715845"/>
                  <a:gd name="connsiteY3-264" fmla="*/ 0 h 613293"/>
                  <a:gd name="connsiteX4-265" fmla="*/ 715845 w 715845"/>
                  <a:gd name="connsiteY4-266" fmla="*/ 284696 h 613293"/>
                  <a:gd name="connsiteX0-267" fmla="*/ 0 w 713782"/>
                  <a:gd name="connsiteY0-268" fmla="*/ 349269 h 349269"/>
                  <a:gd name="connsiteX1-269" fmla="*/ 262139 w 713782"/>
                  <a:gd name="connsiteY1-270" fmla="*/ 223173 h 349269"/>
                  <a:gd name="connsiteX2-271" fmla="*/ 457199 w 713782"/>
                  <a:gd name="connsiteY2-272" fmla="*/ 0 h 349269"/>
                  <a:gd name="connsiteX3-273" fmla="*/ 713782 w 713782"/>
                  <a:gd name="connsiteY3-274" fmla="*/ 284696 h 349269"/>
                  <a:gd name="connsiteX0-275" fmla="*/ 0 w 457199"/>
                  <a:gd name="connsiteY0-276" fmla="*/ 349269 h 349269"/>
                  <a:gd name="connsiteX1-277" fmla="*/ 262139 w 457199"/>
                  <a:gd name="connsiteY1-278" fmla="*/ 223173 h 349269"/>
                  <a:gd name="connsiteX2-279" fmla="*/ 457199 w 457199"/>
                  <a:gd name="connsiteY2-280" fmla="*/ 0 h 349269"/>
                  <a:gd name="connsiteX0-281" fmla="*/ 0 w 195060"/>
                  <a:gd name="connsiteY0-282" fmla="*/ 223173 h 223173"/>
                  <a:gd name="connsiteX1-283" fmla="*/ 195060 w 195060"/>
                  <a:gd name="connsiteY1-284" fmla="*/ 0 h 223173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</a:cxnLst>
                <a:rect l="l" t="t" r="r" b="b"/>
                <a:pathLst>
                  <a:path w="195060" h="223173">
                    <a:moveTo>
                      <a:pt x="0" y="223173"/>
                    </a:moveTo>
                    <a:cubicBezTo>
                      <a:pt x="76200" y="164962"/>
                      <a:pt x="130040" y="0"/>
                      <a:pt x="195060" y="0"/>
                    </a:cubicBezTo>
                  </a:path>
                </a:pathLst>
              </a:custGeom>
              <a:noFill/>
              <a:ln w="28575" cap="rnd">
                <a:solidFill>
                  <a:schemeClr val="bg1">
                    <a:alpha val="6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35" name="弧形 34"/>
          <p:cNvSpPr/>
          <p:nvPr/>
        </p:nvSpPr>
        <p:spPr>
          <a:xfrm rot="17645248">
            <a:off x="2670384" y="1769256"/>
            <a:ext cx="1905358" cy="1905358"/>
          </a:xfrm>
          <a:prstGeom prst="arc">
            <a:avLst>
              <a:gd name="adj1" fmla="val 17218111"/>
              <a:gd name="adj2" fmla="val 20438047"/>
            </a:avLst>
          </a:prstGeom>
          <a:ln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弧形 35"/>
          <p:cNvSpPr/>
          <p:nvPr/>
        </p:nvSpPr>
        <p:spPr>
          <a:xfrm rot="6270057" flipH="1">
            <a:off x="922253" y="892771"/>
            <a:ext cx="993004" cy="993004"/>
          </a:xfrm>
          <a:prstGeom prst="arc">
            <a:avLst>
              <a:gd name="adj1" fmla="val 16200000"/>
              <a:gd name="adj2" fmla="val 20531645"/>
            </a:avLst>
          </a:prstGeom>
          <a:ln>
            <a:solidFill>
              <a:srgbClr val="FFFF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弧形 36"/>
          <p:cNvSpPr/>
          <p:nvPr/>
        </p:nvSpPr>
        <p:spPr>
          <a:xfrm rot="18280354">
            <a:off x="1985689" y="1135306"/>
            <a:ext cx="2895013" cy="2009852"/>
          </a:xfrm>
          <a:prstGeom prst="arc">
            <a:avLst>
              <a:gd name="adj1" fmla="val 15659802"/>
              <a:gd name="adj2" fmla="val 18892968"/>
            </a:avLst>
          </a:prstGeom>
          <a:ln>
            <a:solidFill>
              <a:srgbClr val="64E4F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8" name="组合 37"/>
          <p:cNvGrpSpPr/>
          <p:nvPr/>
        </p:nvGrpSpPr>
        <p:grpSpPr>
          <a:xfrm rot="920444">
            <a:off x="8928545" y="3352533"/>
            <a:ext cx="577446" cy="566828"/>
            <a:chOff x="10646778" y="4753862"/>
            <a:chExt cx="751521" cy="737702"/>
          </a:xfrm>
        </p:grpSpPr>
        <p:sp>
          <p:nvSpPr>
            <p:cNvPr id="39" name="五角星 2"/>
            <p:cNvSpPr/>
            <p:nvPr/>
          </p:nvSpPr>
          <p:spPr>
            <a:xfrm rot="20227648" flipH="1">
              <a:off x="10648573" y="4753862"/>
              <a:ext cx="749726" cy="728735"/>
            </a:xfrm>
            <a:custGeom>
              <a:avLst/>
              <a:gdLst>
                <a:gd name="connsiteX0" fmla="*/ 1 w 914400"/>
                <a:gd name="connsiteY0" fmla="*/ 349269 h 914400"/>
                <a:gd name="connsiteX1" fmla="*/ 262140 w 914400"/>
                <a:gd name="connsiteY1" fmla="*/ 223173 h 914400"/>
                <a:gd name="connsiteX2" fmla="*/ 457200 w 914400"/>
                <a:gd name="connsiteY2" fmla="*/ 0 h 914400"/>
                <a:gd name="connsiteX3" fmla="*/ 652260 w 914400"/>
                <a:gd name="connsiteY3" fmla="*/ 223173 h 914400"/>
                <a:gd name="connsiteX4" fmla="*/ 914399 w 914400"/>
                <a:gd name="connsiteY4" fmla="*/ 349269 h 914400"/>
                <a:gd name="connsiteX5" fmla="*/ 772814 w 914400"/>
                <a:gd name="connsiteY5" fmla="*/ 613293 h 914400"/>
                <a:gd name="connsiteX6" fmla="*/ 739765 w 914400"/>
                <a:gd name="connsiteY6" fmla="*/ 914398 h 914400"/>
                <a:gd name="connsiteX7" fmla="*/ 457200 w 914400"/>
                <a:gd name="connsiteY7" fmla="*/ 854400 h 914400"/>
                <a:gd name="connsiteX8" fmla="*/ 174635 w 914400"/>
                <a:gd name="connsiteY8" fmla="*/ 914398 h 914400"/>
                <a:gd name="connsiteX9" fmla="*/ 141586 w 914400"/>
                <a:gd name="connsiteY9" fmla="*/ 613293 h 914400"/>
                <a:gd name="connsiteX10" fmla="*/ 1 w 914400"/>
                <a:gd name="connsiteY10" fmla="*/ 349269 h 914400"/>
                <a:gd name="connsiteX0-1" fmla="*/ 0 w 914398"/>
                <a:gd name="connsiteY0-2" fmla="*/ 349269 h 923906"/>
                <a:gd name="connsiteX1-3" fmla="*/ 262139 w 914398"/>
                <a:gd name="connsiteY1-4" fmla="*/ 223173 h 923906"/>
                <a:gd name="connsiteX2-5" fmla="*/ 457199 w 914398"/>
                <a:gd name="connsiteY2-6" fmla="*/ 0 h 923906"/>
                <a:gd name="connsiteX3-7" fmla="*/ 652259 w 914398"/>
                <a:gd name="connsiteY3-8" fmla="*/ 223173 h 923906"/>
                <a:gd name="connsiteX4-9" fmla="*/ 914398 w 914398"/>
                <a:gd name="connsiteY4-10" fmla="*/ 349269 h 923906"/>
                <a:gd name="connsiteX5-11" fmla="*/ 772813 w 914398"/>
                <a:gd name="connsiteY5-12" fmla="*/ 613293 h 923906"/>
                <a:gd name="connsiteX6-13" fmla="*/ 739764 w 914398"/>
                <a:gd name="connsiteY6-14" fmla="*/ 914398 h 923906"/>
                <a:gd name="connsiteX7-15" fmla="*/ 457199 w 914398"/>
                <a:gd name="connsiteY7-16" fmla="*/ 854400 h 923906"/>
                <a:gd name="connsiteX8-17" fmla="*/ 174634 w 914398"/>
                <a:gd name="connsiteY8-18" fmla="*/ 914398 h 923906"/>
                <a:gd name="connsiteX9-19" fmla="*/ 141585 w 914398"/>
                <a:gd name="connsiteY9-20" fmla="*/ 613293 h 923906"/>
                <a:gd name="connsiteX10-21" fmla="*/ 0 w 914398"/>
                <a:gd name="connsiteY10-22" fmla="*/ 349269 h 923906"/>
                <a:gd name="connsiteX0-23" fmla="*/ 0 w 916461"/>
                <a:gd name="connsiteY0-24" fmla="*/ 349269 h 923906"/>
                <a:gd name="connsiteX1-25" fmla="*/ 262139 w 916461"/>
                <a:gd name="connsiteY1-26" fmla="*/ 223173 h 923906"/>
                <a:gd name="connsiteX2-27" fmla="*/ 457199 w 916461"/>
                <a:gd name="connsiteY2-28" fmla="*/ 0 h 923906"/>
                <a:gd name="connsiteX3-29" fmla="*/ 652259 w 916461"/>
                <a:gd name="connsiteY3-30" fmla="*/ 223173 h 923906"/>
                <a:gd name="connsiteX4-31" fmla="*/ 914398 w 916461"/>
                <a:gd name="connsiteY4-32" fmla="*/ 349269 h 923906"/>
                <a:gd name="connsiteX5-33" fmla="*/ 772813 w 916461"/>
                <a:gd name="connsiteY5-34" fmla="*/ 613293 h 923906"/>
                <a:gd name="connsiteX6-35" fmla="*/ 739764 w 916461"/>
                <a:gd name="connsiteY6-36" fmla="*/ 914398 h 923906"/>
                <a:gd name="connsiteX7-37" fmla="*/ 457199 w 916461"/>
                <a:gd name="connsiteY7-38" fmla="*/ 854400 h 923906"/>
                <a:gd name="connsiteX8-39" fmla="*/ 174634 w 916461"/>
                <a:gd name="connsiteY8-40" fmla="*/ 914398 h 923906"/>
                <a:gd name="connsiteX9-41" fmla="*/ 141585 w 916461"/>
                <a:gd name="connsiteY9-42" fmla="*/ 613293 h 923906"/>
                <a:gd name="connsiteX10-43" fmla="*/ 0 w 916461"/>
                <a:gd name="connsiteY10-44" fmla="*/ 349269 h 923906"/>
                <a:gd name="connsiteX0-45" fmla="*/ 0 w 916461"/>
                <a:gd name="connsiteY0-46" fmla="*/ 349269 h 923906"/>
                <a:gd name="connsiteX1-47" fmla="*/ 262139 w 916461"/>
                <a:gd name="connsiteY1-48" fmla="*/ 223173 h 923906"/>
                <a:gd name="connsiteX2-49" fmla="*/ 457199 w 916461"/>
                <a:gd name="connsiteY2-50" fmla="*/ 0 h 923906"/>
                <a:gd name="connsiteX3-51" fmla="*/ 652259 w 916461"/>
                <a:gd name="connsiteY3-52" fmla="*/ 223173 h 923906"/>
                <a:gd name="connsiteX4-53" fmla="*/ 914398 w 916461"/>
                <a:gd name="connsiteY4-54" fmla="*/ 349269 h 923906"/>
                <a:gd name="connsiteX5-55" fmla="*/ 772813 w 916461"/>
                <a:gd name="connsiteY5-56" fmla="*/ 613293 h 923906"/>
                <a:gd name="connsiteX6-57" fmla="*/ 739764 w 916461"/>
                <a:gd name="connsiteY6-58" fmla="*/ 914398 h 923906"/>
                <a:gd name="connsiteX7-59" fmla="*/ 457199 w 916461"/>
                <a:gd name="connsiteY7-60" fmla="*/ 854400 h 923906"/>
                <a:gd name="connsiteX8-61" fmla="*/ 174634 w 916461"/>
                <a:gd name="connsiteY8-62" fmla="*/ 914398 h 923906"/>
                <a:gd name="connsiteX9-63" fmla="*/ 141585 w 916461"/>
                <a:gd name="connsiteY9-64" fmla="*/ 613293 h 923906"/>
                <a:gd name="connsiteX10-65" fmla="*/ 0 w 916461"/>
                <a:gd name="connsiteY10-66" fmla="*/ 349269 h 923906"/>
                <a:gd name="connsiteX0-67" fmla="*/ 2063 w 918524"/>
                <a:gd name="connsiteY0-68" fmla="*/ 349269 h 923906"/>
                <a:gd name="connsiteX1-69" fmla="*/ 264202 w 918524"/>
                <a:gd name="connsiteY1-70" fmla="*/ 223173 h 923906"/>
                <a:gd name="connsiteX2-71" fmla="*/ 459262 w 918524"/>
                <a:gd name="connsiteY2-72" fmla="*/ 0 h 923906"/>
                <a:gd name="connsiteX3-73" fmla="*/ 654322 w 918524"/>
                <a:gd name="connsiteY3-74" fmla="*/ 223173 h 923906"/>
                <a:gd name="connsiteX4-75" fmla="*/ 916461 w 918524"/>
                <a:gd name="connsiteY4-76" fmla="*/ 349269 h 923906"/>
                <a:gd name="connsiteX5-77" fmla="*/ 774876 w 918524"/>
                <a:gd name="connsiteY5-78" fmla="*/ 613293 h 923906"/>
                <a:gd name="connsiteX6-79" fmla="*/ 741827 w 918524"/>
                <a:gd name="connsiteY6-80" fmla="*/ 914398 h 923906"/>
                <a:gd name="connsiteX7-81" fmla="*/ 459262 w 918524"/>
                <a:gd name="connsiteY7-82" fmla="*/ 854400 h 923906"/>
                <a:gd name="connsiteX8-83" fmla="*/ 176697 w 918524"/>
                <a:gd name="connsiteY8-84" fmla="*/ 914398 h 923906"/>
                <a:gd name="connsiteX9-85" fmla="*/ 143648 w 918524"/>
                <a:gd name="connsiteY9-86" fmla="*/ 613293 h 923906"/>
                <a:gd name="connsiteX10-87" fmla="*/ 2063 w 918524"/>
                <a:gd name="connsiteY10-88" fmla="*/ 349269 h 923906"/>
                <a:gd name="connsiteX0-89" fmla="*/ 2063 w 918524"/>
                <a:gd name="connsiteY0-90" fmla="*/ 349269 h 923906"/>
                <a:gd name="connsiteX1-91" fmla="*/ 264202 w 918524"/>
                <a:gd name="connsiteY1-92" fmla="*/ 223173 h 923906"/>
                <a:gd name="connsiteX2-93" fmla="*/ 459262 w 918524"/>
                <a:gd name="connsiteY2-94" fmla="*/ 0 h 923906"/>
                <a:gd name="connsiteX3-95" fmla="*/ 654322 w 918524"/>
                <a:gd name="connsiteY3-96" fmla="*/ 223173 h 923906"/>
                <a:gd name="connsiteX4-97" fmla="*/ 916461 w 918524"/>
                <a:gd name="connsiteY4-98" fmla="*/ 349269 h 923906"/>
                <a:gd name="connsiteX5-99" fmla="*/ 774876 w 918524"/>
                <a:gd name="connsiteY5-100" fmla="*/ 613293 h 923906"/>
                <a:gd name="connsiteX6-101" fmla="*/ 741827 w 918524"/>
                <a:gd name="connsiteY6-102" fmla="*/ 914398 h 923906"/>
                <a:gd name="connsiteX7-103" fmla="*/ 459262 w 918524"/>
                <a:gd name="connsiteY7-104" fmla="*/ 854400 h 923906"/>
                <a:gd name="connsiteX8-105" fmla="*/ 176697 w 918524"/>
                <a:gd name="connsiteY8-106" fmla="*/ 914398 h 923906"/>
                <a:gd name="connsiteX9-107" fmla="*/ 143648 w 918524"/>
                <a:gd name="connsiteY9-108" fmla="*/ 613293 h 923906"/>
                <a:gd name="connsiteX10-109" fmla="*/ 2063 w 918524"/>
                <a:gd name="connsiteY10-110" fmla="*/ 349269 h 923906"/>
                <a:gd name="connsiteX0-111" fmla="*/ 2063 w 918524"/>
                <a:gd name="connsiteY0-112" fmla="*/ 349269 h 923906"/>
                <a:gd name="connsiteX1-113" fmla="*/ 264202 w 918524"/>
                <a:gd name="connsiteY1-114" fmla="*/ 223173 h 923906"/>
                <a:gd name="connsiteX2-115" fmla="*/ 459262 w 918524"/>
                <a:gd name="connsiteY2-116" fmla="*/ 0 h 923906"/>
                <a:gd name="connsiteX3-117" fmla="*/ 654322 w 918524"/>
                <a:gd name="connsiteY3-118" fmla="*/ 223173 h 923906"/>
                <a:gd name="connsiteX4-119" fmla="*/ 916461 w 918524"/>
                <a:gd name="connsiteY4-120" fmla="*/ 349269 h 923906"/>
                <a:gd name="connsiteX5-121" fmla="*/ 774876 w 918524"/>
                <a:gd name="connsiteY5-122" fmla="*/ 613293 h 923906"/>
                <a:gd name="connsiteX6-123" fmla="*/ 741827 w 918524"/>
                <a:gd name="connsiteY6-124" fmla="*/ 914398 h 923906"/>
                <a:gd name="connsiteX7-125" fmla="*/ 459262 w 918524"/>
                <a:gd name="connsiteY7-126" fmla="*/ 854400 h 923906"/>
                <a:gd name="connsiteX8-127" fmla="*/ 176697 w 918524"/>
                <a:gd name="connsiteY8-128" fmla="*/ 914398 h 923906"/>
                <a:gd name="connsiteX9-129" fmla="*/ 143648 w 918524"/>
                <a:gd name="connsiteY9-130" fmla="*/ 613293 h 923906"/>
                <a:gd name="connsiteX10-131" fmla="*/ 2063 w 918524"/>
                <a:gd name="connsiteY10-132" fmla="*/ 349269 h 923906"/>
                <a:gd name="connsiteX0-133" fmla="*/ 2063 w 918524"/>
                <a:gd name="connsiteY0-134" fmla="*/ 349269 h 923906"/>
                <a:gd name="connsiteX1-135" fmla="*/ 264202 w 918524"/>
                <a:gd name="connsiteY1-136" fmla="*/ 223173 h 923906"/>
                <a:gd name="connsiteX2-137" fmla="*/ 459262 w 918524"/>
                <a:gd name="connsiteY2-138" fmla="*/ 0 h 923906"/>
                <a:gd name="connsiteX3-139" fmla="*/ 654322 w 918524"/>
                <a:gd name="connsiteY3-140" fmla="*/ 223173 h 923906"/>
                <a:gd name="connsiteX4-141" fmla="*/ 916461 w 918524"/>
                <a:gd name="connsiteY4-142" fmla="*/ 349269 h 923906"/>
                <a:gd name="connsiteX5-143" fmla="*/ 774876 w 918524"/>
                <a:gd name="connsiteY5-144" fmla="*/ 613293 h 923906"/>
                <a:gd name="connsiteX6-145" fmla="*/ 741827 w 918524"/>
                <a:gd name="connsiteY6-146" fmla="*/ 914398 h 923906"/>
                <a:gd name="connsiteX7-147" fmla="*/ 459262 w 918524"/>
                <a:gd name="connsiteY7-148" fmla="*/ 854400 h 923906"/>
                <a:gd name="connsiteX8-149" fmla="*/ 176697 w 918524"/>
                <a:gd name="connsiteY8-150" fmla="*/ 914398 h 923906"/>
                <a:gd name="connsiteX9-151" fmla="*/ 143648 w 918524"/>
                <a:gd name="connsiteY9-152" fmla="*/ 613293 h 923906"/>
                <a:gd name="connsiteX10-153" fmla="*/ 2063 w 918524"/>
                <a:gd name="connsiteY10-154" fmla="*/ 349269 h 92390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</a:cxnLst>
              <a:rect l="l" t="t" r="r" b="b"/>
              <a:pathLst>
                <a:path w="918524" h="923906">
                  <a:moveTo>
                    <a:pt x="2063" y="349269"/>
                  </a:moveTo>
                  <a:cubicBezTo>
                    <a:pt x="22155" y="284249"/>
                    <a:pt x="188002" y="281384"/>
                    <a:pt x="264202" y="223173"/>
                  </a:cubicBezTo>
                  <a:cubicBezTo>
                    <a:pt x="340402" y="164962"/>
                    <a:pt x="394242" y="0"/>
                    <a:pt x="459262" y="0"/>
                  </a:cubicBezTo>
                  <a:cubicBezTo>
                    <a:pt x="524282" y="0"/>
                    <a:pt x="578122" y="164962"/>
                    <a:pt x="654322" y="223173"/>
                  </a:cubicBezTo>
                  <a:cubicBezTo>
                    <a:pt x="730522" y="281384"/>
                    <a:pt x="896369" y="284249"/>
                    <a:pt x="916461" y="349269"/>
                  </a:cubicBezTo>
                  <a:cubicBezTo>
                    <a:pt x="936553" y="414289"/>
                    <a:pt x="803982" y="519105"/>
                    <a:pt x="774876" y="613293"/>
                  </a:cubicBezTo>
                  <a:cubicBezTo>
                    <a:pt x="745770" y="707481"/>
                    <a:pt x="794429" y="874213"/>
                    <a:pt x="741827" y="914398"/>
                  </a:cubicBezTo>
                  <a:cubicBezTo>
                    <a:pt x="689225" y="954583"/>
                    <a:pt x="553450" y="854400"/>
                    <a:pt x="459262" y="854400"/>
                  </a:cubicBezTo>
                  <a:cubicBezTo>
                    <a:pt x="365074" y="874399"/>
                    <a:pt x="257367" y="928196"/>
                    <a:pt x="176697" y="914398"/>
                  </a:cubicBezTo>
                  <a:cubicBezTo>
                    <a:pt x="96027" y="900600"/>
                    <a:pt x="172754" y="707481"/>
                    <a:pt x="143648" y="613293"/>
                  </a:cubicBezTo>
                  <a:cubicBezTo>
                    <a:pt x="114542" y="519105"/>
                    <a:pt x="-18029" y="414289"/>
                    <a:pt x="2063" y="349269"/>
                  </a:cubicBezTo>
                  <a:close/>
                </a:path>
              </a:pathLst>
            </a:custGeom>
            <a:solidFill>
              <a:schemeClr val="bg1"/>
            </a:solidFill>
            <a:ln w="15875">
              <a:noFill/>
            </a:ln>
            <a:effectLst>
              <a:outerShdw blurRad="76200" dist="50800" dir="5400000" algn="t" rotWithShape="0">
                <a:prstClr val="black">
                  <a:alpha val="1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40" name="组合 39"/>
            <p:cNvGrpSpPr/>
            <p:nvPr/>
          </p:nvGrpSpPr>
          <p:grpSpPr>
            <a:xfrm>
              <a:off x="10646778" y="4762829"/>
              <a:ext cx="749726" cy="728735"/>
              <a:chOff x="11012539" y="4493889"/>
              <a:chExt cx="749726" cy="728735"/>
            </a:xfrm>
          </p:grpSpPr>
          <p:sp>
            <p:nvSpPr>
              <p:cNvPr id="41" name="五角星 2"/>
              <p:cNvSpPr/>
              <p:nvPr/>
            </p:nvSpPr>
            <p:spPr>
              <a:xfrm rot="20227648" flipH="1">
                <a:off x="11012539" y="4493889"/>
                <a:ext cx="749726" cy="728735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-1" fmla="*/ 0 w 914398"/>
                  <a:gd name="connsiteY0-2" fmla="*/ 349269 h 923906"/>
                  <a:gd name="connsiteX1-3" fmla="*/ 262139 w 914398"/>
                  <a:gd name="connsiteY1-4" fmla="*/ 223173 h 923906"/>
                  <a:gd name="connsiteX2-5" fmla="*/ 457199 w 914398"/>
                  <a:gd name="connsiteY2-6" fmla="*/ 0 h 923906"/>
                  <a:gd name="connsiteX3-7" fmla="*/ 652259 w 914398"/>
                  <a:gd name="connsiteY3-8" fmla="*/ 223173 h 923906"/>
                  <a:gd name="connsiteX4-9" fmla="*/ 914398 w 914398"/>
                  <a:gd name="connsiteY4-10" fmla="*/ 349269 h 923906"/>
                  <a:gd name="connsiteX5-11" fmla="*/ 772813 w 914398"/>
                  <a:gd name="connsiteY5-12" fmla="*/ 613293 h 923906"/>
                  <a:gd name="connsiteX6-13" fmla="*/ 739764 w 914398"/>
                  <a:gd name="connsiteY6-14" fmla="*/ 914398 h 923906"/>
                  <a:gd name="connsiteX7-15" fmla="*/ 457199 w 914398"/>
                  <a:gd name="connsiteY7-16" fmla="*/ 854400 h 923906"/>
                  <a:gd name="connsiteX8-17" fmla="*/ 174634 w 914398"/>
                  <a:gd name="connsiteY8-18" fmla="*/ 914398 h 923906"/>
                  <a:gd name="connsiteX9-19" fmla="*/ 141585 w 914398"/>
                  <a:gd name="connsiteY9-20" fmla="*/ 613293 h 923906"/>
                  <a:gd name="connsiteX10-21" fmla="*/ 0 w 914398"/>
                  <a:gd name="connsiteY10-22" fmla="*/ 349269 h 923906"/>
                  <a:gd name="connsiteX0-23" fmla="*/ 0 w 916461"/>
                  <a:gd name="connsiteY0-24" fmla="*/ 349269 h 923906"/>
                  <a:gd name="connsiteX1-25" fmla="*/ 262139 w 916461"/>
                  <a:gd name="connsiteY1-26" fmla="*/ 223173 h 923906"/>
                  <a:gd name="connsiteX2-27" fmla="*/ 457199 w 916461"/>
                  <a:gd name="connsiteY2-28" fmla="*/ 0 h 923906"/>
                  <a:gd name="connsiteX3-29" fmla="*/ 652259 w 916461"/>
                  <a:gd name="connsiteY3-30" fmla="*/ 223173 h 923906"/>
                  <a:gd name="connsiteX4-31" fmla="*/ 914398 w 916461"/>
                  <a:gd name="connsiteY4-32" fmla="*/ 349269 h 923906"/>
                  <a:gd name="connsiteX5-33" fmla="*/ 772813 w 916461"/>
                  <a:gd name="connsiteY5-34" fmla="*/ 613293 h 923906"/>
                  <a:gd name="connsiteX6-35" fmla="*/ 739764 w 916461"/>
                  <a:gd name="connsiteY6-36" fmla="*/ 914398 h 923906"/>
                  <a:gd name="connsiteX7-37" fmla="*/ 457199 w 916461"/>
                  <a:gd name="connsiteY7-38" fmla="*/ 854400 h 923906"/>
                  <a:gd name="connsiteX8-39" fmla="*/ 174634 w 916461"/>
                  <a:gd name="connsiteY8-40" fmla="*/ 914398 h 923906"/>
                  <a:gd name="connsiteX9-41" fmla="*/ 141585 w 916461"/>
                  <a:gd name="connsiteY9-42" fmla="*/ 613293 h 923906"/>
                  <a:gd name="connsiteX10-43" fmla="*/ 0 w 916461"/>
                  <a:gd name="connsiteY10-44" fmla="*/ 349269 h 923906"/>
                  <a:gd name="connsiteX0-45" fmla="*/ 0 w 916461"/>
                  <a:gd name="connsiteY0-46" fmla="*/ 349269 h 923906"/>
                  <a:gd name="connsiteX1-47" fmla="*/ 262139 w 916461"/>
                  <a:gd name="connsiteY1-48" fmla="*/ 223173 h 923906"/>
                  <a:gd name="connsiteX2-49" fmla="*/ 457199 w 916461"/>
                  <a:gd name="connsiteY2-50" fmla="*/ 0 h 923906"/>
                  <a:gd name="connsiteX3-51" fmla="*/ 652259 w 916461"/>
                  <a:gd name="connsiteY3-52" fmla="*/ 223173 h 923906"/>
                  <a:gd name="connsiteX4-53" fmla="*/ 914398 w 916461"/>
                  <a:gd name="connsiteY4-54" fmla="*/ 349269 h 923906"/>
                  <a:gd name="connsiteX5-55" fmla="*/ 772813 w 916461"/>
                  <a:gd name="connsiteY5-56" fmla="*/ 613293 h 923906"/>
                  <a:gd name="connsiteX6-57" fmla="*/ 739764 w 916461"/>
                  <a:gd name="connsiteY6-58" fmla="*/ 914398 h 923906"/>
                  <a:gd name="connsiteX7-59" fmla="*/ 457199 w 916461"/>
                  <a:gd name="connsiteY7-60" fmla="*/ 854400 h 923906"/>
                  <a:gd name="connsiteX8-61" fmla="*/ 174634 w 916461"/>
                  <a:gd name="connsiteY8-62" fmla="*/ 914398 h 923906"/>
                  <a:gd name="connsiteX9-63" fmla="*/ 141585 w 916461"/>
                  <a:gd name="connsiteY9-64" fmla="*/ 613293 h 923906"/>
                  <a:gd name="connsiteX10-65" fmla="*/ 0 w 916461"/>
                  <a:gd name="connsiteY10-66" fmla="*/ 349269 h 923906"/>
                  <a:gd name="connsiteX0-67" fmla="*/ 2063 w 918524"/>
                  <a:gd name="connsiteY0-68" fmla="*/ 349269 h 923906"/>
                  <a:gd name="connsiteX1-69" fmla="*/ 264202 w 918524"/>
                  <a:gd name="connsiteY1-70" fmla="*/ 223173 h 923906"/>
                  <a:gd name="connsiteX2-71" fmla="*/ 459262 w 918524"/>
                  <a:gd name="connsiteY2-72" fmla="*/ 0 h 923906"/>
                  <a:gd name="connsiteX3-73" fmla="*/ 654322 w 918524"/>
                  <a:gd name="connsiteY3-74" fmla="*/ 223173 h 923906"/>
                  <a:gd name="connsiteX4-75" fmla="*/ 916461 w 918524"/>
                  <a:gd name="connsiteY4-76" fmla="*/ 349269 h 923906"/>
                  <a:gd name="connsiteX5-77" fmla="*/ 774876 w 918524"/>
                  <a:gd name="connsiteY5-78" fmla="*/ 613293 h 923906"/>
                  <a:gd name="connsiteX6-79" fmla="*/ 741827 w 918524"/>
                  <a:gd name="connsiteY6-80" fmla="*/ 914398 h 923906"/>
                  <a:gd name="connsiteX7-81" fmla="*/ 459262 w 918524"/>
                  <a:gd name="connsiteY7-82" fmla="*/ 854400 h 923906"/>
                  <a:gd name="connsiteX8-83" fmla="*/ 176697 w 918524"/>
                  <a:gd name="connsiteY8-84" fmla="*/ 914398 h 923906"/>
                  <a:gd name="connsiteX9-85" fmla="*/ 143648 w 918524"/>
                  <a:gd name="connsiteY9-86" fmla="*/ 613293 h 923906"/>
                  <a:gd name="connsiteX10-87" fmla="*/ 2063 w 918524"/>
                  <a:gd name="connsiteY10-88" fmla="*/ 349269 h 923906"/>
                  <a:gd name="connsiteX0-89" fmla="*/ 2063 w 918524"/>
                  <a:gd name="connsiteY0-90" fmla="*/ 349269 h 923906"/>
                  <a:gd name="connsiteX1-91" fmla="*/ 264202 w 918524"/>
                  <a:gd name="connsiteY1-92" fmla="*/ 223173 h 923906"/>
                  <a:gd name="connsiteX2-93" fmla="*/ 459262 w 918524"/>
                  <a:gd name="connsiteY2-94" fmla="*/ 0 h 923906"/>
                  <a:gd name="connsiteX3-95" fmla="*/ 654322 w 918524"/>
                  <a:gd name="connsiteY3-96" fmla="*/ 223173 h 923906"/>
                  <a:gd name="connsiteX4-97" fmla="*/ 916461 w 918524"/>
                  <a:gd name="connsiteY4-98" fmla="*/ 349269 h 923906"/>
                  <a:gd name="connsiteX5-99" fmla="*/ 774876 w 918524"/>
                  <a:gd name="connsiteY5-100" fmla="*/ 613293 h 923906"/>
                  <a:gd name="connsiteX6-101" fmla="*/ 741827 w 918524"/>
                  <a:gd name="connsiteY6-102" fmla="*/ 914398 h 923906"/>
                  <a:gd name="connsiteX7-103" fmla="*/ 459262 w 918524"/>
                  <a:gd name="connsiteY7-104" fmla="*/ 854400 h 923906"/>
                  <a:gd name="connsiteX8-105" fmla="*/ 176697 w 918524"/>
                  <a:gd name="connsiteY8-106" fmla="*/ 914398 h 923906"/>
                  <a:gd name="connsiteX9-107" fmla="*/ 143648 w 918524"/>
                  <a:gd name="connsiteY9-108" fmla="*/ 613293 h 923906"/>
                  <a:gd name="connsiteX10-109" fmla="*/ 2063 w 918524"/>
                  <a:gd name="connsiteY10-110" fmla="*/ 349269 h 923906"/>
                  <a:gd name="connsiteX0-111" fmla="*/ 2063 w 918524"/>
                  <a:gd name="connsiteY0-112" fmla="*/ 349269 h 923906"/>
                  <a:gd name="connsiteX1-113" fmla="*/ 264202 w 918524"/>
                  <a:gd name="connsiteY1-114" fmla="*/ 223173 h 923906"/>
                  <a:gd name="connsiteX2-115" fmla="*/ 459262 w 918524"/>
                  <a:gd name="connsiteY2-116" fmla="*/ 0 h 923906"/>
                  <a:gd name="connsiteX3-117" fmla="*/ 654322 w 918524"/>
                  <a:gd name="connsiteY3-118" fmla="*/ 223173 h 923906"/>
                  <a:gd name="connsiteX4-119" fmla="*/ 916461 w 918524"/>
                  <a:gd name="connsiteY4-120" fmla="*/ 349269 h 923906"/>
                  <a:gd name="connsiteX5-121" fmla="*/ 774876 w 918524"/>
                  <a:gd name="connsiteY5-122" fmla="*/ 613293 h 923906"/>
                  <a:gd name="connsiteX6-123" fmla="*/ 741827 w 918524"/>
                  <a:gd name="connsiteY6-124" fmla="*/ 914398 h 923906"/>
                  <a:gd name="connsiteX7-125" fmla="*/ 459262 w 918524"/>
                  <a:gd name="connsiteY7-126" fmla="*/ 854400 h 923906"/>
                  <a:gd name="connsiteX8-127" fmla="*/ 176697 w 918524"/>
                  <a:gd name="connsiteY8-128" fmla="*/ 914398 h 923906"/>
                  <a:gd name="connsiteX9-129" fmla="*/ 143648 w 918524"/>
                  <a:gd name="connsiteY9-130" fmla="*/ 613293 h 923906"/>
                  <a:gd name="connsiteX10-131" fmla="*/ 2063 w 918524"/>
                  <a:gd name="connsiteY10-132" fmla="*/ 349269 h 923906"/>
                  <a:gd name="connsiteX0-133" fmla="*/ 2063 w 918524"/>
                  <a:gd name="connsiteY0-134" fmla="*/ 349269 h 923906"/>
                  <a:gd name="connsiteX1-135" fmla="*/ 264202 w 918524"/>
                  <a:gd name="connsiteY1-136" fmla="*/ 223173 h 923906"/>
                  <a:gd name="connsiteX2-137" fmla="*/ 459262 w 918524"/>
                  <a:gd name="connsiteY2-138" fmla="*/ 0 h 923906"/>
                  <a:gd name="connsiteX3-139" fmla="*/ 654322 w 918524"/>
                  <a:gd name="connsiteY3-140" fmla="*/ 223173 h 923906"/>
                  <a:gd name="connsiteX4-141" fmla="*/ 916461 w 918524"/>
                  <a:gd name="connsiteY4-142" fmla="*/ 349269 h 923906"/>
                  <a:gd name="connsiteX5-143" fmla="*/ 774876 w 918524"/>
                  <a:gd name="connsiteY5-144" fmla="*/ 613293 h 923906"/>
                  <a:gd name="connsiteX6-145" fmla="*/ 741827 w 918524"/>
                  <a:gd name="connsiteY6-146" fmla="*/ 914398 h 923906"/>
                  <a:gd name="connsiteX7-147" fmla="*/ 459262 w 918524"/>
                  <a:gd name="connsiteY7-148" fmla="*/ 854400 h 923906"/>
                  <a:gd name="connsiteX8-149" fmla="*/ 176697 w 918524"/>
                  <a:gd name="connsiteY8-150" fmla="*/ 914398 h 923906"/>
                  <a:gd name="connsiteX9-151" fmla="*/ 143648 w 918524"/>
                  <a:gd name="connsiteY9-152" fmla="*/ 613293 h 923906"/>
                  <a:gd name="connsiteX10-153" fmla="*/ 2063 w 918524"/>
                  <a:gd name="connsiteY10-154" fmla="*/ 349269 h 923906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</a:cxnLst>
                <a:rect l="l" t="t" r="r" b="b"/>
                <a:pathLst>
                  <a:path w="918524" h="923906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64E4F2"/>
              </a:solidFill>
              <a:ln w="15875">
                <a:solidFill>
                  <a:schemeClr val="bg1"/>
                </a:solidFill>
              </a:ln>
              <a:effectLst>
                <a:innerShdw blurRad="292100">
                  <a:srgbClr val="00B0F0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2" name="五角星 2"/>
              <p:cNvSpPr/>
              <p:nvPr/>
            </p:nvSpPr>
            <p:spPr>
              <a:xfrm rot="20424262">
                <a:off x="11046365" y="4655056"/>
                <a:ext cx="290576" cy="221980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-1" fmla="*/ 0 w 914398"/>
                  <a:gd name="connsiteY0-2" fmla="*/ 349269 h 923906"/>
                  <a:gd name="connsiteX1-3" fmla="*/ 262139 w 914398"/>
                  <a:gd name="connsiteY1-4" fmla="*/ 223173 h 923906"/>
                  <a:gd name="connsiteX2-5" fmla="*/ 457199 w 914398"/>
                  <a:gd name="connsiteY2-6" fmla="*/ 0 h 923906"/>
                  <a:gd name="connsiteX3-7" fmla="*/ 652259 w 914398"/>
                  <a:gd name="connsiteY3-8" fmla="*/ 223173 h 923906"/>
                  <a:gd name="connsiteX4-9" fmla="*/ 914398 w 914398"/>
                  <a:gd name="connsiteY4-10" fmla="*/ 349269 h 923906"/>
                  <a:gd name="connsiteX5-11" fmla="*/ 772813 w 914398"/>
                  <a:gd name="connsiteY5-12" fmla="*/ 613293 h 923906"/>
                  <a:gd name="connsiteX6-13" fmla="*/ 739764 w 914398"/>
                  <a:gd name="connsiteY6-14" fmla="*/ 914398 h 923906"/>
                  <a:gd name="connsiteX7-15" fmla="*/ 457199 w 914398"/>
                  <a:gd name="connsiteY7-16" fmla="*/ 854400 h 923906"/>
                  <a:gd name="connsiteX8-17" fmla="*/ 174634 w 914398"/>
                  <a:gd name="connsiteY8-18" fmla="*/ 914398 h 923906"/>
                  <a:gd name="connsiteX9-19" fmla="*/ 141585 w 914398"/>
                  <a:gd name="connsiteY9-20" fmla="*/ 613293 h 923906"/>
                  <a:gd name="connsiteX10-21" fmla="*/ 0 w 914398"/>
                  <a:gd name="connsiteY10-22" fmla="*/ 349269 h 923906"/>
                  <a:gd name="connsiteX0-23" fmla="*/ 0 w 916461"/>
                  <a:gd name="connsiteY0-24" fmla="*/ 349269 h 923906"/>
                  <a:gd name="connsiteX1-25" fmla="*/ 262139 w 916461"/>
                  <a:gd name="connsiteY1-26" fmla="*/ 223173 h 923906"/>
                  <a:gd name="connsiteX2-27" fmla="*/ 457199 w 916461"/>
                  <a:gd name="connsiteY2-28" fmla="*/ 0 h 923906"/>
                  <a:gd name="connsiteX3-29" fmla="*/ 652259 w 916461"/>
                  <a:gd name="connsiteY3-30" fmla="*/ 223173 h 923906"/>
                  <a:gd name="connsiteX4-31" fmla="*/ 914398 w 916461"/>
                  <a:gd name="connsiteY4-32" fmla="*/ 349269 h 923906"/>
                  <a:gd name="connsiteX5-33" fmla="*/ 772813 w 916461"/>
                  <a:gd name="connsiteY5-34" fmla="*/ 613293 h 923906"/>
                  <a:gd name="connsiteX6-35" fmla="*/ 739764 w 916461"/>
                  <a:gd name="connsiteY6-36" fmla="*/ 914398 h 923906"/>
                  <a:gd name="connsiteX7-37" fmla="*/ 457199 w 916461"/>
                  <a:gd name="connsiteY7-38" fmla="*/ 854400 h 923906"/>
                  <a:gd name="connsiteX8-39" fmla="*/ 174634 w 916461"/>
                  <a:gd name="connsiteY8-40" fmla="*/ 914398 h 923906"/>
                  <a:gd name="connsiteX9-41" fmla="*/ 141585 w 916461"/>
                  <a:gd name="connsiteY9-42" fmla="*/ 613293 h 923906"/>
                  <a:gd name="connsiteX10-43" fmla="*/ 0 w 916461"/>
                  <a:gd name="connsiteY10-44" fmla="*/ 349269 h 923906"/>
                  <a:gd name="connsiteX0-45" fmla="*/ 0 w 916461"/>
                  <a:gd name="connsiteY0-46" fmla="*/ 349269 h 923906"/>
                  <a:gd name="connsiteX1-47" fmla="*/ 262139 w 916461"/>
                  <a:gd name="connsiteY1-48" fmla="*/ 223173 h 923906"/>
                  <a:gd name="connsiteX2-49" fmla="*/ 457199 w 916461"/>
                  <a:gd name="connsiteY2-50" fmla="*/ 0 h 923906"/>
                  <a:gd name="connsiteX3-51" fmla="*/ 652259 w 916461"/>
                  <a:gd name="connsiteY3-52" fmla="*/ 223173 h 923906"/>
                  <a:gd name="connsiteX4-53" fmla="*/ 914398 w 916461"/>
                  <a:gd name="connsiteY4-54" fmla="*/ 349269 h 923906"/>
                  <a:gd name="connsiteX5-55" fmla="*/ 772813 w 916461"/>
                  <a:gd name="connsiteY5-56" fmla="*/ 613293 h 923906"/>
                  <a:gd name="connsiteX6-57" fmla="*/ 739764 w 916461"/>
                  <a:gd name="connsiteY6-58" fmla="*/ 914398 h 923906"/>
                  <a:gd name="connsiteX7-59" fmla="*/ 457199 w 916461"/>
                  <a:gd name="connsiteY7-60" fmla="*/ 854400 h 923906"/>
                  <a:gd name="connsiteX8-61" fmla="*/ 174634 w 916461"/>
                  <a:gd name="connsiteY8-62" fmla="*/ 914398 h 923906"/>
                  <a:gd name="connsiteX9-63" fmla="*/ 141585 w 916461"/>
                  <a:gd name="connsiteY9-64" fmla="*/ 613293 h 923906"/>
                  <a:gd name="connsiteX10-65" fmla="*/ 0 w 916461"/>
                  <a:gd name="connsiteY10-66" fmla="*/ 349269 h 923906"/>
                  <a:gd name="connsiteX0-67" fmla="*/ 2063 w 918524"/>
                  <a:gd name="connsiteY0-68" fmla="*/ 349269 h 923906"/>
                  <a:gd name="connsiteX1-69" fmla="*/ 264202 w 918524"/>
                  <a:gd name="connsiteY1-70" fmla="*/ 223173 h 923906"/>
                  <a:gd name="connsiteX2-71" fmla="*/ 459262 w 918524"/>
                  <a:gd name="connsiteY2-72" fmla="*/ 0 h 923906"/>
                  <a:gd name="connsiteX3-73" fmla="*/ 654322 w 918524"/>
                  <a:gd name="connsiteY3-74" fmla="*/ 223173 h 923906"/>
                  <a:gd name="connsiteX4-75" fmla="*/ 916461 w 918524"/>
                  <a:gd name="connsiteY4-76" fmla="*/ 349269 h 923906"/>
                  <a:gd name="connsiteX5-77" fmla="*/ 774876 w 918524"/>
                  <a:gd name="connsiteY5-78" fmla="*/ 613293 h 923906"/>
                  <a:gd name="connsiteX6-79" fmla="*/ 741827 w 918524"/>
                  <a:gd name="connsiteY6-80" fmla="*/ 914398 h 923906"/>
                  <a:gd name="connsiteX7-81" fmla="*/ 459262 w 918524"/>
                  <a:gd name="connsiteY7-82" fmla="*/ 854400 h 923906"/>
                  <a:gd name="connsiteX8-83" fmla="*/ 176697 w 918524"/>
                  <a:gd name="connsiteY8-84" fmla="*/ 914398 h 923906"/>
                  <a:gd name="connsiteX9-85" fmla="*/ 143648 w 918524"/>
                  <a:gd name="connsiteY9-86" fmla="*/ 613293 h 923906"/>
                  <a:gd name="connsiteX10-87" fmla="*/ 2063 w 918524"/>
                  <a:gd name="connsiteY10-88" fmla="*/ 349269 h 923906"/>
                  <a:gd name="connsiteX0-89" fmla="*/ 2063 w 918524"/>
                  <a:gd name="connsiteY0-90" fmla="*/ 349269 h 923906"/>
                  <a:gd name="connsiteX1-91" fmla="*/ 264202 w 918524"/>
                  <a:gd name="connsiteY1-92" fmla="*/ 223173 h 923906"/>
                  <a:gd name="connsiteX2-93" fmla="*/ 459262 w 918524"/>
                  <a:gd name="connsiteY2-94" fmla="*/ 0 h 923906"/>
                  <a:gd name="connsiteX3-95" fmla="*/ 654322 w 918524"/>
                  <a:gd name="connsiteY3-96" fmla="*/ 223173 h 923906"/>
                  <a:gd name="connsiteX4-97" fmla="*/ 916461 w 918524"/>
                  <a:gd name="connsiteY4-98" fmla="*/ 349269 h 923906"/>
                  <a:gd name="connsiteX5-99" fmla="*/ 774876 w 918524"/>
                  <a:gd name="connsiteY5-100" fmla="*/ 613293 h 923906"/>
                  <a:gd name="connsiteX6-101" fmla="*/ 741827 w 918524"/>
                  <a:gd name="connsiteY6-102" fmla="*/ 914398 h 923906"/>
                  <a:gd name="connsiteX7-103" fmla="*/ 459262 w 918524"/>
                  <a:gd name="connsiteY7-104" fmla="*/ 854400 h 923906"/>
                  <a:gd name="connsiteX8-105" fmla="*/ 176697 w 918524"/>
                  <a:gd name="connsiteY8-106" fmla="*/ 914398 h 923906"/>
                  <a:gd name="connsiteX9-107" fmla="*/ 143648 w 918524"/>
                  <a:gd name="connsiteY9-108" fmla="*/ 613293 h 923906"/>
                  <a:gd name="connsiteX10-109" fmla="*/ 2063 w 918524"/>
                  <a:gd name="connsiteY10-110" fmla="*/ 349269 h 923906"/>
                  <a:gd name="connsiteX0-111" fmla="*/ 2063 w 918524"/>
                  <a:gd name="connsiteY0-112" fmla="*/ 349269 h 923906"/>
                  <a:gd name="connsiteX1-113" fmla="*/ 264202 w 918524"/>
                  <a:gd name="connsiteY1-114" fmla="*/ 223173 h 923906"/>
                  <a:gd name="connsiteX2-115" fmla="*/ 459262 w 918524"/>
                  <a:gd name="connsiteY2-116" fmla="*/ 0 h 923906"/>
                  <a:gd name="connsiteX3-117" fmla="*/ 654322 w 918524"/>
                  <a:gd name="connsiteY3-118" fmla="*/ 223173 h 923906"/>
                  <a:gd name="connsiteX4-119" fmla="*/ 916461 w 918524"/>
                  <a:gd name="connsiteY4-120" fmla="*/ 349269 h 923906"/>
                  <a:gd name="connsiteX5-121" fmla="*/ 774876 w 918524"/>
                  <a:gd name="connsiteY5-122" fmla="*/ 613293 h 923906"/>
                  <a:gd name="connsiteX6-123" fmla="*/ 741827 w 918524"/>
                  <a:gd name="connsiteY6-124" fmla="*/ 914398 h 923906"/>
                  <a:gd name="connsiteX7-125" fmla="*/ 459262 w 918524"/>
                  <a:gd name="connsiteY7-126" fmla="*/ 854400 h 923906"/>
                  <a:gd name="connsiteX8-127" fmla="*/ 176697 w 918524"/>
                  <a:gd name="connsiteY8-128" fmla="*/ 914398 h 923906"/>
                  <a:gd name="connsiteX9-129" fmla="*/ 143648 w 918524"/>
                  <a:gd name="connsiteY9-130" fmla="*/ 613293 h 923906"/>
                  <a:gd name="connsiteX10-131" fmla="*/ 2063 w 918524"/>
                  <a:gd name="connsiteY10-132" fmla="*/ 349269 h 923906"/>
                  <a:gd name="connsiteX0-133" fmla="*/ 2063 w 918524"/>
                  <a:gd name="connsiteY0-134" fmla="*/ 349269 h 923906"/>
                  <a:gd name="connsiteX1-135" fmla="*/ 264202 w 918524"/>
                  <a:gd name="connsiteY1-136" fmla="*/ 223173 h 923906"/>
                  <a:gd name="connsiteX2-137" fmla="*/ 459262 w 918524"/>
                  <a:gd name="connsiteY2-138" fmla="*/ 0 h 923906"/>
                  <a:gd name="connsiteX3-139" fmla="*/ 654322 w 918524"/>
                  <a:gd name="connsiteY3-140" fmla="*/ 223173 h 923906"/>
                  <a:gd name="connsiteX4-141" fmla="*/ 916461 w 918524"/>
                  <a:gd name="connsiteY4-142" fmla="*/ 349269 h 923906"/>
                  <a:gd name="connsiteX5-143" fmla="*/ 774876 w 918524"/>
                  <a:gd name="connsiteY5-144" fmla="*/ 613293 h 923906"/>
                  <a:gd name="connsiteX6-145" fmla="*/ 741827 w 918524"/>
                  <a:gd name="connsiteY6-146" fmla="*/ 914398 h 923906"/>
                  <a:gd name="connsiteX7-147" fmla="*/ 459262 w 918524"/>
                  <a:gd name="connsiteY7-148" fmla="*/ 854400 h 923906"/>
                  <a:gd name="connsiteX8-149" fmla="*/ 176697 w 918524"/>
                  <a:gd name="connsiteY8-150" fmla="*/ 914398 h 923906"/>
                  <a:gd name="connsiteX9-151" fmla="*/ 143648 w 918524"/>
                  <a:gd name="connsiteY9-152" fmla="*/ 613293 h 923906"/>
                  <a:gd name="connsiteX10-153" fmla="*/ 2063 w 918524"/>
                  <a:gd name="connsiteY10-154" fmla="*/ 349269 h 923906"/>
                  <a:gd name="connsiteX0-155" fmla="*/ 654322 w 918524"/>
                  <a:gd name="connsiteY0-156" fmla="*/ 223173 h 923906"/>
                  <a:gd name="connsiteX1-157" fmla="*/ 916461 w 918524"/>
                  <a:gd name="connsiteY1-158" fmla="*/ 349269 h 923906"/>
                  <a:gd name="connsiteX2-159" fmla="*/ 774876 w 918524"/>
                  <a:gd name="connsiteY2-160" fmla="*/ 613293 h 923906"/>
                  <a:gd name="connsiteX3-161" fmla="*/ 741827 w 918524"/>
                  <a:gd name="connsiteY3-162" fmla="*/ 914398 h 923906"/>
                  <a:gd name="connsiteX4-163" fmla="*/ 459262 w 918524"/>
                  <a:gd name="connsiteY4-164" fmla="*/ 854400 h 923906"/>
                  <a:gd name="connsiteX5-165" fmla="*/ 176697 w 918524"/>
                  <a:gd name="connsiteY5-166" fmla="*/ 914398 h 923906"/>
                  <a:gd name="connsiteX6-167" fmla="*/ 143648 w 918524"/>
                  <a:gd name="connsiteY6-168" fmla="*/ 613293 h 923906"/>
                  <a:gd name="connsiteX7-169" fmla="*/ 2063 w 918524"/>
                  <a:gd name="connsiteY7-170" fmla="*/ 349269 h 923906"/>
                  <a:gd name="connsiteX8-171" fmla="*/ 264202 w 918524"/>
                  <a:gd name="connsiteY8-172" fmla="*/ 223173 h 923906"/>
                  <a:gd name="connsiteX9-173" fmla="*/ 459262 w 918524"/>
                  <a:gd name="connsiteY9-174" fmla="*/ 0 h 923906"/>
                  <a:gd name="connsiteX10-175" fmla="*/ 715845 w 918524"/>
                  <a:gd name="connsiteY10-176" fmla="*/ 284696 h 923906"/>
                  <a:gd name="connsiteX0-177" fmla="*/ 916461 w 918524"/>
                  <a:gd name="connsiteY0-178" fmla="*/ 349269 h 923906"/>
                  <a:gd name="connsiteX1-179" fmla="*/ 774876 w 918524"/>
                  <a:gd name="connsiteY1-180" fmla="*/ 613293 h 923906"/>
                  <a:gd name="connsiteX2-181" fmla="*/ 741827 w 918524"/>
                  <a:gd name="connsiteY2-182" fmla="*/ 914398 h 923906"/>
                  <a:gd name="connsiteX3-183" fmla="*/ 459262 w 918524"/>
                  <a:gd name="connsiteY3-184" fmla="*/ 854400 h 923906"/>
                  <a:gd name="connsiteX4-185" fmla="*/ 176697 w 918524"/>
                  <a:gd name="connsiteY4-186" fmla="*/ 914398 h 923906"/>
                  <a:gd name="connsiteX5-187" fmla="*/ 143648 w 918524"/>
                  <a:gd name="connsiteY5-188" fmla="*/ 613293 h 923906"/>
                  <a:gd name="connsiteX6-189" fmla="*/ 2063 w 918524"/>
                  <a:gd name="connsiteY6-190" fmla="*/ 349269 h 923906"/>
                  <a:gd name="connsiteX7-191" fmla="*/ 264202 w 918524"/>
                  <a:gd name="connsiteY7-192" fmla="*/ 223173 h 923906"/>
                  <a:gd name="connsiteX8-193" fmla="*/ 459262 w 918524"/>
                  <a:gd name="connsiteY8-194" fmla="*/ 0 h 923906"/>
                  <a:gd name="connsiteX9-195" fmla="*/ 715845 w 918524"/>
                  <a:gd name="connsiteY9-196" fmla="*/ 284696 h 923906"/>
                  <a:gd name="connsiteX0-197" fmla="*/ 774876 w 774876"/>
                  <a:gd name="connsiteY0-198" fmla="*/ 613293 h 923906"/>
                  <a:gd name="connsiteX1-199" fmla="*/ 741827 w 774876"/>
                  <a:gd name="connsiteY1-200" fmla="*/ 914398 h 923906"/>
                  <a:gd name="connsiteX2-201" fmla="*/ 459262 w 774876"/>
                  <a:gd name="connsiteY2-202" fmla="*/ 854400 h 923906"/>
                  <a:gd name="connsiteX3-203" fmla="*/ 176697 w 774876"/>
                  <a:gd name="connsiteY3-204" fmla="*/ 914398 h 923906"/>
                  <a:gd name="connsiteX4-205" fmla="*/ 143648 w 774876"/>
                  <a:gd name="connsiteY4-206" fmla="*/ 613293 h 923906"/>
                  <a:gd name="connsiteX5-207" fmla="*/ 2063 w 774876"/>
                  <a:gd name="connsiteY5-208" fmla="*/ 349269 h 923906"/>
                  <a:gd name="connsiteX6-209" fmla="*/ 264202 w 774876"/>
                  <a:gd name="connsiteY6-210" fmla="*/ 223173 h 923906"/>
                  <a:gd name="connsiteX7-211" fmla="*/ 459262 w 774876"/>
                  <a:gd name="connsiteY7-212" fmla="*/ 0 h 923906"/>
                  <a:gd name="connsiteX8-213" fmla="*/ 715845 w 774876"/>
                  <a:gd name="connsiteY8-214" fmla="*/ 284696 h 923906"/>
                  <a:gd name="connsiteX0-215" fmla="*/ 741827 w 741827"/>
                  <a:gd name="connsiteY0-216" fmla="*/ 914398 h 923906"/>
                  <a:gd name="connsiteX1-217" fmla="*/ 459262 w 741827"/>
                  <a:gd name="connsiteY1-218" fmla="*/ 854400 h 923906"/>
                  <a:gd name="connsiteX2-219" fmla="*/ 176697 w 741827"/>
                  <a:gd name="connsiteY2-220" fmla="*/ 914398 h 923906"/>
                  <a:gd name="connsiteX3-221" fmla="*/ 143648 w 741827"/>
                  <a:gd name="connsiteY3-222" fmla="*/ 613293 h 923906"/>
                  <a:gd name="connsiteX4-223" fmla="*/ 2063 w 741827"/>
                  <a:gd name="connsiteY4-224" fmla="*/ 349269 h 923906"/>
                  <a:gd name="connsiteX5-225" fmla="*/ 264202 w 741827"/>
                  <a:gd name="connsiteY5-226" fmla="*/ 223173 h 923906"/>
                  <a:gd name="connsiteX6-227" fmla="*/ 459262 w 741827"/>
                  <a:gd name="connsiteY6-228" fmla="*/ 0 h 923906"/>
                  <a:gd name="connsiteX7-229" fmla="*/ 715845 w 741827"/>
                  <a:gd name="connsiteY7-230" fmla="*/ 284696 h 923906"/>
                  <a:gd name="connsiteX0-231" fmla="*/ 459262 w 715845"/>
                  <a:gd name="connsiteY0-232" fmla="*/ 854400 h 916632"/>
                  <a:gd name="connsiteX1-233" fmla="*/ 176697 w 715845"/>
                  <a:gd name="connsiteY1-234" fmla="*/ 914398 h 916632"/>
                  <a:gd name="connsiteX2-235" fmla="*/ 143648 w 715845"/>
                  <a:gd name="connsiteY2-236" fmla="*/ 613293 h 916632"/>
                  <a:gd name="connsiteX3-237" fmla="*/ 2063 w 715845"/>
                  <a:gd name="connsiteY3-238" fmla="*/ 349269 h 916632"/>
                  <a:gd name="connsiteX4-239" fmla="*/ 264202 w 715845"/>
                  <a:gd name="connsiteY4-240" fmla="*/ 223173 h 916632"/>
                  <a:gd name="connsiteX5-241" fmla="*/ 459262 w 715845"/>
                  <a:gd name="connsiteY5-242" fmla="*/ 0 h 916632"/>
                  <a:gd name="connsiteX6-243" fmla="*/ 715845 w 715845"/>
                  <a:gd name="connsiteY6-244" fmla="*/ 284696 h 916632"/>
                  <a:gd name="connsiteX0-245" fmla="*/ 176697 w 715845"/>
                  <a:gd name="connsiteY0-246" fmla="*/ 914398 h 914398"/>
                  <a:gd name="connsiteX1-247" fmla="*/ 143648 w 715845"/>
                  <a:gd name="connsiteY1-248" fmla="*/ 613293 h 914398"/>
                  <a:gd name="connsiteX2-249" fmla="*/ 2063 w 715845"/>
                  <a:gd name="connsiteY2-250" fmla="*/ 349269 h 914398"/>
                  <a:gd name="connsiteX3-251" fmla="*/ 264202 w 715845"/>
                  <a:gd name="connsiteY3-252" fmla="*/ 223173 h 914398"/>
                  <a:gd name="connsiteX4-253" fmla="*/ 459262 w 715845"/>
                  <a:gd name="connsiteY4-254" fmla="*/ 0 h 914398"/>
                  <a:gd name="connsiteX5-255" fmla="*/ 715845 w 715845"/>
                  <a:gd name="connsiteY5-256" fmla="*/ 284696 h 914398"/>
                  <a:gd name="connsiteX0-257" fmla="*/ 143648 w 715845"/>
                  <a:gd name="connsiteY0-258" fmla="*/ 613293 h 613293"/>
                  <a:gd name="connsiteX1-259" fmla="*/ 2063 w 715845"/>
                  <a:gd name="connsiteY1-260" fmla="*/ 349269 h 613293"/>
                  <a:gd name="connsiteX2-261" fmla="*/ 264202 w 715845"/>
                  <a:gd name="connsiteY2-262" fmla="*/ 223173 h 613293"/>
                  <a:gd name="connsiteX3-263" fmla="*/ 459262 w 715845"/>
                  <a:gd name="connsiteY3-264" fmla="*/ 0 h 613293"/>
                  <a:gd name="connsiteX4-265" fmla="*/ 715845 w 715845"/>
                  <a:gd name="connsiteY4-266" fmla="*/ 284696 h 613293"/>
                  <a:gd name="connsiteX0-267" fmla="*/ 0 w 713782"/>
                  <a:gd name="connsiteY0-268" fmla="*/ 349269 h 349269"/>
                  <a:gd name="connsiteX1-269" fmla="*/ 262139 w 713782"/>
                  <a:gd name="connsiteY1-270" fmla="*/ 223173 h 349269"/>
                  <a:gd name="connsiteX2-271" fmla="*/ 457199 w 713782"/>
                  <a:gd name="connsiteY2-272" fmla="*/ 0 h 349269"/>
                  <a:gd name="connsiteX3-273" fmla="*/ 713782 w 713782"/>
                  <a:gd name="connsiteY3-274" fmla="*/ 284696 h 349269"/>
                  <a:gd name="connsiteX0-275" fmla="*/ 0 w 457199"/>
                  <a:gd name="connsiteY0-276" fmla="*/ 349269 h 349269"/>
                  <a:gd name="connsiteX1-277" fmla="*/ 262139 w 457199"/>
                  <a:gd name="connsiteY1-278" fmla="*/ 223173 h 349269"/>
                  <a:gd name="connsiteX2-279" fmla="*/ 457199 w 457199"/>
                  <a:gd name="connsiteY2-280" fmla="*/ 0 h 34926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</a:cxnLst>
                <a:rect l="l" t="t" r="r" b="b"/>
                <a:pathLst>
                  <a:path w="457199" h="349269">
                    <a:moveTo>
                      <a:pt x="0" y="349269"/>
                    </a:moveTo>
                    <a:cubicBezTo>
                      <a:pt x="20092" y="284249"/>
                      <a:pt x="185939" y="281384"/>
                      <a:pt x="262139" y="223173"/>
                    </a:cubicBezTo>
                    <a:cubicBezTo>
                      <a:pt x="338339" y="164962"/>
                      <a:pt x="392179" y="0"/>
                      <a:pt x="457199" y="0"/>
                    </a:cubicBezTo>
                  </a:path>
                </a:pathLst>
              </a:custGeom>
              <a:noFill/>
              <a:ln w="28575" cap="rnd">
                <a:solidFill>
                  <a:schemeClr val="bg1">
                    <a:alpha val="8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3" name="五角星 2"/>
              <p:cNvSpPr/>
              <p:nvPr/>
            </p:nvSpPr>
            <p:spPr>
              <a:xfrm rot="6997346">
                <a:off x="11587935" y="4901938"/>
                <a:ext cx="128719" cy="147271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-1" fmla="*/ 0 w 914398"/>
                  <a:gd name="connsiteY0-2" fmla="*/ 349269 h 923906"/>
                  <a:gd name="connsiteX1-3" fmla="*/ 262139 w 914398"/>
                  <a:gd name="connsiteY1-4" fmla="*/ 223173 h 923906"/>
                  <a:gd name="connsiteX2-5" fmla="*/ 457199 w 914398"/>
                  <a:gd name="connsiteY2-6" fmla="*/ 0 h 923906"/>
                  <a:gd name="connsiteX3-7" fmla="*/ 652259 w 914398"/>
                  <a:gd name="connsiteY3-8" fmla="*/ 223173 h 923906"/>
                  <a:gd name="connsiteX4-9" fmla="*/ 914398 w 914398"/>
                  <a:gd name="connsiteY4-10" fmla="*/ 349269 h 923906"/>
                  <a:gd name="connsiteX5-11" fmla="*/ 772813 w 914398"/>
                  <a:gd name="connsiteY5-12" fmla="*/ 613293 h 923906"/>
                  <a:gd name="connsiteX6-13" fmla="*/ 739764 w 914398"/>
                  <a:gd name="connsiteY6-14" fmla="*/ 914398 h 923906"/>
                  <a:gd name="connsiteX7-15" fmla="*/ 457199 w 914398"/>
                  <a:gd name="connsiteY7-16" fmla="*/ 854400 h 923906"/>
                  <a:gd name="connsiteX8-17" fmla="*/ 174634 w 914398"/>
                  <a:gd name="connsiteY8-18" fmla="*/ 914398 h 923906"/>
                  <a:gd name="connsiteX9-19" fmla="*/ 141585 w 914398"/>
                  <a:gd name="connsiteY9-20" fmla="*/ 613293 h 923906"/>
                  <a:gd name="connsiteX10-21" fmla="*/ 0 w 914398"/>
                  <a:gd name="connsiteY10-22" fmla="*/ 349269 h 923906"/>
                  <a:gd name="connsiteX0-23" fmla="*/ 0 w 916461"/>
                  <a:gd name="connsiteY0-24" fmla="*/ 349269 h 923906"/>
                  <a:gd name="connsiteX1-25" fmla="*/ 262139 w 916461"/>
                  <a:gd name="connsiteY1-26" fmla="*/ 223173 h 923906"/>
                  <a:gd name="connsiteX2-27" fmla="*/ 457199 w 916461"/>
                  <a:gd name="connsiteY2-28" fmla="*/ 0 h 923906"/>
                  <a:gd name="connsiteX3-29" fmla="*/ 652259 w 916461"/>
                  <a:gd name="connsiteY3-30" fmla="*/ 223173 h 923906"/>
                  <a:gd name="connsiteX4-31" fmla="*/ 914398 w 916461"/>
                  <a:gd name="connsiteY4-32" fmla="*/ 349269 h 923906"/>
                  <a:gd name="connsiteX5-33" fmla="*/ 772813 w 916461"/>
                  <a:gd name="connsiteY5-34" fmla="*/ 613293 h 923906"/>
                  <a:gd name="connsiteX6-35" fmla="*/ 739764 w 916461"/>
                  <a:gd name="connsiteY6-36" fmla="*/ 914398 h 923906"/>
                  <a:gd name="connsiteX7-37" fmla="*/ 457199 w 916461"/>
                  <a:gd name="connsiteY7-38" fmla="*/ 854400 h 923906"/>
                  <a:gd name="connsiteX8-39" fmla="*/ 174634 w 916461"/>
                  <a:gd name="connsiteY8-40" fmla="*/ 914398 h 923906"/>
                  <a:gd name="connsiteX9-41" fmla="*/ 141585 w 916461"/>
                  <a:gd name="connsiteY9-42" fmla="*/ 613293 h 923906"/>
                  <a:gd name="connsiteX10-43" fmla="*/ 0 w 916461"/>
                  <a:gd name="connsiteY10-44" fmla="*/ 349269 h 923906"/>
                  <a:gd name="connsiteX0-45" fmla="*/ 0 w 916461"/>
                  <a:gd name="connsiteY0-46" fmla="*/ 349269 h 923906"/>
                  <a:gd name="connsiteX1-47" fmla="*/ 262139 w 916461"/>
                  <a:gd name="connsiteY1-48" fmla="*/ 223173 h 923906"/>
                  <a:gd name="connsiteX2-49" fmla="*/ 457199 w 916461"/>
                  <a:gd name="connsiteY2-50" fmla="*/ 0 h 923906"/>
                  <a:gd name="connsiteX3-51" fmla="*/ 652259 w 916461"/>
                  <a:gd name="connsiteY3-52" fmla="*/ 223173 h 923906"/>
                  <a:gd name="connsiteX4-53" fmla="*/ 914398 w 916461"/>
                  <a:gd name="connsiteY4-54" fmla="*/ 349269 h 923906"/>
                  <a:gd name="connsiteX5-55" fmla="*/ 772813 w 916461"/>
                  <a:gd name="connsiteY5-56" fmla="*/ 613293 h 923906"/>
                  <a:gd name="connsiteX6-57" fmla="*/ 739764 w 916461"/>
                  <a:gd name="connsiteY6-58" fmla="*/ 914398 h 923906"/>
                  <a:gd name="connsiteX7-59" fmla="*/ 457199 w 916461"/>
                  <a:gd name="connsiteY7-60" fmla="*/ 854400 h 923906"/>
                  <a:gd name="connsiteX8-61" fmla="*/ 174634 w 916461"/>
                  <a:gd name="connsiteY8-62" fmla="*/ 914398 h 923906"/>
                  <a:gd name="connsiteX9-63" fmla="*/ 141585 w 916461"/>
                  <a:gd name="connsiteY9-64" fmla="*/ 613293 h 923906"/>
                  <a:gd name="connsiteX10-65" fmla="*/ 0 w 916461"/>
                  <a:gd name="connsiteY10-66" fmla="*/ 349269 h 923906"/>
                  <a:gd name="connsiteX0-67" fmla="*/ 2063 w 918524"/>
                  <a:gd name="connsiteY0-68" fmla="*/ 349269 h 923906"/>
                  <a:gd name="connsiteX1-69" fmla="*/ 264202 w 918524"/>
                  <a:gd name="connsiteY1-70" fmla="*/ 223173 h 923906"/>
                  <a:gd name="connsiteX2-71" fmla="*/ 459262 w 918524"/>
                  <a:gd name="connsiteY2-72" fmla="*/ 0 h 923906"/>
                  <a:gd name="connsiteX3-73" fmla="*/ 654322 w 918524"/>
                  <a:gd name="connsiteY3-74" fmla="*/ 223173 h 923906"/>
                  <a:gd name="connsiteX4-75" fmla="*/ 916461 w 918524"/>
                  <a:gd name="connsiteY4-76" fmla="*/ 349269 h 923906"/>
                  <a:gd name="connsiteX5-77" fmla="*/ 774876 w 918524"/>
                  <a:gd name="connsiteY5-78" fmla="*/ 613293 h 923906"/>
                  <a:gd name="connsiteX6-79" fmla="*/ 741827 w 918524"/>
                  <a:gd name="connsiteY6-80" fmla="*/ 914398 h 923906"/>
                  <a:gd name="connsiteX7-81" fmla="*/ 459262 w 918524"/>
                  <a:gd name="connsiteY7-82" fmla="*/ 854400 h 923906"/>
                  <a:gd name="connsiteX8-83" fmla="*/ 176697 w 918524"/>
                  <a:gd name="connsiteY8-84" fmla="*/ 914398 h 923906"/>
                  <a:gd name="connsiteX9-85" fmla="*/ 143648 w 918524"/>
                  <a:gd name="connsiteY9-86" fmla="*/ 613293 h 923906"/>
                  <a:gd name="connsiteX10-87" fmla="*/ 2063 w 918524"/>
                  <a:gd name="connsiteY10-88" fmla="*/ 349269 h 923906"/>
                  <a:gd name="connsiteX0-89" fmla="*/ 2063 w 918524"/>
                  <a:gd name="connsiteY0-90" fmla="*/ 349269 h 923906"/>
                  <a:gd name="connsiteX1-91" fmla="*/ 264202 w 918524"/>
                  <a:gd name="connsiteY1-92" fmla="*/ 223173 h 923906"/>
                  <a:gd name="connsiteX2-93" fmla="*/ 459262 w 918524"/>
                  <a:gd name="connsiteY2-94" fmla="*/ 0 h 923906"/>
                  <a:gd name="connsiteX3-95" fmla="*/ 654322 w 918524"/>
                  <a:gd name="connsiteY3-96" fmla="*/ 223173 h 923906"/>
                  <a:gd name="connsiteX4-97" fmla="*/ 916461 w 918524"/>
                  <a:gd name="connsiteY4-98" fmla="*/ 349269 h 923906"/>
                  <a:gd name="connsiteX5-99" fmla="*/ 774876 w 918524"/>
                  <a:gd name="connsiteY5-100" fmla="*/ 613293 h 923906"/>
                  <a:gd name="connsiteX6-101" fmla="*/ 741827 w 918524"/>
                  <a:gd name="connsiteY6-102" fmla="*/ 914398 h 923906"/>
                  <a:gd name="connsiteX7-103" fmla="*/ 459262 w 918524"/>
                  <a:gd name="connsiteY7-104" fmla="*/ 854400 h 923906"/>
                  <a:gd name="connsiteX8-105" fmla="*/ 176697 w 918524"/>
                  <a:gd name="connsiteY8-106" fmla="*/ 914398 h 923906"/>
                  <a:gd name="connsiteX9-107" fmla="*/ 143648 w 918524"/>
                  <a:gd name="connsiteY9-108" fmla="*/ 613293 h 923906"/>
                  <a:gd name="connsiteX10-109" fmla="*/ 2063 w 918524"/>
                  <a:gd name="connsiteY10-110" fmla="*/ 349269 h 923906"/>
                  <a:gd name="connsiteX0-111" fmla="*/ 2063 w 918524"/>
                  <a:gd name="connsiteY0-112" fmla="*/ 349269 h 923906"/>
                  <a:gd name="connsiteX1-113" fmla="*/ 264202 w 918524"/>
                  <a:gd name="connsiteY1-114" fmla="*/ 223173 h 923906"/>
                  <a:gd name="connsiteX2-115" fmla="*/ 459262 w 918524"/>
                  <a:gd name="connsiteY2-116" fmla="*/ 0 h 923906"/>
                  <a:gd name="connsiteX3-117" fmla="*/ 654322 w 918524"/>
                  <a:gd name="connsiteY3-118" fmla="*/ 223173 h 923906"/>
                  <a:gd name="connsiteX4-119" fmla="*/ 916461 w 918524"/>
                  <a:gd name="connsiteY4-120" fmla="*/ 349269 h 923906"/>
                  <a:gd name="connsiteX5-121" fmla="*/ 774876 w 918524"/>
                  <a:gd name="connsiteY5-122" fmla="*/ 613293 h 923906"/>
                  <a:gd name="connsiteX6-123" fmla="*/ 741827 w 918524"/>
                  <a:gd name="connsiteY6-124" fmla="*/ 914398 h 923906"/>
                  <a:gd name="connsiteX7-125" fmla="*/ 459262 w 918524"/>
                  <a:gd name="connsiteY7-126" fmla="*/ 854400 h 923906"/>
                  <a:gd name="connsiteX8-127" fmla="*/ 176697 w 918524"/>
                  <a:gd name="connsiteY8-128" fmla="*/ 914398 h 923906"/>
                  <a:gd name="connsiteX9-129" fmla="*/ 143648 w 918524"/>
                  <a:gd name="connsiteY9-130" fmla="*/ 613293 h 923906"/>
                  <a:gd name="connsiteX10-131" fmla="*/ 2063 w 918524"/>
                  <a:gd name="connsiteY10-132" fmla="*/ 349269 h 923906"/>
                  <a:gd name="connsiteX0-133" fmla="*/ 2063 w 918524"/>
                  <a:gd name="connsiteY0-134" fmla="*/ 349269 h 923906"/>
                  <a:gd name="connsiteX1-135" fmla="*/ 264202 w 918524"/>
                  <a:gd name="connsiteY1-136" fmla="*/ 223173 h 923906"/>
                  <a:gd name="connsiteX2-137" fmla="*/ 459262 w 918524"/>
                  <a:gd name="connsiteY2-138" fmla="*/ 0 h 923906"/>
                  <a:gd name="connsiteX3-139" fmla="*/ 654322 w 918524"/>
                  <a:gd name="connsiteY3-140" fmla="*/ 223173 h 923906"/>
                  <a:gd name="connsiteX4-141" fmla="*/ 916461 w 918524"/>
                  <a:gd name="connsiteY4-142" fmla="*/ 349269 h 923906"/>
                  <a:gd name="connsiteX5-143" fmla="*/ 774876 w 918524"/>
                  <a:gd name="connsiteY5-144" fmla="*/ 613293 h 923906"/>
                  <a:gd name="connsiteX6-145" fmla="*/ 741827 w 918524"/>
                  <a:gd name="connsiteY6-146" fmla="*/ 914398 h 923906"/>
                  <a:gd name="connsiteX7-147" fmla="*/ 459262 w 918524"/>
                  <a:gd name="connsiteY7-148" fmla="*/ 854400 h 923906"/>
                  <a:gd name="connsiteX8-149" fmla="*/ 176697 w 918524"/>
                  <a:gd name="connsiteY8-150" fmla="*/ 914398 h 923906"/>
                  <a:gd name="connsiteX9-151" fmla="*/ 143648 w 918524"/>
                  <a:gd name="connsiteY9-152" fmla="*/ 613293 h 923906"/>
                  <a:gd name="connsiteX10-153" fmla="*/ 2063 w 918524"/>
                  <a:gd name="connsiteY10-154" fmla="*/ 349269 h 923906"/>
                  <a:gd name="connsiteX0-155" fmla="*/ 654322 w 918524"/>
                  <a:gd name="connsiteY0-156" fmla="*/ 223173 h 923906"/>
                  <a:gd name="connsiteX1-157" fmla="*/ 916461 w 918524"/>
                  <a:gd name="connsiteY1-158" fmla="*/ 349269 h 923906"/>
                  <a:gd name="connsiteX2-159" fmla="*/ 774876 w 918524"/>
                  <a:gd name="connsiteY2-160" fmla="*/ 613293 h 923906"/>
                  <a:gd name="connsiteX3-161" fmla="*/ 741827 w 918524"/>
                  <a:gd name="connsiteY3-162" fmla="*/ 914398 h 923906"/>
                  <a:gd name="connsiteX4-163" fmla="*/ 459262 w 918524"/>
                  <a:gd name="connsiteY4-164" fmla="*/ 854400 h 923906"/>
                  <a:gd name="connsiteX5-165" fmla="*/ 176697 w 918524"/>
                  <a:gd name="connsiteY5-166" fmla="*/ 914398 h 923906"/>
                  <a:gd name="connsiteX6-167" fmla="*/ 143648 w 918524"/>
                  <a:gd name="connsiteY6-168" fmla="*/ 613293 h 923906"/>
                  <a:gd name="connsiteX7-169" fmla="*/ 2063 w 918524"/>
                  <a:gd name="connsiteY7-170" fmla="*/ 349269 h 923906"/>
                  <a:gd name="connsiteX8-171" fmla="*/ 264202 w 918524"/>
                  <a:gd name="connsiteY8-172" fmla="*/ 223173 h 923906"/>
                  <a:gd name="connsiteX9-173" fmla="*/ 459262 w 918524"/>
                  <a:gd name="connsiteY9-174" fmla="*/ 0 h 923906"/>
                  <a:gd name="connsiteX10-175" fmla="*/ 715845 w 918524"/>
                  <a:gd name="connsiteY10-176" fmla="*/ 284696 h 923906"/>
                  <a:gd name="connsiteX0-177" fmla="*/ 916461 w 918524"/>
                  <a:gd name="connsiteY0-178" fmla="*/ 349269 h 923906"/>
                  <a:gd name="connsiteX1-179" fmla="*/ 774876 w 918524"/>
                  <a:gd name="connsiteY1-180" fmla="*/ 613293 h 923906"/>
                  <a:gd name="connsiteX2-181" fmla="*/ 741827 w 918524"/>
                  <a:gd name="connsiteY2-182" fmla="*/ 914398 h 923906"/>
                  <a:gd name="connsiteX3-183" fmla="*/ 459262 w 918524"/>
                  <a:gd name="connsiteY3-184" fmla="*/ 854400 h 923906"/>
                  <a:gd name="connsiteX4-185" fmla="*/ 176697 w 918524"/>
                  <a:gd name="connsiteY4-186" fmla="*/ 914398 h 923906"/>
                  <a:gd name="connsiteX5-187" fmla="*/ 143648 w 918524"/>
                  <a:gd name="connsiteY5-188" fmla="*/ 613293 h 923906"/>
                  <a:gd name="connsiteX6-189" fmla="*/ 2063 w 918524"/>
                  <a:gd name="connsiteY6-190" fmla="*/ 349269 h 923906"/>
                  <a:gd name="connsiteX7-191" fmla="*/ 264202 w 918524"/>
                  <a:gd name="connsiteY7-192" fmla="*/ 223173 h 923906"/>
                  <a:gd name="connsiteX8-193" fmla="*/ 459262 w 918524"/>
                  <a:gd name="connsiteY8-194" fmla="*/ 0 h 923906"/>
                  <a:gd name="connsiteX9-195" fmla="*/ 715845 w 918524"/>
                  <a:gd name="connsiteY9-196" fmla="*/ 284696 h 923906"/>
                  <a:gd name="connsiteX0-197" fmla="*/ 774876 w 774876"/>
                  <a:gd name="connsiteY0-198" fmla="*/ 613293 h 923906"/>
                  <a:gd name="connsiteX1-199" fmla="*/ 741827 w 774876"/>
                  <a:gd name="connsiteY1-200" fmla="*/ 914398 h 923906"/>
                  <a:gd name="connsiteX2-201" fmla="*/ 459262 w 774876"/>
                  <a:gd name="connsiteY2-202" fmla="*/ 854400 h 923906"/>
                  <a:gd name="connsiteX3-203" fmla="*/ 176697 w 774876"/>
                  <a:gd name="connsiteY3-204" fmla="*/ 914398 h 923906"/>
                  <a:gd name="connsiteX4-205" fmla="*/ 143648 w 774876"/>
                  <a:gd name="connsiteY4-206" fmla="*/ 613293 h 923906"/>
                  <a:gd name="connsiteX5-207" fmla="*/ 2063 w 774876"/>
                  <a:gd name="connsiteY5-208" fmla="*/ 349269 h 923906"/>
                  <a:gd name="connsiteX6-209" fmla="*/ 264202 w 774876"/>
                  <a:gd name="connsiteY6-210" fmla="*/ 223173 h 923906"/>
                  <a:gd name="connsiteX7-211" fmla="*/ 459262 w 774876"/>
                  <a:gd name="connsiteY7-212" fmla="*/ 0 h 923906"/>
                  <a:gd name="connsiteX8-213" fmla="*/ 715845 w 774876"/>
                  <a:gd name="connsiteY8-214" fmla="*/ 284696 h 923906"/>
                  <a:gd name="connsiteX0-215" fmla="*/ 741827 w 741827"/>
                  <a:gd name="connsiteY0-216" fmla="*/ 914398 h 923906"/>
                  <a:gd name="connsiteX1-217" fmla="*/ 459262 w 741827"/>
                  <a:gd name="connsiteY1-218" fmla="*/ 854400 h 923906"/>
                  <a:gd name="connsiteX2-219" fmla="*/ 176697 w 741827"/>
                  <a:gd name="connsiteY2-220" fmla="*/ 914398 h 923906"/>
                  <a:gd name="connsiteX3-221" fmla="*/ 143648 w 741827"/>
                  <a:gd name="connsiteY3-222" fmla="*/ 613293 h 923906"/>
                  <a:gd name="connsiteX4-223" fmla="*/ 2063 w 741827"/>
                  <a:gd name="connsiteY4-224" fmla="*/ 349269 h 923906"/>
                  <a:gd name="connsiteX5-225" fmla="*/ 264202 w 741827"/>
                  <a:gd name="connsiteY5-226" fmla="*/ 223173 h 923906"/>
                  <a:gd name="connsiteX6-227" fmla="*/ 459262 w 741827"/>
                  <a:gd name="connsiteY6-228" fmla="*/ 0 h 923906"/>
                  <a:gd name="connsiteX7-229" fmla="*/ 715845 w 741827"/>
                  <a:gd name="connsiteY7-230" fmla="*/ 284696 h 923906"/>
                  <a:gd name="connsiteX0-231" fmla="*/ 459262 w 715845"/>
                  <a:gd name="connsiteY0-232" fmla="*/ 854400 h 916632"/>
                  <a:gd name="connsiteX1-233" fmla="*/ 176697 w 715845"/>
                  <a:gd name="connsiteY1-234" fmla="*/ 914398 h 916632"/>
                  <a:gd name="connsiteX2-235" fmla="*/ 143648 w 715845"/>
                  <a:gd name="connsiteY2-236" fmla="*/ 613293 h 916632"/>
                  <a:gd name="connsiteX3-237" fmla="*/ 2063 w 715845"/>
                  <a:gd name="connsiteY3-238" fmla="*/ 349269 h 916632"/>
                  <a:gd name="connsiteX4-239" fmla="*/ 264202 w 715845"/>
                  <a:gd name="connsiteY4-240" fmla="*/ 223173 h 916632"/>
                  <a:gd name="connsiteX5-241" fmla="*/ 459262 w 715845"/>
                  <a:gd name="connsiteY5-242" fmla="*/ 0 h 916632"/>
                  <a:gd name="connsiteX6-243" fmla="*/ 715845 w 715845"/>
                  <a:gd name="connsiteY6-244" fmla="*/ 284696 h 916632"/>
                  <a:gd name="connsiteX0-245" fmla="*/ 176697 w 715845"/>
                  <a:gd name="connsiteY0-246" fmla="*/ 914398 h 914398"/>
                  <a:gd name="connsiteX1-247" fmla="*/ 143648 w 715845"/>
                  <a:gd name="connsiteY1-248" fmla="*/ 613293 h 914398"/>
                  <a:gd name="connsiteX2-249" fmla="*/ 2063 w 715845"/>
                  <a:gd name="connsiteY2-250" fmla="*/ 349269 h 914398"/>
                  <a:gd name="connsiteX3-251" fmla="*/ 264202 w 715845"/>
                  <a:gd name="connsiteY3-252" fmla="*/ 223173 h 914398"/>
                  <a:gd name="connsiteX4-253" fmla="*/ 459262 w 715845"/>
                  <a:gd name="connsiteY4-254" fmla="*/ 0 h 914398"/>
                  <a:gd name="connsiteX5-255" fmla="*/ 715845 w 715845"/>
                  <a:gd name="connsiteY5-256" fmla="*/ 284696 h 914398"/>
                  <a:gd name="connsiteX0-257" fmla="*/ 143648 w 715845"/>
                  <a:gd name="connsiteY0-258" fmla="*/ 613293 h 613293"/>
                  <a:gd name="connsiteX1-259" fmla="*/ 2063 w 715845"/>
                  <a:gd name="connsiteY1-260" fmla="*/ 349269 h 613293"/>
                  <a:gd name="connsiteX2-261" fmla="*/ 264202 w 715845"/>
                  <a:gd name="connsiteY2-262" fmla="*/ 223173 h 613293"/>
                  <a:gd name="connsiteX3-263" fmla="*/ 459262 w 715845"/>
                  <a:gd name="connsiteY3-264" fmla="*/ 0 h 613293"/>
                  <a:gd name="connsiteX4-265" fmla="*/ 715845 w 715845"/>
                  <a:gd name="connsiteY4-266" fmla="*/ 284696 h 613293"/>
                  <a:gd name="connsiteX0-267" fmla="*/ 0 w 713782"/>
                  <a:gd name="connsiteY0-268" fmla="*/ 349269 h 349269"/>
                  <a:gd name="connsiteX1-269" fmla="*/ 262139 w 713782"/>
                  <a:gd name="connsiteY1-270" fmla="*/ 223173 h 349269"/>
                  <a:gd name="connsiteX2-271" fmla="*/ 457199 w 713782"/>
                  <a:gd name="connsiteY2-272" fmla="*/ 0 h 349269"/>
                  <a:gd name="connsiteX3-273" fmla="*/ 713782 w 713782"/>
                  <a:gd name="connsiteY3-274" fmla="*/ 284696 h 349269"/>
                  <a:gd name="connsiteX0-275" fmla="*/ 0 w 457199"/>
                  <a:gd name="connsiteY0-276" fmla="*/ 349269 h 349269"/>
                  <a:gd name="connsiteX1-277" fmla="*/ 262139 w 457199"/>
                  <a:gd name="connsiteY1-278" fmla="*/ 223173 h 349269"/>
                  <a:gd name="connsiteX2-279" fmla="*/ 457199 w 457199"/>
                  <a:gd name="connsiteY2-280" fmla="*/ 0 h 349269"/>
                  <a:gd name="connsiteX0-281" fmla="*/ 0 w 195060"/>
                  <a:gd name="connsiteY0-282" fmla="*/ 223173 h 223173"/>
                  <a:gd name="connsiteX1-283" fmla="*/ 195060 w 195060"/>
                  <a:gd name="connsiteY1-284" fmla="*/ 0 h 223173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</a:cxnLst>
                <a:rect l="l" t="t" r="r" b="b"/>
                <a:pathLst>
                  <a:path w="195060" h="223173">
                    <a:moveTo>
                      <a:pt x="0" y="223173"/>
                    </a:moveTo>
                    <a:cubicBezTo>
                      <a:pt x="76200" y="164962"/>
                      <a:pt x="130040" y="0"/>
                      <a:pt x="195060" y="0"/>
                    </a:cubicBezTo>
                  </a:path>
                </a:pathLst>
              </a:custGeom>
              <a:noFill/>
              <a:ln w="28575" cap="rnd">
                <a:solidFill>
                  <a:schemeClr val="bg1">
                    <a:alpha val="6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44" name="矩形 43"/>
          <p:cNvSpPr/>
          <p:nvPr/>
        </p:nvSpPr>
        <p:spPr>
          <a:xfrm>
            <a:off x="4917484" y="1590343"/>
            <a:ext cx="203132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800"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讨论：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25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22" presetClass="entr" presetSubtype="8" fill="hold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1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fill="hold" nodeType="withEffect">
                                      <p:stCondLst>
                                        <p:cond delay="3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2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2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52" presetClass="entr" presetSubtype="0" fill="hold" grpId="0" nodeType="withEffect">
                                      <p:stCondLst>
                                        <p:cond delay="35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>
                                            <p:cTn id="19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</p:cBhvr>
                                          <p:from x="250000" y="250000"/>
                                          <p:to x="100000" y="100000"/>
                                        </p:animScale>
    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    <p:cBhvr>
                                            <p:cTn id="20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  <p:animEffect transition="in" filter="fade">
                                          <p:cBhvr>
                                            <p:cTn id="21" dur="10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22" presetClass="entr" presetSubtype="8" fill="hold" grpId="0" nodeType="withEffect">
                                      <p:stCondLst>
                                        <p:cond delay="45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4" dur="225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2" presetClass="exit" presetSubtype="2" fill="hold" nodeType="withEffect">
                                      <p:stCondLst>
                                        <p:cond delay="550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26" dur="175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175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174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nodeType="withEffect" p14:presetBounceEnd="50000">
                                      <p:stCondLst>
                                        <p:cond delay="725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1" dur="1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2" dur="1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2" presetClass="entr" presetSubtype="4" fill="hold" grpId="0" nodeType="withEffect">
                                      <p:stCondLst>
                                        <p:cond delay="875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5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53" presetClass="entr" presetSubtype="16" fill="hold" nodeType="withEffect">
                                      <p:stCondLst>
                                        <p:cond delay="90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22" presetClass="entr" presetSubtype="4" fill="hold" grpId="0" nodeType="withEffect">
                                      <p:stCondLst>
                                        <p:cond delay="90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3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53" presetClass="entr" presetSubtype="16" fill="hold" nodeType="withEffect">
                                      <p:stCondLst>
                                        <p:cond delay="950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22" presetClass="entr" presetSubtype="4" fill="hold" grpId="0" nodeType="withEffect">
                                      <p:stCondLst>
                                        <p:cond delay="950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1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53" presetClass="entr" presetSubtype="16" fill="hold" nodeType="withEffect">
                                      <p:stCondLst>
                                        <p:cond delay="1000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6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7" presetID="26" presetClass="emph" presetSubtype="0" fill="hold" grpId="1" nodeType="withEffect">
                                      <p:stCondLst>
                                        <p:cond delay="105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8" dur="750" tmFilter="0, 0; .2, .5; .8, .5; 1, 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59" dur="375" autoRev="1" fill="hold"/>
                                            <p:tgtEl>
                                              <p:spTgt spid="11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0" presetID="53" presetClass="entr" presetSubtype="16" fill="hold" nodeType="withEffect">
                                      <p:stCondLst>
                                        <p:cond delay="1125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2" dur="75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75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4" dur="75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5" presetID="8" presetClass="emph" presetSubtype="0" fill="hold" nodeType="withEffect">
                                      <p:stCondLst>
                                        <p:cond delay="11750"/>
                                      </p:stCondLst>
                                      <p:childTnLst>
                                        <p:animRot by="10800000">
                                          <p:cBhvr>
                                            <p:cTn id="66" dur="475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/>
          <p:bldP spid="11" grpId="1"/>
          <p:bldP spid="35" grpId="0" animBg="1"/>
          <p:bldP spid="36" grpId="0" animBg="1"/>
          <p:bldP spid="37" grpId="0" animBg="1"/>
          <p:bldP spid="4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25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22" presetClass="entr" presetSubtype="8" fill="hold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1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fill="hold" nodeType="withEffect">
                                      <p:stCondLst>
                                        <p:cond delay="3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2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2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52" presetClass="entr" presetSubtype="0" fill="hold" grpId="0" nodeType="withEffect">
                                      <p:stCondLst>
                                        <p:cond delay="35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>
                                            <p:cTn id="19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</p:cBhvr>
                                          <p:from x="250000" y="250000"/>
                                          <p:to x="100000" y="100000"/>
                                        </p:animScale>
    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    <p:cBhvr>
                                            <p:cTn id="20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  <p:animEffect transition="in" filter="fade">
                                          <p:cBhvr>
                                            <p:cTn id="21" dur="10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22" presetClass="entr" presetSubtype="8" fill="hold" grpId="0" nodeType="withEffect">
                                      <p:stCondLst>
                                        <p:cond delay="45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4" dur="225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2" presetClass="exit" presetSubtype="2" fill="hold" nodeType="withEffect">
                                      <p:stCondLst>
                                        <p:cond delay="550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26" dur="175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175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174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nodeType="withEffect">
                                      <p:stCondLst>
                                        <p:cond delay="725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2" presetClass="entr" presetSubtype="4" fill="hold" grpId="0" nodeType="withEffect">
                                      <p:stCondLst>
                                        <p:cond delay="875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5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53" presetClass="entr" presetSubtype="16" fill="hold" nodeType="withEffect">
                                      <p:stCondLst>
                                        <p:cond delay="90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22" presetClass="entr" presetSubtype="4" fill="hold" grpId="0" nodeType="withEffect">
                                      <p:stCondLst>
                                        <p:cond delay="90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3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53" presetClass="entr" presetSubtype="16" fill="hold" nodeType="withEffect">
                                      <p:stCondLst>
                                        <p:cond delay="950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22" presetClass="entr" presetSubtype="4" fill="hold" grpId="0" nodeType="withEffect">
                                      <p:stCondLst>
                                        <p:cond delay="950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1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53" presetClass="entr" presetSubtype="16" fill="hold" nodeType="withEffect">
                                      <p:stCondLst>
                                        <p:cond delay="1000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6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7" presetID="26" presetClass="emph" presetSubtype="0" fill="hold" grpId="1" nodeType="withEffect">
                                      <p:stCondLst>
                                        <p:cond delay="105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8" dur="750" tmFilter="0, 0; .2, .5; .8, .5; 1, 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59" dur="375" autoRev="1" fill="hold"/>
                                            <p:tgtEl>
                                              <p:spTgt spid="11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0" presetID="53" presetClass="entr" presetSubtype="16" fill="hold" nodeType="withEffect">
                                      <p:stCondLst>
                                        <p:cond delay="1125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2" dur="75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75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4" dur="75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5" presetID="8" presetClass="emph" presetSubtype="0" fill="hold" nodeType="withEffect">
                                      <p:stCondLst>
                                        <p:cond delay="11750"/>
                                      </p:stCondLst>
                                      <p:childTnLst>
                                        <p:animRot by="10800000">
                                          <p:cBhvr>
                                            <p:cTn id="66" dur="475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/>
          <p:bldP spid="11" grpId="1"/>
          <p:bldP spid="35" grpId="0" animBg="1"/>
          <p:bldP spid="36" grpId="0" animBg="1"/>
          <p:bldP spid="37" grpId="0" animBg="1"/>
          <p:bldP spid="44" grpId="0"/>
        </p:bldLst>
      </p:timing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949</Words>
  <Application>Microsoft Office PowerPoint</Application>
  <PresentationFormat>宽屏</PresentationFormat>
  <Paragraphs>115</Paragraphs>
  <Slides>24</Slides>
  <Notes>24</Notes>
  <HiddenSlides>0</HiddenSlides>
  <MMClips>2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30" baseType="lpstr">
      <vt:lpstr>方正超粗黑简体</vt:lpstr>
      <vt:lpstr>微软雅黑</vt:lpstr>
      <vt:lpstr>Arial</vt:lpstr>
      <vt:lpstr>Calibri</vt:lpstr>
      <vt:lpstr>Calibri Light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天 下</cp:lastModifiedBy>
  <cp:revision>53</cp:revision>
  <dcterms:created xsi:type="dcterms:W3CDTF">2017-08-18T03:02:00Z</dcterms:created>
  <dcterms:modified xsi:type="dcterms:W3CDTF">2021-01-05T11:16:36Z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