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70" r:id="rId12"/>
    <p:sldId id="261" r:id="rId13"/>
    <p:sldId id="269" r:id="rId14"/>
    <p:sldId id="271" r:id="rId15"/>
    <p:sldId id="272" r:id="rId16"/>
    <p:sldId id="262" r:id="rId17"/>
    <p:sldId id="273" r:id="rId18"/>
    <p:sldId id="25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6174-2300-41BB-BB56-ED40A072A30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005A-2790-4E37-A39C-9EA93A8F57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2342-3516-467D-9A74-F9F456013C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39C0-B270-4A81-82EE-917E08EB0A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r="32661"/>
          <a:stretch>
            <a:fillRect/>
          </a:stretch>
        </p:blipFill>
        <p:spPr>
          <a:xfrm>
            <a:off x="0" y="573328"/>
            <a:ext cx="2912012" cy="61580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2523" y="3218530"/>
            <a:ext cx="7877357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猫咪家简约课件模板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455637" y="4269674"/>
            <a:ext cx="5390109" cy="3651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汇报人：</a:t>
            </a:r>
            <a:r>
              <a:rPr lang="en-US" altLang="zh-CN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xiazaii     </a:t>
            </a:r>
            <a:r>
              <a:rPr lang="zh-CN" altLang="en-US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汇报时间：</a:t>
            </a:r>
            <a:r>
              <a:rPr lang="en-US" altLang="zh-CN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XX</a:t>
            </a:r>
            <a:r>
              <a:rPr lang="zh-CN" altLang="en-US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年</a:t>
            </a:r>
            <a:r>
              <a:rPr lang="en-US" altLang="zh-CN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XX</a:t>
            </a:r>
            <a:r>
              <a:rPr lang="zh-CN" altLang="en-US" sz="140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月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91644" y="1579476"/>
            <a:ext cx="1721204" cy="121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6422" y="971754"/>
            <a:ext cx="4952381" cy="3504762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645920" y="3203589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748941" y="265398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645920" y="5026121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48941" y="447651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883878"/>
            <a:ext cx="4686926" cy="3974122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4785400" y="2176649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888421" y="162704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785400" y="3999181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888421" y="344957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3358" y="2532207"/>
            <a:ext cx="481394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03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95754"/>
            <a:ext cx="12192000" cy="9566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4" y="1041009"/>
            <a:ext cx="4952381" cy="35047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125" y="2484983"/>
            <a:ext cx="3933333" cy="3266667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5297506" y="3034588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400527" y="2484983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297506" y="4857120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400527" y="4307515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1252024" y="1181687"/>
            <a:ext cx="2180493" cy="1688124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50719" y="3638233"/>
            <a:ext cx="2768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52024" y="3084244"/>
            <a:ext cx="2566055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加 标 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4963550" y="1181687"/>
            <a:ext cx="2180493" cy="1688124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4862245" y="3638233"/>
            <a:ext cx="2768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963550" y="3084244"/>
            <a:ext cx="2566055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加 标 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8573771" y="1181687"/>
            <a:ext cx="2180493" cy="1688124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8472466" y="3638233"/>
            <a:ext cx="2768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573771" y="3084244"/>
            <a:ext cx="2566055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加 标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49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49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99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99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369" y="1885071"/>
            <a:ext cx="10888394" cy="39108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987013" y="321958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56573" y="262584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1440" y="1036025"/>
            <a:ext cx="3222757" cy="5173373"/>
          </a:xfrm>
          <a:prstGeom prst="rect">
            <a:avLst/>
          </a:prstGeom>
        </p:spPr>
      </p:pic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4140451" y="321958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410011" y="262584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74085" y="2532207"/>
            <a:ext cx="4573213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04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687" y="1093520"/>
            <a:ext cx="4685714" cy="4333333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4389120" y="3372402"/>
            <a:ext cx="6766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492141" y="2822797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4389120" y="5194934"/>
            <a:ext cx="6766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492141" y="4645329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r="32661"/>
          <a:stretch>
            <a:fillRect/>
          </a:stretch>
        </p:blipFill>
        <p:spPr>
          <a:xfrm>
            <a:off x="0" y="573328"/>
            <a:ext cx="2912012" cy="61580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91840" y="3218530"/>
            <a:ext cx="7188040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 谢 您 的 观 看</a:t>
            </a:r>
          </a:p>
        </p:txBody>
      </p:sp>
      <p:sp>
        <p:nvSpPr>
          <p:cNvPr id="6" name="矩形 5"/>
          <p:cNvSpPr/>
          <p:nvPr/>
        </p:nvSpPr>
        <p:spPr>
          <a:xfrm>
            <a:off x="7747263" y="2397449"/>
            <a:ext cx="246574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ART TEMPLATE </a:t>
            </a:r>
            <a:endParaRPr lang="zh-CN" altLang="en-US" sz="2000" b="1" dirty="0"/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5052208" y="4373810"/>
            <a:ext cx="5390109" cy="709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this day only and not tackle my whole life problem at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91644" y="1579476"/>
            <a:ext cx="1721204" cy="121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4062" y="1505243"/>
            <a:ext cx="10227211" cy="430471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293" y="1505243"/>
            <a:ext cx="3201960" cy="5139988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00737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438986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577270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715519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915993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54242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144603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282852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27905" y="399067"/>
            <a:ext cx="7459524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atin typeface="Algerian" panose="04020705040A02060702" pitchFamily="82" charset="0"/>
                <a:ea typeface="华文行楷" panose="02010800040101010101" pitchFamily="2" charset="-122"/>
              </a:defRPr>
            </a:lvl1pPr>
          </a:lstStyle>
          <a:p>
            <a:r>
              <a:rPr lang="zh-CN" altLang="en-US" sz="8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目录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4865" y="2428574"/>
            <a:ext cx="1721204" cy="12180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11398" y="2428573"/>
            <a:ext cx="1721204" cy="1218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283024" y="2428573"/>
            <a:ext cx="1721204" cy="1218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59557" y="2428572"/>
            <a:ext cx="1721204" cy="121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3358" y="2532207"/>
            <a:ext cx="4430559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01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87371"/>
            <a:ext cx="12192000" cy="7174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935" y="0"/>
            <a:ext cx="4952381" cy="3504762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3848142" y="4370835"/>
            <a:ext cx="360773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401142" y="3606797"/>
            <a:ext cx="2501734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8036083" y="4426182"/>
            <a:ext cx="360773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589083" y="3662144"/>
            <a:ext cx="2501734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2369" y="1885071"/>
            <a:ext cx="10888394" cy="39108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768" y="839078"/>
            <a:ext cx="3222757" cy="5173373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4684542" y="2626813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787563" y="2077208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684542" y="4449345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787563" y="3899740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2264898" y="1294228"/>
            <a:ext cx="2180493" cy="1688124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51637" y="3960823"/>
            <a:ext cx="455414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696456" y="319678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7397261" y="1294228"/>
            <a:ext cx="2180493" cy="1688124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6384000" y="3960823"/>
            <a:ext cx="455414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828819" y="319678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065673"/>
            <a:ext cx="12192000" cy="7174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54118" y="685389"/>
            <a:ext cx="4250202" cy="3930573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1212751" y="2120376"/>
            <a:ext cx="70449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315773" y="1570771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1212751" y="4500660"/>
            <a:ext cx="70449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15773" y="3951055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3358" y="2532207"/>
            <a:ext cx="481394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02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39383" y="756210"/>
            <a:ext cx="5445957" cy="5036403"/>
          </a:xfrm>
          <a:prstGeom prst="rect">
            <a:avLst/>
          </a:prstGeom>
        </p:spPr>
      </p:pic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1155825" y="285382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425385" y="226008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4309263" y="285382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78823" y="226008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宽屏</PresentationFormat>
  <Paragraphs>86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汉仪PP体简</vt:lpstr>
      <vt:lpstr>汉仪黑荔枝体简</vt:lpstr>
      <vt:lpstr>汉仪时光体W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</cp:revision>
  <dcterms:created xsi:type="dcterms:W3CDTF">2017-11-09T06:33:00Z</dcterms:created>
  <dcterms:modified xsi:type="dcterms:W3CDTF">2021-01-05T11:56:44Z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