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88" r:id="rId2"/>
    <p:sldId id="323" r:id="rId3"/>
    <p:sldId id="322" r:id="rId4"/>
    <p:sldId id="295" r:id="rId5"/>
    <p:sldId id="316" r:id="rId6"/>
    <p:sldId id="313" r:id="rId7"/>
    <p:sldId id="293" r:id="rId8"/>
    <p:sldId id="324" r:id="rId9"/>
    <p:sldId id="301" r:id="rId10"/>
    <p:sldId id="315" r:id="rId11"/>
    <p:sldId id="304" r:id="rId12"/>
    <p:sldId id="312" r:id="rId13"/>
    <p:sldId id="325" r:id="rId14"/>
    <p:sldId id="318" r:id="rId15"/>
    <p:sldId id="314" r:id="rId16"/>
    <p:sldId id="289" r:id="rId17"/>
    <p:sldId id="317" r:id="rId18"/>
    <p:sldId id="320" r:id="rId19"/>
    <p:sldId id="326" r:id="rId20"/>
    <p:sldId id="290" r:id="rId21"/>
    <p:sldId id="292" r:id="rId22"/>
    <p:sldId id="299" r:id="rId23"/>
    <p:sldId id="310" r:id="rId24"/>
    <p:sldId id="319" r:id="rId25"/>
    <p:sldId id="321" r:id="rId26"/>
  </p:sldIdLst>
  <p:sldSz cx="9144000" cy="5143500" type="screen16x9"/>
  <p:notesSz cx="6858000" cy="9144000"/>
  <p:custDataLst>
    <p:tags r:id="rId2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985" autoAdjust="0"/>
    <p:restoredTop sz="94660"/>
  </p:normalViewPr>
  <p:slideViewPr>
    <p:cSldViewPr snapToGrid="0">
      <p:cViewPr varScale="1">
        <p:scale>
          <a:sx n="84" d="100"/>
          <a:sy n="84" d="100"/>
        </p:scale>
        <p:origin x="90" y="576"/>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19</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3</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t>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AD677-048F-409F-AACD-0A0B5EF61C8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矩形 13"/>
          <p:cNvSpPr/>
          <p:nvPr userDrawn="1"/>
        </p:nvSpPr>
        <p:spPr>
          <a:xfrm>
            <a:off x="-397" y="622416"/>
            <a:ext cx="9144397" cy="438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userDrawn="1"/>
        </p:nvSpPr>
        <p:spPr>
          <a:xfrm>
            <a:off x="133350" y="116353"/>
            <a:ext cx="3262432" cy="461665"/>
          </a:xfrm>
          <a:prstGeom prst="rect">
            <a:avLst/>
          </a:prstGeom>
          <a:noFill/>
        </p:spPr>
        <p:txBody>
          <a:bodyPr wrap="none" rtlCol="0">
            <a:spAutoFit/>
          </a:bodyPr>
          <a:lstStyle/>
          <a:p>
            <a:r>
              <a:rPr lang="zh-CN" altLang="en-US" sz="2400" b="1" dirty="0">
                <a:solidFill>
                  <a:srgbClr val="6D0101"/>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A37975-6AF7-4301-9DC5-87C074AA59D1}"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27987A4-0198-42B4-AAAE-EDBADA4485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png"/><Relationship Id="rId5" Type="http://schemas.openxmlformats.org/officeDocument/2006/relationships/tags" Target="../tags/tag6.xml"/><Relationship Id="rId10" Type="http://schemas.openxmlformats.org/officeDocument/2006/relationships/notesSlide" Target="../notesSlides/notesSlide2.xml"/><Relationship Id="rId4" Type="http://schemas.openxmlformats.org/officeDocument/2006/relationships/tags" Target="../tags/tag5.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35832"/>
            <a:ext cx="9144000" cy="2307668"/>
          </a:xfrm>
          <a:prstGeom prst="rect">
            <a:avLst/>
          </a:prstGeom>
        </p:spPr>
      </p:pic>
      <p:sp>
        <p:nvSpPr>
          <p:cNvPr id="4" name="文本框 3"/>
          <p:cNvSpPr txBox="1"/>
          <p:nvPr/>
        </p:nvSpPr>
        <p:spPr>
          <a:xfrm>
            <a:off x="1511300" y="1286272"/>
            <a:ext cx="5791970" cy="769441"/>
          </a:xfrm>
          <a:prstGeom prst="rect">
            <a:avLst/>
          </a:prstGeom>
          <a:noFill/>
        </p:spPr>
        <p:txBody>
          <a:bodyPr wrap="none" rtlCol="0">
            <a:spAutoFit/>
          </a:bodyPr>
          <a:lstStyle/>
          <a:p>
            <a:r>
              <a:rPr lang="zh-CN" altLang="en-US" sz="4400" b="1" dirty="0">
                <a:solidFill>
                  <a:srgbClr val="C00000"/>
                </a:solidFill>
                <a:latin typeface="微软雅黑" panose="020B0503020204020204" pitchFamily="34" charset="-122"/>
                <a:ea typeface="微软雅黑" panose="020B0503020204020204" pitchFamily="34" charset="-122"/>
              </a:rPr>
              <a:t>法律普及宣传</a:t>
            </a:r>
            <a:r>
              <a:rPr lang="en-US" altLang="zh-CN" sz="4400" b="1" dirty="0">
                <a:solidFill>
                  <a:srgbClr val="C00000"/>
                </a:solidFill>
                <a:latin typeface="微软雅黑" panose="020B0503020204020204" pitchFamily="34" charset="-122"/>
                <a:ea typeface="微软雅黑" panose="020B0503020204020204" pitchFamily="34" charset="-122"/>
              </a:rPr>
              <a:t>PPT</a:t>
            </a:r>
            <a:r>
              <a:rPr lang="zh-CN" altLang="en-US" sz="4400" b="1" dirty="0">
                <a:solidFill>
                  <a:srgbClr val="C00000"/>
                </a:solidFill>
                <a:latin typeface="微软雅黑" panose="020B0503020204020204" pitchFamily="34" charset="-122"/>
                <a:ea typeface="微软雅黑" panose="020B0503020204020204" pitchFamily="34" charset="-122"/>
              </a:rPr>
              <a:t>模板</a:t>
            </a:r>
          </a:p>
        </p:txBody>
      </p:sp>
      <p:sp>
        <p:nvSpPr>
          <p:cNvPr id="5" name="文本框 4"/>
          <p:cNvSpPr txBox="1"/>
          <p:nvPr/>
        </p:nvSpPr>
        <p:spPr>
          <a:xfrm>
            <a:off x="2712045" y="647125"/>
            <a:ext cx="3375025" cy="583565"/>
          </a:xfrm>
          <a:prstGeom prst="rect">
            <a:avLst/>
          </a:prstGeom>
          <a:noFill/>
        </p:spPr>
        <p:txBody>
          <a:bodyPr wrap="none" rtlCol="0">
            <a:spAutoFit/>
          </a:bodyPr>
          <a:lstStyle/>
          <a:p>
            <a:r>
              <a:rPr lang="en-US" altLang="zh-CN" sz="3200" b="1" dirty="0">
                <a:solidFill>
                  <a:srgbClr val="C00000"/>
                </a:solidFill>
              </a:rPr>
              <a:t>202XPOWERPOINT</a:t>
            </a:r>
            <a:endParaRPr lang="zh-CN" altLang="en-US" sz="3200" b="1" dirty="0">
              <a:solidFill>
                <a:srgbClr val="C00000"/>
              </a:solidFill>
            </a:endParaRPr>
          </a:p>
        </p:txBody>
      </p:sp>
      <p:sp>
        <p:nvSpPr>
          <p:cNvPr id="6" name="文本框 5"/>
          <p:cNvSpPr txBox="1"/>
          <p:nvPr/>
        </p:nvSpPr>
        <p:spPr>
          <a:xfrm>
            <a:off x="2116994" y="2110085"/>
            <a:ext cx="4630691" cy="461665"/>
          </a:xfrm>
          <a:prstGeom prst="rect">
            <a:avLst/>
          </a:prstGeom>
          <a:noFill/>
        </p:spPr>
        <p:txBody>
          <a:bodyPr wrap="none" rtlCol="0">
            <a:spAutoFit/>
          </a:bodyPr>
          <a:lstStyle/>
          <a:p>
            <a:pPr algn="ctr"/>
            <a:r>
              <a:rPr lang="zh-CN" altLang="en-US" sz="2400" b="1">
                <a:solidFill>
                  <a:srgbClr val="C00000"/>
                </a:solidFill>
              </a:rPr>
              <a:t>汇报人：</a:t>
            </a:r>
            <a:r>
              <a:rPr lang="en-US" altLang="zh-CN" sz="2400" b="1">
                <a:solidFill>
                  <a:srgbClr val="C00000"/>
                </a:solidFill>
              </a:rPr>
              <a:t>xiazaii   </a:t>
            </a:r>
            <a:r>
              <a:rPr lang="zh-CN" altLang="en-US" sz="2400" b="1">
                <a:solidFill>
                  <a:srgbClr val="C00000"/>
                </a:solidFill>
              </a:rPr>
              <a:t>时间：</a:t>
            </a:r>
            <a:r>
              <a:rPr lang="en-US" altLang="zh-CN" sz="2400" b="1">
                <a:solidFill>
                  <a:srgbClr val="C00000"/>
                </a:solidFill>
              </a:rPr>
              <a:t>XX</a:t>
            </a:r>
            <a:r>
              <a:rPr lang="zh-CN" altLang="en-US" sz="2400" b="1">
                <a:solidFill>
                  <a:srgbClr val="C00000"/>
                </a:solidFill>
              </a:rPr>
              <a:t>年</a:t>
            </a:r>
            <a:r>
              <a:rPr lang="en-US" altLang="zh-CN" sz="2400" b="1">
                <a:solidFill>
                  <a:srgbClr val="C00000"/>
                </a:solidFill>
              </a:rPr>
              <a:t>XX</a:t>
            </a:r>
            <a:r>
              <a:rPr lang="zh-CN" altLang="en-US" sz="2400" b="1">
                <a:solidFill>
                  <a:srgbClr val="C00000"/>
                </a:solidFill>
              </a:rPr>
              <a:t>月</a:t>
            </a:r>
            <a:endParaRPr lang="en-US" altLang="zh-CN" sz="24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childTnLst>
                          </p:cTn>
                        </p:par>
                        <p:par>
                          <p:cTn id="14" fill="hold">
                            <p:stCondLst>
                              <p:cond delay="2000"/>
                            </p:stCondLst>
                            <p:childTnLst>
                              <p:par>
                                <p:cTn id="15" presetID="23" presetClass="entr" presetSubtype="32" fill="hold" grpId="0" nodeType="afterEffect">
                                  <p:stCondLst>
                                    <p:cond delay="0"/>
                                  </p:stCondLst>
                                  <p:iterate type="lt">
                                    <p:tmPct val="14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4*#ppt_w"/>
                                          </p:val>
                                        </p:tav>
                                        <p:tav tm="100000">
                                          <p:val>
                                            <p:strVal val="#ppt_w"/>
                                          </p:val>
                                        </p:tav>
                                      </p:tavLst>
                                    </p:anim>
                                    <p:anim calcmode="lin" valueType="num">
                                      <p:cBhvr>
                                        <p:cTn id="18" dur="500" fill="hold"/>
                                        <p:tgtEl>
                                          <p:spTgt spid="4"/>
                                        </p:tgtEl>
                                        <p:attrNameLst>
                                          <p:attrName>ppt_h</p:attrName>
                                        </p:attrNameLst>
                                      </p:cBhvr>
                                      <p:tavLst>
                                        <p:tav tm="0">
                                          <p:val>
                                            <p:strVal val="4*#ppt_h"/>
                                          </p:val>
                                        </p:tav>
                                        <p:tav tm="100000">
                                          <p:val>
                                            <p:strVal val="#ppt_h"/>
                                          </p:val>
                                        </p:tav>
                                      </p:tavLst>
                                    </p:anim>
                                  </p:childTnLst>
                                </p:cTn>
                              </p:par>
                            </p:childTnLst>
                          </p:cTn>
                        </p:par>
                        <p:par>
                          <p:cTn id="19" fill="hold">
                            <p:stCondLst>
                              <p:cond delay="195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5" name="组合 1044"/>
          <p:cNvGrpSpPr/>
          <p:nvPr/>
        </p:nvGrpSpPr>
        <p:grpSpPr>
          <a:xfrm>
            <a:off x="536193" y="2247714"/>
            <a:ext cx="7884875" cy="1246497"/>
            <a:chOff x="-1223381" y="3166398"/>
            <a:chExt cx="14258915" cy="2254150"/>
          </a:xfrm>
          <a:solidFill>
            <a:schemeClr val="tx1">
              <a:lumMod val="50000"/>
              <a:lumOff val="50000"/>
            </a:schemeClr>
          </a:solidFill>
        </p:grpSpPr>
        <p:sp>
          <p:nvSpPr>
            <p:cNvPr id="1035" name="Oval 90"/>
            <p:cNvSpPr>
              <a:spLocks noChangeArrowheads="1"/>
            </p:cNvSpPr>
            <p:nvPr/>
          </p:nvSpPr>
          <p:spPr bwMode="auto">
            <a:xfrm>
              <a:off x="3838370"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36" name="Oval 91"/>
            <p:cNvSpPr>
              <a:spLocks noChangeArrowheads="1"/>
            </p:cNvSpPr>
            <p:nvPr/>
          </p:nvSpPr>
          <p:spPr bwMode="auto">
            <a:xfrm>
              <a:off x="6046295"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nvGrpSpPr>
            <p:cNvPr id="1044" name="组合 1043"/>
            <p:cNvGrpSpPr/>
            <p:nvPr/>
          </p:nvGrpSpPr>
          <p:grpSpPr>
            <a:xfrm>
              <a:off x="-1223381" y="3166398"/>
              <a:ext cx="14258915" cy="2254150"/>
              <a:chOff x="-1223381" y="3166398"/>
              <a:chExt cx="14258915" cy="2254150"/>
            </a:xfrm>
            <a:grpFill/>
          </p:grpSpPr>
          <p:sp>
            <p:nvSpPr>
              <p:cNvPr id="1031" name="Freeform 86"/>
              <p:cNvSpPr>
                <a:spLocks noEditPoints="1"/>
              </p:cNvSpPr>
              <p:nvPr/>
            </p:nvSpPr>
            <p:spPr bwMode="auto">
              <a:xfrm>
                <a:off x="1712982" y="3166398"/>
                <a:ext cx="8801914" cy="2254150"/>
              </a:xfrm>
              <a:custGeom>
                <a:avLst/>
                <a:gdLst>
                  <a:gd name="T0" fmla="*/ 533 w 533"/>
                  <a:gd name="T1" fmla="*/ 71 h 136"/>
                  <a:gd name="T2" fmla="*/ 529 w 533"/>
                  <a:gd name="T3" fmla="*/ 71 h 136"/>
                  <a:gd name="T4" fmla="*/ 465 w 533"/>
                  <a:gd name="T5" fmla="*/ 132 h 136"/>
                  <a:gd name="T6" fmla="*/ 401 w 533"/>
                  <a:gd name="T7" fmla="*/ 74 h 136"/>
                  <a:gd name="T8" fmla="*/ 397 w 533"/>
                  <a:gd name="T9" fmla="*/ 74 h 136"/>
                  <a:gd name="T10" fmla="*/ 465 w 533"/>
                  <a:gd name="T11" fmla="*/ 136 h 136"/>
                  <a:gd name="T12" fmla="*/ 533 w 533"/>
                  <a:gd name="T13" fmla="*/ 71 h 136"/>
                  <a:gd name="T14" fmla="*/ 399 w 533"/>
                  <a:gd name="T15" fmla="*/ 55 h 136"/>
                  <a:gd name="T16" fmla="*/ 332 w 533"/>
                  <a:gd name="T17" fmla="*/ 0 h 136"/>
                  <a:gd name="T18" fmla="*/ 266 w 533"/>
                  <a:gd name="T19" fmla="*/ 55 h 136"/>
                  <a:gd name="T20" fmla="*/ 269 w 533"/>
                  <a:gd name="T21" fmla="*/ 55 h 136"/>
                  <a:gd name="T22" fmla="*/ 332 w 533"/>
                  <a:gd name="T23" fmla="*/ 4 h 136"/>
                  <a:gd name="T24" fmla="*/ 396 w 533"/>
                  <a:gd name="T25" fmla="*/ 55 h 136"/>
                  <a:gd name="T26" fmla="*/ 399 w 533"/>
                  <a:gd name="T27" fmla="*/ 55 h 136"/>
                  <a:gd name="T28" fmla="*/ 264 w 533"/>
                  <a:gd name="T29" fmla="*/ 74 h 136"/>
                  <a:gd name="T30" fmla="*/ 200 w 533"/>
                  <a:gd name="T31" fmla="*/ 132 h 136"/>
                  <a:gd name="T32" fmla="*/ 136 w 533"/>
                  <a:gd name="T33" fmla="*/ 74 h 136"/>
                  <a:gd name="T34" fmla="*/ 132 w 533"/>
                  <a:gd name="T35" fmla="*/ 74 h 136"/>
                  <a:gd name="T36" fmla="*/ 200 w 533"/>
                  <a:gd name="T37" fmla="*/ 136 h 136"/>
                  <a:gd name="T38" fmla="*/ 268 w 533"/>
                  <a:gd name="T39" fmla="*/ 74 h 136"/>
                  <a:gd name="T40" fmla="*/ 264 w 533"/>
                  <a:gd name="T41" fmla="*/ 74 h 136"/>
                  <a:gd name="T42" fmla="*/ 134 w 533"/>
                  <a:gd name="T43" fmla="*/ 55 h 136"/>
                  <a:gd name="T44" fmla="*/ 68 w 533"/>
                  <a:gd name="T45" fmla="*/ 0 h 136"/>
                  <a:gd name="T46" fmla="*/ 0 w 533"/>
                  <a:gd name="T47" fmla="*/ 65 h 136"/>
                  <a:gd name="T48" fmla="*/ 3 w 533"/>
                  <a:gd name="T49" fmla="*/ 65 h 136"/>
                  <a:gd name="T50" fmla="*/ 68 w 533"/>
                  <a:gd name="T51" fmla="*/ 4 h 136"/>
                  <a:gd name="T52" fmla="*/ 131 w 533"/>
                  <a:gd name="T53" fmla="*/ 55 h 136"/>
                  <a:gd name="T54" fmla="*/ 134 w 533"/>
                  <a:gd name="T55" fmla="*/ 5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3" h="136">
                    <a:moveTo>
                      <a:pt x="533" y="71"/>
                    </a:moveTo>
                    <a:cubicBezTo>
                      <a:pt x="529" y="71"/>
                      <a:pt x="529" y="71"/>
                      <a:pt x="529" y="71"/>
                    </a:cubicBezTo>
                    <a:cubicBezTo>
                      <a:pt x="528" y="105"/>
                      <a:pt x="499" y="132"/>
                      <a:pt x="465" y="132"/>
                    </a:cubicBezTo>
                    <a:cubicBezTo>
                      <a:pt x="431" y="132"/>
                      <a:pt x="404" y="107"/>
                      <a:pt x="401" y="74"/>
                    </a:cubicBezTo>
                    <a:cubicBezTo>
                      <a:pt x="397" y="74"/>
                      <a:pt x="397" y="74"/>
                      <a:pt x="397" y="74"/>
                    </a:cubicBezTo>
                    <a:cubicBezTo>
                      <a:pt x="400" y="109"/>
                      <a:pt x="429" y="136"/>
                      <a:pt x="465" y="136"/>
                    </a:cubicBezTo>
                    <a:cubicBezTo>
                      <a:pt x="501" y="136"/>
                      <a:pt x="531" y="107"/>
                      <a:pt x="533" y="71"/>
                    </a:cubicBezTo>
                    <a:close/>
                    <a:moveTo>
                      <a:pt x="399" y="55"/>
                    </a:moveTo>
                    <a:cubicBezTo>
                      <a:pt x="393" y="24"/>
                      <a:pt x="366" y="0"/>
                      <a:pt x="332" y="0"/>
                    </a:cubicBezTo>
                    <a:cubicBezTo>
                      <a:pt x="299" y="0"/>
                      <a:pt x="272" y="24"/>
                      <a:pt x="266" y="55"/>
                    </a:cubicBezTo>
                    <a:cubicBezTo>
                      <a:pt x="269" y="55"/>
                      <a:pt x="269" y="55"/>
                      <a:pt x="269" y="55"/>
                    </a:cubicBezTo>
                    <a:cubicBezTo>
                      <a:pt x="275" y="26"/>
                      <a:pt x="301" y="4"/>
                      <a:pt x="332" y="4"/>
                    </a:cubicBezTo>
                    <a:cubicBezTo>
                      <a:pt x="364" y="4"/>
                      <a:pt x="390" y="26"/>
                      <a:pt x="396" y="55"/>
                    </a:cubicBezTo>
                    <a:lnTo>
                      <a:pt x="399" y="55"/>
                    </a:lnTo>
                    <a:close/>
                    <a:moveTo>
                      <a:pt x="264" y="74"/>
                    </a:moveTo>
                    <a:cubicBezTo>
                      <a:pt x="261" y="107"/>
                      <a:pt x="233" y="132"/>
                      <a:pt x="200" y="132"/>
                    </a:cubicBezTo>
                    <a:cubicBezTo>
                      <a:pt x="167" y="132"/>
                      <a:pt x="139" y="107"/>
                      <a:pt x="136" y="74"/>
                    </a:cubicBezTo>
                    <a:cubicBezTo>
                      <a:pt x="132" y="74"/>
                      <a:pt x="132" y="74"/>
                      <a:pt x="132" y="74"/>
                    </a:cubicBezTo>
                    <a:cubicBezTo>
                      <a:pt x="136" y="109"/>
                      <a:pt x="165" y="136"/>
                      <a:pt x="200" y="136"/>
                    </a:cubicBezTo>
                    <a:cubicBezTo>
                      <a:pt x="235" y="136"/>
                      <a:pt x="264" y="109"/>
                      <a:pt x="268" y="74"/>
                    </a:cubicBezTo>
                    <a:lnTo>
                      <a:pt x="264" y="74"/>
                    </a:lnTo>
                    <a:close/>
                    <a:moveTo>
                      <a:pt x="134" y="55"/>
                    </a:moveTo>
                    <a:cubicBezTo>
                      <a:pt x="128" y="24"/>
                      <a:pt x="101" y="0"/>
                      <a:pt x="68" y="0"/>
                    </a:cubicBezTo>
                    <a:cubicBezTo>
                      <a:pt x="31" y="0"/>
                      <a:pt x="1" y="29"/>
                      <a:pt x="0" y="65"/>
                    </a:cubicBezTo>
                    <a:cubicBezTo>
                      <a:pt x="3" y="65"/>
                      <a:pt x="3" y="65"/>
                      <a:pt x="3" y="65"/>
                    </a:cubicBezTo>
                    <a:cubicBezTo>
                      <a:pt x="5" y="31"/>
                      <a:pt x="33" y="4"/>
                      <a:pt x="68" y="4"/>
                    </a:cubicBezTo>
                    <a:cubicBezTo>
                      <a:pt x="99" y="4"/>
                      <a:pt x="125" y="26"/>
                      <a:pt x="131" y="55"/>
                    </a:cubicBezTo>
                    <a:lnTo>
                      <a:pt x="134"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37" name="Oval 92"/>
              <p:cNvSpPr>
                <a:spLocks noChangeArrowheads="1"/>
              </p:cNvSpPr>
              <p:nvPr/>
            </p:nvSpPr>
            <p:spPr bwMode="auto">
              <a:xfrm>
                <a:off x="8207502" y="4166217"/>
                <a:ext cx="132112" cy="13211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40" name="Rectangle 95"/>
              <p:cNvSpPr>
                <a:spLocks noChangeArrowheads="1"/>
              </p:cNvSpPr>
              <p:nvPr/>
            </p:nvSpPr>
            <p:spPr bwMode="auto">
              <a:xfrm>
                <a:off x="-1223381" y="4188392"/>
                <a:ext cx="2950502"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41" name="Rectangle 96"/>
              <p:cNvSpPr>
                <a:spLocks noChangeArrowheads="1"/>
              </p:cNvSpPr>
              <p:nvPr/>
            </p:nvSpPr>
            <p:spPr bwMode="auto">
              <a:xfrm>
                <a:off x="10453555" y="4299599"/>
                <a:ext cx="2581979" cy="534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sp>
        <p:nvSpPr>
          <p:cNvPr id="116" name="TextBox 115"/>
          <p:cNvSpPr txBox="1"/>
          <p:nvPr/>
        </p:nvSpPr>
        <p:spPr>
          <a:xfrm>
            <a:off x="1940348" y="3996166"/>
            <a:ext cx="1443840"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125" name="TextBox 124"/>
          <p:cNvSpPr txBox="1"/>
          <p:nvPr/>
        </p:nvSpPr>
        <p:spPr>
          <a:xfrm>
            <a:off x="3284105" y="1857360"/>
            <a:ext cx="1443840"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128" name="TextBox 127"/>
          <p:cNvSpPr txBox="1"/>
          <p:nvPr/>
        </p:nvSpPr>
        <p:spPr>
          <a:xfrm>
            <a:off x="5789096" y="1857360"/>
            <a:ext cx="1443840"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3" name="组合 2"/>
          <p:cNvGrpSpPr/>
          <p:nvPr/>
        </p:nvGrpSpPr>
        <p:grpSpPr>
          <a:xfrm>
            <a:off x="3515131" y="2386379"/>
            <a:ext cx="967976" cy="967976"/>
            <a:chOff x="4686046" y="3181838"/>
            <a:chExt cx="1290635" cy="1290635"/>
          </a:xfrm>
        </p:grpSpPr>
        <p:sp>
          <p:nvSpPr>
            <p:cNvPr id="1032" name="Oval 87"/>
            <p:cNvSpPr>
              <a:spLocks noChangeArrowheads="1"/>
            </p:cNvSpPr>
            <p:nvPr/>
          </p:nvSpPr>
          <p:spPr bwMode="auto">
            <a:xfrm>
              <a:off x="4686046" y="3181838"/>
              <a:ext cx="1290635" cy="1290635"/>
            </a:xfrm>
            <a:prstGeom prst="ellipse">
              <a:avLst/>
            </a:prstGeom>
            <a:solidFill>
              <a:srgbClr val="C00000"/>
            </a:solidFill>
            <a:ln w="2"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2" name="Freeform 44"/>
            <p:cNvSpPr>
              <a:spLocks noEditPoints="1"/>
            </p:cNvSpPr>
            <p:nvPr/>
          </p:nvSpPr>
          <p:spPr bwMode="auto">
            <a:xfrm>
              <a:off x="4943211" y="3521659"/>
              <a:ext cx="744244" cy="64809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lumMod val="95000"/>
              </a:schemeClr>
            </a:solidFill>
            <a:ln>
              <a:noFill/>
            </a:ln>
          </p:spPr>
          <p:txBody>
            <a:bodyPr vert="horz" wrap="square" lIns="60761" tIns="30380" rIns="60761" bIns="3038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nvGrpSpPr>
          <p:cNvPr id="4" name="组合 3"/>
          <p:cNvGrpSpPr/>
          <p:nvPr/>
        </p:nvGrpSpPr>
        <p:grpSpPr>
          <a:xfrm>
            <a:off x="4715227" y="2386379"/>
            <a:ext cx="967976" cy="967976"/>
            <a:chOff x="6286175" y="3181838"/>
            <a:chExt cx="1290635" cy="1290635"/>
          </a:xfrm>
        </p:grpSpPr>
        <p:sp>
          <p:nvSpPr>
            <p:cNvPr id="1033" name="Oval 88"/>
            <p:cNvSpPr>
              <a:spLocks noChangeArrowheads="1"/>
            </p:cNvSpPr>
            <p:nvPr/>
          </p:nvSpPr>
          <p:spPr bwMode="auto">
            <a:xfrm>
              <a:off x="6286175" y="3181838"/>
              <a:ext cx="1290635" cy="1290635"/>
            </a:xfrm>
            <a:prstGeom prst="ellipse">
              <a:avLst/>
            </a:prstGeom>
            <a:solidFill>
              <a:srgbClr val="C00000"/>
            </a:solidFill>
            <a:ln w="2"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3" name="Freeform 6"/>
            <p:cNvSpPr>
              <a:spLocks noEditPoints="1"/>
            </p:cNvSpPr>
            <p:nvPr/>
          </p:nvSpPr>
          <p:spPr bwMode="auto">
            <a:xfrm>
              <a:off x="6513658" y="3467308"/>
              <a:ext cx="848984" cy="533412"/>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chemeClr val="bg1">
                <a:lumMod val="95000"/>
              </a:schemeClr>
            </a:solidFill>
            <a:ln>
              <a:noFill/>
            </a:ln>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nvGrpSpPr>
          <p:cNvPr id="6" name="组合 5"/>
          <p:cNvGrpSpPr/>
          <p:nvPr/>
        </p:nvGrpSpPr>
        <p:grpSpPr>
          <a:xfrm>
            <a:off x="5940051" y="2386379"/>
            <a:ext cx="967976" cy="967976"/>
            <a:chOff x="7919273" y="3181838"/>
            <a:chExt cx="1290635" cy="1290635"/>
          </a:xfrm>
        </p:grpSpPr>
        <p:sp>
          <p:nvSpPr>
            <p:cNvPr id="1034" name="Oval 89"/>
            <p:cNvSpPr>
              <a:spLocks noChangeArrowheads="1"/>
            </p:cNvSpPr>
            <p:nvPr/>
          </p:nvSpPr>
          <p:spPr bwMode="auto">
            <a:xfrm>
              <a:off x="7919273" y="3181838"/>
              <a:ext cx="1290635" cy="1290635"/>
            </a:xfrm>
            <a:prstGeom prst="ellipse">
              <a:avLst/>
            </a:prstGeom>
            <a:solidFill>
              <a:srgbClr val="C00000"/>
            </a:solidFill>
            <a:ln w="2"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4" name="Freeform 45"/>
            <p:cNvSpPr>
              <a:spLocks noEditPoints="1"/>
            </p:cNvSpPr>
            <p:nvPr/>
          </p:nvSpPr>
          <p:spPr bwMode="auto">
            <a:xfrm>
              <a:off x="8295761" y="3462502"/>
              <a:ext cx="621462" cy="690549"/>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lumMod val="95000"/>
              </a:schemeClr>
            </a:solidFill>
            <a:ln>
              <a:noFill/>
            </a:ln>
          </p:spPr>
          <p:txBody>
            <a:bodyPr vert="horz" wrap="square" lIns="60761" tIns="30380" rIns="60761" bIns="3038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nvGrpSpPr>
          <p:cNvPr id="2" name="组合 1"/>
          <p:cNvGrpSpPr/>
          <p:nvPr/>
        </p:nvGrpSpPr>
        <p:grpSpPr>
          <a:xfrm>
            <a:off x="2286611" y="2386379"/>
            <a:ext cx="977109" cy="967974"/>
            <a:chOff x="3048020" y="3181839"/>
            <a:chExt cx="1302812" cy="1290632"/>
          </a:xfrm>
        </p:grpSpPr>
        <p:sp>
          <p:nvSpPr>
            <p:cNvPr id="1039" name="Oval 94"/>
            <p:cNvSpPr>
              <a:spLocks noChangeArrowheads="1"/>
            </p:cNvSpPr>
            <p:nvPr/>
          </p:nvSpPr>
          <p:spPr bwMode="auto">
            <a:xfrm>
              <a:off x="3048020" y="3181839"/>
              <a:ext cx="1302812" cy="1290632"/>
            </a:xfrm>
            <a:prstGeom prst="ellipse">
              <a:avLst/>
            </a:prstGeom>
            <a:solidFill>
              <a:srgbClr val="C00000"/>
            </a:solidFill>
            <a:ln w="2"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5" name="Freeform 39"/>
            <p:cNvSpPr>
              <a:spLocks noEditPoints="1"/>
            </p:cNvSpPr>
            <p:nvPr/>
          </p:nvSpPr>
          <p:spPr bwMode="auto">
            <a:xfrm>
              <a:off x="3368516" y="3483160"/>
              <a:ext cx="686595" cy="686595"/>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lumMod val="95000"/>
              </a:schemeClr>
            </a:solidFill>
            <a:ln>
              <a:noFill/>
            </a:ln>
          </p:spPr>
          <p:txBody>
            <a:bodyPr vert="horz" wrap="square" lIns="60761" tIns="30380" rIns="60761" bIns="30380"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nvGrpSpPr>
          <p:cNvPr id="7" name="组合 6"/>
          <p:cNvGrpSpPr/>
          <p:nvPr/>
        </p:nvGrpSpPr>
        <p:grpSpPr>
          <a:xfrm>
            <a:off x="3438677" y="1437624"/>
            <a:ext cx="1019715" cy="398602"/>
            <a:chOff x="4584108" y="1916832"/>
            <a:chExt cx="1359620" cy="531469"/>
          </a:xfrm>
          <a:solidFill>
            <a:srgbClr val="C00000"/>
          </a:solidFill>
        </p:grpSpPr>
        <p:grpSp>
          <p:nvGrpSpPr>
            <p:cNvPr id="5" name="组合 4"/>
            <p:cNvGrpSpPr/>
            <p:nvPr/>
          </p:nvGrpSpPr>
          <p:grpSpPr>
            <a:xfrm>
              <a:off x="4584108" y="1931917"/>
              <a:ext cx="1359620" cy="516384"/>
              <a:chOff x="4714476" y="2211252"/>
              <a:chExt cx="1359620" cy="516384"/>
            </a:xfrm>
            <a:grpFill/>
          </p:grpSpPr>
          <p:sp>
            <p:nvSpPr>
              <p:cNvPr id="75" name="等腰三角形 74"/>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74" name="TextBox 73"/>
              <p:cNvSpPr txBox="1"/>
              <p:nvPr/>
            </p:nvSpPr>
            <p:spPr>
              <a:xfrm>
                <a:off x="4714476" y="2211252"/>
                <a:ext cx="1359620" cy="415499"/>
              </a:xfrm>
              <a:prstGeom prst="rect">
                <a:avLst/>
              </a:prstGeom>
              <a:grpFill/>
            </p:spPr>
            <p:txBody>
              <a:bodyPr wrap="square" rtlCol="0" anchor="ctr">
                <a:spAutoFit/>
              </a:bodyPr>
              <a:lstStyle/>
              <a:p>
                <a:pPr algn="just" defTabSz="685800" fontAlgn="auto">
                  <a:spcBef>
                    <a:spcPts val="0"/>
                  </a:spcBef>
                  <a:spcAft>
                    <a:spcPts val="0"/>
                  </a:spcAft>
                </a:pPr>
                <a:endParaRPr lang="zh-CN" altLang="en-US" sz="1425" dirty="0">
                  <a:solidFill>
                    <a:srgbClr val="001B36"/>
                  </a:solidFill>
                  <a:latin typeface="Calibri" panose="020F0502020204030204"/>
                </a:endParaRPr>
              </a:p>
            </p:txBody>
          </p:sp>
        </p:grpSp>
        <p:sp>
          <p:nvSpPr>
            <p:cNvPr id="126" name="TextBox 125"/>
            <p:cNvSpPr txBox="1"/>
            <p:nvPr/>
          </p:nvSpPr>
          <p:spPr>
            <a:xfrm>
              <a:off x="4661201" y="1916832"/>
              <a:ext cx="1257939" cy="461665"/>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sz="1500" dirty="0">
                  <a:solidFill>
                    <a:prstClr val="white"/>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8" name="组合 7"/>
          <p:cNvGrpSpPr/>
          <p:nvPr/>
        </p:nvGrpSpPr>
        <p:grpSpPr>
          <a:xfrm>
            <a:off x="6080354" y="1437624"/>
            <a:ext cx="1019715" cy="398602"/>
            <a:chOff x="8106345" y="1916832"/>
            <a:chExt cx="1359620" cy="531469"/>
          </a:xfrm>
          <a:solidFill>
            <a:srgbClr val="C00000"/>
          </a:solidFill>
        </p:grpSpPr>
        <p:grpSp>
          <p:nvGrpSpPr>
            <p:cNvPr id="77" name="组合 76"/>
            <p:cNvGrpSpPr/>
            <p:nvPr/>
          </p:nvGrpSpPr>
          <p:grpSpPr>
            <a:xfrm>
              <a:off x="8106345" y="1931917"/>
              <a:ext cx="1359620" cy="516384"/>
              <a:chOff x="4714476" y="2211252"/>
              <a:chExt cx="1359620" cy="516384"/>
            </a:xfrm>
            <a:grpFill/>
          </p:grpSpPr>
          <p:sp>
            <p:nvSpPr>
              <p:cNvPr id="78" name="等腰三角形 77"/>
              <p:cNvSpPr/>
              <p:nvPr/>
            </p:nvSpPr>
            <p:spPr>
              <a:xfrm rot="10800000">
                <a:off x="5813900" y="25706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79" name="TextBox 78"/>
              <p:cNvSpPr txBox="1"/>
              <p:nvPr/>
            </p:nvSpPr>
            <p:spPr>
              <a:xfrm>
                <a:off x="4714476" y="2211252"/>
                <a:ext cx="1359620" cy="415499"/>
              </a:xfrm>
              <a:prstGeom prst="rect">
                <a:avLst/>
              </a:prstGeom>
              <a:grpFill/>
            </p:spPr>
            <p:txBody>
              <a:bodyPr wrap="square" rtlCol="0" anchor="ctr">
                <a:spAutoFit/>
              </a:bodyPr>
              <a:lstStyle/>
              <a:p>
                <a:pPr algn="just" defTabSz="685800" fontAlgn="auto">
                  <a:spcBef>
                    <a:spcPts val="0"/>
                  </a:spcBef>
                  <a:spcAft>
                    <a:spcPts val="0"/>
                  </a:spcAft>
                </a:pPr>
                <a:endParaRPr lang="zh-CN" altLang="en-US" sz="1425" dirty="0">
                  <a:solidFill>
                    <a:srgbClr val="001B36"/>
                  </a:solidFill>
                  <a:latin typeface="Calibri" panose="020F0502020204030204"/>
                </a:endParaRPr>
              </a:p>
            </p:txBody>
          </p:sp>
        </p:grpSp>
        <p:sp>
          <p:nvSpPr>
            <p:cNvPr id="80" name="TextBox 79"/>
            <p:cNvSpPr txBox="1"/>
            <p:nvPr/>
          </p:nvSpPr>
          <p:spPr>
            <a:xfrm>
              <a:off x="8183438" y="1916832"/>
              <a:ext cx="1257939" cy="461665"/>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sz="1500" dirty="0">
                  <a:solidFill>
                    <a:prstClr val="white"/>
                  </a:solidFill>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10" name="组合 9"/>
          <p:cNvGrpSpPr/>
          <p:nvPr/>
        </p:nvGrpSpPr>
        <p:grpSpPr>
          <a:xfrm>
            <a:off x="2176644" y="3495221"/>
            <a:ext cx="1019715" cy="414729"/>
            <a:chOff x="2901398" y="4660291"/>
            <a:chExt cx="1359620" cy="552972"/>
          </a:xfrm>
          <a:solidFill>
            <a:srgbClr val="C00000"/>
          </a:solidFill>
        </p:grpSpPr>
        <p:grpSp>
          <p:nvGrpSpPr>
            <p:cNvPr id="81" name="组合 80"/>
            <p:cNvGrpSpPr/>
            <p:nvPr/>
          </p:nvGrpSpPr>
          <p:grpSpPr>
            <a:xfrm rot="10800000" flipH="1">
              <a:off x="2901398" y="4660291"/>
              <a:ext cx="1359620" cy="552280"/>
              <a:chOff x="4714476" y="2211252"/>
              <a:chExt cx="1359620" cy="552280"/>
            </a:xfrm>
            <a:grpFill/>
          </p:grpSpPr>
          <p:sp>
            <p:nvSpPr>
              <p:cNvPr id="82" name="等腰三角形 81"/>
              <p:cNvSpPr/>
              <p:nvPr/>
            </p:nvSpPr>
            <p:spPr>
              <a:xfrm rot="10800000">
                <a:off x="5799124" y="2606521"/>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3" name="TextBox 82"/>
              <p:cNvSpPr txBox="1"/>
              <p:nvPr/>
            </p:nvSpPr>
            <p:spPr>
              <a:xfrm>
                <a:off x="4714476" y="2211252"/>
                <a:ext cx="1359620" cy="415499"/>
              </a:xfrm>
              <a:prstGeom prst="rect">
                <a:avLst/>
              </a:prstGeom>
              <a:grpFill/>
            </p:spPr>
            <p:txBody>
              <a:bodyPr wrap="square" rtlCol="0" anchor="ctr">
                <a:spAutoFit/>
              </a:bodyPr>
              <a:lstStyle/>
              <a:p>
                <a:pPr algn="just" defTabSz="685800" fontAlgn="auto">
                  <a:spcBef>
                    <a:spcPts val="0"/>
                  </a:spcBef>
                  <a:spcAft>
                    <a:spcPts val="0"/>
                  </a:spcAft>
                </a:pPr>
                <a:endParaRPr lang="zh-CN" altLang="en-US" sz="1425" dirty="0">
                  <a:solidFill>
                    <a:srgbClr val="001B36"/>
                  </a:solidFill>
                  <a:latin typeface="Calibri" panose="020F0502020204030204"/>
                </a:endParaRPr>
              </a:p>
            </p:txBody>
          </p:sp>
        </p:grpSp>
        <p:sp>
          <p:nvSpPr>
            <p:cNvPr id="84" name="TextBox 83"/>
            <p:cNvSpPr txBox="1"/>
            <p:nvPr/>
          </p:nvSpPr>
          <p:spPr>
            <a:xfrm>
              <a:off x="2952238" y="4751598"/>
              <a:ext cx="1257939" cy="461665"/>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sz="1500" dirty="0">
                  <a:solidFill>
                    <a:prstClr val="white"/>
                  </a:solidFill>
                  <a:latin typeface="微软雅黑" panose="020B0503020204020204" pitchFamily="34" charset="-122"/>
                  <a:ea typeface="微软雅黑" panose="020B0503020204020204" pitchFamily="34" charset="-122"/>
                  <a:cs typeface="华文黑体" pitchFamily="2" charset="-122"/>
                </a:rPr>
                <a:t>添加标题</a:t>
              </a:r>
            </a:p>
          </p:txBody>
        </p:sp>
      </p:grpSp>
      <p:sp>
        <p:nvSpPr>
          <p:cNvPr id="85" name="TextBox 84"/>
          <p:cNvSpPr txBox="1"/>
          <p:nvPr/>
        </p:nvSpPr>
        <p:spPr>
          <a:xfrm>
            <a:off x="4440800" y="3995785"/>
            <a:ext cx="1443840"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grpSp>
        <p:nvGrpSpPr>
          <p:cNvPr id="9" name="组合 8"/>
          <p:cNvGrpSpPr/>
          <p:nvPr/>
        </p:nvGrpSpPr>
        <p:grpSpPr>
          <a:xfrm>
            <a:off x="4677097" y="3512237"/>
            <a:ext cx="1029029" cy="396813"/>
            <a:chOff x="6235335" y="4682979"/>
            <a:chExt cx="1372039" cy="529084"/>
          </a:xfrm>
          <a:solidFill>
            <a:srgbClr val="C00000"/>
          </a:solidFill>
        </p:grpSpPr>
        <p:grpSp>
          <p:nvGrpSpPr>
            <p:cNvPr id="86" name="组合 85"/>
            <p:cNvGrpSpPr/>
            <p:nvPr/>
          </p:nvGrpSpPr>
          <p:grpSpPr>
            <a:xfrm rot="10800000" flipH="1">
              <a:off x="6235335" y="4682979"/>
              <a:ext cx="1359620" cy="529084"/>
              <a:chOff x="4714476" y="2211252"/>
              <a:chExt cx="1359620" cy="529084"/>
            </a:xfrm>
            <a:grpFill/>
          </p:grpSpPr>
          <p:sp>
            <p:nvSpPr>
              <p:cNvPr id="87" name="等腰三角形 86"/>
              <p:cNvSpPr/>
              <p:nvPr/>
            </p:nvSpPr>
            <p:spPr>
              <a:xfrm rot="10800000">
                <a:off x="5813900" y="2583325"/>
                <a:ext cx="224131" cy="1570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8" name="TextBox 87"/>
              <p:cNvSpPr txBox="1"/>
              <p:nvPr/>
            </p:nvSpPr>
            <p:spPr>
              <a:xfrm>
                <a:off x="4714476" y="2211252"/>
                <a:ext cx="1359620" cy="415499"/>
              </a:xfrm>
              <a:prstGeom prst="rect">
                <a:avLst/>
              </a:prstGeom>
              <a:grpFill/>
            </p:spPr>
            <p:txBody>
              <a:bodyPr wrap="square" rtlCol="0" anchor="ctr">
                <a:spAutoFit/>
              </a:bodyPr>
              <a:lstStyle/>
              <a:p>
                <a:pPr algn="just" defTabSz="685800" fontAlgn="auto">
                  <a:spcBef>
                    <a:spcPts val="0"/>
                  </a:spcBef>
                  <a:spcAft>
                    <a:spcPts val="0"/>
                  </a:spcAft>
                </a:pPr>
                <a:endParaRPr lang="zh-CN" altLang="en-US" sz="1425" dirty="0">
                  <a:solidFill>
                    <a:srgbClr val="001B36"/>
                  </a:solidFill>
                  <a:latin typeface="Calibri" panose="020F0502020204030204"/>
                </a:endParaRPr>
              </a:p>
            </p:txBody>
          </p:sp>
        </p:grpSp>
        <p:sp>
          <p:nvSpPr>
            <p:cNvPr id="89" name="TextBox 88"/>
            <p:cNvSpPr txBox="1"/>
            <p:nvPr/>
          </p:nvSpPr>
          <p:spPr>
            <a:xfrm>
              <a:off x="6349435" y="4729582"/>
              <a:ext cx="1257939" cy="461665"/>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sz="1500" dirty="0">
                  <a:solidFill>
                    <a:prstClr val="white"/>
                  </a:solidFill>
                  <a:latin typeface="微软雅黑" panose="020B0503020204020204" pitchFamily="34" charset="-122"/>
                  <a:ea typeface="微软雅黑" panose="020B0503020204020204" pitchFamily="34" charset="-122"/>
                  <a:cs typeface="华文黑体"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wipe(left)">
                                      <p:cBhvr>
                                        <p:cTn id="7" dur="1000"/>
                                        <p:tgtEl>
                                          <p:spTgt spid="104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300"/>
                                        <p:tgtEl>
                                          <p:spTgt spid="10"/>
                                        </p:tgtEl>
                                      </p:cBhvr>
                                    </p:animEffect>
                                    <p:anim calcmode="lin" valueType="num">
                                      <p:cBhvr>
                                        <p:cTn id="36" dur="300" fill="hold"/>
                                        <p:tgtEl>
                                          <p:spTgt spid="10"/>
                                        </p:tgtEl>
                                        <p:attrNameLst>
                                          <p:attrName>ppt_x</p:attrName>
                                        </p:attrNameLst>
                                      </p:cBhvr>
                                      <p:tavLst>
                                        <p:tav tm="0">
                                          <p:val>
                                            <p:strVal val="#ppt_x"/>
                                          </p:val>
                                        </p:tav>
                                        <p:tav tm="100000">
                                          <p:val>
                                            <p:strVal val="#ppt_x"/>
                                          </p:val>
                                        </p:tav>
                                      </p:tavLst>
                                    </p:anim>
                                    <p:anim calcmode="lin" valueType="num">
                                      <p:cBhvr>
                                        <p:cTn id="37" dur="30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fade">
                                      <p:cBhvr>
                                        <p:cTn id="41" dur="300"/>
                                        <p:tgtEl>
                                          <p:spTgt spid="116"/>
                                        </p:tgtEl>
                                      </p:cBhvr>
                                    </p:animEffect>
                                    <p:anim calcmode="lin" valueType="num">
                                      <p:cBhvr>
                                        <p:cTn id="42" dur="300" fill="hold"/>
                                        <p:tgtEl>
                                          <p:spTgt spid="116"/>
                                        </p:tgtEl>
                                        <p:attrNameLst>
                                          <p:attrName>ppt_x</p:attrName>
                                        </p:attrNameLst>
                                      </p:cBhvr>
                                      <p:tavLst>
                                        <p:tav tm="0">
                                          <p:val>
                                            <p:strVal val="#ppt_x"/>
                                          </p:val>
                                        </p:tav>
                                        <p:tav tm="100000">
                                          <p:val>
                                            <p:strVal val="#ppt_x"/>
                                          </p:val>
                                        </p:tav>
                                      </p:tavLst>
                                    </p:anim>
                                    <p:anim calcmode="lin" valueType="num">
                                      <p:cBhvr>
                                        <p:cTn id="43" dur="300" fill="hold"/>
                                        <p:tgtEl>
                                          <p:spTgt spid="116"/>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7"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300"/>
                                        <p:tgtEl>
                                          <p:spTgt spid="7"/>
                                        </p:tgtEl>
                                      </p:cBhvr>
                                    </p:animEffect>
                                    <p:anim calcmode="lin" valueType="num">
                                      <p:cBhvr>
                                        <p:cTn id="48" dur="300" fill="hold"/>
                                        <p:tgtEl>
                                          <p:spTgt spid="7"/>
                                        </p:tgtEl>
                                        <p:attrNameLst>
                                          <p:attrName>ppt_x</p:attrName>
                                        </p:attrNameLst>
                                      </p:cBhvr>
                                      <p:tavLst>
                                        <p:tav tm="0">
                                          <p:val>
                                            <p:strVal val="#ppt_x"/>
                                          </p:val>
                                        </p:tav>
                                        <p:tav tm="100000">
                                          <p:val>
                                            <p:strVal val="#ppt_x"/>
                                          </p:val>
                                        </p:tav>
                                      </p:tavLst>
                                    </p:anim>
                                    <p:anim calcmode="lin" valueType="num">
                                      <p:cBhvr>
                                        <p:cTn id="49" dur="30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7" presetClass="entr" presetSubtype="0" fill="hold" grpId="0" nodeType="afterEffect">
                                  <p:stCondLst>
                                    <p:cond delay="0"/>
                                  </p:stCondLst>
                                  <p:childTnLst>
                                    <p:set>
                                      <p:cBhvr>
                                        <p:cTn id="52" dur="1" fill="hold">
                                          <p:stCondLst>
                                            <p:cond delay="0"/>
                                          </p:stCondLst>
                                        </p:cTn>
                                        <p:tgtEl>
                                          <p:spTgt spid="125"/>
                                        </p:tgtEl>
                                        <p:attrNameLst>
                                          <p:attrName>style.visibility</p:attrName>
                                        </p:attrNameLst>
                                      </p:cBhvr>
                                      <p:to>
                                        <p:strVal val="visible"/>
                                      </p:to>
                                    </p:set>
                                    <p:animEffect transition="in" filter="fade">
                                      <p:cBhvr>
                                        <p:cTn id="53" dur="300"/>
                                        <p:tgtEl>
                                          <p:spTgt spid="125"/>
                                        </p:tgtEl>
                                      </p:cBhvr>
                                    </p:animEffect>
                                    <p:anim calcmode="lin" valueType="num">
                                      <p:cBhvr>
                                        <p:cTn id="54" dur="300" fill="hold"/>
                                        <p:tgtEl>
                                          <p:spTgt spid="125"/>
                                        </p:tgtEl>
                                        <p:attrNameLst>
                                          <p:attrName>ppt_x</p:attrName>
                                        </p:attrNameLst>
                                      </p:cBhvr>
                                      <p:tavLst>
                                        <p:tav tm="0">
                                          <p:val>
                                            <p:strVal val="#ppt_x"/>
                                          </p:val>
                                        </p:tav>
                                        <p:tav tm="100000">
                                          <p:val>
                                            <p:strVal val="#ppt_x"/>
                                          </p:val>
                                        </p:tav>
                                      </p:tavLst>
                                    </p:anim>
                                    <p:anim calcmode="lin" valueType="num">
                                      <p:cBhvr>
                                        <p:cTn id="55" dur="300" fill="hold"/>
                                        <p:tgtEl>
                                          <p:spTgt spid="125"/>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300"/>
                                        <p:tgtEl>
                                          <p:spTgt spid="9"/>
                                        </p:tgtEl>
                                      </p:cBhvr>
                                    </p:animEffect>
                                    <p:anim calcmode="lin" valueType="num">
                                      <p:cBhvr>
                                        <p:cTn id="60" dur="300" fill="hold"/>
                                        <p:tgtEl>
                                          <p:spTgt spid="9"/>
                                        </p:tgtEl>
                                        <p:attrNameLst>
                                          <p:attrName>ppt_x</p:attrName>
                                        </p:attrNameLst>
                                      </p:cBhvr>
                                      <p:tavLst>
                                        <p:tav tm="0">
                                          <p:val>
                                            <p:strVal val="#ppt_x"/>
                                          </p:val>
                                        </p:tav>
                                        <p:tav tm="100000">
                                          <p:val>
                                            <p:strVal val="#ppt_x"/>
                                          </p:val>
                                        </p:tav>
                                      </p:tavLst>
                                    </p:anim>
                                    <p:anim calcmode="lin" valueType="num">
                                      <p:cBhvr>
                                        <p:cTn id="61" dur="30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300"/>
                                        <p:tgtEl>
                                          <p:spTgt spid="85"/>
                                        </p:tgtEl>
                                      </p:cBhvr>
                                    </p:animEffect>
                                    <p:anim calcmode="lin" valueType="num">
                                      <p:cBhvr>
                                        <p:cTn id="66" dur="300" fill="hold"/>
                                        <p:tgtEl>
                                          <p:spTgt spid="85"/>
                                        </p:tgtEl>
                                        <p:attrNameLst>
                                          <p:attrName>ppt_x</p:attrName>
                                        </p:attrNameLst>
                                      </p:cBhvr>
                                      <p:tavLst>
                                        <p:tav tm="0">
                                          <p:val>
                                            <p:strVal val="#ppt_x"/>
                                          </p:val>
                                        </p:tav>
                                        <p:tav tm="100000">
                                          <p:val>
                                            <p:strVal val="#ppt_x"/>
                                          </p:val>
                                        </p:tav>
                                      </p:tavLst>
                                    </p:anim>
                                    <p:anim calcmode="lin" valueType="num">
                                      <p:cBhvr>
                                        <p:cTn id="67" dur="300" fill="hold"/>
                                        <p:tgtEl>
                                          <p:spTgt spid="85"/>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7" presetClass="entr" presetSubtype="0" fill="hold"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300"/>
                                        <p:tgtEl>
                                          <p:spTgt spid="8"/>
                                        </p:tgtEl>
                                      </p:cBhvr>
                                    </p:animEffect>
                                    <p:anim calcmode="lin" valueType="num">
                                      <p:cBhvr>
                                        <p:cTn id="72" dur="300" fill="hold"/>
                                        <p:tgtEl>
                                          <p:spTgt spid="8"/>
                                        </p:tgtEl>
                                        <p:attrNameLst>
                                          <p:attrName>ppt_x</p:attrName>
                                        </p:attrNameLst>
                                      </p:cBhvr>
                                      <p:tavLst>
                                        <p:tav tm="0">
                                          <p:val>
                                            <p:strVal val="#ppt_x"/>
                                          </p:val>
                                        </p:tav>
                                        <p:tav tm="100000">
                                          <p:val>
                                            <p:strVal val="#ppt_x"/>
                                          </p:val>
                                        </p:tav>
                                      </p:tavLst>
                                    </p:anim>
                                    <p:anim calcmode="lin" valueType="num">
                                      <p:cBhvr>
                                        <p:cTn id="73" dur="300" fill="hold"/>
                                        <p:tgtEl>
                                          <p:spTgt spid="8"/>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7" presetClass="entr" presetSubtype="0" fill="hold" grpId="0" nodeType="afterEffect">
                                  <p:stCondLst>
                                    <p:cond delay="0"/>
                                  </p:stCondLst>
                                  <p:childTnLst>
                                    <p:set>
                                      <p:cBhvr>
                                        <p:cTn id="76" dur="1" fill="hold">
                                          <p:stCondLst>
                                            <p:cond delay="0"/>
                                          </p:stCondLst>
                                        </p:cTn>
                                        <p:tgtEl>
                                          <p:spTgt spid="128"/>
                                        </p:tgtEl>
                                        <p:attrNameLst>
                                          <p:attrName>style.visibility</p:attrName>
                                        </p:attrNameLst>
                                      </p:cBhvr>
                                      <p:to>
                                        <p:strVal val="visible"/>
                                      </p:to>
                                    </p:set>
                                    <p:animEffect transition="in" filter="fade">
                                      <p:cBhvr>
                                        <p:cTn id="77" dur="300"/>
                                        <p:tgtEl>
                                          <p:spTgt spid="128"/>
                                        </p:tgtEl>
                                      </p:cBhvr>
                                    </p:animEffect>
                                    <p:anim calcmode="lin" valueType="num">
                                      <p:cBhvr>
                                        <p:cTn id="78" dur="300" fill="hold"/>
                                        <p:tgtEl>
                                          <p:spTgt spid="128"/>
                                        </p:tgtEl>
                                        <p:attrNameLst>
                                          <p:attrName>ppt_x</p:attrName>
                                        </p:attrNameLst>
                                      </p:cBhvr>
                                      <p:tavLst>
                                        <p:tav tm="0">
                                          <p:val>
                                            <p:strVal val="#ppt_x"/>
                                          </p:val>
                                        </p:tav>
                                        <p:tav tm="100000">
                                          <p:val>
                                            <p:strVal val="#ppt_x"/>
                                          </p:val>
                                        </p:tav>
                                      </p:tavLst>
                                    </p:anim>
                                    <p:anim calcmode="lin" valueType="num">
                                      <p:cBhvr>
                                        <p:cTn id="79" dur="300" fill="hold"/>
                                        <p:tgtEl>
                                          <p:spTgt spid="1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5" grpId="0"/>
      <p:bldP spid="128" grpId="0"/>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3333470" y="1465334"/>
            <a:ext cx="1425662" cy="1433908"/>
            <a:chOff x="3333470" y="1465334"/>
            <a:chExt cx="1425662" cy="1433908"/>
          </a:xfrm>
        </p:grpSpPr>
        <p:sp>
          <p:nvSpPr>
            <p:cNvPr id="5" name="椭圆 75"/>
            <p:cNvSpPr/>
            <p:nvPr/>
          </p:nvSpPr>
          <p:spPr>
            <a:xfrm>
              <a:off x="3333470" y="1465334"/>
              <a:ext cx="1425662" cy="1433908"/>
            </a:xfrm>
            <a:custGeom>
              <a:avLst/>
              <a:gdLst/>
              <a:ahLst/>
              <a:cxnLst/>
              <a:rect l="l" t="t" r="r" b="b"/>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p:cNvSpPr/>
            <p:nvPr/>
          </p:nvSpPr>
          <p:spPr>
            <a:xfrm>
              <a:off x="3419872" y="2022234"/>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3" name="组合 12"/>
          <p:cNvGrpSpPr/>
          <p:nvPr/>
        </p:nvGrpSpPr>
        <p:grpSpPr>
          <a:xfrm>
            <a:off x="3095836" y="2689470"/>
            <a:ext cx="1406366" cy="1392560"/>
            <a:chOff x="3095836" y="2689470"/>
            <a:chExt cx="1406366" cy="1392560"/>
          </a:xfrm>
        </p:grpSpPr>
        <p:sp>
          <p:nvSpPr>
            <p:cNvPr id="4" name="矩形 65"/>
            <p:cNvSpPr/>
            <p:nvPr/>
          </p:nvSpPr>
          <p:spPr>
            <a:xfrm>
              <a:off x="3095836" y="2689470"/>
              <a:ext cx="1406366" cy="1392560"/>
            </a:xfrm>
            <a:custGeom>
              <a:avLst/>
              <a:gdLst/>
              <a:ahLst/>
              <a:cxnLst/>
              <a:rect l="l" t="t" r="r" b="b"/>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3419872" y="3210366"/>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2" name="组合 11"/>
          <p:cNvGrpSpPr/>
          <p:nvPr/>
        </p:nvGrpSpPr>
        <p:grpSpPr>
          <a:xfrm>
            <a:off x="4519392" y="1730510"/>
            <a:ext cx="1384756" cy="1408472"/>
            <a:chOff x="4519392" y="1730510"/>
            <a:chExt cx="1384756" cy="1408472"/>
          </a:xfrm>
        </p:grpSpPr>
        <p:sp>
          <p:nvSpPr>
            <p:cNvPr id="6" name="椭圆 76"/>
            <p:cNvSpPr/>
            <p:nvPr/>
          </p:nvSpPr>
          <p:spPr>
            <a:xfrm>
              <a:off x="4519392" y="1730510"/>
              <a:ext cx="1384756" cy="1408472"/>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4608004" y="2022234"/>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14" name="组合 13"/>
          <p:cNvGrpSpPr/>
          <p:nvPr/>
        </p:nvGrpSpPr>
        <p:grpSpPr>
          <a:xfrm>
            <a:off x="4279652" y="2913298"/>
            <a:ext cx="1401767" cy="1386644"/>
            <a:chOff x="4279652" y="2913298"/>
            <a:chExt cx="1401767" cy="1386644"/>
          </a:xfrm>
        </p:grpSpPr>
        <p:sp>
          <p:nvSpPr>
            <p:cNvPr id="3" name="椭圆 68"/>
            <p:cNvSpPr/>
            <p:nvPr/>
          </p:nvSpPr>
          <p:spPr>
            <a:xfrm>
              <a:off x="4279652" y="2913298"/>
              <a:ext cx="1401767" cy="1386644"/>
            </a:xfrm>
            <a:custGeom>
              <a:avLst/>
              <a:gdLst/>
              <a:ahLst/>
              <a:cxnLst/>
              <a:rect l="l" t="t" r="r" b="b"/>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p:cNvSpPr/>
            <p:nvPr/>
          </p:nvSpPr>
          <p:spPr>
            <a:xfrm>
              <a:off x="4608004" y="3210366"/>
              <a:ext cx="1008112"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endPar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19" name="矩形 18"/>
          <p:cNvSpPr/>
          <p:nvPr/>
        </p:nvSpPr>
        <p:spPr>
          <a:xfrm>
            <a:off x="1043609" y="1818823"/>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1043608" y="2141116"/>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7" name="矩形 26"/>
          <p:cNvSpPr/>
          <p:nvPr/>
        </p:nvSpPr>
        <p:spPr>
          <a:xfrm>
            <a:off x="1043609" y="3027290"/>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1043608" y="3349583"/>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9" name="矩形 28"/>
          <p:cNvSpPr/>
          <p:nvPr/>
        </p:nvSpPr>
        <p:spPr>
          <a:xfrm>
            <a:off x="6156176" y="1818823"/>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0" name="TextBox 29"/>
          <p:cNvSpPr txBox="1"/>
          <p:nvPr/>
        </p:nvSpPr>
        <p:spPr>
          <a:xfrm>
            <a:off x="6156175" y="2141116"/>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31" name="矩形 30"/>
          <p:cNvSpPr/>
          <p:nvPr/>
        </p:nvSpPr>
        <p:spPr>
          <a:xfrm>
            <a:off x="6156176" y="3027290"/>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04.</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2" name="TextBox 31"/>
          <p:cNvSpPr txBox="1"/>
          <p:nvPr/>
        </p:nvSpPr>
        <p:spPr>
          <a:xfrm>
            <a:off x="6156175" y="3349583"/>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75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7" presetClass="entr" presetSubtype="1" fill="hold" grpId="0" nodeType="afterEffect">
                                  <p:stCondLst>
                                    <p:cond delay="0"/>
                                  </p:stCondLst>
                                  <p:iterate type="lt">
                                    <p:tmPct val="10000"/>
                                  </p:iterate>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ppt_h/2"/>
                                          </p:val>
                                        </p:tav>
                                        <p:tav tm="100000">
                                          <p:val>
                                            <p:strVal val="#ppt_y"/>
                                          </p:val>
                                        </p:tav>
                                      </p:tavLst>
                                    </p:anim>
                                    <p:anim calcmode="lin" valueType="num">
                                      <p:cBhvr>
                                        <p:cTn id="22" dur="500" fill="hold"/>
                                        <p:tgtEl>
                                          <p:spTgt spid="19"/>
                                        </p:tgtEl>
                                        <p:attrNameLst>
                                          <p:attrName>ppt_w</p:attrName>
                                        </p:attrNameLst>
                                      </p:cBhvr>
                                      <p:tavLst>
                                        <p:tav tm="0">
                                          <p:val>
                                            <p:strVal val="#ppt_w"/>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2750"/>
                            </p:stCondLst>
                            <p:childTnLst>
                              <p:par>
                                <p:cTn id="29" presetID="17" presetClass="entr" presetSubtype="1"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ppt_x</p:attrName>
                                        </p:attrNameLst>
                                      </p:cBhvr>
                                      <p:tavLst>
                                        <p:tav tm="0">
                                          <p:val>
                                            <p:strVal val="#ppt_x"/>
                                          </p:val>
                                        </p:tav>
                                        <p:tav tm="100000">
                                          <p:val>
                                            <p:strVal val="#ppt_x"/>
                                          </p:val>
                                        </p:tav>
                                      </p:tavLst>
                                    </p:anim>
                                    <p:anim calcmode="lin" valueType="num">
                                      <p:cBhvr>
                                        <p:cTn id="32" dur="500" fill="hold"/>
                                        <p:tgtEl>
                                          <p:spTgt spid="27"/>
                                        </p:tgtEl>
                                        <p:attrNameLst>
                                          <p:attrName>ppt_y</p:attrName>
                                        </p:attrNameLst>
                                      </p:cBhvr>
                                      <p:tavLst>
                                        <p:tav tm="0">
                                          <p:val>
                                            <p:strVal val="#ppt_y-#ppt_h/2"/>
                                          </p:val>
                                        </p:tav>
                                        <p:tav tm="100000">
                                          <p:val>
                                            <p:strVal val="#ppt_y"/>
                                          </p:val>
                                        </p:tav>
                                      </p:tavLst>
                                    </p:anim>
                                    <p:anim calcmode="lin" valueType="num">
                                      <p:cBhvr>
                                        <p:cTn id="33" dur="500" fill="hold"/>
                                        <p:tgtEl>
                                          <p:spTgt spid="27"/>
                                        </p:tgtEl>
                                        <p:attrNameLst>
                                          <p:attrName>ppt_w</p:attrName>
                                        </p:attrNameLst>
                                      </p:cBhvr>
                                      <p:tavLst>
                                        <p:tav tm="0">
                                          <p:val>
                                            <p:strVal val="#ppt_w"/>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childTnLst>
                                </p:cTn>
                              </p:par>
                            </p:childTnLst>
                          </p:cTn>
                        </p:par>
                        <p:par>
                          <p:cTn id="35" fill="hold">
                            <p:stCondLst>
                              <p:cond delay="3750"/>
                            </p:stCondLst>
                            <p:childTnLst>
                              <p:par>
                                <p:cTn id="36" presetID="10" presetClass="entr" presetSubtype="0"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4250"/>
                            </p:stCondLst>
                            <p:childTnLst>
                              <p:par>
                                <p:cTn id="40" presetID="17" presetClass="entr" presetSubtype="1" fill="hold" grpId="0" nodeType="afterEffect">
                                  <p:stCondLst>
                                    <p:cond delay="0"/>
                                  </p:stCondLst>
                                  <p:iterate type="lt">
                                    <p:tmPct val="10000"/>
                                  </p:iterate>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ppt_h/2"/>
                                          </p:val>
                                        </p:tav>
                                        <p:tav tm="100000">
                                          <p:val>
                                            <p:strVal val="#ppt_y"/>
                                          </p:val>
                                        </p:tav>
                                      </p:tavLst>
                                    </p:anim>
                                    <p:anim calcmode="lin" valueType="num">
                                      <p:cBhvr>
                                        <p:cTn id="44" dur="500" fill="hold"/>
                                        <p:tgtEl>
                                          <p:spTgt spid="29"/>
                                        </p:tgtEl>
                                        <p:attrNameLst>
                                          <p:attrName>ppt_w</p:attrName>
                                        </p:attrNameLst>
                                      </p:cBhvr>
                                      <p:tavLst>
                                        <p:tav tm="0">
                                          <p:val>
                                            <p:strVal val="#ppt_w"/>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par>
                          <p:cTn id="50" fill="hold">
                            <p:stCondLst>
                              <p:cond delay="5750"/>
                            </p:stCondLst>
                            <p:childTnLst>
                              <p:par>
                                <p:cTn id="51" presetID="17" presetClass="entr" presetSubtype="1" fill="hold" grpId="0" nodeType="afterEffect">
                                  <p:stCondLst>
                                    <p:cond delay="0"/>
                                  </p:stCondLst>
                                  <p:iterate type="lt">
                                    <p:tmPct val="10000"/>
                                  </p:iterate>
                                  <p:childTnLst>
                                    <p:set>
                                      <p:cBhvr>
                                        <p:cTn id="52" dur="1" fill="hold">
                                          <p:stCondLst>
                                            <p:cond delay="0"/>
                                          </p:stCondLst>
                                        </p:cTn>
                                        <p:tgtEl>
                                          <p:spTgt spid="31"/>
                                        </p:tgtEl>
                                        <p:attrNameLst>
                                          <p:attrName>style.visibility</p:attrName>
                                        </p:attrNameLst>
                                      </p:cBhvr>
                                      <p:to>
                                        <p:strVal val="visible"/>
                                      </p:to>
                                    </p:set>
                                    <p:anim calcmode="lin" valueType="num">
                                      <p:cBhvr>
                                        <p:cTn id="53" dur="500" fill="hold"/>
                                        <p:tgtEl>
                                          <p:spTgt spid="31"/>
                                        </p:tgtEl>
                                        <p:attrNameLst>
                                          <p:attrName>ppt_x</p:attrName>
                                        </p:attrNameLst>
                                      </p:cBhvr>
                                      <p:tavLst>
                                        <p:tav tm="0">
                                          <p:val>
                                            <p:strVal val="#ppt_x"/>
                                          </p:val>
                                        </p:tav>
                                        <p:tav tm="100000">
                                          <p:val>
                                            <p:strVal val="#ppt_x"/>
                                          </p:val>
                                        </p:tav>
                                      </p:tavLst>
                                    </p:anim>
                                    <p:anim calcmode="lin" valueType="num">
                                      <p:cBhvr>
                                        <p:cTn id="54" dur="500" fill="hold"/>
                                        <p:tgtEl>
                                          <p:spTgt spid="31"/>
                                        </p:tgtEl>
                                        <p:attrNameLst>
                                          <p:attrName>ppt_y</p:attrName>
                                        </p:attrNameLst>
                                      </p:cBhvr>
                                      <p:tavLst>
                                        <p:tav tm="0">
                                          <p:val>
                                            <p:strVal val="#ppt_y-#ppt_h/2"/>
                                          </p:val>
                                        </p:tav>
                                        <p:tav tm="100000">
                                          <p:val>
                                            <p:strVal val="#ppt_y"/>
                                          </p:val>
                                        </p:tav>
                                      </p:tavLst>
                                    </p:anim>
                                    <p:anim calcmode="lin" valueType="num">
                                      <p:cBhvr>
                                        <p:cTn id="55" dur="500" fill="hold"/>
                                        <p:tgtEl>
                                          <p:spTgt spid="31"/>
                                        </p:tgtEl>
                                        <p:attrNameLst>
                                          <p:attrName>ppt_w</p:attrName>
                                        </p:attrNameLst>
                                      </p:cBhvr>
                                      <p:tavLst>
                                        <p:tav tm="0">
                                          <p:val>
                                            <p:strVal val="#ppt_w"/>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childTnLst>
                                </p:cTn>
                              </p:par>
                            </p:childTnLst>
                          </p:cTn>
                        </p:par>
                        <p:par>
                          <p:cTn id="57" fill="hold">
                            <p:stCondLst>
                              <p:cond delay="6750"/>
                            </p:stCondLst>
                            <p:childTnLst>
                              <p:par>
                                <p:cTn id="58" presetID="10" presetClass="entr" presetSubtype="0"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192731" y="1977684"/>
            <a:ext cx="4830312" cy="922147"/>
            <a:chOff x="2922847" y="2636911"/>
            <a:chExt cx="6440416" cy="1229529"/>
          </a:xfrm>
        </p:grpSpPr>
        <p:sp>
          <p:nvSpPr>
            <p:cNvPr id="69" name="直接连接符 5"/>
            <p:cNvSpPr>
              <a:spLocks noChangeShapeType="1"/>
            </p:cNvSpPr>
            <p:nvPr/>
          </p:nvSpPr>
          <p:spPr bwMode="auto">
            <a:xfrm>
              <a:off x="2922847" y="3186087"/>
              <a:ext cx="1839656" cy="680353"/>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70" name="直接连接符 158"/>
            <p:cNvSpPr>
              <a:spLocks noChangeShapeType="1"/>
            </p:cNvSpPr>
            <p:nvPr/>
          </p:nvSpPr>
          <p:spPr bwMode="auto">
            <a:xfrm flipV="1">
              <a:off x="4762503" y="2636911"/>
              <a:ext cx="2628847" cy="1229527"/>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71" name="直接连接符 159"/>
            <p:cNvSpPr>
              <a:spLocks noChangeShapeType="1"/>
            </p:cNvSpPr>
            <p:nvPr/>
          </p:nvSpPr>
          <p:spPr bwMode="auto">
            <a:xfrm>
              <a:off x="7391350" y="2636912"/>
              <a:ext cx="1971913" cy="961472"/>
            </a:xfrm>
            <a:prstGeom prst="line">
              <a:avLst/>
            </a:prstGeom>
            <a:noFill/>
            <a:ln w="9525" cap="flat" cmpd="sng">
              <a:solidFill>
                <a:schemeClr val="tx1">
                  <a:lumMod val="50000"/>
                  <a:lumOff val="50000"/>
                </a:schemeClr>
              </a:solidFill>
              <a:bevel/>
            </a:ln>
            <a:extLst>
              <a:ext uri="{909E8E84-426E-40DD-AFC4-6F175D3DCCD1}">
                <a14:hiddenFill xmlns:a14="http://schemas.microsoft.com/office/drawing/2010/main">
                  <a:noFill/>
                </a14:hiddenFill>
              </a:ext>
            </a:extLst>
          </p:spPr>
          <p:txBody>
            <a:bodyPr/>
            <a:lstStyle/>
            <a:p>
              <a:pPr defTabSz="685800" fontAlgn="auto">
                <a:spcBef>
                  <a:spcPts val="0"/>
                </a:spcBef>
                <a:spcAft>
                  <a:spcPts val="0"/>
                </a:spcAft>
              </a:pPr>
              <a:endParaRPr lang="zh-CN" altLang="en-US" sz="1425">
                <a:solidFill>
                  <a:prstClr val="black"/>
                </a:solidFill>
                <a:latin typeface="Calibri" panose="020F0502020204030204"/>
              </a:endParaRPr>
            </a:p>
          </p:txBody>
        </p:sp>
      </p:grpSp>
      <p:sp>
        <p:nvSpPr>
          <p:cNvPr id="123" name="TextBox 122"/>
          <p:cNvSpPr txBox="1"/>
          <p:nvPr/>
        </p:nvSpPr>
        <p:spPr>
          <a:xfrm>
            <a:off x="1191746" y="3327998"/>
            <a:ext cx="1330707"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24" name="TextBox 123"/>
          <p:cNvSpPr txBox="1"/>
          <p:nvPr/>
        </p:nvSpPr>
        <p:spPr>
          <a:xfrm>
            <a:off x="1191746" y="3025293"/>
            <a:ext cx="1330707" cy="346249"/>
          </a:xfrm>
          <a:prstGeom prst="rect">
            <a:avLst/>
          </a:prstGeom>
          <a:noFill/>
        </p:spPr>
        <p:txBody>
          <a:bodyPr wrap="square" lIns="68573" tIns="0" rIns="68573" bIns="0" rtlCol="0" anchor="t">
            <a:spAutoFit/>
          </a:bodyPr>
          <a:lstStyle/>
          <a:p>
            <a:pPr algn="ctr" defTabSz="685800" fontAlgn="auto">
              <a:lnSpc>
                <a:spcPct val="150000"/>
              </a:lnSpc>
              <a:spcBef>
                <a:spcPts val="0"/>
              </a:spcBef>
              <a:spcAft>
                <a:spcPts val="0"/>
              </a:spcAft>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5" name="TextBox 124"/>
          <p:cNvSpPr txBox="1"/>
          <p:nvPr/>
        </p:nvSpPr>
        <p:spPr>
          <a:xfrm>
            <a:off x="2789802" y="3684545"/>
            <a:ext cx="1330707"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26" name="TextBox 125"/>
          <p:cNvSpPr txBox="1"/>
          <p:nvPr/>
        </p:nvSpPr>
        <p:spPr>
          <a:xfrm>
            <a:off x="2789802" y="3381840"/>
            <a:ext cx="1330707" cy="346249"/>
          </a:xfrm>
          <a:prstGeom prst="rect">
            <a:avLst/>
          </a:prstGeom>
          <a:noFill/>
        </p:spPr>
        <p:txBody>
          <a:bodyPr wrap="square" lIns="68573" tIns="0" rIns="68573" bIns="0" rtlCol="0" anchor="t">
            <a:spAutoFit/>
          </a:bodyPr>
          <a:lstStyle/>
          <a:p>
            <a:pPr algn="ctr" defTabSz="685800" fontAlgn="auto">
              <a:lnSpc>
                <a:spcPct val="150000"/>
              </a:lnSpc>
              <a:spcBef>
                <a:spcPts val="0"/>
              </a:spcBef>
              <a:spcAft>
                <a:spcPts val="0"/>
              </a:spcAft>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7" name="TextBox 126"/>
          <p:cNvSpPr txBox="1"/>
          <p:nvPr/>
        </p:nvSpPr>
        <p:spPr>
          <a:xfrm>
            <a:off x="4807467" y="3240082"/>
            <a:ext cx="1330707"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28" name="TextBox 127"/>
          <p:cNvSpPr txBox="1"/>
          <p:nvPr/>
        </p:nvSpPr>
        <p:spPr>
          <a:xfrm>
            <a:off x="4807467" y="2926492"/>
            <a:ext cx="1330707" cy="346249"/>
          </a:xfrm>
          <a:prstGeom prst="rect">
            <a:avLst/>
          </a:prstGeom>
          <a:noFill/>
        </p:spPr>
        <p:txBody>
          <a:bodyPr wrap="square" lIns="68573" tIns="0" rIns="68573" bIns="0" rtlCol="0" anchor="t">
            <a:spAutoFit/>
          </a:bodyPr>
          <a:lstStyle/>
          <a:p>
            <a:pPr algn="ctr" defTabSz="685800" fontAlgn="auto">
              <a:lnSpc>
                <a:spcPct val="150000"/>
              </a:lnSpc>
              <a:spcBef>
                <a:spcPts val="0"/>
              </a:spcBef>
              <a:spcAft>
                <a:spcPts val="0"/>
              </a:spcAft>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129" name="TextBox 128"/>
          <p:cNvSpPr txBox="1"/>
          <p:nvPr/>
        </p:nvSpPr>
        <p:spPr>
          <a:xfrm>
            <a:off x="6589665" y="3533412"/>
            <a:ext cx="1330707" cy="429340"/>
          </a:xfrm>
          <a:prstGeom prst="rect">
            <a:avLst/>
          </a:prstGeom>
          <a:noFill/>
        </p:spPr>
        <p:txBody>
          <a:bodyPr wrap="square" lIns="68573" tIns="34286" rIns="68573" bIns="34286" rtlCol="0">
            <a:spAutoFit/>
          </a:bodyPr>
          <a:lstStyle/>
          <a:p>
            <a:pPr algn="ct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a:t>
            </a:r>
          </a:p>
        </p:txBody>
      </p:sp>
      <p:sp>
        <p:nvSpPr>
          <p:cNvPr id="130" name="TextBox 129"/>
          <p:cNvSpPr txBox="1"/>
          <p:nvPr/>
        </p:nvSpPr>
        <p:spPr>
          <a:xfrm>
            <a:off x="6589665" y="3219822"/>
            <a:ext cx="1330707" cy="346249"/>
          </a:xfrm>
          <a:prstGeom prst="rect">
            <a:avLst/>
          </a:prstGeom>
          <a:noFill/>
        </p:spPr>
        <p:txBody>
          <a:bodyPr wrap="square" lIns="68573" tIns="0" rIns="68573" bIns="0" rtlCol="0" anchor="t">
            <a:spAutoFit/>
          </a:bodyPr>
          <a:lstStyle/>
          <a:p>
            <a:pPr algn="ctr" defTabSz="685800" fontAlgn="auto">
              <a:lnSpc>
                <a:spcPct val="150000"/>
              </a:lnSpc>
              <a:spcBef>
                <a:spcPts val="0"/>
              </a:spcBef>
              <a:spcAft>
                <a:spcPts val="0"/>
              </a:spcAft>
            </a:pPr>
            <a:r>
              <a:rPr lang="zh-CN" altLang="en-US" sz="1500" b="1"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nvGrpSpPr>
          <p:cNvPr id="4" name="组合 3"/>
          <p:cNvGrpSpPr/>
          <p:nvPr/>
        </p:nvGrpSpPr>
        <p:grpSpPr>
          <a:xfrm>
            <a:off x="1577178" y="2091909"/>
            <a:ext cx="647700" cy="682228"/>
            <a:chOff x="2102110" y="2789212"/>
            <a:chExt cx="863600" cy="909637"/>
          </a:xfrm>
        </p:grpSpPr>
        <p:sp>
          <p:nvSpPr>
            <p:cNvPr id="78" name="矩形 2"/>
            <p:cNvSpPr>
              <a:spLocks noChangeArrowheads="1"/>
            </p:cNvSpPr>
            <p:nvPr/>
          </p:nvSpPr>
          <p:spPr bwMode="auto">
            <a:xfrm>
              <a:off x="2102110" y="2789212"/>
              <a:ext cx="863600" cy="909637"/>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800" fontAlgn="auto">
                <a:spcBef>
                  <a:spcPts val="0"/>
                </a:spcBef>
                <a:spcAft>
                  <a:spcPts val="0"/>
                </a:spcAft>
              </a:pPr>
              <a:endParaRPr lang="zh-CN" altLang="zh-CN" sz="1425">
                <a:solidFill>
                  <a:srgbClr val="FFFFFF"/>
                </a:solidFill>
                <a:latin typeface="宋体" panose="02010600030101010101" pitchFamily="2" charset="-122"/>
                <a:sym typeface="宋体" panose="02010600030101010101" pitchFamily="2" charset="-122"/>
              </a:endParaRPr>
            </a:p>
          </p:txBody>
        </p:sp>
        <p:sp>
          <p:nvSpPr>
            <p:cNvPr id="107" name="文本框 19"/>
            <p:cNvSpPr>
              <a:spLocks noChangeArrowheads="1"/>
            </p:cNvSpPr>
            <p:nvPr/>
          </p:nvSpPr>
          <p:spPr bwMode="auto">
            <a:xfrm>
              <a:off x="2129161" y="2837035"/>
              <a:ext cx="8094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auto">
                <a:spcBef>
                  <a:spcPts val="0"/>
                </a:spcBef>
                <a:spcAft>
                  <a:spcPts val="0"/>
                </a:spcAft>
              </a:pPr>
              <a:r>
                <a:rPr lang="en-US" sz="2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4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矩形 1"/>
            <p:cNvSpPr/>
            <p:nvPr/>
          </p:nvSpPr>
          <p:spPr>
            <a:xfrm>
              <a:off x="2102110" y="3421809"/>
              <a:ext cx="8636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5" name="组合 4"/>
          <p:cNvGrpSpPr/>
          <p:nvPr/>
        </p:nvGrpSpPr>
        <p:grpSpPr>
          <a:xfrm>
            <a:off x="3103061" y="2197827"/>
            <a:ext cx="892578" cy="933450"/>
            <a:chOff x="4190466" y="3106258"/>
            <a:chExt cx="1190104" cy="1244600"/>
          </a:xfrm>
        </p:grpSpPr>
        <p:sp>
          <p:nvSpPr>
            <p:cNvPr id="82" name="矩形 150"/>
            <p:cNvSpPr>
              <a:spLocks noChangeArrowheads="1"/>
            </p:cNvSpPr>
            <p:nvPr/>
          </p:nvSpPr>
          <p:spPr bwMode="auto">
            <a:xfrm>
              <a:off x="4199470" y="3106258"/>
              <a:ext cx="1181100" cy="1244600"/>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800" fontAlgn="auto">
                <a:spcBef>
                  <a:spcPts val="0"/>
                </a:spcBef>
                <a:spcAft>
                  <a:spcPts val="0"/>
                </a:spcAft>
              </a:pPr>
              <a:endParaRPr lang="zh-CN" altLang="zh-CN" sz="1425">
                <a:solidFill>
                  <a:srgbClr val="FFFFFF"/>
                </a:solidFill>
                <a:latin typeface="宋体" panose="02010600030101010101" pitchFamily="2" charset="-122"/>
                <a:sym typeface="宋体" panose="02010600030101010101" pitchFamily="2" charset="-122"/>
              </a:endParaRPr>
            </a:p>
          </p:txBody>
        </p:sp>
        <p:sp>
          <p:nvSpPr>
            <p:cNvPr id="108" name="文本框 19"/>
            <p:cNvSpPr>
              <a:spLocks noChangeArrowheads="1"/>
            </p:cNvSpPr>
            <p:nvPr/>
          </p:nvSpPr>
          <p:spPr bwMode="auto">
            <a:xfrm>
              <a:off x="4216183" y="3272566"/>
              <a:ext cx="11264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auto">
                <a:spcBef>
                  <a:spcPts val="0"/>
                </a:spcBef>
                <a:spcAft>
                  <a:spcPts val="0"/>
                </a:spcAft>
              </a:pPr>
              <a:r>
                <a:rPr lang="en-US" sz="3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0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1" name="矩形 130"/>
            <p:cNvSpPr/>
            <p:nvPr/>
          </p:nvSpPr>
          <p:spPr>
            <a:xfrm>
              <a:off x="4190466" y="4058588"/>
              <a:ext cx="119010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6" name="组合 5"/>
          <p:cNvGrpSpPr/>
          <p:nvPr/>
        </p:nvGrpSpPr>
        <p:grpSpPr>
          <a:xfrm>
            <a:off x="4941362" y="1523385"/>
            <a:ext cx="1074084" cy="1089422"/>
            <a:chOff x="6480176" y="2152171"/>
            <a:chExt cx="1432112" cy="1452562"/>
          </a:xfrm>
        </p:grpSpPr>
        <p:sp>
          <p:nvSpPr>
            <p:cNvPr id="83" name="矩形 156"/>
            <p:cNvSpPr>
              <a:spLocks noChangeArrowheads="1"/>
            </p:cNvSpPr>
            <p:nvPr/>
          </p:nvSpPr>
          <p:spPr bwMode="auto">
            <a:xfrm>
              <a:off x="6534338" y="2152171"/>
              <a:ext cx="1377950" cy="1452562"/>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800" fontAlgn="auto">
                <a:spcBef>
                  <a:spcPts val="0"/>
                </a:spcBef>
                <a:spcAft>
                  <a:spcPts val="0"/>
                </a:spcAft>
              </a:pPr>
              <a:endParaRPr lang="zh-CN" altLang="zh-CN" sz="1425">
                <a:solidFill>
                  <a:srgbClr val="FFFFFF"/>
                </a:solidFill>
                <a:latin typeface="宋体" panose="02010600030101010101" pitchFamily="2" charset="-122"/>
                <a:sym typeface="宋体" panose="02010600030101010101" pitchFamily="2" charset="-122"/>
              </a:endParaRPr>
            </a:p>
          </p:txBody>
        </p:sp>
        <p:sp>
          <p:nvSpPr>
            <p:cNvPr id="109" name="文本框 19"/>
            <p:cNvSpPr>
              <a:spLocks noChangeArrowheads="1"/>
            </p:cNvSpPr>
            <p:nvPr/>
          </p:nvSpPr>
          <p:spPr bwMode="auto">
            <a:xfrm>
              <a:off x="6808157" y="2466046"/>
              <a:ext cx="77611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2700" b="1" spc="-113"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1425" b="1" spc="-113"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2" name="矩形 131"/>
            <p:cNvSpPr/>
            <p:nvPr/>
          </p:nvSpPr>
          <p:spPr>
            <a:xfrm>
              <a:off x="6480176" y="3318189"/>
              <a:ext cx="1432112"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7" name="组合 6"/>
          <p:cNvGrpSpPr/>
          <p:nvPr/>
        </p:nvGrpSpPr>
        <p:grpSpPr>
          <a:xfrm>
            <a:off x="6807780" y="2067767"/>
            <a:ext cx="885825" cy="933450"/>
            <a:chOff x="9036558" y="2991386"/>
            <a:chExt cx="1181100" cy="1244600"/>
          </a:xfrm>
        </p:grpSpPr>
        <p:sp>
          <p:nvSpPr>
            <p:cNvPr id="100" name="矩形 157"/>
            <p:cNvSpPr>
              <a:spLocks noChangeArrowheads="1"/>
            </p:cNvSpPr>
            <p:nvPr/>
          </p:nvSpPr>
          <p:spPr bwMode="auto">
            <a:xfrm>
              <a:off x="9036558" y="2991386"/>
              <a:ext cx="1181100" cy="1244600"/>
            </a:xfrm>
            <a:prstGeom prst="rect">
              <a:avLst/>
            </a:prstGeom>
            <a:solidFill>
              <a:srgbClr val="C00000"/>
            </a:solidFill>
            <a:ln>
              <a:noFill/>
            </a:ln>
            <a:effectLst>
              <a:reflection blurRad="6350" stA="52000" endA="300" endPos="35000" dir="5400000" sy="-100000" algn="bl" rotWithShape="0"/>
            </a:effectLst>
          </p:spPr>
          <p:txBody>
            <a:bodyPr anchor="ctr"/>
            <a:lstStyle/>
            <a:p>
              <a:pPr algn="ctr" defTabSz="685800" fontAlgn="auto">
                <a:spcBef>
                  <a:spcPts val="0"/>
                </a:spcBef>
                <a:spcAft>
                  <a:spcPts val="0"/>
                </a:spcAft>
              </a:pPr>
              <a:endParaRPr lang="zh-CN" altLang="zh-CN" sz="1425">
                <a:solidFill>
                  <a:srgbClr val="FFFFFF"/>
                </a:solidFill>
                <a:latin typeface="宋体" panose="02010600030101010101" pitchFamily="2" charset="-122"/>
                <a:sym typeface="宋体" panose="02010600030101010101" pitchFamily="2" charset="-122"/>
              </a:endParaRPr>
            </a:p>
          </p:txBody>
        </p:sp>
        <p:sp>
          <p:nvSpPr>
            <p:cNvPr id="110" name="文本框 19"/>
            <p:cNvSpPr>
              <a:spLocks noChangeArrowheads="1"/>
            </p:cNvSpPr>
            <p:nvPr/>
          </p:nvSpPr>
          <p:spPr bwMode="auto">
            <a:xfrm>
              <a:off x="9204649" y="3220109"/>
              <a:ext cx="81475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27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1425"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3" name="矩形 132"/>
            <p:cNvSpPr/>
            <p:nvPr/>
          </p:nvSpPr>
          <p:spPr>
            <a:xfrm>
              <a:off x="9036558" y="3897848"/>
              <a:ext cx="11811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p:tgtEl>
                                          <p:spTgt spid="4"/>
                                        </p:tgtEl>
                                        <p:attrNameLst>
                                          <p:attrName>ppt_y</p:attrName>
                                        </p:attrNameLst>
                                      </p:cBhvr>
                                      <p:tavLst>
                                        <p:tav tm="0">
                                          <p:val>
                                            <p:strVal val="#ppt_y+#ppt_h*1.125000"/>
                                          </p:val>
                                        </p:tav>
                                        <p:tav tm="100000">
                                          <p:val>
                                            <p:strVal val="#ppt_y"/>
                                          </p:val>
                                        </p:tav>
                                      </p:tavLst>
                                    </p:anim>
                                    <p:animEffect transition="in" filter="wipe(up)">
                                      <p:cBhvr>
                                        <p:cTn id="8" dur="3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p:tgtEl>
                                          <p:spTgt spid="5"/>
                                        </p:tgtEl>
                                        <p:attrNameLst>
                                          <p:attrName>ppt_y</p:attrName>
                                        </p:attrNameLst>
                                      </p:cBhvr>
                                      <p:tavLst>
                                        <p:tav tm="0">
                                          <p:val>
                                            <p:strVal val="#ppt_y+#ppt_h*1.125000"/>
                                          </p:val>
                                        </p:tav>
                                        <p:tav tm="100000">
                                          <p:val>
                                            <p:strVal val="#ppt_y"/>
                                          </p:val>
                                        </p:tav>
                                      </p:tavLst>
                                    </p:anim>
                                    <p:animEffect transition="in" filter="wipe(up)">
                                      <p:cBhvr>
                                        <p:cTn id="12" dur="300"/>
                                        <p:tgtEl>
                                          <p:spTgt spid="5"/>
                                        </p:tgtEl>
                                      </p:cBhvr>
                                    </p:animEffect>
                                  </p:childTnLst>
                                </p:cTn>
                              </p:par>
                              <p:par>
                                <p:cTn id="13" presetID="12" presetClass="entr" presetSubtype="4" fill="hold" nodeType="withEffect">
                                  <p:stCondLst>
                                    <p:cond delay="1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300"/>
                                        <p:tgtEl>
                                          <p:spTgt spid="6"/>
                                        </p:tgtEl>
                                        <p:attrNameLst>
                                          <p:attrName>ppt_y</p:attrName>
                                        </p:attrNameLst>
                                      </p:cBhvr>
                                      <p:tavLst>
                                        <p:tav tm="0">
                                          <p:val>
                                            <p:strVal val="#ppt_y+#ppt_h*1.125000"/>
                                          </p:val>
                                        </p:tav>
                                        <p:tav tm="100000">
                                          <p:val>
                                            <p:strVal val="#ppt_y"/>
                                          </p:val>
                                        </p:tav>
                                      </p:tavLst>
                                    </p:anim>
                                    <p:animEffect transition="in" filter="wipe(up)">
                                      <p:cBhvr>
                                        <p:cTn id="16" dur="300"/>
                                        <p:tgtEl>
                                          <p:spTgt spid="6"/>
                                        </p:tgtEl>
                                      </p:cBhvr>
                                    </p:animEffect>
                                  </p:childTnLst>
                                </p:cTn>
                              </p:par>
                              <p:par>
                                <p:cTn id="17" presetID="1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300"/>
                                        <p:tgtEl>
                                          <p:spTgt spid="7"/>
                                        </p:tgtEl>
                                        <p:attrNameLst>
                                          <p:attrName>ppt_y</p:attrName>
                                        </p:attrNameLst>
                                      </p:cBhvr>
                                      <p:tavLst>
                                        <p:tav tm="0">
                                          <p:val>
                                            <p:strVal val="#ppt_y+#ppt_h*1.125000"/>
                                          </p:val>
                                        </p:tav>
                                        <p:tav tm="100000">
                                          <p:val>
                                            <p:strVal val="#ppt_y"/>
                                          </p:val>
                                        </p:tav>
                                      </p:tavLst>
                                    </p:anim>
                                    <p:animEffect transition="in" filter="wipe(up)">
                                      <p:cBhvr>
                                        <p:cTn id="20" dur="3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000"/>
                                        <p:tgtEl>
                                          <p:spTgt spid="3"/>
                                        </p:tgtEl>
                                      </p:cBhvr>
                                    </p:animEffect>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anim calcmode="lin" valueType="num">
                                      <p:cBhvr>
                                        <p:cTn id="28" dur="500" fill="hold"/>
                                        <p:tgtEl>
                                          <p:spTgt spid="124"/>
                                        </p:tgtEl>
                                        <p:attrNameLst>
                                          <p:attrName>ppt_x</p:attrName>
                                        </p:attrNameLst>
                                      </p:cBhvr>
                                      <p:tavLst>
                                        <p:tav tm="0">
                                          <p:val>
                                            <p:strVal val="#ppt_x"/>
                                          </p:val>
                                        </p:tav>
                                        <p:tav tm="100000">
                                          <p:val>
                                            <p:strVal val="#ppt_x"/>
                                          </p:val>
                                        </p:tav>
                                      </p:tavLst>
                                    </p:anim>
                                    <p:anim calcmode="lin" valueType="num">
                                      <p:cBhvr>
                                        <p:cTn id="29" dur="500" fill="hold"/>
                                        <p:tgtEl>
                                          <p:spTgt spid="12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randombar(horizontal)">
                                      <p:cBhvr>
                                        <p:cTn id="33" dur="500"/>
                                        <p:tgtEl>
                                          <p:spTgt spid="123"/>
                                        </p:tgtEl>
                                      </p:cBhvr>
                                    </p:animEffect>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fade">
                                      <p:cBhvr>
                                        <p:cTn id="37" dur="500"/>
                                        <p:tgtEl>
                                          <p:spTgt spid="126"/>
                                        </p:tgtEl>
                                      </p:cBhvr>
                                    </p:animEffect>
                                    <p:anim calcmode="lin" valueType="num">
                                      <p:cBhvr>
                                        <p:cTn id="38" dur="500" fill="hold"/>
                                        <p:tgtEl>
                                          <p:spTgt spid="126"/>
                                        </p:tgtEl>
                                        <p:attrNameLst>
                                          <p:attrName>ppt_x</p:attrName>
                                        </p:attrNameLst>
                                      </p:cBhvr>
                                      <p:tavLst>
                                        <p:tav tm="0">
                                          <p:val>
                                            <p:strVal val="#ppt_x"/>
                                          </p:val>
                                        </p:tav>
                                        <p:tav tm="100000">
                                          <p:val>
                                            <p:strVal val="#ppt_x"/>
                                          </p:val>
                                        </p:tav>
                                      </p:tavLst>
                                    </p:anim>
                                    <p:anim calcmode="lin" valueType="num">
                                      <p:cBhvr>
                                        <p:cTn id="39" dur="500" fill="hold"/>
                                        <p:tgtEl>
                                          <p:spTgt spid="126"/>
                                        </p:tgtEl>
                                        <p:attrNameLst>
                                          <p:attrName>ppt_y</p:attrName>
                                        </p:attrNameLst>
                                      </p:cBhvr>
                                      <p:tavLst>
                                        <p:tav tm="0">
                                          <p:val>
                                            <p:strVal val="#ppt_y+.1"/>
                                          </p:val>
                                        </p:tav>
                                        <p:tav tm="100000">
                                          <p:val>
                                            <p:strVal val="#ppt_y"/>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randombar(horizontal)">
                                      <p:cBhvr>
                                        <p:cTn id="43" dur="500"/>
                                        <p:tgtEl>
                                          <p:spTgt spid="125"/>
                                        </p:tgtEl>
                                      </p:cBhvr>
                                    </p:animEffect>
                                  </p:childTnLst>
                                </p:cTn>
                              </p:par>
                            </p:childTnLst>
                          </p:cTn>
                        </p:par>
                        <p:par>
                          <p:cTn id="44" fill="hold">
                            <p:stCondLst>
                              <p:cond delay="2500"/>
                            </p:stCondLst>
                            <p:childTnLst>
                              <p:par>
                                <p:cTn id="45" presetID="42" presetClass="entr" presetSubtype="0"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fade">
                                      <p:cBhvr>
                                        <p:cTn id="47" dur="500"/>
                                        <p:tgtEl>
                                          <p:spTgt spid="128"/>
                                        </p:tgtEl>
                                      </p:cBhvr>
                                    </p:animEffect>
                                    <p:anim calcmode="lin" valueType="num">
                                      <p:cBhvr>
                                        <p:cTn id="48" dur="500" fill="hold"/>
                                        <p:tgtEl>
                                          <p:spTgt spid="128"/>
                                        </p:tgtEl>
                                        <p:attrNameLst>
                                          <p:attrName>ppt_x</p:attrName>
                                        </p:attrNameLst>
                                      </p:cBhvr>
                                      <p:tavLst>
                                        <p:tav tm="0">
                                          <p:val>
                                            <p:strVal val="#ppt_x"/>
                                          </p:val>
                                        </p:tav>
                                        <p:tav tm="100000">
                                          <p:val>
                                            <p:strVal val="#ppt_x"/>
                                          </p:val>
                                        </p:tav>
                                      </p:tavLst>
                                    </p:anim>
                                    <p:anim calcmode="lin" valueType="num">
                                      <p:cBhvr>
                                        <p:cTn id="49" dur="500" fill="hold"/>
                                        <p:tgtEl>
                                          <p:spTgt spid="128"/>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14" presetClass="entr" presetSubtype="10" fill="hold" grpId="0" nodeType="afterEffect">
                                  <p:stCondLst>
                                    <p:cond delay="0"/>
                                  </p:stCondLst>
                                  <p:childTnLst>
                                    <p:set>
                                      <p:cBhvr>
                                        <p:cTn id="52" dur="1" fill="hold">
                                          <p:stCondLst>
                                            <p:cond delay="0"/>
                                          </p:stCondLst>
                                        </p:cTn>
                                        <p:tgtEl>
                                          <p:spTgt spid="127"/>
                                        </p:tgtEl>
                                        <p:attrNameLst>
                                          <p:attrName>style.visibility</p:attrName>
                                        </p:attrNameLst>
                                      </p:cBhvr>
                                      <p:to>
                                        <p:strVal val="visible"/>
                                      </p:to>
                                    </p:set>
                                    <p:animEffect transition="in" filter="randombar(horizontal)">
                                      <p:cBhvr>
                                        <p:cTn id="53" dur="500"/>
                                        <p:tgtEl>
                                          <p:spTgt spid="127"/>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fade">
                                      <p:cBhvr>
                                        <p:cTn id="57" dur="500"/>
                                        <p:tgtEl>
                                          <p:spTgt spid="130"/>
                                        </p:tgtEl>
                                      </p:cBhvr>
                                    </p:animEffect>
                                    <p:anim calcmode="lin" valueType="num">
                                      <p:cBhvr>
                                        <p:cTn id="58" dur="500" fill="hold"/>
                                        <p:tgtEl>
                                          <p:spTgt spid="130"/>
                                        </p:tgtEl>
                                        <p:attrNameLst>
                                          <p:attrName>ppt_x</p:attrName>
                                        </p:attrNameLst>
                                      </p:cBhvr>
                                      <p:tavLst>
                                        <p:tav tm="0">
                                          <p:val>
                                            <p:strVal val="#ppt_x"/>
                                          </p:val>
                                        </p:tav>
                                        <p:tav tm="100000">
                                          <p:val>
                                            <p:strVal val="#ppt_x"/>
                                          </p:val>
                                        </p:tav>
                                      </p:tavLst>
                                    </p:anim>
                                    <p:anim calcmode="lin" valueType="num">
                                      <p:cBhvr>
                                        <p:cTn id="59" dur="500" fill="hold"/>
                                        <p:tgtEl>
                                          <p:spTgt spid="13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randombar(horizontal)">
                                      <p:cBhvr>
                                        <p:cTn id="6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25" grpId="0"/>
      <p:bldP spid="126" grpId="0"/>
      <p:bldP spid="127" grpId="0"/>
      <p:bldP spid="128" grpId="0"/>
      <p:bldP spid="129"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latin typeface="微软雅黑" panose="020B0503020204020204" pitchFamily="34" charset="-122"/>
                <a:ea typeface="微软雅黑" panose="020B0503020204020204" pitchFamily="34" charset="-122"/>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latin typeface="Times New Roman" panose="02020603050405020304"/>
                <a:ea typeface="幼圆" panose="02010509060101010101" charset="-122"/>
              </a:rPr>
              <a:t>3</a:t>
            </a:r>
            <a:endParaRPr lang="zh-CN" altLang="en-US" sz="5400" b="1" kern="0" dirty="0">
              <a:solidFill>
                <a:srgbClr val="FFFFFF"/>
              </a:solidFill>
              <a:latin typeface="Times New Roman" panose="02020603050405020304"/>
              <a:ea typeface="幼圆" panose="020105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27584" y="4244229"/>
            <a:ext cx="1693932" cy="343745"/>
            <a:chOff x="827584" y="3909760"/>
            <a:chExt cx="1693932" cy="343745"/>
          </a:xfrm>
        </p:grpSpPr>
        <p:sp>
          <p:nvSpPr>
            <p:cNvPr id="5" name="七边形 4"/>
            <p:cNvSpPr>
              <a:spLocks noChangeAspect="1"/>
            </p:cNvSpPr>
            <p:nvPr/>
          </p:nvSpPr>
          <p:spPr>
            <a:xfrm>
              <a:off x="827584"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rPr>
                <a:t>1</a:t>
              </a: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endParaRPr>
            </a:p>
          </p:txBody>
        </p:sp>
        <p:sp>
          <p:nvSpPr>
            <p:cNvPr id="6" name="矩形 5"/>
            <p:cNvSpPr/>
            <p:nvPr/>
          </p:nvSpPr>
          <p:spPr>
            <a:xfrm>
              <a:off x="1259632"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7" name="组合 6"/>
          <p:cNvGrpSpPr/>
          <p:nvPr/>
        </p:nvGrpSpPr>
        <p:grpSpPr>
          <a:xfrm>
            <a:off x="3637770" y="4244229"/>
            <a:ext cx="1693932" cy="343745"/>
            <a:chOff x="3637770" y="3909760"/>
            <a:chExt cx="1693932" cy="343745"/>
          </a:xfrm>
        </p:grpSpPr>
        <p:sp>
          <p:nvSpPr>
            <p:cNvPr id="8" name="七边形 7"/>
            <p:cNvSpPr>
              <a:spLocks noChangeAspect="1"/>
            </p:cNvSpPr>
            <p:nvPr/>
          </p:nvSpPr>
          <p:spPr>
            <a:xfrm>
              <a:off x="3637770"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rPr>
                <a:t>2</a:t>
              </a: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endParaRPr>
            </a:p>
          </p:txBody>
        </p:sp>
        <p:sp>
          <p:nvSpPr>
            <p:cNvPr id="9" name="矩形 8"/>
            <p:cNvSpPr/>
            <p:nvPr/>
          </p:nvSpPr>
          <p:spPr>
            <a:xfrm>
              <a:off x="4069818"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0" name="组合 9"/>
          <p:cNvGrpSpPr/>
          <p:nvPr/>
        </p:nvGrpSpPr>
        <p:grpSpPr>
          <a:xfrm>
            <a:off x="6447955" y="4244229"/>
            <a:ext cx="1693932" cy="343745"/>
            <a:chOff x="6447955" y="3909760"/>
            <a:chExt cx="1693932" cy="343745"/>
          </a:xfrm>
        </p:grpSpPr>
        <p:sp>
          <p:nvSpPr>
            <p:cNvPr id="11" name="七边形 10"/>
            <p:cNvSpPr>
              <a:spLocks noChangeAspect="1"/>
            </p:cNvSpPr>
            <p:nvPr/>
          </p:nvSpPr>
          <p:spPr>
            <a:xfrm>
              <a:off x="6447955" y="3909760"/>
              <a:ext cx="370285" cy="324000"/>
            </a:xfrm>
            <a:prstGeom prst="heptagon">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rPr>
                <a:t>3</a:t>
              </a:r>
              <a:endParaRPr kumimoji="0" lang="zh-CN" altLang="en-US" sz="1600" b="0" i="0" u="none" strike="noStrike" kern="1200" cap="none" spc="0" normalizeH="0" baseline="0" noProof="0" dirty="0">
                <a:ln>
                  <a:noFill/>
                </a:ln>
                <a:solidFill>
                  <a:prstClr val="black">
                    <a:lumMod val="75000"/>
                    <a:lumOff val="25000"/>
                  </a:prstClr>
                </a:solidFill>
                <a:effectLst/>
                <a:uLnTx/>
                <a:uFillTx/>
                <a:latin typeface="Exo" pitchFamily="50" charset="0"/>
                <a:ea typeface="宋体" panose="02010600030101010101" pitchFamily="2" charset="-122"/>
                <a:cs typeface="+mn-cs"/>
              </a:endParaRPr>
            </a:p>
          </p:txBody>
        </p:sp>
        <p:sp>
          <p:nvSpPr>
            <p:cNvPr id="12" name="矩形 11"/>
            <p:cNvSpPr/>
            <p:nvPr/>
          </p:nvSpPr>
          <p:spPr>
            <a:xfrm>
              <a:off x="6880003" y="3945728"/>
              <a:ext cx="126188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单击添加文字</a:t>
              </a:r>
              <a:endParaRPr kumimoji="0" lang="zh-CN" altLang="en-US" sz="14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grpSp>
        <p:nvGrpSpPr>
          <p:cNvPr id="13" name="组合 12"/>
          <p:cNvGrpSpPr/>
          <p:nvPr/>
        </p:nvGrpSpPr>
        <p:grpSpPr>
          <a:xfrm>
            <a:off x="6129410" y="2191965"/>
            <a:ext cx="2331022" cy="1818166"/>
            <a:chOff x="6129410" y="1857496"/>
            <a:chExt cx="2331022" cy="1818166"/>
          </a:xfrm>
        </p:grpSpPr>
        <p:pic>
          <p:nvPicPr>
            <p:cNvPr id="14" name="Picture 3" descr="F:\我图网\出售\Nipic_4832169_2013082317344562332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18" r="10333"/>
            <a:stretch>
              <a:fillRect/>
            </a:stretch>
          </p:blipFill>
          <p:spPr bwMode="auto">
            <a:xfrm>
              <a:off x="6129410" y="1857496"/>
              <a:ext cx="2331022" cy="18181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企业文化大图 点击还原"/>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39" t="3900" r="2061" b="6724"/>
            <a:stretch>
              <a:fillRect/>
            </a:stretch>
          </p:blipFill>
          <p:spPr bwMode="auto">
            <a:xfrm>
              <a:off x="6286844" y="2022616"/>
              <a:ext cx="1986394" cy="11166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2933623" y="1610075"/>
            <a:ext cx="3238653" cy="2526106"/>
            <a:chOff x="2933623" y="1275606"/>
            <a:chExt cx="3238653" cy="2526106"/>
          </a:xfrm>
        </p:grpSpPr>
        <p:pic>
          <p:nvPicPr>
            <p:cNvPr id="17" name="Picture 3" descr="F:\我图网\出售\Nipic_4832169_2013082317344562332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318" r="10333"/>
            <a:stretch>
              <a:fillRect/>
            </a:stretch>
          </p:blipFill>
          <p:spPr bwMode="auto">
            <a:xfrm>
              <a:off x="2933623" y="1275606"/>
              <a:ext cx="3238653" cy="252610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企业文化 企业文化展大图 点击还原"/>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473"/>
            <a:stretch>
              <a:fillRect/>
            </a:stretch>
          </p:blipFill>
          <p:spPr bwMode="auto">
            <a:xfrm>
              <a:off x="3148604" y="1495349"/>
              <a:ext cx="2744846" cy="15430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3" descr="企业文化 企业文化展大图 点击还原"/>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703"/>
            <a:stretch>
              <a:fillRect/>
            </a:stretch>
          </p:blipFill>
          <p:spPr bwMode="auto">
            <a:xfrm>
              <a:off x="3148604" y="1495350"/>
              <a:ext cx="2744845" cy="15430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组合 19"/>
          <p:cNvGrpSpPr/>
          <p:nvPr/>
        </p:nvGrpSpPr>
        <p:grpSpPr>
          <a:xfrm>
            <a:off x="611560" y="2191965"/>
            <a:ext cx="2331022" cy="1818166"/>
            <a:chOff x="611560" y="1857496"/>
            <a:chExt cx="2331022" cy="1818166"/>
          </a:xfrm>
        </p:grpSpPr>
        <p:pic>
          <p:nvPicPr>
            <p:cNvPr id="21" name="Picture 3" descr="F:\我图网\出售\Nipic_4832169_2013082317344562332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18" r="10333"/>
            <a:stretch>
              <a:fillRect/>
            </a:stretch>
          </p:blipFill>
          <p:spPr bwMode="auto">
            <a:xfrm>
              <a:off x="611560" y="1857496"/>
              <a:ext cx="2331022" cy="18181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企业文化 企业文化展大图 点击还原"/>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14473"/>
            <a:stretch>
              <a:fillRect/>
            </a:stretch>
          </p:blipFill>
          <p:spPr bwMode="auto">
            <a:xfrm>
              <a:off x="771749" y="2022616"/>
              <a:ext cx="1986394" cy="1116676"/>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675" decel="100000" fill="hold"/>
                                        <p:tgtEl>
                                          <p:spTgt spid="2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750"/>
                                        <p:tgtEl>
                                          <p:spTgt spid="16"/>
                                        </p:tgtEl>
                                      </p:cBhvr>
                                    </p:animEffect>
                                    <p:anim calcmode="lin" valueType="num">
                                      <p:cBhvr>
                                        <p:cTn id="15" dur="750" fill="hold"/>
                                        <p:tgtEl>
                                          <p:spTgt spid="16"/>
                                        </p:tgtEl>
                                        <p:attrNameLst>
                                          <p:attrName>ppt_x</p:attrName>
                                        </p:attrNameLst>
                                      </p:cBhvr>
                                      <p:tavLst>
                                        <p:tav tm="0">
                                          <p:val>
                                            <p:strVal val="#ppt_x"/>
                                          </p:val>
                                        </p:tav>
                                        <p:tav tm="100000">
                                          <p:val>
                                            <p:strVal val="#ppt_x"/>
                                          </p:val>
                                        </p:tav>
                                      </p:tavLst>
                                    </p:anim>
                                    <p:anim calcmode="lin" valueType="num">
                                      <p:cBhvr>
                                        <p:cTn id="16" dur="675" decel="100000" fill="hold"/>
                                        <p:tgtEl>
                                          <p:spTgt spid="16"/>
                                        </p:tgtEl>
                                        <p:attrNameLst>
                                          <p:attrName>ppt_y</p:attrName>
                                        </p:attrNameLst>
                                      </p:cBhvr>
                                      <p:tavLst>
                                        <p:tav tm="0">
                                          <p:val>
                                            <p:strVal val="#ppt_y+1"/>
                                          </p:val>
                                        </p:tav>
                                        <p:tav tm="100000">
                                          <p:val>
                                            <p:strVal val="#ppt_y-.03"/>
                                          </p:val>
                                        </p:tav>
                                      </p:tavLst>
                                    </p:anim>
                                    <p:anim calcmode="lin" valueType="num">
                                      <p:cBhvr>
                                        <p:cTn id="17" dur="75" accel="100000" fill="hold">
                                          <p:stCondLst>
                                            <p:cond delay="675"/>
                                          </p:stCondLst>
                                        </p:cTn>
                                        <p:tgtEl>
                                          <p:spTgt spid="16"/>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anim calcmode="lin" valueType="num">
                                      <p:cBhvr>
                                        <p:cTn id="22" dur="750" fill="hold"/>
                                        <p:tgtEl>
                                          <p:spTgt spid="13"/>
                                        </p:tgtEl>
                                        <p:attrNameLst>
                                          <p:attrName>ppt_x</p:attrName>
                                        </p:attrNameLst>
                                      </p:cBhvr>
                                      <p:tavLst>
                                        <p:tav tm="0">
                                          <p:val>
                                            <p:strVal val="#ppt_x"/>
                                          </p:val>
                                        </p:tav>
                                        <p:tav tm="100000">
                                          <p:val>
                                            <p:strVal val="#ppt_x"/>
                                          </p:val>
                                        </p:tav>
                                      </p:tavLst>
                                    </p:anim>
                                    <p:anim calcmode="lin" valueType="num">
                                      <p:cBhvr>
                                        <p:cTn id="23" dur="675" decel="100000" fill="hold"/>
                                        <p:tgtEl>
                                          <p:spTgt spid="13"/>
                                        </p:tgtEl>
                                        <p:attrNameLst>
                                          <p:attrName>ppt_y</p:attrName>
                                        </p:attrNameLst>
                                      </p:cBhvr>
                                      <p:tavLst>
                                        <p:tav tm="0">
                                          <p:val>
                                            <p:strVal val="#ppt_y+1"/>
                                          </p:val>
                                        </p:tav>
                                        <p:tav tm="100000">
                                          <p:val>
                                            <p:strVal val="#ppt_y-.03"/>
                                          </p:val>
                                        </p:tav>
                                      </p:tavLst>
                                    </p:anim>
                                    <p:anim calcmode="lin" valueType="num">
                                      <p:cBhvr>
                                        <p:cTn id="24" dur="75" accel="100000" fill="hold">
                                          <p:stCondLst>
                                            <p:cond delay="675"/>
                                          </p:stCondLst>
                                        </p:cTn>
                                        <p:tgtEl>
                                          <p:spTgt spid="13"/>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12" presetClass="entr" presetSubtype="8"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p:tgtEl>
                                          <p:spTgt spid="4"/>
                                        </p:tgtEl>
                                        <p:attrNameLst>
                                          <p:attrName>ppt_x</p:attrName>
                                        </p:attrNameLst>
                                      </p:cBhvr>
                                      <p:tavLst>
                                        <p:tav tm="0">
                                          <p:val>
                                            <p:strVal val="#ppt_x-#ppt_w*1.125000"/>
                                          </p:val>
                                        </p:tav>
                                        <p:tav tm="100000">
                                          <p:val>
                                            <p:strVal val="#ppt_x"/>
                                          </p:val>
                                        </p:tav>
                                      </p:tavLst>
                                    </p:anim>
                                    <p:animEffect transition="in" filter="wipe(right)">
                                      <p:cBhvr>
                                        <p:cTn id="29" dur="500"/>
                                        <p:tgtEl>
                                          <p:spTgt spid="4"/>
                                        </p:tgtEl>
                                      </p:cBhvr>
                                    </p:animEffect>
                                  </p:childTnLst>
                                </p:cTn>
                              </p:par>
                            </p:childTnLst>
                          </p:cTn>
                        </p:par>
                        <p:par>
                          <p:cTn id="30" fill="hold">
                            <p:stCondLst>
                              <p:cond delay="3500"/>
                            </p:stCondLst>
                            <p:childTnLst>
                              <p:par>
                                <p:cTn id="31" presetID="12" presetClass="entr" presetSubtype="8"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ppt_x</p:attrName>
                                        </p:attrNameLst>
                                      </p:cBhvr>
                                      <p:tavLst>
                                        <p:tav tm="0">
                                          <p:val>
                                            <p:strVal val="#ppt_x-#ppt_w*1.125000"/>
                                          </p:val>
                                        </p:tav>
                                        <p:tav tm="100000">
                                          <p:val>
                                            <p:strVal val="#ppt_x"/>
                                          </p:val>
                                        </p:tav>
                                      </p:tavLst>
                                    </p:anim>
                                    <p:animEffect transition="in" filter="wipe(right)">
                                      <p:cBhvr>
                                        <p:cTn id="34" dur="500"/>
                                        <p:tgtEl>
                                          <p:spTgt spid="7"/>
                                        </p:tgtEl>
                                      </p:cBhvr>
                                    </p:animEffect>
                                  </p:childTnLst>
                                </p:cTn>
                              </p:par>
                            </p:childTnLst>
                          </p:cTn>
                        </p:par>
                        <p:par>
                          <p:cTn id="35" fill="hold">
                            <p:stCondLst>
                              <p:cond delay="4000"/>
                            </p:stCondLst>
                            <p:childTnLst>
                              <p:par>
                                <p:cTn id="36" presetID="12" presetClass="entr" presetSubtype="8"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p:tgtEl>
                                          <p:spTgt spid="10"/>
                                        </p:tgtEl>
                                        <p:attrNameLst>
                                          <p:attrName>ppt_x</p:attrName>
                                        </p:attrNameLst>
                                      </p:cBhvr>
                                      <p:tavLst>
                                        <p:tav tm="0">
                                          <p:val>
                                            <p:strVal val="#ppt_x-#ppt_w*1.125000"/>
                                          </p:val>
                                        </p:tav>
                                        <p:tav tm="100000">
                                          <p:val>
                                            <p:strVal val="#ppt_x"/>
                                          </p:val>
                                        </p:tav>
                                      </p:tavLst>
                                    </p:anim>
                                    <p:animEffect transition="in" filter="wipe(righ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95045" y="1585875"/>
            <a:ext cx="2725193" cy="2058398"/>
            <a:chOff x="1061987" y="1994163"/>
            <a:chExt cx="4169575" cy="2926069"/>
          </a:xfrm>
        </p:grpSpPr>
        <p:sp>
          <p:nvSpPr>
            <p:cNvPr id="80" name="矩形 79"/>
            <p:cNvSpPr/>
            <p:nvPr/>
          </p:nvSpPr>
          <p:spPr>
            <a:xfrm rot="16200000">
              <a:off x="4044692" y="3940802"/>
              <a:ext cx="92907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1" name="矩形 80"/>
            <p:cNvSpPr/>
            <p:nvPr/>
          </p:nvSpPr>
          <p:spPr>
            <a:xfrm rot="16200000">
              <a:off x="2915758" y="3570745"/>
              <a:ext cx="1668414"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9" name="矩形 88"/>
            <p:cNvSpPr/>
            <p:nvPr/>
          </p:nvSpPr>
          <p:spPr>
            <a:xfrm rot="16200000">
              <a:off x="1953189"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0" name="矩形 89"/>
            <p:cNvSpPr/>
            <p:nvPr/>
          </p:nvSpPr>
          <p:spPr>
            <a:xfrm rot="16200000">
              <a:off x="1540667" y="3714190"/>
              <a:ext cx="1381522"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6" name="TextBox 95"/>
            <p:cNvSpPr txBox="1"/>
            <p:nvPr/>
          </p:nvSpPr>
          <p:spPr>
            <a:xfrm>
              <a:off x="1988380" y="2915203"/>
              <a:ext cx="669579" cy="360937"/>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200" spc="-113" dirty="0">
                  <a:solidFill>
                    <a:prstClr val="white">
                      <a:lumMod val="50000"/>
                    </a:prstClr>
                  </a:solidFill>
                  <a:latin typeface="微软雅黑" panose="020B0503020204020204" pitchFamily="34" charset="-122"/>
                  <a:ea typeface="微软雅黑" panose="020B0503020204020204" pitchFamily="34" charset="-122"/>
                </a:rPr>
                <a:t>66%</a:t>
              </a:r>
              <a:endParaRPr lang="zh-CN" altLang="en-US" sz="1200" spc="-113"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03" name="TextBox 102"/>
            <p:cNvSpPr txBox="1"/>
            <p:nvPr/>
          </p:nvSpPr>
          <p:spPr>
            <a:xfrm>
              <a:off x="3512306" y="2634258"/>
              <a:ext cx="669579" cy="393750"/>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350" spc="-113" dirty="0">
                  <a:solidFill>
                    <a:prstClr val="white">
                      <a:lumMod val="50000"/>
                    </a:prstClr>
                  </a:solidFill>
                  <a:latin typeface="Calibri" panose="020F0502020204030204"/>
                </a:rPr>
                <a:t>79%</a:t>
              </a:r>
              <a:endParaRPr lang="zh-CN" altLang="en-US" sz="1350" spc="-113" dirty="0">
                <a:solidFill>
                  <a:prstClr val="white">
                    <a:lumMod val="50000"/>
                  </a:prstClr>
                </a:solidFill>
                <a:latin typeface="Calibri" panose="020F0502020204030204"/>
              </a:endParaRPr>
            </a:p>
          </p:txBody>
        </p:sp>
        <p:sp>
          <p:nvSpPr>
            <p:cNvPr id="104" name="TextBox 103"/>
            <p:cNvSpPr txBox="1"/>
            <p:nvPr/>
          </p:nvSpPr>
          <p:spPr>
            <a:xfrm>
              <a:off x="4259099" y="3364068"/>
              <a:ext cx="669579" cy="393750"/>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350" spc="-113" dirty="0">
                  <a:solidFill>
                    <a:prstClr val="white">
                      <a:lumMod val="50000"/>
                    </a:prstClr>
                  </a:solidFill>
                  <a:latin typeface="Calibri" panose="020F0502020204030204"/>
                </a:rPr>
                <a:t>43%</a:t>
              </a:r>
              <a:endParaRPr lang="zh-CN" altLang="en-US" sz="1350" spc="-113" dirty="0">
                <a:solidFill>
                  <a:prstClr val="white">
                    <a:lumMod val="50000"/>
                  </a:prstClr>
                </a:solidFill>
                <a:latin typeface="Calibri" panose="020F0502020204030204"/>
              </a:endParaRPr>
            </a:p>
          </p:txBody>
        </p:sp>
        <p:sp>
          <p:nvSpPr>
            <p:cNvPr id="105" name="TextBox 104"/>
            <p:cNvSpPr txBox="1"/>
            <p:nvPr/>
          </p:nvSpPr>
          <p:spPr>
            <a:xfrm>
              <a:off x="2751607" y="2243684"/>
              <a:ext cx="669579" cy="360937"/>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200" spc="-113" dirty="0">
                  <a:solidFill>
                    <a:prstClr val="white">
                      <a:lumMod val="50000"/>
                    </a:prstClr>
                  </a:solidFill>
                  <a:latin typeface="Calibri" panose="020F0502020204030204"/>
                </a:rPr>
                <a:t>95%</a:t>
              </a:r>
              <a:endParaRPr lang="zh-CN" altLang="en-US" sz="1200" spc="-113" dirty="0">
                <a:solidFill>
                  <a:prstClr val="white">
                    <a:lumMod val="50000"/>
                  </a:prstClr>
                </a:solidFill>
                <a:latin typeface="Calibri" panose="020F0502020204030204"/>
              </a:endParaRPr>
            </a:p>
          </p:txBody>
        </p:sp>
        <p:sp>
          <p:nvSpPr>
            <p:cNvPr id="148" name="TextBox 147"/>
            <p:cNvSpPr txBox="1"/>
            <p:nvPr/>
          </p:nvSpPr>
          <p:spPr>
            <a:xfrm>
              <a:off x="1989161" y="4663798"/>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dirty="0">
                  <a:solidFill>
                    <a:prstClr val="black"/>
                  </a:solidFill>
                  <a:latin typeface="微软雅黑" panose="020B0503020204020204" pitchFamily="34" charset="-122"/>
                  <a:ea typeface="微软雅黑" panose="020B0503020204020204" pitchFamily="34" charset="-122"/>
                </a:rPr>
                <a:t>标题</a:t>
              </a:r>
            </a:p>
          </p:txBody>
        </p:sp>
        <p:sp>
          <p:nvSpPr>
            <p:cNvPr id="149" name="TextBox 148"/>
            <p:cNvSpPr txBox="1"/>
            <p:nvPr/>
          </p:nvSpPr>
          <p:spPr>
            <a:xfrm>
              <a:off x="2826646"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a:solidFill>
                    <a:prstClr val="black"/>
                  </a:solidFill>
                  <a:latin typeface="微软雅黑" panose="020B0503020204020204" pitchFamily="34" charset="-122"/>
                  <a:ea typeface="微软雅黑" panose="020B0503020204020204" pitchFamily="34" charset="-122"/>
                </a:rPr>
                <a:t>标题</a:t>
              </a:r>
            </a:p>
          </p:txBody>
        </p:sp>
        <p:sp>
          <p:nvSpPr>
            <p:cNvPr id="150" name="TextBox 149"/>
            <p:cNvSpPr txBox="1"/>
            <p:nvPr/>
          </p:nvSpPr>
          <p:spPr>
            <a:xfrm>
              <a:off x="3496225"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a:solidFill>
                    <a:prstClr val="black"/>
                  </a:solidFill>
                  <a:latin typeface="微软雅黑" panose="020B0503020204020204" pitchFamily="34" charset="-122"/>
                  <a:ea typeface="微软雅黑" panose="020B0503020204020204" pitchFamily="34" charset="-122"/>
                </a:rPr>
                <a:t>标题</a:t>
              </a:r>
            </a:p>
          </p:txBody>
        </p:sp>
        <p:sp>
          <p:nvSpPr>
            <p:cNvPr id="151" name="TextBox 150"/>
            <p:cNvSpPr txBox="1"/>
            <p:nvPr/>
          </p:nvSpPr>
          <p:spPr>
            <a:xfrm>
              <a:off x="4309946"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dirty="0">
                  <a:solidFill>
                    <a:prstClr val="black"/>
                  </a:solidFill>
                  <a:latin typeface="微软雅黑" panose="020B0503020204020204" pitchFamily="34" charset="-122"/>
                  <a:ea typeface="微软雅黑" panose="020B0503020204020204" pitchFamily="34" charset="-122"/>
                </a:rPr>
                <a:t>标题</a:t>
              </a:r>
            </a:p>
          </p:txBody>
        </p:sp>
        <p:grpSp>
          <p:nvGrpSpPr>
            <p:cNvPr id="3" name="组合 2"/>
            <p:cNvGrpSpPr/>
            <p:nvPr/>
          </p:nvGrpSpPr>
          <p:grpSpPr>
            <a:xfrm>
              <a:off x="1061987" y="1994163"/>
              <a:ext cx="4169575" cy="2597744"/>
              <a:chOff x="1061987" y="1994163"/>
              <a:chExt cx="4169575" cy="2597744"/>
            </a:xfrm>
          </p:grpSpPr>
          <p:cxnSp>
            <p:nvCxnSpPr>
              <p:cNvPr id="91" name="直接箭头连接符 90"/>
              <p:cNvCxnSpPr/>
              <p:nvPr/>
            </p:nvCxnSpPr>
            <p:spPr>
              <a:xfrm flipV="1">
                <a:off x="1650042"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a:off x="1610809"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1061987" y="4318601"/>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100</a:t>
                </a:r>
                <a:endParaRPr lang="zh-CN" altLang="en-US" sz="825">
                  <a:solidFill>
                    <a:prstClr val="black"/>
                  </a:solidFill>
                  <a:latin typeface="Calibri" panose="020F0502020204030204"/>
                </a:endParaRPr>
              </a:p>
            </p:txBody>
          </p:sp>
          <p:sp>
            <p:nvSpPr>
              <p:cNvPr id="132" name="TextBox 131"/>
              <p:cNvSpPr txBox="1"/>
              <p:nvPr/>
            </p:nvSpPr>
            <p:spPr>
              <a:xfrm>
                <a:off x="1061987" y="4109016"/>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200</a:t>
                </a:r>
                <a:endParaRPr lang="zh-CN" altLang="en-US" sz="825">
                  <a:solidFill>
                    <a:prstClr val="black"/>
                  </a:solidFill>
                  <a:latin typeface="Calibri" panose="020F0502020204030204"/>
                </a:endParaRPr>
              </a:p>
            </p:txBody>
          </p:sp>
          <p:sp>
            <p:nvSpPr>
              <p:cNvPr id="143" name="TextBox 142"/>
              <p:cNvSpPr txBox="1"/>
              <p:nvPr/>
            </p:nvSpPr>
            <p:spPr>
              <a:xfrm>
                <a:off x="1061987" y="3871788"/>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300</a:t>
                </a:r>
                <a:endParaRPr lang="zh-CN" altLang="en-US" sz="825">
                  <a:solidFill>
                    <a:prstClr val="black"/>
                  </a:solidFill>
                  <a:latin typeface="Calibri" panose="020F0502020204030204"/>
                </a:endParaRPr>
              </a:p>
            </p:txBody>
          </p:sp>
          <p:sp>
            <p:nvSpPr>
              <p:cNvPr id="144" name="TextBox 143"/>
              <p:cNvSpPr txBox="1"/>
              <p:nvPr/>
            </p:nvSpPr>
            <p:spPr>
              <a:xfrm>
                <a:off x="1061987" y="3634563"/>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400</a:t>
                </a:r>
                <a:endParaRPr lang="zh-CN" altLang="en-US" sz="825">
                  <a:solidFill>
                    <a:prstClr val="black"/>
                  </a:solidFill>
                  <a:latin typeface="Calibri" panose="020F0502020204030204"/>
                </a:endParaRPr>
              </a:p>
            </p:txBody>
          </p:sp>
          <p:sp>
            <p:nvSpPr>
              <p:cNvPr id="145" name="TextBox 144"/>
              <p:cNvSpPr txBox="1"/>
              <p:nvPr/>
            </p:nvSpPr>
            <p:spPr>
              <a:xfrm>
                <a:off x="1061987" y="3397337"/>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500</a:t>
                </a:r>
                <a:endParaRPr lang="zh-CN" altLang="en-US" sz="825">
                  <a:solidFill>
                    <a:prstClr val="black"/>
                  </a:solidFill>
                  <a:latin typeface="Calibri" panose="020F0502020204030204"/>
                </a:endParaRPr>
              </a:p>
            </p:txBody>
          </p:sp>
          <p:sp>
            <p:nvSpPr>
              <p:cNvPr id="146" name="TextBox 145"/>
              <p:cNvSpPr txBox="1"/>
              <p:nvPr/>
            </p:nvSpPr>
            <p:spPr>
              <a:xfrm>
                <a:off x="1061987" y="3160109"/>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600</a:t>
                </a:r>
                <a:endParaRPr lang="zh-CN" altLang="en-US" sz="825">
                  <a:solidFill>
                    <a:prstClr val="black"/>
                  </a:solidFill>
                  <a:latin typeface="Calibri" panose="020F0502020204030204"/>
                </a:endParaRPr>
              </a:p>
            </p:txBody>
          </p:sp>
          <p:sp>
            <p:nvSpPr>
              <p:cNvPr id="147" name="TextBox 146"/>
              <p:cNvSpPr txBox="1"/>
              <p:nvPr/>
            </p:nvSpPr>
            <p:spPr>
              <a:xfrm>
                <a:off x="1061987" y="2922884"/>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700</a:t>
                </a:r>
                <a:endParaRPr lang="zh-CN" altLang="en-US" sz="825">
                  <a:solidFill>
                    <a:prstClr val="black"/>
                  </a:solidFill>
                  <a:latin typeface="Calibri" panose="020F0502020204030204"/>
                </a:endParaRPr>
              </a:p>
            </p:txBody>
          </p:sp>
          <p:sp>
            <p:nvSpPr>
              <p:cNvPr id="180" name="TextBox 179"/>
              <p:cNvSpPr txBox="1"/>
              <p:nvPr/>
            </p:nvSpPr>
            <p:spPr>
              <a:xfrm>
                <a:off x="1061987" y="2695449"/>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800</a:t>
                </a:r>
                <a:endParaRPr lang="zh-CN" altLang="en-US" sz="825" dirty="0">
                  <a:solidFill>
                    <a:prstClr val="black"/>
                  </a:solidFill>
                  <a:latin typeface="Calibri" panose="020F0502020204030204"/>
                </a:endParaRPr>
              </a:p>
            </p:txBody>
          </p:sp>
          <p:sp>
            <p:nvSpPr>
              <p:cNvPr id="181" name="TextBox 180"/>
              <p:cNvSpPr txBox="1"/>
              <p:nvPr/>
            </p:nvSpPr>
            <p:spPr>
              <a:xfrm>
                <a:off x="1061987" y="2516281"/>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900</a:t>
                </a:r>
                <a:endParaRPr lang="zh-CN" altLang="en-US" sz="825" dirty="0">
                  <a:solidFill>
                    <a:prstClr val="black"/>
                  </a:solidFill>
                  <a:latin typeface="Calibri" panose="020F0502020204030204"/>
                </a:endParaRPr>
              </a:p>
            </p:txBody>
          </p:sp>
          <p:sp>
            <p:nvSpPr>
              <p:cNvPr id="182" name="TextBox 181"/>
              <p:cNvSpPr txBox="1"/>
              <p:nvPr/>
            </p:nvSpPr>
            <p:spPr>
              <a:xfrm>
                <a:off x="1061987" y="2326314"/>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1000</a:t>
                </a:r>
                <a:endParaRPr lang="zh-CN" altLang="en-US" sz="825" dirty="0">
                  <a:solidFill>
                    <a:prstClr val="black"/>
                  </a:solidFill>
                  <a:latin typeface="Calibri" panose="020F0502020204030204"/>
                </a:endParaRPr>
              </a:p>
            </p:txBody>
          </p:sp>
          <p:sp>
            <p:nvSpPr>
              <p:cNvPr id="106" name="Line 6"/>
              <p:cNvSpPr>
                <a:spLocks noChangeShapeType="1"/>
              </p:cNvSpPr>
              <p:nvPr/>
            </p:nvSpPr>
            <p:spPr bwMode="auto">
              <a:xfrm>
                <a:off x="1396955" y="308117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7" name="Line 7"/>
              <p:cNvSpPr>
                <a:spLocks noChangeShapeType="1"/>
              </p:cNvSpPr>
              <p:nvPr/>
            </p:nvSpPr>
            <p:spPr bwMode="auto">
              <a:xfrm>
                <a:off x="1396955" y="3310689"/>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8" name="Line 8"/>
              <p:cNvSpPr>
                <a:spLocks noChangeShapeType="1"/>
              </p:cNvSpPr>
              <p:nvPr/>
            </p:nvSpPr>
            <p:spPr bwMode="auto">
              <a:xfrm>
                <a:off x="1396955" y="3534805"/>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09" name="Line 9"/>
              <p:cNvSpPr>
                <a:spLocks noChangeShapeType="1"/>
              </p:cNvSpPr>
              <p:nvPr/>
            </p:nvSpPr>
            <p:spPr bwMode="auto">
              <a:xfrm>
                <a:off x="1396955" y="3764321"/>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0" name="Line 10"/>
              <p:cNvSpPr>
                <a:spLocks noChangeShapeType="1"/>
              </p:cNvSpPr>
              <p:nvPr/>
            </p:nvSpPr>
            <p:spPr bwMode="auto">
              <a:xfrm>
                <a:off x="1396955" y="3993837"/>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11" name="Line 11"/>
              <p:cNvSpPr>
                <a:spLocks noChangeShapeType="1"/>
              </p:cNvSpPr>
              <p:nvPr/>
            </p:nvSpPr>
            <p:spPr bwMode="auto">
              <a:xfrm>
                <a:off x="1396955" y="4223352"/>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21" name="Line 12"/>
              <p:cNvSpPr>
                <a:spLocks noChangeShapeType="1"/>
              </p:cNvSpPr>
              <p:nvPr/>
            </p:nvSpPr>
            <p:spPr bwMode="auto">
              <a:xfrm>
                <a:off x="1396955" y="4426304"/>
                <a:ext cx="369119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77" name="Line 10"/>
              <p:cNvSpPr>
                <a:spLocks noChangeShapeType="1"/>
              </p:cNvSpPr>
              <p:nvPr/>
            </p:nvSpPr>
            <p:spPr bwMode="auto">
              <a:xfrm>
                <a:off x="1540366" y="2411492"/>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78" name="Line 11"/>
              <p:cNvSpPr>
                <a:spLocks noChangeShapeType="1"/>
              </p:cNvSpPr>
              <p:nvPr/>
            </p:nvSpPr>
            <p:spPr bwMode="auto">
              <a:xfrm>
                <a:off x="1540365" y="2641008"/>
                <a:ext cx="3547787"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79" name="Line 12"/>
              <p:cNvSpPr>
                <a:spLocks noChangeShapeType="1"/>
              </p:cNvSpPr>
              <p:nvPr/>
            </p:nvSpPr>
            <p:spPr bwMode="auto">
              <a:xfrm>
                <a:off x="1509073" y="2843960"/>
                <a:ext cx="3579079"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83" name="Line 10"/>
              <p:cNvSpPr>
                <a:spLocks noChangeShapeType="1"/>
              </p:cNvSpPr>
              <p:nvPr/>
            </p:nvSpPr>
            <p:spPr bwMode="auto">
              <a:xfrm>
                <a:off x="1540366" y="2172083"/>
                <a:ext cx="3547788" cy="0"/>
              </a:xfrm>
              <a:prstGeom prst="line">
                <a:avLst/>
              </a:prstGeom>
              <a:noFill/>
              <a:ln w="5" cap="flat">
                <a:solidFill>
                  <a:schemeClr val="bg1">
                    <a:lumMod val="50000"/>
                    <a:alpha val="25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grpSp>
        <p:nvGrpSpPr>
          <p:cNvPr id="5" name="组合 4"/>
          <p:cNvGrpSpPr/>
          <p:nvPr/>
        </p:nvGrpSpPr>
        <p:grpSpPr>
          <a:xfrm>
            <a:off x="5577204" y="1585875"/>
            <a:ext cx="2725193" cy="2058398"/>
            <a:chOff x="7038199" y="1994163"/>
            <a:chExt cx="4169575" cy="2926069"/>
          </a:xfrm>
        </p:grpSpPr>
        <p:sp>
          <p:nvSpPr>
            <p:cNvPr id="185" name="矩形 184"/>
            <p:cNvSpPr/>
            <p:nvPr/>
          </p:nvSpPr>
          <p:spPr>
            <a:xfrm rot="16200000">
              <a:off x="9537325" y="3457222"/>
              <a:ext cx="1896238" cy="37269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186" name="矩形 185"/>
            <p:cNvSpPr/>
            <p:nvPr/>
          </p:nvSpPr>
          <p:spPr>
            <a:xfrm rot="16200000">
              <a:off x="9010585" y="3689357"/>
              <a:ext cx="1431187" cy="372691"/>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187" name="矩形 186"/>
            <p:cNvSpPr/>
            <p:nvPr/>
          </p:nvSpPr>
          <p:spPr>
            <a:xfrm rot="16200000">
              <a:off x="7929401" y="3367444"/>
              <a:ext cx="2075017"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188" name="矩形 187"/>
            <p:cNvSpPr/>
            <p:nvPr/>
          </p:nvSpPr>
          <p:spPr>
            <a:xfrm rot="16200000">
              <a:off x="7124673" y="3321984"/>
              <a:ext cx="2165935" cy="372692"/>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spcCol="0"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cxnSp>
          <p:nvCxnSpPr>
            <p:cNvPr id="189" name="直接箭头连接符 188"/>
            <p:cNvCxnSpPr/>
            <p:nvPr/>
          </p:nvCxnSpPr>
          <p:spPr>
            <a:xfrm flipV="1">
              <a:off x="7626254" y="1994163"/>
              <a:ext cx="0" cy="25977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0" name="直接箭头连接符 189"/>
            <p:cNvCxnSpPr/>
            <p:nvPr/>
          </p:nvCxnSpPr>
          <p:spPr>
            <a:xfrm>
              <a:off x="7587021" y="4591453"/>
              <a:ext cx="362075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7953435" y="2133288"/>
              <a:ext cx="669579" cy="360937"/>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200" spc="-113" dirty="0">
                  <a:solidFill>
                    <a:prstClr val="white">
                      <a:lumMod val="50000"/>
                    </a:prstClr>
                  </a:solidFill>
                  <a:latin typeface="微软雅黑" panose="020B0503020204020204" pitchFamily="34" charset="-122"/>
                  <a:ea typeface="微软雅黑" panose="020B0503020204020204" pitchFamily="34" charset="-122"/>
                </a:rPr>
                <a:t>99%</a:t>
              </a:r>
              <a:endParaRPr lang="zh-CN" altLang="en-US" sz="1200" spc="-113" dirty="0">
                <a:solidFill>
                  <a:prstClr val="white">
                    <a:lumMod val="50000"/>
                  </a:prstClr>
                </a:solidFill>
                <a:latin typeface="微软雅黑" panose="020B0503020204020204" pitchFamily="34" charset="-122"/>
                <a:ea typeface="微软雅黑" panose="020B0503020204020204" pitchFamily="34" charset="-122"/>
              </a:endParaRPr>
            </a:p>
          </p:txBody>
        </p:sp>
        <p:sp>
          <p:nvSpPr>
            <p:cNvPr id="192" name="TextBox 191"/>
            <p:cNvSpPr txBox="1"/>
            <p:nvPr/>
          </p:nvSpPr>
          <p:spPr>
            <a:xfrm>
              <a:off x="9459489" y="2839693"/>
              <a:ext cx="669579" cy="393750"/>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350" spc="-113" dirty="0">
                  <a:solidFill>
                    <a:prstClr val="white">
                      <a:lumMod val="50000"/>
                    </a:prstClr>
                  </a:solidFill>
                  <a:latin typeface="Calibri" panose="020F0502020204030204"/>
                </a:rPr>
                <a:t>69%</a:t>
              </a:r>
              <a:endParaRPr lang="zh-CN" altLang="en-US" sz="1350" spc="-113" dirty="0">
                <a:solidFill>
                  <a:prstClr val="white">
                    <a:lumMod val="50000"/>
                  </a:prstClr>
                </a:solidFill>
                <a:latin typeface="Calibri" panose="020F0502020204030204"/>
              </a:endParaRPr>
            </a:p>
          </p:txBody>
        </p:sp>
        <p:sp>
          <p:nvSpPr>
            <p:cNvPr id="193" name="TextBox 192"/>
            <p:cNvSpPr txBox="1"/>
            <p:nvPr/>
          </p:nvSpPr>
          <p:spPr>
            <a:xfrm>
              <a:off x="10207190" y="2401664"/>
              <a:ext cx="669579" cy="393750"/>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350" spc="-113" dirty="0">
                  <a:solidFill>
                    <a:prstClr val="white">
                      <a:lumMod val="50000"/>
                    </a:prstClr>
                  </a:solidFill>
                  <a:latin typeface="Calibri" panose="020F0502020204030204"/>
                </a:rPr>
                <a:t>88%</a:t>
              </a:r>
              <a:endParaRPr lang="zh-CN" altLang="en-US" sz="1350" spc="-113" dirty="0">
                <a:solidFill>
                  <a:prstClr val="white">
                    <a:lumMod val="50000"/>
                  </a:prstClr>
                </a:solidFill>
                <a:latin typeface="Calibri" panose="020F0502020204030204"/>
              </a:endParaRPr>
            </a:p>
          </p:txBody>
        </p:sp>
        <p:sp>
          <p:nvSpPr>
            <p:cNvPr id="194" name="TextBox 193"/>
            <p:cNvSpPr txBox="1"/>
            <p:nvPr/>
          </p:nvSpPr>
          <p:spPr>
            <a:xfrm>
              <a:off x="8727819" y="2243684"/>
              <a:ext cx="669579" cy="360937"/>
            </a:xfrm>
            <a:prstGeom prst="rect">
              <a:avLst/>
            </a:prstGeom>
            <a:noFill/>
          </p:spPr>
          <p:txBody>
            <a:bodyPr wrap="square" lIns="68573" tIns="34286" rIns="68573" bIns="34286" rtlCol="0">
              <a:spAutoFit/>
            </a:bodyPr>
            <a:lstStyle/>
            <a:p>
              <a:pPr defTabSz="685800" fontAlgn="auto">
                <a:spcBef>
                  <a:spcPts val="0"/>
                </a:spcBef>
                <a:spcAft>
                  <a:spcPts val="0"/>
                </a:spcAft>
              </a:pPr>
              <a:r>
                <a:rPr lang="en-US" altLang="zh-CN" sz="1200" spc="-113" dirty="0">
                  <a:solidFill>
                    <a:prstClr val="white">
                      <a:lumMod val="50000"/>
                    </a:prstClr>
                  </a:solidFill>
                  <a:latin typeface="Calibri" panose="020F0502020204030204"/>
                </a:rPr>
                <a:t>95%</a:t>
              </a:r>
              <a:endParaRPr lang="zh-CN" altLang="en-US" sz="1200" spc="-113" dirty="0">
                <a:solidFill>
                  <a:prstClr val="white">
                    <a:lumMod val="50000"/>
                  </a:prstClr>
                </a:solidFill>
                <a:latin typeface="Calibri" panose="020F0502020204030204"/>
              </a:endParaRPr>
            </a:p>
          </p:txBody>
        </p:sp>
        <p:sp>
          <p:nvSpPr>
            <p:cNvPr id="195" name="TextBox 194"/>
            <p:cNvSpPr txBox="1"/>
            <p:nvPr/>
          </p:nvSpPr>
          <p:spPr>
            <a:xfrm>
              <a:off x="7038199" y="4318602"/>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100</a:t>
              </a:r>
              <a:endParaRPr lang="zh-CN" altLang="en-US" sz="825">
                <a:solidFill>
                  <a:prstClr val="black"/>
                </a:solidFill>
                <a:latin typeface="Calibri" panose="020F0502020204030204"/>
              </a:endParaRPr>
            </a:p>
          </p:txBody>
        </p:sp>
        <p:sp>
          <p:nvSpPr>
            <p:cNvPr id="196" name="TextBox 195"/>
            <p:cNvSpPr txBox="1"/>
            <p:nvPr/>
          </p:nvSpPr>
          <p:spPr>
            <a:xfrm>
              <a:off x="7038199" y="4109017"/>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200</a:t>
              </a:r>
              <a:endParaRPr lang="zh-CN" altLang="en-US" sz="825" dirty="0">
                <a:solidFill>
                  <a:prstClr val="black"/>
                </a:solidFill>
                <a:latin typeface="Calibri" panose="020F0502020204030204"/>
              </a:endParaRPr>
            </a:p>
          </p:txBody>
        </p:sp>
        <p:sp>
          <p:nvSpPr>
            <p:cNvPr id="197" name="TextBox 196"/>
            <p:cNvSpPr txBox="1"/>
            <p:nvPr/>
          </p:nvSpPr>
          <p:spPr>
            <a:xfrm>
              <a:off x="7038199" y="3871789"/>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300</a:t>
              </a:r>
              <a:endParaRPr lang="zh-CN" altLang="en-US" sz="825">
                <a:solidFill>
                  <a:prstClr val="black"/>
                </a:solidFill>
                <a:latin typeface="Calibri" panose="020F0502020204030204"/>
              </a:endParaRPr>
            </a:p>
          </p:txBody>
        </p:sp>
        <p:sp>
          <p:nvSpPr>
            <p:cNvPr id="198" name="TextBox 197"/>
            <p:cNvSpPr txBox="1"/>
            <p:nvPr/>
          </p:nvSpPr>
          <p:spPr>
            <a:xfrm>
              <a:off x="7038199" y="3634563"/>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400</a:t>
              </a:r>
              <a:endParaRPr lang="zh-CN" altLang="en-US" sz="825">
                <a:solidFill>
                  <a:prstClr val="black"/>
                </a:solidFill>
                <a:latin typeface="Calibri" panose="020F0502020204030204"/>
              </a:endParaRPr>
            </a:p>
          </p:txBody>
        </p:sp>
        <p:sp>
          <p:nvSpPr>
            <p:cNvPr id="199" name="TextBox 198"/>
            <p:cNvSpPr txBox="1"/>
            <p:nvPr/>
          </p:nvSpPr>
          <p:spPr>
            <a:xfrm>
              <a:off x="7038199" y="3397336"/>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500</a:t>
              </a:r>
              <a:endParaRPr lang="zh-CN" altLang="en-US" sz="825">
                <a:solidFill>
                  <a:prstClr val="black"/>
                </a:solidFill>
                <a:latin typeface="Calibri" panose="020F0502020204030204"/>
              </a:endParaRPr>
            </a:p>
          </p:txBody>
        </p:sp>
        <p:sp>
          <p:nvSpPr>
            <p:cNvPr id="200" name="TextBox 199"/>
            <p:cNvSpPr txBox="1"/>
            <p:nvPr/>
          </p:nvSpPr>
          <p:spPr>
            <a:xfrm>
              <a:off x="7038199" y="3160110"/>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600</a:t>
              </a:r>
              <a:endParaRPr lang="zh-CN" altLang="en-US" sz="825">
                <a:solidFill>
                  <a:prstClr val="black"/>
                </a:solidFill>
                <a:latin typeface="Calibri" panose="020F0502020204030204"/>
              </a:endParaRPr>
            </a:p>
          </p:txBody>
        </p:sp>
        <p:sp>
          <p:nvSpPr>
            <p:cNvPr id="201" name="TextBox 200"/>
            <p:cNvSpPr txBox="1"/>
            <p:nvPr/>
          </p:nvSpPr>
          <p:spPr>
            <a:xfrm>
              <a:off x="7038199" y="2922884"/>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a:solidFill>
                    <a:prstClr val="black"/>
                  </a:solidFill>
                  <a:latin typeface="Calibri" panose="020F0502020204030204"/>
                </a:rPr>
                <a:t>700</a:t>
              </a:r>
              <a:endParaRPr lang="zh-CN" altLang="en-US" sz="825">
                <a:solidFill>
                  <a:prstClr val="black"/>
                </a:solidFill>
                <a:latin typeface="Calibri" panose="020F0502020204030204"/>
              </a:endParaRPr>
            </a:p>
          </p:txBody>
        </p:sp>
        <p:sp>
          <p:nvSpPr>
            <p:cNvPr id="202" name="TextBox 201"/>
            <p:cNvSpPr txBox="1"/>
            <p:nvPr/>
          </p:nvSpPr>
          <p:spPr>
            <a:xfrm>
              <a:off x="7965373" y="4663798"/>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dirty="0">
                  <a:solidFill>
                    <a:prstClr val="black"/>
                  </a:solidFill>
                  <a:latin typeface="微软雅黑" panose="020B0503020204020204" pitchFamily="34" charset="-122"/>
                  <a:ea typeface="微软雅黑" panose="020B0503020204020204" pitchFamily="34" charset="-122"/>
                </a:rPr>
                <a:t>标题</a:t>
              </a:r>
            </a:p>
          </p:txBody>
        </p:sp>
        <p:sp>
          <p:nvSpPr>
            <p:cNvPr id="203" name="TextBox 202"/>
            <p:cNvSpPr txBox="1"/>
            <p:nvPr/>
          </p:nvSpPr>
          <p:spPr>
            <a:xfrm>
              <a:off x="8802858"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a:solidFill>
                    <a:prstClr val="black"/>
                  </a:solidFill>
                  <a:latin typeface="微软雅黑" panose="020B0503020204020204" pitchFamily="34" charset="-122"/>
                  <a:ea typeface="微软雅黑" panose="020B0503020204020204" pitchFamily="34" charset="-122"/>
                </a:rPr>
                <a:t>标题</a:t>
              </a:r>
            </a:p>
          </p:txBody>
        </p:sp>
        <p:sp>
          <p:nvSpPr>
            <p:cNvPr id="204" name="TextBox 203"/>
            <p:cNvSpPr txBox="1"/>
            <p:nvPr/>
          </p:nvSpPr>
          <p:spPr>
            <a:xfrm>
              <a:off x="9472437"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a:solidFill>
                    <a:prstClr val="black"/>
                  </a:solidFill>
                  <a:latin typeface="微软雅黑" panose="020B0503020204020204" pitchFamily="34" charset="-122"/>
                  <a:ea typeface="微软雅黑" panose="020B0503020204020204" pitchFamily="34" charset="-122"/>
                </a:rPr>
                <a:t>标题</a:t>
              </a:r>
            </a:p>
          </p:txBody>
        </p:sp>
        <p:sp>
          <p:nvSpPr>
            <p:cNvPr id="205" name="TextBox 204"/>
            <p:cNvSpPr txBox="1"/>
            <p:nvPr/>
          </p:nvSpPr>
          <p:spPr>
            <a:xfrm>
              <a:off x="10286158" y="4663797"/>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zh-CN" altLang="en-US" sz="825" dirty="0">
                  <a:solidFill>
                    <a:prstClr val="black"/>
                  </a:solidFill>
                  <a:latin typeface="微软雅黑" panose="020B0503020204020204" pitchFamily="34" charset="-122"/>
                  <a:ea typeface="微软雅黑" panose="020B0503020204020204" pitchFamily="34" charset="-122"/>
                </a:rPr>
                <a:t>标题</a:t>
              </a:r>
            </a:p>
          </p:txBody>
        </p:sp>
        <p:sp>
          <p:nvSpPr>
            <p:cNvPr id="206" name="TextBox 205"/>
            <p:cNvSpPr txBox="1"/>
            <p:nvPr/>
          </p:nvSpPr>
          <p:spPr>
            <a:xfrm>
              <a:off x="7038199" y="2695449"/>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800</a:t>
              </a:r>
              <a:endParaRPr lang="zh-CN" altLang="en-US" sz="825" dirty="0">
                <a:solidFill>
                  <a:prstClr val="black"/>
                </a:solidFill>
                <a:latin typeface="Calibri" panose="020F0502020204030204"/>
              </a:endParaRPr>
            </a:p>
          </p:txBody>
        </p:sp>
        <p:sp>
          <p:nvSpPr>
            <p:cNvPr id="207" name="TextBox 206"/>
            <p:cNvSpPr txBox="1"/>
            <p:nvPr/>
          </p:nvSpPr>
          <p:spPr>
            <a:xfrm>
              <a:off x="7038199" y="2516281"/>
              <a:ext cx="406320"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900</a:t>
              </a:r>
              <a:endParaRPr lang="zh-CN" altLang="en-US" sz="825" dirty="0">
                <a:solidFill>
                  <a:prstClr val="black"/>
                </a:solidFill>
                <a:latin typeface="Calibri" panose="020F0502020204030204"/>
              </a:endParaRPr>
            </a:p>
          </p:txBody>
        </p:sp>
        <p:sp>
          <p:nvSpPr>
            <p:cNvPr id="208" name="TextBox 207"/>
            <p:cNvSpPr txBox="1"/>
            <p:nvPr/>
          </p:nvSpPr>
          <p:spPr>
            <a:xfrm>
              <a:off x="7038199" y="2326314"/>
              <a:ext cx="487256" cy="256434"/>
            </a:xfrm>
            <a:prstGeom prst="rect">
              <a:avLst/>
            </a:prstGeom>
            <a:noFill/>
          </p:spPr>
          <p:txBody>
            <a:bodyPr wrap="none" lIns="52918" tIns="26459" rIns="52918" bIns="26459" rtlCol="0">
              <a:spAutoFit/>
            </a:bodyPr>
            <a:lstStyle/>
            <a:p>
              <a:pPr defTabSz="685800" fontAlgn="auto">
                <a:spcBef>
                  <a:spcPts val="0"/>
                </a:spcBef>
                <a:spcAft>
                  <a:spcPts val="0"/>
                </a:spcAft>
              </a:pPr>
              <a:r>
                <a:rPr lang="en-US" altLang="zh-CN" sz="825" dirty="0">
                  <a:solidFill>
                    <a:prstClr val="black"/>
                  </a:solidFill>
                  <a:latin typeface="Calibri" panose="020F0502020204030204"/>
                </a:rPr>
                <a:t>1000</a:t>
              </a:r>
              <a:endParaRPr lang="zh-CN" altLang="en-US" sz="825" dirty="0">
                <a:solidFill>
                  <a:prstClr val="black"/>
                </a:solidFill>
                <a:latin typeface="Calibri" panose="020F0502020204030204"/>
              </a:endParaRPr>
            </a:p>
          </p:txBody>
        </p:sp>
        <p:sp>
          <p:nvSpPr>
            <p:cNvPr id="209" name="Line 6"/>
            <p:cNvSpPr>
              <a:spLocks noChangeShapeType="1"/>
            </p:cNvSpPr>
            <p:nvPr/>
          </p:nvSpPr>
          <p:spPr bwMode="auto">
            <a:xfrm>
              <a:off x="7373167" y="308117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0" name="Line 7"/>
            <p:cNvSpPr>
              <a:spLocks noChangeShapeType="1"/>
            </p:cNvSpPr>
            <p:nvPr/>
          </p:nvSpPr>
          <p:spPr bwMode="auto">
            <a:xfrm>
              <a:off x="7373167" y="3310689"/>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1" name="Line 8"/>
            <p:cNvSpPr>
              <a:spLocks noChangeShapeType="1"/>
            </p:cNvSpPr>
            <p:nvPr/>
          </p:nvSpPr>
          <p:spPr bwMode="auto">
            <a:xfrm>
              <a:off x="7373167" y="3534805"/>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2" name="Line 9"/>
            <p:cNvSpPr>
              <a:spLocks noChangeShapeType="1"/>
            </p:cNvSpPr>
            <p:nvPr/>
          </p:nvSpPr>
          <p:spPr bwMode="auto">
            <a:xfrm>
              <a:off x="7373167" y="3764321"/>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3" name="Line 10"/>
            <p:cNvSpPr>
              <a:spLocks noChangeShapeType="1"/>
            </p:cNvSpPr>
            <p:nvPr/>
          </p:nvSpPr>
          <p:spPr bwMode="auto">
            <a:xfrm>
              <a:off x="7373167" y="3993837"/>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4" name="Line 11"/>
            <p:cNvSpPr>
              <a:spLocks noChangeShapeType="1"/>
            </p:cNvSpPr>
            <p:nvPr/>
          </p:nvSpPr>
          <p:spPr bwMode="auto">
            <a:xfrm>
              <a:off x="7373167" y="4223352"/>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5" name="Line 12"/>
            <p:cNvSpPr>
              <a:spLocks noChangeShapeType="1"/>
            </p:cNvSpPr>
            <p:nvPr/>
          </p:nvSpPr>
          <p:spPr bwMode="auto">
            <a:xfrm>
              <a:off x="7373167" y="4426304"/>
              <a:ext cx="369119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6" name="Line 10"/>
            <p:cNvSpPr>
              <a:spLocks noChangeShapeType="1"/>
            </p:cNvSpPr>
            <p:nvPr/>
          </p:nvSpPr>
          <p:spPr bwMode="auto">
            <a:xfrm>
              <a:off x="7516578" y="2411492"/>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7" name="Line 11"/>
            <p:cNvSpPr>
              <a:spLocks noChangeShapeType="1"/>
            </p:cNvSpPr>
            <p:nvPr/>
          </p:nvSpPr>
          <p:spPr bwMode="auto">
            <a:xfrm>
              <a:off x="7516577" y="2641008"/>
              <a:ext cx="3547787"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8" name="Line 12"/>
            <p:cNvSpPr>
              <a:spLocks noChangeShapeType="1"/>
            </p:cNvSpPr>
            <p:nvPr/>
          </p:nvSpPr>
          <p:spPr bwMode="auto">
            <a:xfrm>
              <a:off x="7485285" y="2843960"/>
              <a:ext cx="3579080"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219" name="Line 10"/>
            <p:cNvSpPr>
              <a:spLocks noChangeShapeType="1"/>
            </p:cNvSpPr>
            <p:nvPr/>
          </p:nvSpPr>
          <p:spPr bwMode="auto">
            <a:xfrm>
              <a:off x="7516578" y="2172083"/>
              <a:ext cx="3547788" cy="0"/>
            </a:xfrm>
            <a:prstGeom prst="line">
              <a:avLst/>
            </a:prstGeom>
            <a:noFill/>
            <a:ln w="5" cap="flat">
              <a:solidFill>
                <a:schemeClr val="bg1">
                  <a:lumMod val="50000"/>
                  <a:alpha val="21000"/>
                </a:schemeClr>
              </a:solidFill>
              <a:prstDash val="solid"/>
              <a:miter lim="800000"/>
            </a:ln>
            <a:extLst>
              <a:ext uri="{909E8E84-426E-40DD-AFC4-6F175D3DCCD1}">
                <a14:hiddenFill xmlns:a14="http://schemas.microsoft.com/office/drawing/2010/main">
                  <a:noFill/>
                </a14:hiddenFill>
              </a:ext>
            </a:extLst>
          </p:spPr>
          <p:txBody>
            <a:bodyPr vert="horz" wrap="square" lIns="52918" tIns="26459" rIns="52918" bIns="26459"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grpSp>
      <p:grpSp>
        <p:nvGrpSpPr>
          <p:cNvPr id="7" name="组合 6"/>
          <p:cNvGrpSpPr/>
          <p:nvPr/>
        </p:nvGrpSpPr>
        <p:grpSpPr>
          <a:xfrm>
            <a:off x="4416035" y="1525885"/>
            <a:ext cx="790649" cy="1987259"/>
            <a:chOff x="5489974" y="1916832"/>
            <a:chExt cx="1209702" cy="2824944"/>
          </a:xfrm>
        </p:grpSpPr>
        <p:cxnSp>
          <p:nvCxnSpPr>
            <p:cNvPr id="20" name="直接连接符 19"/>
            <p:cNvCxnSpPr/>
            <p:nvPr/>
          </p:nvCxnSpPr>
          <p:spPr>
            <a:xfrm>
              <a:off x="6102733" y="1916832"/>
              <a:ext cx="0" cy="2824944"/>
            </a:xfrm>
            <a:prstGeom prst="line">
              <a:avLst/>
            </a:prstGeom>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489974" y="2562739"/>
              <a:ext cx="1209702" cy="1147008"/>
            </a:xfrm>
            <a:prstGeom prst="ellipse">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sp>
        <p:nvSpPr>
          <p:cNvPr id="16" name="TextBox 15"/>
          <p:cNvSpPr txBox="1"/>
          <p:nvPr/>
        </p:nvSpPr>
        <p:spPr>
          <a:xfrm>
            <a:off x="4416035" y="1928641"/>
            <a:ext cx="894211" cy="854080"/>
          </a:xfrm>
          <a:prstGeom prst="rect">
            <a:avLst/>
          </a:prstGeom>
          <a:noFill/>
        </p:spPr>
        <p:txBody>
          <a:bodyPr wrap="square" rtlCol="0">
            <a:spAutoFit/>
          </a:bodyPr>
          <a:lstStyle/>
          <a:p>
            <a:pPr defTabSz="685800" fontAlgn="auto">
              <a:spcBef>
                <a:spcPts val="0"/>
              </a:spcBef>
              <a:spcAft>
                <a:spcPts val="0"/>
              </a:spcAft>
            </a:pPr>
            <a:r>
              <a:rPr lang="en-US" altLang="zh-CN" sz="4950" dirty="0" err="1">
                <a:solidFill>
                  <a:prstClr val="white"/>
                </a:solidFill>
                <a:latin typeface="方正大黑_GBK" pitchFamily="65" charset="-122"/>
                <a:ea typeface="方正大黑_GBK" pitchFamily="65" charset="-122"/>
              </a:rPr>
              <a:t>vs</a:t>
            </a:r>
            <a:endParaRPr lang="zh-CN" altLang="en-US" sz="4950" dirty="0">
              <a:solidFill>
                <a:prstClr val="white"/>
              </a:solidFill>
              <a:latin typeface="方正大黑_GBK" pitchFamily="65" charset="-122"/>
              <a:ea typeface="方正大黑_GBK" pitchFamily="65" charset="-122"/>
            </a:endParaRPr>
          </a:p>
        </p:txBody>
      </p:sp>
      <p:sp>
        <p:nvSpPr>
          <p:cNvPr id="222" name="TextBox 221"/>
          <p:cNvSpPr txBox="1"/>
          <p:nvPr/>
        </p:nvSpPr>
        <p:spPr>
          <a:xfrm>
            <a:off x="6042811" y="4031335"/>
            <a:ext cx="1757063"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3" name="TextBox 222"/>
          <p:cNvSpPr txBox="1"/>
          <p:nvPr/>
        </p:nvSpPr>
        <p:spPr>
          <a:xfrm>
            <a:off x="6076208" y="3732483"/>
            <a:ext cx="902648" cy="346249"/>
          </a:xfrm>
          <a:prstGeom prst="rect">
            <a:avLst/>
          </a:prstGeom>
          <a:noFill/>
        </p:spPr>
        <p:txBody>
          <a:bodyPr wrap="square" lIns="68573" tIns="0" rIns="68573" bIns="0" rtlCol="0" anchor="t">
            <a:spAutoFit/>
          </a:bodyPr>
          <a:lstStyle/>
          <a:p>
            <a:pPr defTabSz="685800" fontAlgn="auto">
              <a:lnSpc>
                <a:spcPct val="150000"/>
              </a:lnSpc>
              <a:spcBef>
                <a:spcPts val="0"/>
              </a:spcBef>
              <a:spcAft>
                <a:spcPts val="0"/>
              </a:spcAft>
            </a:pPr>
            <a:r>
              <a:rPr lang="en-US" altLang="zh-CN" sz="1500" dirty="0">
                <a:solidFill>
                  <a:srgbClr val="CB1B3D"/>
                </a:solidFill>
                <a:latin typeface="方正黑体_GBK" pitchFamily="65" charset="-122"/>
                <a:ea typeface="方正黑体_GBK" pitchFamily="65" charset="-122"/>
                <a:cs typeface="华文黑体" pitchFamily="2" charset="-122"/>
              </a:rPr>
              <a:t>2014</a:t>
            </a:r>
            <a:r>
              <a:rPr lang="zh-CN" altLang="en-US" sz="1500" dirty="0">
                <a:solidFill>
                  <a:srgbClr val="CB1B3D"/>
                </a:solidFill>
                <a:latin typeface="方正黑体_GBK" pitchFamily="65" charset="-122"/>
                <a:ea typeface="方正黑体_GBK" pitchFamily="65" charset="-122"/>
                <a:cs typeface="华文黑体" pitchFamily="2" charset="-122"/>
              </a:rPr>
              <a:t>年</a:t>
            </a:r>
          </a:p>
        </p:txBody>
      </p:sp>
      <p:sp>
        <p:nvSpPr>
          <p:cNvPr id="224" name="圆角矩形 223"/>
          <p:cNvSpPr/>
          <p:nvPr/>
        </p:nvSpPr>
        <p:spPr>
          <a:xfrm>
            <a:off x="5572037" y="3823819"/>
            <a:ext cx="514325" cy="19581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800" fontAlgn="auto">
              <a:spcBef>
                <a:spcPts val="0"/>
              </a:spcBef>
              <a:spcAft>
                <a:spcPts val="0"/>
              </a:spcAft>
            </a:pPr>
            <a:r>
              <a:rPr lang="zh-CN" altLang="en-US" sz="1050" dirty="0">
                <a:solidFill>
                  <a:prstClr val="white"/>
                </a:solidFill>
                <a:latin typeface="微软雅黑" panose="020B0503020204020204" pitchFamily="34" charset="-122"/>
                <a:ea typeface="微软雅黑" panose="020B0503020204020204" pitchFamily="34" charset="-122"/>
              </a:rPr>
              <a:t>去年</a:t>
            </a:r>
          </a:p>
        </p:txBody>
      </p:sp>
      <p:sp>
        <p:nvSpPr>
          <p:cNvPr id="228" name="TextBox 227"/>
          <p:cNvSpPr txBox="1"/>
          <p:nvPr/>
        </p:nvSpPr>
        <p:spPr>
          <a:xfrm>
            <a:off x="1625738" y="4031335"/>
            <a:ext cx="1757063"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229" name="TextBox 228"/>
          <p:cNvSpPr txBox="1"/>
          <p:nvPr/>
        </p:nvSpPr>
        <p:spPr>
          <a:xfrm>
            <a:off x="1664461" y="3732483"/>
            <a:ext cx="902648" cy="346249"/>
          </a:xfrm>
          <a:prstGeom prst="rect">
            <a:avLst/>
          </a:prstGeom>
          <a:noFill/>
        </p:spPr>
        <p:txBody>
          <a:bodyPr wrap="square" lIns="68573" tIns="0" rIns="68573" bIns="0" rtlCol="0" anchor="t">
            <a:spAutoFit/>
          </a:bodyPr>
          <a:lstStyle/>
          <a:p>
            <a:pPr defTabSz="685800" fontAlgn="auto">
              <a:lnSpc>
                <a:spcPct val="150000"/>
              </a:lnSpc>
              <a:spcBef>
                <a:spcPts val="0"/>
              </a:spcBef>
              <a:spcAft>
                <a:spcPts val="0"/>
              </a:spcAft>
            </a:pPr>
            <a:r>
              <a:rPr lang="en-US" altLang="zh-CN" sz="1500" dirty="0">
                <a:solidFill>
                  <a:srgbClr val="CB1B3D"/>
                </a:solidFill>
                <a:latin typeface="方正黑体_GBK" pitchFamily="65" charset="-122"/>
                <a:ea typeface="方正黑体_GBK" pitchFamily="65" charset="-122"/>
                <a:cs typeface="华文黑体" pitchFamily="2" charset="-122"/>
              </a:rPr>
              <a:t>2015</a:t>
            </a:r>
            <a:r>
              <a:rPr lang="zh-CN" altLang="en-US" sz="1500" dirty="0">
                <a:solidFill>
                  <a:srgbClr val="CB1B3D"/>
                </a:solidFill>
                <a:latin typeface="方正黑体_GBK" pitchFamily="65" charset="-122"/>
                <a:ea typeface="方正黑体_GBK" pitchFamily="65" charset="-122"/>
                <a:cs typeface="华文黑体" pitchFamily="2" charset="-122"/>
              </a:rPr>
              <a:t>年</a:t>
            </a:r>
          </a:p>
        </p:txBody>
      </p:sp>
      <p:sp>
        <p:nvSpPr>
          <p:cNvPr id="230" name="圆角矩形 229"/>
          <p:cNvSpPr/>
          <p:nvPr/>
        </p:nvSpPr>
        <p:spPr>
          <a:xfrm>
            <a:off x="1082452" y="3823819"/>
            <a:ext cx="573225" cy="19581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800" fontAlgn="auto">
              <a:spcBef>
                <a:spcPts val="0"/>
              </a:spcBef>
              <a:spcAft>
                <a:spcPts val="0"/>
              </a:spcAft>
            </a:pPr>
            <a:r>
              <a:rPr lang="zh-CN" altLang="en-US" sz="1050" dirty="0">
                <a:solidFill>
                  <a:prstClr val="white"/>
                </a:solidFill>
                <a:latin typeface="微软雅黑" panose="020B0503020204020204" pitchFamily="34" charset="-122"/>
                <a:ea typeface="微软雅黑" panose="020B0503020204020204" pitchFamily="34" charset="-122"/>
              </a:rPr>
              <a:t>今年</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p:tgtEl>
                                          <p:spTgt spid="223"/>
                                        </p:tgtEl>
                                        <p:attrNameLst>
                                          <p:attrName>ppt_x</p:attrName>
                                        </p:attrNameLst>
                                      </p:cBhvr>
                                      <p:tavLst>
                                        <p:tav tm="0">
                                          <p:val>
                                            <p:strVal val="#ppt_x+#ppt_w*1.125000"/>
                                          </p:val>
                                        </p:tav>
                                        <p:tav tm="100000">
                                          <p:val>
                                            <p:strVal val="#ppt_x"/>
                                          </p:val>
                                        </p:tav>
                                      </p:tavLst>
                                    </p:anim>
                                    <p:animEffect transition="in" filter="wipe(left)">
                                      <p:cBhvr>
                                        <p:cTn id="8" dur="500"/>
                                        <p:tgtEl>
                                          <p:spTgt spid="223"/>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222"/>
                                        </p:tgtEl>
                                        <p:attrNameLst>
                                          <p:attrName>style.visibility</p:attrName>
                                        </p:attrNameLst>
                                      </p:cBhvr>
                                      <p:to>
                                        <p:strVal val="visible"/>
                                      </p:to>
                                    </p:set>
                                    <p:anim calcmode="lin" valueType="num">
                                      <p:cBhvr additive="base">
                                        <p:cTn id="11" dur="500"/>
                                        <p:tgtEl>
                                          <p:spTgt spid="222"/>
                                        </p:tgtEl>
                                        <p:attrNameLst>
                                          <p:attrName>ppt_x</p:attrName>
                                        </p:attrNameLst>
                                      </p:cBhvr>
                                      <p:tavLst>
                                        <p:tav tm="0">
                                          <p:val>
                                            <p:strVal val="#ppt_x+#ppt_w*1.125000"/>
                                          </p:val>
                                        </p:tav>
                                        <p:tav tm="100000">
                                          <p:val>
                                            <p:strVal val="#ppt_x"/>
                                          </p:val>
                                        </p:tav>
                                      </p:tavLst>
                                    </p:anim>
                                    <p:animEffect transition="in" filter="wipe(left)">
                                      <p:cBhvr>
                                        <p:cTn id="12" dur="500"/>
                                        <p:tgtEl>
                                          <p:spTgt spid="222"/>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24"/>
                                        </p:tgtEl>
                                        <p:attrNameLst>
                                          <p:attrName>style.visibility</p:attrName>
                                        </p:attrNameLst>
                                      </p:cBhvr>
                                      <p:to>
                                        <p:strVal val="visible"/>
                                      </p:to>
                                    </p:set>
                                    <p:anim calcmode="lin" valueType="num">
                                      <p:cBhvr>
                                        <p:cTn id="15" dur="500" fill="hold"/>
                                        <p:tgtEl>
                                          <p:spTgt spid="224"/>
                                        </p:tgtEl>
                                        <p:attrNameLst>
                                          <p:attrName>ppt_w</p:attrName>
                                        </p:attrNameLst>
                                      </p:cBhvr>
                                      <p:tavLst>
                                        <p:tav tm="0">
                                          <p:val>
                                            <p:fltVal val="0"/>
                                          </p:val>
                                        </p:tav>
                                        <p:tav tm="100000">
                                          <p:val>
                                            <p:strVal val="#ppt_w"/>
                                          </p:val>
                                        </p:tav>
                                      </p:tavLst>
                                    </p:anim>
                                    <p:anim calcmode="lin" valueType="num">
                                      <p:cBhvr>
                                        <p:cTn id="16" dur="500" fill="hold"/>
                                        <p:tgtEl>
                                          <p:spTgt spid="224"/>
                                        </p:tgtEl>
                                        <p:attrNameLst>
                                          <p:attrName>ppt_h</p:attrName>
                                        </p:attrNameLst>
                                      </p:cBhvr>
                                      <p:tavLst>
                                        <p:tav tm="0">
                                          <p:val>
                                            <p:fltVal val="0"/>
                                          </p:val>
                                        </p:tav>
                                        <p:tav tm="100000">
                                          <p:val>
                                            <p:strVal val="#ppt_h"/>
                                          </p:val>
                                        </p:tav>
                                      </p:tavLst>
                                    </p:anim>
                                    <p:animEffect transition="in" filter="fade">
                                      <p:cBhvr>
                                        <p:cTn id="17" dur="500"/>
                                        <p:tgtEl>
                                          <p:spTgt spid="224"/>
                                        </p:tgtEl>
                                      </p:cBhvr>
                                    </p:animEffect>
                                  </p:childTnLst>
                                </p:cTn>
                              </p:par>
                            </p:childTnLst>
                          </p:cTn>
                        </p:par>
                        <p:par>
                          <p:cTn id="18" fill="hold">
                            <p:stCondLst>
                              <p:cond delay="500"/>
                            </p:stCondLst>
                            <p:childTnLst>
                              <p:par>
                                <p:cTn id="19" presetID="12" presetClass="entr" presetSubtype="2" fill="hold" grpId="0" nodeType="afterEffect">
                                  <p:stCondLst>
                                    <p:cond delay="0"/>
                                  </p:stCondLst>
                                  <p:childTnLst>
                                    <p:set>
                                      <p:cBhvr>
                                        <p:cTn id="20" dur="1" fill="hold">
                                          <p:stCondLst>
                                            <p:cond delay="0"/>
                                          </p:stCondLst>
                                        </p:cTn>
                                        <p:tgtEl>
                                          <p:spTgt spid="229"/>
                                        </p:tgtEl>
                                        <p:attrNameLst>
                                          <p:attrName>style.visibility</p:attrName>
                                        </p:attrNameLst>
                                      </p:cBhvr>
                                      <p:to>
                                        <p:strVal val="visible"/>
                                      </p:to>
                                    </p:set>
                                    <p:anim calcmode="lin" valueType="num">
                                      <p:cBhvr additive="base">
                                        <p:cTn id="21" dur="500"/>
                                        <p:tgtEl>
                                          <p:spTgt spid="229"/>
                                        </p:tgtEl>
                                        <p:attrNameLst>
                                          <p:attrName>ppt_x</p:attrName>
                                        </p:attrNameLst>
                                      </p:cBhvr>
                                      <p:tavLst>
                                        <p:tav tm="0">
                                          <p:val>
                                            <p:strVal val="#ppt_x+#ppt_w*1.125000"/>
                                          </p:val>
                                        </p:tav>
                                        <p:tav tm="100000">
                                          <p:val>
                                            <p:strVal val="#ppt_x"/>
                                          </p:val>
                                        </p:tav>
                                      </p:tavLst>
                                    </p:anim>
                                    <p:animEffect transition="in" filter="wipe(left)">
                                      <p:cBhvr>
                                        <p:cTn id="22" dur="500"/>
                                        <p:tgtEl>
                                          <p:spTgt spid="229"/>
                                        </p:tgtEl>
                                      </p:cBhvr>
                                    </p:animEffect>
                                  </p:childTnLst>
                                </p:cTn>
                              </p:par>
                              <p:par>
                                <p:cTn id="23" presetID="12" presetClass="entr" presetSubtype="2" fill="hold" grpId="0" nodeType="withEffect">
                                  <p:stCondLst>
                                    <p:cond delay="0"/>
                                  </p:stCondLst>
                                  <p:childTnLst>
                                    <p:set>
                                      <p:cBhvr>
                                        <p:cTn id="24" dur="1" fill="hold">
                                          <p:stCondLst>
                                            <p:cond delay="0"/>
                                          </p:stCondLst>
                                        </p:cTn>
                                        <p:tgtEl>
                                          <p:spTgt spid="228"/>
                                        </p:tgtEl>
                                        <p:attrNameLst>
                                          <p:attrName>style.visibility</p:attrName>
                                        </p:attrNameLst>
                                      </p:cBhvr>
                                      <p:to>
                                        <p:strVal val="visible"/>
                                      </p:to>
                                    </p:set>
                                    <p:anim calcmode="lin" valueType="num">
                                      <p:cBhvr additive="base">
                                        <p:cTn id="25" dur="500"/>
                                        <p:tgtEl>
                                          <p:spTgt spid="228"/>
                                        </p:tgtEl>
                                        <p:attrNameLst>
                                          <p:attrName>ppt_x</p:attrName>
                                        </p:attrNameLst>
                                      </p:cBhvr>
                                      <p:tavLst>
                                        <p:tav tm="0">
                                          <p:val>
                                            <p:strVal val="#ppt_x+#ppt_w*1.125000"/>
                                          </p:val>
                                        </p:tav>
                                        <p:tav tm="100000">
                                          <p:val>
                                            <p:strVal val="#ppt_x"/>
                                          </p:val>
                                        </p:tav>
                                      </p:tavLst>
                                    </p:anim>
                                    <p:animEffect transition="in" filter="wipe(left)">
                                      <p:cBhvr>
                                        <p:cTn id="26" dur="500"/>
                                        <p:tgtEl>
                                          <p:spTgt spid="2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0"/>
                                        </p:tgtEl>
                                        <p:attrNameLst>
                                          <p:attrName>style.visibility</p:attrName>
                                        </p:attrNameLst>
                                      </p:cBhvr>
                                      <p:to>
                                        <p:strVal val="visible"/>
                                      </p:to>
                                    </p:set>
                                    <p:anim calcmode="lin" valueType="num">
                                      <p:cBhvr>
                                        <p:cTn id="29" dur="500" fill="hold"/>
                                        <p:tgtEl>
                                          <p:spTgt spid="230"/>
                                        </p:tgtEl>
                                        <p:attrNameLst>
                                          <p:attrName>ppt_w</p:attrName>
                                        </p:attrNameLst>
                                      </p:cBhvr>
                                      <p:tavLst>
                                        <p:tav tm="0">
                                          <p:val>
                                            <p:fltVal val="0"/>
                                          </p:val>
                                        </p:tav>
                                        <p:tav tm="100000">
                                          <p:val>
                                            <p:strVal val="#ppt_w"/>
                                          </p:val>
                                        </p:tav>
                                      </p:tavLst>
                                    </p:anim>
                                    <p:anim calcmode="lin" valueType="num">
                                      <p:cBhvr>
                                        <p:cTn id="30" dur="500" fill="hold"/>
                                        <p:tgtEl>
                                          <p:spTgt spid="230"/>
                                        </p:tgtEl>
                                        <p:attrNameLst>
                                          <p:attrName>ppt_h</p:attrName>
                                        </p:attrNameLst>
                                      </p:cBhvr>
                                      <p:tavLst>
                                        <p:tav tm="0">
                                          <p:val>
                                            <p:fltVal val="0"/>
                                          </p:val>
                                        </p:tav>
                                        <p:tav tm="100000">
                                          <p:val>
                                            <p:strVal val="#ppt_h"/>
                                          </p:val>
                                        </p:tav>
                                      </p:tavLst>
                                    </p:anim>
                                    <p:animEffect transition="in" filter="fade">
                                      <p:cBhvr>
                                        <p:cTn id="31" dur="500"/>
                                        <p:tgtEl>
                                          <p:spTgt spid="230"/>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1500"/>
                            </p:stCondLst>
                            <p:childTnLst>
                              <p:par>
                                <p:cTn id="37" presetID="2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par>
                          <p:cTn id="40" fill="hold">
                            <p:stCondLst>
                              <p:cond delay="2000"/>
                            </p:stCondLst>
                            <p:childTnLst>
                              <p:par>
                                <p:cTn id="41" presetID="45"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anim calcmode="lin" valueType="num">
                                      <p:cBhvr>
                                        <p:cTn id="44" dur="500" fill="hold"/>
                                        <p:tgtEl>
                                          <p:spTgt spid="7"/>
                                        </p:tgtEl>
                                        <p:attrNameLst>
                                          <p:attrName>ppt_w</p:attrName>
                                        </p:attrNameLst>
                                      </p:cBhvr>
                                      <p:tavLst>
                                        <p:tav tm="0" fmla="#ppt_w*sin(2.5*pi*$)">
                                          <p:val>
                                            <p:fltVal val="0"/>
                                          </p:val>
                                        </p:tav>
                                        <p:tav tm="100000">
                                          <p:val>
                                            <p:fltVal val="1"/>
                                          </p:val>
                                        </p:tav>
                                      </p:tavLst>
                                    </p:anim>
                                    <p:anim calcmode="lin" valueType="num">
                                      <p:cBhvr>
                                        <p:cTn id="45" dur="500" fill="hold"/>
                                        <p:tgtEl>
                                          <p:spTgt spid="7"/>
                                        </p:tgtEl>
                                        <p:attrNameLst>
                                          <p:attrName>ppt_h</p:attrName>
                                        </p:attrNameLst>
                                      </p:cBhvr>
                                      <p:tavLst>
                                        <p:tav tm="0">
                                          <p:val>
                                            <p:strVal val="#ppt_h"/>
                                          </p:val>
                                        </p:tav>
                                        <p:tav tm="100000">
                                          <p:val>
                                            <p:strVal val="#ppt_h"/>
                                          </p:val>
                                        </p:tav>
                                      </p:tavLst>
                                    </p:anim>
                                  </p:childTnLst>
                                </p:cTn>
                              </p:par>
                            </p:childTnLst>
                          </p:cTn>
                        </p:par>
                        <p:par>
                          <p:cTn id="46" fill="hold">
                            <p:stCondLst>
                              <p:cond delay="2500"/>
                            </p:stCondLst>
                            <p:childTnLst>
                              <p:par>
                                <p:cTn id="47" presetID="23" presetClass="entr" presetSubtype="32"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strVal val="4*#ppt_w"/>
                                          </p:val>
                                        </p:tav>
                                        <p:tav tm="100000">
                                          <p:val>
                                            <p:strVal val="#ppt_w"/>
                                          </p:val>
                                        </p:tav>
                                      </p:tavLst>
                                    </p:anim>
                                    <p:anim calcmode="lin" valueType="num">
                                      <p:cBhvr>
                                        <p:cTn id="50" dur="500" fill="hold"/>
                                        <p:tgtEl>
                                          <p:spTgt spid="1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2" grpId="0"/>
      <p:bldP spid="223" grpId="0"/>
      <p:bldP spid="224" grpId="0" animBg="1"/>
      <p:bldP spid="228" grpId="0"/>
      <p:bldP spid="229" grpId="0"/>
      <p:bldP spid="2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弦形 20"/>
          <p:cNvSpPr/>
          <p:nvPr/>
        </p:nvSpPr>
        <p:spPr>
          <a:xfrm rot="4326166">
            <a:off x="3479244" y="1182071"/>
            <a:ext cx="976515" cy="2179550"/>
          </a:xfrm>
          <a:custGeom>
            <a:avLst/>
            <a:gdLst/>
            <a:ahLst/>
            <a:cxnLst/>
            <a:rect l="l" t="t" r="r" b="b"/>
            <a:pathLst>
              <a:path w="976515" h="2179550">
                <a:moveTo>
                  <a:pt x="721" y="827023"/>
                </a:moveTo>
                <a:lnTo>
                  <a:pt x="431684" y="510647"/>
                </a:lnTo>
                <a:lnTo>
                  <a:pt x="976515" y="2179550"/>
                </a:lnTo>
                <a:cubicBezTo>
                  <a:pt x="546432" y="2038102"/>
                  <a:pt x="209395" y="1700327"/>
                  <a:pt x="68889" y="1269935"/>
                </a:cubicBezTo>
                <a:cubicBezTo>
                  <a:pt x="21613" y="1125121"/>
                  <a:pt x="-1513" y="975644"/>
                  <a:pt x="721" y="827023"/>
                </a:cubicBezTo>
                <a:close/>
                <a:moveTo>
                  <a:pt x="251160" y="21907"/>
                </a:moveTo>
                <a:cubicBezTo>
                  <a:pt x="254984" y="14076"/>
                  <a:pt x="259946" y="7019"/>
                  <a:pt x="264978" y="0"/>
                </a:cubicBezTo>
                <a:lnTo>
                  <a:pt x="265768" y="2419"/>
                </a:lnTo>
                <a:close/>
                <a:moveTo>
                  <a:pt x="5323" y="716406"/>
                </a:moveTo>
                <a:lnTo>
                  <a:pt x="203" y="802696"/>
                </a:lnTo>
                <a:cubicBezTo>
                  <a:pt x="-574" y="773801"/>
                  <a:pt x="833" y="744974"/>
                  <a:pt x="5323" y="716406"/>
                </a:cubicBezTo>
                <a:close/>
                <a:moveTo>
                  <a:pt x="164474" y="164768"/>
                </a:moveTo>
                <a:cubicBezTo>
                  <a:pt x="175948" y="140419"/>
                  <a:pt x="189215" y="116946"/>
                  <a:pt x="205085" y="94955"/>
                </a:cubicBezTo>
                <a:close/>
                <a:moveTo>
                  <a:pt x="27800" y="553402"/>
                </a:moveTo>
                <a:lnTo>
                  <a:pt x="12987" y="636081"/>
                </a:lnTo>
                <a:cubicBezTo>
                  <a:pt x="15579" y="608141"/>
                  <a:pt x="20198" y="580481"/>
                  <a:pt x="27800" y="553402"/>
                </a:cubicBezTo>
                <a:close/>
                <a:moveTo>
                  <a:pt x="95615" y="315745"/>
                </a:moveTo>
                <a:cubicBezTo>
                  <a:pt x="104369" y="289819"/>
                  <a:pt x="114984" y="264570"/>
                  <a:pt x="128372" y="240524"/>
                </a:cubicBezTo>
                <a:close/>
                <a:moveTo>
                  <a:pt x="49968" y="450037"/>
                </a:moveTo>
                <a:cubicBezTo>
                  <a:pt x="55212" y="431044"/>
                  <a:pt x="60853" y="412148"/>
                  <a:pt x="69001" y="394042"/>
                </a:cubicBezTo>
                <a:lnTo>
                  <a:pt x="44988" y="473257"/>
                </a:lnTo>
                <a:cubicBezTo>
                  <a:pt x="45822" y="465305"/>
                  <a:pt x="47863" y="457663"/>
                  <a:pt x="49968" y="450037"/>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弦形 23"/>
          <p:cNvSpPr/>
          <p:nvPr/>
        </p:nvSpPr>
        <p:spPr>
          <a:xfrm rot="8633980">
            <a:off x="4613040" y="1228726"/>
            <a:ext cx="976536" cy="2179550"/>
          </a:xfrm>
          <a:custGeom>
            <a:avLst/>
            <a:gdLst/>
            <a:ahLst/>
            <a:cxnLst/>
            <a:rect l="l" t="t" r="r" b="b"/>
            <a:pathLst>
              <a:path w="976536" h="2179550">
                <a:moveTo>
                  <a:pt x="249861" y="24000"/>
                </a:moveTo>
                <a:cubicBezTo>
                  <a:pt x="254056" y="15428"/>
                  <a:pt x="259486" y="7692"/>
                  <a:pt x="264999" y="0"/>
                </a:cubicBezTo>
                <a:lnTo>
                  <a:pt x="265828" y="2540"/>
                </a:lnTo>
                <a:close/>
                <a:moveTo>
                  <a:pt x="163416" y="167032"/>
                </a:moveTo>
                <a:cubicBezTo>
                  <a:pt x="174787" y="142557"/>
                  <a:pt x="188047" y="119005"/>
                  <a:pt x="203874" y="96907"/>
                </a:cubicBezTo>
                <a:close/>
                <a:moveTo>
                  <a:pt x="94823" y="318135"/>
                </a:moveTo>
                <a:cubicBezTo>
                  <a:pt x="103445" y="292133"/>
                  <a:pt x="114026" y="266843"/>
                  <a:pt x="127341" y="242733"/>
                </a:cubicBezTo>
                <a:close/>
                <a:moveTo>
                  <a:pt x="44478" y="475734"/>
                </a:moveTo>
                <a:cubicBezTo>
                  <a:pt x="50087" y="448680"/>
                  <a:pt x="57722" y="422126"/>
                  <a:pt x="68204" y="396450"/>
                </a:cubicBezTo>
                <a:close/>
                <a:moveTo>
                  <a:pt x="12765" y="638620"/>
                </a:moveTo>
                <a:cubicBezTo>
                  <a:pt x="15203" y="610692"/>
                  <a:pt x="19766" y="583054"/>
                  <a:pt x="27267" y="555983"/>
                </a:cubicBezTo>
                <a:close/>
                <a:moveTo>
                  <a:pt x="279" y="805278"/>
                </a:moveTo>
                <a:cubicBezTo>
                  <a:pt x="-651" y="776449"/>
                  <a:pt x="698" y="747685"/>
                  <a:pt x="5080" y="719171"/>
                </a:cubicBezTo>
                <a:close/>
                <a:moveTo>
                  <a:pt x="537404" y="1943065"/>
                </a:moveTo>
                <a:cubicBezTo>
                  <a:pt x="321313" y="1771747"/>
                  <a:pt x="156726" y="1538930"/>
                  <a:pt x="68910" y="1269935"/>
                </a:cubicBezTo>
                <a:cubicBezTo>
                  <a:pt x="22163" y="1126742"/>
                  <a:pt x="-971" y="978990"/>
                  <a:pt x="847" y="832007"/>
                </a:cubicBezTo>
                <a:lnTo>
                  <a:pt x="432413" y="512816"/>
                </a:lnTo>
                <a:lnTo>
                  <a:pt x="976536" y="2179550"/>
                </a:lnTo>
                <a:cubicBezTo>
                  <a:pt x="815255" y="2126507"/>
                  <a:pt x="667058" y="2045856"/>
                  <a:pt x="537404" y="1943065"/>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弦形 26"/>
          <p:cNvSpPr/>
          <p:nvPr/>
        </p:nvSpPr>
        <p:spPr>
          <a:xfrm rot="12929543">
            <a:off x="4925288" y="2318160"/>
            <a:ext cx="976966" cy="2179550"/>
          </a:xfrm>
          <a:custGeom>
            <a:avLst/>
            <a:gdLst/>
            <a:ahLst/>
            <a:cxnLst/>
            <a:rect l="l" t="t" r="r" b="b"/>
            <a:pathLst>
              <a:path w="976966" h="2179550">
                <a:moveTo>
                  <a:pt x="259407" y="9548"/>
                </a:moveTo>
                <a:cubicBezTo>
                  <a:pt x="261061" y="6119"/>
                  <a:pt x="263239" y="3056"/>
                  <a:pt x="265429" y="0"/>
                </a:cubicBezTo>
                <a:lnTo>
                  <a:pt x="265856" y="1307"/>
                </a:lnTo>
                <a:close/>
                <a:moveTo>
                  <a:pt x="171270" y="151452"/>
                </a:moveTo>
                <a:cubicBezTo>
                  <a:pt x="182997" y="128666"/>
                  <a:pt x="195840" y="106416"/>
                  <a:pt x="211358" y="85725"/>
                </a:cubicBezTo>
                <a:close/>
                <a:moveTo>
                  <a:pt x="100836" y="301712"/>
                </a:moveTo>
                <a:cubicBezTo>
                  <a:pt x="110271" y="276716"/>
                  <a:pt x="120885" y="252146"/>
                  <a:pt x="134381" y="228862"/>
                </a:cubicBezTo>
                <a:close/>
                <a:moveTo>
                  <a:pt x="48554" y="458734"/>
                </a:moveTo>
                <a:cubicBezTo>
                  <a:pt x="55239" y="432038"/>
                  <a:pt x="63171" y="405657"/>
                  <a:pt x="74139" y="380253"/>
                </a:cubicBezTo>
                <a:close/>
                <a:moveTo>
                  <a:pt x="14855" y="621226"/>
                </a:moveTo>
                <a:cubicBezTo>
                  <a:pt x="18484" y="592975"/>
                  <a:pt x="23483" y="564927"/>
                  <a:pt x="31654" y="537532"/>
                </a:cubicBezTo>
                <a:close/>
                <a:moveTo>
                  <a:pt x="334" y="787642"/>
                </a:moveTo>
                <a:cubicBezTo>
                  <a:pt x="569" y="757672"/>
                  <a:pt x="2380" y="727776"/>
                  <a:pt x="7511" y="698199"/>
                </a:cubicBezTo>
                <a:close/>
                <a:moveTo>
                  <a:pt x="976966" y="2179550"/>
                </a:moveTo>
                <a:cubicBezTo>
                  <a:pt x="546883" y="2038102"/>
                  <a:pt x="209846" y="1700327"/>
                  <a:pt x="69340" y="1269935"/>
                </a:cubicBezTo>
                <a:cubicBezTo>
                  <a:pt x="18998" y="1115730"/>
                  <a:pt x="-3959" y="956238"/>
                  <a:pt x="558" y="798143"/>
                </a:cubicBezTo>
                <a:lnTo>
                  <a:pt x="427961" y="497862"/>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弦形 30"/>
          <p:cNvSpPr/>
          <p:nvPr/>
        </p:nvSpPr>
        <p:spPr>
          <a:xfrm rot="17308887">
            <a:off x="3966471" y="2956536"/>
            <a:ext cx="976545" cy="2179550"/>
          </a:xfrm>
          <a:custGeom>
            <a:avLst/>
            <a:gdLst/>
            <a:ahLst/>
            <a:cxnLst/>
            <a:rect l="l" t="t" r="r" b="b"/>
            <a:pathLst>
              <a:path w="976545" h="2179550">
                <a:moveTo>
                  <a:pt x="5001" y="720091"/>
                </a:moveTo>
                <a:lnTo>
                  <a:pt x="309" y="806257"/>
                </a:lnTo>
                <a:cubicBezTo>
                  <a:pt x="-678" y="777410"/>
                  <a:pt x="653" y="748627"/>
                  <a:pt x="5001" y="720091"/>
                </a:cubicBezTo>
                <a:close/>
                <a:moveTo>
                  <a:pt x="27092" y="556842"/>
                </a:moveTo>
                <a:lnTo>
                  <a:pt x="12683" y="639580"/>
                </a:lnTo>
                <a:cubicBezTo>
                  <a:pt x="15068" y="611617"/>
                  <a:pt x="19618" y="583948"/>
                  <a:pt x="27092" y="556842"/>
                </a:cubicBezTo>
                <a:close/>
                <a:moveTo>
                  <a:pt x="67939" y="397256"/>
                </a:moveTo>
                <a:lnTo>
                  <a:pt x="44287" y="476668"/>
                </a:lnTo>
                <a:cubicBezTo>
                  <a:pt x="49850" y="449567"/>
                  <a:pt x="57477" y="422975"/>
                  <a:pt x="67939" y="397256"/>
                </a:cubicBezTo>
                <a:close/>
                <a:moveTo>
                  <a:pt x="126994" y="243479"/>
                </a:moveTo>
                <a:lnTo>
                  <a:pt x="94527" y="319034"/>
                </a:lnTo>
                <a:cubicBezTo>
                  <a:pt x="103111" y="292975"/>
                  <a:pt x="113691" y="267640"/>
                  <a:pt x="126994" y="243479"/>
                </a:cubicBezTo>
                <a:close/>
                <a:moveTo>
                  <a:pt x="203462" y="97574"/>
                </a:moveTo>
                <a:lnTo>
                  <a:pt x="163020" y="167881"/>
                </a:lnTo>
                <a:cubicBezTo>
                  <a:pt x="174366" y="143337"/>
                  <a:pt x="187636" y="119733"/>
                  <a:pt x="203462" y="97574"/>
                </a:cubicBezTo>
                <a:close/>
                <a:moveTo>
                  <a:pt x="432679" y="513603"/>
                </a:moveTo>
                <a:lnTo>
                  <a:pt x="976545" y="2179550"/>
                </a:lnTo>
                <a:cubicBezTo>
                  <a:pt x="546462" y="2038102"/>
                  <a:pt x="209425" y="1700327"/>
                  <a:pt x="68919" y="1269935"/>
                </a:cubicBezTo>
                <a:cubicBezTo>
                  <a:pt x="22365" y="1127332"/>
                  <a:pt x="-771" y="980208"/>
                  <a:pt x="895" y="833822"/>
                </a:cubicBezTo>
                <a:close/>
                <a:moveTo>
                  <a:pt x="265008" y="0"/>
                </a:moveTo>
                <a:lnTo>
                  <a:pt x="265851" y="2581"/>
                </a:lnTo>
                <a:lnTo>
                  <a:pt x="249376" y="24783"/>
                </a:lnTo>
                <a:cubicBezTo>
                  <a:pt x="253709" y="15934"/>
                  <a:pt x="259314" y="7943"/>
                  <a:pt x="265008"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弦形 32"/>
          <p:cNvSpPr/>
          <p:nvPr/>
        </p:nvSpPr>
        <p:spPr>
          <a:xfrm>
            <a:off x="3081835" y="2250438"/>
            <a:ext cx="976499" cy="2179550"/>
          </a:xfrm>
          <a:custGeom>
            <a:avLst/>
            <a:gdLst/>
            <a:ahLst/>
            <a:cxnLst/>
            <a:rect l="l" t="t" r="r" b="b"/>
            <a:pathLst>
              <a:path w="976499" h="2179550">
                <a:moveTo>
                  <a:pt x="5707" y="712205"/>
                </a:moveTo>
                <a:lnTo>
                  <a:pt x="105" y="798818"/>
                </a:lnTo>
                <a:cubicBezTo>
                  <a:pt x="-432" y="769809"/>
                  <a:pt x="1062" y="740870"/>
                  <a:pt x="5707" y="712205"/>
                </a:cubicBezTo>
                <a:close/>
                <a:moveTo>
                  <a:pt x="28614" y="549532"/>
                </a:moveTo>
                <a:lnTo>
                  <a:pt x="13335" y="632264"/>
                </a:lnTo>
                <a:cubicBezTo>
                  <a:pt x="16169" y="604311"/>
                  <a:pt x="20870" y="576621"/>
                  <a:pt x="28614" y="549532"/>
                </a:cubicBezTo>
                <a:close/>
                <a:moveTo>
                  <a:pt x="430604" y="507387"/>
                </a:moveTo>
                <a:lnTo>
                  <a:pt x="976499" y="2179550"/>
                </a:lnTo>
                <a:cubicBezTo>
                  <a:pt x="546416" y="2038102"/>
                  <a:pt x="209379" y="1700327"/>
                  <a:pt x="68873" y="1269935"/>
                </a:cubicBezTo>
                <a:cubicBezTo>
                  <a:pt x="20807" y="1122700"/>
                  <a:pt x="-2295" y="970645"/>
                  <a:pt x="546" y="819579"/>
                </a:cubicBezTo>
                <a:close/>
                <a:moveTo>
                  <a:pt x="70200" y="390469"/>
                </a:moveTo>
                <a:lnTo>
                  <a:pt x="45771" y="469532"/>
                </a:lnTo>
                <a:cubicBezTo>
                  <a:pt x="51756" y="442576"/>
                  <a:pt x="59507" y="416061"/>
                  <a:pt x="70200" y="390469"/>
                </a:cubicBezTo>
                <a:close/>
                <a:moveTo>
                  <a:pt x="129902" y="237280"/>
                </a:moveTo>
                <a:lnTo>
                  <a:pt x="96821" y="312151"/>
                </a:lnTo>
                <a:cubicBezTo>
                  <a:pt x="105771" y="286369"/>
                  <a:pt x="116427" y="261208"/>
                  <a:pt x="129902" y="237280"/>
                </a:cubicBezTo>
                <a:close/>
                <a:moveTo>
                  <a:pt x="206847" y="92135"/>
                </a:moveTo>
                <a:lnTo>
                  <a:pt x="166080" y="161365"/>
                </a:lnTo>
                <a:cubicBezTo>
                  <a:pt x="177693" y="137249"/>
                  <a:pt x="190948" y="113935"/>
                  <a:pt x="206847" y="92135"/>
                </a:cubicBezTo>
                <a:close/>
                <a:moveTo>
                  <a:pt x="264962" y="0"/>
                </a:moveTo>
                <a:lnTo>
                  <a:pt x="265680" y="2200"/>
                </a:lnTo>
                <a:lnTo>
                  <a:pt x="253131" y="18758"/>
                </a:lnTo>
                <a:cubicBezTo>
                  <a:pt x="256399" y="12045"/>
                  <a:pt x="260655" y="6008"/>
                  <a:pt x="26496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7"/>
          <p:cNvSpPr/>
          <p:nvPr/>
        </p:nvSpPr>
        <p:spPr>
          <a:xfrm>
            <a:off x="3406346" y="201438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01</a:t>
            </a:r>
            <a:endPar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9" name="矩形 8"/>
          <p:cNvSpPr/>
          <p:nvPr/>
        </p:nvSpPr>
        <p:spPr>
          <a:xfrm>
            <a:off x="4824028" y="201438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02</a:t>
            </a:r>
            <a:endPar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0" name="矩形 9"/>
          <p:cNvSpPr/>
          <p:nvPr/>
        </p:nvSpPr>
        <p:spPr>
          <a:xfrm>
            <a:off x="3082310" y="3270459"/>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05</a:t>
            </a:r>
            <a:endPar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1" name="矩形 10"/>
          <p:cNvSpPr/>
          <p:nvPr/>
        </p:nvSpPr>
        <p:spPr>
          <a:xfrm>
            <a:off x="5220072" y="3270459"/>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03</a:t>
            </a:r>
            <a:endPar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2" name="矩形 11"/>
          <p:cNvSpPr/>
          <p:nvPr/>
        </p:nvSpPr>
        <p:spPr>
          <a:xfrm>
            <a:off x="4187159" y="3994605"/>
            <a:ext cx="69760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rPr>
              <a:t>04</a:t>
            </a:r>
            <a:endPar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13" name="矩形 12"/>
          <p:cNvSpPr/>
          <p:nvPr/>
        </p:nvSpPr>
        <p:spPr>
          <a:xfrm>
            <a:off x="3872744" y="2629309"/>
            <a:ext cx="1311324"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添加文本</a:t>
            </a:r>
            <a:endParaRPr kumimoji="0" lang="en-US" altLang="zh-CN" sz="16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4" name="TextBox 13"/>
          <p:cNvSpPr txBox="1"/>
          <p:nvPr/>
        </p:nvSpPr>
        <p:spPr>
          <a:xfrm>
            <a:off x="3635896" y="2954089"/>
            <a:ext cx="1690148" cy="55008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a:t>
            </a:r>
          </a:p>
        </p:txBody>
      </p:sp>
      <p:sp>
        <p:nvSpPr>
          <p:cNvPr id="15" name="矩形 14"/>
          <p:cNvSpPr/>
          <p:nvPr/>
        </p:nvSpPr>
        <p:spPr>
          <a:xfrm>
            <a:off x="1043609"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p:nvPr/>
        </p:nvSpPr>
        <p:spPr>
          <a:xfrm>
            <a:off x="1043608" y="1904630"/>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5" name="矩形 24"/>
          <p:cNvSpPr/>
          <p:nvPr/>
        </p:nvSpPr>
        <p:spPr>
          <a:xfrm>
            <a:off x="1043609" y="3196399"/>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05.</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1043608" y="3518692"/>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7" name="矩形 26"/>
          <p:cNvSpPr/>
          <p:nvPr/>
        </p:nvSpPr>
        <p:spPr>
          <a:xfrm>
            <a:off x="6161956" y="1150289"/>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6161955" y="1472582"/>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9" name="矩形 28"/>
          <p:cNvSpPr/>
          <p:nvPr/>
        </p:nvSpPr>
        <p:spPr>
          <a:xfrm>
            <a:off x="6161956" y="2360936"/>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0" name="TextBox 29"/>
          <p:cNvSpPr txBox="1"/>
          <p:nvPr/>
        </p:nvSpPr>
        <p:spPr>
          <a:xfrm>
            <a:off x="6161955" y="2683229"/>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31" name="矩形 30"/>
          <p:cNvSpPr/>
          <p:nvPr/>
        </p:nvSpPr>
        <p:spPr>
          <a:xfrm>
            <a:off x="6161956" y="351869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04.</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2" name="TextBox 31"/>
          <p:cNvSpPr txBox="1"/>
          <p:nvPr/>
        </p:nvSpPr>
        <p:spPr>
          <a:xfrm>
            <a:off x="6161955" y="3840985"/>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500"/>
                            </p:stCondLst>
                            <p:childTnLst>
                              <p:par>
                                <p:cTn id="36" presetID="17" presetClass="entr" presetSubtype="1" fill="hold" grpId="0" nodeType="afterEffect">
                                  <p:stCondLst>
                                    <p:cond delay="0"/>
                                  </p:stCondLst>
                                  <p:iterate type="lt">
                                    <p:tmPct val="10000"/>
                                  </p:iterate>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ppt_h/2"/>
                                          </p:val>
                                        </p:tav>
                                        <p:tav tm="100000">
                                          <p:val>
                                            <p:strVal val="#ppt_y"/>
                                          </p:val>
                                        </p:tav>
                                      </p:tavLst>
                                    </p:anim>
                                    <p:anim calcmode="lin" valueType="num">
                                      <p:cBhvr>
                                        <p:cTn id="40" dur="500" fill="hold"/>
                                        <p:tgtEl>
                                          <p:spTgt spid="13"/>
                                        </p:tgtEl>
                                        <p:attrNameLst>
                                          <p:attrName>ppt_w</p:attrName>
                                        </p:attrNameLst>
                                      </p:cBhvr>
                                      <p:tavLst>
                                        <p:tav tm="0">
                                          <p:val>
                                            <p:strVal val="#ppt_w"/>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215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ppt_h/2"/>
                                          </p:val>
                                        </p:tav>
                                        <p:tav tm="100000">
                                          <p:val>
                                            <p:strVal val="#ppt_y"/>
                                          </p:val>
                                        </p:tav>
                                      </p:tavLst>
                                    </p:anim>
                                    <p:anim calcmode="lin" valueType="num">
                                      <p:cBhvr>
                                        <p:cTn id="52" dur="500" fill="hold"/>
                                        <p:tgtEl>
                                          <p:spTgt spid="15"/>
                                        </p:tgtEl>
                                        <p:attrNameLst>
                                          <p:attrName>ppt_w</p:attrName>
                                        </p:attrNameLst>
                                      </p:cBhvr>
                                      <p:tavLst>
                                        <p:tav tm="0">
                                          <p:val>
                                            <p:strVal val="#ppt_w"/>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par>
                          <p:cTn id="57" fill="hold">
                            <p:stCondLst>
                              <p:cond delay="315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4150"/>
                            </p:stCondLst>
                            <p:childTnLst>
                              <p:par>
                                <p:cTn id="68" presetID="17" presetClass="entr" presetSubtype="1" fill="hold" grpId="0" nodeType="afterEffect">
                                  <p:stCondLst>
                                    <p:cond delay="0"/>
                                  </p:stCondLst>
                                  <p:iterate type="lt">
                                    <p:tmPct val="10000"/>
                                  </p:iterate>
                                  <p:childTnLst>
                                    <p:set>
                                      <p:cBhvr>
                                        <p:cTn id="69" dur="1" fill="hold">
                                          <p:stCondLst>
                                            <p:cond delay="0"/>
                                          </p:stCondLst>
                                        </p:cTn>
                                        <p:tgtEl>
                                          <p:spTgt spid="27"/>
                                        </p:tgtEl>
                                        <p:attrNameLst>
                                          <p:attrName>style.visibility</p:attrName>
                                        </p:attrNameLst>
                                      </p:cBhvr>
                                      <p:to>
                                        <p:strVal val="visible"/>
                                      </p:to>
                                    </p:set>
                                    <p:anim calcmode="lin" valueType="num">
                                      <p:cBhvr>
                                        <p:cTn id="70" dur="500" fill="hold"/>
                                        <p:tgtEl>
                                          <p:spTgt spid="27"/>
                                        </p:tgtEl>
                                        <p:attrNameLst>
                                          <p:attrName>ppt_x</p:attrName>
                                        </p:attrNameLst>
                                      </p:cBhvr>
                                      <p:tavLst>
                                        <p:tav tm="0">
                                          <p:val>
                                            <p:strVal val="#ppt_x"/>
                                          </p:val>
                                        </p:tav>
                                        <p:tav tm="100000">
                                          <p:val>
                                            <p:strVal val="#ppt_x"/>
                                          </p:val>
                                        </p:tav>
                                      </p:tavLst>
                                    </p:anim>
                                    <p:anim calcmode="lin" valueType="num">
                                      <p:cBhvr>
                                        <p:cTn id="71" dur="500" fill="hold"/>
                                        <p:tgtEl>
                                          <p:spTgt spid="27"/>
                                        </p:tgtEl>
                                        <p:attrNameLst>
                                          <p:attrName>ppt_y</p:attrName>
                                        </p:attrNameLst>
                                      </p:cBhvr>
                                      <p:tavLst>
                                        <p:tav tm="0">
                                          <p:val>
                                            <p:strVal val="#ppt_y-#ppt_h/2"/>
                                          </p:val>
                                        </p:tav>
                                        <p:tav tm="100000">
                                          <p:val>
                                            <p:strVal val="#ppt_y"/>
                                          </p:val>
                                        </p:tav>
                                      </p:tavLst>
                                    </p:anim>
                                    <p:anim calcmode="lin" valueType="num">
                                      <p:cBhvr>
                                        <p:cTn id="72" dur="500" fill="hold"/>
                                        <p:tgtEl>
                                          <p:spTgt spid="27"/>
                                        </p:tgtEl>
                                        <p:attrNameLst>
                                          <p:attrName>ppt_w</p:attrName>
                                        </p:attrNameLst>
                                      </p:cBhvr>
                                      <p:tavLst>
                                        <p:tav tm="0">
                                          <p:val>
                                            <p:strVal val="#ppt_w"/>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childTnLst>
                                </p:cTn>
                              </p:par>
                              <p:par>
                                <p:cTn id="74" presetID="10"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500"/>
                                        <p:tgtEl>
                                          <p:spTgt spid="28"/>
                                        </p:tgtEl>
                                      </p:cBhvr>
                                    </p:animEffect>
                                  </p:childTnLst>
                                </p:cTn>
                              </p:par>
                            </p:childTnLst>
                          </p:cTn>
                        </p:par>
                        <p:par>
                          <p:cTn id="77" fill="hold">
                            <p:stCondLst>
                              <p:cond delay="5150"/>
                            </p:stCondLst>
                            <p:childTnLst>
                              <p:par>
                                <p:cTn id="78" presetID="17" presetClass="entr" presetSubtype="1" fill="hold" grpId="0" nodeType="afterEffect">
                                  <p:stCondLst>
                                    <p:cond delay="0"/>
                                  </p:stCondLst>
                                  <p:iterate type="lt">
                                    <p:tmPct val="10000"/>
                                  </p:iterate>
                                  <p:childTnLst>
                                    <p:set>
                                      <p:cBhvr>
                                        <p:cTn id="79" dur="1" fill="hold">
                                          <p:stCondLst>
                                            <p:cond delay="0"/>
                                          </p:stCondLst>
                                        </p:cTn>
                                        <p:tgtEl>
                                          <p:spTgt spid="29"/>
                                        </p:tgtEl>
                                        <p:attrNameLst>
                                          <p:attrName>style.visibility</p:attrName>
                                        </p:attrNameLst>
                                      </p:cBhvr>
                                      <p:to>
                                        <p:strVal val="visible"/>
                                      </p:to>
                                    </p:set>
                                    <p:anim calcmode="lin" valueType="num">
                                      <p:cBhvr>
                                        <p:cTn id="80" dur="500" fill="hold"/>
                                        <p:tgtEl>
                                          <p:spTgt spid="29"/>
                                        </p:tgtEl>
                                        <p:attrNameLst>
                                          <p:attrName>ppt_x</p:attrName>
                                        </p:attrNameLst>
                                      </p:cBhvr>
                                      <p:tavLst>
                                        <p:tav tm="0">
                                          <p:val>
                                            <p:strVal val="#ppt_x"/>
                                          </p:val>
                                        </p:tav>
                                        <p:tav tm="100000">
                                          <p:val>
                                            <p:strVal val="#ppt_x"/>
                                          </p:val>
                                        </p:tav>
                                      </p:tavLst>
                                    </p:anim>
                                    <p:anim calcmode="lin" valueType="num">
                                      <p:cBhvr>
                                        <p:cTn id="81" dur="500" fill="hold"/>
                                        <p:tgtEl>
                                          <p:spTgt spid="29"/>
                                        </p:tgtEl>
                                        <p:attrNameLst>
                                          <p:attrName>ppt_y</p:attrName>
                                        </p:attrNameLst>
                                      </p:cBhvr>
                                      <p:tavLst>
                                        <p:tav tm="0">
                                          <p:val>
                                            <p:strVal val="#ppt_y-#ppt_h/2"/>
                                          </p:val>
                                        </p:tav>
                                        <p:tav tm="100000">
                                          <p:val>
                                            <p:strVal val="#ppt_y"/>
                                          </p:val>
                                        </p:tav>
                                      </p:tavLst>
                                    </p:anim>
                                    <p:anim calcmode="lin" valueType="num">
                                      <p:cBhvr>
                                        <p:cTn id="82" dur="500" fill="hold"/>
                                        <p:tgtEl>
                                          <p:spTgt spid="29"/>
                                        </p:tgtEl>
                                        <p:attrNameLst>
                                          <p:attrName>ppt_w</p:attrName>
                                        </p:attrNameLst>
                                      </p:cBhvr>
                                      <p:tavLst>
                                        <p:tav tm="0">
                                          <p:val>
                                            <p:strVal val="#ppt_w"/>
                                          </p:val>
                                        </p:tav>
                                        <p:tav tm="100000">
                                          <p:val>
                                            <p:strVal val="#ppt_w"/>
                                          </p:val>
                                        </p:tav>
                                      </p:tavLst>
                                    </p:anim>
                                    <p:anim calcmode="lin" valueType="num">
                                      <p:cBhvr>
                                        <p:cTn id="83" dur="500" fill="hold"/>
                                        <p:tgtEl>
                                          <p:spTgt spid="29"/>
                                        </p:tgtEl>
                                        <p:attrNameLst>
                                          <p:attrName>ppt_h</p:attrName>
                                        </p:attrNameLst>
                                      </p:cBhvr>
                                      <p:tavLst>
                                        <p:tav tm="0">
                                          <p:val>
                                            <p:fltVal val="0"/>
                                          </p:val>
                                        </p:tav>
                                        <p:tav tm="100000">
                                          <p:val>
                                            <p:strVal val="#ppt_h"/>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6150"/>
                            </p:stCondLst>
                            <p:childTnLst>
                              <p:par>
                                <p:cTn id="88" presetID="17" presetClass="entr" presetSubtype="1" fill="hold" grpId="0" nodeType="afterEffect">
                                  <p:stCondLst>
                                    <p:cond delay="0"/>
                                  </p:stCondLst>
                                  <p:iterate type="lt">
                                    <p:tmPct val="10000"/>
                                  </p:iterate>
                                  <p:childTnLst>
                                    <p:set>
                                      <p:cBhvr>
                                        <p:cTn id="89" dur="1" fill="hold">
                                          <p:stCondLst>
                                            <p:cond delay="0"/>
                                          </p:stCondLst>
                                        </p:cTn>
                                        <p:tgtEl>
                                          <p:spTgt spid="31"/>
                                        </p:tgtEl>
                                        <p:attrNameLst>
                                          <p:attrName>style.visibility</p:attrName>
                                        </p:attrNameLst>
                                      </p:cBhvr>
                                      <p:to>
                                        <p:strVal val="visible"/>
                                      </p:to>
                                    </p:set>
                                    <p:anim calcmode="lin" valueType="num">
                                      <p:cBhvr>
                                        <p:cTn id="90" dur="500" fill="hold"/>
                                        <p:tgtEl>
                                          <p:spTgt spid="31"/>
                                        </p:tgtEl>
                                        <p:attrNameLst>
                                          <p:attrName>ppt_x</p:attrName>
                                        </p:attrNameLst>
                                      </p:cBhvr>
                                      <p:tavLst>
                                        <p:tav tm="0">
                                          <p:val>
                                            <p:strVal val="#ppt_x"/>
                                          </p:val>
                                        </p:tav>
                                        <p:tav tm="100000">
                                          <p:val>
                                            <p:strVal val="#ppt_x"/>
                                          </p:val>
                                        </p:tav>
                                      </p:tavLst>
                                    </p:anim>
                                    <p:anim calcmode="lin" valueType="num">
                                      <p:cBhvr>
                                        <p:cTn id="91" dur="500" fill="hold"/>
                                        <p:tgtEl>
                                          <p:spTgt spid="31"/>
                                        </p:tgtEl>
                                        <p:attrNameLst>
                                          <p:attrName>ppt_y</p:attrName>
                                        </p:attrNameLst>
                                      </p:cBhvr>
                                      <p:tavLst>
                                        <p:tav tm="0">
                                          <p:val>
                                            <p:strVal val="#ppt_y-#ppt_h/2"/>
                                          </p:val>
                                        </p:tav>
                                        <p:tav tm="100000">
                                          <p:val>
                                            <p:strVal val="#ppt_y"/>
                                          </p:val>
                                        </p:tav>
                                      </p:tavLst>
                                    </p:anim>
                                    <p:anim calcmode="lin" valueType="num">
                                      <p:cBhvr>
                                        <p:cTn id="92" dur="500" fill="hold"/>
                                        <p:tgtEl>
                                          <p:spTgt spid="31"/>
                                        </p:tgtEl>
                                        <p:attrNameLst>
                                          <p:attrName>ppt_w</p:attrName>
                                        </p:attrNameLst>
                                      </p:cBhvr>
                                      <p:tavLst>
                                        <p:tav tm="0">
                                          <p:val>
                                            <p:strVal val="#ppt_w"/>
                                          </p:val>
                                        </p:tav>
                                        <p:tav tm="100000">
                                          <p:val>
                                            <p:strVal val="#ppt_w"/>
                                          </p:val>
                                        </p:tav>
                                      </p:tavLst>
                                    </p:anim>
                                    <p:anim calcmode="lin" valueType="num">
                                      <p:cBhvr>
                                        <p:cTn id="93" dur="500" fill="hold"/>
                                        <p:tgtEl>
                                          <p:spTgt spid="31"/>
                                        </p:tgtEl>
                                        <p:attrNameLst>
                                          <p:attrName>ppt_h</p:attrName>
                                        </p:attrNameLst>
                                      </p:cBhvr>
                                      <p:tavLst>
                                        <p:tav tm="0">
                                          <p:val>
                                            <p:fltVal val="0"/>
                                          </p:val>
                                        </p:tav>
                                        <p:tav tm="100000">
                                          <p:val>
                                            <p:strVal val="#ppt_h"/>
                                          </p:val>
                                        </p:tav>
                                      </p:tavLst>
                                    </p:anim>
                                  </p:childTnLst>
                                </p:cTn>
                              </p:par>
                              <p:par>
                                <p:cTn id="94" presetID="10" presetClass="entr" presetSubtype="0" fill="hold" grpId="0"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25" grpId="0"/>
      <p:bldP spid="26" grpId="0"/>
      <p:bldP spid="27"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 name="组合 244"/>
          <p:cNvGrpSpPr/>
          <p:nvPr/>
        </p:nvGrpSpPr>
        <p:grpSpPr>
          <a:xfrm flipH="1">
            <a:off x="4634186" y="1549176"/>
            <a:ext cx="1041050" cy="27000"/>
            <a:chOff x="2531312" y="2421168"/>
            <a:chExt cx="1388066" cy="36000"/>
          </a:xfrm>
          <a:solidFill>
            <a:schemeClr val="tx1">
              <a:lumMod val="50000"/>
              <a:lumOff val="50000"/>
            </a:schemeClr>
          </a:solidFill>
        </p:grpSpPr>
        <p:cxnSp>
          <p:nvCxnSpPr>
            <p:cNvPr id="246" name="直接连接符 245"/>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7" name="椭圆 246"/>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251" name="组合 250"/>
          <p:cNvGrpSpPr/>
          <p:nvPr/>
        </p:nvGrpSpPr>
        <p:grpSpPr>
          <a:xfrm flipH="1">
            <a:off x="5675236" y="3006180"/>
            <a:ext cx="1041050" cy="27000"/>
            <a:chOff x="2531312" y="2421168"/>
            <a:chExt cx="1388066" cy="36000"/>
          </a:xfrm>
          <a:solidFill>
            <a:schemeClr val="tx1">
              <a:lumMod val="50000"/>
              <a:lumOff val="50000"/>
            </a:schemeClr>
          </a:solidFill>
        </p:grpSpPr>
        <p:cxnSp>
          <p:nvCxnSpPr>
            <p:cNvPr id="252" name="直接连接符 251"/>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3" name="椭圆 252"/>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9" name="组合 8"/>
          <p:cNvGrpSpPr/>
          <p:nvPr/>
        </p:nvGrpSpPr>
        <p:grpSpPr>
          <a:xfrm>
            <a:off x="1980457" y="1549176"/>
            <a:ext cx="1041050" cy="27000"/>
            <a:chOff x="2531312" y="2421168"/>
            <a:chExt cx="1388066" cy="36000"/>
          </a:xfrm>
          <a:solidFill>
            <a:schemeClr val="tx1">
              <a:lumMod val="50000"/>
              <a:lumOff val="50000"/>
            </a:schemeClr>
          </a:solidFill>
        </p:grpSpPr>
        <p:cxnSp>
          <p:nvCxnSpPr>
            <p:cNvPr id="243" name="直接连接符 242"/>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254" name="组合 253"/>
          <p:cNvGrpSpPr/>
          <p:nvPr/>
        </p:nvGrpSpPr>
        <p:grpSpPr>
          <a:xfrm>
            <a:off x="2860265" y="3006180"/>
            <a:ext cx="1041050" cy="27000"/>
            <a:chOff x="2531312" y="2421168"/>
            <a:chExt cx="1388066" cy="36000"/>
          </a:xfrm>
          <a:solidFill>
            <a:schemeClr val="tx1">
              <a:lumMod val="50000"/>
              <a:lumOff val="50000"/>
            </a:schemeClr>
          </a:solidFill>
        </p:grpSpPr>
        <p:cxnSp>
          <p:nvCxnSpPr>
            <p:cNvPr id="255" name="直接连接符 254"/>
            <p:cNvCxnSpPr/>
            <p:nvPr/>
          </p:nvCxnSpPr>
          <p:spPr>
            <a:xfrm>
              <a:off x="2539779" y="2439168"/>
              <a:ext cx="1379599" cy="0"/>
            </a:xfrm>
            <a:prstGeom prst="line">
              <a:avLst/>
            </a:prstGeom>
            <a:grpFill/>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6" name="椭圆 255"/>
            <p:cNvSpPr/>
            <p:nvPr/>
          </p:nvSpPr>
          <p:spPr>
            <a:xfrm>
              <a:off x="2531312" y="2421168"/>
              <a:ext cx="36000" cy="36000"/>
            </a:xfrm>
            <a:prstGeom prst="ellipse">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200" name="组合 18"/>
          <p:cNvGrpSpPr/>
          <p:nvPr/>
        </p:nvGrpSpPr>
        <p:grpSpPr bwMode="auto">
          <a:xfrm>
            <a:off x="2615413" y="1383462"/>
            <a:ext cx="1994036" cy="1349530"/>
            <a:chOff x="0" y="0"/>
            <a:chExt cx="2093189" cy="1416774"/>
          </a:xfrm>
          <a:solidFill>
            <a:srgbClr val="C00000"/>
          </a:solidFill>
        </p:grpSpPr>
        <p:sp>
          <p:nvSpPr>
            <p:cNvPr id="201" name="等腰三角形 19">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defTabSz="685800" fontAlgn="auto">
                <a:spcBef>
                  <a:spcPts val="0"/>
                </a:spcBef>
                <a:spcAft>
                  <a:spcPts val="0"/>
                </a:spcAft>
              </a:pPr>
              <a:endParaRPr lang="zh-CN" altLang="zh-CN" sz="1425">
                <a:solidFill>
                  <a:prstClr val="white"/>
                </a:solidFill>
                <a:latin typeface="宋体" panose="02010600030101010101" pitchFamily="2" charset="-122"/>
                <a:sym typeface="宋体" panose="02010600030101010101" pitchFamily="2" charset="-122"/>
              </a:endParaRPr>
            </a:p>
          </p:txBody>
        </p:sp>
        <p:sp>
          <p:nvSpPr>
            <p:cNvPr id="202" name="文本框 20"/>
            <p:cNvSpPr>
              <a:spLocks noChangeArrowheads="1"/>
            </p:cNvSpPr>
            <p:nvPr/>
          </p:nvSpPr>
          <p:spPr bwMode="auto">
            <a:xfrm>
              <a:off x="709935" y="122472"/>
              <a:ext cx="668373"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3000" dirty="0">
                  <a:solidFill>
                    <a:prstClr val="white"/>
                  </a:solidFill>
                  <a:latin typeface="微软雅黑" panose="020B0503020204020204" pitchFamily="34" charset="-122"/>
                  <a:ea typeface="微软雅黑" panose="020B0503020204020204" pitchFamily="34" charset="-122"/>
                </a:rPr>
                <a:t>01</a:t>
              </a:r>
              <a:endParaRPr lang="zh-CN" altLang="en-US" sz="3000" dirty="0">
                <a:solidFill>
                  <a:prstClr val="white"/>
                </a:solidFill>
                <a:latin typeface="微软雅黑" panose="020B0503020204020204" pitchFamily="34" charset="-122"/>
                <a:ea typeface="微软雅黑" panose="020B0503020204020204" pitchFamily="34" charset="-122"/>
              </a:endParaRPr>
            </a:p>
          </p:txBody>
        </p:sp>
      </p:grpSp>
      <p:grpSp>
        <p:nvGrpSpPr>
          <p:cNvPr id="203" name="组合 21"/>
          <p:cNvGrpSpPr/>
          <p:nvPr/>
        </p:nvGrpSpPr>
        <p:grpSpPr bwMode="auto">
          <a:xfrm>
            <a:off x="3653279" y="1383462"/>
            <a:ext cx="1995549" cy="1349530"/>
            <a:chOff x="0" y="0"/>
            <a:chExt cx="2093189" cy="1416774"/>
          </a:xfrm>
          <a:solidFill>
            <a:srgbClr val="C00000"/>
          </a:solidFill>
        </p:grpSpPr>
        <p:sp>
          <p:nvSpPr>
            <p:cNvPr id="204" name="等腰三角形 22">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defTabSz="685800" fontAlgn="auto">
                <a:spcBef>
                  <a:spcPts val="0"/>
                </a:spcBef>
                <a:spcAft>
                  <a:spcPts val="0"/>
                </a:spcAft>
              </a:pPr>
              <a:endParaRPr lang="zh-CN" altLang="zh-CN" sz="1425">
                <a:solidFill>
                  <a:prstClr val="white"/>
                </a:solidFill>
                <a:latin typeface="宋体" panose="02010600030101010101" pitchFamily="2" charset="-122"/>
                <a:sym typeface="宋体" panose="02010600030101010101" pitchFamily="2" charset="-122"/>
              </a:endParaRPr>
            </a:p>
          </p:txBody>
        </p:sp>
        <p:sp>
          <p:nvSpPr>
            <p:cNvPr id="205" name="文本框 23"/>
            <p:cNvSpPr>
              <a:spLocks noChangeArrowheads="1"/>
            </p:cNvSpPr>
            <p:nvPr/>
          </p:nvSpPr>
          <p:spPr bwMode="auto">
            <a:xfrm>
              <a:off x="712660" y="579708"/>
              <a:ext cx="667867"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3000" dirty="0">
                  <a:solidFill>
                    <a:prstClr val="white"/>
                  </a:solidFill>
                  <a:latin typeface="微软雅黑" panose="020B0503020204020204" pitchFamily="34" charset="-122"/>
                  <a:ea typeface="微软雅黑" panose="020B0503020204020204" pitchFamily="34" charset="-122"/>
                </a:rPr>
                <a:t>02</a:t>
              </a:r>
              <a:endParaRPr lang="zh-CN" altLang="en-US" sz="3000" dirty="0">
                <a:solidFill>
                  <a:prstClr val="white"/>
                </a:solidFill>
                <a:latin typeface="微软雅黑" panose="020B0503020204020204" pitchFamily="34" charset="-122"/>
                <a:ea typeface="微软雅黑" panose="020B0503020204020204" pitchFamily="34" charset="-122"/>
              </a:endParaRPr>
            </a:p>
          </p:txBody>
        </p:sp>
      </p:grpSp>
      <p:grpSp>
        <p:nvGrpSpPr>
          <p:cNvPr id="206" name="组合 24"/>
          <p:cNvGrpSpPr/>
          <p:nvPr/>
        </p:nvGrpSpPr>
        <p:grpSpPr bwMode="auto">
          <a:xfrm>
            <a:off x="3653279" y="2773840"/>
            <a:ext cx="1995549" cy="1349530"/>
            <a:chOff x="0" y="0"/>
            <a:chExt cx="2093189" cy="1416774"/>
          </a:xfrm>
          <a:solidFill>
            <a:srgbClr val="C00000"/>
          </a:solidFill>
        </p:grpSpPr>
        <p:sp>
          <p:nvSpPr>
            <p:cNvPr id="207" name="等腰三角形 25">
              <a:hlinkClick r:id="rId3"/>
            </p:cNvPr>
            <p:cNvSpPr>
              <a:spLocks noChangeArrowheads="1"/>
            </p:cNvSpPr>
            <p:nvPr/>
          </p:nvSpPr>
          <p:spPr bwMode="auto">
            <a:xfrm flipH="1" flipV="1">
              <a:off x="0" y="0"/>
              <a:ext cx="2093189" cy="1416774"/>
            </a:xfrm>
            <a:prstGeom prst="triangle">
              <a:avLst>
                <a:gd name="adj" fmla="val 50000"/>
              </a:avLst>
            </a:prstGeom>
            <a:grpFill/>
            <a:ln w="12700" cap="flat" cmpd="sng">
              <a:solidFill>
                <a:schemeClr val="bg1"/>
              </a:solidFill>
              <a:bevel/>
            </a:ln>
          </p:spPr>
          <p:txBody>
            <a:bodyPr anchor="ctr"/>
            <a:lstStyle/>
            <a:p>
              <a:pPr algn="ctr" defTabSz="685800" fontAlgn="auto">
                <a:spcBef>
                  <a:spcPts val="0"/>
                </a:spcBef>
                <a:spcAft>
                  <a:spcPts val="0"/>
                </a:spcAft>
              </a:pPr>
              <a:endParaRPr lang="zh-CN" altLang="zh-CN" sz="1425">
                <a:solidFill>
                  <a:prstClr val="white"/>
                </a:solidFill>
                <a:latin typeface="宋体" panose="02010600030101010101" pitchFamily="2" charset="-122"/>
                <a:sym typeface="宋体" panose="02010600030101010101" pitchFamily="2" charset="-122"/>
              </a:endParaRPr>
            </a:p>
          </p:txBody>
        </p:sp>
        <p:sp>
          <p:nvSpPr>
            <p:cNvPr id="208" name="文本框 26"/>
            <p:cNvSpPr>
              <a:spLocks noChangeArrowheads="1"/>
            </p:cNvSpPr>
            <p:nvPr/>
          </p:nvSpPr>
          <p:spPr bwMode="auto">
            <a:xfrm>
              <a:off x="712660" y="180213"/>
              <a:ext cx="667867"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3000">
                  <a:solidFill>
                    <a:prstClr val="white"/>
                  </a:solidFill>
                  <a:latin typeface="微软雅黑" panose="020B0503020204020204" pitchFamily="34" charset="-122"/>
                  <a:ea typeface="微软雅黑" panose="020B0503020204020204" pitchFamily="34" charset="-122"/>
                </a:rPr>
                <a:t>03</a:t>
              </a:r>
              <a:endParaRPr lang="zh-CN" altLang="en-US" sz="3000">
                <a:solidFill>
                  <a:prstClr val="white"/>
                </a:solidFill>
                <a:latin typeface="微软雅黑" panose="020B0503020204020204" pitchFamily="34" charset="-122"/>
                <a:ea typeface="微软雅黑" panose="020B0503020204020204" pitchFamily="34" charset="-122"/>
              </a:endParaRPr>
            </a:p>
          </p:txBody>
        </p:sp>
      </p:grpSp>
      <p:grpSp>
        <p:nvGrpSpPr>
          <p:cNvPr id="209" name="组合 27"/>
          <p:cNvGrpSpPr/>
          <p:nvPr/>
        </p:nvGrpSpPr>
        <p:grpSpPr bwMode="auto">
          <a:xfrm>
            <a:off x="4692660" y="2773840"/>
            <a:ext cx="1994036" cy="1349530"/>
            <a:chOff x="0" y="0"/>
            <a:chExt cx="2093189" cy="1416774"/>
          </a:xfrm>
          <a:solidFill>
            <a:srgbClr val="C00000"/>
          </a:solidFill>
        </p:grpSpPr>
        <p:sp>
          <p:nvSpPr>
            <p:cNvPr id="210" name="等腰三角形 28">
              <a:hlinkClick r:id="rId3"/>
            </p:cNvPr>
            <p:cNvSpPr>
              <a:spLocks noChangeArrowheads="1"/>
            </p:cNvSpPr>
            <p:nvPr/>
          </p:nvSpPr>
          <p:spPr bwMode="auto">
            <a:xfrm>
              <a:off x="0" y="0"/>
              <a:ext cx="2093189" cy="1416774"/>
            </a:xfrm>
            <a:prstGeom prst="triangle">
              <a:avLst>
                <a:gd name="adj" fmla="val 50000"/>
              </a:avLst>
            </a:prstGeom>
            <a:grpFill/>
            <a:ln w="12700" cap="flat" cmpd="sng">
              <a:solidFill>
                <a:schemeClr val="bg1"/>
              </a:solidFill>
              <a:bevel/>
            </a:ln>
          </p:spPr>
          <p:txBody>
            <a:bodyPr anchor="ctr"/>
            <a:lstStyle/>
            <a:p>
              <a:pPr algn="ctr" defTabSz="685800" fontAlgn="auto">
                <a:spcBef>
                  <a:spcPts val="0"/>
                </a:spcBef>
                <a:spcAft>
                  <a:spcPts val="0"/>
                </a:spcAft>
              </a:pPr>
              <a:endParaRPr lang="zh-CN" altLang="zh-CN" sz="1425">
                <a:solidFill>
                  <a:prstClr val="white"/>
                </a:solidFill>
                <a:latin typeface="宋体" panose="02010600030101010101" pitchFamily="2" charset="-122"/>
                <a:sym typeface="宋体" panose="02010600030101010101" pitchFamily="2" charset="-122"/>
              </a:endParaRPr>
            </a:p>
          </p:txBody>
        </p:sp>
        <p:sp>
          <p:nvSpPr>
            <p:cNvPr id="211" name="文本框 29"/>
            <p:cNvSpPr>
              <a:spLocks noChangeArrowheads="1"/>
            </p:cNvSpPr>
            <p:nvPr/>
          </p:nvSpPr>
          <p:spPr bwMode="auto">
            <a:xfrm>
              <a:off x="712405" y="520297"/>
              <a:ext cx="668373" cy="58160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685800" fontAlgn="auto">
                <a:spcBef>
                  <a:spcPts val="0"/>
                </a:spcBef>
                <a:spcAft>
                  <a:spcPts val="0"/>
                </a:spcAft>
              </a:pPr>
              <a:r>
                <a:rPr lang="en-US" sz="3000">
                  <a:solidFill>
                    <a:prstClr val="white"/>
                  </a:solidFill>
                  <a:latin typeface="微软雅黑" panose="020B0503020204020204" pitchFamily="34" charset="-122"/>
                  <a:ea typeface="微软雅黑" panose="020B0503020204020204" pitchFamily="34" charset="-122"/>
                </a:rPr>
                <a:t>04</a:t>
              </a:r>
              <a:endParaRPr lang="zh-CN" altLang="en-US" sz="3000">
                <a:solidFill>
                  <a:prstClr val="white"/>
                </a:solidFill>
                <a:latin typeface="微软雅黑" panose="020B0503020204020204" pitchFamily="34" charset="-122"/>
                <a:ea typeface="微软雅黑" panose="020B0503020204020204" pitchFamily="34" charset="-122"/>
              </a:endParaRPr>
            </a:p>
          </p:txBody>
        </p:sp>
      </p:grpSp>
      <p:sp>
        <p:nvSpPr>
          <p:cNvPr id="224" name="TextBox 223"/>
          <p:cNvSpPr txBox="1"/>
          <p:nvPr/>
        </p:nvSpPr>
        <p:spPr>
          <a:xfrm>
            <a:off x="936357" y="1826806"/>
            <a:ext cx="1993744"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9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233" name="TextBox 232"/>
          <p:cNvSpPr txBox="1"/>
          <p:nvPr/>
        </p:nvSpPr>
        <p:spPr>
          <a:xfrm>
            <a:off x="5723451" y="1837264"/>
            <a:ext cx="1993744"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9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236" name="TextBox 235"/>
          <p:cNvSpPr txBox="1"/>
          <p:nvPr/>
        </p:nvSpPr>
        <p:spPr>
          <a:xfrm>
            <a:off x="1821396" y="3232021"/>
            <a:ext cx="1993744"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9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sp>
        <p:nvSpPr>
          <p:cNvPr id="239" name="TextBox 238"/>
          <p:cNvSpPr txBox="1"/>
          <p:nvPr/>
        </p:nvSpPr>
        <p:spPr>
          <a:xfrm>
            <a:off x="6698619" y="3208357"/>
            <a:ext cx="1993744"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a:t>
            </a:r>
            <a:r>
              <a:rPr lang="en-US" altLang="zh-CN" sz="900" dirty="0">
                <a:solidFill>
                  <a:prstClr val="black">
                    <a:lumMod val="95000"/>
                    <a:lumOff val="5000"/>
                  </a:prstClr>
                </a:solidFill>
                <a:latin typeface="微软雅黑" panose="020B0503020204020204" pitchFamily="34" charset="-122"/>
                <a:ea typeface="微软雅黑" panose="020B0503020204020204" pitchFamily="34" charset="-122"/>
              </a:rPr>
              <a:t>,</a:t>
            </a: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a:t>
            </a:r>
          </a:p>
        </p:txBody>
      </p:sp>
      <p:grpSp>
        <p:nvGrpSpPr>
          <p:cNvPr id="4" name="组合 3"/>
          <p:cNvGrpSpPr/>
          <p:nvPr/>
        </p:nvGrpSpPr>
        <p:grpSpPr>
          <a:xfrm>
            <a:off x="1044280" y="1364412"/>
            <a:ext cx="909224" cy="415498"/>
            <a:chOff x="1354515" y="2174815"/>
            <a:chExt cx="1212299" cy="553997"/>
          </a:xfrm>
          <a:solidFill>
            <a:srgbClr val="C00000"/>
          </a:solidFill>
        </p:grpSpPr>
        <p:sp>
          <p:nvSpPr>
            <p:cNvPr id="3" name="圆角矩形 2"/>
            <p:cNvSpPr/>
            <p:nvPr/>
          </p:nvSpPr>
          <p:spPr>
            <a:xfrm>
              <a:off x="1354515" y="2193726"/>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225" name="TextBox 224"/>
            <p:cNvSpPr txBox="1"/>
            <p:nvPr/>
          </p:nvSpPr>
          <p:spPr>
            <a:xfrm>
              <a:off x="1386760" y="2174815"/>
              <a:ext cx="1180054" cy="553997"/>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dirty="0">
                  <a:solidFill>
                    <a:prstClr val="white"/>
                  </a:solidFill>
                  <a:latin typeface="方正黑体_GBK" pitchFamily="65" charset="-122"/>
                  <a:ea typeface="方正黑体_GBK" pitchFamily="65" charset="-122"/>
                  <a:cs typeface="华文黑体" pitchFamily="2" charset="-122"/>
                </a:rPr>
                <a:t>方案一</a:t>
              </a:r>
            </a:p>
          </p:txBody>
        </p:sp>
      </p:grpSp>
      <p:grpSp>
        <p:nvGrpSpPr>
          <p:cNvPr id="5" name="组合 4"/>
          <p:cNvGrpSpPr/>
          <p:nvPr/>
        </p:nvGrpSpPr>
        <p:grpSpPr>
          <a:xfrm>
            <a:off x="5795217" y="1355289"/>
            <a:ext cx="885040" cy="415677"/>
            <a:chOff x="7689097" y="2162652"/>
            <a:chExt cx="1180053" cy="554236"/>
          </a:xfrm>
        </p:grpSpPr>
        <p:sp>
          <p:nvSpPr>
            <p:cNvPr id="87" name="圆角矩形 86"/>
            <p:cNvSpPr/>
            <p:nvPr/>
          </p:nvSpPr>
          <p:spPr>
            <a:xfrm>
              <a:off x="7725958" y="2193726"/>
              <a:ext cx="1100328" cy="523162"/>
            </a:xfrm>
            <a:prstGeom prst="round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8" name="TextBox 87"/>
            <p:cNvSpPr txBox="1"/>
            <p:nvPr/>
          </p:nvSpPr>
          <p:spPr>
            <a:xfrm>
              <a:off x="7689097" y="2162652"/>
              <a:ext cx="1180053" cy="553997"/>
            </a:xfrm>
            <a:prstGeom prst="rect">
              <a:avLst/>
            </a:prstGeom>
            <a:solidFill>
              <a:srgbClr val="C00000"/>
            </a:solidFill>
          </p:spPr>
          <p:txBody>
            <a:bodyPr wrap="square" lIns="68573" tIns="0" rIns="68573" bIns="0" rtlCol="0" anchor="t">
              <a:spAutoFit/>
            </a:bodyPr>
            <a:lstStyle/>
            <a:p>
              <a:pPr defTabSz="685800" fontAlgn="auto">
                <a:lnSpc>
                  <a:spcPct val="150000"/>
                </a:lnSpc>
                <a:spcBef>
                  <a:spcPts val="0"/>
                </a:spcBef>
                <a:spcAft>
                  <a:spcPts val="0"/>
                </a:spcAft>
              </a:pPr>
              <a:r>
                <a:rPr lang="zh-CN" altLang="en-US" dirty="0">
                  <a:solidFill>
                    <a:prstClr val="white"/>
                  </a:solidFill>
                  <a:latin typeface="方正黑体_GBK" pitchFamily="65" charset="-122"/>
                  <a:ea typeface="方正黑体_GBK" pitchFamily="65" charset="-122"/>
                  <a:cs typeface="华文黑体" pitchFamily="2" charset="-122"/>
                </a:rPr>
                <a:t>方案二</a:t>
              </a:r>
            </a:p>
          </p:txBody>
        </p:sp>
      </p:grpSp>
      <p:grpSp>
        <p:nvGrpSpPr>
          <p:cNvPr id="7" name="组合 6"/>
          <p:cNvGrpSpPr/>
          <p:nvPr/>
        </p:nvGrpSpPr>
        <p:grpSpPr>
          <a:xfrm>
            <a:off x="6802036" y="2739906"/>
            <a:ext cx="907016" cy="462460"/>
            <a:chOff x="9031522" y="4008808"/>
            <a:chExt cx="1209355" cy="616613"/>
          </a:xfrm>
          <a:solidFill>
            <a:srgbClr val="C00000"/>
          </a:solidFill>
        </p:grpSpPr>
        <p:sp>
          <p:nvSpPr>
            <p:cNvPr id="89" name="圆角矩形 88"/>
            <p:cNvSpPr/>
            <p:nvPr/>
          </p:nvSpPr>
          <p:spPr>
            <a:xfrm>
              <a:off x="9031522" y="4102259"/>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0" name="TextBox 89"/>
            <p:cNvSpPr txBox="1"/>
            <p:nvPr/>
          </p:nvSpPr>
          <p:spPr>
            <a:xfrm>
              <a:off x="9060823" y="4008808"/>
              <a:ext cx="1180054" cy="553997"/>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dirty="0">
                  <a:solidFill>
                    <a:prstClr val="white"/>
                  </a:solidFill>
                  <a:latin typeface="方正黑体_GBK" pitchFamily="65" charset="-122"/>
                  <a:ea typeface="方正黑体_GBK" pitchFamily="65" charset="-122"/>
                  <a:cs typeface="华文黑体" pitchFamily="2" charset="-122"/>
                </a:rPr>
                <a:t>方案四</a:t>
              </a:r>
            </a:p>
          </p:txBody>
        </p:sp>
      </p:grpSp>
      <p:grpSp>
        <p:nvGrpSpPr>
          <p:cNvPr id="10" name="组合 9"/>
          <p:cNvGrpSpPr/>
          <p:nvPr/>
        </p:nvGrpSpPr>
        <p:grpSpPr>
          <a:xfrm>
            <a:off x="1879379" y="2801738"/>
            <a:ext cx="900563" cy="440110"/>
            <a:chOff x="2518192" y="4091250"/>
            <a:chExt cx="1200750" cy="586813"/>
          </a:xfrm>
          <a:solidFill>
            <a:srgbClr val="C00000"/>
          </a:solidFill>
        </p:grpSpPr>
        <p:sp>
          <p:nvSpPr>
            <p:cNvPr id="91" name="圆角矩形 90"/>
            <p:cNvSpPr/>
            <p:nvPr/>
          </p:nvSpPr>
          <p:spPr>
            <a:xfrm>
              <a:off x="2518192" y="4154901"/>
              <a:ext cx="1100328" cy="52316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2" name="TextBox 91"/>
            <p:cNvSpPr txBox="1"/>
            <p:nvPr/>
          </p:nvSpPr>
          <p:spPr>
            <a:xfrm>
              <a:off x="2538889" y="4091250"/>
              <a:ext cx="1180053" cy="553997"/>
            </a:xfrm>
            <a:prstGeom prst="rect">
              <a:avLst/>
            </a:prstGeom>
            <a:grpFill/>
          </p:spPr>
          <p:txBody>
            <a:bodyPr wrap="square" lIns="68573" tIns="0" rIns="68573" bIns="0" rtlCol="0" anchor="t">
              <a:spAutoFit/>
            </a:bodyPr>
            <a:lstStyle/>
            <a:p>
              <a:pPr defTabSz="685800" fontAlgn="auto">
                <a:lnSpc>
                  <a:spcPct val="150000"/>
                </a:lnSpc>
                <a:spcBef>
                  <a:spcPts val="0"/>
                </a:spcBef>
                <a:spcAft>
                  <a:spcPts val="0"/>
                </a:spcAft>
              </a:pPr>
              <a:r>
                <a:rPr lang="zh-CN" altLang="en-US" dirty="0">
                  <a:solidFill>
                    <a:prstClr val="white"/>
                  </a:solidFill>
                  <a:latin typeface="方正黑体_GBK" pitchFamily="65" charset="-122"/>
                  <a:ea typeface="方正黑体_GBK" pitchFamily="65" charset="-122"/>
                  <a:cs typeface="华文黑体" pitchFamily="2" charset="-122"/>
                </a:rPr>
                <a:t>方案三</a:t>
              </a:r>
            </a:p>
          </p:txBody>
        </p:sp>
      </p:grpSp>
      <p:sp>
        <p:nvSpPr>
          <p:cNvPr id="65" name="矩形 64"/>
          <p:cNvSpPr/>
          <p:nvPr/>
        </p:nvSpPr>
        <p:spPr>
          <a:xfrm>
            <a:off x="-33115"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66" name="矩形 65"/>
          <p:cNvSpPr/>
          <p:nvPr/>
        </p:nvSpPr>
        <p:spPr>
          <a:xfrm>
            <a:off x="3027061"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67" name="矩形 66"/>
          <p:cNvSpPr/>
          <p:nvPr/>
        </p:nvSpPr>
        <p:spPr>
          <a:xfrm>
            <a:off x="6084104" y="4948014"/>
            <a:ext cx="3059302" cy="202230"/>
          </a:xfrm>
          <a:prstGeom prst="rect">
            <a:avLst/>
          </a:prstGeom>
          <a:solidFill>
            <a:srgbClr val="CB1B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fill="hold"/>
                                        <p:tgtEl>
                                          <p:spTgt spid="200"/>
                                        </p:tgtEl>
                                        <p:attrNameLst>
                                          <p:attrName>ppt_x</p:attrName>
                                        </p:attrNameLst>
                                      </p:cBhvr>
                                      <p:tavLst>
                                        <p:tav tm="0">
                                          <p:val>
                                            <p:strVal val="#ppt_x"/>
                                          </p:val>
                                        </p:tav>
                                        <p:tav tm="100000">
                                          <p:val>
                                            <p:strVal val="#ppt_x"/>
                                          </p:val>
                                        </p:tav>
                                      </p:tavLst>
                                    </p:anim>
                                    <p:anim calcmode="lin" valueType="num">
                                      <p:cBhvr additive="base">
                                        <p:cTn id="8" dur="500" fill="hold"/>
                                        <p:tgtEl>
                                          <p:spTgt spid="20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03"/>
                                        </p:tgtEl>
                                        <p:attrNameLst>
                                          <p:attrName>style.visibility</p:attrName>
                                        </p:attrNameLst>
                                      </p:cBhvr>
                                      <p:to>
                                        <p:strVal val="visible"/>
                                      </p:to>
                                    </p:set>
                                    <p:anim calcmode="lin" valueType="num">
                                      <p:cBhvr additive="base">
                                        <p:cTn id="12" dur="500" fill="hold"/>
                                        <p:tgtEl>
                                          <p:spTgt spid="203"/>
                                        </p:tgtEl>
                                        <p:attrNameLst>
                                          <p:attrName>ppt_x</p:attrName>
                                        </p:attrNameLst>
                                      </p:cBhvr>
                                      <p:tavLst>
                                        <p:tav tm="0">
                                          <p:val>
                                            <p:strVal val="#ppt_x"/>
                                          </p:val>
                                        </p:tav>
                                        <p:tav tm="100000">
                                          <p:val>
                                            <p:strVal val="#ppt_x"/>
                                          </p:val>
                                        </p:tav>
                                      </p:tavLst>
                                    </p:anim>
                                    <p:anim calcmode="lin" valueType="num">
                                      <p:cBhvr additive="base">
                                        <p:cTn id="13" dur="500" fill="hold"/>
                                        <p:tgtEl>
                                          <p:spTgt spid="20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fill="hold"/>
                                        <p:tgtEl>
                                          <p:spTgt spid="206"/>
                                        </p:tgtEl>
                                        <p:attrNameLst>
                                          <p:attrName>ppt_x</p:attrName>
                                        </p:attrNameLst>
                                      </p:cBhvr>
                                      <p:tavLst>
                                        <p:tav tm="0">
                                          <p:val>
                                            <p:strVal val="#ppt_x"/>
                                          </p:val>
                                        </p:tav>
                                        <p:tav tm="100000">
                                          <p:val>
                                            <p:strVal val="#ppt_x"/>
                                          </p:val>
                                        </p:tav>
                                      </p:tavLst>
                                    </p:anim>
                                    <p:anim calcmode="lin" valueType="num">
                                      <p:cBhvr additive="base">
                                        <p:cTn id="18" dur="500" fill="hold"/>
                                        <p:tgtEl>
                                          <p:spTgt spid="20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209"/>
                                        </p:tgtEl>
                                        <p:attrNameLst>
                                          <p:attrName>style.visibility</p:attrName>
                                        </p:attrNameLst>
                                      </p:cBhvr>
                                      <p:to>
                                        <p:strVal val="visible"/>
                                      </p:to>
                                    </p:set>
                                    <p:anim calcmode="lin" valueType="num">
                                      <p:cBhvr additive="base">
                                        <p:cTn id="22" dur="500" fill="hold"/>
                                        <p:tgtEl>
                                          <p:spTgt spid="209"/>
                                        </p:tgtEl>
                                        <p:attrNameLst>
                                          <p:attrName>ppt_x</p:attrName>
                                        </p:attrNameLst>
                                      </p:cBhvr>
                                      <p:tavLst>
                                        <p:tav tm="0">
                                          <p:val>
                                            <p:strVal val="#ppt_x"/>
                                          </p:val>
                                        </p:tav>
                                        <p:tav tm="100000">
                                          <p:val>
                                            <p:strVal val="#ppt_x"/>
                                          </p:val>
                                        </p:tav>
                                      </p:tavLst>
                                    </p:anim>
                                    <p:anim calcmode="lin" valueType="num">
                                      <p:cBhvr additive="base">
                                        <p:cTn id="23" dur="500" fill="hold"/>
                                        <p:tgtEl>
                                          <p:spTgt spid="2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45"/>
                                        </p:tgtEl>
                                        <p:attrNameLst>
                                          <p:attrName>style.visibility</p:attrName>
                                        </p:attrNameLst>
                                      </p:cBhvr>
                                      <p:to>
                                        <p:strVal val="visible"/>
                                      </p:to>
                                    </p:set>
                                    <p:animEffect transition="in" filter="wipe(left)">
                                      <p:cBhvr>
                                        <p:cTn id="27" dur="500"/>
                                        <p:tgtEl>
                                          <p:spTgt spid="245"/>
                                        </p:tgtEl>
                                      </p:cBhvr>
                                    </p:animEffect>
                                  </p:childTnLst>
                                </p:cTn>
                              </p:par>
                              <p:par>
                                <p:cTn id="28" presetID="22" presetClass="entr" presetSubtype="8" fill="hold" nodeType="withEffect">
                                  <p:stCondLst>
                                    <p:cond delay="0"/>
                                  </p:stCondLst>
                                  <p:childTnLst>
                                    <p:set>
                                      <p:cBhvr>
                                        <p:cTn id="29" dur="1" fill="hold">
                                          <p:stCondLst>
                                            <p:cond delay="0"/>
                                          </p:stCondLst>
                                        </p:cTn>
                                        <p:tgtEl>
                                          <p:spTgt spid="251"/>
                                        </p:tgtEl>
                                        <p:attrNameLst>
                                          <p:attrName>style.visibility</p:attrName>
                                        </p:attrNameLst>
                                      </p:cBhvr>
                                      <p:to>
                                        <p:strVal val="visible"/>
                                      </p:to>
                                    </p:set>
                                    <p:animEffect transition="in" filter="wipe(left)">
                                      <p:cBhvr>
                                        <p:cTn id="30" dur="500"/>
                                        <p:tgtEl>
                                          <p:spTgt spid="251"/>
                                        </p:tgtEl>
                                      </p:cBhvr>
                                    </p:animEffect>
                                  </p:childTnLst>
                                </p:cTn>
                              </p:par>
                            </p:childTnLst>
                          </p:cTn>
                        </p:par>
                        <p:par>
                          <p:cTn id="31" fill="hold">
                            <p:stCondLst>
                              <p:cond delay="2500"/>
                            </p:stCondLst>
                            <p:childTnLst>
                              <p:par>
                                <p:cTn id="32" presetID="22" presetClass="entr" presetSubtype="2"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right)">
                                      <p:cBhvr>
                                        <p:cTn id="34" dur="500"/>
                                        <p:tgtEl>
                                          <p:spTgt spid="9"/>
                                        </p:tgtEl>
                                      </p:cBhvr>
                                    </p:animEffect>
                                  </p:childTnLst>
                                </p:cTn>
                              </p:par>
                              <p:par>
                                <p:cTn id="35" presetID="22" presetClass="entr" presetSubtype="2"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animEffect transition="in" filter="wipe(right)">
                                      <p:cBhvr>
                                        <p:cTn id="37" dur="500"/>
                                        <p:tgtEl>
                                          <p:spTgt spid="254"/>
                                        </p:tgtEl>
                                      </p:cBhvr>
                                    </p:animEffect>
                                  </p:childTnLst>
                                </p:cTn>
                              </p:par>
                              <p:par>
                                <p:cTn id="38" presetID="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0-#ppt_w/2"/>
                                          </p:val>
                                        </p:tav>
                                        <p:tav tm="100000">
                                          <p:val>
                                            <p:strVal val="#ppt_x"/>
                                          </p:val>
                                        </p:tav>
                                      </p:tavLst>
                                    </p:anim>
                                    <p:anim calcmode="lin" valueType="num">
                                      <p:cBhvr additive="base">
                                        <p:cTn id="41" dur="500" fill="hold"/>
                                        <p:tgtEl>
                                          <p:spTgt spid="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0-#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1+#ppt_w/2"/>
                                          </p:val>
                                        </p:tav>
                                        <p:tav tm="100000">
                                          <p:val>
                                            <p:strVal val="#ppt_x"/>
                                          </p:val>
                                        </p:tav>
                                      </p:tavLst>
                                    </p:anim>
                                    <p:anim calcmode="lin" valueType="num">
                                      <p:cBhvr additive="base">
                                        <p:cTn id="49" dur="500" fill="hold"/>
                                        <p:tgtEl>
                                          <p:spTgt spid="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1+#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14" presetClass="entr" presetSubtype="10" fill="hold" grpId="0" nodeType="afterEffect">
                                  <p:stCondLst>
                                    <p:cond delay="0"/>
                                  </p:stCondLst>
                                  <p:childTnLst>
                                    <p:set>
                                      <p:cBhvr>
                                        <p:cTn id="56" dur="1" fill="hold">
                                          <p:stCondLst>
                                            <p:cond delay="0"/>
                                          </p:stCondLst>
                                        </p:cTn>
                                        <p:tgtEl>
                                          <p:spTgt spid="224"/>
                                        </p:tgtEl>
                                        <p:attrNameLst>
                                          <p:attrName>style.visibility</p:attrName>
                                        </p:attrNameLst>
                                      </p:cBhvr>
                                      <p:to>
                                        <p:strVal val="visible"/>
                                      </p:to>
                                    </p:set>
                                    <p:animEffect transition="in" filter="randombar(horizontal)">
                                      <p:cBhvr>
                                        <p:cTn id="57" dur="500"/>
                                        <p:tgtEl>
                                          <p:spTgt spid="2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3"/>
                                        </p:tgtEl>
                                        <p:attrNameLst>
                                          <p:attrName>style.visibility</p:attrName>
                                        </p:attrNameLst>
                                      </p:cBhvr>
                                      <p:to>
                                        <p:strVal val="visible"/>
                                      </p:to>
                                    </p:set>
                                    <p:animEffect transition="in" filter="randombar(horizontal)">
                                      <p:cBhvr>
                                        <p:cTn id="60" dur="500"/>
                                        <p:tgtEl>
                                          <p:spTgt spid="23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36"/>
                                        </p:tgtEl>
                                        <p:attrNameLst>
                                          <p:attrName>style.visibility</p:attrName>
                                        </p:attrNameLst>
                                      </p:cBhvr>
                                      <p:to>
                                        <p:strVal val="visible"/>
                                      </p:to>
                                    </p:set>
                                    <p:animEffect transition="in" filter="randombar(horizontal)">
                                      <p:cBhvr>
                                        <p:cTn id="63" dur="500"/>
                                        <p:tgtEl>
                                          <p:spTgt spid="236"/>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239"/>
                                        </p:tgtEl>
                                        <p:attrNameLst>
                                          <p:attrName>style.visibility</p:attrName>
                                        </p:attrNameLst>
                                      </p:cBhvr>
                                      <p:to>
                                        <p:strVal val="visible"/>
                                      </p:to>
                                    </p:set>
                                    <p:animEffect transition="in" filter="randombar(horizontal)">
                                      <p:cBhvr>
                                        <p:cTn id="66"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33" grpId="0"/>
      <p:bldP spid="236" grpId="0"/>
      <p:bldP spid="2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AutoShape 19"/>
          <p:cNvSpPr>
            <a:spLocks noChangeAspect="1" noChangeArrowheads="1" noTextEdit="1"/>
          </p:cNvSpPr>
          <p:nvPr/>
        </p:nvSpPr>
        <p:spPr bwMode="auto">
          <a:xfrm rot="17150482">
            <a:off x="3149204" y="547092"/>
            <a:ext cx="3189685"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grpSp>
        <p:nvGrpSpPr>
          <p:cNvPr id="3" name="组合 2"/>
          <p:cNvGrpSpPr/>
          <p:nvPr/>
        </p:nvGrpSpPr>
        <p:grpSpPr>
          <a:xfrm>
            <a:off x="2232276" y="2243194"/>
            <a:ext cx="1622042" cy="1461626"/>
            <a:chOff x="2975573" y="2990925"/>
            <a:chExt cx="2162723" cy="1948834"/>
          </a:xfrm>
        </p:grpSpPr>
        <p:sp>
          <p:nvSpPr>
            <p:cNvPr id="75" name="Oval 21"/>
            <p:cNvSpPr>
              <a:spLocks noChangeArrowheads="1"/>
            </p:cNvSpPr>
            <p:nvPr/>
          </p:nvSpPr>
          <p:spPr bwMode="auto">
            <a:xfrm rot="17150482">
              <a:off x="2976315" y="3437573"/>
              <a:ext cx="1501444" cy="1502927"/>
            </a:xfrm>
            <a:prstGeom prst="ellipse">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76" name="Freeform 22"/>
            <p:cNvSpPr>
              <a:spLocks noChangeArrowheads="1"/>
            </p:cNvSpPr>
            <p:nvPr/>
          </p:nvSpPr>
          <p:spPr bwMode="auto">
            <a:xfrm rot="17150482">
              <a:off x="4052090" y="3000787"/>
              <a:ext cx="1096068" cy="1076344"/>
            </a:xfrm>
            <a:custGeom>
              <a:avLst/>
              <a:gdLst>
                <a:gd name="T0" fmla="*/ 175 w 453"/>
                <a:gd name="T1" fmla="*/ 0 h 445"/>
                <a:gd name="T2" fmla="*/ 453 w 453"/>
                <a:gd name="T3" fmla="*/ 200 h 445"/>
                <a:gd name="T4" fmla="*/ 266 w 453"/>
                <a:gd name="T5" fmla="*/ 445 h 445"/>
                <a:gd name="T6" fmla="*/ 0 w 453"/>
                <a:gd name="T7" fmla="*/ 230 h 445"/>
                <a:gd name="T8" fmla="*/ 175 w 453"/>
                <a:gd name="T9" fmla="*/ 0 h 445"/>
                <a:gd name="T10" fmla="*/ 0 60000 65536"/>
                <a:gd name="T11" fmla="*/ 0 60000 65536"/>
                <a:gd name="T12" fmla="*/ 0 60000 65536"/>
                <a:gd name="T13" fmla="*/ 0 60000 65536"/>
                <a:gd name="T14" fmla="*/ 0 60000 65536"/>
                <a:gd name="T15" fmla="*/ 0 w 453"/>
                <a:gd name="T16" fmla="*/ 0 h 445"/>
                <a:gd name="T17" fmla="*/ 453 w 453"/>
                <a:gd name="T18" fmla="*/ 445 h 445"/>
              </a:gdLst>
              <a:ahLst/>
              <a:cxnLst>
                <a:cxn ang="T10">
                  <a:pos x="T0" y="T1"/>
                </a:cxn>
                <a:cxn ang="T11">
                  <a:pos x="T2" y="T3"/>
                </a:cxn>
                <a:cxn ang="T12">
                  <a:pos x="T4" y="T5"/>
                </a:cxn>
                <a:cxn ang="T13">
                  <a:pos x="T6" y="T7"/>
                </a:cxn>
                <a:cxn ang="T14">
                  <a:pos x="T8" y="T9"/>
                </a:cxn>
              </a:cxnLst>
              <a:rect l="T15" t="T16" r="T17" b="T18"/>
              <a:pathLst>
                <a:path w="453" h="445">
                  <a:moveTo>
                    <a:pt x="175" y="0"/>
                  </a:moveTo>
                  <a:cubicBezTo>
                    <a:pt x="148" y="159"/>
                    <a:pt x="291" y="280"/>
                    <a:pt x="453" y="200"/>
                  </a:cubicBezTo>
                  <a:cubicBezTo>
                    <a:pt x="266" y="445"/>
                    <a:pt x="266" y="445"/>
                    <a:pt x="266" y="445"/>
                  </a:cubicBezTo>
                  <a:cubicBezTo>
                    <a:pt x="300" y="268"/>
                    <a:pt x="146" y="162"/>
                    <a:pt x="0" y="230"/>
                  </a:cubicBezTo>
                  <a:lnTo>
                    <a:pt x="175"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82" name="Oval 28"/>
            <p:cNvSpPr>
              <a:spLocks noChangeArrowheads="1"/>
            </p:cNvSpPr>
            <p:nvPr/>
          </p:nvSpPr>
          <p:spPr bwMode="auto">
            <a:xfrm rot="17150482">
              <a:off x="3082597" y="3545384"/>
              <a:ext cx="1286750" cy="128963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grpSp>
      <p:grpSp>
        <p:nvGrpSpPr>
          <p:cNvPr id="4" name="组合 3"/>
          <p:cNvGrpSpPr/>
          <p:nvPr/>
        </p:nvGrpSpPr>
        <p:grpSpPr>
          <a:xfrm>
            <a:off x="3513479" y="1500787"/>
            <a:ext cx="1410725" cy="1945709"/>
            <a:chOff x="4683845" y="2001050"/>
            <a:chExt cx="1880966" cy="2594278"/>
          </a:xfrm>
        </p:grpSpPr>
        <p:sp>
          <p:nvSpPr>
            <p:cNvPr id="77" name="Freeform 23"/>
            <p:cNvSpPr>
              <a:spLocks noChangeArrowheads="1"/>
            </p:cNvSpPr>
            <p:nvPr/>
          </p:nvSpPr>
          <p:spPr bwMode="auto">
            <a:xfrm rot="17150482">
              <a:off x="5353600" y="3384116"/>
              <a:ext cx="1224602" cy="1197821"/>
            </a:xfrm>
            <a:custGeom>
              <a:avLst/>
              <a:gdLst>
                <a:gd name="T0" fmla="*/ 506 w 506"/>
                <a:gd name="T1" fmla="*/ 258 h 495"/>
                <a:gd name="T2" fmla="*/ 204 w 506"/>
                <a:gd name="T3" fmla="*/ 495 h 495"/>
                <a:gd name="T4" fmla="*/ 0 w 506"/>
                <a:gd name="T5" fmla="*/ 222 h 495"/>
                <a:gd name="T6" fmla="*/ 313 w 506"/>
                <a:gd name="T7" fmla="*/ 0 h 495"/>
                <a:gd name="T8" fmla="*/ 506 w 506"/>
                <a:gd name="T9" fmla="*/ 258 h 495"/>
                <a:gd name="T10" fmla="*/ 0 60000 65536"/>
                <a:gd name="T11" fmla="*/ 0 60000 65536"/>
                <a:gd name="T12" fmla="*/ 0 60000 65536"/>
                <a:gd name="T13" fmla="*/ 0 60000 65536"/>
                <a:gd name="T14" fmla="*/ 0 60000 65536"/>
                <a:gd name="T15" fmla="*/ 0 w 506"/>
                <a:gd name="T16" fmla="*/ 0 h 495"/>
                <a:gd name="T17" fmla="*/ 506 w 506"/>
                <a:gd name="T18" fmla="*/ 495 h 495"/>
              </a:gdLst>
              <a:ahLst/>
              <a:cxnLst>
                <a:cxn ang="T10">
                  <a:pos x="T0" y="T1"/>
                </a:cxn>
                <a:cxn ang="T11">
                  <a:pos x="T2" y="T3"/>
                </a:cxn>
                <a:cxn ang="T12">
                  <a:pos x="T4" y="T5"/>
                </a:cxn>
                <a:cxn ang="T13">
                  <a:pos x="T6" y="T7"/>
                </a:cxn>
                <a:cxn ang="T14">
                  <a:pos x="T8" y="T9"/>
                </a:cxn>
              </a:cxnLst>
              <a:rect l="T15" t="T16" r="T17" b="T18"/>
              <a:pathLst>
                <a:path w="506" h="495">
                  <a:moveTo>
                    <a:pt x="506" y="258"/>
                  </a:moveTo>
                  <a:cubicBezTo>
                    <a:pt x="341" y="178"/>
                    <a:pt x="168" y="297"/>
                    <a:pt x="204" y="495"/>
                  </a:cubicBezTo>
                  <a:cubicBezTo>
                    <a:pt x="0" y="222"/>
                    <a:pt x="0" y="222"/>
                    <a:pt x="0" y="222"/>
                  </a:cubicBezTo>
                  <a:cubicBezTo>
                    <a:pt x="179" y="313"/>
                    <a:pt x="342" y="180"/>
                    <a:pt x="313" y="0"/>
                  </a:cubicBezTo>
                  <a:lnTo>
                    <a:pt x="506" y="258"/>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78" name="Oval 24"/>
            <p:cNvSpPr>
              <a:spLocks noChangeArrowheads="1"/>
            </p:cNvSpPr>
            <p:nvPr/>
          </p:nvSpPr>
          <p:spPr bwMode="auto">
            <a:xfrm rot="17150482">
              <a:off x="4683178" y="2001717"/>
              <a:ext cx="1685063" cy="1683730"/>
            </a:xfrm>
            <a:prstGeom prst="ellipse">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85" name="Oval 29"/>
            <p:cNvSpPr>
              <a:spLocks noChangeArrowheads="1"/>
            </p:cNvSpPr>
            <p:nvPr/>
          </p:nvSpPr>
          <p:spPr bwMode="auto">
            <a:xfrm rot="17150482">
              <a:off x="4801878" y="2121396"/>
              <a:ext cx="1444945" cy="144360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grpSp>
      <p:grpSp>
        <p:nvGrpSpPr>
          <p:cNvPr id="5" name="组合 4"/>
          <p:cNvGrpSpPr/>
          <p:nvPr/>
        </p:nvGrpSpPr>
        <p:grpSpPr>
          <a:xfrm>
            <a:off x="4121964" y="2773534"/>
            <a:ext cx="1978853" cy="1805441"/>
            <a:chOff x="5495158" y="3698044"/>
            <a:chExt cx="2638470" cy="2407255"/>
          </a:xfrm>
        </p:grpSpPr>
        <p:sp>
          <p:nvSpPr>
            <p:cNvPr id="79" name="Freeform 25"/>
            <p:cNvSpPr>
              <a:spLocks noChangeArrowheads="1"/>
            </p:cNvSpPr>
            <p:nvPr/>
          </p:nvSpPr>
          <p:spPr bwMode="auto">
            <a:xfrm rot="17150482">
              <a:off x="6806592" y="3705782"/>
              <a:ext cx="1334773" cy="1319298"/>
            </a:xfrm>
            <a:custGeom>
              <a:avLst/>
              <a:gdLst>
                <a:gd name="T0" fmla="*/ 211 w 552"/>
                <a:gd name="T1" fmla="*/ 0 h 545"/>
                <a:gd name="T2" fmla="*/ 552 w 552"/>
                <a:gd name="T3" fmla="*/ 227 h 545"/>
                <a:gd name="T4" fmla="*/ 320 w 552"/>
                <a:gd name="T5" fmla="*/ 545 h 545"/>
                <a:gd name="T6" fmla="*/ 0 w 552"/>
                <a:gd name="T7" fmla="*/ 289 h 545"/>
                <a:gd name="T8" fmla="*/ 211 w 552"/>
                <a:gd name="T9" fmla="*/ 0 h 545"/>
                <a:gd name="T10" fmla="*/ 0 60000 65536"/>
                <a:gd name="T11" fmla="*/ 0 60000 65536"/>
                <a:gd name="T12" fmla="*/ 0 60000 65536"/>
                <a:gd name="T13" fmla="*/ 0 60000 65536"/>
                <a:gd name="T14" fmla="*/ 0 60000 65536"/>
                <a:gd name="T15" fmla="*/ 0 w 552"/>
                <a:gd name="T16" fmla="*/ 0 h 545"/>
                <a:gd name="T17" fmla="*/ 552 w 552"/>
                <a:gd name="T18" fmla="*/ 545 h 545"/>
              </a:gdLst>
              <a:ahLst/>
              <a:cxnLst>
                <a:cxn ang="T10">
                  <a:pos x="T0" y="T1"/>
                </a:cxn>
                <a:cxn ang="T11">
                  <a:pos x="T2" y="T3"/>
                </a:cxn>
                <a:cxn ang="T12">
                  <a:pos x="T4" y="T5"/>
                </a:cxn>
                <a:cxn ang="T13">
                  <a:pos x="T6" y="T7"/>
                </a:cxn>
                <a:cxn ang="T14">
                  <a:pos x="T8" y="T9"/>
                </a:cxn>
              </a:cxnLst>
              <a:rect l="T15" t="T16" r="T17" b="T18"/>
              <a:pathLst>
                <a:path w="552" h="545">
                  <a:moveTo>
                    <a:pt x="211" y="0"/>
                  </a:moveTo>
                  <a:cubicBezTo>
                    <a:pt x="185" y="186"/>
                    <a:pt x="357" y="331"/>
                    <a:pt x="552" y="227"/>
                  </a:cubicBezTo>
                  <a:cubicBezTo>
                    <a:pt x="320" y="545"/>
                    <a:pt x="320" y="545"/>
                    <a:pt x="320" y="545"/>
                  </a:cubicBezTo>
                  <a:cubicBezTo>
                    <a:pt x="359" y="327"/>
                    <a:pt x="169" y="207"/>
                    <a:pt x="0" y="289"/>
                  </a:cubicBezTo>
                  <a:lnTo>
                    <a:pt x="211" y="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80" name="Oval 26"/>
            <p:cNvSpPr>
              <a:spLocks noChangeArrowheads="1"/>
            </p:cNvSpPr>
            <p:nvPr/>
          </p:nvSpPr>
          <p:spPr bwMode="auto">
            <a:xfrm rot="17150482">
              <a:off x="5495908" y="4255641"/>
              <a:ext cx="1848908" cy="1850408"/>
            </a:xfrm>
            <a:prstGeom prst="ellipse">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98" name="Oval 30"/>
            <p:cNvSpPr>
              <a:spLocks noChangeArrowheads="1"/>
            </p:cNvSpPr>
            <p:nvPr/>
          </p:nvSpPr>
          <p:spPr bwMode="auto">
            <a:xfrm rot="17150482">
              <a:off x="5627267" y="4388419"/>
              <a:ext cx="1586191" cy="1584853"/>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grpSp>
      <p:grpSp>
        <p:nvGrpSpPr>
          <p:cNvPr id="6" name="组合 5"/>
          <p:cNvGrpSpPr/>
          <p:nvPr/>
        </p:nvGrpSpPr>
        <p:grpSpPr>
          <a:xfrm>
            <a:off x="5645678" y="1785120"/>
            <a:ext cx="1629348" cy="1629271"/>
            <a:chOff x="7526776" y="2380159"/>
            <a:chExt cx="2172464" cy="2172361"/>
          </a:xfrm>
        </p:grpSpPr>
        <p:sp>
          <p:nvSpPr>
            <p:cNvPr id="81" name="Oval 27"/>
            <p:cNvSpPr>
              <a:spLocks noChangeArrowheads="1"/>
            </p:cNvSpPr>
            <p:nvPr/>
          </p:nvSpPr>
          <p:spPr bwMode="auto">
            <a:xfrm rot="17150482">
              <a:off x="7526827" y="2380108"/>
              <a:ext cx="2172361" cy="2172464"/>
            </a:xfrm>
            <a:prstGeom prst="ellipse">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sp>
          <p:nvSpPr>
            <p:cNvPr id="103" name="Oval 31"/>
            <p:cNvSpPr>
              <a:spLocks noChangeArrowheads="1"/>
            </p:cNvSpPr>
            <p:nvPr/>
          </p:nvSpPr>
          <p:spPr bwMode="auto">
            <a:xfrm rot="17150482">
              <a:off x="7681978" y="2535651"/>
              <a:ext cx="1863033" cy="186312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425">
                <a:solidFill>
                  <a:srgbClr val="000000"/>
                </a:solidFill>
                <a:latin typeface="Calibri" panose="020F0502020204030204" pitchFamily="34" charset="0"/>
                <a:sym typeface="宋体" panose="02010600030101010101" pitchFamily="2" charset="-122"/>
              </a:endParaRPr>
            </a:p>
          </p:txBody>
        </p:sp>
      </p:grpSp>
      <p:grpSp>
        <p:nvGrpSpPr>
          <p:cNvPr id="7" name="组合 6"/>
          <p:cNvGrpSpPr/>
          <p:nvPr/>
        </p:nvGrpSpPr>
        <p:grpSpPr>
          <a:xfrm>
            <a:off x="2346758" y="2790733"/>
            <a:ext cx="877163" cy="699680"/>
            <a:chOff x="3128215" y="3720976"/>
            <a:chExt cx="1169551" cy="932907"/>
          </a:xfrm>
        </p:grpSpPr>
        <p:sp>
          <p:nvSpPr>
            <p:cNvPr id="58" name="TextBox 8"/>
            <p:cNvSpPr>
              <a:spLocks noChangeArrowheads="1"/>
            </p:cNvSpPr>
            <p:nvPr/>
          </p:nvSpPr>
          <p:spPr bwMode="auto">
            <a:xfrm>
              <a:off x="3128215" y="4253774"/>
              <a:ext cx="11695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defTabSz="685800" fontAlgn="auto">
                <a:spcBef>
                  <a:spcPts val="0"/>
                </a:spcBef>
                <a:spcAft>
                  <a:spcPts val="0"/>
                </a:spcAft>
              </a:pPr>
              <a:r>
                <a:rPr lang="zh-CN" alt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38"/>
            <p:cNvSpPr>
              <a:spLocks noChangeArrowheads="1"/>
            </p:cNvSpPr>
            <p:nvPr/>
          </p:nvSpPr>
          <p:spPr bwMode="auto">
            <a:xfrm>
              <a:off x="3359668" y="3720976"/>
              <a:ext cx="750462"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2700" spc="-113" dirty="0">
                  <a:solidFill>
                    <a:srgbClr val="CB1B3D"/>
                  </a:solidFill>
                  <a:latin typeface="微软雅黑" panose="020B0503020204020204" pitchFamily="34" charset="-122"/>
                  <a:ea typeface="微软雅黑" panose="020B0503020204020204" pitchFamily="34" charset="-122"/>
                  <a:sym typeface="方正黑体简体" pitchFamily="2" charset="-122"/>
                </a:rPr>
                <a:t>01</a:t>
              </a:r>
              <a:endParaRPr lang="zh-CN" altLang="en-US" sz="2700" spc="-113" dirty="0">
                <a:solidFill>
                  <a:srgbClr val="CB1B3D"/>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8" name="组合 7"/>
          <p:cNvGrpSpPr/>
          <p:nvPr/>
        </p:nvGrpSpPr>
        <p:grpSpPr>
          <a:xfrm>
            <a:off x="3723287" y="1757483"/>
            <a:ext cx="898124" cy="730728"/>
            <a:chOff x="4963588" y="2343309"/>
            <a:chExt cx="1197499" cy="974303"/>
          </a:xfrm>
        </p:grpSpPr>
        <p:sp>
          <p:nvSpPr>
            <p:cNvPr id="59" name="TextBox 8"/>
            <p:cNvSpPr>
              <a:spLocks noChangeArrowheads="1"/>
            </p:cNvSpPr>
            <p:nvPr/>
          </p:nvSpPr>
          <p:spPr bwMode="auto">
            <a:xfrm>
              <a:off x="4963588" y="2917503"/>
              <a:ext cx="1197499"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p>
              <a:pPr algn="ctr" defTabSz="685800" fontAlgn="auto">
                <a:spcBef>
                  <a:spcPts val="0"/>
                </a:spcBef>
                <a:spcAft>
                  <a:spcPts val="0"/>
                </a:spcAft>
              </a:pPr>
              <a:r>
                <a:rPr lang="zh-CN" alt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39"/>
            <p:cNvSpPr>
              <a:spLocks noChangeArrowheads="1"/>
            </p:cNvSpPr>
            <p:nvPr/>
          </p:nvSpPr>
          <p:spPr bwMode="auto">
            <a:xfrm>
              <a:off x="5162468" y="2343309"/>
              <a:ext cx="789106" cy="67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2700" dirty="0">
                  <a:solidFill>
                    <a:srgbClr val="CB1B3D"/>
                  </a:solidFill>
                  <a:latin typeface="微软雅黑" panose="020B0503020204020204" pitchFamily="34" charset="-122"/>
                  <a:ea typeface="微软雅黑" panose="020B0503020204020204" pitchFamily="34" charset="-122"/>
                  <a:sym typeface="方正黑体简体" pitchFamily="2" charset="-122"/>
                </a:rPr>
                <a:t>02</a:t>
              </a:r>
              <a:endParaRPr lang="zh-CN" altLang="en-US" sz="2700" dirty="0">
                <a:solidFill>
                  <a:srgbClr val="CB1B3D"/>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9" name="组合 8"/>
          <p:cNvGrpSpPr/>
          <p:nvPr/>
        </p:nvGrpSpPr>
        <p:grpSpPr>
          <a:xfrm>
            <a:off x="4377277" y="3551670"/>
            <a:ext cx="877163" cy="737719"/>
            <a:chOff x="5835573" y="4735561"/>
            <a:chExt cx="1169551" cy="983625"/>
          </a:xfrm>
        </p:grpSpPr>
        <p:sp>
          <p:nvSpPr>
            <p:cNvPr id="60" name="TextBox 8"/>
            <p:cNvSpPr>
              <a:spLocks noChangeArrowheads="1"/>
            </p:cNvSpPr>
            <p:nvPr/>
          </p:nvSpPr>
          <p:spPr bwMode="auto">
            <a:xfrm>
              <a:off x="5835573" y="5319077"/>
              <a:ext cx="1169551" cy="400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defTabSz="685800" fontAlgn="auto">
                <a:spcBef>
                  <a:spcPts val="0"/>
                </a:spcBef>
                <a:spcAft>
                  <a:spcPts val="0"/>
                </a:spcAft>
              </a:pPr>
              <a:r>
                <a:rPr lang="zh-CN" alt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35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40"/>
            <p:cNvSpPr>
              <a:spLocks noChangeArrowheads="1"/>
            </p:cNvSpPr>
            <p:nvPr/>
          </p:nvSpPr>
          <p:spPr bwMode="auto">
            <a:xfrm>
              <a:off x="6030914" y="4735561"/>
              <a:ext cx="789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2700" dirty="0">
                  <a:solidFill>
                    <a:srgbClr val="CB1B3D"/>
                  </a:solidFill>
                  <a:latin typeface="微软雅黑" panose="020B0503020204020204" pitchFamily="34" charset="-122"/>
                  <a:ea typeface="微软雅黑" panose="020B0503020204020204" pitchFamily="34" charset="-122"/>
                  <a:sym typeface="方正黑体简体" pitchFamily="2" charset="-122"/>
                </a:rPr>
                <a:t>03</a:t>
              </a:r>
              <a:endParaRPr lang="zh-CN" altLang="en-US" sz="2700" dirty="0">
                <a:solidFill>
                  <a:srgbClr val="CB1B3D"/>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10" name="组合 9"/>
          <p:cNvGrpSpPr/>
          <p:nvPr/>
        </p:nvGrpSpPr>
        <p:grpSpPr>
          <a:xfrm>
            <a:off x="6012082" y="2246258"/>
            <a:ext cx="954107" cy="807914"/>
            <a:chOff x="8015314" y="2995009"/>
            <a:chExt cx="1272143" cy="1077218"/>
          </a:xfrm>
        </p:grpSpPr>
        <p:sp>
          <p:nvSpPr>
            <p:cNvPr id="61" name="TextBox 8"/>
            <p:cNvSpPr>
              <a:spLocks noChangeArrowheads="1"/>
            </p:cNvSpPr>
            <p:nvPr/>
          </p:nvSpPr>
          <p:spPr bwMode="auto">
            <a:xfrm>
              <a:off x="8015314" y="3641340"/>
              <a:ext cx="12721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pPr algn="ctr" defTabSz="685800" fontAlgn="auto">
                <a:spcBef>
                  <a:spcPts val="0"/>
                </a:spcBef>
                <a:spcAft>
                  <a:spcPts val="0"/>
                </a:spcAft>
              </a:pPr>
              <a:r>
                <a:rPr lang="zh-CN" altLang="en-US" sz="150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sz="1500" b="1" dirty="0">
                <a:solidFill>
                  <a:srgbClr val="CB1B3D"/>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41"/>
            <p:cNvSpPr>
              <a:spLocks noChangeArrowheads="1"/>
            </p:cNvSpPr>
            <p:nvPr/>
          </p:nvSpPr>
          <p:spPr bwMode="auto">
            <a:xfrm>
              <a:off x="8255446" y="2995009"/>
              <a:ext cx="78910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685800" fontAlgn="auto">
                <a:spcBef>
                  <a:spcPts val="0"/>
                </a:spcBef>
                <a:spcAft>
                  <a:spcPts val="0"/>
                </a:spcAft>
              </a:pPr>
              <a:r>
                <a:rPr lang="en-US" sz="2700" dirty="0">
                  <a:solidFill>
                    <a:srgbClr val="CB1B3D"/>
                  </a:solidFill>
                  <a:latin typeface="微软雅黑" panose="020B0503020204020204" pitchFamily="34" charset="-122"/>
                  <a:ea typeface="微软雅黑" panose="020B0503020204020204" pitchFamily="34" charset="-122"/>
                  <a:sym typeface="方正黑体简体" pitchFamily="2" charset="-122"/>
                </a:rPr>
                <a:t>04</a:t>
              </a:r>
              <a:endParaRPr lang="zh-CN" altLang="en-US" sz="2700" dirty="0">
                <a:solidFill>
                  <a:srgbClr val="CB1B3D"/>
                </a:solidFill>
                <a:latin typeface="微软雅黑" panose="020B0503020204020204" pitchFamily="34" charset="-122"/>
                <a:ea typeface="微软雅黑" panose="020B0503020204020204" pitchFamily="34" charset="-122"/>
                <a:sym typeface="方正黑体简体" pitchFamily="2" charset="-122"/>
              </a:endParaRPr>
            </a:p>
          </p:txBody>
        </p:sp>
      </p:grpSp>
      <p:grpSp>
        <p:nvGrpSpPr>
          <p:cNvPr id="104" name="组合 54"/>
          <p:cNvGrpSpPr/>
          <p:nvPr/>
        </p:nvGrpSpPr>
        <p:grpSpPr bwMode="auto">
          <a:xfrm>
            <a:off x="749559" y="3815937"/>
            <a:ext cx="2573042" cy="729732"/>
            <a:chOff x="0" y="-92391"/>
            <a:chExt cx="3430717" cy="973606"/>
          </a:xfrm>
        </p:grpSpPr>
        <p:sp>
          <p:nvSpPr>
            <p:cNvPr id="105" name="TextBox 55"/>
            <p:cNvSpPr>
              <a:spLocks noChangeArrowheads="1"/>
            </p:cNvSpPr>
            <p:nvPr/>
          </p:nvSpPr>
          <p:spPr bwMode="auto">
            <a:xfrm>
              <a:off x="0" y="419251"/>
              <a:ext cx="3354009"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6" name="组合 56"/>
            <p:cNvGrpSpPr/>
            <p:nvPr/>
          </p:nvGrpSpPr>
          <p:grpSpPr bwMode="auto">
            <a:xfrm>
              <a:off x="2782645" y="-92391"/>
              <a:ext cx="648072" cy="554356"/>
              <a:chOff x="-571364" y="-193262"/>
              <a:chExt cx="648072" cy="554356"/>
            </a:xfrm>
          </p:grpSpPr>
          <p:sp>
            <p:nvSpPr>
              <p:cNvPr id="107" name="矩形 57"/>
              <p:cNvSpPr>
                <a:spLocks noChangeArrowheads="1"/>
              </p:cNvSpPr>
              <p:nvPr/>
            </p:nvSpPr>
            <p:spPr bwMode="auto">
              <a:xfrm>
                <a:off x="-537457" y="-174098"/>
                <a:ext cx="454398" cy="454354"/>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500">
                  <a:solidFill>
                    <a:prstClr val="white"/>
                  </a:solidFill>
                  <a:latin typeface="Calibri" panose="020F0502020204030204" pitchFamily="34" charset="0"/>
                  <a:sym typeface="宋体" panose="02010600030101010101" pitchFamily="2" charset="-122"/>
                </a:endParaRPr>
              </a:p>
            </p:txBody>
          </p:sp>
          <p:sp>
            <p:nvSpPr>
              <p:cNvPr id="108" name="TextBox 58"/>
              <p:cNvSpPr>
                <a:spLocks noChangeArrowheads="1"/>
              </p:cNvSpPr>
              <p:nvPr/>
            </p:nvSpPr>
            <p:spPr bwMode="auto">
              <a:xfrm>
                <a:off x="-571364" y="-193262"/>
                <a:ext cx="648072" cy="5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en-US" sz="2100" dirty="0">
                    <a:solidFill>
                      <a:prstClr val="white"/>
                    </a:solidFill>
                    <a:latin typeface="Cassannet Bold" charset="0"/>
                    <a:ea typeface="Calibri" panose="020F0502020204030204" pitchFamily="34" charset="0"/>
                    <a:cs typeface="Calibri" panose="020F0502020204030204" pitchFamily="34" charset="0"/>
                    <a:sym typeface="Calibri" panose="020F0502020204030204" pitchFamily="34" charset="0"/>
                  </a:rPr>
                  <a:t>01</a:t>
                </a:r>
                <a:endParaRPr lang="zh-CN" altLang="en-US" sz="2100" dirty="0">
                  <a:solidFill>
                    <a:prstClr val="white"/>
                  </a:solidFill>
                  <a:latin typeface="Cassannet Bold" charset="0"/>
                  <a:sym typeface="宋体" panose="02010600030101010101" pitchFamily="2" charset="-122"/>
                </a:endParaRPr>
              </a:p>
            </p:txBody>
          </p:sp>
        </p:grpSp>
      </p:grpSp>
      <p:grpSp>
        <p:nvGrpSpPr>
          <p:cNvPr id="11" name="组合 10"/>
          <p:cNvGrpSpPr/>
          <p:nvPr/>
        </p:nvGrpSpPr>
        <p:grpSpPr>
          <a:xfrm>
            <a:off x="5953605" y="1018803"/>
            <a:ext cx="2466510" cy="741868"/>
            <a:chOff x="8017316" y="1374025"/>
            <a:chExt cx="3288680" cy="989157"/>
          </a:xfrm>
        </p:grpSpPr>
        <p:sp>
          <p:nvSpPr>
            <p:cNvPr id="110" name="TextBox 60"/>
            <p:cNvSpPr>
              <a:spLocks noChangeArrowheads="1"/>
            </p:cNvSpPr>
            <p:nvPr/>
          </p:nvSpPr>
          <p:spPr bwMode="auto">
            <a:xfrm>
              <a:off x="8017316" y="1901516"/>
              <a:ext cx="328868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11" name="组合 61"/>
            <p:cNvGrpSpPr/>
            <p:nvPr/>
          </p:nvGrpSpPr>
          <p:grpSpPr bwMode="auto">
            <a:xfrm>
              <a:off x="8118671" y="1374025"/>
              <a:ext cx="647959" cy="553998"/>
              <a:chOff x="655948" y="-498725"/>
              <a:chExt cx="648075" cy="554356"/>
            </a:xfrm>
          </p:grpSpPr>
          <p:sp>
            <p:nvSpPr>
              <p:cNvPr id="112" name="矩形 62"/>
              <p:cNvSpPr>
                <a:spLocks noChangeArrowheads="1"/>
              </p:cNvSpPr>
              <p:nvPr/>
            </p:nvSpPr>
            <p:spPr bwMode="auto">
              <a:xfrm>
                <a:off x="702139" y="-474969"/>
                <a:ext cx="566603" cy="454354"/>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500">
                  <a:solidFill>
                    <a:srgbClr val="EEECE1">
                      <a:lumMod val="10000"/>
                    </a:srgbClr>
                  </a:solidFill>
                  <a:latin typeface="Calibri" panose="020F0502020204030204" pitchFamily="34" charset="0"/>
                  <a:sym typeface="宋体" panose="02010600030101010101" pitchFamily="2" charset="-122"/>
                </a:endParaRPr>
              </a:p>
            </p:txBody>
          </p:sp>
          <p:sp>
            <p:nvSpPr>
              <p:cNvPr id="113" name="TextBox 63"/>
              <p:cNvSpPr>
                <a:spLocks noChangeArrowheads="1"/>
              </p:cNvSpPr>
              <p:nvPr/>
            </p:nvSpPr>
            <p:spPr bwMode="auto">
              <a:xfrm>
                <a:off x="655948" y="-498725"/>
                <a:ext cx="648075" cy="5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en-US" sz="2100" dirty="0">
                    <a:solidFill>
                      <a:prstClr val="white"/>
                    </a:solidFill>
                    <a:latin typeface="Cassannet Bold" charset="0"/>
                    <a:ea typeface="Calibri" panose="020F0502020204030204" pitchFamily="34" charset="0"/>
                    <a:cs typeface="Calibri" panose="020F0502020204030204" pitchFamily="34" charset="0"/>
                    <a:sym typeface="Calibri" panose="020F0502020204030204" pitchFamily="34" charset="0"/>
                  </a:rPr>
                  <a:t>04</a:t>
                </a:r>
                <a:endParaRPr lang="zh-CN" altLang="en-US" sz="2100" dirty="0">
                  <a:solidFill>
                    <a:prstClr val="white"/>
                  </a:solidFill>
                  <a:latin typeface="Cassannet Bold" charset="0"/>
                  <a:sym typeface="宋体" panose="02010600030101010101" pitchFamily="2" charset="-122"/>
                </a:endParaRPr>
              </a:p>
            </p:txBody>
          </p:sp>
        </p:grpSp>
      </p:grpSp>
      <p:grpSp>
        <p:nvGrpSpPr>
          <p:cNvPr id="114" name="组合 64"/>
          <p:cNvGrpSpPr/>
          <p:nvPr/>
        </p:nvGrpSpPr>
        <p:grpSpPr bwMode="auto">
          <a:xfrm>
            <a:off x="915341" y="1664612"/>
            <a:ext cx="2369285" cy="927473"/>
            <a:chOff x="378327" y="-15739"/>
            <a:chExt cx="3159401" cy="1238241"/>
          </a:xfrm>
        </p:grpSpPr>
        <p:sp>
          <p:nvSpPr>
            <p:cNvPr id="115" name="TextBox 65"/>
            <p:cNvSpPr>
              <a:spLocks noChangeArrowheads="1"/>
            </p:cNvSpPr>
            <p:nvPr/>
          </p:nvSpPr>
          <p:spPr bwMode="auto">
            <a:xfrm>
              <a:off x="378327" y="544512"/>
              <a:ext cx="3159401" cy="67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r" defTabSz="685800" fontAlgn="auto">
                <a:spcBef>
                  <a:spcPts val="0"/>
                </a:spcBef>
                <a:spcAft>
                  <a:spcPts val="0"/>
                </a:spcAft>
              </a:pPr>
              <a:endParaRPr lang="zh-CN" altLang="en-US" sz="105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6" name="矩形 66"/>
            <p:cNvSpPr>
              <a:spLocks noChangeArrowheads="1"/>
            </p:cNvSpPr>
            <p:nvPr/>
          </p:nvSpPr>
          <p:spPr bwMode="auto">
            <a:xfrm>
              <a:off x="2933996" y="18695"/>
              <a:ext cx="454398" cy="454354"/>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1500">
                <a:solidFill>
                  <a:srgbClr val="EEECE1">
                    <a:lumMod val="10000"/>
                  </a:srgbClr>
                </a:solidFill>
                <a:latin typeface="Calibri" panose="020F0502020204030204" pitchFamily="34" charset="0"/>
                <a:sym typeface="宋体" panose="02010600030101010101" pitchFamily="2" charset="-122"/>
              </a:endParaRPr>
            </a:p>
          </p:txBody>
        </p:sp>
        <p:sp>
          <p:nvSpPr>
            <p:cNvPr id="117" name="TextBox 67"/>
            <p:cNvSpPr>
              <a:spLocks noChangeArrowheads="1"/>
            </p:cNvSpPr>
            <p:nvPr/>
          </p:nvSpPr>
          <p:spPr bwMode="auto">
            <a:xfrm>
              <a:off x="2829583" y="-15739"/>
              <a:ext cx="648071" cy="55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en-US" sz="2100" dirty="0">
                  <a:solidFill>
                    <a:prstClr val="white"/>
                  </a:solidFill>
                  <a:latin typeface="Cassannet Bold" charset="0"/>
                  <a:ea typeface="Calibri" panose="020F0502020204030204" pitchFamily="34" charset="0"/>
                  <a:cs typeface="Calibri" panose="020F0502020204030204" pitchFamily="34" charset="0"/>
                  <a:sym typeface="Calibri" panose="020F0502020204030204" pitchFamily="34" charset="0"/>
                </a:rPr>
                <a:t>02</a:t>
              </a:r>
              <a:endParaRPr lang="zh-CN" altLang="en-US" sz="2100" dirty="0">
                <a:solidFill>
                  <a:prstClr val="white"/>
                </a:solidFill>
                <a:latin typeface="Cassannet Bold" charset="0"/>
                <a:sym typeface="宋体" panose="02010600030101010101" pitchFamily="2" charset="-122"/>
              </a:endParaRPr>
            </a:p>
          </p:txBody>
        </p:sp>
      </p:grpSp>
      <p:grpSp>
        <p:nvGrpSpPr>
          <p:cNvPr id="118" name="组合 68"/>
          <p:cNvGrpSpPr/>
          <p:nvPr/>
        </p:nvGrpSpPr>
        <p:grpSpPr bwMode="auto">
          <a:xfrm>
            <a:off x="5952538" y="3691757"/>
            <a:ext cx="2467577" cy="705762"/>
            <a:chOff x="252478" y="-361128"/>
            <a:chExt cx="3289276" cy="941625"/>
          </a:xfrm>
        </p:grpSpPr>
        <p:sp>
          <p:nvSpPr>
            <p:cNvPr id="119" name="TextBox 69"/>
            <p:cNvSpPr>
              <a:spLocks noChangeArrowheads="1"/>
            </p:cNvSpPr>
            <p:nvPr/>
          </p:nvSpPr>
          <p:spPr bwMode="auto">
            <a:xfrm>
              <a:off x="252478" y="118533"/>
              <a:ext cx="3289276" cy="461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685800" fontAlgn="auto">
                <a:spcBef>
                  <a:spcPts val="0"/>
                </a:spcBef>
                <a:spcAft>
                  <a:spcPts val="0"/>
                </a:spcAft>
              </a:pP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r>
                <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a:t>
              </a:r>
              <a:endParaRPr lang="en-US" sz="825"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0" name="矩形 70"/>
            <p:cNvSpPr>
              <a:spLocks noChangeArrowheads="1"/>
            </p:cNvSpPr>
            <p:nvPr/>
          </p:nvSpPr>
          <p:spPr bwMode="auto">
            <a:xfrm>
              <a:off x="415667" y="-352260"/>
              <a:ext cx="588040" cy="454354"/>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defTabSz="685800" fontAlgn="auto">
                <a:spcBef>
                  <a:spcPts val="0"/>
                </a:spcBef>
                <a:spcAft>
                  <a:spcPts val="0"/>
                </a:spcAft>
              </a:pPr>
              <a:endParaRPr lang="zh-CN" altLang="zh-CN" sz="210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1" name="TextBox 71"/>
            <p:cNvSpPr>
              <a:spLocks noChangeArrowheads="1"/>
            </p:cNvSpPr>
            <p:nvPr/>
          </p:nvSpPr>
          <p:spPr bwMode="auto">
            <a:xfrm>
              <a:off x="430865" y="-361128"/>
              <a:ext cx="648072" cy="55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auto">
                <a:spcBef>
                  <a:spcPts val="0"/>
                </a:spcBef>
                <a:spcAft>
                  <a:spcPts val="0"/>
                </a:spcAft>
              </a:pPr>
              <a:r>
                <a:rPr lang="en-US" sz="2100" dirty="0">
                  <a:solidFill>
                    <a:prstClr val="white"/>
                  </a:solidFill>
                  <a:latin typeface="Cassannet Bold" charset="0"/>
                  <a:ea typeface="微软雅黑" panose="020B0503020204020204" pitchFamily="34" charset="-122"/>
                  <a:sym typeface="微软雅黑" panose="020B0503020204020204" pitchFamily="34" charset="-122"/>
                </a:rPr>
                <a:t>03</a:t>
              </a:r>
              <a:endParaRPr lang="zh-CN" altLang="en-US" sz="2100" dirty="0">
                <a:solidFill>
                  <a:prstClr val="white"/>
                </a:solidFill>
                <a:latin typeface="Cassannet Bold" charset="0"/>
                <a:ea typeface="微软雅黑" panose="020B0503020204020204" pitchFamily="34" charset="-122"/>
                <a:sym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par>
                                <p:cTn id="15" presetID="14" presetClass="entr" presetSubtype="1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14" presetClass="entr" presetSubtype="1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anim calcmode="lin" valueType="num">
                                      <p:cBhvr>
                                        <p:cTn id="35" dur="500" fill="hold"/>
                                        <p:tgtEl>
                                          <p:spTgt spid="114"/>
                                        </p:tgtEl>
                                        <p:attrNameLst>
                                          <p:attrName>ppt_x</p:attrName>
                                        </p:attrNameLst>
                                      </p:cBhvr>
                                      <p:tavLst>
                                        <p:tav tm="0">
                                          <p:val>
                                            <p:strVal val="#ppt_x"/>
                                          </p:val>
                                        </p:tav>
                                        <p:tav tm="100000">
                                          <p:val>
                                            <p:strVal val="#ppt_x"/>
                                          </p:val>
                                        </p:tav>
                                      </p:tavLst>
                                    </p:anim>
                                    <p:anim calcmode="lin" valueType="num">
                                      <p:cBhvr>
                                        <p:cTn id="36" dur="500" fill="hold"/>
                                        <p:tgtEl>
                                          <p:spTgt spid="114"/>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7"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strVal val="#ppt_x"/>
                                          </p:val>
                                        </p:tav>
                                        <p:tav tm="100000">
                                          <p:val>
                                            <p:strVal val="#ppt_x"/>
                                          </p:val>
                                        </p:tav>
                                      </p:tavLst>
                                    </p:anim>
                                    <p:anim calcmode="lin" valueType="num">
                                      <p:cBhvr>
                                        <p:cTn id="42" dur="5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7" presetClass="entr" presetSubtype="0"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anim calcmode="lin" valueType="num">
                                      <p:cBhvr>
                                        <p:cTn id="47" dur="500" fill="hold"/>
                                        <p:tgtEl>
                                          <p:spTgt spid="104"/>
                                        </p:tgtEl>
                                        <p:attrNameLst>
                                          <p:attrName>ppt_x</p:attrName>
                                        </p:attrNameLst>
                                      </p:cBhvr>
                                      <p:tavLst>
                                        <p:tav tm="0">
                                          <p:val>
                                            <p:strVal val="#ppt_x"/>
                                          </p:val>
                                        </p:tav>
                                        <p:tav tm="100000">
                                          <p:val>
                                            <p:strVal val="#ppt_x"/>
                                          </p:val>
                                        </p:tav>
                                      </p:tavLst>
                                    </p:anim>
                                    <p:anim calcmode="lin" valueType="num">
                                      <p:cBhvr>
                                        <p:cTn id="48" dur="500" fill="hold"/>
                                        <p:tgtEl>
                                          <p:spTgt spid="104"/>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7" presetClass="entr" presetSubtype="0" fill="hold" nodeType="afterEffect">
                                  <p:stCondLst>
                                    <p:cond delay="0"/>
                                  </p:stCondLst>
                                  <p:childTnLst>
                                    <p:set>
                                      <p:cBhvr>
                                        <p:cTn id="51" dur="1" fill="hold">
                                          <p:stCondLst>
                                            <p:cond delay="0"/>
                                          </p:stCondLst>
                                        </p:cTn>
                                        <p:tgtEl>
                                          <p:spTgt spid="118"/>
                                        </p:tgtEl>
                                        <p:attrNameLst>
                                          <p:attrName>style.visibility</p:attrName>
                                        </p:attrNameLst>
                                      </p:cBhvr>
                                      <p:to>
                                        <p:strVal val="visible"/>
                                      </p:to>
                                    </p:set>
                                    <p:animEffect transition="in" filter="fade">
                                      <p:cBhvr>
                                        <p:cTn id="52" dur="500"/>
                                        <p:tgtEl>
                                          <p:spTgt spid="118"/>
                                        </p:tgtEl>
                                      </p:cBhvr>
                                    </p:animEffect>
                                    <p:anim calcmode="lin" valueType="num">
                                      <p:cBhvr>
                                        <p:cTn id="53" dur="500" fill="hold"/>
                                        <p:tgtEl>
                                          <p:spTgt spid="118"/>
                                        </p:tgtEl>
                                        <p:attrNameLst>
                                          <p:attrName>ppt_x</p:attrName>
                                        </p:attrNameLst>
                                      </p:cBhvr>
                                      <p:tavLst>
                                        <p:tav tm="0">
                                          <p:val>
                                            <p:strVal val="#ppt_x"/>
                                          </p:val>
                                        </p:tav>
                                        <p:tav tm="100000">
                                          <p:val>
                                            <p:strVal val="#ppt_x"/>
                                          </p:val>
                                        </p:tav>
                                      </p:tavLst>
                                    </p:anim>
                                    <p:anim calcmode="lin" valueType="num">
                                      <p:cBhvr>
                                        <p:cTn id="54"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latin typeface="微软雅黑" panose="020B0503020204020204" pitchFamily="34" charset="-122"/>
                <a:ea typeface="微软雅黑" panose="020B0503020204020204" pitchFamily="34" charset="-122"/>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latin typeface="Times New Roman" panose="02020603050405020304"/>
                <a:ea typeface="幼圆" panose="02010509060101010101" charset="-122"/>
              </a:rPr>
              <a:t>4</a:t>
            </a:r>
            <a:endParaRPr lang="zh-CN" altLang="en-US" sz="5400" b="1" kern="0" dirty="0">
              <a:solidFill>
                <a:srgbClr val="FFFFFF"/>
              </a:solidFill>
              <a:latin typeface="Times New Roman" panose="02020603050405020304"/>
              <a:ea typeface="幼圆" panose="020105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1"/>
          <a:stretch>
            <a:fillRect/>
          </a:stretch>
        </p:blipFill>
        <p:spPr>
          <a:xfrm>
            <a:off x="-397" y="-985"/>
            <a:ext cx="9144793" cy="5145470"/>
          </a:xfrm>
          <a:prstGeom prst="rect">
            <a:avLst/>
          </a:prstGeom>
        </p:spPr>
      </p:pic>
      <p:sp>
        <p:nvSpPr>
          <p:cNvPr id="10" name="文本框 9"/>
          <p:cNvSpPr txBox="1"/>
          <p:nvPr>
            <p:custDataLst>
              <p:tags r:id="rId1"/>
            </p:custDataLst>
          </p:nvPr>
        </p:nvSpPr>
        <p:spPr>
          <a:xfrm>
            <a:off x="1806138" y="1181954"/>
            <a:ext cx="2665601" cy="348590"/>
          </a:xfrm>
          <a:prstGeom prst="rect">
            <a:avLst/>
          </a:prstGeom>
          <a:noFill/>
        </p:spPr>
        <p:txBody>
          <a:bodyPr anchor="ctr">
            <a:noAutofit/>
          </a:bodyPr>
          <a:lstStyle/>
          <a:p>
            <a:pPr>
              <a:defRPr/>
            </a:pPr>
            <a:r>
              <a:rPr lang="zh-CN" altLang="en-US" sz="1800" kern="0" dirty="0">
                <a:solidFill>
                  <a:srgbClr val="C00000"/>
                </a:solidFill>
                <a:latin typeface="华文细黑" panose="02010600040101010101" pitchFamily="2" charset="-122"/>
                <a:ea typeface="华文细黑" panose="02010600040101010101" pitchFamily="2" charset="-122"/>
              </a:rPr>
              <a:t>单击此处添加文字标题</a:t>
            </a:r>
          </a:p>
        </p:txBody>
      </p:sp>
      <p:sp>
        <p:nvSpPr>
          <p:cNvPr id="11" name="文本框 10"/>
          <p:cNvSpPr txBox="1"/>
          <p:nvPr>
            <p:custDataLst>
              <p:tags r:id="rId2"/>
            </p:custDataLst>
          </p:nvPr>
        </p:nvSpPr>
        <p:spPr>
          <a:xfrm>
            <a:off x="1806138" y="1981496"/>
            <a:ext cx="2665601" cy="348590"/>
          </a:xfrm>
          <a:prstGeom prst="rect">
            <a:avLst/>
          </a:prstGeom>
          <a:noFill/>
        </p:spPr>
        <p:txBody>
          <a:bodyPr anchor="ctr">
            <a:normAutofit fontScale="92500" lnSpcReduction="10000"/>
          </a:bodyPr>
          <a:lstStyle/>
          <a:p>
            <a:pPr lvl="0">
              <a:defRPr/>
            </a:pPr>
            <a:r>
              <a:rPr lang="zh-CN" altLang="en-US" sz="1800" kern="0" dirty="0">
                <a:solidFill>
                  <a:srgbClr val="C00000"/>
                </a:solidFill>
                <a:latin typeface="华文细黑" panose="02010600040101010101" pitchFamily="2" charset="-122"/>
                <a:ea typeface="华文细黑" panose="02010600040101010101" pitchFamily="2" charset="-122"/>
              </a:rPr>
              <a:t>单击此处添加文字标题</a:t>
            </a:r>
          </a:p>
        </p:txBody>
      </p:sp>
      <p:sp>
        <p:nvSpPr>
          <p:cNvPr id="12" name="文本框 11"/>
          <p:cNvSpPr txBox="1"/>
          <p:nvPr>
            <p:custDataLst>
              <p:tags r:id="rId3"/>
            </p:custDataLst>
          </p:nvPr>
        </p:nvSpPr>
        <p:spPr>
          <a:xfrm>
            <a:off x="5744464" y="1181954"/>
            <a:ext cx="2665601" cy="348590"/>
          </a:xfrm>
          <a:prstGeom prst="rect">
            <a:avLst/>
          </a:prstGeom>
          <a:noFill/>
        </p:spPr>
        <p:txBody>
          <a:bodyPr anchor="ctr">
            <a:normAutofit fontScale="92500" lnSpcReduction="10000"/>
          </a:bodyPr>
          <a:lstStyle/>
          <a:p>
            <a:pPr lvl="0">
              <a:defRPr/>
            </a:pPr>
            <a:r>
              <a:rPr lang="zh-CN" altLang="en-US" sz="1800" kern="0" dirty="0">
                <a:solidFill>
                  <a:srgbClr val="C00000"/>
                </a:solidFill>
                <a:latin typeface="华文细黑" panose="02010600040101010101" pitchFamily="2" charset="-122"/>
                <a:ea typeface="华文细黑" panose="02010600040101010101" pitchFamily="2" charset="-122"/>
              </a:rPr>
              <a:t>单击此处添加文字标题</a:t>
            </a:r>
          </a:p>
        </p:txBody>
      </p:sp>
      <p:sp>
        <p:nvSpPr>
          <p:cNvPr id="13" name="文本框 12"/>
          <p:cNvSpPr txBox="1"/>
          <p:nvPr>
            <p:custDataLst>
              <p:tags r:id="rId4"/>
            </p:custDataLst>
          </p:nvPr>
        </p:nvSpPr>
        <p:spPr>
          <a:xfrm>
            <a:off x="5744464" y="1981497"/>
            <a:ext cx="2665601" cy="348590"/>
          </a:xfrm>
          <a:prstGeom prst="rect">
            <a:avLst/>
          </a:prstGeom>
          <a:noFill/>
        </p:spPr>
        <p:txBody>
          <a:bodyPr anchor="ctr">
            <a:normAutofit fontScale="92500" lnSpcReduction="10000"/>
          </a:bodyPr>
          <a:lstStyle/>
          <a:p>
            <a:pPr lvl="0">
              <a:defRPr/>
            </a:pPr>
            <a:r>
              <a:rPr lang="zh-CN" altLang="en-US" sz="1800" kern="0" dirty="0">
                <a:solidFill>
                  <a:srgbClr val="C00000"/>
                </a:solidFill>
                <a:latin typeface="华文细黑" panose="02010600040101010101" pitchFamily="2" charset="-122"/>
                <a:ea typeface="华文细黑" panose="02010600040101010101" pitchFamily="2" charset="-122"/>
              </a:rPr>
              <a:t>单击此处添加文字标题</a:t>
            </a:r>
          </a:p>
        </p:txBody>
      </p:sp>
      <p:sp>
        <p:nvSpPr>
          <p:cNvPr id="14" name="任意多边形 13"/>
          <p:cNvSpPr/>
          <p:nvPr>
            <p:custDataLst>
              <p:tags r:id="rId5"/>
            </p:custDataLst>
          </p:nvPr>
        </p:nvSpPr>
        <p:spPr>
          <a:xfrm>
            <a:off x="1131092" y="1074057"/>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latin typeface="Times New Roman" panose="02020603050405020304"/>
                <a:ea typeface="幼圆" panose="02010509060101010101" charset="-122"/>
              </a:rPr>
              <a:t>1</a:t>
            </a:r>
            <a:endParaRPr lang="zh-CN" altLang="en-US" sz="2800" kern="0" dirty="0">
              <a:solidFill>
                <a:srgbClr val="FFFFFF"/>
              </a:solidFill>
              <a:latin typeface="Times New Roman" panose="02020603050405020304"/>
              <a:ea typeface="幼圆" panose="02010509060101010101" charset="-122"/>
            </a:endParaRPr>
          </a:p>
        </p:txBody>
      </p:sp>
      <p:sp>
        <p:nvSpPr>
          <p:cNvPr id="15" name="任意多边形 14"/>
          <p:cNvSpPr/>
          <p:nvPr>
            <p:custDataLst>
              <p:tags r:id="rId6"/>
            </p:custDataLst>
          </p:nvPr>
        </p:nvSpPr>
        <p:spPr>
          <a:xfrm>
            <a:off x="1131092" y="1873600"/>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latin typeface="Times New Roman" panose="02020603050405020304"/>
                <a:ea typeface="幼圆" panose="02010509060101010101" charset="-122"/>
              </a:rPr>
              <a:t>2</a:t>
            </a:r>
            <a:endParaRPr lang="zh-CN" altLang="en-US" sz="2800" kern="0" dirty="0">
              <a:solidFill>
                <a:srgbClr val="FFFFFF"/>
              </a:solidFill>
              <a:latin typeface="Times New Roman" panose="02020603050405020304"/>
              <a:ea typeface="幼圆" panose="02010509060101010101" charset="-122"/>
            </a:endParaRPr>
          </a:p>
        </p:txBody>
      </p:sp>
      <p:sp>
        <p:nvSpPr>
          <p:cNvPr id="16" name="任意多边形 15"/>
          <p:cNvSpPr/>
          <p:nvPr>
            <p:custDataLst>
              <p:tags r:id="rId7"/>
            </p:custDataLst>
          </p:nvPr>
        </p:nvSpPr>
        <p:spPr>
          <a:xfrm>
            <a:off x="5069418" y="1074058"/>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latin typeface="Times New Roman" panose="02020603050405020304"/>
                <a:ea typeface="幼圆" panose="02010509060101010101" charset="-122"/>
              </a:rPr>
              <a:t>3</a:t>
            </a:r>
            <a:endParaRPr lang="zh-CN" altLang="en-US" sz="2800" kern="0" dirty="0">
              <a:solidFill>
                <a:srgbClr val="FFFFFF"/>
              </a:solidFill>
              <a:latin typeface="Times New Roman" panose="02020603050405020304"/>
              <a:ea typeface="幼圆" panose="02010509060101010101" charset="-122"/>
            </a:endParaRPr>
          </a:p>
        </p:txBody>
      </p:sp>
      <p:sp>
        <p:nvSpPr>
          <p:cNvPr id="17" name="任意多边形 16"/>
          <p:cNvSpPr/>
          <p:nvPr>
            <p:custDataLst>
              <p:tags r:id="rId8"/>
            </p:custDataLst>
          </p:nvPr>
        </p:nvSpPr>
        <p:spPr>
          <a:xfrm>
            <a:off x="5069418" y="1873600"/>
            <a:ext cx="488302" cy="565766"/>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2800" kern="0" dirty="0">
                <a:solidFill>
                  <a:srgbClr val="FFFFFF"/>
                </a:solidFill>
                <a:latin typeface="Times New Roman" panose="02020603050405020304"/>
                <a:ea typeface="幼圆" panose="02010509060101010101" charset="-122"/>
              </a:rPr>
              <a:t>4</a:t>
            </a:r>
            <a:endParaRPr lang="zh-CN" altLang="en-US" sz="2800" kern="0" dirty="0">
              <a:solidFill>
                <a:srgbClr val="FFFFFF"/>
              </a:solidFill>
              <a:latin typeface="Times New Roman" panose="02020603050405020304"/>
              <a:ea typeface="幼圆" panose="020105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37"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900" decel="100000" fill="hold"/>
                                        <p:tgtEl>
                                          <p:spTgt spid="1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900" decel="100000" fill="hold"/>
                                        <p:tgtEl>
                                          <p:spTgt spid="1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4121231" y="2558922"/>
            <a:ext cx="10081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21231" y="3026974"/>
            <a:ext cx="100811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078893" y="1783093"/>
            <a:ext cx="2880320" cy="2019710"/>
            <a:chOff x="1079612" y="1507889"/>
            <a:chExt cx="2880320" cy="2019710"/>
          </a:xfrm>
        </p:grpSpPr>
        <p:grpSp>
          <p:nvGrpSpPr>
            <p:cNvPr id="9" name="组合 8"/>
            <p:cNvGrpSpPr/>
            <p:nvPr/>
          </p:nvGrpSpPr>
          <p:grpSpPr>
            <a:xfrm>
              <a:off x="1079612" y="1507889"/>
              <a:ext cx="2880320" cy="775829"/>
              <a:chOff x="755576" y="1779662"/>
              <a:chExt cx="2880320" cy="360040"/>
            </a:xfrm>
          </p:grpSpPr>
          <p:cxnSp>
            <p:nvCxnSpPr>
              <p:cNvPr id="13" name="直接连接符 12"/>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flipV="1">
              <a:off x="1079612" y="2751770"/>
              <a:ext cx="2880320" cy="775829"/>
              <a:chOff x="755576" y="1779662"/>
              <a:chExt cx="2880320" cy="360040"/>
            </a:xfrm>
          </p:grpSpPr>
          <p:cxnSp>
            <p:nvCxnSpPr>
              <p:cNvPr id="11" name="直接连接符 10"/>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7" name="组合 16"/>
          <p:cNvGrpSpPr/>
          <p:nvPr/>
        </p:nvGrpSpPr>
        <p:grpSpPr>
          <a:xfrm flipH="1">
            <a:off x="5255357" y="1783093"/>
            <a:ext cx="2880320" cy="2019710"/>
            <a:chOff x="1079612" y="1507889"/>
            <a:chExt cx="2880320" cy="2019710"/>
          </a:xfrm>
        </p:grpSpPr>
        <p:grpSp>
          <p:nvGrpSpPr>
            <p:cNvPr id="18" name="组合 17"/>
            <p:cNvGrpSpPr/>
            <p:nvPr/>
          </p:nvGrpSpPr>
          <p:grpSpPr>
            <a:xfrm>
              <a:off x="1079612" y="1507889"/>
              <a:ext cx="2880320" cy="775829"/>
              <a:chOff x="755576" y="1779662"/>
              <a:chExt cx="2880320" cy="360040"/>
            </a:xfrm>
          </p:grpSpPr>
          <p:cxnSp>
            <p:nvCxnSpPr>
              <p:cNvPr id="22" name="直接连接符 21"/>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flipV="1">
              <a:off x="1079612" y="2751770"/>
              <a:ext cx="2880320" cy="775829"/>
              <a:chOff x="755576" y="1779662"/>
              <a:chExt cx="2880320" cy="360040"/>
            </a:xfrm>
          </p:grpSpPr>
          <p:cxnSp>
            <p:nvCxnSpPr>
              <p:cNvPr id="20" name="直接连接符 19"/>
              <p:cNvCxnSpPr/>
              <p:nvPr/>
            </p:nvCxnSpPr>
            <p:spPr>
              <a:xfrm>
                <a:off x="755576" y="1779662"/>
                <a:ext cx="1957772" cy="0"/>
              </a:xfrm>
              <a:prstGeom prst="line">
                <a:avLst/>
              </a:prstGeom>
              <a:ln>
                <a:solidFill>
                  <a:schemeClr val="tx1">
                    <a:lumMod val="75000"/>
                    <a:lumOff val="2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713348" y="1779662"/>
                <a:ext cx="922548" cy="36004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sp>
        <p:nvSpPr>
          <p:cNvPr id="28" name="矩形 27"/>
          <p:cNvSpPr/>
          <p:nvPr/>
        </p:nvSpPr>
        <p:spPr>
          <a:xfrm>
            <a:off x="4153585" y="2567027"/>
            <a:ext cx="943143" cy="461665"/>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rPr>
              <a:t>SWTO</a:t>
            </a:r>
            <a:endParaRPr kumimoji="0" lang="zh-CN" altLang="en-US" sz="2400" b="0" i="0" u="none" strike="noStrike" kern="1200" cap="none" spc="0" normalizeH="0" baseline="0" noProof="0" dirty="0">
              <a:ln>
                <a:noFill/>
              </a:ln>
              <a:solidFill>
                <a:srgbClr val="C00000"/>
              </a:solidFill>
              <a:effectLst/>
              <a:uLnTx/>
              <a:uFillTx/>
              <a:latin typeface="Calibri" panose="020F0502020204030204"/>
              <a:ea typeface="宋体" panose="02010600030101010101" pitchFamily="2" charset="-122"/>
              <a:cs typeface="+mn-cs"/>
            </a:endParaRPr>
          </a:p>
        </p:txBody>
      </p:sp>
      <p:grpSp>
        <p:nvGrpSpPr>
          <p:cNvPr id="32" name="组合 31"/>
          <p:cNvGrpSpPr/>
          <p:nvPr/>
        </p:nvGrpSpPr>
        <p:grpSpPr>
          <a:xfrm>
            <a:off x="3383018" y="1553265"/>
            <a:ext cx="2484277" cy="2484277"/>
            <a:chOff x="3383018" y="1553265"/>
            <a:chExt cx="2484277" cy="2484277"/>
          </a:xfrm>
        </p:grpSpPr>
        <p:sp>
          <p:nvSpPr>
            <p:cNvPr id="3" name="弧形 2"/>
            <p:cNvSpPr/>
            <p:nvPr/>
          </p:nvSpPr>
          <p:spPr>
            <a:xfrm>
              <a:off x="3383018"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BF3420"/>
                </a:solidFill>
                <a:effectLst/>
                <a:uLnTx/>
                <a:uFillTx/>
                <a:latin typeface="Calibri" panose="020F0502020204030204"/>
                <a:ea typeface="宋体" panose="02010600030101010101" pitchFamily="2" charset="-122"/>
                <a:cs typeface="+mn-cs"/>
              </a:endParaRPr>
            </a:p>
          </p:txBody>
        </p:sp>
        <p:sp>
          <p:nvSpPr>
            <p:cNvPr id="29" name="弧形 28"/>
            <p:cNvSpPr/>
            <p:nvPr/>
          </p:nvSpPr>
          <p:spPr>
            <a:xfrm rot="16200000">
              <a:off x="3383018" y="1553266"/>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BF3420"/>
                </a:solidFill>
                <a:effectLst/>
                <a:uLnTx/>
                <a:uFillTx/>
                <a:latin typeface="Calibri" panose="020F0502020204030204"/>
                <a:ea typeface="宋体" panose="02010600030101010101" pitchFamily="2" charset="-122"/>
                <a:cs typeface="+mn-cs"/>
              </a:endParaRPr>
            </a:p>
          </p:txBody>
        </p:sp>
        <p:sp>
          <p:nvSpPr>
            <p:cNvPr id="30" name="弧形 29"/>
            <p:cNvSpPr/>
            <p:nvPr/>
          </p:nvSpPr>
          <p:spPr>
            <a:xfrm rot="10800000">
              <a:off x="3383019"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BF3420"/>
                </a:solidFill>
                <a:effectLst/>
                <a:uLnTx/>
                <a:uFillTx/>
                <a:latin typeface="Calibri" panose="020F0502020204030204"/>
                <a:ea typeface="宋体" panose="02010600030101010101" pitchFamily="2" charset="-122"/>
                <a:cs typeface="+mn-cs"/>
              </a:endParaRPr>
            </a:p>
          </p:txBody>
        </p:sp>
        <p:sp>
          <p:nvSpPr>
            <p:cNvPr id="31" name="弧形 30"/>
            <p:cNvSpPr/>
            <p:nvPr/>
          </p:nvSpPr>
          <p:spPr>
            <a:xfrm rot="5400000">
              <a:off x="3383018" y="1553265"/>
              <a:ext cx="2484276" cy="2484276"/>
            </a:xfrm>
            <a:prstGeom prst="arc">
              <a:avLst>
                <a:gd name="adj1" fmla="val 10802728"/>
                <a:gd name="adj2" fmla="val 16203320"/>
              </a:avLst>
            </a:prstGeom>
            <a:noFill/>
            <a:ln w="57150" cap="rnd">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BF3420"/>
                </a:solidFill>
                <a:effectLst/>
                <a:uLnTx/>
                <a:uFillTx/>
                <a:latin typeface="Calibri" panose="020F0502020204030204"/>
                <a:ea typeface="宋体" panose="02010600030101010101" pitchFamily="2" charset="-122"/>
                <a:cs typeface="+mn-cs"/>
              </a:endParaRPr>
            </a:p>
          </p:txBody>
        </p:sp>
      </p:grpSp>
      <p:sp>
        <p:nvSpPr>
          <p:cNvPr id="33" name="矩形 32"/>
          <p:cNvSpPr/>
          <p:nvPr/>
        </p:nvSpPr>
        <p:spPr>
          <a:xfrm>
            <a:off x="1121808" y="1436764"/>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4" name="TextBox 33"/>
          <p:cNvSpPr txBox="1"/>
          <p:nvPr/>
        </p:nvSpPr>
        <p:spPr>
          <a:xfrm>
            <a:off x="1121807" y="1851670"/>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35" name="矩形 34"/>
          <p:cNvSpPr/>
          <p:nvPr/>
        </p:nvSpPr>
        <p:spPr>
          <a:xfrm>
            <a:off x="1121808" y="344195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6" name="TextBox 35"/>
          <p:cNvSpPr txBox="1"/>
          <p:nvPr/>
        </p:nvSpPr>
        <p:spPr>
          <a:xfrm>
            <a:off x="1121807" y="3856858"/>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37" name="矩形 36"/>
          <p:cNvSpPr/>
          <p:nvPr/>
        </p:nvSpPr>
        <p:spPr>
          <a:xfrm>
            <a:off x="6197653" y="1436764"/>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8" name="TextBox 37"/>
          <p:cNvSpPr txBox="1"/>
          <p:nvPr/>
        </p:nvSpPr>
        <p:spPr>
          <a:xfrm>
            <a:off x="6197652" y="1851670"/>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39" name="矩形 38"/>
          <p:cNvSpPr/>
          <p:nvPr/>
        </p:nvSpPr>
        <p:spPr>
          <a:xfrm>
            <a:off x="6197653" y="3441952"/>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04.</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0" name="TextBox 39"/>
          <p:cNvSpPr txBox="1"/>
          <p:nvPr/>
        </p:nvSpPr>
        <p:spPr>
          <a:xfrm>
            <a:off x="6197652" y="3856858"/>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0-#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righ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2500"/>
                            </p:stCondLst>
                            <p:childTnLst>
                              <p:par>
                                <p:cTn id="32" presetID="17" presetClass="entr" presetSubtype="1" fill="hold" grpId="0" nodeType="afterEffect">
                                  <p:stCondLst>
                                    <p:cond delay="0"/>
                                  </p:stCondLst>
                                  <p:iterate type="lt">
                                    <p:tmPct val="10000"/>
                                  </p:iterate>
                                  <p:childTnLst>
                                    <p:set>
                                      <p:cBhvr>
                                        <p:cTn id="33" dur="1" fill="hold">
                                          <p:stCondLst>
                                            <p:cond delay="0"/>
                                          </p:stCondLst>
                                        </p:cTn>
                                        <p:tgtEl>
                                          <p:spTgt spid="33"/>
                                        </p:tgtEl>
                                        <p:attrNameLst>
                                          <p:attrName>style.visibility</p:attrName>
                                        </p:attrNameLst>
                                      </p:cBhvr>
                                      <p:to>
                                        <p:strVal val="visible"/>
                                      </p:to>
                                    </p:set>
                                    <p:anim calcmode="lin" valueType="num">
                                      <p:cBhvr>
                                        <p:cTn id="34" dur="500" fill="hold"/>
                                        <p:tgtEl>
                                          <p:spTgt spid="33"/>
                                        </p:tgtEl>
                                        <p:attrNameLst>
                                          <p:attrName>ppt_x</p:attrName>
                                        </p:attrNameLst>
                                      </p:cBhvr>
                                      <p:tavLst>
                                        <p:tav tm="0">
                                          <p:val>
                                            <p:strVal val="#ppt_x"/>
                                          </p:val>
                                        </p:tav>
                                        <p:tav tm="100000">
                                          <p:val>
                                            <p:strVal val="#ppt_x"/>
                                          </p:val>
                                        </p:tav>
                                      </p:tavLst>
                                    </p:anim>
                                    <p:anim calcmode="lin" valueType="num">
                                      <p:cBhvr>
                                        <p:cTn id="35" dur="500" fill="hold"/>
                                        <p:tgtEl>
                                          <p:spTgt spid="33"/>
                                        </p:tgtEl>
                                        <p:attrNameLst>
                                          <p:attrName>ppt_y</p:attrName>
                                        </p:attrNameLst>
                                      </p:cBhvr>
                                      <p:tavLst>
                                        <p:tav tm="0">
                                          <p:val>
                                            <p:strVal val="#ppt_y-#ppt_h/2"/>
                                          </p:val>
                                        </p:tav>
                                        <p:tav tm="100000">
                                          <p:val>
                                            <p:strVal val="#ppt_y"/>
                                          </p:val>
                                        </p:tav>
                                      </p:tavLst>
                                    </p:anim>
                                    <p:anim calcmode="lin" valueType="num">
                                      <p:cBhvr>
                                        <p:cTn id="36" dur="500" fill="hold"/>
                                        <p:tgtEl>
                                          <p:spTgt spid="33"/>
                                        </p:tgtEl>
                                        <p:attrNameLst>
                                          <p:attrName>ppt_w</p:attrName>
                                        </p:attrNameLst>
                                      </p:cBhvr>
                                      <p:tavLst>
                                        <p:tav tm="0">
                                          <p:val>
                                            <p:strVal val="#ppt_w"/>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3400"/>
                            </p:stCondLst>
                            <p:childTnLst>
                              <p:par>
                                <p:cTn id="39" presetID="10"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childTnLst>
                          </p:cTn>
                        </p:par>
                        <p:par>
                          <p:cTn id="42" fill="hold">
                            <p:stCondLst>
                              <p:cond delay="3900"/>
                            </p:stCondLst>
                            <p:childTnLst>
                              <p:par>
                                <p:cTn id="43" presetID="17" presetClass="entr" presetSubtype="1" fill="hold" grpId="0" nodeType="afterEffect">
                                  <p:stCondLst>
                                    <p:cond delay="0"/>
                                  </p:stCondLst>
                                  <p:iterate type="lt">
                                    <p:tmPct val="10000"/>
                                  </p:iterate>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ppt_x</p:attrName>
                                        </p:attrNameLst>
                                      </p:cBhvr>
                                      <p:tavLst>
                                        <p:tav tm="0">
                                          <p:val>
                                            <p:strVal val="#ppt_x"/>
                                          </p:val>
                                        </p:tav>
                                        <p:tav tm="100000">
                                          <p:val>
                                            <p:strVal val="#ppt_x"/>
                                          </p:val>
                                        </p:tav>
                                      </p:tavLst>
                                    </p:anim>
                                    <p:anim calcmode="lin" valueType="num">
                                      <p:cBhvr>
                                        <p:cTn id="46" dur="500" fill="hold"/>
                                        <p:tgtEl>
                                          <p:spTgt spid="35"/>
                                        </p:tgtEl>
                                        <p:attrNameLst>
                                          <p:attrName>ppt_y</p:attrName>
                                        </p:attrNameLst>
                                      </p:cBhvr>
                                      <p:tavLst>
                                        <p:tav tm="0">
                                          <p:val>
                                            <p:strVal val="#ppt_y-#ppt_h/2"/>
                                          </p:val>
                                        </p:tav>
                                        <p:tav tm="100000">
                                          <p:val>
                                            <p:strVal val="#ppt_y"/>
                                          </p:val>
                                        </p:tav>
                                      </p:tavLst>
                                    </p:anim>
                                    <p:anim calcmode="lin" valueType="num">
                                      <p:cBhvr>
                                        <p:cTn id="47" dur="500" fill="hold"/>
                                        <p:tgtEl>
                                          <p:spTgt spid="35"/>
                                        </p:tgtEl>
                                        <p:attrNameLst>
                                          <p:attrName>ppt_w</p:attrName>
                                        </p:attrNameLst>
                                      </p:cBhvr>
                                      <p:tavLst>
                                        <p:tav tm="0">
                                          <p:val>
                                            <p:strVal val="#ppt_w"/>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800"/>
                            </p:stCondLst>
                            <p:childTnLst>
                              <p:par>
                                <p:cTn id="50" presetID="10" presetClass="entr" presetSubtype="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childTnLst>
                          </p:cTn>
                        </p:par>
                        <p:par>
                          <p:cTn id="53" fill="hold">
                            <p:stCondLst>
                              <p:cond delay="5300"/>
                            </p:stCondLst>
                            <p:childTnLst>
                              <p:par>
                                <p:cTn id="54" presetID="17" presetClass="entr" presetSubtype="1" fill="hold" grpId="0" nodeType="afterEffect">
                                  <p:stCondLst>
                                    <p:cond delay="0"/>
                                  </p:stCondLst>
                                  <p:iterate type="lt">
                                    <p:tmPct val="10000"/>
                                  </p:iterate>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ppt_x</p:attrName>
                                        </p:attrNameLst>
                                      </p:cBhvr>
                                      <p:tavLst>
                                        <p:tav tm="0">
                                          <p:val>
                                            <p:strVal val="#ppt_x"/>
                                          </p:val>
                                        </p:tav>
                                        <p:tav tm="100000">
                                          <p:val>
                                            <p:strVal val="#ppt_x"/>
                                          </p:val>
                                        </p:tav>
                                      </p:tavLst>
                                    </p:anim>
                                    <p:anim calcmode="lin" valueType="num">
                                      <p:cBhvr>
                                        <p:cTn id="57" dur="500" fill="hold"/>
                                        <p:tgtEl>
                                          <p:spTgt spid="37"/>
                                        </p:tgtEl>
                                        <p:attrNameLst>
                                          <p:attrName>ppt_y</p:attrName>
                                        </p:attrNameLst>
                                      </p:cBhvr>
                                      <p:tavLst>
                                        <p:tav tm="0">
                                          <p:val>
                                            <p:strVal val="#ppt_y-#ppt_h/2"/>
                                          </p:val>
                                        </p:tav>
                                        <p:tav tm="100000">
                                          <p:val>
                                            <p:strVal val="#ppt_y"/>
                                          </p:val>
                                        </p:tav>
                                      </p:tavLst>
                                    </p:anim>
                                    <p:anim calcmode="lin" valueType="num">
                                      <p:cBhvr>
                                        <p:cTn id="58" dur="500" fill="hold"/>
                                        <p:tgtEl>
                                          <p:spTgt spid="37"/>
                                        </p:tgtEl>
                                        <p:attrNameLst>
                                          <p:attrName>ppt_w</p:attrName>
                                        </p:attrNameLst>
                                      </p:cBhvr>
                                      <p:tavLst>
                                        <p:tav tm="0">
                                          <p:val>
                                            <p:strVal val="#ppt_w"/>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childTnLst>
                                </p:cTn>
                              </p:par>
                            </p:childTnLst>
                          </p:cTn>
                        </p:par>
                        <p:par>
                          <p:cTn id="60" fill="hold">
                            <p:stCondLst>
                              <p:cond delay="6199"/>
                            </p:stCondLst>
                            <p:childTnLst>
                              <p:par>
                                <p:cTn id="61" presetID="10"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childTnLst>
                          </p:cTn>
                        </p:par>
                        <p:par>
                          <p:cTn id="64" fill="hold">
                            <p:stCondLst>
                              <p:cond delay="6699"/>
                            </p:stCondLst>
                            <p:childTnLst>
                              <p:par>
                                <p:cTn id="65" presetID="17" presetClass="entr" presetSubtype="1" fill="hold" grpId="0" nodeType="afterEffect">
                                  <p:stCondLst>
                                    <p:cond delay="0"/>
                                  </p:stCondLst>
                                  <p:iterate type="lt">
                                    <p:tmPct val="10000"/>
                                  </p:iterate>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ppt_x</p:attrName>
                                        </p:attrNameLst>
                                      </p:cBhvr>
                                      <p:tavLst>
                                        <p:tav tm="0">
                                          <p:val>
                                            <p:strVal val="#ppt_x"/>
                                          </p:val>
                                        </p:tav>
                                        <p:tav tm="100000">
                                          <p:val>
                                            <p:strVal val="#ppt_x"/>
                                          </p:val>
                                        </p:tav>
                                      </p:tavLst>
                                    </p:anim>
                                    <p:anim calcmode="lin" valueType="num">
                                      <p:cBhvr>
                                        <p:cTn id="68" dur="500" fill="hold"/>
                                        <p:tgtEl>
                                          <p:spTgt spid="39"/>
                                        </p:tgtEl>
                                        <p:attrNameLst>
                                          <p:attrName>ppt_y</p:attrName>
                                        </p:attrNameLst>
                                      </p:cBhvr>
                                      <p:tavLst>
                                        <p:tav tm="0">
                                          <p:val>
                                            <p:strVal val="#ppt_y-#ppt_h/2"/>
                                          </p:val>
                                        </p:tav>
                                        <p:tav tm="100000">
                                          <p:val>
                                            <p:strVal val="#ppt_y"/>
                                          </p:val>
                                        </p:tav>
                                      </p:tavLst>
                                    </p:anim>
                                    <p:anim calcmode="lin" valueType="num">
                                      <p:cBhvr>
                                        <p:cTn id="69" dur="500" fill="hold"/>
                                        <p:tgtEl>
                                          <p:spTgt spid="39"/>
                                        </p:tgtEl>
                                        <p:attrNameLst>
                                          <p:attrName>ppt_w</p:attrName>
                                        </p:attrNameLst>
                                      </p:cBhvr>
                                      <p:tavLst>
                                        <p:tav tm="0">
                                          <p:val>
                                            <p:strVal val="#ppt_w"/>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childTnLst>
                                </p:cTn>
                              </p:par>
                            </p:childTnLst>
                          </p:cTn>
                        </p:par>
                        <p:par>
                          <p:cTn id="71" fill="hold">
                            <p:stCondLst>
                              <p:cond delay="7599"/>
                            </p:stCondLst>
                            <p:childTnLst>
                              <p:par>
                                <p:cTn id="72" presetID="10" presetClass="entr" presetSubtype="0"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4" grpId="0"/>
      <p:bldP spid="35"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2700000">
            <a:off x="2952419" y="1242915"/>
            <a:ext cx="3167308" cy="3197576"/>
            <a:chOff x="1932258" y="760101"/>
            <a:chExt cx="3767316" cy="3803319"/>
          </a:xfrm>
        </p:grpSpPr>
        <p:sp>
          <p:nvSpPr>
            <p:cNvPr id="4" name="椭圆 168"/>
            <p:cNvSpPr/>
            <p:nvPr/>
          </p:nvSpPr>
          <p:spPr>
            <a:xfrm>
              <a:off x="2710237" y="760101"/>
              <a:ext cx="2207694" cy="2207694"/>
            </a:xfrm>
            <a:custGeom>
              <a:avLst/>
              <a:gdLst/>
              <a:ahLst/>
              <a:cxnLst/>
              <a:rect l="l" t="t" r="r" b="b"/>
              <a:pathLst>
                <a:path w="2207694" h="2207694">
                  <a:moveTo>
                    <a:pt x="1240201" y="2198410"/>
                  </a:moveTo>
                  <a:cubicBezTo>
                    <a:pt x="1195601" y="2204855"/>
                    <a:pt x="1150057" y="2207694"/>
                    <a:pt x="1103851" y="2207694"/>
                  </a:cubicBezTo>
                  <a:close/>
                  <a:moveTo>
                    <a:pt x="1396176" y="2167304"/>
                  </a:moveTo>
                  <a:cubicBezTo>
                    <a:pt x="1355911" y="2179613"/>
                    <a:pt x="1314389" y="2188486"/>
                    <a:pt x="1271865" y="2193577"/>
                  </a:cubicBezTo>
                  <a:close/>
                  <a:moveTo>
                    <a:pt x="7872" y="976750"/>
                  </a:moveTo>
                  <a:lnTo>
                    <a:pt x="1" y="1103847"/>
                  </a:lnTo>
                  <a:cubicBezTo>
                    <a:pt x="1" y="1713485"/>
                    <a:pt x="494210" y="2207694"/>
                    <a:pt x="1103848" y="2207694"/>
                  </a:cubicBezTo>
                  <a:cubicBezTo>
                    <a:pt x="494209" y="2207694"/>
                    <a:pt x="0" y="1713485"/>
                    <a:pt x="0" y="1103847"/>
                  </a:cubicBezTo>
                  <a:cubicBezTo>
                    <a:pt x="0" y="1060839"/>
                    <a:pt x="2460" y="1018405"/>
                    <a:pt x="7872" y="976750"/>
                  </a:cubicBezTo>
                  <a:close/>
                  <a:moveTo>
                    <a:pt x="1103847" y="0"/>
                  </a:moveTo>
                  <a:cubicBezTo>
                    <a:pt x="1713485" y="0"/>
                    <a:pt x="2207694" y="494209"/>
                    <a:pt x="2207694" y="1103847"/>
                  </a:cubicBezTo>
                  <a:cubicBezTo>
                    <a:pt x="2207694" y="1612162"/>
                    <a:pt x="1864110" y="2040229"/>
                    <a:pt x="1396188" y="2167301"/>
                  </a:cubicBezTo>
                  <a:cubicBezTo>
                    <a:pt x="1418536" y="2082435"/>
                    <a:pt x="1429716" y="1993353"/>
                    <a:pt x="1429716" y="1901660"/>
                  </a:cubicBezTo>
                  <a:cubicBezTo>
                    <a:pt x="1429716" y="1292022"/>
                    <a:pt x="935507" y="797813"/>
                    <a:pt x="325869" y="797813"/>
                  </a:cubicBezTo>
                  <a:cubicBezTo>
                    <a:pt x="224547" y="797813"/>
                    <a:pt x="126413" y="811464"/>
                    <a:pt x="33529" y="838206"/>
                  </a:cubicBezTo>
                  <a:cubicBezTo>
                    <a:pt x="23934" y="874644"/>
                    <a:pt x="16397" y="911859"/>
                    <a:pt x="11973" y="949877"/>
                  </a:cubicBezTo>
                  <a:cubicBezTo>
                    <a:pt x="85667" y="413031"/>
                    <a:pt x="546523" y="0"/>
                    <a:pt x="1103847"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椭圆 161"/>
            <p:cNvSpPr/>
            <p:nvPr/>
          </p:nvSpPr>
          <p:spPr>
            <a:xfrm>
              <a:off x="1932258" y="1557914"/>
              <a:ext cx="2207690" cy="2207691"/>
            </a:xfrm>
            <a:custGeom>
              <a:avLst/>
              <a:gdLst/>
              <a:ahLst/>
              <a:cxnLst/>
              <a:rect l="l" t="t" r="r" b="b"/>
              <a:pathLst>
                <a:path w="2207690" h="2207691">
                  <a:moveTo>
                    <a:pt x="967503" y="2198411"/>
                  </a:moveTo>
                  <a:lnTo>
                    <a:pt x="1103795" y="2207691"/>
                  </a:lnTo>
                  <a:cubicBezTo>
                    <a:pt x="1057608" y="2207692"/>
                    <a:pt x="1012085" y="2204853"/>
                    <a:pt x="967503" y="2198411"/>
                  </a:cubicBezTo>
                  <a:close/>
                  <a:moveTo>
                    <a:pt x="811529" y="2167307"/>
                  </a:moveTo>
                  <a:lnTo>
                    <a:pt x="935821" y="2193576"/>
                  </a:lnTo>
                  <a:cubicBezTo>
                    <a:pt x="893304" y="2188486"/>
                    <a:pt x="851788" y="2179614"/>
                    <a:pt x="811529" y="2167307"/>
                  </a:cubicBezTo>
                  <a:close/>
                  <a:moveTo>
                    <a:pt x="2199826" y="976772"/>
                  </a:moveTo>
                  <a:cubicBezTo>
                    <a:pt x="2205232" y="1018393"/>
                    <a:pt x="2207691" y="1060793"/>
                    <a:pt x="2207690" y="1103766"/>
                  </a:cubicBezTo>
                  <a:close/>
                  <a:moveTo>
                    <a:pt x="2174170" y="838223"/>
                  </a:moveTo>
                  <a:cubicBezTo>
                    <a:pt x="2184491" y="874470"/>
                    <a:pt x="2191713" y="911752"/>
                    <a:pt x="2195714" y="949832"/>
                  </a:cubicBezTo>
                  <a:close/>
                  <a:moveTo>
                    <a:pt x="1103847" y="0"/>
                  </a:moveTo>
                  <a:cubicBezTo>
                    <a:pt x="1621792" y="0"/>
                    <a:pt x="2056420" y="356726"/>
                    <a:pt x="2174166" y="838207"/>
                  </a:cubicBezTo>
                  <a:cubicBezTo>
                    <a:pt x="2081282" y="811466"/>
                    <a:pt x="1983150" y="797814"/>
                    <a:pt x="1881827" y="797814"/>
                  </a:cubicBezTo>
                  <a:cubicBezTo>
                    <a:pt x="1272189" y="797814"/>
                    <a:pt x="777980" y="1292023"/>
                    <a:pt x="777980" y="1901661"/>
                  </a:cubicBezTo>
                  <a:cubicBezTo>
                    <a:pt x="777980" y="1993354"/>
                    <a:pt x="789160" y="2082435"/>
                    <a:pt x="811508" y="2167301"/>
                  </a:cubicBezTo>
                  <a:cubicBezTo>
                    <a:pt x="343585" y="2040230"/>
                    <a:pt x="0" y="1612163"/>
                    <a:pt x="0" y="1103847"/>
                  </a:cubicBezTo>
                  <a:cubicBezTo>
                    <a:pt x="0" y="494209"/>
                    <a:pt x="494209" y="0"/>
                    <a:pt x="110384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162"/>
            <p:cNvSpPr/>
            <p:nvPr/>
          </p:nvSpPr>
          <p:spPr>
            <a:xfrm>
              <a:off x="3491880" y="1557913"/>
              <a:ext cx="2207694" cy="2207694"/>
            </a:xfrm>
            <a:custGeom>
              <a:avLst/>
              <a:gdLst/>
              <a:ahLst/>
              <a:cxnLst/>
              <a:rect l="l" t="t" r="r" b="b"/>
              <a:pathLst>
                <a:path w="2207694" h="2207694">
                  <a:moveTo>
                    <a:pt x="1269814" y="13804"/>
                  </a:moveTo>
                  <a:cubicBezTo>
                    <a:pt x="1800820" y="92567"/>
                    <a:pt x="2207694" y="550692"/>
                    <a:pt x="2207694" y="1103847"/>
                  </a:cubicBezTo>
                  <a:cubicBezTo>
                    <a:pt x="2207694" y="1713485"/>
                    <a:pt x="1713485" y="2207694"/>
                    <a:pt x="1103847" y="2207694"/>
                  </a:cubicBezTo>
                  <a:cubicBezTo>
                    <a:pt x="546709" y="2207694"/>
                    <a:pt x="85975" y="1794939"/>
                    <a:pt x="12055" y="1258354"/>
                  </a:cubicBezTo>
                  <a:lnTo>
                    <a:pt x="33789" y="1370498"/>
                  </a:lnTo>
                  <a:cubicBezTo>
                    <a:pt x="125494" y="1396610"/>
                    <a:pt x="222299" y="1409882"/>
                    <a:pt x="322205" y="1409882"/>
                  </a:cubicBezTo>
                  <a:cubicBezTo>
                    <a:pt x="931843" y="1409882"/>
                    <a:pt x="1426052" y="915673"/>
                    <a:pt x="1426052" y="306035"/>
                  </a:cubicBezTo>
                  <a:cubicBezTo>
                    <a:pt x="1426052" y="213979"/>
                    <a:pt x="1414784" y="124554"/>
                    <a:pt x="1392265" y="39385"/>
                  </a:cubicBezTo>
                  <a:cubicBezTo>
                    <a:pt x="1352416" y="28038"/>
                    <a:pt x="1311604" y="19116"/>
                    <a:pt x="1269814" y="13804"/>
                  </a:cubicBezTo>
                  <a:close/>
                  <a:moveTo>
                    <a:pt x="1103847" y="0"/>
                  </a:moveTo>
                  <a:cubicBezTo>
                    <a:pt x="1149577" y="0"/>
                    <a:pt x="1194657" y="2781"/>
                    <a:pt x="1238818" y="9073"/>
                  </a:cubicBezTo>
                  <a:lnTo>
                    <a:pt x="1103848" y="1"/>
                  </a:lnTo>
                  <a:cubicBezTo>
                    <a:pt x="494210" y="1"/>
                    <a:pt x="1" y="494210"/>
                    <a:pt x="1" y="1103848"/>
                  </a:cubicBezTo>
                  <a:cubicBezTo>
                    <a:pt x="1" y="1146981"/>
                    <a:pt x="2475" y="1189536"/>
                    <a:pt x="7924" y="1231287"/>
                  </a:cubicBezTo>
                  <a:cubicBezTo>
                    <a:pt x="2473" y="1189523"/>
                    <a:pt x="0" y="1146974"/>
                    <a:pt x="0" y="1103847"/>
                  </a:cubicBezTo>
                  <a:cubicBezTo>
                    <a:pt x="0" y="494209"/>
                    <a:pt x="494209" y="0"/>
                    <a:pt x="1103847"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椭圆 163"/>
            <p:cNvSpPr/>
            <p:nvPr/>
          </p:nvSpPr>
          <p:spPr>
            <a:xfrm>
              <a:off x="2710237" y="2355728"/>
              <a:ext cx="2207690" cy="2207692"/>
            </a:xfrm>
            <a:custGeom>
              <a:avLst/>
              <a:gdLst/>
              <a:ahLst/>
              <a:cxnLst/>
              <a:rect l="l" t="t" r="r" b="b"/>
              <a:pathLst>
                <a:path w="2207690" h="2207692">
                  <a:moveTo>
                    <a:pt x="2195631" y="1258405"/>
                  </a:moveTo>
                  <a:cubicBezTo>
                    <a:pt x="2191595" y="1296645"/>
                    <a:pt x="2184315" y="1334081"/>
                    <a:pt x="2173913" y="1370472"/>
                  </a:cubicBezTo>
                  <a:close/>
                  <a:moveTo>
                    <a:pt x="2207690" y="1103924"/>
                  </a:moveTo>
                  <a:cubicBezTo>
                    <a:pt x="2207691" y="1147015"/>
                    <a:pt x="2205219" y="1189529"/>
                    <a:pt x="2199774" y="1231259"/>
                  </a:cubicBezTo>
                  <a:close/>
                  <a:moveTo>
                    <a:pt x="815432" y="39382"/>
                  </a:moveTo>
                  <a:cubicBezTo>
                    <a:pt x="792913" y="124550"/>
                    <a:pt x="781644" y="213975"/>
                    <a:pt x="781644" y="306031"/>
                  </a:cubicBezTo>
                  <a:cubicBezTo>
                    <a:pt x="781644" y="915669"/>
                    <a:pt x="1275853" y="1409878"/>
                    <a:pt x="1885491" y="1409878"/>
                  </a:cubicBezTo>
                  <a:cubicBezTo>
                    <a:pt x="1985397" y="1409878"/>
                    <a:pt x="2082202" y="1396606"/>
                    <a:pt x="2173907" y="1370494"/>
                  </a:cubicBezTo>
                  <a:cubicBezTo>
                    <a:pt x="2055810" y="1851467"/>
                    <a:pt x="1621429" y="2207692"/>
                    <a:pt x="1103847" y="2207692"/>
                  </a:cubicBezTo>
                  <a:cubicBezTo>
                    <a:pt x="494209" y="2207692"/>
                    <a:pt x="0" y="1713483"/>
                    <a:pt x="0" y="1103845"/>
                  </a:cubicBezTo>
                  <a:cubicBezTo>
                    <a:pt x="0" y="594112"/>
                    <a:pt x="345503" y="165076"/>
                    <a:pt x="815432" y="39382"/>
                  </a:cubicBezTo>
                  <a:close/>
                  <a:moveTo>
                    <a:pt x="937859" y="13805"/>
                  </a:moveTo>
                  <a:lnTo>
                    <a:pt x="815433" y="39382"/>
                  </a:lnTo>
                  <a:cubicBezTo>
                    <a:pt x="855095" y="27337"/>
                    <a:pt x="895991" y="18718"/>
                    <a:pt x="937859" y="13805"/>
                  </a:cubicBezTo>
                  <a:close/>
                  <a:moveTo>
                    <a:pt x="1103792" y="1"/>
                  </a:moveTo>
                  <a:lnTo>
                    <a:pt x="968896" y="9068"/>
                  </a:lnTo>
                  <a:cubicBezTo>
                    <a:pt x="1013034" y="2780"/>
                    <a:pt x="1058088" y="0"/>
                    <a:pt x="1103792" y="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8" name="椭圆 7"/>
          <p:cNvSpPr/>
          <p:nvPr/>
        </p:nvSpPr>
        <p:spPr>
          <a:xfrm>
            <a:off x="3755642" y="2067617"/>
            <a:ext cx="1548172" cy="1548172"/>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8"/>
          <p:cNvSpPr/>
          <p:nvPr/>
        </p:nvSpPr>
        <p:spPr>
          <a:xfrm>
            <a:off x="3839621" y="2493861"/>
            <a:ext cx="138021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添加文本</a:t>
            </a:r>
            <a:endParaRPr kumimoji="0" lang="en-US" altLang="zh-CN"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0" name="TextBox 9"/>
          <p:cNvSpPr txBox="1"/>
          <p:nvPr/>
        </p:nvSpPr>
        <p:spPr>
          <a:xfrm>
            <a:off x="3789838" y="2770860"/>
            <a:ext cx="1479779" cy="492827"/>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600"/>
              </a:spcBef>
              <a:spcAft>
                <a:spcPts val="0"/>
              </a:spcAft>
              <a:buClrTx/>
              <a:buSzTx/>
              <a:buFontTx/>
              <a:buNone/>
              <a:defRPr/>
            </a:pPr>
            <a:r>
              <a:rPr kumimoji="0" lang="zh-CN" altLang="en-US" sz="105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a:t>
            </a:r>
          </a:p>
        </p:txBody>
      </p:sp>
      <p:sp>
        <p:nvSpPr>
          <p:cNvPr id="19" name="矩形 18"/>
          <p:cNvSpPr/>
          <p:nvPr/>
        </p:nvSpPr>
        <p:spPr>
          <a:xfrm>
            <a:off x="1043609"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01.</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0" name="TextBox 19"/>
          <p:cNvSpPr txBox="1"/>
          <p:nvPr/>
        </p:nvSpPr>
        <p:spPr>
          <a:xfrm>
            <a:off x="1043608" y="1904630"/>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1" name="矩形 20"/>
          <p:cNvSpPr/>
          <p:nvPr/>
        </p:nvSpPr>
        <p:spPr>
          <a:xfrm>
            <a:off x="1043609" y="2890515"/>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02.</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1043608" y="3212808"/>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3" name="矩形 22"/>
          <p:cNvSpPr/>
          <p:nvPr/>
        </p:nvSpPr>
        <p:spPr>
          <a:xfrm>
            <a:off x="6312110" y="1582337"/>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03.</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6312109" y="1904630"/>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25" name="矩形 24"/>
          <p:cNvSpPr/>
          <p:nvPr/>
        </p:nvSpPr>
        <p:spPr>
          <a:xfrm>
            <a:off x="6312110" y="2890515"/>
            <a:ext cx="1938024"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04.</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6" name="TextBox 25"/>
          <p:cNvSpPr txBox="1"/>
          <p:nvPr/>
        </p:nvSpPr>
        <p:spPr>
          <a:xfrm>
            <a:off x="6312109" y="3212808"/>
            <a:ext cx="1938023" cy="73199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500"/>
                            </p:stCondLst>
                            <p:childTnLst>
                              <p:par>
                                <p:cTn id="21" presetID="3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 calcmode="lin" valueType="num">
                                      <p:cBhvr>
                                        <p:cTn id="25" dur="1000" fill="hold"/>
                                        <p:tgtEl>
                                          <p:spTgt spid="3"/>
                                        </p:tgtEl>
                                        <p:attrNameLst>
                                          <p:attrName>style.rotation</p:attrName>
                                        </p:attrNameLst>
                                      </p:cBhvr>
                                      <p:tavLst>
                                        <p:tav tm="0">
                                          <p:val>
                                            <p:fltVal val="90"/>
                                          </p:val>
                                        </p:tav>
                                        <p:tav tm="100000">
                                          <p:val>
                                            <p:fltVal val="0"/>
                                          </p:val>
                                        </p:tav>
                                      </p:tavLst>
                                    </p:anim>
                                    <p:animEffect transition="in" filter="fade">
                                      <p:cBhvr>
                                        <p:cTn id="26" dur="1000"/>
                                        <p:tgtEl>
                                          <p:spTgt spid="3"/>
                                        </p:tgtEl>
                                      </p:cBhvr>
                                    </p:animEffect>
                                  </p:childTnLst>
                                </p:cTn>
                              </p:par>
                            </p:childTnLst>
                          </p:cTn>
                        </p:par>
                        <p:par>
                          <p:cTn id="27" fill="hold">
                            <p:stCondLst>
                              <p:cond delay="1500"/>
                            </p:stCondLst>
                            <p:childTnLst>
                              <p:par>
                                <p:cTn id="28" presetID="17" presetClass="entr" presetSubtype="1" fill="hold" grpId="0" nodeType="afterEffect">
                                  <p:stCondLst>
                                    <p:cond delay="0"/>
                                  </p:stCondLst>
                                  <p:iterate type="lt">
                                    <p:tmPct val="10000"/>
                                  </p:iterate>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2500"/>
                            </p:stCondLst>
                            <p:childTnLst>
                              <p:par>
                                <p:cTn id="38" presetID="17" presetClass="entr" presetSubtype="1" fill="hold" grpId="0" nodeType="after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ppt_h/2"/>
                                          </p:val>
                                        </p:tav>
                                        <p:tav tm="100000">
                                          <p:val>
                                            <p:strVal val="#ppt_y"/>
                                          </p:val>
                                        </p:tav>
                                      </p:tavLst>
                                    </p:anim>
                                    <p:anim calcmode="lin" valueType="num">
                                      <p:cBhvr>
                                        <p:cTn id="42" dur="500" fill="hold"/>
                                        <p:tgtEl>
                                          <p:spTgt spid="21"/>
                                        </p:tgtEl>
                                        <p:attrNameLst>
                                          <p:attrName>ppt_w</p:attrName>
                                        </p:attrNameLst>
                                      </p:cBhvr>
                                      <p:tavLst>
                                        <p:tav tm="0">
                                          <p:val>
                                            <p:strVal val="#ppt_w"/>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par>
                          <p:cTn id="47" fill="hold">
                            <p:stCondLst>
                              <p:cond delay="3500"/>
                            </p:stCondLst>
                            <p:childTnLst>
                              <p:par>
                                <p:cTn id="48" presetID="17" presetClass="entr" presetSubtype="1" fill="hold" grpId="0" nodeType="afterEffect">
                                  <p:stCondLst>
                                    <p:cond delay="0"/>
                                  </p:stCondLst>
                                  <p:iterate type="lt">
                                    <p:tmPct val="10000"/>
                                  </p:iterate>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ppt_x</p:attrName>
                                        </p:attrNameLst>
                                      </p:cBhvr>
                                      <p:tavLst>
                                        <p:tav tm="0">
                                          <p:val>
                                            <p:strVal val="#ppt_x"/>
                                          </p:val>
                                        </p:tav>
                                        <p:tav tm="100000">
                                          <p:val>
                                            <p:strVal val="#ppt_x"/>
                                          </p:val>
                                        </p:tav>
                                      </p:tavLst>
                                    </p:anim>
                                    <p:anim calcmode="lin" valueType="num">
                                      <p:cBhvr>
                                        <p:cTn id="51" dur="500" fill="hold"/>
                                        <p:tgtEl>
                                          <p:spTgt spid="23"/>
                                        </p:tgtEl>
                                        <p:attrNameLst>
                                          <p:attrName>ppt_y</p:attrName>
                                        </p:attrNameLst>
                                      </p:cBhvr>
                                      <p:tavLst>
                                        <p:tav tm="0">
                                          <p:val>
                                            <p:strVal val="#ppt_y-#ppt_h/2"/>
                                          </p:val>
                                        </p:tav>
                                        <p:tav tm="100000">
                                          <p:val>
                                            <p:strVal val="#ppt_y"/>
                                          </p:val>
                                        </p:tav>
                                      </p:tavLst>
                                    </p:anim>
                                    <p:anim calcmode="lin" valueType="num">
                                      <p:cBhvr>
                                        <p:cTn id="52" dur="500" fill="hold"/>
                                        <p:tgtEl>
                                          <p:spTgt spid="23"/>
                                        </p:tgtEl>
                                        <p:attrNameLst>
                                          <p:attrName>ppt_w</p:attrName>
                                        </p:attrNameLst>
                                      </p:cBhvr>
                                      <p:tavLst>
                                        <p:tav tm="0">
                                          <p:val>
                                            <p:strVal val="#ppt_w"/>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par>
                          <p:cTn id="57" fill="hold">
                            <p:stCondLst>
                              <p:cond delay="4500"/>
                            </p:stCondLst>
                            <p:childTnLst>
                              <p:par>
                                <p:cTn id="58" presetID="17" presetClass="entr" presetSubtype="1" fill="hold" grpId="0" nodeType="afterEffect">
                                  <p:stCondLst>
                                    <p:cond delay="0"/>
                                  </p:stCondLst>
                                  <p:iterate type="lt">
                                    <p:tmPct val="10000"/>
                                  </p:iterate>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ppt_x</p:attrName>
                                        </p:attrNameLst>
                                      </p:cBhvr>
                                      <p:tavLst>
                                        <p:tav tm="0">
                                          <p:val>
                                            <p:strVal val="#ppt_x"/>
                                          </p:val>
                                        </p:tav>
                                        <p:tav tm="100000">
                                          <p:val>
                                            <p:strVal val="#ppt_x"/>
                                          </p:val>
                                        </p:tav>
                                      </p:tavLst>
                                    </p:anim>
                                    <p:anim calcmode="lin" valueType="num">
                                      <p:cBhvr>
                                        <p:cTn id="61" dur="500" fill="hold"/>
                                        <p:tgtEl>
                                          <p:spTgt spid="25"/>
                                        </p:tgtEl>
                                        <p:attrNameLst>
                                          <p:attrName>ppt_y</p:attrName>
                                        </p:attrNameLst>
                                      </p:cBhvr>
                                      <p:tavLst>
                                        <p:tav tm="0">
                                          <p:val>
                                            <p:strVal val="#ppt_y-#ppt_h/2"/>
                                          </p:val>
                                        </p:tav>
                                        <p:tav tm="100000">
                                          <p:val>
                                            <p:strVal val="#ppt_y"/>
                                          </p:val>
                                        </p:tav>
                                      </p:tavLst>
                                    </p:anim>
                                    <p:anim calcmode="lin" valueType="num">
                                      <p:cBhvr>
                                        <p:cTn id="62" dur="500" fill="hold"/>
                                        <p:tgtEl>
                                          <p:spTgt spid="25"/>
                                        </p:tgtEl>
                                        <p:attrNameLst>
                                          <p:attrName>ppt_w</p:attrName>
                                        </p:attrNameLst>
                                      </p:cBhvr>
                                      <p:tavLst>
                                        <p:tav tm="0">
                                          <p:val>
                                            <p:strVal val="#ppt_w"/>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9" grpId="0"/>
      <p:bldP spid="20" grpId="0"/>
      <p:bldP spid="21" grpId="0"/>
      <p:bldP spid="22" grpId="0"/>
      <p:bldP spid="23"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8"/>
          <p:cNvSpPr>
            <a:spLocks noChangeArrowheads="1"/>
          </p:cNvSpPr>
          <p:nvPr/>
        </p:nvSpPr>
        <p:spPr bwMode="auto">
          <a:xfrm>
            <a:off x="3175" y="2804235"/>
            <a:ext cx="3308350" cy="209550"/>
          </a:xfrm>
          <a:prstGeom prst="rect">
            <a:avLst/>
          </a:pr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8" name="AutoShape 3"/>
          <p:cNvSpPr>
            <a:spLocks noChangeAspect="1" noChangeArrowheads="1" noTextEdit="1"/>
          </p:cNvSpPr>
          <p:nvPr/>
        </p:nvSpPr>
        <p:spPr bwMode="auto">
          <a:xfrm>
            <a:off x="-3175" y="1164348"/>
            <a:ext cx="39211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3" name="Freeform 9"/>
          <p:cNvSpPr>
            <a:spLocks noChangeArrowheads="1"/>
          </p:cNvSpPr>
          <p:nvPr/>
        </p:nvSpPr>
        <p:spPr bwMode="auto">
          <a:xfrm>
            <a:off x="0" y="2085098"/>
            <a:ext cx="3262312" cy="644525"/>
          </a:xfrm>
          <a:custGeom>
            <a:avLst/>
            <a:gdLst>
              <a:gd name="T0" fmla="*/ 986 w 996"/>
              <a:gd name="T1" fmla="*/ 0 h 197"/>
              <a:gd name="T2" fmla="*/ 515 w 996"/>
              <a:gd name="T3" fmla="*/ 114 h 197"/>
              <a:gd name="T4" fmla="*/ 113 w 996"/>
              <a:gd name="T5" fmla="*/ 133 h 197"/>
              <a:gd name="T6" fmla="*/ 1 w 996"/>
              <a:gd name="T7" fmla="*/ 132 h 197"/>
              <a:gd name="T8" fmla="*/ 0 w 996"/>
              <a:gd name="T9" fmla="*/ 196 h 197"/>
              <a:gd name="T10" fmla="*/ 114 w 996"/>
              <a:gd name="T11" fmla="*/ 197 h 197"/>
              <a:gd name="T12" fmla="*/ 518 w 996"/>
              <a:gd name="T13" fmla="*/ 178 h 197"/>
              <a:gd name="T14" fmla="*/ 996 w 996"/>
              <a:gd name="T15" fmla="*/ 63 h 197"/>
              <a:gd name="T16" fmla="*/ 986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4" name="Freeform 10"/>
          <p:cNvSpPr>
            <a:spLocks noChangeArrowheads="1"/>
          </p:cNvSpPr>
          <p:nvPr/>
        </p:nvSpPr>
        <p:spPr bwMode="auto">
          <a:xfrm>
            <a:off x="0" y="1462798"/>
            <a:ext cx="3092450" cy="968375"/>
          </a:xfrm>
          <a:custGeom>
            <a:avLst/>
            <a:gdLst>
              <a:gd name="T0" fmla="*/ 927 w 944"/>
              <a:gd name="T1" fmla="*/ 0 h 296"/>
              <a:gd name="T2" fmla="*/ 519 w 944"/>
              <a:gd name="T3" fmla="*/ 176 h 296"/>
              <a:gd name="T4" fmla="*/ 33 w 944"/>
              <a:gd name="T5" fmla="*/ 231 h 296"/>
              <a:gd name="T6" fmla="*/ 1 w 944"/>
              <a:gd name="T7" fmla="*/ 231 h 296"/>
              <a:gd name="T8" fmla="*/ 0 w 944"/>
              <a:gd name="T9" fmla="*/ 295 h 296"/>
              <a:gd name="T10" fmla="*/ 34 w 944"/>
              <a:gd name="T11" fmla="*/ 296 h 296"/>
              <a:gd name="T12" fmla="*/ 526 w 944"/>
              <a:gd name="T13" fmla="*/ 240 h 296"/>
              <a:gd name="T14" fmla="*/ 944 w 944"/>
              <a:gd name="T15" fmla="*/ 59 h 296"/>
              <a:gd name="T16" fmla="*/ 927 w 944"/>
              <a:gd name="T17" fmla="*/ 0 h 2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4"/>
              <a:gd name="T28" fmla="*/ 0 h 296"/>
              <a:gd name="T29" fmla="*/ 944 w 944"/>
              <a:gd name="T30" fmla="*/ 296 h 2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5" name="Freeform 11"/>
          <p:cNvSpPr>
            <a:spLocks noChangeArrowheads="1"/>
          </p:cNvSpPr>
          <p:nvPr/>
        </p:nvSpPr>
        <p:spPr bwMode="auto">
          <a:xfrm>
            <a:off x="6350" y="3093160"/>
            <a:ext cx="3262312" cy="644525"/>
          </a:xfrm>
          <a:custGeom>
            <a:avLst/>
            <a:gdLst>
              <a:gd name="T0" fmla="*/ 114 w 996"/>
              <a:gd name="T1" fmla="*/ 0 h 197"/>
              <a:gd name="T2" fmla="*/ 0 w 996"/>
              <a:gd name="T3" fmla="*/ 1 h 197"/>
              <a:gd name="T4" fmla="*/ 0 w 996"/>
              <a:gd name="T5" fmla="*/ 66 h 197"/>
              <a:gd name="T6" fmla="*/ 112 w 996"/>
              <a:gd name="T7" fmla="*/ 65 h 197"/>
              <a:gd name="T8" fmla="*/ 515 w 996"/>
              <a:gd name="T9" fmla="*/ 84 h 197"/>
              <a:gd name="T10" fmla="*/ 985 w 996"/>
              <a:gd name="T11" fmla="*/ 197 h 197"/>
              <a:gd name="T12" fmla="*/ 996 w 996"/>
              <a:gd name="T13" fmla="*/ 134 h 197"/>
              <a:gd name="T14" fmla="*/ 518 w 996"/>
              <a:gd name="T15" fmla="*/ 19 h 197"/>
              <a:gd name="T16" fmla="*/ 114 w 996"/>
              <a:gd name="T17" fmla="*/ 0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6"/>
              <a:gd name="T28" fmla="*/ 0 h 197"/>
              <a:gd name="T29" fmla="*/ 996 w 996"/>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26" name="Freeform 12"/>
          <p:cNvSpPr>
            <a:spLocks noChangeArrowheads="1"/>
          </p:cNvSpPr>
          <p:nvPr/>
        </p:nvSpPr>
        <p:spPr bwMode="auto">
          <a:xfrm>
            <a:off x="6350" y="3394785"/>
            <a:ext cx="3089275" cy="965200"/>
          </a:xfrm>
          <a:custGeom>
            <a:avLst/>
            <a:gdLst>
              <a:gd name="T0" fmla="*/ 33 w 943"/>
              <a:gd name="T1" fmla="*/ 0 h 295"/>
              <a:gd name="T2" fmla="*/ 0 w 943"/>
              <a:gd name="T3" fmla="*/ 0 h 295"/>
              <a:gd name="T4" fmla="*/ 0 w 943"/>
              <a:gd name="T5" fmla="*/ 64 h 295"/>
              <a:gd name="T6" fmla="*/ 33 w 943"/>
              <a:gd name="T7" fmla="*/ 64 h 295"/>
              <a:gd name="T8" fmla="*/ 518 w 943"/>
              <a:gd name="T9" fmla="*/ 119 h 295"/>
              <a:gd name="T10" fmla="*/ 927 w 943"/>
              <a:gd name="T11" fmla="*/ 295 h 295"/>
              <a:gd name="T12" fmla="*/ 943 w 943"/>
              <a:gd name="T13" fmla="*/ 236 h 295"/>
              <a:gd name="T14" fmla="*/ 525 w 943"/>
              <a:gd name="T15" fmla="*/ 56 h 295"/>
              <a:gd name="T16" fmla="*/ 33 w 943"/>
              <a:gd name="T17" fmla="*/ 0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3"/>
              <a:gd name="T28" fmla="*/ 0 h 295"/>
              <a:gd name="T29" fmla="*/ 943 w 943"/>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2" name="矩形 61"/>
          <p:cNvSpPr>
            <a:spLocks noChangeArrowheads="1"/>
          </p:cNvSpPr>
          <p:nvPr/>
        </p:nvSpPr>
        <p:spPr bwMode="auto">
          <a:xfrm>
            <a:off x="3678237" y="1146885"/>
            <a:ext cx="4243388"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a:t>
            </a:r>
          </a:p>
        </p:txBody>
      </p:sp>
      <p:sp>
        <p:nvSpPr>
          <p:cNvPr id="63" name="矩形 62"/>
          <p:cNvSpPr>
            <a:spLocks noChangeArrowheads="1"/>
          </p:cNvSpPr>
          <p:nvPr/>
        </p:nvSpPr>
        <p:spPr bwMode="auto">
          <a:xfrm>
            <a:off x="3967162" y="1872373"/>
            <a:ext cx="39544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a:t>
            </a:r>
          </a:p>
        </p:txBody>
      </p:sp>
      <p:sp>
        <p:nvSpPr>
          <p:cNvPr id="64" name="矩形 63"/>
          <p:cNvSpPr>
            <a:spLocks noChangeArrowheads="1"/>
          </p:cNvSpPr>
          <p:nvPr/>
        </p:nvSpPr>
        <p:spPr bwMode="auto">
          <a:xfrm>
            <a:off x="3967162" y="2629610"/>
            <a:ext cx="39544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a:t>
            </a:r>
          </a:p>
        </p:txBody>
      </p:sp>
      <p:sp>
        <p:nvSpPr>
          <p:cNvPr id="65" name="矩形 64"/>
          <p:cNvSpPr>
            <a:spLocks noChangeArrowheads="1"/>
          </p:cNvSpPr>
          <p:nvPr/>
        </p:nvSpPr>
        <p:spPr bwMode="auto">
          <a:xfrm>
            <a:off x="3967162" y="3413091"/>
            <a:ext cx="39544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a:t>
            </a:r>
          </a:p>
        </p:txBody>
      </p:sp>
      <p:sp>
        <p:nvSpPr>
          <p:cNvPr id="66" name="矩形 65"/>
          <p:cNvSpPr>
            <a:spLocks noChangeArrowheads="1"/>
          </p:cNvSpPr>
          <p:nvPr/>
        </p:nvSpPr>
        <p:spPr bwMode="auto">
          <a:xfrm>
            <a:off x="3707904" y="4133171"/>
            <a:ext cx="4144963" cy="52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a:t>
            </a:r>
          </a:p>
        </p:txBody>
      </p:sp>
      <p:sp>
        <p:nvSpPr>
          <p:cNvPr id="2" name="椭圆 1"/>
          <p:cNvSpPr/>
          <p:nvPr/>
        </p:nvSpPr>
        <p:spPr>
          <a:xfrm>
            <a:off x="3192955" y="1346946"/>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1</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7" name="椭圆 66"/>
          <p:cNvSpPr/>
          <p:nvPr/>
        </p:nvSpPr>
        <p:spPr>
          <a:xfrm>
            <a:off x="3369167" y="2005375"/>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2</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3455904" y="2762613"/>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3</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9" name="椭圆 68"/>
          <p:cNvSpPr/>
          <p:nvPr/>
        </p:nvSpPr>
        <p:spPr>
          <a:xfrm>
            <a:off x="3393297" y="3541286"/>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4</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0" name="椭圆 69"/>
          <p:cNvSpPr/>
          <p:nvPr/>
        </p:nvSpPr>
        <p:spPr>
          <a:xfrm>
            <a:off x="3218990" y="4155198"/>
            <a:ext cx="252000" cy="25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5</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10" presetClass="entr" presetSubtype="0" fill="hold" grpId="0" nodeType="withEffect">
                                  <p:stCondLst>
                                    <p:cond delay="25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500"/>
                                        <p:tgtEl>
                                          <p:spTgt spid="6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500"/>
                                        <p:tgtEl>
                                          <p:spTgt spid="6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fade">
                                      <p:cBhvr>
                                        <p:cTn id="5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62" grpId="0"/>
      <p:bldP spid="63" grpId="0"/>
      <p:bldP spid="64" grpId="0"/>
      <p:bldP spid="65" grpId="0"/>
      <p:bldP spid="66" grpId="0"/>
      <p:bldP spid="2" grpId="0" animBg="1"/>
      <p:bldP spid="67" grpId="0" animBg="1"/>
      <p:bldP spid="68" grpId="0" animBg="1"/>
      <p:bldP spid="69"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bwMode="auto">
          <a:xfrm>
            <a:off x="6250885" y="1645331"/>
            <a:ext cx="1484105" cy="2898035"/>
            <a:chOff x="7743825" y="2216150"/>
            <a:chExt cx="1870075" cy="4057249"/>
          </a:xfrm>
        </p:grpSpPr>
        <p:cxnSp>
          <p:nvCxnSpPr>
            <p:cNvPr id="4" name="直接箭头连接符 3"/>
            <p:cNvCxnSpPr/>
            <p:nvPr/>
          </p:nvCxnSpPr>
          <p:spPr>
            <a:xfrm rot="5400000">
              <a:off x="8077994" y="4088606"/>
              <a:ext cx="1209675" cy="1587"/>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 name="组合 8"/>
            <p:cNvGrpSpPr/>
            <p:nvPr/>
          </p:nvGrpSpPr>
          <p:grpSpPr bwMode="auto">
            <a:xfrm>
              <a:off x="7743825" y="2216150"/>
              <a:ext cx="1870075" cy="1557338"/>
              <a:chOff x="6016141" y="2093239"/>
              <a:chExt cx="1483835" cy="1483835"/>
            </a:xfrm>
          </p:grpSpPr>
          <p:sp>
            <p:nvSpPr>
              <p:cNvPr id="10" name="圆角矩形 9"/>
              <p:cNvSpPr/>
              <p:nvPr/>
            </p:nvSpPr>
            <p:spPr>
              <a:xfrm rot="18900000">
                <a:off x="6016141" y="2093239"/>
                <a:ext cx="1483835" cy="1483834"/>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
              <p:cNvSpPr/>
              <p:nvPr/>
            </p:nvSpPr>
            <p:spPr>
              <a:xfrm rot="18900000">
                <a:off x="6142103" y="2220295"/>
                <a:ext cx="1231911" cy="1229722"/>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7" name="TextBox 33"/>
            <p:cNvSpPr txBox="1">
              <a:spLocks noChangeArrowheads="1"/>
            </p:cNvSpPr>
            <p:nvPr/>
          </p:nvSpPr>
          <p:spPr bwMode="auto">
            <a:xfrm>
              <a:off x="8259631" y="2811464"/>
              <a:ext cx="1110281"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5</a:t>
              </a:r>
            </a:p>
          </p:txBody>
        </p:sp>
        <p:sp>
          <p:nvSpPr>
            <p:cNvPr id="8" name="TextBox 40"/>
            <p:cNvSpPr txBox="1"/>
            <p:nvPr/>
          </p:nvSpPr>
          <p:spPr>
            <a:xfrm>
              <a:off x="8243889" y="4895851"/>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9" name="TextBox 41"/>
            <p:cNvSpPr txBox="1">
              <a:spLocks noChangeArrowheads="1"/>
            </p:cNvSpPr>
            <p:nvPr/>
          </p:nvSpPr>
          <p:spPr bwMode="auto">
            <a:xfrm>
              <a:off x="8115300" y="5346700"/>
              <a:ext cx="1047663" cy="926699"/>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p:txBody>
        </p:sp>
      </p:grpSp>
      <p:grpSp>
        <p:nvGrpSpPr>
          <p:cNvPr id="12" name="组合 11"/>
          <p:cNvGrpSpPr/>
          <p:nvPr/>
        </p:nvGrpSpPr>
        <p:grpSpPr bwMode="auto">
          <a:xfrm>
            <a:off x="5100642" y="1645331"/>
            <a:ext cx="1484105" cy="2780919"/>
            <a:chOff x="6294438" y="2216150"/>
            <a:chExt cx="1870075" cy="3893287"/>
          </a:xfrm>
        </p:grpSpPr>
        <p:cxnSp>
          <p:nvCxnSpPr>
            <p:cNvPr id="13" name="直接箭头连接符 12"/>
            <p:cNvCxnSpPr/>
            <p:nvPr/>
          </p:nvCxnSpPr>
          <p:spPr>
            <a:xfrm rot="5400000">
              <a:off x="6321425" y="4425950"/>
              <a:ext cx="1882775" cy="3175"/>
            </a:xfrm>
            <a:prstGeom prst="straightConnector1">
              <a:avLst/>
            </a:prstGeom>
            <a:ln w="60325">
              <a:solidFill>
                <a:schemeClr val="bg1">
                  <a:lumMod val="85000"/>
                </a:schemeClr>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4" name="组合 11"/>
            <p:cNvGrpSpPr/>
            <p:nvPr/>
          </p:nvGrpSpPr>
          <p:grpSpPr bwMode="auto">
            <a:xfrm>
              <a:off x="6294438" y="2216150"/>
              <a:ext cx="1870075" cy="1557338"/>
              <a:chOff x="4866723" y="2093239"/>
              <a:chExt cx="1483835" cy="1483835"/>
            </a:xfrm>
          </p:grpSpPr>
          <p:sp>
            <p:nvSpPr>
              <p:cNvPr id="17" name="圆角矩形 16"/>
              <p:cNvSpPr/>
              <p:nvPr/>
            </p:nvSpPr>
            <p:spPr>
              <a:xfrm rot="18900000">
                <a:off x="4866723" y="2093239"/>
                <a:ext cx="1483835" cy="1483834"/>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圆角矩形 17"/>
              <p:cNvSpPr/>
              <p:nvPr/>
            </p:nvSpPr>
            <p:spPr>
              <a:xfrm rot="18900000">
                <a:off x="4992685" y="2220295"/>
                <a:ext cx="1231911" cy="1229722"/>
              </a:xfrm>
              <a:prstGeom prst="roundRect">
                <a:avLst/>
              </a:prstGeom>
              <a:solidFill>
                <a:schemeClr val="bg1">
                  <a:lumMod val="85000"/>
                </a:schemeClr>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15" name="TextBox 32"/>
            <p:cNvSpPr txBox="1">
              <a:spLocks noChangeArrowheads="1"/>
            </p:cNvSpPr>
            <p:nvPr/>
          </p:nvSpPr>
          <p:spPr bwMode="auto">
            <a:xfrm>
              <a:off x="6807868" y="2811464"/>
              <a:ext cx="1110281"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4</a:t>
              </a:r>
            </a:p>
          </p:txBody>
        </p:sp>
        <p:sp>
          <p:nvSpPr>
            <p:cNvPr id="16" name="TextBox 42"/>
            <p:cNvSpPr txBox="1"/>
            <p:nvPr/>
          </p:nvSpPr>
          <p:spPr>
            <a:xfrm>
              <a:off x="6823075" y="5570536"/>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bwMode="auto">
          <a:xfrm>
            <a:off x="3911342" y="1645331"/>
            <a:ext cx="1482844" cy="2898035"/>
            <a:chOff x="4795838" y="2216150"/>
            <a:chExt cx="1868487" cy="4057249"/>
          </a:xfrm>
        </p:grpSpPr>
        <p:cxnSp>
          <p:nvCxnSpPr>
            <p:cNvPr id="20" name="直接箭头连接符 19"/>
            <p:cNvCxnSpPr/>
            <p:nvPr/>
          </p:nvCxnSpPr>
          <p:spPr>
            <a:xfrm rot="5400000">
              <a:off x="5098256" y="4088606"/>
              <a:ext cx="1209675" cy="1588"/>
            </a:xfrm>
            <a:prstGeom prst="straightConnector1">
              <a:avLst/>
            </a:prstGeom>
            <a:ln w="60325">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1" name="组合 14"/>
            <p:cNvGrpSpPr/>
            <p:nvPr/>
          </p:nvGrpSpPr>
          <p:grpSpPr bwMode="auto">
            <a:xfrm>
              <a:off x="4795838" y="2216150"/>
              <a:ext cx="1868487" cy="1557338"/>
              <a:chOff x="3676417" y="2093239"/>
              <a:chExt cx="1483835" cy="1483835"/>
            </a:xfrm>
          </p:grpSpPr>
          <p:sp>
            <p:nvSpPr>
              <p:cNvPr id="25" name="圆角矩形 24"/>
              <p:cNvSpPr/>
              <p:nvPr/>
            </p:nvSpPr>
            <p:spPr>
              <a:xfrm rot="18900000">
                <a:off x="3676417" y="2093239"/>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26" name="圆角矩形 25"/>
              <p:cNvSpPr/>
              <p:nvPr/>
            </p:nvSpPr>
            <p:spPr>
              <a:xfrm rot="18900000">
                <a:off x="3802486" y="2220295"/>
                <a:ext cx="1231696"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22" name="TextBox 31"/>
            <p:cNvSpPr txBox="1">
              <a:spLocks noChangeArrowheads="1"/>
            </p:cNvSpPr>
            <p:nvPr/>
          </p:nvSpPr>
          <p:spPr bwMode="auto">
            <a:xfrm>
              <a:off x="5265373" y="2811464"/>
              <a:ext cx="1110282"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3</a:t>
              </a:r>
            </a:p>
          </p:txBody>
        </p:sp>
        <p:sp>
          <p:nvSpPr>
            <p:cNvPr id="23" name="TextBox 38"/>
            <p:cNvSpPr txBox="1"/>
            <p:nvPr/>
          </p:nvSpPr>
          <p:spPr>
            <a:xfrm>
              <a:off x="5264151" y="4895851"/>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24" name="TextBox 39"/>
            <p:cNvSpPr txBox="1">
              <a:spLocks noChangeArrowheads="1"/>
            </p:cNvSpPr>
            <p:nvPr/>
          </p:nvSpPr>
          <p:spPr bwMode="auto">
            <a:xfrm>
              <a:off x="5133975" y="5346700"/>
              <a:ext cx="1047664" cy="926699"/>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p:txBody>
        </p:sp>
      </p:grpSp>
      <p:grpSp>
        <p:nvGrpSpPr>
          <p:cNvPr id="27" name="组合 26"/>
          <p:cNvGrpSpPr/>
          <p:nvPr/>
        </p:nvGrpSpPr>
        <p:grpSpPr bwMode="auto">
          <a:xfrm>
            <a:off x="2753538" y="1645331"/>
            <a:ext cx="1484105" cy="2780919"/>
            <a:chOff x="3336925" y="2216150"/>
            <a:chExt cx="1870075" cy="3893287"/>
          </a:xfrm>
        </p:grpSpPr>
        <p:cxnSp>
          <p:nvCxnSpPr>
            <p:cNvPr id="28" name="直接箭头连接符 27"/>
            <p:cNvCxnSpPr/>
            <p:nvPr/>
          </p:nvCxnSpPr>
          <p:spPr>
            <a:xfrm rot="5400000">
              <a:off x="3341688" y="4427537"/>
              <a:ext cx="1881188" cy="1587"/>
            </a:xfrm>
            <a:prstGeom prst="straightConnector1">
              <a:avLst/>
            </a:prstGeom>
            <a:ln w="60325">
              <a:solidFill>
                <a:srgbClr val="C00000"/>
              </a:solidFill>
              <a:tailEnd type="ova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9" name="组合 17"/>
            <p:cNvGrpSpPr/>
            <p:nvPr/>
          </p:nvGrpSpPr>
          <p:grpSpPr bwMode="auto">
            <a:xfrm>
              <a:off x="3336925" y="2216150"/>
              <a:ext cx="1870075" cy="1557338"/>
              <a:chOff x="2519650" y="2096826"/>
              <a:chExt cx="1483835" cy="1483835"/>
            </a:xfrm>
          </p:grpSpPr>
          <p:sp>
            <p:nvSpPr>
              <p:cNvPr id="32" name="圆角矩形 31"/>
              <p:cNvSpPr/>
              <p:nvPr/>
            </p:nvSpPr>
            <p:spPr>
              <a:xfrm rot="18900000">
                <a:off x="2519650" y="2096826"/>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3" name="圆角矩形 32"/>
              <p:cNvSpPr/>
              <p:nvPr/>
            </p:nvSpPr>
            <p:spPr>
              <a:xfrm rot="18900000">
                <a:off x="2645612" y="2223882"/>
                <a:ext cx="1231911"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0" name="TextBox 30"/>
            <p:cNvSpPr txBox="1">
              <a:spLocks noChangeArrowheads="1"/>
            </p:cNvSpPr>
            <p:nvPr/>
          </p:nvSpPr>
          <p:spPr bwMode="auto">
            <a:xfrm>
              <a:off x="3813612" y="2811464"/>
              <a:ext cx="1110281"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2</a:t>
              </a:r>
            </a:p>
          </p:txBody>
        </p:sp>
        <p:sp>
          <p:nvSpPr>
            <p:cNvPr id="31" name="TextBox 36"/>
            <p:cNvSpPr txBox="1"/>
            <p:nvPr/>
          </p:nvSpPr>
          <p:spPr>
            <a:xfrm>
              <a:off x="3841750" y="5570536"/>
              <a:ext cx="853754" cy="538901"/>
            </a:xfrm>
            <a:prstGeom prst="rect">
              <a:avLst/>
            </a:prstGeom>
            <a:noFill/>
          </p:spPr>
          <p:txBody>
            <a:bodyPr wrap="none" lIns="106896" tIns="53443" rIns="106896" bIns="5344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34" name="组合 33"/>
          <p:cNvGrpSpPr/>
          <p:nvPr/>
        </p:nvGrpSpPr>
        <p:grpSpPr bwMode="auto">
          <a:xfrm>
            <a:off x="1619672" y="1645331"/>
            <a:ext cx="1484105" cy="2898035"/>
            <a:chOff x="1908175" y="2216150"/>
            <a:chExt cx="1870075" cy="4057249"/>
          </a:xfrm>
        </p:grpSpPr>
        <p:cxnSp>
          <p:nvCxnSpPr>
            <p:cNvPr id="35" name="直接箭头连接符 34"/>
            <p:cNvCxnSpPr/>
            <p:nvPr/>
          </p:nvCxnSpPr>
          <p:spPr>
            <a:xfrm rot="5400000">
              <a:off x="2247106" y="4088606"/>
              <a:ext cx="1209675" cy="1588"/>
            </a:xfrm>
            <a:prstGeom prst="straightConnector1">
              <a:avLst/>
            </a:prstGeom>
            <a:ln>
              <a:solidFill>
                <a:srgbClr val="C00000"/>
              </a:solidFill>
              <a:tailEnd type="oval"/>
            </a:ln>
          </p:spPr>
          <p:style>
            <a:lnRef idx="2">
              <a:schemeClr val="accent2"/>
            </a:lnRef>
            <a:fillRef idx="0">
              <a:schemeClr val="accent2"/>
            </a:fillRef>
            <a:effectRef idx="1">
              <a:schemeClr val="accent2"/>
            </a:effectRef>
            <a:fontRef idx="minor">
              <a:schemeClr val="tx1"/>
            </a:fontRef>
          </p:style>
        </p:cxnSp>
        <p:grpSp>
          <p:nvGrpSpPr>
            <p:cNvPr id="36" name="组合 20"/>
            <p:cNvGrpSpPr/>
            <p:nvPr/>
          </p:nvGrpSpPr>
          <p:grpSpPr bwMode="auto">
            <a:xfrm>
              <a:off x="1908175" y="2216150"/>
              <a:ext cx="1870075" cy="1557337"/>
              <a:chOff x="1385833" y="2096826"/>
              <a:chExt cx="1483835" cy="1483834"/>
            </a:xfrm>
          </p:grpSpPr>
          <p:sp>
            <p:nvSpPr>
              <p:cNvPr id="41" name="圆角矩形 40"/>
              <p:cNvSpPr/>
              <p:nvPr/>
            </p:nvSpPr>
            <p:spPr>
              <a:xfrm rot="18900000">
                <a:off x="1385833" y="2096826"/>
                <a:ext cx="1483835" cy="1483834"/>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2" name="圆角矩形 41"/>
              <p:cNvSpPr/>
              <p:nvPr/>
            </p:nvSpPr>
            <p:spPr>
              <a:xfrm rot="18900000">
                <a:off x="1511795" y="2223883"/>
                <a:ext cx="1231911" cy="1229722"/>
              </a:xfrm>
              <a:prstGeom prst="roundRect">
                <a:avLst/>
              </a:prstGeom>
              <a:solidFill>
                <a:srgbClr val="C00000"/>
              </a:solid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7" name="TextBox 28"/>
            <p:cNvSpPr txBox="1">
              <a:spLocks noChangeArrowheads="1"/>
            </p:cNvSpPr>
            <p:nvPr/>
          </p:nvSpPr>
          <p:spPr bwMode="auto">
            <a:xfrm>
              <a:off x="2322513" y="2646363"/>
              <a:ext cx="1110281"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r>
                <a:rPr kumimoji="0" lang="en-US" altLang="zh-CN" sz="1800" b="0"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 1</a:t>
              </a:r>
            </a:p>
          </p:txBody>
        </p:sp>
        <p:sp>
          <p:nvSpPr>
            <p:cNvPr id="38" name="TextBox 29"/>
            <p:cNvSpPr txBox="1">
              <a:spLocks noChangeArrowheads="1"/>
            </p:cNvSpPr>
            <p:nvPr/>
          </p:nvSpPr>
          <p:spPr bwMode="auto">
            <a:xfrm>
              <a:off x="2065338" y="3003549"/>
              <a:ext cx="1435483" cy="409634"/>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点击添加文本</a:t>
              </a:r>
            </a:p>
          </p:txBody>
        </p:sp>
        <p:sp>
          <p:nvSpPr>
            <p:cNvPr id="39" name="TextBox 34"/>
            <p:cNvSpPr txBox="1">
              <a:spLocks noChangeArrowheads="1"/>
            </p:cNvSpPr>
            <p:nvPr/>
          </p:nvSpPr>
          <p:spPr bwMode="auto">
            <a:xfrm>
              <a:off x="2413000" y="4895850"/>
              <a:ext cx="853754" cy="538901"/>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8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40" name="TextBox 35"/>
            <p:cNvSpPr txBox="1">
              <a:spLocks noChangeArrowheads="1"/>
            </p:cNvSpPr>
            <p:nvPr/>
          </p:nvSpPr>
          <p:spPr bwMode="auto">
            <a:xfrm>
              <a:off x="2282825" y="5346700"/>
              <a:ext cx="1047663" cy="926699"/>
            </a:xfrm>
            <a:prstGeom prst="rect">
              <a:avLst/>
            </a:prstGeom>
            <a:noFill/>
            <a:ln w="9525">
              <a:noFill/>
              <a:miter lim="800000"/>
            </a:ln>
          </p:spPr>
          <p:txBody>
            <a:bodyPr wrap="none" lIns="106896" tIns="53443" rIns="106896" bIns="53443">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endParaRPr kumimoji="0" lang="en-US" altLang="zh-CN"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rPr>
                <a:t>添加文本</a:t>
              </a: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750"/>
                                        <p:tgtEl>
                                          <p:spTgt spid="27"/>
                                        </p:tgtEl>
                                      </p:cBhvr>
                                    </p:animEffect>
                                  </p:childTnLst>
                                </p:cTn>
                              </p:par>
                              <p:par>
                                <p:cTn id="14" presetID="10" presetClass="entr" presetSubtype="0" fill="hold" nodeType="withEffect">
                                  <p:stCondLst>
                                    <p:cond delay="25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750"/>
                                        <p:tgtEl>
                                          <p:spTgt spid="19"/>
                                        </p:tgtEl>
                                      </p:cBhvr>
                                    </p:animEffect>
                                  </p:childTnLst>
                                </p:cTn>
                              </p:par>
                              <p:par>
                                <p:cTn id="17" presetID="10" presetClass="entr" presetSubtype="0" fill="hold" nodeType="withEffect">
                                  <p:stCondLst>
                                    <p:cond delay="5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par>
                                <p:cTn id="20" presetID="10" presetClass="entr" presetSubtype="0" fill="hold" nodeType="withEffect">
                                  <p:stCondLst>
                                    <p:cond delay="75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71192" y="4011910"/>
            <a:ext cx="1392872" cy="504056"/>
            <a:chOff x="1907704" y="4797152"/>
            <a:chExt cx="1392872" cy="504056"/>
          </a:xfrm>
        </p:grpSpPr>
        <p:sp>
          <p:nvSpPr>
            <p:cNvPr id="5" name="右箭头 4"/>
            <p:cNvSpPr/>
            <p:nvPr/>
          </p:nvSpPr>
          <p:spPr>
            <a:xfrm>
              <a:off x="1907704" y="4797152"/>
              <a:ext cx="1392872"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5"/>
            <p:cNvSpPr/>
            <p:nvPr/>
          </p:nvSpPr>
          <p:spPr>
            <a:xfrm>
              <a:off x="1966694" y="4912593"/>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点击添加文本</a:t>
              </a:r>
            </a:p>
          </p:txBody>
        </p:sp>
      </p:grpSp>
      <p:cxnSp>
        <p:nvCxnSpPr>
          <p:cNvPr id="7" name="直接连接符 6"/>
          <p:cNvCxnSpPr/>
          <p:nvPr/>
        </p:nvCxnSpPr>
        <p:spPr>
          <a:xfrm flipH="1">
            <a:off x="3671392" y="4112493"/>
            <a:ext cx="50400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491932" y="2390863"/>
            <a:ext cx="2056898" cy="504056"/>
            <a:chOff x="528444" y="3176105"/>
            <a:chExt cx="2056898" cy="504056"/>
          </a:xfrm>
        </p:grpSpPr>
        <p:sp>
          <p:nvSpPr>
            <p:cNvPr id="9" name="右箭头 8"/>
            <p:cNvSpPr/>
            <p:nvPr/>
          </p:nvSpPr>
          <p:spPr>
            <a:xfrm rot="18900000">
              <a:off x="528444" y="3176105"/>
              <a:ext cx="2056898"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TextBox 9"/>
            <p:cNvSpPr txBox="1"/>
            <p:nvPr/>
          </p:nvSpPr>
          <p:spPr>
            <a:xfrm rot="18900000">
              <a:off x="1171686" y="3186084"/>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$45,752</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1" name="组合 10"/>
          <p:cNvGrpSpPr/>
          <p:nvPr/>
        </p:nvGrpSpPr>
        <p:grpSpPr>
          <a:xfrm>
            <a:off x="2210006" y="1727457"/>
            <a:ext cx="2788562" cy="845431"/>
            <a:chOff x="2246518" y="2512699"/>
            <a:chExt cx="2788562" cy="845431"/>
          </a:xfrm>
        </p:grpSpPr>
        <p:sp>
          <p:nvSpPr>
            <p:cNvPr id="12" name="右箭头 11"/>
            <p:cNvSpPr/>
            <p:nvPr/>
          </p:nvSpPr>
          <p:spPr>
            <a:xfrm rot="18900000">
              <a:off x="2246518" y="2854074"/>
              <a:ext cx="2788562"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TextBox 12"/>
            <p:cNvSpPr txBox="1"/>
            <p:nvPr/>
          </p:nvSpPr>
          <p:spPr>
            <a:xfrm rot="18900000">
              <a:off x="3611364" y="2512699"/>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$78,752</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4" name="组合 13"/>
          <p:cNvGrpSpPr/>
          <p:nvPr/>
        </p:nvGrpSpPr>
        <p:grpSpPr>
          <a:xfrm>
            <a:off x="4477752" y="1740033"/>
            <a:ext cx="3017614" cy="780160"/>
            <a:chOff x="4514264" y="2525275"/>
            <a:chExt cx="3017614" cy="780160"/>
          </a:xfrm>
        </p:grpSpPr>
        <p:sp>
          <p:nvSpPr>
            <p:cNvPr id="15" name="右箭头 14"/>
            <p:cNvSpPr/>
            <p:nvPr/>
          </p:nvSpPr>
          <p:spPr>
            <a:xfrm rot="18900000">
              <a:off x="4514264" y="2801379"/>
              <a:ext cx="3017614" cy="504056"/>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TextBox 15"/>
            <p:cNvSpPr txBox="1"/>
            <p:nvPr/>
          </p:nvSpPr>
          <p:spPr>
            <a:xfrm rot="18900000">
              <a:off x="5946477" y="2525275"/>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$85,752</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17" name="组合 16"/>
          <p:cNvGrpSpPr/>
          <p:nvPr/>
        </p:nvGrpSpPr>
        <p:grpSpPr>
          <a:xfrm>
            <a:off x="291400" y="2517561"/>
            <a:ext cx="1499716" cy="504056"/>
            <a:chOff x="327912" y="3302803"/>
            <a:chExt cx="1499716" cy="504056"/>
          </a:xfrm>
        </p:grpSpPr>
        <p:sp>
          <p:nvSpPr>
            <p:cNvPr id="18" name="右箭头 17"/>
            <p:cNvSpPr/>
            <p:nvPr/>
          </p:nvSpPr>
          <p:spPr>
            <a:xfrm rot="18900000">
              <a:off x="327912" y="3302803"/>
              <a:ext cx="1499716"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TextBox 18"/>
            <p:cNvSpPr txBox="1"/>
            <p:nvPr/>
          </p:nvSpPr>
          <p:spPr>
            <a:xfrm rot="18900000">
              <a:off x="614672" y="3414714"/>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$32,564</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20" name="组合 19"/>
          <p:cNvGrpSpPr/>
          <p:nvPr/>
        </p:nvGrpSpPr>
        <p:grpSpPr>
          <a:xfrm>
            <a:off x="7164288" y="1491630"/>
            <a:ext cx="1368152" cy="1512168"/>
            <a:chOff x="7452320" y="2276872"/>
            <a:chExt cx="1368152" cy="1512168"/>
          </a:xfrm>
        </p:grpSpPr>
        <p:sp>
          <p:nvSpPr>
            <p:cNvPr id="21" name="矩形 20"/>
            <p:cNvSpPr/>
            <p:nvPr/>
          </p:nvSpPr>
          <p:spPr>
            <a:xfrm>
              <a:off x="7452320" y="2276872"/>
              <a:ext cx="1368152" cy="151216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cxnSp>
          <p:nvCxnSpPr>
            <p:cNvPr id="22" name="直接连接符 21"/>
            <p:cNvCxnSpPr/>
            <p:nvPr/>
          </p:nvCxnSpPr>
          <p:spPr>
            <a:xfrm>
              <a:off x="7668344" y="3032956"/>
              <a:ext cx="107956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614447" y="2420888"/>
              <a:ext cx="106875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lumMod val="95000"/>
                      <a:lumOff val="5000"/>
                    </a:prstClr>
                  </a:solidFill>
                  <a:effectLst/>
                  <a:uLnTx/>
                  <a:uFillTx/>
                  <a:latin typeface="Impact" panose="020B0806030902050204" pitchFamily="34" charset="0"/>
                  <a:ea typeface="微软雅黑" panose="020B0503020204020204" pitchFamily="34" charset="-122"/>
                  <a:cs typeface="+mn-cs"/>
                </a:rPr>
                <a:t>67</a:t>
              </a:r>
              <a:r>
                <a:rPr kumimoji="0" lang="zh-CN" altLang="en-US" sz="1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亿人民币</a:t>
              </a:r>
              <a:endParaRPr kumimoji="0" lang="en-US" altLang="zh-CN" sz="1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总销售额</a:t>
              </a:r>
              <a:endParaRPr kumimoji="0" lang="en-US" altLang="zh-CN" sz="14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endParaRPr>
            </a:p>
          </p:txBody>
        </p:sp>
        <p:sp>
          <p:nvSpPr>
            <p:cNvPr id="24" name="TextBox 23"/>
            <p:cNvSpPr txBox="1"/>
            <p:nvPr/>
          </p:nvSpPr>
          <p:spPr>
            <a:xfrm>
              <a:off x="7631012" y="3140968"/>
              <a:ext cx="1082349"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black">
                      <a:lumMod val="95000"/>
                      <a:lumOff val="5000"/>
                    </a:prstClr>
                  </a:solidFill>
                  <a:effectLst/>
                  <a:uLnTx/>
                  <a:uFillTx/>
                  <a:latin typeface="Impact" panose="020B0806030902050204" pitchFamily="34" charset="0"/>
                  <a:ea typeface="微软雅黑" panose="020B0503020204020204" pitchFamily="34" charset="-122"/>
                  <a:cs typeface="+mn-cs"/>
                </a:rPr>
                <a:t>72</a:t>
              </a:r>
              <a:r>
                <a:rPr kumimoji="0" lang="zh-CN" altLang="en-US" sz="1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rPr>
                <a:t>亿人民币</a:t>
              </a:r>
              <a:endParaRPr kumimoji="0" lang="en-US" altLang="zh-CN" sz="1400" b="1" i="0" u="none" strike="noStrike" kern="1200" cap="none" spc="0" normalizeH="0" baseline="0" noProof="0" dirty="0">
                <a:ln>
                  <a:noFill/>
                </a:ln>
                <a:solidFill>
                  <a:prstClr val="black">
                    <a:lumMod val="95000"/>
                    <a:lumOff val="5000"/>
                  </a:prst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实际销售额</a:t>
              </a:r>
              <a:endParaRPr kumimoji="0" lang="en-US" altLang="zh-CN" sz="14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组合 24"/>
          <p:cNvGrpSpPr/>
          <p:nvPr/>
        </p:nvGrpSpPr>
        <p:grpSpPr>
          <a:xfrm>
            <a:off x="262296" y="4011910"/>
            <a:ext cx="1392872" cy="504056"/>
            <a:chOff x="298808" y="4797152"/>
            <a:chExt cx="1392872" cy="504056"/>
          </a:xfrm>
        </p:grpSpPr>
        <p:sp>
          <p:nvSpPr>
            <p:cNvPr id="26" name="右箭头 25"/>
            <p:cNvSpPr/>
            <p:nvPr/>
          </p:nvSpPr>
          <p:spPr>
            <a:xfrm>
              <a:off x="298808" y="4797152"/>
              <a:ext cx="1392872"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p:cNvSpPr/>
            <p:nvPr/>
          </p:nvSpPr>
          <p:spPr>
            <a:xfrm>
              <a:off x="361628" y="4911898"/>
              <a:ext cx="110799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点击添加文本</a:t>
              </a:r>
            </a:p>
          </p:txBody>
        </p:sp>
      </p:grpSp>
      <p:sp>
        <p:nvSpPr>
          <p:cNvPr id="28" name="TextBox 27"/>
          <p:cNvSpPr txBox="1"/>
          <p:nvPr/>
        </p:nvSpPr>
        <p:spPr>
          <a:xfrm>
            <a:off x="350545" y="3492996"/>
            <a:ext cx="8963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2015</a:t>
            </a:r>
            <a:r>
              <a:rPr kumimoji="0" lang="zh-CN" altLang="en-US"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年</a:t>
            </a:r>
          </a:p>
        </p:txBody>
      </p:sp>
      <p:sp>
        <p:nvSpPr>
          <p:cNvPr id="29" name="TextBox 28"/>
          <p:cNvSpPr txBox="1"/>
          <p:nvPr/>
        </p:nvSpPr>
        <p:spPr>
          <a:xfrm>
            <a:off x="2125137" y="3511080"/>
            <a:ext cx="8963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2016</a:t>
            </a:r>
            <a:r>
              <a:rPr kumimoji="0" lang="zh-CN" altLang="en-US"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年</a:t>
            </a:r>
          </a:p>
        </p:txBody>
      </p:sp>
      <p:sp>
        <p:nvSpPr>
          <p:cNvPr id="30" name="TextBox 29"/>
          <p:cNvSpPr txBox="1"/>
          <p:nvPr/>
        </p:nvSpPr>
        <p:spPr>
          <a:xfrm>
            <a:off x="4456825" y="3540313"/>
            <a:ext cx="8963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2017</a:t>
            </a:r>
            <a:r>
              <a:rPr kumimoji="0" lang="zh-CN" altLang="en-US" sz="1600" b="1" i="0" u="none" strike="noStrike" kern="120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mn-cs"/>
              </a:rPr>
              <a:t>年</a:t>
            </a:r>
          </a:p>
        </p:txBody>
      </p:sp>
      <p:sp>
        <p:nvSpPr>
          <p:cNvPr id="31" name="矩形 30"/>
          <p:cNvSpPr/>
          <p:nvPr/>
        </p:nvSpPr>
        <p:spPr>
          <a:xfrm>
            <a:off x="3647113" y="4155926"/>
            <a:ext cx="4572000" cy="313932"/>
          </a:xfrm>
          <a:prstGeom prst="rect">
            <a:avLst/>
          </a:prstGeom>
        </p:spPr>
        <p:txBody>
          <a:bodyPr>
            <a:spAutoFit/>
          </a:bodyPr>
          <a:lstStyle/>
          <a:p>
            <a:pPr marL="171450" marR="0" lvl="0" indent="-171450" algn="l" defTabSz="914400" rtl="0" eaLnBrk="1" fontAlgn="base" latinLnBrk="0" hangingPunct="1">
              <a:lnSpc>
                <a:spcPct val="120000"/>
              </a:lnSpc>
              <a:spcBef>
                <a:spcPct val="0"/>
              </a:spcBef>
              <a:spcAft>
                <a:spcPct val="0"/>
              </a:spcAft>
              <a:buClr>
                <a:srgbClr val="14B066"/>
              </a:buClr>
              <a:buSzTx/>
              <a:buFont typeface="Arial" panose="020B0604020202020204" pitchFamily="34" charset="0"/>
              <a:buChar char="•"/>
              <a:defRPr/>
            </a:pPr>
            <a:r>
              <a:rPr kumimoji="0" lang="zh-CN" altLang="en-US" sz="1200" b="1" i="0" u="none" strike="noStrike" kern="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单击此处添加文本 </a:t>
            </a:r>
            <a:r>
              <a:rPr kumimoji="0" lang="zh-CN" altLang="en-US" sz="1200" b="1" i="0" u="none" strike="noStrike" kern="0" cap="none" spc="0" normalizeH="0" baseline="0" noProof="0" dirty="0">
                <a:ln>
                  <a:noFill/>
                </a:ln>
                <a:solidFill>
                  <a:srgbClr val="CB1717"/>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单击此处添加文本 </a:t>
            </a:r>
            <a:r>
              <a:rPr kumimoji="0" lang="zh-CN" altLang="en-US" sz="1200" b="1" i="0" u="none" strike="noStrike" kern="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单击此处添加文本</a:t>
            </a:r>
            <a:endParaRPr kumimoji="0" lang="en-US" altLang="zh-CN" sz="1200" b="1" i="0" u="none" strike="noStrike" kern="0" cap="none" spc="0" normalizeH="0" baseline="0" noProof="0" dirty="0">
              <a:ln>
                <a:noFill/>
              </a:ln>
              <a:solidFill>
                <a:srgbClr val="736B55"/>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2" name="组合 31"/>
          <p:cNvGrpSpPr/>
          <p:nvPr/>
        </p:nvGrpSpPr>
        <p:grpSpPr>
          <a:xfrm>
            <a:off x="1954954" y="2353217"/>
            <a:ext cx="1958532" cy="537313"/>
            <a:chOff x="1991466" y="3138459"/>
            <a:chExt cx="1958532" cy="537313"/>
          </a:xfrm>
        </p:grpSpPr>
        <p:sp>
          <p:nvSpPr>
            <p:cNvPr id="33" name="右箭头 32"/>
            <p:cNvSpPr/>
            <p:nvPr/>
          </p:nvSpPr>
          <p:spPr>
            <a:xfrm rot="18900000">
              <a:off x="1991466" y="3171716"/>
              <a:ext cx="1958532"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TextBox 33"/>
            <p:cNvSpPr txBox="1"/>
            <p:nvPr/>
          </p:nvSpPr>
          <p:spPr>
            <a:xfrm rot="18900000">
              <a:off x="2678521" y="3138459"/>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$66,564</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35" name="组合 34"/>
          <p:cNvGrpSpPr/>
          <p:nvPr/>
        </p:nvGrpSpPr>
        <p:grpSpPr>
          <a:xfrm>
            <a:off x="4138033" y="1749588"/>
            <a:ext cx="2956085" cy="788662"/>
            <a:chOff x="4174545" y="2534830"/>
            <a:chExt cx="2956085" cy="788662"/>
          </a:xfrm>
        </p:grpSpPr>
        <p:sp>
          <p:nvSpPr>
            <p:cNvPr id="36" name="右箭头 35"/>
            <p:cNvSpPr/>
            <p:nvPr/>
          </p:nvSpPr>
          <p:spPr>
            <a:xfrm rot="18900000">
              <a:off x="4174545" y="2819436"/>
              <a:ext cx="2956085"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TextBox 36"/>
            <p:cNvSpPr txBox="1"/>
            <p:nvPr/>
          </p:nvSpPr>
          <p:spPr>
            <a:xfrm rot="18900000">
              <a:off x="5608538" y="2534830"/>
              <a:ext cx="86113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$80,564</a:t>
              </a:r>
              <a:endParaRPr kumimoji="0" lang="zh-CN" altLang="en-US" sz="16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sp>
        <p:nvSpPr>
          <p:cNvPr id="38" name="矩形 37"/>
          <p:cNvSpPr/>
          <p:nvPr/>
        </p:nvSpPr>
        <p:spPr>
          <a:xfrm>
            <a:off x="-36512" y="3176389"/>
            <a:ext cx="9152012" cy="288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25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38"/>
                                        </p:tgtEl>
                                        <p:attrNameLst>
                                          <p:attrName>style.visibility</p:attrName>
                                        </p:attrNameLst>
                                      </p:cBhvr>
                                      <p:to>
                                        <p:strVal val="visible"/>
                                      </p:to>
                                    </p:set>
                                    <p:animEffect transition="in" filter="wipe(left)">
                                      <p:cBhvr>
                                        <p:cTn id="10" dur="500"/>
                                        <p:tgtEl>
                                          <p:spTgt spid="38"/>
                                        </p:tgtEl>
                                      </p:cBhvr>
                                    </p:animEffect>
                                  </p:childTnLst>
                                </p:cTn>
                              </p:par>
                            </p:childTnLst>
                          </p:cTn>
                        </p:par>
                        <p:par>
                          <p:cTn id="11" fill="hold">
                            <p:stCondLst>
                              <p:cond delay="750"/>
                            </p:stCondLst>
                            <p:childTnLst>
                              <p:par>
                                <p:cTn id="12" presetID="2" presetClass="entr" presetSubtype="1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0-#ppt_w/2"/>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1250"/>
                            </p:stCondLst>
                            <p:childTnLst>
                              <p:par>
                                <p:cTn id="17" presetID="2" presetClass="entr" presetSubtype="12"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14" presetClass="entr" presetSubtype="10" fill="hold" grpId="0" nodeType="withEffect">
                                  <p:stCondLst>
                                    <p:cond delay="250"/>
                                  </p:stCondLst>
                                  <p:childTnLst>
                                    <p:set>
                                      <p:cBhvr>
                                        <p:cTn id="22" dur="1" fill="hold">
                                          <p:stCondLst>
                                            <p:cond delay="0"/>
                                          </p:stCondLst>
                                        </p:cTn>
                                        <p:tgtEl>
                                          <p:spTgt spid="29"/>
                                        </p:tgtEl>
                                        <p:attrNameLst>
                                          <p:attrName>style.visibility</p:attrName>
                                        </p:attrNameLst>
                                      </p:cBhvr>
                                      <p:to>
                                        <p:strVal val="visible"/>
                                      </p:to>
                                    </p:set>
                                    <p:animEffect transition="in" filter="randombar(horizontal)">
                                      <p:cBhvr>
                                        <p:cTn id="23" dur="500"/>
                                        <p:tgtEl>
                                          <p:spTgt spid="29"/>
                                        </p:tgtEl>
                                      </p:cBhvr>
                                    </p:animEffect>
                                  </p:childTnLst>
                                </p:cTn>
                              </p:par>
                            </p:childTnLst>
                          </p:cTn>
                        </p:par>
                        <p:par>
                          <p:cTn id="24" fill="hold">
                            <p:stCondLst>
                              <p:cond delay="1750"/>
                            </p:stCondLst>
                            <p:childTnLst>
                              <p:par>
                                <p:cTn id="25" presetID="2" presetClass="entr" presetSubtype="12"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2250"/>
                            </p:stCondLst>
                            <p:childTnLst>
                              <p:par>
                                <p:cTn id="30" presetID="2" presetClass="entr" presetSubtype="12"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0-#ppt_w/2"/>
                                          </p:val>
                                        </p:tav>
                                        <p:tav tm="100000">
                                          <p:val>
                                            <p:strVal val="#ppt_x"/>
                                          </p:val>
                                        </p:tav>
                                      </p:tavLst>
                                    </p:anim>
                                    <p:anim calcmode="lin" valueType="num">
                                      <p:cBhvr additive="base">
                                        <p:cTn id="33" dur="500" fill="hold"/>
                                        <p:tgtEl>
                                          <p:spTgt spid="32"/>
                                        </p:tgtEl>
                                        <p:attrNameLst>
                                          <p:attrName>ppt_y</p:attrName>
                                        </p:attrNameLst>
                                      </p:cBhvr>
                                      <p:tavLst>
                                        <p:tav tm="0">
                                          <p:val>
                                            <p:strVal val="1+#ppt_h/2"/>
                                          </p:val>
                                        </p:tav>
                                        <p:tav tm="100000">
                                          <p:val>
                                            <p:strVal val="#ppt_y"/>
                                          </p:val>
                                        </p:tav>
                                      </p:tavLst>
                                    </p:anim>
                                  </p:childTnLst>
                                </p:cTn>
                              </p:par>
                              <p:par>
                                <p:cTn id="34" presetID="14" presetClass="entr" presetSubtype="10" fill="hold" grpId="0" nodeType="withEffect">
                                  <p:stCondLst>
                                    <p:cond delay="250"/>
                                  </p:stCondLst>
                                  <p:childTnLst>
                                    <p:set>
                                      <p:cBhvr>
                                        <p:cTn id="35" dur="1" fill="hold">
                                          <p:stCondLst>
                                            <p:cond delay="0"/>
                                          </p:stCondLst>
                                        </p:cTn>
                                        <p:tgtEl>
                                          <p:spTgt spid="30"/>
                                        </p:tgtEl>
                                        <p:attrNameLst>
                                          <p:attrName>style.visibility</p:attrName>
                                        </p:attrNameLst>
                                      </p:cBhvr>
                                      <p:to>
                                        <p:strVal val="visible"/>
                                      </p:to>
                                    </p:set>
                                    <p:animEffect transition="in" filter="randombar(horizontal)">
                                      <p:cBhvr>
                                        <p:cTn id="36" dur="500"/>
                                        <p:tgtEl>
                                          <p:spTgt spid="30"/>
                                        </p:tgtEl>
                                      </p:cBhvr>
                                    </p:animEffect>
                                  </p:childTnLst>
                                </p:cTn>
                              </p:par>
                            </p:childTnLst>
                          </p:cTn>
                        </p:par>
                        <p:par>
                          <p:cTn id="37" fill="hold">
                            <p:stCondLst>
                              <p:cond delay="2750"/>
                            </p:stCondLst>
                            <p:childTnLst>
                              <p:par>
                                <p:cTn id="38" presetID="2" presetClass="entr" presetSubtype="12"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par>
                          <p:cTn id="42" fill="hold">
                            <p:stCondLst>
                              <p:cond delay="3250"/>
                            </p:stCondLst>
                            <p:childTnLst>
                              <p:par>
                                <p:cTn id="43" presetID="2" presetClass="entr" presetSubtype="12"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additive="base">
                                        <p:cTn id="45" dur="500" fill="hold"/>
                                        <p:tgtEl>
                                          <p:spTgt spid="35"/>
                                        </p:tgtEl>
                                        <p:attrNameLst>
                                          <p:attrName>ppt_x</p:attrName>
                                        </p:attrNameLst>
                                      </p:cBhvr>
                                      <p:tavLst>
                                        <p:tav tm="0">
                                          <p:val>
                                            <p:strVal val="0-#ppt_w/2"/>
                                          </p:val>
                                        </p:tav>
                                        <p:tav tm="100000">
                                          <p:val>
                                            <p:strVal val="#ppt_x"/>
                                          </p:val>
                                        </p:tav>
                                      </p:tavLst>
                                    </p:anim>
                                    <p:anim calcmode="lin" valueType="num">
                                      <p:cBhvr additive="base">
                                        <p:cTn id="46" dur="500" fill="hold"/>
                                        <p:tgtEl>
                                          <p:spTgt spid="35"/>
                                        </p:tgtEl>
                                        <p:attrNameLst>
                                          <p:attrName>ppt_y</p:attrName>
                                        </p:attrNameLst>
                                      </p:cBhvr>
                                      <p:tavLst>
                                        <p:tav tm="0">
                                          <p:val>
                                            <p:strVal val="1+#ppt_h/2"/>
                                          </p:val>
                                        </p:tav>
                                        <p:tav tm="100000">
                                          <p:val>
                                            <p:strVal val="#ppt_y"/>
                                          </p:val>
                                        </p:tav>
                                      </p:tavLst>
                                    </p:anim>
                                  </p:childTnLst>
                                </p:cTn>
                              </p:par>
                            </p:childTnLst>
                          </p:cTn>
                        </p:par>
                        <p:par>
                          <p:cTn id="47" fill="hold">
                            <p:stCondLst>
                              <p:cond delay="3750"/>
                            </p:stCondLst>
                            <p:childTnLst>
                              <p:par>
                                <p:cTn id="48" presetID="49" presetClass="entr" presetSubtype="0" decel="10000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style.rotation</p:attrName>
                                        </p:attrNameLst>
                                      </p:cBhvr>
                                      <p:tavLst>
                                        <p:tav tm="0">
                                          <p:val>
                                            <p:fltVal val="360"/>
                                          </p:val>
                                        </p:tav>
                                        <p:tav tm="100000">
                                          <p:val>
                                            <p:fltVal val="0"/>
                                          </p:val>
                                        </p:tav>
                                      </p:tavLst>
                                    </p:anim>
                                    <p:animEffect transition="in" filter="fade">
                                      <p:cBhvr>
                                        <p:cTn id="53" dur="500"/>
                                        <p:tgtEl>
                                          <p:spTgt spid="20"/>
                                        </p:tgtEl>
                                      </p:cBhvr>
                                    </p:animEffect>
                                  </p:childTnLst>
                                </p:cTn>
                              </p:par>
                            </p:childTnLst>
                          </p:cTn>
                        </p:par>
                        <p:par>
                          <p:cTn id="54" fill="hold">
                            <p:stCondLst>
                              <p:cond delay="4250"/>
                            </p:stCondLst>
                            <p:childTnLst>
                              <p:par>
                                <p:cTn id="55" presetID="2" presetClass="entr" presetSubtype="8"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4750"/>
                            </p:stCondLst>
                            <p:childTnLst>
                              <p:par>
                                <p:cTn id="60" presetID="2" presetClass="entr" presetSubtype="8"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0-#ppt_w/2"/>
                                          </p:val>
                                        </p:tav>
                                        <p:tav tm="100000">
                                          <p:val>
                                            <p:strVal val="#ppt_x"/>
                                          </p:val>
                                        </p:tav>
                                      </p:tavLst>
                                    </p:anim>
                                    <p:anim calcmode="lin" valueType="num">
                                      <p:cBhvr additive="base">
                                        <p:cTn id="63" dur="500" fill="hold"/>
                                        <p:tgtEl>
                                          <p:spTgt spid="4"/>
                                        </p:tgtEl>
                                        <p:attrNameLst>
                                          <p:attrName>ppt_y</p:attrName>
                                        </p:attrNameLst>
                                      </p:cBhvr>
                                      <p:tavLst>
                                        <p:tav tm="0">
                                          <p:val>
                                            <p:strVal val="#ppt_y"/>
                                          </p:val>
                                        </p:tav>
                                        <p:tav tm="100000">
                                          <p:val>
                                            <p:strVal val="#ppt_y"/>
                                          </p:val>
                                        </p:tav>
                                      </p:tavLst>
                                    </p:anim>
                                  </p:childTnLst>
                                </p:cTn>
                              </p:par>
                              <p:par>
                                <p:cTn id="64" presetID="22" presetClass="entr" presetSubtype="8" fill="hold" nodeType="withEffect">
                                  <p:stCondLst>
                                    <p:cond delay="25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par>
                          <p:cTn id="67" fill="hold">
                            <p:stCondLst>
                              <p:cond delay="5250"/>
                            </p:stCondLst>
                            <p:childTnLst>
                              <p:par>
                                <p:cTn id="68" presetID="53" presetClass="entr" presetSubtype="16" fill="hold" grpId="0" nodeType="afterEffect">
                                  <p:stCondLst>
                                    <p:cond delay="0"/>
                                  </p:stCondLst>
                                  <p:iterate type="lt">
                                    <p:tmPct val="10000"/>
                                  </p:iterate>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Effect transition="in" filter="fade">
                                      <p:cBhvr>
                                        <p:cTn id="7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35832"/>
            <a:ext cx="9144000" cy="2307668"/>
          </a:xfrm>
          <a:prstGeom prst="rect">
            <a:avLst/>
          </a:prstGeom>
        </p:spPr>
      </p:pic>
      <p:sp>
        <p:nvSpPr>
          <p:cNvPr id="4" name="文本框 3"/>
          <p:cNvSpPr txBox="1"/>
          <p:nvPr/>
        </p:nvSpPr>
        <p:spPr>
          <a:xfrm>
            <a:off x="1511300" y="1286272"/>
            <a:ext cx="6139373"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THANK</a:t>
            </a:r>
            <a:r>
              <a:rPr kumimoji="0" lang="en-US" altLang="zh-CN" sz="4400" b="1" i="0" u="none" strike="noStrike" kern="1200" cap="none" spc="0" normalizeH="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YOU</a:t>
            </a:r>
            <a:endParaRPr kumimoji="0" lang="zh-CN" altLang="en-US" sz="4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5" name="文本框 4"/>
          <p:cNvSpPr txBox="1"/>
          <p:nvPr/>
        </p:nvSpPr>
        <p:spPr>
          <a:xfrm>
            <a:off x="2712045" y="647125"/>
            <a:ext cx="3375025" cy="58356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C00000"/>
                </a:solidFill>
                <a:effectLst/>
                <a:uLnTx/>
                <a:uFillTx/>
                <a:latin typeface="Calibri" panose="020F0502020204030204"/>
                <a:ea typeface="等线" panose="02010600030101010101" charset="-122"/>
                <a:cs typeface="+mn-cs"/>
              </a:rPr>
              <a:t>202XPOWERPOINT</a:t>
            </a:r>
            <a:endParaRPr kumimoji="0" lang="zh-CN" altLang="en-US" sz="3200" b="1" i="0" u="none" strike="noStrike" kern="1200" cap="none" spc="0" normalizeH="0" baseline="0" noProof="0" dirty="0">
              <a:ln>
                <a:noFill/>
              </a:ln>
              <a:solidFill>
                <a:srgbClr val="C00000"/>
              </a:solidFill>
              <a:effectLst/>
              <a:uLnTx/>
              <a:uFillTx/>
              <a:latin typeface="Calibri" panose="020F0502020204030204"/>
              <a:ea typeface="等线" panose="02010600030101010101" charset="-122"/>
              <a:cs typeface="+mn-cs"/>
            </a:endParaRPr>
          </a:p>
        </p:txBody>
      </p:sp>
      <p:sp>
        <p:nvSpPr>
          <p:cNvPr id="6" name="文本框 5"/>
          <p:cNvSpPr txBox="1"/>
          <p:nvPr/>
        </p:nvSpPr>
        <p:spPr>
          <a:xfrm>
            <a:off x="2425214" y="2110085"/>
            <a:ext cx="4630691" cy="461665"/>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汇报人：</a:t>
            </a:r>
            <a:r>
              <a:rPr kumimoji="0" lang="en-US" altLang="zh-CN"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xiazaii   </a:t>
            </a:r>
            <a:r>
              <a:rPr kumimoji="0" lang="zh-CN" altLang="en-US"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时间：</a:t>
            </a:r>
            <a:r>
              <a:rPr kumimoji="0" lang="en-US" altLang="zh-CN"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XX</a:t>
            </a:r>
            <a:r>
              <a:rPr kumimoji="0" lang="zh-CN" altLang="en-US"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年</a:t>
            </a:r>
            <a:r>
              <a:rPr kumimoji="0" lang="en-US" altLang="zh-CN"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XX</a:t>
            </a:r>
            <a:r>
              <a:rPr kumimoji="0" lang="zh-CN" altLang="en-US" sz="2400" b="1" i="0" u="none" strike="noStrike" kern="1200" cap="none" spc="0" normalizeH="0" baseline="0" noProof="0">
                <a:ln>
                  <a:noFill/>
                </a:ln>
                <a:solidFill>
                  <a:srgbClr val="C00000"/>
                </a:solidFill>
                <a:effectLst/>
                <a:uLnTx/>
                <a:uFillTx/>
                <a:latin typeface="Calibri" panose="020F0502020204030204"/>
                <a:ea typeface="等线" panose="02010600030101010101" charset="-122"/>
                <a:cs typeface="+mn-cs"/>
              </a:rPr>
              <a:t>月</a:t>
            </a:r>
            <a:endParaRPr kumimoji="0" lang="en-US" altLang="zh-CN" sz="2400" b="1" i="0" u="none" strike="noStrike" kern="1200" cap="none" spc="0" normalizeH="0" baseline="0" noProof="0" dirty="0">
              <a:ln>
                <a:noFill/>
              </a:ln>
              <a:solidFill>
                <a:srgbClr val="C00000"/>
              </a:solidFill>
              <a:effectLst/>
              <a:uLnTx/>
              <a:uFillTx/>
              <a:latin typeface="Calibri" panose="020F0502020204030204"/>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childTnLst>
                          </p:cTn>
                        </p:par>
                        <p:par>
                          <p:cTn id="14" fill="hold">
                            <p:stCondLst>
                              <p:cond delay="2000"/>
                            </p:stCondLst>
                            <p:childTnLst>
                              <p:par>
                                <p:cTn id="15" presetID="23" presetClass="entr" presetSubtype="32" fill="hold" grpId="0" nodeType="afterEffect">
                                  <p:stCondLst>
                                    <p:cond delay="0"/>
                                  </p:stCondLst>
                                  <p:iterate type="lt">
                                    <p:tmPct val="14000"/>
                                  </p:iterate>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4*#ppt_w"/>
                                          </p:val>
                                        </p:tav>
                                        <p:tav tm="100000">
                                          <p:val>
                                            <p:strVal val="#ppt_w"/>
                                          </p:val>
                                        </p:tav>
                                      </p:tavLst>
                                    </p:anim>
                                    <p:anim calcmode="lin" valueType="num">
                                      <p:cBhvr>
                                        <p:cTn id="18" dur="500" fill="hold"/>
                                        <p:tgtEl>
                                          <p:spTgt spid="4"/>
                                        </p:tgtEl>
                                        <p:attrNameLst>
                                          <p:attrName>ppt_h</p:attrName>
                                        </p:attrNameLst>
                                      </p:cBhvr>
                                      <p:tavLst>
                                        <p:tav tm="0">
                                          <p:val>
                                            <p:strVal val="4*#ppt_h"/>
                                          </p:val>
                                        </p:tav>
                                        <p:tav tm="100000">
                                          <p:val>
                                            <p:strVal val="#ppt_h"/>
                                          </p:val>
                                        </p:tav>
                                      </p:tavLst>
                                    </p:anim>
                                  </p:childTnLst>
                                </p:cTn>
                              </p:par>
                            </p:childTnLst>
                          </p:cTn>
                        </p:par>
                        <p:par>
                          <p:cTn id="19" fill="hold">
                            <p:stCondLst>
                              <p:cond delay="2159"/>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latin typeface="微软雅黑" panose="020B0503020204020204" pitchFamily="34" charset="-122"/>
                <a:ea typeface="微软雅黑" panose="020B0503020204020204" pitchFamily="34" charset="-122"/>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latin typeface="Times New Roman" panose="02020603050405020304"/>
                <a:ea typeface="幼圆" panose="02010509060101010101" charset="-122"/>
              </a:rPr>
              <a:t>1</a:t>
            </a:r>
            <a:endParaRPr lang="zh-CN" altLang="en-US" sz="5400" b="1" kern="0" dirty="0">
              <a:solidFill>
                <a:srgbClr val="FFFFFF"/>
              </a:solidFill>
              <a:latin typeface="Times New Roman" panose="02020603050405020304"/>
              <a:ea typeface="幼圆" panose="020105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接连接符 47"/>
          <p:cNvCxnSpPr/>
          <p:nvPr/>
        </p:nvCxnSpPr>
        <p:spPr>
          <a:xfrm>
            <a:off x="4517993" y="1524514"/>
            <a:ext cx="0" cy="288032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4211959" y="1168009"/>
            <a:ext cx="612068" cy="612068"/>
            <a:chOff x="3714631" y="870654"/>
            <a:chExt cx="612068" cy="612068"/>
          </a:xfrm>
        </p:grpSpPr>
        <p:sp>
          <p:nvSpPr>
            <p:cNvPr id="50" name="椭圆 49"/>
            <p:cNvSpPr/>
            <p:nvPr/>
          </p:nvSpPr>
          <p:spPr>
            <a:xfrm>
              <a:off x="3714631" y="870654"/>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1" name="TextBox 50"/>
            <p:cNvSpPr txBox="1"/>
            <p:nvPr/>
          </p:nvSpPr>
          <p:spPr>
            <a:xfrm>
              <a:off x="3783260" y="1022799"/>
              <a:ext cx="474809"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7</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52" name="组合 51"/>
          <p:cNvGrpSpPr/>
          <p:nvPr/>
        </p:nvGrpSpPr>
        <p:grpSpPr>
          <a:xfrm>
            <a:off x="4211959" y="2128116"/>
            <a:ext cx="612068" cy="612068"/>
            <a:chOff x="3707904" y="1851670"/>
            <a:chExt cx="612068" cy="612068"/>
          </a:xfrm>
        </p:grpSpPr>
        <p:sp>
          <p:nvSpPr>
            <p:cNvPr id="53" name="椭圆 52"/>
            <p:cNvSpPr/>
            <p:nvPr/>
          </p:nvSpPr>
          <p:spPr>
            <a:xfrm>
              <a:off x="3707904" y="1851670"/>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TextBox 53"/>
            <p:cNvSpPr txBox="1"/>
            <p:nvPr/>
          </p:nvSpPr>
          <p:spPr>
            <a:xfrm>
              <a:off x="3776532" y="2003815"/>
              <a:ext cx="4748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55" name="组合 54"/>
          <p:cNvGrpSpPr/>
          <p:nvPr/>
        </p:nvGrpSpPr>
        <p:grpSpPr>
          <a:xfrm>
            <a:off x="4211959" y="3088223"/>
            <a:ext cx="612068" cy="612068"/>
            <a:chOff x="3701177" y="2832686"/>
            <a:chExt cx="612068" cy="612068"/>
          </a:xfrm>
        </p:grpSpPr>
        <p:sp>
          <p:nvSpPr>
            <p:cNvPr id="56" name="椭圆 55"/>
            <p:cNvSpPr/>
            <p:nvPr/>
          </p:nvSpPr>
          <p:spPr>
            <a:xfrm>
              <a:off x="3701177" y="2832686"/>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7" name="TextBox 56"/>
            <p:cNvSpPr txBox="1"/>
            <p:nvPr/>
          </p:nvSpPr>
          <p:spPr>
            <a:xfrm>
              <a:off x="3769805" y="2984831"/>
              <a:ext cx="474810"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9</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grpSp>
        <p:nvGrpSpPr>
          <p:cNvPr id="58" name="组合 57"/>
          <p:cNvGrpSpPr/>
          <p:nvPr/>
        </p:nvGrpSpPr>
        <p:grpSpPr>
          <a:xfrm>
            <a:off x="4211959" y="4048329"/>
            <a:ext cx="612068" cy="612068"/>
            <a:chOff x="3694450" y="3813702"/>
            <a:chExt cx="612068" cy="612068"/>
          </a:xfrm>
        </p:grpSpPr>
        <p:sp>
          <p:nvSpPr>
            <p:cNvPr id="59" name="椭圆 58"/>
            <p:cNvSpPr/>
            <p:nvPr/>
          </p:nvSpPr>
          <p:spPr>
            <a:xfrm>
              <a:off x="3694450" y="3813702"/>
              <a:ext cx="612068" cy="6120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0" name="TextBox 59"/>
            <p:cNvSpPr txBox="1"/>
            <p:nvPr/>
          </p:nvSpPr>
          <p:spPr>
            <a:xfrm>
              <a:off x="3707774" y="3965847"/>
              <a:ext cx="58541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10</a:t>
              </a:r>
              <a:r>
                <a:rPr kumimoji="0" lang="zh-CN" altLang="en-US" sz="1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月</a:t>
              </a:r>
            </a:p>
          </p:txBody>
        </p:sp>
      </p:grpSp>
      <p:sp>
        <p:nvSpPr>
          <p:cNvPr id="61" name="矩形 60"/>
          <p:cNvSpPr/>
          <p:nvPr/>
        </p:nvSpPr>
        <p:spPr>
          <a:xfrm>
            <a:off x="4968043" y="1089450"/>
            <a:ext cx="29163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3" name="TextBox 62"/>
          <p:cNvSpPr txBox="1"/>
          <p:nvPr/>
        </p:nvSpPr>
        <p:spPr>
          <a:xfrm>
            <a:off x="4968043" y="1411743"/>
            <a:ext cx="2916324" cy="511935"/>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1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64" name="矩形 63"/>
          <p:cNvSpPr/>
          <p:nvPr/>
        </p:nvSpPr>
        <p:spPr>
          <a:xfrm>
            <a:off x="4968043" y="2962866"/>
            <a:ext cx="2916325"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5" name="TextBox 64"/>
          <p:cNvSpPr txBox="1"/>
          <p:nvPr/>
        </p:nvSpPr>
        <p:spPr>
          <a:xfrm>
            <a:off x="4968043" y="3285159"/>
            <a:ext cx="2916324" cy="550087"/>
          </a:xfrm>
          <a:prstGeom prst="rect">
            <a:avLst/>
          </a:prstGeom>
          <a:noFill/>
        </p:spPr>
        <p:txBody>
          <a:bodyPr wrap="square" rtlCol="0">
            <a:spAutoFit/>
          </a:bodyPr>
          <a:lstStyle/>
          <a:p>
            <a:pPr marL="0" marR="0" lvl="0" indent="0" algn="l" defTabSz="914400" rtl="0" eaLnBrk="1" fontAlgn="auto" latinLnBrk="0" hangingPunct="1">
              <a:lnSpc>
                <a:spcPct val="130000"/>
              </a:lnSpc>
              <a:spcBef>
                <a:spcPts val="60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66" name="矩形 65"/>
          <p:cNvSpPr/>
          <p:nvPr/>
        </p:nvSpPr>
        <p:spPr>
          <a:xfrm>
            <a:off x="1115615" y="2067733"/>
            <a:ext cx="2916325"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7" name="TextBox 66"/>
          <p:cNvSpPr txBox="1"/>
          <p:nvPr/>
        </p:nvSpPr>
        <p:spPr>
          <a:xfrm>
            <a:off x="1115615" y="2390026"/>
            <a:ext cx="2916324" cy="550087"/>
          </a:xfrm>
          <a:prstGeom prst="rect">
            <a:avLst/>
          </a:prstGeom>
          <a:noFill/>
        </p:spPr>
        <p:txBody>
          <a:bodyPr wrap="square" rtlCol="0">
            <a:spAutoFit/>
          </a:bodyPr>
          <a:lstStyle/>
          <a:p>
            <a:pPr marL="0" marR="0" lvl="0" indent="0" algn="r" defTabSz="914400" rtl="0" eaLnBrk="1" fontAlgn="auto" latinLnBrk="0" hangingPunct="1">
              <a:lnSpc>
                <a:spcPct val="130000"/>
              </a:lnSpc>
              <a:spcBef>
                <a:spcPts val="60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
        <p:nvSpPr>
          <p:cNvPr id="68" name="矩形 67"/>
          <p:cNvSpPr/>
          <p:nvPr/>
        </p:nvSpPr>
        <p:spPr>
          <a:xfrm>
            <a:off x="1115615" y="3970602"/>
            <a:ext cx="2916325" cy="307777"/>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点击添加文字说明</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69" name="TextBox 68"/>
          <p:cNvSpPr txBox="1"/>
          <p:nvPr/>
        </p:nvSpPr>
        <p:spPr>
          <a:xfrm>
            <a:off x="1115615" y="4292895"/>
            <a:ext cx="2916324" cy="550087"/>
          </a:xfrm>
          <a:prstGeom prst="rect">
            <a:avLst/>
          </a:prstGeom>
          <a:noFill/>
        </p:spPr>
        <p:txBody>
          <a:bodyPr wrap="square" rtlCol="0">
            <a:spAutoFit/>
          </a:bodyPr>
          <a:lstStyle/>
          <a:p>
            <a:pPr marL="0" marR="0" lvl="0" indent="0" algn="r" defTabSz="914400" rtl="0" eaLnBrk="1" fontAlgn="auto" latinLnBrk="0" hangingPunct="1">
              <a:lnSpc>
                <a:spcPct val="130000"/>
              </a:lnSpc>
              <a:spcBef>
                <a:spcPts val="600"/>
              </a:spcBef>
              <a:spcAft>
                <a:spcPts val="0"/>
              </a:spcAft>
              <a:buClrTx/>
              <a:buSzTx/>
              <a:buFontTx/>
              <a:buNone/>
              <a:defRPr/>
            </a:pPr>
            <a:r>
              <a:rPr kumimoji="0" lang="zh-CN" altLang="en-US" sz="1200" b="0" i="0" u="none" strike="noStrike" kern="1200" cap="none" spc="0" normalizeH="0" baseline="0" noProof="0" dirty="0">
                <a:ln>
                  <a:noFill/>
                </a:ln>
                <a:solidFill>
                  <a:prstClr val="black">
                    <a:lumMod val="65000"/>
                    <a:lumOff val="35000"/>
                  </a:prstClr>
                </a:solidFill>
                <a:effectLst/>
                <a:uLnTx/>
                <a:uFillTx/>
                <a:latin typeface="Calibri" panose="020F0502020204030204"/>
                <a:ea typeface="宋体" panose="02010600030101010101" pitchFamily="2" charset="-122"/>
                <a:cs typeface="+mn-cs"/>
              </a:rPr>
              <a:t>点击此处添加文本内容点击此处添加文本内容点击此处添加文本内容</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6000"/>
                                        <p:tgtEl>
                                          <p:spTgt spid="48"/>
                                        </p:tgtEl>
                                      </p:cBhvr>
                                    </p:animEffect>
                                  </p:childTnLst>
                                </p:cTn>
                              </p:par>
                              <p:par>
                                <p:cTn id="8" presetID="23" presetClass="entr" presetSubtype="288" fill="hold" nodeType="withEffect">
                                  <p:stCondLst>
                                    <p:cond delay="25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strVal val="4/3*#ppt_w"/>
                                          </p:val>
                                        </p:tav>
                                        <p:tav tm="100000">
                                          <p:val>
                                            <p:strVal val="#ppt_w"/>
                                          </p:val>
                                        </p:tav>
                                      </p:tavLst>
                                    </p:anim>
                                    <p:anim calcmode="lin" valueType="num">
                                      <p:cBhvr>
                                        <p:cTn id="11" dur="500" fill="hold"/>
                                        <p:tgtEl>
                                          <p:spTgt spid="49"/>
                                        </p:tgtEl>
                                        <p:attrNameLst>
                                          <p:attrName>ppt_h</p:attrName>
                                        </p:attrNameLst>
                                      </p:cBhvr>
                                      <p:tavLst>
                                        <p:tav tm="0">
                                          <p:val>
                                            <p:strVal val="4/3*#ppt_h"/>
                                          </p:val>
                                        </p:tav>
                                        <p:tav tm="100000">
                                          <p:val>
                                            <p:strVal val="#ppt_h"/>
                                          </p:val>
                                        </p:tav>
                                      </p:tavLst>
                                    </p:anim>
                                  </p:childTnLst>
                                </p:cTn>
                              </p:par>
                              <p:par>
                                <p:cTn id="12" presetID="17" presetClass="entr" presetSubtype="1" fill="hold" grpId="0" nodeType="withEffect">
                                  <p:stCondLst>
                                    <p:cond delay="750"/>
                                  </p:stCondLst>
                                  <p:iterate type="lt">
                                    <p:tmPct val="10000"/>
                                  </p:iterate>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ppt_x</p:attrName>
                                        </p:attrNameLst>
                                      </p:cBhvr>
                                      <p:tavLst>
                                        <p:tav tm="0">
                                          <p:val>
                                            <p:strVal val="#ppt_x"/>
                                          </p:val>
                                        </p:tav>
                                        <p:tav tm="100000">
                                          <p:val>
                                            <p:strVal val="#ppt_x"/>
                                          </p:val>
                                        </p:tav>
                                      </p:tavLst>
                                    </p:anim>
                                    <p:anim calcmode="lin" valueType="num">
                                      <p:cBhvr>
                                        <p:cTn id="15" dur="500" fill="hold"/>
                                        <p:tgtEl>
                                          <p:spTgt spid="61"/>
                                        </p:tgtEl>
                                        <p:attrNameLst>
                                          <p:attrName>ppt_y</p:attrName>
                                        </p:attrNameLst>
                                      </p:cBhvr>
                                      <p:tavLst>
                                        <p:tav tm="0">
                                          <p:val>
                                            <p:strVal val="#ppt_y-#ppt_h/2"/>
                                          </p:val>
                                        </p:tav>
                                        <p:tav tm="100000">
                                          <p:val>
                                            <p:strVal val="#ppt_y"/>
                                          </p:val>
                                        </p:tav>
                                      </p:tavLst>
                                    </p:anim>
                                    <p:anim calcmode="lin" valueType="num">
                                      <p:cBhvr>
                                        <p:cTn id="16" dur="500" fill="hold"/>
                                        <p:tgtEl>
                                          <p:spTgt spid="61"/>
                                        </p:tgtEl>
                                        <p:attrNameLst>
                                          <p:attrName>ppt_w</p:attrName>
                                        </p:attrNameLst>
                                      </p:cBhvr>
                                      <p:tavLst>
                                        <p:tav tm="0">
                                          <p:val>
                                            <p:strVal val="#ppt_w"/>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childTnLst>
                                </p:cTn>
                              </p:par>
                              <p:par>
                                <p:cTn id="18" presetID="10" presetClass="entr" presetSubtype="0" fill="hold" grpId="0" nodeType="withEffect">
                                  <p:stCondLst>
                                    <p:cond delay="150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23" presetClass="entr" presetSubtype="288" fill="hold" nodeType="withEffect">
                                  <p:stCondLst>
                                    <p:cond delay="150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strVal val="4/3*#ppt_w"/>
                                          </p:val>
                                        </p:tav>
                                        <p:tav tm="100000">
                                          <p:val>
                                            <p:strVal val="#ppt_w"/>
                                          </p:val>
                                        </p:tav>
                                      </p:tavLst>
                                    </p:anim>
                                    <p:anim calcmode="lin" valueType="num">
                                      <p:cBhvr>
                                        <p:cTn id="24" dur="500" fill="hold"/>
                                        <p:tgtEl>
                                          <p:spTgt spid="52"/>
                                        </p:tgtEl>
                                        <p:attrNameLst>
                                          <p:attrName>ppt_h</p:attrName>
                                        </p:attrNameLst>
                                      </p:cBhvr>
                                      <p:tavLst>
                                        <p:tav tm="0">
                                          <p:val>
                                            <p:strVal val="4/3*#ppt_h"/>
                                          </p:val>
                                        </p:tav>
                                        <p:tav tm="100000">
                                          <p:val>
                                            <p:strVal val="#ppt_h"/>
                                          </p:val>
                                        </p:tav>
                                      </p:tavLst>
                                    </p:anim>
                                  </p:childTnLst>
                                </p:cTn>
                              </p:par>
                              <p:par>
                                <p:cTn id="25" presetID="17" presetClass="entr" presetSubtype="1" fill="hold" grpId="0" nodeType="withEffect">
                                  <p:stCondLst>
                                    <p:cond delay="2000"/>
                                  </p:stCondLst>
                                  <p:iterate type="lt">
                                    <p:tmPct val="10000"/>
                                  </p:iterate>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ppt_x</p:attrName>
                                        </p:attrNameLst>
                                      </p:cBhvr>
                                      <p:tavLst>
                                        <p:tav tm="0">
                                          <p:val>
                                            <p:strVal val="#ppt_x"/>
                                          </p:val>
                                        </p:tav>
                                        <p:tav tm="100000">
                                          <p:val>
                                            <p:strVal val="#ppt_x"/>
                                          </p:val>
                                        </p:tav>
                                      </p:tavLst>
                                    </p:anim>
                                    <p:anim calcmode="lin" valueType="num">
                                      <p:cBhvr>
                                        <p:cTn id="28" dur="500" fill="hold"/>
                                        <p:tgtEl>
                                          <p:spTgt spid="66"/>
                                        </p:tgtEl>
                                        <p:attrNameLst>
                                          <p:attrName>ppt_y</p:attrName>
                                        </p:attrNameLst>
                                      </p:cBhvr>
                                      <p:tavLst>
                                        <p:tav tm="0">
                                          <p:val>
                                            <p:strVal val="#ppt_y-#ppt_h/2"/>
                                          </p:val>
                                        </p:tav>
                                        <p:tav tm="100000">
                                          <p:val>
                                            <p:strVal val="#ppt_y"/>
                                          </p:val>
                                        </p:tav>
                                      </p:tavLst>
                                    </p:anim>
                                    <p:anim calcmode="lin" valueType="num">
                                      <p:cBhvr>
                                        <p:cTn id="29" dur="500" fill="hold"/>
                                        <p:tgtEl>
                                          <p:spTgt spid="66"/>
                                        </p:tgtEl>
                                        <p:attrNameLst>
                                          <p:attrName>ppt_w</p:attrName>
                                        </p:attrNameLst>
                                      </p:cBhvr>
                                      <p:tavLst>
                                        <p:tav tm="0">
                                          <p:val>
                                            <p:strVal val="#ppt_w"/>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childTnLst>
                                </p:cTn>
                              </p:par>
                              <p:par>
                                <p:cTn id="31" presetID="10" presetClass="entr" presetSubtype="0" fill="hold" grpId="0" nodeType="withEffect">
                                  <p:stCondLst>
                                    <p:cond delay="275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par>
                                <p:cTn id="34" presetID="23" presetClass="entr" presetSubtype="288" fill="hold" nodeType="withEffect">
                                  <p:stCondLst>
                                    <p:cond delay="275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strVal val="4/3*#ppt_w"/>
                                          </p:val>
                                        </p:tav>
                                        <p:tav tm="100000">
                                          <p:val>
                                            <p:strVal val="#ppt_w"/>
                                          </p:val>
                                        </p:tav>
                                      </p:tavLst>
                                    </p:anim>
                                    <p:anim calcmode="lin" valueType="num">
                                      <p:cBhvr>
                                        <p:cTn id="37" dur="500" fill="hold"/>
                                        <p:tgtEl>
                                          <p:spTgt spid="55"/>
                                        </p:tgtEl>
                                        <p:attrNameLst>
                                          <p:attrName>ppt_h</p:attrName>
                                        </p:attrNameLst>
                                      </p:cBhvr>
                                      <p:tavLst>
                                        <p:tav tm="0">
                                          <p:val>
                                            <p:strVal val="4/3*#ppt_h"/>
                                          </p:val>
                                        </p:tav>
                                        <p:tav tm="100000">
                                          <p:val>
                                            <p:strVal val="#ppt_h"/>
                                          </p:val>
                                        </p:tav>
                                      </p:tavLst>
                                    </p:anim>
                                  </p:childTnLst>
                                </p:cTn>
                              </p:par>
                              <p:par>
                                <p:cTn id="38" presetID="17" presetClass="entr" presetSubtype="1" fill="hold" grpId="0" nodeType="withEffect">
                                  <p:stCondLst>
                                    <p:cond delay="3250"/>
                                  </p:stCondLst>
                                  <p:iterate type="lt">
                                    <p:tmPct val="10000"/>
                                  </p:iterate>
                                  <p:childTnLst>
                                    <p:set>
                                      <p:cBhvr>
                                        <p:cTn id="39" dur="1" fill="hold">
                                          <p:stCondLst>
                                            <p:cond delay="0"/>
                                          </p:stCondLst>
                                        </p:cTn>
                                        <p:tgtEl>
                                          <p:spTgt spid="64"/>
                                        </p:tgtEl>
                                        <p:attrNameLst>
                                          <p:attrName>style.visibility</p:attrName>
                                        </p:attrNameLst>
                                      </p:cBhvr>
                                      <p:to>
                                        <p:strVal val="visible"/>
                                      </p:to>
                                    </p:set>
                                    <p:anim calcmode="lin" valueType="num">
                                      <p:cBhvr>
                                        <p:cTn id="40" dur="500" fill="hold"/>
                                        <p:tgtEl>
                                          <p:spTgt spid="64"/>
                                        </p:tgtEl>
                                        <p:attrNameLst>
                                          <p:attrName>ppt_x</p:attrName>
                                        </p:attrNameLst>
                                      </p:cBhvr>
                                      <p:tavLst>
                                        <p:tav tm="0">
                                          <p:val>
                                            <p:strVal val="#ppt_x"/>
                                          </p:val>
                                        </p:tav>
                                        <p:tav tm="100000">
                                          <p:val>
                                            <p:strVal val="#ppt_x"/>
                                          </p:val>
                                        </p:tav>
                                      </p:tavLst>
                                    </p:anim>
                                    <p:anim calcmode="lin" valueType="num">
                                      <p:cBhvr>
                                        <p:cTn id="41" dur="500" fill="hold"/>
                                        <p:tgtEl>
                                          <p:spTgt spid="64"/>
                                        </p:tgtEl>
                                        <p:attrNameLst>
                                          <p:attrName>ppt_y</p:attrName>
                                        </p:attrNameLst>
                                      </p:cBhvr>
                                      <p:tavLst>
                                        <p:tav tm="0">
                                          <p:val>
                                            <p:strVal val="#ppt_y-#ppt_h/2"/>
                                          </p:val>
                                        </p:tav>
                                        <p:tav tm="100000">
                                          <p:val>
                                            <p:strVal val="#ppt_y"/>
                                          </p:val>
                                        </p:tav>
                                      </p:tavLst>
                                    </p:anim>
                                    <p:anim calcmode="lin" valueType="num">
                                      <p:cBhvr>
                                        <p:cTn id="42" dur="500" fill="hold"/>
                                        <p:tgtEl>
                                          <p:spTgt spid="64"/>
                                        </p:tgtEl>
                                        <p:attrNameLst>
                                          <p:attrName>ppt_w</p:attrName>
                                        </p:attrNameLst>
                                      </p:cBhvr>
                                      <p:tavLst>
                                        <p:tav tm="0">
                                          <p:val>
                                            <p:strVal val="#ppt_w"/>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childTnLst>
                                </p:cTn>
                              </p:par>
                              <p:par>
                                <p:cTn id="44" presetID="10" presetClass="entr" presetSubtype="0" fill="hold" grpId="0" nodeType="withEffect">
                                  <p:stCondLst>
                                    <p:cond delay="400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23" presetClass="entr" presetSubtype="288" fill="hold" nodeType="withEffect">
                                  <p:stCondLst>
                                    <p:cond delay="400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strVal val="4/3*#ppt_w"/>
                                          </p:val>
                                        </p:tav>
                                        <p:tav tm="100000">
                                          <p:val>
                                            <p:strVal val="#ppt_w"/>
                                          </p:val>
                                        </p:tav>
                                      </p:tavLst>
                                    </p:anim>
                                    <p:anim calcmode="lin" valueType="num">
                                      <p:cBhvr>
                                        <p:cTn id="50" dur="500" fill="hold"/>
                                        <p:tgtEl>
                                          <p:spTgt spid="58"/>
                                        </p:tgtEl>
                                        <p:attrNameLst>
                                          <p:attrName>ppt_h</p:attrName>
                                        </p:attrNameLst>
                                      </p:cBhvr>
                                      <p:tavLst>
                                        <p:tav tm="0">
                                          <p:val>
                                            <p:strVal val="4/3*#ppt_h"/>
                                          </p:val>
                                        </p:tav>
                                        <p:tav tm="100000">
                                          <p:val>
                                            <p:strVal val="#ppt_h"/>
                                          </p:val>
                                        </p:tav>
                                      </p:tavLst>
                                    </p:anim>
                                  </p:childTnLst>
                                </p:cTn>
                              </p:par>
                              <p:par>
                                <p:cTn id="51" presetID="17" presetClass="entr" presetSubtype="1" fill="hold" grpId="0" nodeType="withEffect">
                                  <p:stCondLst>
                                    <p:cond delay="4500"/>
                                  </p:stCondLst>
                                  <p:iterate type="lt">
                                    <p:tmPct val="10000"/>
                                  </p:iterate>
                                  <p:childTnLst>
                                    <p:set>
                                      <p:cBhvr>
                                        <p:cTn id="52" dur="1" fill="hold">
                                          <p:stCondLst>
                                            <p:cond delay="0"/>
                                          </p:stCondLst>
                                        </p:cTn>
                                        <p:tgtEl>
                                          <p:spTgt spid="68"/>
                                        </p:tgtEl>
                                        <p:attrNameLst>
                                          <p:attrName>style.visibility</p:attrName>
                                        </p:attrNameLst>
                                      </p:cBhvr>
                                      <p:to>
                                        <p:strVal val="visible"/>
                                      </p:to>
                                    </p:set>
                                    <p:anim calcmode="lin" valueType="num">
                                      <p:cBhvr>
                                        <p:cTn id="53" dur="500" fill="hold"/>
                                        <p:tgtEl>
                                          <p:spTgt spid="68"/>
                                        </p:tgtEl>
                                        <p:attrNameLst>
                                          <p:attrName>ppt_x</p:attrName>
                                        </p:attrNameLst>
                                      </p:cBhvr>
                                      <p:tavLst>
                                        <p:tav tm="0">
                                          <p:val>
                                            <p:strVal val="#ppt_x"/>
                                          </p:val>
                                        </p:tav>
                                        <p:tav tm="100000">
                                          <p:val>
                                            <p:strVal val="#ppt_x"/>
                                          </p:val>
                                        </p:tav>
                                      </p:tavLst>
                                    </p:anim>
                                    <p:anim calcmode="lin" valueType="num">
                                      <p:cBhvr>
                                        <p:cTn id="54" dur="500" fill="hold"/>
                                        <p:tgtEl>
                                          <p:spTgt spid="68"/>
                                        </p:tgtEl>
                                        <p:attrNameLst>
                                          <p:attrName>ppt_y</p:attrName>
                                        </p:attrNameLst>
                                      </p:cBhvr>
                                      <p:tavLst>
                                        <p:tav tm="0">
                                          <p:val>
                                            <p:strVal val="#ppt_y-#ppt_h/2"/>
                                          </p:val>
                                        </p:tav>
                                        <p:tav tm="100000">
                                          <p:val>
                                            <p:strVal val="#ppt_y"/>
                                          </p:val>
                                        </p:tav>
                                      </p:tavLst>
                                    </p:anim>
                                    <p:anim calcmode="lin" valueType="num">
                                      <p:cBhvr>
                                        <p:cTn id="55" dur="500" fill="hold"/>
                                        <p:tgtEl>
                                          <p:spTgt spid="68"/>
                                        </p:tgtEl>
                                        <p:attrNameLst>
                                          <p:attrName>ppt_w</p:attrName>
                                        </p:attrNameLst>
                                      </p:cBhvr>
                                      <p:tavLst>
                                        <p:tav tm="0">
                                          <p:val>
                                            <p:strVal val="#ppt_w"/>
                                          </p:val>
                                        </p:tav>
                                        <p:tav tm="100000">
                                          <p:val>
                                            <p:strVal val="#ppt_w"/>
                                          </p:val>
                                        </p:tav>
                                      </p:tavLst>
                                    </p:anim>
                                    <p:anim calcmode="lin" valueType="num">
                                      <p:cBhvr>
                                        <p:cTn id="56" dur="500" fill="hold"/>
                                        <p:tgtEl>
                                          <p:spTgt spid="6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p:stCondLst>
                                    <p:cond delay="5250"/>
                                  </p:stCondLst>
                                  <p:childTnLst>
                                    <p:set>
                                      <p:cBhvr>
                                        <p:cTn id="58" dur="1" fill="hold">
                                          <p:stCondLst>
                                            <p:cond delay="0"/>
                                          </p:stCondLst>
                                        </p:cTn>
                                        <p:tgtEl>
                                          <p:spTgt spid="69"/>
                                        </p:tgtEl>
                                        <p:attrNameLst>
                                          <p:attrName>style.visibility</p:attrName>
                                        </p:attrNameLst>
                                      </p:cBhvr>
                                      <p:to>
                                        <p:strVal val="visible"/>
                                      </p:to>
                                    </p:set>
                                    <p:animEffect transition="in" filter="fade">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3" grpId="0"/>
      <p:bldP spid="64" grpId="0"/>
      <p:bldP spid="65" grpId="0"/>
      <p:bldP spid="66" grpId="0"/>
      <p:bldP spid="67"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2661851" y="1643358"/>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54" name="矩形 53"/>
          <p:cNvSpPr/>
          <p:nvPr/>
        </p:nvSpPr>
        <p:spPr>
          <a:xfrm>
            <a:off x="2166246" y="2589499"/>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55" name="椭圆 64"/>
          <p:cNvSpPr>
            <a:spLocks noChangeArrowheads="1"/>
          </p:cNvSpPr>
          <p:nvPr/>
        </p:nvSpPr>
        <p:spPr bwMode="auto">
          <a:xfrm>
            <a:off x="1169179" y="2277049"/>
            <a:ext cx="1203341" cy="1203029"/>
          </a:xfrm>
          <a:prstGeom prst="ellipse">
            <a:avLst/>
          </a:prstGeom>
          <a:solidFill>
            <a:srgbClr val="C00000"/>
          </a:solidFill>
          <a:ln w="190500" cap="sq" cmpd="sng">
            <a:noFill/>
            <a:round/>
          </a:ln>
        </p:spPr>
        <p:txBody>
          <a:bodyPr lIns="52946" tIns="26472" rIns="52946" bIns="26472" anchor="ctr"/>
          <a:lstStyle/>
          <a:p>
            <a:pPr algn="ctr" defTabSz="685800" fontAlgn="auto">
              <a:spcBef>
                <a:spcPts val="0"/>
              </a:spcBef>
              <a:spcAft>
                <a:spcPts val="0"/>
              </a:spcAft>
            </a:pPr>
            <a:r>
              <a:rPr lang="zh-CN" altLang="en-US" b="1">
                <a:solidFill>
                  <a:prstClr val="white"/>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b="1">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a:p>
            <a:pPr algn="ctr" defTabSz="685800" fontAlgn="auto">
              <a:spcBef>
                <a:spcPts val="0"/>
              </a:spcBef>
              <a:spcAft>
                <a:spcPts val="0"/>
              </a:spcAft>
            </a:pPr>
            <a:r>
              <a:rPr lang="zh-CN" altLang="en-US" b="1">
                <a:solidFill>
                  <a:prstClr val="white"/>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b="1">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6" name="TextBox 55"/>
          <p:cNvSpPr txBox="1"/>
          <p:nvPr/>
        </p:nvSpPr>
        <p:spPr>
          <a:xfrm>
            <a:off x="2597416" y="1787097"/>
            <a:ext cx="3419264" cy="593609"/>
          </a:xfrm>
          <a:prstGeom prst="rect">
            <a:avLst/>
          </a:prstGeom>
          <a:noFill/>
        </p:spPr>
        <p:txBody>
          <a:bodyPr wrap="square" lIns="52946" tIns="26472" rIns="52946" bIns="26472" rtlCol="0">
            <a:spAutoFit/>
          </a:bodyPr>
          <a:lstStyle/>
          <a:p>
            <a:pPr defTabSz="685800" fontAlgn="auto">
              <a:lnSpc>
                <a:spcPct val="130000"/>
              </a:lnSpc>
              <a:spcBef>
                <a:spcPts val="0"/>
              </a:spcBef>
              <a:spcAft>
                <a:spcPts val="0"/>
              </a:spcAft>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p>
        </p:txBody>
      </p:sp>
      <p:sp>
        <p:nvSpPr>
          <p:cNvPr id="57" name="椭圆 64"/>
          <p:cNvSpPr>
            <a:spLocks noChangeArrowheads="1"/>
          </p:cNvSpPr>
          <p:nvPr/>
        </p:nvSpPr>
        <p:spPr bwMode="auto">
          <a:xfrm>
            <a:off x="6043110" y="1166958"/>
            <a:ext cx="1203341" cy="1203029"/>
          </a:xfrm>
          <a:prstGeom prst="ellipse">
            <a:avLst/>
          </a:prstGeom>
          <a:solidFill>
            <a:srgbClr val="C00000"/>
          </a:solidFill>
          <a:ln w="190500" cap="sq" cmpd="sng">
            <a:noFill/>
            <a:round/>
          </a:ln>
        </p:spPr>
        <p:txBody>
          <a:bodyPr lIns="52946" tIns="26472" rIns="52946" bIns="26472" anchor="ctr"/>
          <a:lstStyle/>
          <a:p>
            <a:pPr algn="ctr" defTabSz="685800" fontAlgn="auto">
              <a:spcBef>
                <a:spcPts val="0"/>
              </a:spcBef>
              <a:spcAft>
                <a:spcPts val="0"/>
              </a:spcAft>
            </a:pPr>
            <a:r>
              <a:rPr lang="zh-CN" altLang="en-US"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a:p>
            <a:pPr algn="ctr" defTabSz="685800" fontAlgn="auto">
              <a:spcBef>
                <a:spcPts val="0"/>
              </a:spcBef>
              <a:spcAft>
                <a:spcPts val="0"/>
              </a:spcAft>
            </a:pPr>
            <a:r>
              <a:rPr lang="zh-CN" altLang="en-US"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TextBox 57"/>
          <p:cNvSpPr txBox="1"/>
          <p:nvPr/>
        </p:nvSpPr>
        <p:spPr>
          <a:xfrm>
            <a:off x="2597416" y="2715617"/>
            <a:ext cx="3419264" cy="413560"/>
          </a:xfrm>
          <a:prstGeom prst="rect">
            <a:avLst/>
          </a:prstGeom>
          <a:noFill/>
        </p:spPr>
        <p:txBody>
          <a:bodyPr wrap="square" lIns="52946" tIns="26472" rIns="52946" bIns="26472" rtlCol="0">
            <a:spAutoFit/>
          </a:bodyPr>
          <a:lstStyle/>
          <a:p>
            <a:pPr defTabSz="685800" fontAlgn="auto">
              <a:lnSpc>
                <a:spcPct val="130000"/>
              </a:lnSpc>
              <a:spcBef>
                <a:spcPts val="0"/>
              </a:spcBef>
              <a:spcAft>
                <a:spcPts val="0"/>
              </a:spcAft>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9" name="矩形 58"/>
          <p:cNvSpPr/>
          <p:nvPr/>
        </p:nvSpPr>
        <p:spPr>
          <a:xfrm>
            <a:off x="2661851" y="3480047"/>
            <a:ext cx="3627756" cy="7764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2946" tIns="26472" rIns="52946" bIns="26472"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60" name="椭圆 64"/>
          <p:cNvSpPr>
            <a:spLocks noChangeArrowheads="1"/>
          </p:cNvSpPr>
          <p:nvPr/>
        </p:nvSpPr>
        <p:spPr bwMode="auto">
          <a:xfrm>
            <a:off x="6043110" y="2956178"/>
            <a:ext cx="1203341" cy="1203029"/>
          </a:xfrm>
          <a:prstGeom prst="ellipse">
            <a:avLst/>
          </a:prstGeom>
          <a:solidFill>
            <a:srgbClr val="C00000"/>
          </a:solidFill>
          <a:ln w="190500" cap="sq" cmpd="sng">
            <a:noFill/>
            <a:round/>
          </a:ln>
        </p:spPr>
        <p:txBody>
          <a:bodyPr lIns="52946" tIns="26472" rIns="52946" bIns="26472" anchor="ctr"/>
          <a:lstStyle/>
          <a:p>
            <a:pPr algn="ctr" defTabSz="685800" fontAlgn="auto">
              <a:spcBef>
                <a:spcPts val="0"/>
              </a:spcBef>
              <a:spcAft>
                <a:spcPts val="0"/>
              </a:spcAft>
            </a:pPr>
            <a:r>
              <a:rPr lang="zh-CN" altLang="en-US"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添加</a:t>
            </a:r>
            <a:endParaRPr lang="en-US" altLang="zh-CN"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a:p>
            <a:pPr algn="ctr" defTabSz="685800" fontAlgn="auto">
              <a:spcBef>
                <a:spcPts val="0"/>
              </a:spcBef>
              <a:spcAft>
                <a:spcPts val="0"/>
              </a:spcAft>
            </a:pPr>
            <a:r>
              <a:rPr lang="zh-CN" altLang="en-US"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rPr>
              <a:t>标题</a:t>
            </a:r>
            <a:endParaRPr lang="zh-CN" altLang="zh-CN" b="1" dirty="0">
              <a:solidFill>
                <a:prstClr val="white"/>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1" name="TextBox 60"/>
          <p:cNvSpPr txBox="1"/>
          <p:nvPr/>
        </p:nvSpPr>
        <p:spPr>
          <a:xfrm>
            <a:off x="2597416" y="3605163"/>
            <a:ext cx="3419264" cy="413560"/>
          </a:xfrm>
          <a:prstGeom prst="rect">
            <a:avLst/>
          </a:prstGeom>
          <a:noFill/>
        </p:spPr>
        <p:txBody>
          <a:bodyPr wrap="square" lIns="52946" tIns="26472" rIns="52946" bIns="26472" rtlCol="0">
            <a:spAutoFit/>
          </a:bodyPr>
          <a:lstStyle/>
          <a:p>
            <a:pPr defTabSz="685800" fontAlgn="auto">
              <a:lnSpc>
                <a:spcPct val="130000"/>
              </a:lnSpc>
              <a:spcBef>
                <a:spcPts val="0"/>
              </a:spcBef>
              <a:spcAft>
                <a:spcPts val="0"/>
              </a:spcAft>
            </a:pPr>
            <a:r>
              <a:rPr lang="zh-CN" altLang="en-US" sz="900" dirty="0">
                <a:solidFill>
                  <a:prstClr val="black">
                    <a:lumMod val="50000"/>
                    <a:lumOff val="50000"/>
                  </a:prst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9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1+#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57"/>
                                        </p:tgtEl>
                                        <p:attrNameLst>
                                          <p:attrName>r</p:attrName>
                                        </p:attrNameLst>
                                      </p:cBhvr>
                                    </p:animRo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right)">
                                      <p:cBhvr>
                                        <p:cTn id="14" dur="500"/>
                                        <p:tgtEl>
                                          <p:spTgt spid="53"/>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500" fill="hold"/>
                                        <p:tgtEl>
                                          <p:spTgt spid="55"/>
                                        </p:tgtEl>
                                        <p:attrNameLst>
                                          <p:attrName>ppt_x</p:attrName>
                                        </p:attrNameLst>
                                      </p:cBhvr>
                                      <p:tavLst>
                                        <p:tav tm="0">
                                          <p:val>
                                            <p:strVal val="0-#ppt_w/2"/>
                                          </p:val>
                                        </p:tav>
                                        <p:tav tm="100000">
                                          <p:val>
                                            <p:strVal val="#ppt_x"/>
                                          </p:val>
                                        </p:tav>
                                      </p:tavLst>
                                    </p:anim>
                                    <p:anim calcmode="lin" valueType="num">
                                      <p:cBhvr additive="base">
                                        <p:cTn id="19" dur="500" fill="hold"/>
                                        <p:tgtEl>
                                          <p:spTgt spid="55"/>
                                        </p:tgtEl>
                                        <p:attrNameLst>
                                          <p:attrName>ppt_y</p:attrName>
                                        </p:attrNameLst>
                                      </p:cBhvr>
                                      <p:tavLst>
                                        <p:tav tm="0">
                                          <p:val>
                                            <p:strVal val="#ppt_y"/>
                                          </p:val>
                                        </p:tav>
                                        <p:tav tm="100000">
                                          <p:val>
                                            <p:strVal val="#ppt_y"/>
                                          </p:val>
                                        </p:tav>
                                      </p:tavLst>
                                    </p:anim>
                                  </p:childTnLst>
                                </p:cTn>
                              </p:par>
                              <p:par>
                                <p:cTn id="20" presetID="8" presetClass="emph" presetSubtype="0" fill="hold" grpId="1" nodeType="withEffect">
                                  <p:stCondLst>
                                    <p:cond delay="0"/>
                                  </p:stCondLst>
                                  <p:childTnLst>
                                    <p:animRot by="21600000">
                                      <p:cBhvr>
                                        <p:cTn id="21" dur="500" fill="hold"/>
                                        <p:tgtEl>
                                          <p:spTgt spid="55"/>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additive="base">
                                        <p:cTn id="28" dur="500" fill="hold"/>
                                        <p:tgtEl>
                                          <p:spTgt spid="60"/>
                                        </p:tgtEl>
                                        <p:attrNameLst>
                                          <p:attrName>ppt_x</p:attrName>
                                        </p:attrNameLst>
                                      </p:cBhvr>
                                      <p:tavLst>
                                        <p:tav tm="0">
                                          <p:val>
                                            <p:strVal val="1+#ppt_w/2"/>
                                          </p:val>
                                        </p:tav>
                                        <p:tav tm="100000">
                                          <p:val>
                                            <p:strVal val="#ppt_x"/>
                                          </p:val>
                                        </p:tav>
                                      </p:tavLst>
                                    </p:anim>
                                    <p:anim calcmode="lin" valueType="num">
                                      <p:cBhvr additive="base">
                                        <p:cTn id="29" dur="500" fill="hold"/>
                                        <p:tgtEl>
                                          <p:spTgt spid="60"/>
                                        </p:tgtEl>
                                        <p:attrNameLst>
                                          <p:attrName>ppt_y</p:attrName>
                                        </p:attrNameLst>
                                      </p:cBhvr>
                                      <p:tavLst>
                                        <p:tav tm="0">
                                          <p:val>
                                            <p:strVal val="#ppt_y"/>
                                          </p:val>
                                        </p:tav>
                                        <p:tav tm="100000">
                                          <p:val>
                                            <p:strVal val="#ppt_y"/>
                                          </p:val>
                                        </p:tav>
                                      </p:tavLst>
                                    </p:anim>
                                  </p:childTnLst>
                                </p:cTn>
                              </p:par>
                              <p:par>
                                <p:cTn id="30" presetID="8" presetClass="emph" presetSubtype="0" fill="hold" grpId="1" nodeType="withEffect">
                                  <p:stCondLst>
                                    <p:cond delay="0"/>
                                  </p:stCondLst>
                                  <p:childTnLst>
                                    <p:animRot by="-21600000">
                                      <p:cBhvr>
                                        <p:cTn id="31" dur="500" fill="hold"/>
                                        <p:tgtEl>
                                          <p:spTgt spid="60"/>
                                        </p:tgtEl>
                                        <p:attrNameLst>
                                          <p:attrName>r</p:attrName>
                                        </p:attrNameLst>
                                      </p:cBhvr>
                                    </p:animRot>
                                  </p:childTnLst>
                                </p:cTn>
                              </p:par>
                            </p:childTnLst>
                          </p:cTn>
                        </p:par>
                        <p:par>
                          <p:cTn id="32" fill="hold">
                            <p:stCondLst>
                              <p:cond delay="2000"/>
                            </p:stCondLst>
                            <p:childTnLst>
                              <p:par>
                                <p:cTn id="33" presetID="22" presetClass="entr" presetSubtype="2" fill="hold" grpId="0" nodeType="after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cTn>
                              </p:par>
                            </p:childTnLst>
                          </p:cTn>
                        </p:par>
                        <p:par>
                          <p:cTn id="36" fill="hold">
                            <p:stCondLst>
                              <p:cond delay="2500"/>
                            </p:stCondLst>
                            <p:childTnLst>
                              <p:par>
                                <p:cTn id="37" presetID="22" presetClass="entr" presetSubtype="8" fill="hold" grpId="0" nodeType="afterEffect">
                                  <p:stCondLst>
                                    <p:cond delay="0"/>
                                  </p:stCondLst>
                                  <p:iterate type="lt">
                                    <p:tmPct val="30000"/>
                                  </p:iterate>
                                  <p:childTnLst>
                                    <p:set>
                                      <p:cBhvr>
                                        <p:cTn id="38" dur="1" fill="hold">
                                          <p:stCondLst>
                                            <p:cond delay="0"/>
                                          </p:stCondLst>
                                        </p:cTn>
                                        <p:tgtEl>
                                          <p:spTgt spid="56"/>
                                        </p:tgtEl>
                                        <p:attrNameLst>
                                          <p:attrName>style.visibility</p:attrName>
                                        </p:attrNameLst>
                                      </p:cBhvr>
                                      <p:to>
                                        <p:strVal val="visible"/>
                                      </p:to>
                                    </p:set>
                                    <p:animEffect transition="in" filter="wipe(left)">
                                      <p:cBhvr>
                                        <p:cTn id="39" dur="100"/>
                                        <p:tgtEl>
                                          <p:spTgt spid="56"/>
                                        </p:tgtEl>
                                      </p:cBhvr>
                                    </p:animEffect>
                                  </p:childTnLst>
                                </p:cTn>
                              </p:par>
                            </p:childTnLst>
                          </p:cTn>
                        </p:par>
                        <p:par>
                          <p:cTn id="40" fill="hold">
                            <p:stCondLst>
                              <p:cond delay="4640"/>
                            </p:stCondLst>
                            <p:childTnLst>
                              <p:par>
                                <p:cTn id="41" presetID="22" presetClass="entr" presetSubtype="8" fill="hold" grpId="0" nodeType="afterEffect">
                                  <p:stCondLst>
                                    <p:cond delay="0"/>
                                  </p:stCondLst>
                                  <p:iterate type="lt">
                                    <p:tmPct val="30000"/>
                                  </p:iterate>
                                  <p:childTnLst>
                                    <p:set>
                                      <p:cBhvr>
                                        <p:cTn id="42" dur="1" fill="hold">
                                          <p:stCondLst>
                                            <p:cond delay="0"/>
                                          </p:stCondLst>
                                        </p:cTn>
                                        <p:tgtEl>
                                          <p:spTgt spid="58"/>
                                        </p:tgtEl>
                                        <p:attrNameLst>
                                          <p:attrName>style.visibility</p:attrName>
                                        </p:attrNameLst>
                                      </p:cBhvr>
                                      <p:to>
                                        <p:strVal val="visible"/>
                                      </p:to>
                                    </p:set>
                                    <p:animEffect transition="in" filter="wipe(left)">
                                      <p:cBhvr>
                                        <p:cTn id="43" dur="100"/>
                                        <p:tgtEl>
                                          <p:spTgt spid="58"/>
                                        </p:tgtEl>
                                      </p:cBhvr>
                                    </p:animEffect>
                                  </p:childTnLst>
                                </p:cTn>
                              </p:par>
                            </p:childTnLst>
                          </p:cTn>
                        </p:par>
                        <p:par>
                          <p:cTn id="44" fill="hold">
                            <p:stCondLst>
                              <p:cond delay="615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61"/>
                                        </p:tgtEl>
                                        <p:attrNameLst>
                                          <p:attrName>style.visibility</p:attrName>
                                        </p:attrNameLst>
                                      </p:cBhvr>
                                      <p:to>
                                        <p:strVal val="visible"/>
                                      </p:to>
                                    </p:set>
                                    <p:animEffect transition="in" filter="wipe(left)">
                                      <p:cBhvr>
                                        <p:cTn id="47" dur="1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5" grpId="1" animBg="1"/>
      <p:bldP spid="56" grpId="0"/>
      <p:bldP spid="57" grpId="0" animBg="1"/>
      <p:bldP spid="57" grpId="1" animBg="1"/>
      <p:bldP spid="58" grpId="0"/>
      <p:bldP spid="59" grpId="0" animBg="1"/>
      <p:bldP spid="60" grpId="0" animBg="1"/>
      <p:bldP spid="60" grpId="1" animBg="1"/>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Oval 7"/>
          <p:cNvSpPr>
            <a:spLocks noChangeArrowheads="1"/>
          </p:cNvSpPr>
          <p:nvPr/>
        </p:nvSpPr>
        <p:spPr bwMode="auto">
          <a:xfrm>
            <a:off x="3198989" y="1404846"/>
            <a:ext cx="2940651" cy="2949102"/>
          </a:xfrm>
          <a:prstGeom prst="ellipse">
            <a:avLst/>
          </a:prstGeom>
          <a:noFill/>
          <a:ln w="12700" cap="flat">
            <a:solidFill>
              <a:schemeClr val="bg1">
                <a:lumMod val="50000"/>
                <a:alpha val="76000"/>
              </a:schemeClr>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68573" tIns="34286" rIns="68573" bIns="34286" numCol="1" anchor="t" anchorCtr="0" compatLnSpc="1"/>
          <a:lstStyle/>
          <a:p>
            <a:pPr defTabSz="685800" fontAlgn="auto">
              <a:spcBef>
                <a:spcPts val="0"/>
              </a:spcBef>
              <a:spcAft>
                <a:spcPts val="0"/>
              </a:spcAft>
            </a:pPr>
            <a:endParaRPr lang="zh-CN" altLang="en-US" sz="1425">
              <a:solidFill>
                <a:prstClr val="black"/>
              </a:solidFill>
              <a:latin typeface="Calibri" panose="020F0502020204030204"/>
            </a:endParaRPr>
          </a:p>
        </p:txBody>
      </p:sp>
      <p:sp>
        <p:nvSpPr>
          <p:cNvPr id="151" name="Freeform 34"/>
          <p:cNvSpPr/>
          <p:nvPr/>
        </p:nvSpPr>
        <p:spPr bwMode="auto">
          <a:xfrm>
            <a:off x="3554696" y="1788304"/>
            <a:ext cx="1021736" cy="1029479"/>
          </a:xfrm>
          <a:custGeom>
            <a:avLst/>
            <a:gdLst>
              <a:gd name="T0" fmla="*/ 33 w 66"/>
              <a:gd name="T1" fmla="*/ 0 h 66"/>
              <a:gd name="T2" fmla="*/ 66 w 66"/>
              <a:gd name="T3" fmla="*/ 33 h 66"/>
              <a:gd name="T4" fmla="*/ 64 w 66"/>
              <a:gd name="T5" fmla="*/ 46 h 66"/>
              <a:gd name="T6" fmla="*/ 50 w 66"/>
              <a:gd name="T7" fmla="*/ 36 h 66"/>
              <a:gd name="T8" fmla="*/ 50 w 66"/>
              <a:gd name="T9" fmla="*/ 33 h 66"/>
              <a:gd name="T10" fmla="*/ 33 w 66"/>
              <a:gd name="T11" fmla="*/ 16 h 66"/>
              <a:gd name="T12" fmla="*/ 16 w 66"/>
              <a:gd name="T13" fmla="*/ 33 h 66"/>
              <a:gd name="T14" fmla="*/ 33 w 66"/>
              <a:gd name="T15" fmla="*/ 50 h 66"/>
              <a:gd name="T16" fmla="*/ 34 w 66"/>
              <a:gd name="T17" fmla="*/ 50 h 66"/>
              <a:gd name="T18" fmla="*/ 34 w 66"/>
              <a:gd name="T19" fmla="*/ 51 h 66"/>
              <a:gd name="T20" fmla="*/ 42 w 66"/>
              <a:gd name="T21" fmla="*/ 65 h 66"/>
              <a:gd name="T22" fmla="*/ 33 w 66"/>
              <a:gd name="T23" fmla="*/ 66 h 66"/>
              <a:gd name="T24" fmla="*/ 0 w 66"/>
              <a:gd name="T25" fmla="*/ 33 h 66"/>
              <a:gd name="T26" fmla="*/ 33 w 66"/>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6">
                <a:moveTo>
                  <a:pt x="33" y="0"/>
                </a:moveTo>
                <a:cubicBezTo>
                  <a:pt x="51" y="0"/>
                  <a:pt x="66" y="15"/>
                  <a:pt x="66" y="33"/>
                </a:cubicBezTo>
                <a:cubicBezTo>
                  <a:pt x="66" y="38"/>
                  <a:pt x="66" y="42"/>
                  <a:pt x="64" y="46"/>
                </a:cubicBezTo>
                <a:cubicBezTo>
                  <a:pt x="62" y="40"/>
                  <a:pt x="56" y="36"/>
                  <a:pt x="50" y="36"/>
                </a:cubicBezTo>
                <a:cubicBezTo>
                  <a:pt x="50" y="35"/>
                  <a:pt x="50" y="34"/>
                  <a:pt x="50" y="33"/>
                </a:cubicBezTo>
                <a:cubicBezTo>
                  <a:pt x="50" y="24"/>
                  <a:pt x="42" y="16"/>
                  <a:pt x="33" y="16"/>
                </a:cubicBezTo>
                <a:cubicBezTo>
                  <a:pt x="24" y="16"/>
                  <a:pt x="16" y="24"/>
                  <a:pt x="16" y="33"/>
                </a:cubicBezTo>
                <a:cubicBezTo>
                  <a:pt x="16" y="42"/>
                  <a:pt x="24" y="50"/>
                  <a:pt x="33" y="50"/>
                </a:cubicBezTo>
                <a:cubicBezTo>
                  <a:pt x="34" y="50"/>
                  <a:pt x="34" y="50"/>
                  <a:pt x="34" y="50"/>
                </a:cubicBezTo>
                <a:cubicBezTo>
                  <a:pt x="34" y="50"/>
                  <a:pt x="34" y="51"/>
                  <a:pt x="34" y="51"/>
                </a:cubicBezTo>
                <a:cubicBezTo>
                  <a:pt x="34" y="57"/>
                  <a:pt x="37" y="63"/>
                  <a:pt x="42" y="65"/>
                </a:cubicBezTo>
                <a:cubicBezTo>
                  <a:pt x="39" y="66"/>
                  <a:pt x="36" y="66"/>
                  <a:pt x="33" y="66"/>
                </a:cubicBezTo>
                <a:cubicBezTo>
                  <a:pt x="15" y="66"/>
                  <a:pt x="0" y="51"/>
                  <a:pt x="0" y="33"/>
                </a:cubicBezTo>
                <a:cubicBezTo>
                  <a:pt x="0" y="15"/>
                  <a:pt x="15" y="0"/>
                  <a:pt x="33" y="0"/>
                </a:cubicBezTo>
                <a:close/>
              </a:path>
            </a:pathLst>
          </a:custGeom>
          <a:solidFill>
            <a:srgbClr val="C00000"/>
          </a:solidFill>
          <a:ln w="4" cap="flat">
            <a:noFill/>
            <a:prstDash val="solid"/>
            <a:miter lim="800000"/>
          </a:ln>
        </p:spPr>
        <p:txBody>
          <a:bodyPr vert="horz" wrap="square" lIns="68573" tIns="34286" rIns="68573" bIns="34286"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52" name="Freeform 35"/>
          <p:cNvSpPr/>
          <p:nvPr/>
        </p:nvSpPr>
        <p:spPr bwMode="auto">
          <a:xfrm>
            <a:off x="3554696" y="2941626"/>
            <a:ext cx="1021736" cy="1037217"/>
          </a:xfrm>
          <a:custGeom>
            <a:avLst/>
            <a:gdLst>
              <a:gd name="T0" fmla="*/ 33 w 66"/>
              <a:gd name="T1" fmla="*/ 67 h 67"/>
              <a:gd name="T2" fmla="*/ 66 w 66"/>
              <a:gd name="T3" fmla="*/ 33 h 67"/>
              <a:gd name="T4" fmla="*/ 64 w 66"/>
              <a:gd name="T5" fmla="*/ 20 h 67"/>
              <a:gd name="T6" fmla="*/ 50 w 66"/>
              <a:gd name="T7" fmla="*/ 30 h 67"/>
              <a:gd name="T8" fmla="*/ 50 w 66"/>
              <a:gd name="T9" fmla="*/ 33 h 67"/>
              <a:gd name="T10" fmla="*/ 33 w 66"/>
              <a:gd name="T11" fmla="*/ 50 h 67"/>
              <a:gd name="T12" fmla="*/ 16 w 66"/>
              <a:gd name="T13" fmla="*/ 33 h 67"/>
              <a:gd name="T14" fmla="*/ 33 w 66"/>
              <a:gd name="T15" fmla="*/ 17 h 67"/>
              <a:gd name="T16" fmla="*/ 34 w 66"/>
              <a:gd name="T17" fmla="*/ 17 h 67"/>
              <a:gd name="T18" fmla="*/ 34 w 66"/>
              <a:gd name="T19" fmla="*/ 15 h 67"/>
              <a:gd name="T20" fmla="*/ 42 w 66"/>
              <a:gd name="T21" fmla="*/ 1 h 67"/>
              <a:gd name="T22" fmla="*/ 33 w 66"/>
              <a:gd name="T23" fmla="*/ 0 h 67"/>
              <a:gd name="T24" fmla="*/ 0 w 66"/>
              <a:gd name="T25" fmla="*/ 33 h 67"/>
              <a:gd name="T26" fmla="*/ 33 w 66"/>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67">
                <a:moveTo>
                  <a:pt x="33" y="67"/>
                </a:moveTo>
                <a:cubicBezTo>
                  <a:pt x="51" y="67"/>
                  <a:pt x="66" y="52"/>
                  <a:pt x="66" y="33"/>
                </a:cubicBezTo>
                <a:cubicBezTo>
                  <a:pt x="66" y="29"/>
                  <a:pt x="66" y="24"/>
                  <a:pt x="64" y="20"/>
                </a:cubicBezTo>
                <a:cubicBezTo>
                  <a:pt x="62" y="26"/>
                  <a:pt x="56" y="30"/>
                  <a:pt x="50" y="30"/>
                </a:cubicBezTo>
                <a:cubicBezTo>
                  <a:pt x="50" y="31"/>
                  <a:pt x="50" y="32"/>
                  <a:pt x="50" y="33"/>
                </a:cubicBezTo>
                <a:cubicBezTo>
                  <a:pt x="50" y="43"/>
                  <a:pt x="42" y="50"/>
                  <a:pt x="33" y="50"/>
                </a:cubicBezTo>
                <a:cubicBezTo>
                  <a:pt x="24" y="50"/>
                  <a:pt x="16" y="43"/>
                  <a:pt x="16" y="33"/>
                </a:cubicBezTo>
                <a:cubicBezTo>
                  <a:pt x="16" y="24"/>
                  <a:pt x="24" y="17"/>
                  <a:pt x="33" y="17"/>
                </a:cubicBezTo>
                <a:cubicBezTo>
                  <a:pt x="34" y="17"/>
                  <a:pt x="34" y="17"/>
                  <a:pt x="34" y="17"/>
                </a:cubicBezTo>
                <a:cubicBezTo>
                  <a:pt x="34" y="16"/>
                  <a:pt x="34" y="16"/>
                  <a:pt x="34" y="15"/>
                </a:cubicBezTo>
                <a:cubicBezTo>
                  <a:pt x="34" y="9"/>
                  <a:pt x="37" y="4"/>
                  <a:pt x="42" y="1"/>
                </a:cubicBezTo>
                <a:cubicBezTo>
                  <a:pt x="39" y="0"/>
                  <a:pt x="36" y="0"/>
                  <a:pt x="33" y="0"/>
                </a:cubicBezTo>
                <a:cubicBezTo>
                  <a:pt x="15" y="0"/>
                  <a:pt x="0" y="15"/>
                  <a:pt x="0" y="33"/>
                </a:cubicBezTo>
                <a:cubicBezTo>
                  <a:pt x="0" y="52"/>
                  <a:pt x="15" y="67"/>
                  <a:pt x="33" y="67"/>
                </a:cubicBezTo>
                <a:close/>
              </a:path>
            </a:pathLst>
          </a:custGeom>
          <a:solidFill>
            <a:srgbClr val="C00000"/>
          </a:solidFill>
          <a:ln w="4" cap="flat">
            <a:noFill/>
            <a:prstDash val="solid"/>
            <a:miter lim="800000"/>
          </a:ln>
        </p:spPr>
        <p:txBody>
          <a:bodyPr vert="horz" wrap="square" lIns="68573" tIns="34286" rIns="68573" bIns="34286"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53" name="Freeform 37"/>
          <p:cNvSpPr/>
          <p:nvPr/>
        </p:nvSpPr>
        <p:spPr bwMode="auto">
          <a:xfrm>
            <a:off x="4746718" y="1788304"/>
            <a:ext cx="1037217" cy="1029479"/>
          </a:xfrm>
          <a:custGeom>
            <a:avLst/>
            <a:gdLst>
              <a:gd name="T0" fmla="*/ 34 w 67"/>
              <a:gd name="T1" fmla="*/ 0 h 66"/>
              <a:gd name="T2" fmla="*/ 0 w 67"/>
              <a:gd name="T3" fmla="*/ 33 h 66"/>
              <a:gd name="T4" fmla="*/ 3 w 67"/>
              <a:gd name="T5" fmla="*/ 46 h 66"/>
              <a:gd name="T6" fmla="*/ 17 w 67"/>
              <a:gd name="T7" fmla="*/ 36 h 66"/>
              <a:gd name="T8" fmla="*/ 17 w 67"/>
              <a:gd name="T9" fmla="*/ 33 h 66"/>
              <a:gd name="T10" fmla="*/ 34 w 67"/>
              <a:gd name="T11" fmla="*/ 16 h 66"/>
              <a:gd name="T12" fmla="*/ 51 w 67"/>
              <a:gd name="T13" fmla="*/ 33 h 66"/>
              <a:gd name="T14" fmla="*/ 34 w 67"/>
              <a:gd name="T15" fmla="*/ 50 h 66"/>
              <a:gd name="T16" fmla="*/ 33 w 67"/>
              <a:gd name="T17" fmla="*/ 50 h 66"/>
              <a:gd name="T18" fmla="*/ 33 w 67"/>
              <a:gd name="T19" fmla="*/ 51 h 66"/>
              <a:gd name="T20" fmla="*/ 24 w 67"/>
              <a:gd name="T21" fmla="*/ 65 h 66"/>
              <a:gd name="T22" fmla="*/ 34 w 67"/>
              <a:gd name="T23" fmla="*/ 66 h 66"/>
              <a:gd name="T24" fmla="*/ 67 w 67"/>
              <a:gd name="T25" fmla="*/ 33 h 66"/>
              <a:gd name="T26" fmla="*/ 34 w 67"/>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6">
                <a:moveTo>
                  <a:pt x="34" y="0"/>
                </a:moveTo>
                <a:cubicBezTo>
                  <a:pt x="15" y="0"/>
                  <a:pt x="0" y="15"/>
                  <a:pt x="0" y="33"/>
                </a:cubicBezTo>
                <a:cubicBezTo>
                  <a:pt x="0" y="38"/>
                  <a:pt x="1" y="42"/>
                  <a:pt x="3" y="46"/>
                </a:cubicBezTo>
                <a:cubicBezTo>
                  <a:pt x="5" y="40"/>
                  <a:pt x="11" y="36"/>
                  <a:pt x="17" y="36"/>
                </a:cubicBezTo>
                <a:cubicBezTo>
                  <a:pt x="17" y="35"/>
                  <a:pt x="17" y="34"/>
                  <a:pt x="17" y="33"/>
                </a:cubicBezTo>
                <a:cubicBezTo>
                  <a:pt x="17" y="24"/>
                  <a:pt x="24" y="16"/>
                  <a:pt x="34" y="16"/>
                </a:cubicBezTo>
                <a:cubicBezTo>
                  <a:pt x="43" y="16"/>
                  <a:pt x="51" y="24"/>
                  <a:pt x="51" y="33"/>
                </a:cubicBezTo>
                <a:cubicBezTo>
                  <a:pt x="51" y="42"/>
                  <a:pt x="43" y="50"/>
                  <a:pt x="34" y="50"/>
                </a:cubicBezTo>
                <a:cubicBezTo>
                  <a:pt x="33" y="50"/>
                  <a:pt x="33" y="50"/>
                  <a:pt x="33" y="50"/>
                </a:cubicBezTo>
                <a:cubicBezTo>
                  <a:pt x="33" y="50"/>
                  <a:pt x="33" y="51"/>
                  <a:pt x="33" y="51"/>
                </a:cubicBezTo>
                <a:cubicBezTo>
                  <a:pt x="33" y="57"/>
                  <a:pt x="29" y="63"/>
                  <a:pt x="24" y="65"/>
                </a:cubicBezTo>
                <a:cubicBezTo>
                  <a:pt x="27" y="66"/>
                  <a:pt x="30" y="66"/>
                  <a:pt x="34" y="66"/>
                </a:cubicBezTo>
                <a:cubicBezTo>
                  <a:pt x="52" y="66"/>
                  <a:pt x="67" y="51"/>
                  <a:pt x="67" y="33"/>
                </a:cubicBezTo>
                <a:cubicBezTo>
                  <a:pt x="67" y="15"/>
                  <a:pt x="52" y="0"/>
                  <a:pt x="34" y="0"/>
                </a:cubicBezTo>
                <a:close/>
              </a:path>
            </a:pathLst>
          </a:custGeom>
          <a:solidFill>
            <a:srgbClr val="C00000"/>
          </a:solidFill>
          <a:ln w="4" cap="flat">
            <a:noFill/>
            <a:prstDash val="solid"/>
            <a:miter lim="800000"/>
          </a:ln>
        </p:spPr>
        <p:txBody>
          <a:bodyPr vert="horz" wrap="square" lIns="68573" tIns="34286" rIns="68573" bIns="34286"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54" name="Freeform 39"/>
          <p:cNvSpPr/>
          <p:nvPr/>
        </p:nvSpPr>
        <p:spPr bwMode="auto">
          <a:xfrm>
            <a:off x="4746718" y="2941626"/>
            <a:ext cx="1037217" cy="1037217"/>
          </a:xfrm>
          <a:custGeom>
            <a:avLst/>
            <a:gdLst>
              <a:gd name="T0" fmla="*/ 34 w 67"/>
              <a:gd name="T1" fmla="*/ 67 h 67"/>
              <a:gd name="T2" fmla="*/ 0 w 67"/>
              <a:gd name="T3" fmla="*/ 33 h 67"/>
              <a:gd name="T4" fmla="*/ 3 w 67"/>
              <a:gd name="T5" fmla="*/ 20 h 67"/>
              <a:gd name="T6" fmla="*/ 17 w 67"/>
              <a:gd name="T7" fmla="*/ 30 h 67"/>
              <a:gd name="T8" fmla="*/ 17 w 67"/>
              <a:gd name="T9" fmla="*/ 33 h 67"/>
              <a:gd name="T10" fmla="*/ 34 w 67"/>
              <a:gd name="T11" fmla="*/ 50 h 67"/>
              <a:gd name="T12" fmla="*/ 51 w 67"/>
              <a:gd name="T13" fmla="*/ 33 h 67"/>
              <a:gd name="T14" fmla="*/ 34 w 67"/>
              <a:gd name="T15" fmla="*/ 17 h 67"/>
              <a:gd name="T16" fmla="*/ 33 w 67"/>
              <a:gd name="T17" fmla="*/ 17 h 67"/>
              <a:gd name="T18" fmla="*/ 33 w 67"/>
              <a:gd name="T19" fmla="*/ 15 h 67"/>
              <a:gd name="T20" fmla="*/ 24 w 67"/>
              <a:gd name="T21" fmla="*/ 1 h 67"/>
              <a:gd name="T22" fmla="*/ 34 w 67"/>
              <a:gd name="T23" fmla="*/ 0 h 67"/>
              <a:gd name="T24" fmla="*/ 67 w 67"/>
              <a:gd name="T25" fmla="*/ 33 h 67"/>
              <a:gd name="T26" fmla="*/ 34 w 67"/>
              <a:gd name="T2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67">
                <a:moveTo>
                  <a:pt x="34" y="67"/>
                </a:moveTo>
                <a:cubicBezTo>
                  <a:pt x="15" y="67"/>
                  <a:pt x="0" y="52"/>
                  <a:pt x="0" y="33"/>
                </a:cubicBezTo>
                <a:cubicBezTo>
                  <a:pt x="0" y="29"/>
                  <a:pt x="1" y="24"/>
                  <a:pt x="3" y="20"/>
                </a:cubicBezTo>
                <a:cubicBezTo>
                  <a:pt x="5" y="26"/>
                  <a:pt x="11" y="30"/>
                  <a:pt x="17" y="30"/>
                </a:cubicBezTo>
                <a:cubicBezTo>
                  <a:pt x="17" y="31"/>
                  <a:pt x="17" y="32"/>
                  <a:pt x="17" y="33"/>
                </a:cubicBezTo>
                <a:cubicBezTo>
                  <a:pt x="17" y="43"/>
                  <a:pt x="24" y="50"/>
                  <a:pt x="34" y="50"/>
                </a:cubicBezTo>
                <a:cubicBezTo>
                  <a:pt x="43" y="50"/>
                  <a:pt x="51" y="43"/>
                  <a:pt x="51" y="33"/>
                </a:cubicBezTo>
                <a:cubicBezTo>
                  <a:pt x="51" y="24"/>
                  <a:pt x="43" y="17"/>
                  <a:pt x="34" y="17"/>
                </a:cubicBezTo>
                <a:cubicBezTo>
                  <a:pt x="33" y="17"/>
                  <a:pt x="33" y="17"/>
                  <a:pt x="33" y="17"/>
                </a:cubicBezTo>
                <a:cubicBezTo>
                  <a:pt x="33" y="16"/>
                  <a:pt x="33" y="16"/>
                  <a:pt x="33" y="15"/>
                </a:cubicBezTo>
                <a:cubicBezTo>
                  <a:pt x="33" y="9"/>
                  <a:pt x="29" y="4"/>
                  <a:pt x="24" y="1"/>
                </a:cubicBezTo>
                <a:cubicBezTo>
                  <a:pt x="27" y="0"/>
                  <a:pt x="30" y="0"/>
                  <a:pt x="34" y="0"/>
                </a:cubicBezTo>
                <a:cubicBezTo>
                  <a:pt x="52" y="0"/>
                  <a:pt x="67" y="15"/>
                  <a:pt x="67" y="33"/>
                </a:cubicBezTo>
                <a:cubicBezTo>
                  <a:pt x="67" y="52"/>
                  <a:pt x="52" y="67"/>
                  <a:pt x="34" y="67"/>
                </a:cubicBezTo>
                <a:close/>
              </a:path>
            </a:pathLst>
          </a:custGeom>
          <a:solidFill>
            <a:srgbClr val="C00000"/>
          </a:solidFill>
          <a:ln w="4" cap="flat">
            <a:noFill/>
            <a:prstDash val="solid"/>
            <a:miter lim="800000"/>
          </a:ln>
        </p:spPr>
        <p:txBody>
          <a:bodyPr vert="horz" wrap="square" lIns="68573" tIns="34286" rIns="68573" bIns="34286"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grpSp>
        <p:nvGrpSpPr>
          <p:cNvPr id="155" name="组合 154"/>
          <p:cNvGrpSpPr/>
          <p:nvPr/>
        </p:nvGrpSpPr>
        <p:grpSpPr>
          <a:xfrm>
            <a:off x="4112004" y="2384319"/>
            <a:ext cx="468278" cy="402727"/>
            <a:chOff x="5481877" y="3723806"/>
            <a:chExt cx="624371" cy="536968"/>
          </a:xfrm>
        </p:grpSpPr>
        <p:sp>
          <p:nvSpPr>
            <p:cNvPr id="156" name="Oval 32"/>
            <p:cNvSpPr>
              <a:spLocks noChangeArrowheads="1"/>
            </p:cNvSpPr>
            <p:nvPr/>
          </p:nvSpPr>
          <p:spPr bwMode="auto">
            <a:xfrm>
              <a:off x="5481877" y="3723806"/>
              <a:ext cx="536669" cy="536669"/>
            </a:xfrm>
            <a:prstGeom prst="ellipse">
              <a:avLst/>
            </a:prstGeom>
            <a:solidFill>
              <a:schemeClr val="bg1">
                <a:lumMod val="50000"/>
              </a:schemeClr>
            </a:solidFill>
            <a:ln w="9525">
              <a:noFill/>
              <a:round/>
            </a:ln>
          </p:spPr>
          <p:txBody>
            <a:bodyPr vert="horz" wrap="square" lIns="68580" tIns="34290" rIns="68580" bIns="34290" numCol="1" anchor="t" anchorCtr="0" compatLnSpc="1"/>
            <a:lstStyle/>
            <a:p>
              <a:pPr defTabSz="685800" fontAlgn="auto">
                <a:spcBef>
                  <a:spcPts val="0"/>
                </a:spcBef>
                <a:spcAft>
                  <a:spcPts val="0"/>
                </a:spcAft>
              </a:pPr>
              <a:endParaRPr lang="zh-CN" altLang="en-US" sz="1425" b="1" dirty="0">
                <a:solidFill>
                  <a:prstClr val="black"/>
                </a:solidFill>
                <a:latin typeface="Calibri" panose="020F0502020204030204"/>
              </a:endParaRPr>
            </a:p>
          </p:txBody>
        </p:sp>
        <p:sp>
          <p:nvSpPr>
            <p:cNvPr id="157" name="Oval 33"/>
            <p:cNvSpPr>
              <a:spLocks noChangeArrowheads="1"/>
            </p:cNvSpPr>
            <p:nvPr/>
          </p:nvSpPr>
          <p:spPr bwMode="auto">
            <a:xfrm>
              <a:off x="5481877" y="3723806"/>
              <a:ext cx="536669" cy="536669"/>
            </a:xfrm>
            <a:prstGeom prst="ellipse">
              <a:avLst/>
            </a:prstGeom>
            <a:noFill/>
            <a:ln w="4"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58" name="TextBox 157"/>
            <p:cNvSpPr txBox="1"/>
            <p:nvPr/>
          </p:nvSpPr>
          <p:spPr>
            <a:xfrm>
              <a:off x="5523450" y="3768333"/>
              <a:ext cx="582798" cy="492441"/>
            </a:xfrm>
            <a:prstGeom prst="rect">
              <a:avLst/>
            </a:prstGeom>
            <a:noFill/>
          </p:spPr>
          <p:txBody>
            <a:bodyPr wrap="square" rtlCol="0">
              <a:spAutoFit/>
            </a:bodyPr>
            <a:lstStyle/>
            <a:p>
              <a:pPr defTabSz="685800" fontAlgn="auto">
                <a:spcBef>
                  <a:spcPts val="0"/>
                </a:spcBef>
                <a:spcAft>
                  <a:spcPts val="0"/>
                </a:spcAft>
              </a:pPr>
              <a:r>
                <a:rPr lang="en-US" altLang="zh-CN" spc="-113" dirty="0">
                  <a:solidFill>
                    <a:prstClr val="white"/>
                  </a:solidFill>
                  <a:latin typeface="方正大黑_GBK" pitchFamily="65" charset="-122"/>
                  <a:ea typeface="方正大黑_GBK" pitchFamily="65" charset="-122"/>
                </a:rPr>
                <a:t>01</a:t>
              </a:r>
              <a:endParaRPr lang="zh-CN" altLang="en-US" spc="-113" dirty="0">
                <a:solidFill>
                  <a:prstClr val="white"/>
                </a:solidFill>
                <a:latin typeface="方正大黑_GBK" pitchFamily="65" charset="-122"/>
                <a:ea typeface="方正大黑_GBK" pitchFamily="65" charset="-122"/>
              </a:endParaRPr>
            </a:p>
          </p:txBody>
        </p:sp>
      </p:grpSp>
      <p:grpSp>
        <p:nvGrpSpPr>
          <p:cNvPr id="159" name="组合 158"/>
          <p:cNvGrpSpPr/>
          <p:nvPr/>
        </p:nvGrpSpPr>
        <p:grpSpPr>
          <a:xfrm>
            <a:off x="4808642" y="2384323"/>
            <a:ext cx="456685" cy="406983"/>
            <a:chOff x="6410728" y="3723806"/>
            <a:chExt cx="608913" cy="542642"/>
          </a:xfrm>
        </p:grpSpPr>
        <p:sp>
          <p:nvSpPr>
            <p:cNvPr id="160" name="Oval 38"/>
            <p:cNvSpPr>
              <a:spLocks noChangeArrowheads="1"/>
            </p:cNvSpPr>
            <p:nvPr/>
          </p:nvSpPr>
          <p:spPr bwMode="auto">
            <a:xfrm>
              <a:off x="6410728" y="3723806"/>
              <a:ext cx="536669" cy="536669"/>
            </a:xfrm>
            <a:prstGeom prst="ellipse">
              <a:avLst/>
            </a:prstGeom>
            <a:solidFill>
              <a:schemeClr val="bg1">
                <a:lumMod val="50000"/>
              </a:schemeClr>
            </a:solidFill>
            <a:ln w="4"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61" name="TextBox 160"/>
            <p:cNvSpPr txBox="1"/>
            <p:nvPr/>
          </p:nvSpPr>
          <p:spPr>
            <a:xfrm>
              <a:off x="6436843" y="3774007"/>
              <a:ext cx="582798" cy="492441"/>
            </a:xfrm>
            <a:prstGeom prst="rect">
              <a:avLst/>
            </a:prstGeom>
            <a:noFill/>
          </p:spPr>
          <p:txBody>
            <a:bodyPr wrap="square" rtlCol="0">
              <a:spAutoFit/>
            </a:bodyPr>
            <a:lstStyle/>
            <a:p>
              <a:pPr defTabSz="685800" fontAlgn="auto">
                <a:spcBef>
                  <a:spcPts val="0"/>
                </a:spcBef>
                <a:spcAft>
                  <a:spcPts val="0"/>
                </a:spcAft>
              </a:pPr>
              <a:r>
                <a:rPr lang="en-US" altLang="zh-CN" spc="-113" dirty="0">
                  <a:solidFill>
                    <a:prstClr val="white"/>
                  </a:solidFill>
                  <a:latin typeface="方正大黑_GBK" pitchFamily="65" charset="-122"/>
                  <a:ea typeface="方正大黑_GBK" pitchFamily="65" charset="-122"/>
                </a:rPr>
                <a:t>02</a:t>
              </a:r>
              <a:endParaRPr lang="zh-CN" altLang="en-US" spc="-113" dirty="0">
                <a:solidFill>
                  <a:prstClr val="white"/>
                </a:solidFill>
                <a:latin typeface="方正大黑_GBK" pitchFamily="65" charset="-122"/>
                <a:ea typeface="方正大黑_GBK" pitchFamily="65" charset="-122"/>
              </a:endParaRPr>
            </a:p>
          </p:txBody>
        </p:sp>
      </p:grpSp>
      <p:grpSp>
        <p:nvGrpSpPr>
          <p:cNvPr id="162" name="组合 161"/>
          <p:cNvGrpSpPr/>
          <p:nvPr/>
        </p:nvGrpSpPr>
        <p:grpSpPr>
          <a:xfrm>
            <a:off x="4808642" y="2972590"/>
            <a:ext cx="456685" cy="402502"/>
            <a:chOff x="6410728" y="4508169"/>
            <a:chExt cx="608913" cy="536669"/>
          </a:xfrm>
        </p:grpSpPr>
        <p:sp>
          <p:nvSpPr>
            <p:cNvPr id="163" name="Oval 40"/>
            <p:cNvSpPr>
              <a:spLocks noChangeArrowheads="1"/>
            </p:cNvSpPr>
            <p:nvPr/>
          </p:nvSpPr>
          <p:spPr bwMode="auto">
            <a:xfrm>
              <a:off x="6410728" y="4508169"/>
              <a:ext cx="536669" cy="536669"/>
            </a:xfrm>
            <a:prstGeom prst="ellipse">
              <a:avLst/>
            </a:prstGeom>
            <a:solidFill>
              <a:schemeClr val="bg1">
                <a:lumMod val="50000"/>
              </a:schemeClr>
            </a:solidFill>
            <a:ln w="4"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64" name="TextBox 163"/>
            <p:cNvSpPr txBox="1"/>
            <p:nvPr/>
          </p:nvSpPr>
          <p:spPr>
            <a:xfrm>
              <a:off x="6436843" y="4545670"/>
              <a:ext cx="582798" cy="492442"/>
            </a:xfrm>
            <a:prstGeom prst="rect">
              <a:avLst/>
            </a:prstGeom>
            <a:noFill/>
          </p:spPr>
          <p:txBody>
            <a:bodyPr wrap="square" rtlCol="0">
              <a:spAutoFit/>
            </a:bodyPr>
            <a:lstStyle/>
            <a:p>
              <a:pPr defTabSz="685800" fontAlgn="auto">
                <a:spcBef>
                  <a:spcPts val="0"/>
                </a:spcBef>
                <a:spcAft>
                  <a:spcPts val="0"/>
                </a:spcAft>
              </a:pPr>
              <a:r>
                <a:rPr lang="en-US" altLang="zh-CN" spc="-113" dirty="0">
                  <a:solidFill>
                    <a:prstClr val="white"/>
                  </a:solidFill>
                  <a:latin typeface="方正大黑_GBK" pitchFamily="65" charset="-122"/>
                  <a:ea typeface="方正大黑_GBK" pitchFamily="65" charset="-122"/>
                </a:rPr>
                <a:t>03</a:t>
              </a:r>
              <a:endParaRPr lang="zh-CN" altLang="en-US" spc="-113" dirty="0">
                <a:solidFill>
                  <a:prstClr val="white"/>
                </a:solidFill>
                <a:latin typeface="方正大黑_GBK" pitchFamily="65" charset="-122"/>
                <a:ea typeface="方正大黑_GBK" pitchFamily="65" charset="-122"/>
              </a:endParaRPr>
            </a:p>
          </p:txBody>
        </p:sp>
      </p:grpSp>
      <p:grpSp>
        <p:nvGrpSpPr>
          <p:cNvPr id="165" name="组合 164"/>
          <p:cNvGrpSpPr/>
          <p:nvPr/>
        </p:nvGrpSpPr>
        <p:grpSpPr>
          <a:xfrm>
            <a:off x="4112003" y="2972590"/>
            <a:ext cx="464429" cy="402502"/>
            <a:chOff x="5481877" y="4508169"/>
            <a:chExt cx="619238" cy="536669"/>
          </a:xfrm>
        </p:grpSpPr>
        <p:sp>
          <p:nvSpPr>
            <p:cNvPr id="166" name="Oval 36"/>
            <p:cNvSpPr>
              <a:spLocks noChangeArrowheads="1"/>
            </p:cNvSpPr>
            <p:nvPr/>
          </p:nvSpPr>
          <p:spPr bwMode="auto">
            <a:xfrm>
              <a:off x="5481877" y="4508169"/>
              <a:ext cx="536669" cy="536669"/>
            </a:xfrm>
            <a:prstGeom prst="ellipse">
              <a:avLst/>
            </a:prstGeom>
            <a:solidFill>
              <a:schemeClr val="bg1">
                <a:lumMod val="50000"/>
              </a:schemeClr>
            </a:solidFill>
            <a:ln w="4" cap="flat">
              <a:noFill/>
              <a:prstDash val="solid"/>
              <a:miter lim="800000"/>
            </a:ln>
          </p:spPr>
          <p:txBody>
            <a:bodyPr vert="horz" wrap="square" lIns="68580" tIns="34290" rIns="68580" bIns="34290" numCol="1" anchor="t" anchorCtr="0" compatLnSpc="1"/>
            <a:lstStyle/>
            <a:p>
              <a:pPr defTabSz="685800" fontAlgn="auto">
                <a:spcBef>
                  <a:spcPts val="0"/>
                </a:spcBef>
                <a:spcAft>
                  <a:spcPts val="0"/>
                </a:spcAft>
              </a:pPr>
              <a:endParaRPr lang="zh-CN" altLang="en-US" sz="1425" b="1">
                <a:solidFill>
                  <a:prstClr val="black"/>
                </a:solidFill>
                <a:latin typeface="Calibri" panose="020F0502020204030204"/>
              </a:endParaRPr>
            </a:p>
          </p:txBody>
        </p:sp>
        <p:sp>
          <p:nvSpPr>
            <p:cNvPr id="167" name="TextBox 166"/>
            <p:cNvSpPr txBox="1"/>
            <p:nvPr/>
          </p:nvSpPr>
          <p:spPr>
            <a:xfrm>
              <a:off x="5518317" y="4545670"/>
              <a:ext cx="582798" cy="492442"/>
            </a:xfrm>
            <a:prstGeom prst="rect">
              <a:avLst/>
            </a:prstGeom>
            <a:noFill/>
          </p:spPr>
          <p:txBody>
            <a:bodyPr wrap="square" rtlCol="0">
              <a:spAutoFit/>
            </a:bodyPr>
            <a:lstStyle/>
            <a:p>
              <a:pPr defTabSz="685800" fontAlgn="auto">
                <a:spcBef>
                  <a:spcPts val="0"/>
                </a:spcBef>
                <a:spcAft>
                  <a:spcPts val="0"/>
                </a:spcAft>
              </a:pPr>
              <a:r>
                <a:rPr lang="en-US" altLang="zh-CN" spc="-113" dirty="0">
                  <a:solidFill>
                    <a:prstClr val="white"/>
                  </a:solidFill>
                  <a:latin typeface="方正大黑_GBK" pitchFamily="65" charset="-122"/>
                  <a:ea typeface="方正大黑_GBK" pitchFamily="65" charset="-122"/>
                </a:rPr>
                <a:t>04</a:t>
              </a:r>
              <a:endParaRPr lang="zh-CN" altLang="en-US" spc="-113" dirty="0">
                <a:solidFill>
                  <a:prstClr val="white"/>
                </a:solidFill>
                <a:latin typeface="方正大黑_GBK" pitchFamily="65" charset="-122"/>
                <a:ea typeface="方正大黑_GBK" pitchFamily="65" charset="-122"/>
              </a:endParaRPr>
            </a:p>
          </p:txBody>
        </p:sp>
      </p:grpSp>
      <p:sp>
        <p:nvSpPr>
          <p:cNvPr id="168" name="TextBox 167"/>
          <p:cNvSpPr txBox="1"/>
          <p:nvPr/>
        </p:nvSpPr>
        <p:spPr>
          <a:xfrm>
            <a:off x="6693401" y="2074651"/>
            <a:ext cx="1674186"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169" name="TextBox 168"/>
          <p:cNvSpPr txBox="1"/>
          <p:nvPr/>
        </p:nvSpPr>
        <p:spPr>
          <a:xfrm>
            <a:off x="6670014" y="1738110"/>
            <a:ext cx="926323" cy="346249"/>
          </a:xfrm>
          <a:prstGeom prst="rect">
            <a:avLst/>
          </a:prstGeom>
          <a:noFill/>
        </p:spPr>
        <p:txBody>
          <a:bodyPr wrap="square" lIns="68573" tIns="0" rIns="68573" bIns="0" rtlCol="0" anchor="t">
            <a:spAutoFit/>
          </a:bodyPr>
          <a:lstStyle/>
          <a:p>
            <a:pPr defTabSz="685800" fontAlgn="auto">
              <a:lnSpc>
                <a:spcPct val="150000"/>
              </a:lnSpc>
              <a:spcBef>
                <a:spcPts val="0"/>
              </a:spcBef>
              <a:spcAft>
                <a:spcPts val="0"/>
              </a:spcAft>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nvGrpSpPr>
          <p:cNvPr id="170" name="组合 169"/>
          <p:cNvGrpSpPr/>
          <p:nvPr/>
        </p:nvGrpSpPr>
        <p:grpSpPr>
          <a:xfrm flipH="1">
            <a:off x="5965173" y="1906426"/>
            <a:ext cx="672809" cy="349229"/>
            <a:chOff x="10968080" y="2834540"/>
            <a:chExt cx="1020324" cy="465639"/>
          </a:xfrm>
        </p:grpSpPr>
        <p:grpSp>
          <p:nvGrpSpPr>
            <p:cNvPr id="171" name="组合 170"/>
            <p:cNvGrpSpPr/>
            <p:nvPr/>
          </p:nvGrpSpPr>
          <p:grpSpPr>
            <a:xfrm flipH="1" flipV="1">
              <a:off x="10968082" y="3062876"/>
              <a:ext cx="1020322" cy="129707"/>
              <a:chOff x="3407502" y="4686698"/>
              <a:chExt cx="1055154" cy="60148"/>
            </a:xfrm>
          </p:grpSpPr>
          <p:cxnSp>
            <p:nvCxnSpPr>
              <p:cNvPr id="175" name="直接连接符 174"/>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2" name="组合 171"/>
            <p:cNvGrpSpPr/>
            <p:nvPr/>
          </p:nvGrpSpPr>
          <p:grpSpPr>
            <a:xfrm>
              <a:off x="10968080" y="2834540"/>
              <a:ext cx="45720" cy="465639"/>
              <a:chOff x="3034140" y="2463978"/>
              <a:chExt cx="45720" cy="465639"/>
            </a:xfrm>
          </p:grpSpPr>
          <p:cxnSp>
            <p:nvCxnSpPr>
              <p:cNvPr id="173" name="直接连接符 172"/>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3034140" y="2666319"/>
                <a:ext cx="45720" cy="45720"/>
              </a:xfrm>
              <a:prstGeom prst="ellipse">
                <a:avLst/>
              </a:prstGeom>
              <a:solidFill>
                <a:schemeClr val="accent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grpSp>
        <p:nvGrpSpPr>
          <p:cNvPr id="177" name="组合 176"/>
          <p:cNvGrpSpPr/>
          <p:nvPr/>
        </p:nvGrpSpPr>
        <p:grpSpPr>
          <a:xfrm flipH="1" flipV="1">
            <a:off x="5924920" y="3629612"/>
            <a:ext cx="672809" cy="349230"/>
            <a:chOff x="10968080" y="2834540"/>
            <a:chExt cx="1020324" cy="465639"/>
          </a:xfrm>
        </p:grpSpPr>
        <p:grpSp>
          <p:nvGrpSpPr>
            <p:cNvPr id="178" name="组合 177"/>
            <p:cNvGrpSpPr/>
            <p:nvPr/>
          </p:nvGrpSpPr>
          <p:grpSpPr>
            <a:xfrm flipH="1" flipV="1">
              <a:off x="10968082" y="3062876"/>
              <a:ext cx="1020322" cy="129707"/>
              <a:chOff x="3407502" y="4686698"/>
              <a:chExt cx="1055154" cy="60148"/>
            </a:xfrm>
          </p:grpSpPr>
          <p:cxnSp>
            <p:nvCxnSpPr>
              <p:cNvPr id="182" name="直接连接符 181"/>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组合 178"/>
            <p:cNvGrpSpPr/>
            <p:nvPr/>
          </p:nvGrpSpPr>
          <p:grpSpPr>
            <a:xfrm>
              <a:off x="10968080" y="2834540"/>
              <a:ext cx="45720" cy="465639"/>
              <a:chOff x="3034140" y="2463978"/>
              <a:chExt cx="45720" cy="465639"/>
            </a:xfrm>
          </p:grpSpPr>
          <p:cxnSp>
            <p:nvCxnSpPr>
              <p:cNvPr id="180" name="直接连接符 179"/>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1" name="椭圆 180"/>
              <p:cNvSpPr/>
              <p:nvPr/>
            </p:nvSpPr>
            <p:spPr>
              <a:xfrm>
                <a:off x="3034140" y="2666319"/>
                <a:ext cx="45720" cy="45720"/>
              </a:xfrm>
              <a:prstGeom prst="ellipse">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sp>
        <p:nvSpPr>
          <p:cNvPr id="184" name="TextBox 183"/>
          <p:cNvSpPr txBox="1"/>
          <p:nvPr/>
        </p:nvSpPr>
        <p:spPr>
          <a:xfrm>
            <a:off x="6703054" y="3790024"/>
            <a:ext cx="1674186" cy="429340"/>
          </a:xfrm>
          <a:prstGeom prst="rect">
            <a:avLst/>
          </a:prstGeom>
          <a:noFill/>
        </p:spPr>
        <p:txBody>
          <a:bodyPr wrap="square" lIns="68573" tIns="34286" rIns="68573" bIns="34286" rtlCol="0">
            <a:spAutoFit/>
          </a:bodyPr>
          <a:lstStyle/>
          <a:p>
            <a:pP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185" name="TextBox 184"/>
          <p:cNvSpPr txBox="1"/>
          <p:nvPr/>
        </p:nvSpPr>
        <p:spPr>
          <a:xfrm>
            <a:off x="6649050" y="3453483"/>
            <a:ext cx="926323" cy="346249"/>
          </a:xfrm>
          <a:prstGeom prst="rect">
            <a:avLst/>
          </a:prstGeom>
          <a:noFill/>
        </p:spPr>
        <p:txBody>
          <a:bodyPr wrap="square" lIns="68573" tIns="0" rIns="68573" bIns="0" rtlCol="0" anchor="t">
            <a:spAutoFit/>
          </a:bodyPr>
          <a:lstStyle/>
          <a:p>
            <a:pPr algn="r" defTabSz="685800" fontAlgn="auto">
              <a:lnSpc>
                <a:spcPct val="150000"/>
              </a:lnSpc>
              <a:spcBef>
                <a:spcPts val="0"/>
              </a:spcBef>
              <a:spcAft>
                <a:spcPts val="0"/>
              </a:spcAft>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nvGrpSpPr>
          <p:cNvPr id="186" name="组合 185"/>
          <p:cNvGrpSpPr/>
          <p:nvPr/>
        </p:nvGrpSpPr>
        <p:grpSpPr>
          <a:xfrm>
            <a:off x="2662587" y="1854762"/>
            <a:ext cx="765244" cy="2124085"/>
            <a:chOff x="3549319" y="3017729"/>
            <a:chExt cx="1020324" cy="2832113"/>
          </a:xfrm>
        </p:grpSpPr>
        <p:grpSp>
          <p:nvGrpSpPr>
            <p:cNvPr id="187" name="组合 186"/>
            <p:cNvGrpSpPr/>
            <p:nvPr/>
          </p:nvGrpSpPr>
          <p:grpSpPr>
            <a:xfrm flipH="1" flipV="1">
              <a:off x="3549321" y="3246065"/>
              <a:ext cx="1020322" cy="129707"/>
              <a:chOff x="3407502" y="4686698"/>
              <a:chExt cx="1055154" cy="60148"/>
            </a:xfrm>
          </p:grpSpPr>
          <p:cxnSp>
            <p:nvCxnSpPr>
              <p:cNvPr id="198" name="直接连接符 197"/>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88" name="组合 187"/>
            <p:cNvGrpSpPr/>
            <p:nvPr/>
          </p:nvGrpSpPr>
          <p:grpSpPr>
            <a:xfrm>
              <a:off x="3549319" y="3017729"/>
              <a:ext cx="45720" cy="465639"/>
              <a:chOff x="3034140" y="2463978"/>
              <a:chExt cx="45720" cy="465639"/>
            </a:xfrm>
          </p:grpSpPr>
          <p:cxnSp>
            <p:nvCxnSpPr>
              <p:cNvPr id="196" name="直接连接符 195"/>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7" name="椭圆 196"/>
              <p:cNvSpPr/>
              <p:nvPr/>
            </p:nvSpPr>
            <p:spPr>
              <a:xfrm>
                <a:off x="3034140" y="2666319"/>
                <a:ext cx="45720" cy="45720"/>
              </a:xfrm>
              <a:prstGeom prst="ellipse">
                <a:avLst/>
              </a:prstGeom>
              <a:solidFill>
                <a:srgbClr val="00A4A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nvGrpSpPr>
            <p:cNvPr id="189" name="组合 188"/>
            <p:cNvGrpSpPr/>
            <p:nvPr/>
          </p:nvGrpSpPr>
          <p:grpSpPr>
            <a:xfrm flipV="1">
              <a:off x="3572178" y="5384202"/>
              <a:ext cx="994721" cy="465640"/>
              <a:chOff x="10968080" y="2834540"/>
              <a:chExt cx="1020324" cy="465639"/>
            </a:xfrm>
          </p:grpSpPr>
          <p:grpSp>
            <p:nvGrpSpPr>
              <p:cNvPr id="190" name="组合 189"/>
              <p:cNvGrpSpPr/>
              <p:nvPr/>
            </p:nvGrpSpPr>
            <p:grpSpPr>
              <a:xfrm flipH="1" flipV="1">
                <a:off x="10968082" y="3062876"/>
                <a:ext cx="1020322" cy="129707"/>
                <a:chOff x="3407502" y="4686698"/>
                <a:chExt cx="1055154" cy="60148"/>
              </a:xfrm>
            </p:grpSpPr>
            <p:cxnSp>
              <p:nvCxnSpPr>
                <p:cNvPr id="194" name="直接连接符 193"/>
                <p:cNvCxnSpPr/>
                <p:nvPr/>
              </p:nvCxnSpPr>
              <p:spPr>
                <a:xfrm>
                  <a:off x="3407502" y="4686698"/>
                  <a:ext cx="140752" cy="6014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a:off x="3548256" y="4746846"/>
                  <a:ext cx="9144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191" name="组合 190"/>
              <p:cNvGrpSpPr/>
              <p:nvPr/>
            </p:nvGrpSpPr>
            <p:grpSpPr>
              <a:xfrm>
                <a:off x="10968080" y="2834540"/>
                <a:ext cx="45720" cy="465639"/>
                <a:chOff x="3034140" y="2463978"/>
                <a:chExt cx="45720" cy="465639"/>
              </a:xfrm>
            </p:grpSpPr>
            <p:cxnSp>
              <p:nvCxnSpPr>
                <p:cNvPr id="192" name="直接连接符 191"/>
                <p:cNvCxnSpPr/>
                <p:nvPr/>
              </p:nvCxnSpPr>
              <p:spPr>
                <a:xfrm>
                  <a:off x="3058867" y="2463978"/>
                  <a:ext cx="0" cy="46563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3" name="椭圆 192"/>
                <p:cNvSpPr/>
                <p:nvPr/>
              </p:nvSpPr>
              <p:spPr>
                <a:xfrm>
                  <a:off x="3034140" y="2666319"/>
                  <a:ext cx="45720" cy="45720"/>
                </a:xfrm>
                <a:prstGeom prst="ellipse">
                  <a:avLst/>
                </a:prstGeom>
                <a:solidFill>
                  <a:srgbClr val="00CC6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grpSp>
      </p:grpSp>
      <p:grpSp>
        <p:nvGrpSpPr>
          <p:cNvPr id="200" name="组合 199"/>
          <p:cNvGrpSpPr/>
          <p:nvPr/>
        </p:nvGrpSpPr>
        <p:grpSpPr>
          <a:xfrm>
            <a:off x="940550" y="1653648"/>
            <a:ext cx="1674188" cy="2589241"/>
            <a:chOff x="1253273" y="2749583"/>
            <a:chExt cx="2232250" cy="3452321"/>
          </a:xfrm>
        </p:grpSpPr>
        <p:sp>
          <p:nvSpPr>
            <p:cNvPr id="201" name="TextBox 200"/>
            <p:cNvSpPr txBox="1"/>
            <p:nvPr/>
          </p:nvSpPr>
          <p:spPr>
            <a:xfrm>
              <a:off x="1253273" y="3197136"/>
              <a:ext cx="2232248" cy="603243"/>
            </a:xfrm>
            <a:prstGeom prst="rect">
              <a:avLst/>
            </a:prstGeom>
            <a:noFill/>
          </p:spPr>
          <p:txBody>
            <a:bodyPr wrap="square" rtlCol="0">
              <a:spAutoFit/>
            </a:bodyPr>
            <a:lstStyle/>
            <a:p>
              <a:pPr algn="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202" name="TextBox 201"/>
            <p:cNvSpPr txBox="1"/>
            <p:nvPr/>
          </p:nvSpPr>
          <p:spPr>
            <a:xfrm>
              <a:off x="1878807" y="2749583"/>
              <a:ext cx="1606716" cy="461665"/>
            </a:xfrm>
            <a:prstGeom prst="rect">
              <a:avLst/>
            </a:prstGeom>
            <a:noFill/>
          </p:spPr>
          <p:txBody>
            <a:bodyPr wrap="square" tIns="0" bIns="0" rtlCol="0" anchor="t">
              <a:spAutoFit/>
            </a:bodyPr>
            <a:lstStyle/>
            <a:p>
              <a:pPr algn="r" defTabSz="685800" fontAlgn="auto">
                <a:lnSpc>
                  <a:spcPct val="150000"/>
                </a:lnSpc>
                <a:spcBef>
                  <a:spcPts val="0"/>
                </a:spcBef>
                <a:spcAft>
                  <a:spcPts val="0"/>
                </a:spcAft>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sp>
          <p:nvSpPr>
            <p:cNvPr id="203" name="TextBox 202"/>
            <p:cNvSpPr txBox="1"/>
            <p:nvPr/>
          </p:nvSpPr>
          <p:spPr>
            <a:xfrm>
              <a:off x="1253273" y="5598661"/>
              <a:ext cx="2232248" cy="603243"/>
            </a:xfrm>
            <a:prstGeom prst="rect">
              <a:avLst/>
            </a:prstGeom>
            <a:noFill/>
          </p:spPr>
          <p:txBody>
            <a:bodyPr wrap="square" rtlCol="0">
              <a:spAutoFit/>
            </a:bodyPr>
            <a:lstStyle/>
            <a:p>
              <a:pPr algn="r" defTabSz="685800" fontAlgn="auto">
                <a:lnSpc>
                  <a:spcPct val="130000"/>
                </a:lnSpc>
                <a:spcBef>
                  <a:spcPts val="0"/>
                </a:spcBef>
                <a:spcAft>
                  <a:spcPts val="0"/>
                </a:spcAft>
              </a:pPr>
              <a:r>
                <a:rPr lang="zh-CN" altLang="en-US" sz="900" dirty="0">
                  <a:solidFill>
                    <a:prstClr val="black">
                      <a:lumMod val="95000"/>
                      <a:lumOff val="5000"/>
                    </a:prstClr>
                  </a:solidFill>
                  <a:latin typeface="微软雅黑" panose="020B0503020204020204" pitchFamily="34" charset="-122"/>
                  <a:ea typeface="微软雅黑" panose="020B0503020204020204" pitchFamily="34" charset="-122"/>
                </a:rPr>
                <a:t>您的内容打在这里，或者通过复制您的文本后</a:t>
              </a:r>
            </a:p>
          </p:txBody>
        </p:sp>
        <p:sp>
          <p:nvSpPr>
            <p:cNvPr id="204" name="TextBox 203"/>
            <p:cNvSpPr txBox="1"/>
            <p:nvPr/>
          </p:nvSpPr>
          <p:spPr>
            <a:xfrm>
              <a:off x="1878807" y="5151108"/>
              <a:ext cx="1606714" cy="461665"/>
            </a:xfrm>
            <a:prstGeom prst="rect">
              <a:avLst/>
            </a:prstGeom>
            <a:noFill/>
          </p:spPr>
          <p:txBody>
            <a:bodyPr wrap="square" tIns="0" bIns="0" rtlCol="0" anchor="t">
              <a:spAutoFit/>
            </a:bodyPr>
            <a:lstStyle/>
            <a:p>
              <a:pPr algn="r" defTabSz="685800" fontAlgn="auto">
                <a:lnSpc>
                  <a:spcPct val="150000"/>
                </a:lnSpc>
                <a:spcBef>
                  <a:spcPts val="0"/>
                </a:spcBef>
                <a:spcAft>
                  <a:spcPts val="0"/>
                </a:spcAft>
              </a:pPr>
              <a:r>
                <a:rPr lang="zh-CN" altLang="en-US" sz="1500" dirty="0">
                  <a:solidFill>
                    <a:srgbClr val="CB1B3D"/>
                  </a:solidFill>
                  <a:latin typeface="微软雅黑" panose="020B0503020204020204" pitchFamily="34" charset="-122"/>
                  <a:ea typeface="微软雅黑" panose="020B0503020204020204" pitchFamily="34" charset="-122"/>
                  <a:cs typeface="华文黑体" pitchFamily="2" charset="-122"/>
                </a:rPr>
                <a:t>添加标题</a:t>
              </a:r>
            </a:p>
          </p:txBody>
        </p:sp>
      </p:grpSp>
      <p:sp>
        <p:nvSpPr>
          <p:cNvPr id="205" name="矩形 204"/>
          <p:cNvSpPr/>
          <p:nvPr/>
        </p:nvSpPr>
        <p:spPr>
          <a:xfrm>
            <a:off x="4553211" y="2768215"/>
            <a:ext cx="232213" cy="1857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nvGrpSpPr>
          <p:cNvPr id="87" name="组合 86"/>
          <p:cNvGrpSpPr/>
          <p:nvPr/>
        </p:nvGrpSpPr>
        <p:grpSpPr>
          <a:xfrm>
            <a:off x="8030767" y="283812"/>
            <a:ext cx="1112639" cy="630625"/>
            <a:chOff x="2687792" y="3212811"/>
            <a:chExt cx="1483518" cy="840833"/>
          </a:xfrm>
          <a:solidFill>
            <a:srgbClr val="CB1B3D"/>
          </a:solidFill>
        </p:grpSpPr>
        <p:sp>
          <p:nvSpPr>
            <p:cNvPr id="88" name="矩形 87"/>
            <p:cNvSpPr/>
            <p:nvPr/>
          </p:nvSpPr>
          <p:spPr>
            <a:xfrm>
              <a:off x="3709346" y="3599402"/>
              <a:ext cx="461964" cy="454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89" name="矩形 88"/>
            <p:cNvSpPr/>
            <p:nvPr/>
          </p:nvSpPr>
          <p:spPr>
            <a:xfrm>
              <a:off x="2687792" y="3212811"/>
              <a:ext cx="461964" cy="4542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0" name="矩形 89"/>
            <p:cNvSpPr/>
            <p:nvPr/>
          </p:nvSpPr>
          <p:spPr>
            <a:xfrm>
              <a:off x="3149756" y="3667053"/>
              <a:ext cx="297842" cy="2928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sp>
          <p:nvSpPr>
            <p:cNvPr id="91" name="矩形 90"/>
            <p:cNvSpPr/>
            <p:nvPr/>
          </p:nvSpPr>
          <p:spPr>
            <a:xfrm>
              <a:off x="3422544" y="3484048"/>
              <a:ext cx="286802" cy="2121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zh-CN" altLang="en-US" sz="1425">
                <a:solidFill>
                  <a:prstClr val="white"/>
                </a:solidFill>
                <a:latin typeface="Calibri" panose="020F0502020204030204"/>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randombar(horizontal)">
                                      <p:cBhvr>
                                        <p:cTn id="7" dur="500"/>
                                        <p:tgtEl>
                                          <p:spTgt spid="8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0"/>
                                        </p:tgtEl>
                                        <p:attrNameLst>
                                          <p:attrName>style.visibility</p:attrName>
                                        </p:attrNameLst>
                                      </p:cBhvr>
                                      <p:to>
                                        <p:strVal val="visible"/>
                                      </p:to>
                                    </p:set>
                                  </p:childTnLst>
                                </p:cTn>
                              </p:par>
                              <p:par>
                                <p:cTn id="14" presetID="23" presetClass="entr" presetSubtype="16"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 calcmode="lin" valueType="num">
                                      <p:cBhvr>
                                        <p:cTn id="16" dur="500" fill="hold"/>
                                        <p:tgtEl>
                                          <p:spTgt spid="151"/>
                                        </p:tgtEl>
                                        <p:attrNameLst>
                                          <p:attrName>ppt_w</p:attrName>
                                        </p:attrNameLst>
                                      </p:cBhvr>
                                      <p:tavLst>
                                        <p:tav tm="0">
                                          <p:val>
                                            <p:fltVal val="0"/>
                                          </p:val>
                                        </p:tav>
                                        <p:tav tm="100000">
                                          <p:val>
                                            <p:strVal val="#ppt_w"/>
                                          </p:val>
                                        </p:tav>
                                      </p:tavLst>
                                    </p:anim>
                                    <p:anim calcmode="lin" valueType="num">
                                      <p:cBhvr>
                                        <p:cTn id="17" dur="500" fill="hold"/>
                                        <p:tgtEl>
                                          <p:spTgt spid="151"/>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19" presetClass="entr" presetSubtype="10" fill="hold" nodeType="afterEffect">
                                  <p:stCondLst>
                                    <p:cond delay="0"/>
                                  </p:stCondLst>
                                  <p:childTnLst>
                                    <p:set>
                                      <p:cBhvr>
                                        <p:cTn id="20" dur="1" fill="hold">
                                          <p:stCondLst>
                                            <p:cond delay="0"/>
                                          </p:stCondLst>
                                        </p:cTn>
                                        <p:tgtEl>
                                          <p:spTgt spid="155"/>
                                        </p:tgtEl>
                                        <p:attrNameLst>
                                          <p:attrName>style.visibility</p:attrName>
                                        </p:attrNameLst>
                                      </p:cBhvr>
                                      <p:to>
                                        <p:strVal val="visible"/>
                                      </p:to>
                                    </p:set>
                                    <p:anim calcmode="lin" valueType="num">
                                      <p:cBhvr>
                                        <p:cTn id="21" dur="300" fill="hold"/>
                                        <p:tgtEl>
                                          <p:spTgt spid="155"/>
                                        </p:tgtEl>
                                        <p:attrNameLst>
                                          <p:attrName>ppt_w</p:attrName>
                                        </p:attrNameLst>
                                      </p:cBhvr>
                                      <p:tavLst>
                                        <p:tav tm="0" fmla="#ppt_w*sin(2.5*pi*$)">
                                          <p:val>
                                            <p:fltVal val="0"/>
                                          </p:val>
                                        </p:tav>
                                        <p:tav tm="100000">
                                          <p:val>
                                            <p:fltVal val="1"/>
                                          </p:val>
                                        </p:tav>
                                      </p:tavLst>
                                    </p:anim>
                                    <p:anim calcmode="lin" valueType="num">
                                      <p:cBhvr>
                                        <p:cTn id="22" dur="300" fill="hold"/>
                                        <p:tgtEl>
                                          <p:spTgt spid="155"/>
                                        </p:tgtEl>
                                        <p:attrNameLst>
                                          <p:attrName>ppt_h</p:attrName>
                                        </p:attrNameLst>
                                      </p:cBhvr>
                                      <p:tavLst>
                                        <p:tav tm="0">
                                          <p:val>
                                            <p:strVal val="#ppt_h"/>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53"/>
                                        </p:tgtEl>
                                        <p:attrNameLst>
                                          <p:attrName>style.visibility</p:attrName>
                                        </p:attrNameLst>
                                      </p:cBhvr>
                                      <p:to>
                                        <p:strVal val="visible"/>
                                      </p:to>
                                    </p:set>
                                    <p:anim calcmode="lin" valueType="num">
                                      <p:cBhvr>
                                        <p:cTn id="25" dur="500" fill="hold"/>
                                        <p:tgtEl>
                                          <p:spTgt spid="153"/>
                                        </p:tgtEl>
                                        <p:attrNameLst>
                                          <p:attrName>ppt_w</p:attrName>
                                        </p:attrNameLst>
                                      </p:cBhvr>
                                      <p:tavLst>
                                        <p:tav tm="0">
                                          <p:val>
                                            <p:fltVal val="0"/>
                                          </p:val>
                                        </p:tav>
                                        <p:tav tm="100000">
                                          <p:val>
                                            <p:strVal val="#ppt_w"/>
                                          </p:val>
                                        </p:tav>
                                      </p:tavLst>
                                    </p:anim>
                                    <p:anim calcmode="lin" valueType="num">
                                      <p:cBhvr>
                                        <p:cTn id="26" dur="500" fill="hold"/>
                                        <p:tgtEl>
                                          <p:spTgt spid="153"/>
                                        </p:tgtEl>
                                        <p:attrNameLst>
                                          <p:attrName>ppt_h</p:attrName>
                                        </p:attrNameLst>
                                      </p:cBhvr>
                                      <p:tavLst>
                                        <p:tav tm="0">
                                          <p:val>
                                            <p:fltVal val="0"/>
                                          </p:val>
                                        </p:tav>
                                        <p:tav tm="100000">
                                          <p:val>
                                            <p:strVal val="#ppt_h"/>
                                          </p:val>
                                        </p:tav>
                                      </p:tavLst>
                                    </p:anim>
                                  </p:childTnLst>
                                </p:cTn>
                              </p:par>
                            </p:childTnLst>
                          </p:cTn>
                        </p:par>
                        <p:par>
                          <p:cTn id="27" fill="hold">
                            <p:stCondLst>
                              <p:cond delay="1000"/>
                            </p:stCondLst>
                            <p:childTnLst>
                              <p:par>
                                <p:cTn id="28" presetID="19" presetClass="entr" presetSubtype="10" fill="hold" nodeType="afterEffect">
                                  <p:stCondLst>
                                    <p:cond delay="0"/>
                                  </p:stCondLst>
                                  <p:childTnLst>
                                    <p:set>
                                      <p:cBhvr>
                                        <p:cTn id="29" dur="1" fill="hold">
                                          <p:stCondLst>
                                            <p:cond delay="0"/>
                                          </p:stCondLst>
                                        </p:cTn>
                                        <p:tgtEl>
                                          <p:spTgt spid="159"/>
                                        </p:tgtEl>
                                        <p:attrNameLst>
                                          <p:attrName>style.visibility</p:attrName>
                                        </p:attrNameLst>
                                      </p:cBhvr>
                                      <p:to>
                                        <p:strVal val="visible"/>
                                      </p:to>
                                    </p:set>
                                    <p:anim calcmode="lin" valueType="num">
                                      <p:cBhvr>
                                        <p:cTn id="30" dur="300" fill="hold"/>
                                        <p:tgtEl>
                                          <p:spTgt spid="159"/>
                                        </p:tgtEl>
                                        <p:attrNameLst>
                                          <p:attrName>ppt_w</p:attrName>
                                        </p:attrNameLst>
                                      </p:cBhvr>
                                      <p:tavLst>
                                        <p:tav tm="0" fmla="#ppt_w*sin(2.5*pi*$)">
                                          <p:val>
                                            <p:fltVal val="0"/>
                                          </p:val>
                                        </p:tav>
                                        <p:tav tm="100000">
                                          <p:val>
                                            <p:fltVal val="1"/>
                                          </p:val>
                                        </p:tav>
                                      </p:tavLst>
                                    </p:anim>
                                    <p:anim calcmode="lin" valueType="num">
                                      <p:cBhvr>
                                        <p:cTn id="31" dur="300" fill="hold"/>
                                        <p:tgtEl>
                                          <p:spTgt spid="159"/>
                                        </p:tgtEl>
                                        <p:attrNameLst>
                                          <p:attrName>ppt_h</p:attrName>
                                        </p:attrNameLst>
                                      </p:cBhvr>
                                      <p:tavLst>
                                        <p:tav tm="0">
                                          <p:val>
                                            <p:strVal val="#ppt_h"/>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54"/>
                                        </p:tgtEl>
                                        <p:attrNameLst>
                                          <p:attrName>style.visibility</p:attrName>
                                        </p:attrNameLst>
                                      </p:cBhvr>
                                      <p:to>
                                        <p:strVal val="visible"/>
                                      </p:to>
                                    </p:set>
                                    <p:anim calcmode="lin" valueType="num">
                                      <p:cBhvr>
                                        <p:cTn id="34" dur="500" fill="hold"/>
                                        <p:tgtEl>
                                          <p:spTgt spid="154"/>
                                        </p:tgtEl>
                                        <p:attrNameLst>
                                          <p:attrName>ppt_w</p:attrName>
                                        </p:attrNameLst>
                                      </p:cBhvr>
                                      <p:tavLst>
                                        <p:tav tm="0">
                                          <p:val>
                                            <p:fltVal val="0"/>
                                          </p:val>
                                        </p:tav>
                                        <p:tav tm="100000">
                                          <p:val>
                                            <p:strVal val="#ppt_w"/>
                                          </p:val>
                                        </p:tav>
                                      </p:tavLst>
                                    </p:anim>
                                    <p:anim calcmode="lin" valueType="num">
                                      <p:cBhvr>
                                        <p:cTn id="35" dur="500" fill="hold"/>
                                        <p:tgtEl>
                                          <p:spTgt spid="154"/>
                                        </p:tgtEl>
                                        <p:attrNameLst>
                                          <p:attrName>ppt_h</p:attrName>
                                        </p:attrNameLst>
                                      </p:cBhvr>
                                      <p:tavLst>
                                        <p:tav tm="0">
                                          <p:val>
                                            <p:fltVal val="0"/>
                                          </p:val>
                                        </p:tav>
                                        <p:tav tm="100000">
                                          <p:val>
                                            <p:strVal val="#ppt_h"/>
                                          </p:val>
                                        </p:tav>
                                      </p:tavLst>
                                    </p:anim>
                                  </p:childTnLst>
                                </p:cTn>
                              </p:par>
                            </p:childTnLst>
                          </p:cTn>
                        </p:par>
                        <p:par>
                          <p:cTn id="36" fill="hold">
                            <p:stCondLst>
                              <p:cond delay="1500"/>
                            </p:stCondLst>
                            <p:childTnLst>
                              <p:par>
                                <p:cTn id="37" presetID="19" presetClass="entr" presetSubtype="10" fill="hold" nodeType="afterEffect">
                                  <p:stCondLst>
                                    <p:cond delay="0"/>
                                  </p:stCondLst>
                                  <p:childTnLst>
                                    <p:set>
                                      <p:cBhvr>
                                        <p:cTn id="38" dur="1" fill="hold">
                                          <p:stCondLst>
                                            <p:cond delay="0"/>
                                          </p:stCondLst>
                                        </p:cTn>
                                        <p:tgtEl>
                                          <p:spTgt spid="162"/>
                                        </p:tgtEl>
                                        <p:attrNameLst>
                                          <p:attrName>style.visibility</p:attrName>
                                        </p:attrNameLst>
                                      </p:cBhvr>
                                      <p:to>
                                        <p:strVal val="visible"/>
                                      </p:to>
                                    </p:set>
                                    <p:anim calcmode="lin" valueType="num">
                                      <p:cBhvr>
                                        <p:cTn id="39" dur="300" fill="hold"/>
                                        <p:tgtEl>
                                          <p:spTgt spid="162"/>
                                        </p:tgtEl>
                                        <p:attrNameLst>
                                          <p:attrName>ppt_w</p:attrName>
                                        </p:attrNameLst>
                                      </p:cBhvr>
                                      <p:tavLst>
                                        <p:tav tm="0" fmla="#ppt_w*sin(2.5*pi*$)">
                                          <p:val>
                                            <p:fltVal val="0"/>
                                          </p:val>
                                        </p:tav>
                                        <p:tav tm="100000">
                                          <p:val>
                                            <p:fltVal val="1"/>
                                          </p:val>
                                        </p:tav>
                                      </p:tavLst>
                                    </p:anim>
                                    <p:anim calcmode="lin" valueType="num">
                                      <p:cBhvr>
                                        <p:cTn id="40" dur="300" fill="hold"/>
                                        <p:tgtEl>
                                          <p:spTgt spid="162"/>
                                        </p:tgtEl>
                                        <p:attrNameLst>
                                          <p:attrName>ppt_h</p:attrName>
                                        </p:attrNameLst>
                                      </p:cBhvr>
                                      <p:tavLst>
                                        <p:tav tm="0">
                                          <p:val>
                                            <p:strVal val="#ppt_h"/>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152"/>
                                        </p:tgtEl>
                                        <p:attrNameLst>
                                          <p:attrName>style.visibility</p:attrName>
                                        </p:attrNameLst>
                                      </p:cBhvr>
                                      <p:to>
                                        <p:strVal val="visible"/>
                                      </p:to>
                                    </p:set>
                                    <p:anim calcmode="lin" valueType="num">
                                      <p:cBhvr>
                                        <p:cTn id="43" dur="500" fill="hold"/>
                                        <p:tgtEl>
                                          <p:spTgt spid="152"/>
                                        </p:tgtEl>
                                        <p:attrNameLst>
                                          <p:attrName>ppt_w</p:attrName>
                                        </p:attrNameLst>
                                      </p:cBhvr>
                                      <p:tavLst>
                                        <p:tav tm="0">
                                          <p:val>
                                            <p:fltVal val="0"/>
                                          </p:val>
                                        </p:tav>
                                        <p:tav tm="100000">
                                          <p:val>
                                            <p:strVal val="#ppt_w"/>
                                          </p:val>
                                        </p:tav>
                                      </p:tavLst>
                                    </p:anim>
                                    <p:anim calcmode="lin" valueType="num">
                                      <p:cBhvr>
                                        <p:cTn id="44" dur="500" fill="hold"/>
                                        <p:tgtEl>
                                          <p:spTgt spid="152"/>
                                        </p:tgtEl>
                                        <p:attrNameLst>
                                          <p:attrName>ppt_h</p:attrName>
                                        </p:attrNameLst>
                                      </p:cBhvr>
                                      <p:tavLst>
                                        <p:tav tm="0">
                                          <p:val>
                                            <p:fltVal val="0"/>
                                          </p:val>
                                        </p:tav>
                                        <p:tav tm="100000">
                                          <p:val>
                                            <p:strVal val="#ppt_h"/>
                                          </p:val>
                                        </p:tav>
                                      </p:tavLst>
                                    </p:anim>
                                  </p:childTnLst>
                                </p:cTn>
                              </p:par>
                            </p:childTnLst>
                          </p:cTn>
                        </p:par>
                        <p:par>
                          <p:cTn id="45" fill="hold">
                            <p:stCondLst>
                              <p:cond delay="2000"/>
                            </p:stCondLst>
                            <p:childTnLst>
                              <p:par>
                                <p:cTn id="46" presetID="19" presetClass="entr" presetSubtype="10" fill="hold" nodeType="afterEffect">
                                  <p:stCondLst>
                                    <p:cond delay="0"/>
                                  </p:stCondLst>
                                  <p:childTnLst>
                                    <p:set>
                                      <p:cBhvr>
                                        <p:cTn id="47" dur="1" fill="hold">
                                          <p:stCondLst>
                                            <p:cond delay="0"/>
                                          </p:stCondLst>
                                        </p:cTn>
                                        <p:tgtEl>
                                          <p:spTgt spid="165"/>
                                        </p:tgtEl>
                                        <p:attrNameLst>
                                          <p:attrName>style.visibility</p:attrName>
                                        </p:attrNameLst>
                                      </p:cBhvr>
                                      <p:to>
                                        <p:strVal val="visible"/>
                                      </p:to>
                                    </p:set>
                                    <p:anim calcmode="lin" valueType="num">
                                      <p:cBhvr>
                                        <p:cTn id="48" dur="300" fill="hold"/>
                                        <p:tgtEl>
                                          <p:spTgt spid="165"/>
                                        </p:tgtEl>
                                        <p:attrNameLst>
                                          <p:attrName>ppt_w</p:attrName>
                                        </p:attrNameLst>
                                      </p:cBhvr>
                                      <p:tavLst>
                                        <p:tav tm="0" fmla="#ppt_w*sin(2.5*pi*$)">
                                          <p:val>
                                            <p:fltVal val="0"/>
                                          </p:val>
                                        </p:tav>
                                        <p:tav tm="100000">
                                          <p:val>
                                            <p:fltVal val="1"/>
                                          </p:val>
                                        </p:tav>
                                      </p:tavLst>
                                    </p:anim>
                                    <p:anim calcmode="lin" valueType="num">
                                      <p:cBhvr>
                                        <p:cTn id="49" dur="300" fill="hold"/>
                                        <p:tgtEl>
                                          <p:spTgt spid="165"/>
                                        </p:tgtEl>
                                        <p:attrNameLst>
                                          <p:attrName>ppt_h</p:attrName>
                                        </p:attrNameLst>
                                      </p:cBhvr>
                                      <p:tavLst>
                                        <p:tav tm="0">
                                          <p:val>
                                            <p:strVal val="#ppt_h"/>
                                          </p:val>
                                        </p:tav>
                                        <p:tav tm="100000">
                                          <p:val>
                                            <p:strVal val="#ppt_h"/>
                                          </p:val>
                                        </p:tav>
                                      </p:tavLst>
                                    </p:anim>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wipe(right)">
                                      <p:cBhvr>
                                        <p:cTn id="53" dur="500"/>
                                        <p:tgtEl>
                                          <p:spTgt spid="168"/>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169"/>
                                        </p:tgtEl>
                                        <p:attrNameLst>
                                          <p:attrName>style.visibility</p:attrName>
                                        </p:attrNameLst>
                                      </p:cBhvr>
                                      <p:to>
                                        <p:strVal val="visible"/>
                                      </p:to>
                                    </p:set>
                                    <p:animEffect transition="in" filter="wipe(right)">
                                      <p:cBhvr>
                                        <p:cTn id="56" dur="500"/>
                                        <p:tgtEl>
                                          <p:spTgt spid="169"/>
                                        </p:tgtEl>
                                      </p:cBhvr>
                                    </p:animEffect>
                                  </p:childTnLst>
                                </p:cTn>
                              </p:par>
                              <p:par>
                                <p:cTn id="57" presetID="22" presetClass="entr" presetSubtype="4" fill="hold" nodeType="withEffect">
                                  <p:stCondLst>
                                    <p:cond delay="0"/>
                                  </p:stCondLst>
                                  <p:childTnLst>
                                    <p:set>
                                      <p:cBhvr>
                                        <p:cTn id="58" dur="1" fill="hold">
                                          <p:stCondLst>
                                            <p:cond delay="0"/>
                                          </p:stCondLst>
                                        </p:cTn>
                                        <p:tgtEl>
                                          <p:spTgt spid="170"/>
                                        </p:tgtEl>
                                        <p:attrNameLst>
                                          <p:attrName>style.visibility</p:attrName>
                                        </p:attrNameLst>
                                      </p:cBhvr>
                                      <p:to>
                                        <p:strVal val="visible"/>
                                      </p:to>
                                    </p:set>
                                    <p:animEffect transition="in" filter="wipe(down)">
                                      <p:cBhvr>
                                        <p:cTn id="59" dur="500"/>
                                        <p:tgtEl>
                                          <p:spTgt spid="170"/>
                                        </p:tgtEl>
                                      </p:cBhvr>
                                    </p:animEffect>
                                  </p:childTnLst>
                                </p:cTn>
                              </p:par>
                              <p:par>
                                <p:cTn id="60" presetID="22" presetClass="entr" presetSubtype="4" fill="hold" nodeType="withEffect">
                                  <p:stCondLst>
                                    <p:cond delay="0"/>
                                  </p:stCondLst>
                                  <p:childTnLst>
                                    <p:set>
                                      <p:cBhvr>
                                        <p:cTn id="61" dur="1" fill="hold">
                                          <p:stCondLst>
                                            <p:cond delay="0"/>
                                          </p:stCondLst>
                                        </p:cTn>
                                        <p:tgtEl>
                                          <p:spTgt spid="177"/>
                                        </p:tgtEl>
                                        <p:attrNameLst>
                                          <p:attrName>style.visibility</p:attrName>
                                        </p:attrNameLst>
                                      </p:cBhvr>
                                      <p:to>
                                        <p:strVal val="visible"/>
                                      </p:to>
                                    </p:set>
                                    <p:animEffect transition="in" filter="wipe(down)">
                                      <p:cBhvr>
                                        <p:cTn id="62" dur="500"/>
                                        <p:tgtEl>
                                          <p:spTgt spid="177"/>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184"/>
                                        </p:tgtEl>
                                        <p:attrNameLst>
                                          <p:attrName>style.visibility</p:attrName>
                                        </p:attrNameLst>
                                      </p:cBhvr>
                                      <p:to>
                                        <p:strVal val="visible"/>
                                      </p:to>
                                    </p:set>
                                    <p:animEffect transition="in" filter="wipe(right)">
                                      <p:cBhvr>
                                        <p:cTn id="65" dur="500"/>
                                        <p:tgtEl>
                                          <p:spTgt spid="184"/>
                                        </p:tgtEl>
                                      </p:cBhvr>
                                    </p:animEffect>
                                  </p:childTnLst>
                                </p:cTn>
                              </p:par>
                              <p:par>
                                <p:cTn id="66" presetID="22" presetClass="entr" presetSubtype="2" fill="hold" grpId="0" nodeType="withEffect">
                                  <p:stCondLst>
                                    <p:cond delay="0"/>
                                  </p:stCondLst>
                                  <p:childTnLst>
                                    <p:set>
                                      <p:cBhvr>
                                        <p:cTn id="67" dur="1" fill="hold">
                                          <p:stCondLst>
                                            <p:cond delay="0"/>
                                          </p:stCondLst>
                                        </p:cTn>
                                        <p:tgtEl>
                                          <p:spTgt spid="185"/>
                                        </p:tgtEl>
                                        <p:attrNameLst>
                                          <p:attrName>style.visibility</p:attrName>
                                        </p:attrNameLst>
                                      </p:cBhvr>
                                      <p:to>
                                        <p:strVal val="visible"/>
                                      </p:to>
                                    </p:set>
                                    <p:animEffect transition="in" filter="wipe(right)">
                                      <p:cBhvr>
                                        <p:cTn id="68" dur="500"/>
                                        <p:tgtEl>
                                          <p:spTgt spid="185"/>
                                        </p:tgtEl>
                                      </p:cBhvr>
                                    </p:animEffect>
                                  </p:childTnLst>
                                </p:cTn>
                              </p:par>
                            </p:childTnLst>
                          </p:cTn>
                        </p:par>
                        <p:par>
                          <p:cTn id="69" fill="hold">
                            <p:stCondLst>
                              <p:cond delay="3000"/>
                            </p:stCondLst>
                            <p:childTnLst>
                              <p:par>
                                <p:cTn id="70" presetID="22" presetClass="entr" presetSubtype="2" fill="hold" nodeType="after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wipe(right)">
                                      <p:cBhvr>
                                        <p:cTn id="72" dur="500"/>
                                        <p:tgtEl>
                                          <p:spTgt spid="186"/>
                                        </p:tgtEl>
                                      </p:cBhvr>
                                    </p:animEffect>
                                  </p:childTnLst>
                                </p:cTn>
                              </p:par>
                            </p:childTnLst>
                          </p:cTn>
                        </p:par>
                        <p:par>
                          <p:cTn id="73" fill="hold">
                            <p:stCondLst>
                              <p:cond delay="3500"/>
                            </p:stCondLst>
                            <p:childTnLst>
                              <p:par>
                                <p:cTn id="74" presetID="12" presetClass="entr" presetSubtype="8" fill="hold" nodeType="afterEffect">
                                  <p:stCondLst>
                                    <p:cond delay="0"/>
                                  </p:stCondLst>
                                  <p:childTnLst>
                                    <p:set>
                                      <p:cBhvr>
                                        <p:cTn id="75" dur="1" fill="hold">
                                          <p:stCondLst>
                                            <p:cond delay="0"/>
                                          </p:stCondLst>
                                        </p:cTn>
                                        <p:tgtEl>
                                          <p:spTgt spid="200"/>
                                        </p:tgtEl>
                                        <p:attrNameLst>
                                          <p:attrName>style.visibility</p:attrName>
                                        </p:attrNameLst>
                                      </p:cBhvr>
                                      <p:to>
                                        <p:strVal val="visible"/>
                                      </p:to>
                                    </p:set>
                                    <p:anim calcmode="lin" valueType="num">
                                      <p:cBhvr additive="base">
                                        <p:cTn id="76" dur="500"/>
                                        <p:tgtEl>
                                          <p:spTgt spid="200"/>
                                        </p:tgtEl>
                                        <p:attrNameLst>
                                          <p:attrName>ppt_x</p:attrName>
                                        </p:attrNameLst>
                                      </p:cBhvr>
                                      <p:tavLst>
                                        <p:tav tm="0">
                                          <p:val>
                                            <p:strVal val="#ppt_x-#ppt_w*1.125000"/>
                                          </p:val>
                                        </p:tav>
                                        <p:tav tm="100000">
                                          <p:val>
                                            <p:strVal val="#ppt_x"/>
                                          </p:val>
                                        </p:tav>
                                      </p:tavLst>
                                    </p:anim>
                                    <p:animEffect transition="in" filter="wipe(right)">
                                      <p:cBhvr>
                                        <p:cTn id="7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P spid="151" grpId="0" animBg="1"/>
      <p:bldP spid="152" grpId="0" animBg="1"/>
      <p:bldP spid="153" grpId="0" animBg="1"/>
      <p:bldP spid="154" grpId="0" animBg="1"/>
      <p:bldP spid="168" grpId="0"/>
      <p:bldP spid="169" grpId="0"/>
      <p:bldP spid="184" grpId="0"/>
      <p:bldP spid="185" grpId="0"/>
      <p:bldP spid="2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7"/>
          <p:cNvGrpSpPr/>
          <p:nvPr/>
        </p:nvGrpSpPr>
        <p:grpSpPr bwMode="auto">
          <a:xfrm>
            <a:off x="1295400" y="1262063"/>
            <a:ext cx="3276600" cy="1525191"/>
            <a:chOff x="0" y="0"/>
            <a:chExt cx="4368800" cy="2032681"/>
          </a:xfrm>
        </p:grpSpPr>
        <p:sp>
          <p:nvSpPr>
            <p:cNvPr id="5" name="矩形 5"/>
            <p:cNvSpPr>
              <a:spLocks noChangeArrowheads="1"/>
            </p:cNvSpPr>
            <p:nvPr/>
          </p:nvSpPr>
          <p:spPr bwMode="auto">
            <a:xfrm>
              <a:off x="0" y="0"/>
              <a:ext cx="4368800" cy="203268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6" name="文本框 11"/>
            <p:cNvSpPr>
              <a:spLocks noChangeArrowheads="1"/>
            </p:cNvSpPr>
            <p:nvPr/>
          </p:nvSpPr>
          <p:spPr bwMode="auto">
            <a:xfrm>
              <a:off x="83231" y="25399"/>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n-lt"/>
                  <a:ea typeface="+mn-ea"/>
                  <a:cs typeface="Calibri" panose="020F0502020204030204" pitchFamily="34" charset="0"/>
                  <a:sym typeface="Calibri" panose="020F0502020204030204" pitchFamily="34" charset="0"/>
                </a:rPr>
                <a:t>01</a:t>
              </a:r>
              <a:endParaRPr kumimoji="0" lang="zh-CN" altLang="en-US" sz="33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grpSp>
        <p:nvGrpSpPr>
          <p:cNvPr id="12" name="组合 30"/>
          <p:cNvGrpSpPr/>
          <p:nvPr/>
        </p:nvGrpSpPr>
        <p:grpSpPr bwMode="auto">
          <a:xfrm>
            <a:off x="4572000" y="2781300"/>
            <a:ext cx="3380201" cy="1525191"/>
            <a:chOff x="0" y="0"/>
            <a:chExt cx="4506935" cy="2032681"/>
          </a:xfrm>
        </p:grpSpPr>
        <p:sp>
          <p:nvSpPr>
            <p:cNvPr id="13" name="矩形 6"/>
            <p:cNvSpPr>
              <a:spLocks noChangeArrowheads="1"/>
            </p:cNvSpPr>
            <p:nvPr/>
          </p:nvSpPr>
          <p:spPr bwMode="auto">
            <a:xfrm>
              <a:off x="0" y="0"/>
              <a:ext cx="4368800" cy="203268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14" name="文本框 15"/>
            <p:cNvSpPr>
              <a:spLocks noChangeArrowheads="1"/>
            </p:cNvSpPr>
            <p:nvPr/>
          </p:nvSpPr>
          <p:spPr bwMode="auto">
            <a:xfrm>
              <a:off x="3598139" y="361861"/>
              <a:ext cx="908796" cy="79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300" b="0" i="0" u="none" strike="noStrike" kern="1200" cap="none" spc="0" normalizeH="0" baseline="0" noProof="0" dirty="0">
                  <a:ln>
                    <a:noFill/>
                  </a:ln>
                  <a:solidFill>
                    <a:srgbClr val="FFFFFF"/>
                  </a:solidFill>
                  <a:effectLst/>
                  <a:uLnTx/>
                  <a:uFillTx/>
                  <a:latin typeface="+mn-lt"/>
                  <a:ea typeface="+mn-ea"/>
                  <a:cs typeface="Calibri" panose="020F0502020204030204" pitchFamily="34" charset="0"/>
                  <a:sym typeface="Calibri" panose="020F0502020204030204" pitchFamily="34" charset="0"/>
                </a:rPr>
                <a:t>04</a:t>
              </a:r>
              <a:endParaRPr kumimoji="0" lang="zh-CN" altLang="en-US" sz="33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grpSp>
        <p:nvGrpSpPr>
          <p:cNvPr id="22" name="组合 28"/>
          <p:cNvGrpSpPr/>
          <p:nvPr/>
        </p:nvGrpSpPr>
        <p:grpSpPr bwMode="auto">
          <a:xfrm>
            <a:off x="2188369" y="2786062"/>
            <a:ext cx="2383631" cy="1109663"/>
            <a:chOff x="0" y="0"/>
            <a:chExt cx="3178629" cy="1478928"/>
          </a:xfrm>
          <a:solidFill>
            <a:srgbClr val="C00000"/>
          </a:solidFill>
        </p:grpSpPr>
        <p:sp>
          <p:nvSpPr>
            <p:cNvPr id="23" name="矩形 10"/>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文本框 19"/>
            <p:cNvSpPr>
              <a:spLocks noChangeArrowheads="1"/>
            </p:cNvSpPr>
            <p:nvPr/>
          </p:nvSpPr>
          <p:spPr bwMode="auto">
            <a:xfrm>
              <a:off x="217994" y="40837"/>
              <a:ext cx="729364"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0000"/>
                  </a:solidFill>
                  <a:effectLst/>
                  <a:uLnTx/>
                  <a:uFillTx/>
                  <a:latin typeface="+mn-lt"/>
                  <a:ea typeface="+mn-ea"/>
                  <a:cs typeface="Calibri" panose="020F0502020204030204" pitchFamily="34" charset="0"/>
                  <a:sym typeface="Calibri" panose="020F0502020204030204" pitchFamily="34" charset="0"/>
                </a:rPr>
                <a:t>03</a:t>
              </a:r>
              <a:endParaRPr kumimoji="0" lang="zh-CN" altLang="en-US"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25" name="组合 20"/>
            <p:cNvGrpSpPr/>
            <p:nvPr/>
          </p:nvGrpSpPr>
          <p:grpSpPr bwMode="auto">
            <a:xfrm>
              <a:off x="172239" y="565018"/>
              <a:ext cx="2964508" cy="859220"/>
              <a:chOff x="0" y="0"/>
              <a:chExt cx="2964508" cy="859220"/>
            </a:xfrm>
            <a:grpFill/>
          </p:grpSpPr>
          <p:sp>
            <p:nvSpPr>
              <p:cNvPr id="26" name="文本框 21"/>
              <p:cNvSpPr>
                <a:spLocks noChangeArrowheads="1"/>
              </p:cNvSpPr>
              <p:nvPr/>
            </p:nvSpPr>
            <p:spPr bwMode="auto">
              <a:xfrm>
                <a:off x="0" y="0"/>
                <a:ext cx="1186819"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方正正黑简体" panose="02000000000000000000" pitchFamily="2" charset="-122"/>
                  </a:rPr>
                  <a:t>请输入标题</a:t>
                </a: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27" name="矩形 22"/>
              <p:cNvSpPr>
                <a:spLocks noChangeArrowheads="1"/>
              </p:cNvSpPr>
              <p:nvPr/>
            </p:nvSpPr>
            <p:spPr bwMode="auto">
              <a:xfrm>
                <a:off x="0" y="366984"/>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在这里输入内容文本在这里输入内容文本在这里输入内容</a:t>
                </a:r>
                <a:endPar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grpSp>
        <p:nvGrpSpPr>
          <p:cNvPr id="34" name="组合 8"/>
          <p:cNvGrpSpPr/>
          <p:nvPr/>
        </p:nvGrpSpPr>
        <p:grpSpPr bwMode="auto">
          <a:xfrm>
            <a:off x="4572000" y="1677591"/>
            <a:ext cx="2475030" cy="1109663"/>
            <a:chOff x="0" y="0"/>
            <a:chExt cx="3299675" cy="1478928"/>
          </a:xfrm>
          <a:solidFill>
            <a:srgbClr val="C00000"/>
          </a:solidFill>
        </p:grpSpPr>
        <p:sp>
          <p:nvSpPr>
            <p:cNvPr id="35" name="矩形 9"/>
            <p:cNvSpPr>
              <a:spLocks noChangeArrowheads="1"/>
            </p:cNvSpPr>
            <p:nvPr/>
          </p:nvSpPr>
          <p:spPr bwMode="auto">
            <a:xfrm>
              <a:off x="0" y="0"/>
              <a:ext cx="3178629" cy="1478928"/>
            </a:xfrm>
            <a:prstGeom prst="rect">
              <a:avLst/>
            </a:prstGeom>
            <a:grpFill/>
            <a:ln>
              <a:noFill/>
            </a:ln>
            <a:extLst>
              <a:ext uri="{91240B29-F687-4F45-9708-019B960494DF}">
                <a14:hiddenLine xmlns:a14="http://schemas.microsoft.com/office/drawing/2010/main" w="12700">
                  <a:solidFill>
                    <a:srgbClr val="3D7329"/>
                  </a:solidFill>
                  <a:bevel/>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6" name="文本框 23"/>
            <p:cNvSpPr>
              <a:spLocks noChangeArrowheads="1"/>
            </p:cNvSpPr>
            <p:nvPr/>
          </p:nvSpPr>
          <p:spPr bwMode="auto">
            <a:xfrm>
              <a:off x="2570496" y="0"/>
              <a:ext cx="729179" cy="6152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0000"/>
                  </a:solidFill>
                  <a:effectLst/>
                  <a:uLnTx/>
                  <a:uFillTx/>
                  <a:latin typeface="+mn-lt"/>
                  <a:ea typeface="+mn-ea"/>
                  <a:cs typeface="Calibri" panose="020F0502020204030204" pitchFamily="34" charset="0"/>
                  <a:sym typeface="Calibri" panose="020F0502020204030204" pitchFamily="34" charset="0"/>
                </a:rPr>
                <a:t>02</a:t>
              </a:r>
              <a:endParaRPr kumimoji="0" lang="zh-CN" altLang="en-US" sz="2400" b="0" i="0" u="none" strike="noStrike" kern="120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nvGrpSpPr>
            <p:cNvPr id="37" name="组合 24"/>
            <p:cNvGrpSpPr/>
            <p:nvPr/>
          </p:nvGrpSpPr>
          <p:grpSpPr bwMode="auto">
            <a:xfrm>
              <a:off x="238713" y="564196"/>
              <a:ext cx="2985447" cy="800174"/>
              <a:chOff x="0" y="0"/>
              <a:chExt cx="2985447" cy="800174"/>
            </a:xfrm>
            <a:grpFill/>
          </p:grpSpPr>
          <p:sp>
            <p:nvSpPr>
              <p:cNvPr id="38" name="文本框 25"/>
              <p:cNvSpPr>
                <a:spLocks noChangeArrowheads="1"/>
              </p:cNvSpPr>
              <p:nvPr/>
            </p:nvSpPr>
            <p:spPr bwMode="auto">
              <a:xfrm>
                <a:off x="1798929" y="0"/>
                <a:ext cx="1186518" cy="3486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a:ln>
                      <a:noFill/>
                    </a:ln>
                    <a:solidFill>
                      <a:prstClr val="white"/>
                    </a:solidFill>
                    <a:effectLst/>
                    <a:uLnTx/>
                    <a:uFillTx/>
                    <a:latin typeface="宋体" panose="02010600030101010101" pitchFamily="2" charset="-122"/>
                    <a:ea typeface="宋体" panose="02010600030101010101" pitchFamily="2" charset="-122"/>
                    <a:cs typeface="+mn-cs"/>
                    <a:sym typeface="方正正黑简体" panose="02000000000000000000" pitchFamily="2" charset="-122"/>
                  </a:rPr>
                  <a:t>请输入标题</a:t>
                </a:r>
                <a:endParaRPr kumimoji="0" lang="zh-CN" altLang="en-US" sz="1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
            <p:nvSpPr>
              <p:cNvPr id="39" name="矩形 26"/>
              <p:cNvSpPr>
                <a:spLocks noChangeArrowheads="1"/>
              </p:cNvSpPr>
              <p:nvPr/>
            </p:nvSpPr>
            <p:spPr bwMode="auto">
              <a:xfrm>
                <a:off x="0" y="307938"/>
                <a:ext cx="2964508" cy="4922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sym typeface="微软雅黑" panose="020B0503020204020204" pitchFamily="34" charset="-122"/>
                  </a:rPr>
                  <a:t>在这里输入内容文本在这里输入内容文本在这里输入内容</a:t>
                </a:r>
                <a:endParaRPr kumimoji="0" lang="zh-CN" altLang="en-US" sz="900" b="0" i="0" u="none" strike="noStrike" kern="1200" cap="none" spc="0" normalizeH="0" baseline="0" noProof="0" dirty="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grpSp>
        <p:nvGrpSpPr>
          <p:cNvPr id="42" name="Group 21"/>
          <p:cNvGrpSpPr/>
          <p:nvPr/>
        </p:nvGrpSpPr>
        <p:grpSpPr bwMode="auto">
          <a:xfrm>
            <a:off x="6707981" y="1046560"/>
            <a:ext cx="341710" cy="375047"/>
            <a:chOff x="0" y="0"/>
            <a:chExt cx="419" cy="461"/>
          </a:xfrm>
        </p:grpSpPr>
        <p:sp>
          <p:nvSpPr>
            <p:cNvPr id="43" name="Freeform 22"/>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418 w 418"/>
                <a:gd name="T11" fmla="*/ 325 h 417"/>
                <a:gd name="T12" fmla="*/ 0 60000 65536"/>
                <a:gd name="T13" fmla="*/ 0 60000 65536"/>
                <a:gd name="T14" fmla="*/ 0 60000 65536"/>
                <a:gd name="T15" fmla="*/ 0 60000 65536"/>
                <a:gd name="T16" fmla="*/ 0 60000 65536"/>
                <a:gd name="T17" fmla="*/ 0 60000 65536"/>
                <a:gd name="T18" fmla="*/ 0 w 418"/>
                <a:gd name="T19" fmla="*/ 0 h 417"/>
                <a:gd name="T20" fmla="*/ 418 w 418"/>
                <a:gd name="T21" fmla="*/ 417 h 417"/>
              </a:gdLst>
              <a:ahLst/>
              <a:cxnLst>
                <a:cxn ang="T12">
                  <a:pos x="T0" y="T1"/>
                </a:cxn>
                <a:cxn ang="T13">
                  <a:pos x="T2" y="T3"/>
                </a:cxn>
                <a:cxn ang="T14">
                  <a:pos x="T4" y="T5"/>
                </a:cxn>
                <a:cxn ang="T15">
                  <a:pos x="T6" y="T7"/>
                </a:cxn>
                <a:cxn ang="T16">
                  <a:pos x="T8" y="T9"/>
                </a:cxn>
                <a:cxn ang="T17">
                  <a:pos x="T10" y="T11"/>
                </a:cxn>
              </a:cxnLst>
              <a:rect l="T18" t="T19" r="T20" b="T21"/>
              <a:pathLst>
                <a:path w="418" h="417">
                  <a:moveTo>
                    <a:pt x="418" y="325"/>
                  </a:moveTo>
                  <a:lnTo>
                    <a:pt x="302" y="417"/>
                  </a:lnTo>
                  <a:lnTo>
                    <a:pt x="0" y="417"/>
                  </a:lnTo>
                  <a:lnTo>
                    <a:pt x="0" y="0"/>
                  </a:lnTo>
                  <a:lnTo>
                    <a:pt x="418" y="0"/>
                  </a:lnTo>
                  <a:lnTo>
                    <a:pt x="418" y="325"/>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4" name="Freeform 23"/>
            <p:cNvSpPr>
              <a:spLocks noChangeArrowheads="1"/>
            </p:cNvSpPr>
            <p:nvPr/>
          </p:nvSpPr>
          <p:spPr bwMode="auto">
            <a:xfrm>
              <a:off x="0" y="44"/>
              <a:ext cx="418" cy="417"/>
            </a:xfrm>
            <a:custGeom>
              <a:avLst/>
              <a:gdLst>
                <a:gd name="T0" fmla="*/ 418 w 418"/>
                <a:gd name="T1" fmla="*/ 325 h 417"/>
                <a:gd name="T2" fmla="*/ 302 w 418"/>
                <a:gd name="T3" fmla="*/ 417 h 417"/>
                <a:gd name="T4" fmla="*/ 0 w 418"/>
                <a:gd name="T5" fmla="*/ 417 h 417"/>
                <a:gd name="T6" fmla="*/ 0 w 418"/>
                <a:gd name="T7" fmla="*/ 0 h 417"/>
                <a:gd name="T8" fmla="*/ 418 w 418"/>
                <a:gd name="T9" fmla="*/ 0 h 417"/>
                <a:gd name="T10" fmla="*/ 0 60000 65536"/>
                <a:gd name="T11" fmla="*/ 0 60000 65536"/>
                <a:gd name="T12" fmla="*/ 0 60000 65536"/>
                <a:gd name="T13" fmla="*/ 0 60000 65536"/>
                <a:gd name="T14" fmla="*/ 0 60000 65536"/>
                <a:gd name="T15" fmla="*/ 0 w 418"/>
                <a:gd name="T16" fmla="*/ 0 h 417"/>
                <a:gd name="T17" fmla="*/ 418 w 418"/>
                <a:gd name="T18" fmla="*/ 417 h 417"/>
              </a:gdLst>
              <a:ahLst/>
              <a:cxnLst>
                <a:cxn ang="T10">
                  <a:pos x="T0" y="T1"/>
                </a:cxn>
                <a:cxn ang="T11">
                  <a:pos x="T2" y="T3"/>
                </a:cxn>
                <a:cxn ang="T12">
                  <a:pos x="T4" y="T5"/>
                </a:cxn>
                <a:cxn ang="T13">
                  <a:pos x="T6" y="T7"/>
                </a:cxn>
                <a:cxn ang="T14">
                  <a:pos x="T8" y="T9"/>
                </a:cxn>
              </a:cxnLst>
              <a:rect l="T15" t="T16" r="T17" b="T18"/>
              <a:pathLst>
                <a:path w="418" h="417">
                  <a:moveTo>
                    <a:pt x="418" y="325"/>
                  </a:moveTo>
                  <a:lnTo>
                    <a:pt x="302" y="417"/>
                  </a:lnTo>
                  <a:lnTo>
                    <a:pt x="0" y="417"/>
                  </a:lnTo>
                  <a:lnTo>
                    <a:pt x="0" y="0"/>
                  </a:lnTo>
                  <a:lnTo>
                    <a:pt x="4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5" name="Freeform 24"/>
            <p:cNvSpPr>
              <a:spLocks noChangeArrowheads="1"/>
            </p:cNvSpPr>
            <p:nvPr/>
          </p:nvSpPr>
          <p:spPr bwMode="auto">
            <a:xfrm>
              <a:off x="305" y="370"/>
              <a:ext cx="114" cy="91"/>
            </a:xfrm>
            <a:custGeom>
              <a:avLst/>
              <a:gdLst>
                <a:gd name="T0" fmla="*/ 0 w 114"/>
                <a:gd name="T1" fmla="*/ 91 h 91"/>
                <a:gd name="T2" fmla="*/ 0 w 114"/>
                <a:gd name="T3" fmla="*/ 0 h 91"/>
                <a:gd name="T4" fmla="*/ 114 w 114"/>
                <a:gd name="T5" fmla="*/ 0 h 91"/>
                <a:gd name="T6" fmla="*/ 0 w 114"/>
                <a:gd name="T7" fmla="*/ 91 h 91"/>
                <a:gd name="T8" fmla="*/ 0 60000 65536"/>
                <a:gd name="T9" fmla="*/ 0 60000 65536"/>
                <a:gd name="T10" fmla="*/ 0 60000 65536"/>
                <a:gd name="T11" fmla="*/ 0 60000 65536"/>
                <a:gd name="T12" fmla="*/ 0 w 114"/>
                <a:gd name="T13" fmla="*/ 0 h 91"/>
                <a:gd name="T14" fmla="*/ 114 w 114"/>
                <a:gd name="T15" fmla="*/ 91 h 91"/>
              </a:gdLst>
              <a:ahLst/>
              <a:cxnLst>
                <a:cxn ang="T8">
                  <a:pos x="T0" y="T1"/>
                </a:cxn>
                <a:cxn ang="T9">
                  <a:pos x="T2" y="T3"/>
                </a:cxn>
                <a:cxn ang="T10">
                  <a:pos x="T4" y="T5"/>
                </a:cxn>
                <a:cxn ang="T11">
                  <a:pos x="T6" y="T7"/>
                </a:cxn>
              </a:cxnLst>
              <a:rect l="T12" t="T13" r="T14" b="T15"/>
              <a:pathLst>
                <a:path w="114" h="91">
                  <a:moveTo>
                    <a:pt x="0" y="91"/>
                  </a:moveTo>
                  <a:lnTo>
                    <a:pt x="0" y="0"/>
                  </a:lnTo>
                  <a:lnTo>
                    <a:pt x="114" y="0"/>
                  </a:lnTo>
                  <a:lnTo>
                    <a:pt x="0" y="91"/>
                  </a:ln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6" name="Freeform 25"/>
            <p:cNvSpPr>
              <a:spLocks noEditPoints="1" noChangeArrowheads="1"/>
            </p:cNvSpPr>
            <p:nvPr/>
          </p:nvSpPr>
          <p:spPr bwMode="auto">
            <a:xfrm>
              <a:off x="75" y="129"/>
              <a:ext cx="279" cy="97"/>
            </a:xfrm>
            <a:custGeom>
              <a:avLst/>
              <a:gdLst>
                <a:gd name="T0" fmla="*/ 253 w 256"/>
                <a:gd name="T1" fmla="*/ 72 h 89"/>
                <a:gd name="T2" fmla="*/ 210 w 256"/>
                <a:gd name="T3" fmla="*/ 59 h 89"/>
                <a:gd name="T4" fmla="*/ 203 w 256"/>
                <a:gd name="T5" fmla="*/ 42 h 89"/>
                <a:gd name="T6" fmla="*/ 184 w 256"/>
                <a:gd name="T7" fmla="*/ 47 h 89"/>
                <a:gd name="T8" fmla="*/ 166 w 256"/>
                <a:gd name="T9" fmla="*/ 25 h 89"/>
                <a:gd name="T10" fmla="*/ 153 w 256"/>
                <a:gd name="T11" fmla="*/ 25 h 89"/>
                <a:gd name="T12" fmla="*/ 137 w 256"/>
                <a:gd name="T13" fmla="*/ 45 h 89"/>
                <a:gd name="T14" fmla="*/ 121 w 256"/>
                <a:gd name="T15" fmla="*/ 18 h 89"/>
                <a:gd name="T16" fmla="*/ 108 w 256"/>
                <a:gd name="T17" fmla="*/ 17 h 89"/>
                <a:gd name="T18" fmla="*/ 108 w 256"/>
                <a:gd name="T19" fmla="*/ 17 h 89"/>
                <a:gd name="T20" fmla="*/ 111 w 256"/>
                <a:gd name="T21" fmla="*/ 17 h 89"/>
                <a:gd name="T22" fmla="*/ 111 w 256"/>
                <a:gd name="T23" fmla="*/ 18 h 89"/>
                <a:gd name="T24" fmla="*/ 101 w 256"/>
                <a:gd name="T25" fmla="*/ 32 h 89"/>
                <a:gd name="T26" fmla="*/ 96 w 256"/>
                <a:gd name="T27" fmla="*/ 36 h 89"/>
                <a:gd name="T28" fmla="*/ 94 w 256"/>
                <a:gd name="T29" fmla="*/ 21 h 89"/>
                <a:gd name="T30" fmla="*/ 81 w 256"/>
                <a:gd name="T31" fmla="*/ 21 h 89"/>
                <a:gd name="T32" fmla="*/ 82 w 256"/>
                <a:gd name="T33" fmla="*/ 35 h 89"/>
                <a:gd name="T34" fmla="*/ 81 w 256"/>
                <a:gd name="T35" fmla="*/ 49 h 89"/>
                <a:gd name="T36" fmla="*/ 79 w 256"/>
                <a:gd name="T37" fmla="*/ 65 h 89"/>
                <a:gd name="T38" fmla="*/ 77 w 256"/>
                <a:gd name="T39" fmla="*/ 71 h 89"/>
                <a:gd name="T40" fmla="*/ 75 w 256"/>
                <a:gd name="T41" fmla="*/ 72 h 89"/>
                <a:gd name="T42" fmla="*/ 55 w 256"/>
                <a:gd name="T43" fmla="*/ 2 h 89"/>
                <a:gd name="T44" fmla="*/ 42 w 256"/>
                <a:gd name="T45" fmla="*/ 2 h 89"/>
                <a:gd name="T46" fmla="*/ 37 w 256"/>
                <a:gd name="T47" fmla="*/ 56 h 89"/>
                <a:gd name="T48" fmla="*/ 30 w 256"/>
                <a:gd name="T49" fmla="*/ 76 h 89"/>
                <a:gd name="T50" fmla="*/ 29 w 256"/>
                <a:gd name="T51" fmla="*/ 75 h 89"/>
                <a:gd name="T52" fmla="*/ 13 w 256"/>
                <a:gd name="T53" fmla="*/ 24 h 89"/>
                <a:gd name="T54" fmla="*/ 0 w 256"/>
                <a:gd name="T55" fmla="*/ 24 h 89"/>
                <a:gd name="T56" fmla="*/ 25 w 256"/>
                <a:gd name="T57" fmla="*/ 83 h 89"/>
                <a:gd name="T58" fmla="*/ 51 w 256"/>
                <a:gd name="T59" fmla="*/ 57 h 89"/>
                <a:gd name="T60" fmla="*/ 75 w 256"/>
                <a:gd name="T61" fmla="*/ 78 h 89"/>
                <a:gd name="T62" fmla="*/ 95 w 256"/>
                <a:gd name="T63" fmla="*/ 42 h 89"/>
                <a:gd name="T64" fmla="*/ 96 w 256"/>
                <a:gd name="T65" fmla="*/ 42 h 89"/>
                <a:gd name="T66" fmla="*/ 114 w 256"/>
                <a:gd name="T67" fmla="*/ 31 h 89"/>
                <a:gd name="T68" fmla="*/ 134 w 256"/>
                <a:gd name="T69" fmla="*/ 50 h 89"/>
                <a:gd name="T70" fmla="*/ 160 w 256"/>
                <a:gd name="T71" fmla="*/ 35 h 89"/>
                <a:gd name="T72" fmla="*/ 180 w 256"/>
                <a:gd name="T73" fmla="*/ 53 h 89"/>
                <a:gd name="T74" fmla="*/ 192 w 256"/>
                <a:gd name="T75" fmla="*/ 53 h 89"/>
                <a:gd name="T76" fmla="*/ 196 w 256"/>
                <a:gd name="T77" fmla="*/ 48 h 89"/>
                <a:gd name="T78" fmla="*/ 197 w 256"/>
                <a:gd name="T79" fmla="*/ 59 h 89"/>
                <a:gd name="T80" fmla="*/ 182 w 256"/>
                <a:gd name="T81" fmla="*/ 63 h 89"/>
                <a:gd name="T82" fmla="*/ 186 w 256"/>
                <a:gd name="T83" fmla="*/ 86 h 89"/>
                <a:gd name="T84" fmla="*/ 209 w 256"/>
                <a:gd name="T85" fmla="*/ 63 h 89"/>
                <a:gd name="T86" fmla="*/ 242 w 256"/>
                <a:gd name="T87" fmla="*/ 73 h 89"/>
                <a:gd name="T88" fmla="*/ 253 w 256"/>
                <a:gd name="T89" fmla="*/ 72 h 89"/>
                <a:gd name="T90" fmla="*/ 185 w 256"/>
                <a:gd name="T91" fmla="*/ 79 h 89"/>
                <a:gd name="T92" fmla="*/ 184 w 256"/>
                <a:gd name="T93" fmla="*/ 74 h 89"/>
                <a:gd name="T94" fmla="*/ 196 w 256"/>
                <a:gd name="T95" fmla="*/ 63 h 89"/>
                <a:gd name="T96" fmla="*/ 185 w 256"/>
                <a:gd name="T97" fmla="*/ 79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6"/>
                <a:gd name="T148" fmla="*/ 0 h 89"/>
                <a:gd name="T149" fmla="*/ 256 w 256"/>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6" h="89">
                  <a:moveTo>
                    <a:pt x="253" y="72"/>
                  </a:moveTo>
                  <a:cubicBezTo>
                    <a:pt x="243" y="66"/>
                    <a:pt x="226" y="60"/>
                    <a:pt x="210" y="59"/>
                  </a:cubicBezTo>
                  <a:cubicBezTo>
                    <a:pt x="212" y="52"/>
                    <a:pt x="211" y="45"/>
                    <a:pt x="203" y="42"/>
                  </a:cubicBezTo>
                  <a:cubicBezTo>
                    <a:pt x="196" y="39"/>
                    <a:pt x="189" y="43"/>
                    <a:pt x="184" y="47"/>
                  </a:cubicBezTo>
                  <a:cubicBezTo>
                    <a:pt x="176" y="41"/>
                    <a:pt x="173" y="32"/>
                    <a:pt x="166" y="25"/>
                  </a:cubicBezTo>
                  <a:cubicBezTo>
                    <a:pt x="164" y="23"/>
                    <a:pt x="154" y="23"/>
                    <a:pt x="153" y="25"/>
                  </a:cubicBezTo>
                  <a:cubicBezTo>
                    <a:pt x="152" y="27"/>
                    <a:pt x="140" y="48"/>
                    <a:pt x="137" y="45"/>
                  </a:cubicBezTo>
                  <a:cubicBezTo>
                    <a:pt x="129" y="40"/>
                    <a:pt x="125" y="26"/>
                    <a:pt x="121" y="18"/>
                  </a:cubicBezTo>
                  <a:cubicBezTo>
                    <a:pt x="120" y="16"/>
                    <a:pt x="110" y="15"/>
                    <a:pt x="108" y="17"/>
                  </a:cubicBezTo>
                  <a:cubicBezTo>
                    <a:pt x="108" y="17"/>
                    <a:pt x="108" y="17"/>
                    <a:pt x="108" y="17"/>
                  </a:cubicBezTo>
                  <a:cubicBezTo>
                    <a:pt x="108" y="17"/>
                    <a:pt x="111" y="17"/>
                    <a:pt x="111" y="17"/>
                  </a:cubicBezTo>
                  <a:cubicBezTo>
                    <a:pt x="111" y="18"/>
                    <a:pt x="111" y="18"/>
                    <a:pt x="111" y="18"/>
                  </a:cubicBezTo>
                  <a:cubicBezTo>
                    <a:pt x="107" y="23"/>
                    <a:pt x="104" y="28"/>
                    <a:pt x="101" y="32"/>
                  </a:cubicBezTo>
                  <a:cubicBezTo>
                    <a:pt x="99" y="36"/>
                    <a:pt x="97" y="36"/>
                    <a:pt x="96" y="36"/>
                  </a:cubicBezTo>
                  <a:cubicBezTo>
                    <a:pt x="96" y="30"/>
                    <a:pt x="95" y="25"/>
                    <a:pt x="94" y="21"/>
                  </a:cubicBezTo>
                  <a:cubicBezTo>
                    <a:pt x="94" y="19"/>
                    <a:pt x="82" y="19"/>
                    <a:pt x="81" y="21"/>
                  </a:cubicBezTo>
                  <a:cubicBezTo>
                    <a:pt x="80" y="27"/>
                    <a:pt x="80" y="32"/>
                    <a:pt x="82" y="35"/>
                  </a:cubicBezTo>
                  <a:cubicBezTo>
                    <a:pt x="82" y="40"/>
                    <a:pt x="82" y="44"/>
                    <a:pt x="81" y="49"/>
                  </a:cubicBezTo>
                  <a:cubicBezTo>
                    <a:pt x="81" y="54"/>
                    <a:pt x="80" y="59"/>
                    <a:pt x="79" y="65"/>
                  </a:cubicBezTo>
                  <a:cubicBezTo>
                    <a:pt x="79" y="67"/>
                    <a:pt x="78" y="69"/>
                    <a:pt x="77" y="71"/>
                  </a:cubicBezTo>
                  <a:cubicBezTo>
                    <a:pt x="74" y="76"/>
                    <a:pt x="73" y="76"/>
                    <a:pt x="75" y="72"/>
                  </a:cubicBezTo>
                  <a:cubicBezTo>
                    <a:pt x="59" y="60"/>
                    <a:pt x="54" y="21"/>
                    <a:pt x="55" y="2"/>
                  </a:cubicBezTo>
                  <a:cubicBezTo>
                    <a:pt x="55" y="0"/>
                    <a:pt x="42" y="0"/>
                    <a:pt x="42" y="2"/>
                  </a:cubicBezTo>
                  <a:cubicBezTo>
                    <a:pt x="41" y="21"/>
                    <a:pt x="40" y="39"/>
                    <a:pt x="37" y="56"/>
                  </a:cubicBezTo>
                  <a:cubicBezTo>
                    <a:pt x="35" y="63"/>
                    <a:pt x="33" y="70"/>
                    <a:pt x="30" y="76"/>
                  </a:cubicBezTo>
                  <a:cubicBezTo>
                    <a:pt x="30" y="76"/>
                    <a:pt x="29" y="75"/>
                    <a:pt x="29" y="75"/>
                  </a:cubicBezTo>
                  <a:cubicBezTo>
                    <a:pt x="20" y="60"/>
                    <a:pt x="18" y="41"/>
                    <a:pt x="13" y="24"/>
                  </a:cubicBezTo>
                  <a:cubicBezTo>
                    <a:pt x="12" y="21"/>
                    <a:pt x="0" y="23"/>
                    <a:pt x="0" y="24"/>
                  </a:cubicBezTo>
                  <a:cubicBezTo>
                    <a:pt x="5" y="39"/>
                    <a:pt x="8" y="79"/>
                    <a:pt x="25" y="83"/>
                  </a:cubicBezTo>
                  <a:cubicBezTo>
                    <a:pt x="41" y="87"/>
                    <a:pt x="48" y="74"/>
                    <a:pt x="51" y="57"/>
                  </a:cubicBezTo>
                  <a:cubicBezTo>
                    <a:pt x="56" y="68"/>
                    <a:pt x="64" y="77"/>
                    <a:pt x="75" y="78"/>
                  </a:cubicBezTo>
                  <a:cubicBezTo>
                    <a:pt x="92" y="79"/>
                    <a:pt x="96" y="60"/>
                    <a:pt x="95" y="42"/>
                  </a:cubicBezTo>
                  <a:cubicBezTo>
                    <a:pt x="96" y="42"/>
                    <a:pt x="96" y="42"/>
                    <a:pt x="96" y="42"/>
                  </a:cubicBezTo>
                  <a:cubicBezTo>
                    <a:pt x="105" y="42"/>
                    <a:pt x="110" y="37"/>
                    <a:pt x="114" y="31"/>
                  </a:cubicBezTo>
                  <a:cubicBezTo>
                    <a:pt x="118" y="40"/>
                    <a:pt x="124" y="49"/>
                    <a:pt x="134" y="50"/>
                  </a:cubicBezTo>
                  <a:cubicBezTo>
                    <a:pt x="147" y="51"/>
                    <a:pt x="154" y="44"/>
                    <a:pt x="160" y="35"/>
                  </a:cubicBezTo>
                  <a:cubicBezTo>
                    <a:pt x="165" y="42"/>
                    <a:pt x="170" y="49"/>
                    <a:pt x="180" y="53"/>
                  </a:cubicBezTo>
                  <a:cubicBezTo>
                    <a:pt x="182" y="54"/>
                    <a:pt x="190" y="55"/>
                    <a:pt x="192" y="53"/>
                  </a:cubicBezTo>
                  <a:cubicBezTo>
                    <a:pt x="192" y="52"/>
                    <a:pt x="194" y="50"/>
                    <a:pt x="196" y="48"/>
                  </a:cubicBezTo>
                  <a:cubicBezTo>
                    <a:pt x="198" y="52"/>
                    <a:pt x="198" y="55"/>
                    <a:pt x="197" y="59"/>
                  </a:cubicBezTo>
                  <a:cubicBezTo>
                    <a:pt x="192" y="59"/>
                    <a:pt x="186" y="61"/>
                    <a:pt x="182" y="63"/>
                  </a:cubicBezTo>
                  <a:cubicBezTo>
                    <a:pt x="168" y="70"/>
                    <a:pt x="167" y="89"/>
                    <a:pt x="186" y="86"/>
                  </a:cubicBezTo>
                  <a:cubicBezTo>
                    <a:pt x="194" y="85"/>
                    <a:pt x="205" y="74"/>
                    <a:pt x="209" y="63"/>
                  </a:cubicBezTo>
                  <a:cubicBezTo>
                    <a:pt x="222" y="64"/>
                    <a:pt x="236" y="70"/>
                    <a:pt x="242" y="73"/>
                  </a:cubicBezTo>
                  <a:cubicBezTo>
                    <a:pt x="245" y="74"/>
                    <a:pt x="256" y="73"/>
                    <a:pt x="253" y="72"/>
                  </a:cubicBezTo>
                  <a:close/>
                  <a:moveTo>
                    <a:pt x="185" y="79"/>
                  </a:moveTo>
                  <a:cubicBezTo>
                    <a:pt x="180" y="86"/>
                    <a:pt x="183" y="78"/>
                    <a:pt x="184" y="74"/>
                  </a:cubicBezTo>
                  <a:cubicBezTo>
                    <a:pt x="184" y="67"/>
                    <a:pt x="189" y="64"/>
                    <a:pt x="196" y="63"/>
                  </a:cubicBezTo>
                  <a:cubicBezTo>
                    <a:pt x="193" y="69"/>
                    <a:pt x="189" y="75"/>
                    <a:pt x="185" y="79"/>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7" name="Freeform 26"/>
            <p:cNvSpPr>
              <a:spLocks noChangeArrowheads="1"/>
            </p:cNvSpPr>
            <p:nvPr/>
          </p:nvSpPr>
          <p:spPr bwMode="auto">
            <a:xfrm>
              <a:off x="68" y="300"/>
              <a:ext cx="145" cy="59"/>
            </a:xfrm>
            <a:custGeom>
              <a:avLst/>
              <a:gdLst>
                <a:gd name="T0" fmla="*/ 121 w 134"/>
                <a:gd name="T1" fmla="*/ 11 h 54"/>
                <a:gd name="T2" fmla="*/ 118 w 134"/>
                <a:gd name="T3" fmla="*/ 24 h 54"/>
                <a:gd name="T4" fmla="*/ 118 w 134"/>
                <a:gd name="T5" fmla="*/ 29 h 54"/>
                <a:gd name="T6" fmla="*/ 118 w 134"/>
                <a:gd name="T7" fmla="*/ 29 h 54"/>
                <a:gd name="T8" fmla="*/ 105 w 134"/>
                <a:gd name="T9" fmla="*/ 8 h 54"/>
                <a:gd name="T10" fmla="*/ 92 w 134"/>
                <a:gd name="T11" fmla="*/ 8 h 54"/>
                <a:gd name="T12" fmla="*/ 89 w 134"/>
                <a:gd name="T13" fmla="*/ 21 h 54"/>
                <a:gd name="T14" fmla="*/ 87 w 134"/>
                <a:gd name="T15" fmla="*/ 26 h 54"/>
                <a:gd name="T16" fmla="*/ 85 w 134"/>
                <a:gd name="T17" fmla="*/ 28 h 54"/>
                <a:gd name="T18" fmla="*/ 75 w 134"/>
                <a:gd name="T19" fmla="*/ 3 h 54"/>
                <a:gd name="T20" fmla="*/ 62 w 134"/>
                <a:gd name="T21" fmla="*/ 3 h 54"/>
                <a:gd name="T22" fmla="*/ 38 w 134"/>
                <a:gd name="T23" fmla="*/ 41 h 54"/>
                <a:gd name="T24" fmla="*/ 14 w 134"/>
                <a:gd name="T25" fmla="*/ 2 h 54"/>
                <a:gd name="T26" fmla="*/ 3 w 134"/>
                <a:gd name="T27" fmla="*/ 3 h 54"/>
                <a:gd name="T28" fmla="*/ 21 w 134"/>
                <a:gd name="T29" fmla="*/ 35 h 54"/>
                <a:gd name="T30" fmla="*/ 43 w 134"/>
                <a:gd name="T31" fmla="*/ 48 h 54"/>
                <a:gd name="T32" fmla="*/ 70 w 134"/>
                <a:gd name="T33" fmla="*/ 24 h 54"/>
                <a:gd name="T34" fmla="*/ 84 w 134"/>
                <a:gd name="T35" fmla="*/ 35 h 54"/>
                <a:gd name="T36" fmla="*/ 101 w 134"/>
                <a:gd name="T37" fmla="*/ 24 h 54"/>
                <a:gd name="T38" fmla="*/ 114 w 134"/>
                <a:gd name="T39" fmla="*/ 34 h 54"/>
                <a:gd name="T40" fmla="*/ 134 w 134"/>
                <a:gd name="T41" fmla="*/ 11 h 54"/>
                <a:gd name="T42" fmla="*/ 121 w 134"/>
                <a:gd name="T43" fmla="*/ 11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4"/>
                <a:gd name="T67" fmla="*/ 0 h 54"/>
                <a:gd name="T68" fmla="*/ 134 w 134"/>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4" h="54">
                  <a:moveTo>
                    <a:pt x="121" y="11"/>
                  </a:moveTo>
                  <a:cubicBezTo>
                    <a:pt x="120" y="16"/>
                    <a:pt x="119" y="20"/>
                    <a:pt x="118" y="24"/>
                  </a:cubicBezTo>
                  <a:cubicBezTo>
                    <a:pt x="117" y="26"/>
                    <a:pt x="118" y="28"/>
                    <a:pt x="118" y="29"/>
                  </a:cubicBezTo>
                  <a:cubicBezTo>
                    <a:pt x="118" y="29"/>
                    <a:pt x="118" y="29"/>
                    <a:pt x="118" y="29"/>
                  </a:cubicBezTo>
                  <a:cubicBezTo>
                    <a:pt x="113" y="23"/>
                    <a:pt x="109" y="15"/>
                    <a:pt x="105" y="8"/>
                  </a:cubicBezTo>
                  <a:cubicBezTo>
                    <a:pt x="104" y="6"/>
                    <a:pt x="93" y="5"/>
                    <a:pt x="92" y="8"/>
                  </a:cubicBezTo>
                  <a:cubicBezTo>
                    <a:pt x="91" y="12"/>
                    <a:pt x="90" y="17"/>
                    <a:pt x="89" y="21"/>
                  </a:cubicBezTo>
                  <a:cubicBezTo>
                    <a:pt x="87" y="26"/>
                    <a:pt x="87" y="26"/>
                    <a:pt x="87" y="26"/>
                  </a:cubicBezTo>
                  <a:cubicBezTo>
                    <a:pt x="86" y="27"/>
                    <a:pt x="86" y="27"/>
                    <a:pt x="85" y="28"/>
                  </a:cubicBezTo>
                  <a:cubicBezTo>
                    <a:pt x="80" y="21"/>
                    <a:pt x="77" y="10"/>
                    <a:pt x="75" y="3"/>
                  </a:cubicBezTo>
                  <a:cubicBezTo>
                    <a:pt x="74" y="0"/>
                    <a:pt x="62" y="0"/>
                    <a:pt x="62" y="3"/>
                  </a:cubicBezTo>
                  <a:cubicBezTo>
                    <a:pt x="60" y="11"/>
                    <a:pt x="52" y="54"/>
                    <a:pt x="38" y="41"/>
                  </a:cubicBezTo>
                  <a:cubicBezTo>
                    <a:pt x="28" y="31"/>
                    <a:pt x="26" y="8"/>
                    <a:pt x="14" y="2"/>
                  </a:cubicBezTo>
                  <a:cubicBezTo>
                    <a:pt x="11" y="1"/>
                    <a:pt x="0" y="2"/>
                    <a:pt x="3" y="3"/>
                  </a:cubicBezTo>
                  <a:cubicBezTo>
                    <a:pt x="11" y="7"/>
                    <a:pt x="16" y="28"/>
                    <a:pt x="21" y="35"/>
                  </a:cubicBezTo>
                  <a:cubicBezTo>
                    <a:pt x="26" y="44"/>
                    <a:pt x="33" y="48"/>
                    <a:pt x="43" y="48"/>
                  </a:cubicBezTo>
                  <a:cubicBezTo>
                    <a:pt x="59" y="49"/>
                    <a:pt x="65" y="37"/>
                    <a:pt x="70" y="24"/>
                  </a:cubicBezTo>
                  <a:cubicBezTo>
                    <a:pt x="73" y="30"/>
                    <a:pt x="77" y="35"/>
                    <a:pt x="84" y="35"/>
                  </a:cubicBezTo>
                  <a:cubicBezTo>
                    <a:pt x="94" y="36"/>
                    <a:pt x="98" y="31"/>
                    <a:pt x="101" y="24"/>
                  </a:cubicBezTo>
                  <a:cubicBezTo>
                    <a:pt x="104" y="29"/>
                    <a:pt x="109" y="34"/>
                    <a:pt x="114" y="34"/>
                  </a:cubicBezTo>
                  <a:cubicBezTo>
                    <a:pt x="130" y="36"/>
                    <a:pt x="131" y="24"/>
                    <a:pt x="134" y="11"/>
                  </a:cubicBezTo>
                  <a:cubicBezTo>
                    <a:pt x="134" y="10"/>
                    <a:pt x="121" y="9"/>
                    <a:pt x="121" y="11"/>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8" name="Freeform 27"/>
            <p:cNvSpPr>
              <a:spLocks noChangeArrowheads="1"/>
            </p:cNvSpPr>
            <p:nvPr/>
          </p:nvSpPr>
          <p:spPr bwMode="auto">
            <a:xfrm>
              <a:off x="222" y="285"/>
              <a:ext cx="107" cy="77"/>
            </a:xfrm>
            <a:custGeom>
              <a:avLst/>
              <a:gdLst>
                <a:gd name="T0" fmla="*/ 82 w 98"/>
                <a:gd name="T1" fmla="*/ 12 h 71"/>
                <a:gd name="T2" fmla="*/ 69 w 98"/>
                <a:gd name="T3" fmla="*/ 12 h 71"/>
                <a:gd name="T4" fmla="*/ 67 w 98"/>
                <a:gd name="T5" fmla="*/ 22 h 71"/>
                <a:gd name="T6" fmla="*/ 65 w 98"/>
                <a:gd name="T7" fmla="*/ 25 h 71"/>
                <a:gd name="T8" fmla="*/ 65 w 98"/>
                <a:gd name="T9" fmla="*/ 25 h 71"/>
                <a:gd name="T10" fmla="*/ 59 w 98"/>
                <a:gd name="T11" fmla="*/ 19 h 71"/>
                <a:gd name="T12" fmla="*/ 35 w 98"/>
                <a:gd name="T13" fmla="*/ 15 h 71"/>
                <a:gd name="T14" fmla="*/ 17 w 98"/>
                <a:gd name="T15" fmla="*/ 30 h 71"/>
                <a:gd name="T16" fmla="*/ 14 w 98"/>
                <a:gd name="T17" fmla="*/ 2 h 71"/>
                <a:gd name="T18" fmla="*/ 0 w 98"/>
                <a:gd name="T19" fmla="*/ 2 h 71"/>
                <a:gd name="T20" fmla="*/ 9 w 98"/>
                <a:gd name="T21" fmla="*/ 69 h 71"/>
                <a:gd name="T22" fmla="*/ 22 w 98"/>
                <a:gd name="T23" fmla="*/ 69 h 71"/>
                <a:gd name="T24" fmla="*/ 29 w 98"/>
                <a:gd name="T25" fmla="*/ 35 h 71"/>
                <a:gd name="T26" fmla="*/ 37 w 98"/>
                <a:gd name="T27" fmla="*/ 20 h 71"/>
                <a:gd name="T28" fmla="*/ 55 w 98"/>
                <a:gd name="T29" fmla="*/ 28 h 71"/>
                <a:gd name="T30" fmla="*/ 70 w 98"/>
                <a:gd name="T31" fmla="*/ 32 h 71"/>
                <a:gd name="T32" fmla="*/ 75 w 98"/>
                <a:gd name="T33" fmla="*/ 29 h 71"/>
                <a:gd name="T34" fmla="*/ 85 w 98"/>
                <a:gd name="T35" fmla="*/ 42 h 71"/>
                <a:gd name="T36" fmla="*/ 97 w 98"/>
                <a:gd name="T37" fmla="*/ 41 h 71"/>
                <a:gd name="T38" fmla="*/ 82 w 98"/>
                <a:gd name="T39" fmla="*/ 12 h 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8"/>
                <a:gd name="T61" fmla="*/ 0 h 71"/>
                <a:gd name="T62" fmla="*/ 98 w 98"/>
                <a:gd name="T63" fmla="*/ 71 h 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8" h="71">
                  <a:moveTo>
                    <a:pt x="82" y="12"/>
                  </a:moveTo>
                  <a:cubicBezTo>
                    <a:pt x="81" y="10"/>
                    <a:pt x="70" y="10"/>
                    <a:pt x="69" y="12"/>
                  </a:cubicBezTo>
                  <a:cubicBezTo>
                    <a:pt x="68" y="15"/>
                    <a:pt x="68" y="18"/>
                    <a:pt x="67" y="22"/>
                  </a:cubicBezTo>
                  <a:cubicBezTo>
                    <a:pt x="65" y="25"/>
                    <a:pt x="65" y="25"/>
                    <a:pt x="65" y="25"/>
                  </a:cubicBezTo>
                  <a:cubicBezTo>
                    <a:pt x="65" y="25"/>
                    <a:pt x="65" y="25"/>
                    <a:pt x="65" y="25"/>
                  </a:cubicBezTo>
                  <a:cubicBezTo>
                    <a:pt x="63" y="23"/>
                    <a:pt x="61" y="21"/>
                    <a:pt x="59" y="19"/>
                  </a:cubicBezTo>
                  <a:cubicBezTo>
                    <a:pt x="52" y="15"/>
                    <a:pt x="43" y="14"/>
                    <a:pt x="35" y="15"/>
                  </a:cubicBezTo>
                  <a:cubicBezTo>
                    <a:pt x="26" y="16"/>
                    <a:pt x="21" y="23"/>
                    <a:pt x="17" y="30"/>
                  </a:cubicBezTo>
                  <a:cubicBezTo>
                    <a:pt x="16" y="21"/>
                    <a:pt x="15" y="12"/>
                    <a:pt x="14" y="2"/>
                  </a:cubicBezTo>
                  <a:cubicBezTo>
                    <a:pt x="13" y="0"/>
                    <a:pt x="0" y="1"/>
                    <a:pt x="0" y="2"/>
                  </a:cubicBezTo>
                  <a:cubicBezTo>
                    <a:pt x="4" y="25"/>
                    <a:pt x="6" y="47"/>
                    <a:pt x="9" y="69"/>
                  </a:cubicBezTo>
                  <a:cubicBezTo>
                    <a:pt x="9" y="71"/>
                    <a:pt x="22" y="71"/>
                    <a:pt x="22" y="69"/>
                  </a:cubicBezTo>
                  <a:cubicBezTo>
                    <a:pt x="25" y="58"/>
                    <a:pt x="26" y="46"/>
                    <a:pt x="29" y="35"/>
                  </a:cubicBezTo>
                  <a:cubicBezTo>
                    <a:pt x="31" y="30"/>
                    <a:pt x="33" y="24"/>
                    <a:pt x="37" y="20"/>
                  </a:cubicBezTo>
                  <a:cubicBezTo>
                    <a:pt x="43" y="14"/>
                    <a:pt x="52" y="24"/>
                    <a:pt x="55" y="28"/>
                  </a:cubicBezTo>
                  <a:cubicBezTo>
                    <a:pt x="60" y="32"/>
                    <a:pt x="65" y="32"/>
                    <a:pt x="70" y="32"/>
                  </a:cubicBezTo>
                  <a:cubicBezTo>
                    <a:pt x="73" y="31"/>
                    <a:pt x="74" y="30"/>
                    <a:pt x="75" y="29"/>
                  </a:cubicBezTo>
                  <a:cubicBezTo>
                    <a:pt x="78" y="34"/>
                    <a:pt x="80" y="38"/>
                    <a:pt x="85" y="42"/>
                  </a:cubicBezTo>
                  <a:cubicBezTo>
                    <a:pt x="87" y="44"/>
                    <a:pt x="98" y="42"/>
                    <a:pt x="97" y="41"/>
                  </a:cubicBezTo>
                  <a:cubicBezTo>
                    <a:pt x="88" y="34"/>
                    <a:pt x="86" y="23"/>
                    <a:pt x="82" y="12"/>
                  </a:cubicBezTo>
                  <a:close/>
                </a:path>
              </a:pathLst>
            </a:custGeom>
            <a:solidFill>
              <a:srgbClr val="CCCCCC"/>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49" name="Oval 28"/>
            <p:cNvSpPr>
              <a:spLocks noChangeArrowheads="1"/>
            </p:cNvSpPr>
            <p:nvPr/>
          </p:nvSpPr>
          <p:spPr bwMode="auto">
            <a:xfrm>
              <a:off x="164" y="0"/>
              <a:ext cx="88" cy="88"/>
            </a:xfrm>
            <a:prstGeom prst="ellipse">
              <a:avLst/>
            </a:prstGeom>
            <a:solidFill>
              <a:srgbClr val="333333"/>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grpSp>
      <p:sp>
        <p:nvSpPr>
          <p:cNvPr id="50" name="矩形 56"/>
          <p:cNvSpPr>
            <a:spLocks noChangeArrowheads="1"/>
          </p:cNvSpPr>
          <p:nvPr/>
        </p:nvSpPr>
        <p:spPr bwMode="auto">
          <a:xfrm>
            <a:off x="7049691" y="1016794"/>
            <a:ext cx="1177528"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a:t>
            </a:r>
          </a:p>
        </p:txBody>
      </p:sp>
      <p:sp>
        <p:nvSpPr>
          <p:cNvPr id="52" name="Freeform 32"/>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3" name="Freeform 33"/>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4" name="Freeform 34"/>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5" name="Freeform 35"/>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6" name="Freeform 36"/>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7" name="Freeform 37"/>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8" name="Freeform 38"/>
          <p:cNvSpPr>
            <a:spLocks noChangeArrowheads="1"/>
          </p:cNvSpPr>
          <p:nvPr/>
        </p:nvSpPr>
        <p:spPr bwMode="auto">
          <a:xfrm>
            <a:off x="2088356" y="4157663"/>
            <a:ext cx="258743" cy="304800"/>
          </a:xfrm>
          <a:custGeom>
            <a:avLst/>
            <a:gdLst>
              <a:gd name="T0" fmla="*/ 333 w 360"/>
              <a:gd name="T1" fmla="*/ 360 h 425"/>
              <a:gd name="T2" fmla="*/ 294 w 360"/>
              <a:gd name="T3" fmla="*/ 398 h 425"/>
              <a:gd name="T4" fmla="*/ 66 w 360"/>
              <a:gd name="T5" fmla="*/ 398 h 425"/>
              <a:gd name="T6" fmla="*/ 28 w 360"/>
              <a:gd name="T7" fmla="*/ 360 h 425"/>
              <a:gd name="T8" fmla="*/ 28 w 360"/>
              <a:gd name="T9" fmla="*/ 65 h 425"/>
              <a:gd name="T10" fmla="*/ 66 w 360"/>
              <a:gd name="T11" fmla="*/ 27 h 425"/>
              <a:gd name="T12" fmla="*/ 294 w 360"/>
              <a:gd name="T13" fmla="*/ 27 h 425"/>
              <a:gd name="T14" fmla="*/ 333 w 360"/>
              <a:gd name="T15" fmla="*/ 65 h 425"/>
              <a:gd name="T16" fmla="*/ 333 w 360"/>
              <a:gd name="T17" fmla="*/ 82 h 425"/>
              <a:gd name="T18" fmla="*/ 359 w 360"/>
              <a:gd name="T19" fmla="*/ 55 h 425"/>
              <a:gd name="T20" fmla="*/ 294 w 360"/>
              <a:gd name="T21" fmla="*/ 0 h 425"/>
              <a:gd name="T22" fmla="*/ 66 w 360"/>
              <a:gd name="T23" fmla="*/ 0 h 425"/>
              <a:gd name="T24" fmla="*/ 0 w 360"/>
              <a:gd name="T25" fmla="*/ 65 h 425"/>
              <a:gd name="T26" fmla="*/ 0 w 360"/>
              <a:gd name="T27" fmla="*/ 360 h 425"/>
              <a:gd name="T28" fmla="*/ 66 w 360"/>
              <a:gd name="T29" fmla="*/ 425 h 425"/>
              <a:gd name="T30" fmla="*/ 294 w 360"/>
              <a:gd name="T31" fmla="*/ 425 h 425"/>
              <a:gd name="T32" fmla="*/ 360 w 360"/>
              <a:gd name="T33" fmla="*/ 360 h 425"/>
              <a:gd name="T34" fmla="*/ 360 w 360"/>
              <a:gd name="T35" fmla="*/ 196 h 425"/>
              <a:gd name="T36" fmla="*/ 333 w 360"/>
              <a:gd name="T37" fmla="*/ 223 h 425"/>
              <a:gd name="T38" fmla="*/ 333 w 360"/>
              <a:gd name="T39" fmla="*/ 360 h 4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0"/>
              <a:gd name="T61" fmla="*/ 0 h 425"/>
              <a:gd name="T62" fmla="*/ 360 w 360"/>
              <a:gd name="T63" fmla="*/ 425 h 4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0" h="425">
                <a:moveTo>
                  <a:pt x="333" y="360"/>
                </a:moveTo>
                <a:cubicBezTo>
                  <a:pt x="333" y="381"/>
                  <a:pt x="315" y="398"/>
                  <a:pt x="294" y="398"/>
                </a:cubicBezTo>
                <a:cubicBezTo>
                  <a:pt x="66" y="398"/>
                  <a:pt x="66" y="398"/>
                  <a:pt x="66" y="398"/>
                </a:cubicBezTo>
                <a:cubicBezTo>
                  <a:pt x="45" y="398"/>
                  <a:pt x="28" y="381"/>
                  <a:pt x="28" y="360"/>
                </a:cubicBezTo>
                <a:cubicBezTo>
                  <a:pt x="28" y="65"/>
                  <a:pt x="28" y="65"/>
                  <a:pt x="28" y="65"/>
                </a:cubicBezTo>
                <a:cubicBezTo>
                  <a:pt x="28" y="44"/>
                  <a:pt x="45" y="27"/>
                  <a:pt x="66" y="27"/>
                </a:cubicBezTo>
                <a:cubicBezTo>
                  <a:pt x="294" y="27"/>
                  <a:pt x="294" y="27"/>
                  <a:pt x="294" y="27"/>
                </a:cubicBezTo>
                <a:cubicBezTo>
                  <a:pt x="315" y="27"/>
                  <a:pt x="333" y="44"/>
                  <a:pt x="333" y="65"/>
                </a:cubicBezTo>
                <a:cubicBezTo>
                  <a:pt x="333" y="82"/>
                  <a:pt x="333" y="82"/>
                  <a:pt x="333" y="82"/>
                </a:cubicBezTo>
                <a:cubicBezTo>
                  <a:pt x="359" y="55"/>
                  <a:pt x="359" y="55"/>
                  <a:pt x="359" y="55"/>
                </a:cubicBezTo>
                <a:cubicBezTo>
                  <a:pt x="354" y="24"/>
                  <a:pt x="327" y="0"/>
                  <a:pt x="294" y="0"/>
                </a:cubicBezTo>
                <a:cubicBezTo>
                  <a:pt x="66" y="0"/>
                  <a:pt x="66" y="0"/>
                  <a:pt x="66" y="0"/>
                </a:cubicBezTo>
                <a:cubicBezTo>
                  <a:pt x="30" y="0"/>
                  <a:pt x="0" y="29"/>
                  <a:pt x="0" y="65"/>
                </a:cubicBezTo>
                <a:cubicBezTo>
                  <a:pt x="0" y="360"/>
                  <a:pt x="0" y="360"/>
                  <a:pt x="0" y="360"/>
                </a:cubicBezTo>
                <a:cubicBezTo>
                  <a:pt x="0" y="396"/>
                  <a:pt x="30" y="425"/>
                  <a:pt x="66" y="425"/>
                </a:cubicBezTo>
                <a:cubicBezTo>
                  <a:pt x="294" y="425"/>
                  <a:pt x="294" y="425"/>
                  <a:pt x="294" y="425"/>
                </a:cubicBezTo>
                <a:cubicBezTo>
                  <a:pt x="331" y="425"/>
                  <a:pt x="360" y="396"/>
                  <a:pt x="360" y="360"/>
                </a:cubicBezTo>
                <a:cubicBezTo>
                  <a:pt x="360" y="196"/>
                  <a:pt x="360" y="196"/>
                  <a:pt x="360" y="196"/>
                </a:cubicBezTo>
                <a:cubicBezTo>
                  <a:pt x="333" y="223"/>
                  <a:pt x="333" y="223"/>
                  <a:pt x="333" y="223"/>
                </a:cubicBezTo>
                <a:lnTo>
                  <a:pt x="333" y="36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59" name="Freeform 39"/>
          <p:cNvSpPr>
            <a:spLocks noChangeArrowheads="1"/>
          </p:cNvSpPr>
          <p:nvPr/>
        </p:nvSpPr>
        <p:spPr bwMode="auto">
          <a:xfrm>
            <a:off x="2192517" y="4370510"/>
            <a:ext cx="30796" cy="30751"/>
          </a:xfrm>
          <a:custGeom>
            <a:avLst/>
            <a:gdLst>
              <a:gd name="T0" fmla="*/ 13 w 43"/>
              <a:gd name="T1" fmla="*/ 0 h 43"/>
              <a:gd name="T2" fmla="*/ 1 w 43"/>
              <a:gd name="T3" fmla="*/ 33 h 43"/>
              <a:gd name="T4" fmla="*/ 3 w 43"/>
              <a:gd name="T5" fmla="*/ 41 h 43"/>
              <a:gd name="T6" fmla="*/ 11 w 43"/>
              <a:gd name="T7" fmla="*/ 42 h 43"/>
              <a:gd name="T8" fmla="*/ 43 w 43"/>
              <a:gd name="T9" fmla="*/ 31 h 43"/>
              <a:gd name="T10" fmla="*/ 13 w 43"/>
              <a:gd name="T11" fmla="*/ 0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13" y="0"/>
                </a:moveTo>
                <a:cubicBezTo>
                  <a:pt x="1" y="33"/>
                  <a:pt x="1" y="33"/>
                  <a:pt x="1" y="33"/>
                </a:cubicBezTo>
                <a:cubicBezTo>
                  <a:pt x="0" y="35"/>
                  <a:pt x="0" y="39"/>
                  <a:pt x="3" y="41"/>
                </a:cubicBezTo>
                <a:cubicBezTo>
                  <a:pt x="5" y="43"/>
                  <a:pt x="8" y="43"/>
                  <a:pt x="11" y="42"/>
                </a:cubicBezTo>
                <a:cubicBezTo>
                  <a:pt x="43" y="31"/>
                  <a:pt x="43" y="31"/>
                  <a:pt x="43" y="31"/>
                </a:cubicBezTo>
                <a:lnTo>
                  <a:pt x="13" y="0"/>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0" name="Freeform 40"/>
          <p:cNvSpPr>
            <a:spLocks noChangeArrowheads="1"/>
          </p:cNvSpPr>
          <p:nvPr/>
        </p:nvSpPr>
        <p:spPr bwMode="auto">
          <a:xfrm>
            <a:off x="2216369" y="4209820"/>
            <a:ext cx="167262" cy="168529"/>
          </a:xfrm>
          <a:custGeom>
            <a:avLst/>
            <a:gdLst>
              <a:gd name="T0" fmla="*/ 51 w 233"/>
              <a:gd name="T1" fmla="*/ 235 h 235"/>
              <a:gd name="T2" fmla="*/ 231 w 233"/>
              <a:gd name="T3" fmla="*/ 54 h 235"/>
              <a:gd name="T4" fmla="*/ 233 w 233"/>
              <a:gd name="T5" fmla="*/ 49 h 235"/>
              <a:gd name="T6" fmla="*/ 231 w 233"/>
              <a:gd name="T7" fmla="*/ 44 h 235"/>
              <a:gd name="T8" fmla="*/ 191 w 233"/>
              <a:gd name="T9" fmla="*/ 3 h 235"/>
              <a:gd name="T10" fmla="*/ 180 w 233"/>
              <a:gd name="T11" fmla="*/ 3 h 235"/>
              <a:gd name="T12" fmla="*/ 0 w 233"/>
              <a:gd name="T13" fmla="*/ 184 h 235"/>
              <a:gd name="T14" fmla="*/ 51 w 233"/>
              <a:gd name="T15" fmla="*/ 235 h 235"/>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35"/>
              <a:gd name="T26" fmla="*/ 233 w 233"/>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35">
                <a:moveTo>
                  <a:pt x="51" y="235"/>
                </a:moveTo>
                <a:cubicBezTo>
                  <a:pt x="231" y="54"/>
                  <a:pt x="231" y="54"/>
                  <a:pt x="231" y="54"/>
                </a:cubicBezTo>
                <a:cubicBezTo>
                  <a:pt x="233" y="53"/>
                  <a:pt x="233" y="51"/>
                  <a:pt x="233" y="49"/>
                </a:cubicBezTo>
                <a:cubicBezTo>
                  <a:pt x="233" y="47"/>
                  <a:pt x="233" y="45"/>
                  <a:pt x="231" y="44"/>
                </a:cubicBezTo>
                <a:cubicBezTo>
                  <a:pt x="191" y="3"/>
                  <a:pt x="191" y="3"/>
                  <a:pt x="191" y="3"/>
                </a:cubicBezTo>
                <a:cubicBezTo>
                  <a:pt x="188" y="0"/>
                  <a:pt x="183" y="0"/>
                  <a:pt x="180" y="3"/>
                </a:cubicBezTo>
                <a:cubicBezTo>
                  <a:pt x="0" y="184"/>
                  <a:pt x="0" y="184"/>
                  <a:pt x="0" y="184"/>
                </a:cubicBezTo>
                <a:lnTo>
                  <a:pt x="51" y="235"/>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1" name="Freeform 41"/>
          <p:cNvSpPr>
            <a:spLocks noChangeArrowheads="1"/>
          </p:cNvSpPr>
          <p:nvPr/>
        </p:nvSpPr>
        <p:spPr bwMode="auto">
          <a:xfrm>
            <a:off x="2143607" y="4243586"/>
            <a:ext cx="150355" cy="25325"/>
          </a:xfrm>
          <a:custGeom>
            <a:avLst/>
            <a:gdLst>
              <a:gd name="T0" fmla="*/ 209 w 209"/>
              <a:gd name="T1" fmla="*/ 8 h 35"/>
              <a:gd name="T2" fmla="*/ 209 w 209"/>
              <a:gd name="T3" fmla="*/ 0 h 35"/>
              <a:gd name="T4" fmla="*/ 12 w 209"/>
              <a:gd name="T5" fmla="*/ 0 h 35"/>
              <a:gd name="T6" fmla="*/ 0 w 209"/>
              <a:gd name="T7" fmla="*/ 11 h 35"/>
              <a:gd name="T8" fmla="*/ 0 w 209"/>
              <a:gd name="T9" fmla="*/ 23 h 35"/>
              <a:gd name="T10" fmla="*/ 12 w 209"/>
              <a:gd name="T11" fmla="*/ 35 h 35"/>
              <a:gd name="T12" fmla="*/ 183 w 209"/>
              <a:gd name="T13" fmla="*/ 35 h 35"/>
              <a:gd name="T14" fmla="*/ 209 w 209"/>
              <a:gd name="T15" fmla="*/ 8 h 35"/>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35"/>
              <a:gd name="T26" fmla="*/ 209 w 209"/>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35">
                <a:moveTo>
                  <a:pt x="209" y="8"/>
                </a:moveTo>
                <a:cubicBezTo>
                  <a:pt x="209" y="0"/>
                  <a:pt x="209" y="0"/>
                  <a:pt x="209" y="0"/>
                </a:cubicBezTo>
                <a:cubicBezTo>
                  <a:pt x="12" y="0"/>
                  <a:pt x="12" y="0"/>
                  <a:pt x="12" y="0"/>
                </a:cubicBezTo>
                <a:cubicBezTo>
                  <a:pt x="6" y="0"/>
                  <a:pt x="0" y="5"/>
                  <a:pt x="0" y="11"/>
                </a:cubicBezTo>
                <a:cubicBezTo>
                  <a:pt x="0" y="23"/>
                  <a:pt x="0" y="23"/>
                  <a:pt x="0" y="23"/>
                </a:cubicBezTo>
                <a:cubicBezTo>
                  <a:pt x="0" y="29"/>
                  <a:pt x="6" y="35"/>
                  <a:pt x="12" y="35"/>
                </a:cubicBezTo>
                <a:cubicBezTo>
                  <a:pt x="183" y="35"/>
                  <a:pt x="183" y="35"/>
                  <a:pt x="183" y="35"/>
                </a:cubicBezTo>
                <a:lnTo>
                  <a:pt x="209" y="8"/>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2" name="Freeform 42"/>
          <p:cNvSpPr>
            <a:spLocks noChangeArrowheads="1"/>
          </p:cNvSpPr>
          <p:nvPr/>
        </p:nvSpPr>
        <p:spPr bwMode="auto">
          <a:xfrm>
            <a:off x="2143607" y="4297551"/>
            <a:ext cx="102652" cy="25023"/>
          </a:xfrm>
          <a:custGeom>
            <a:avLst/>
            <a:gdLst>
              <a:gd name="T0" fmla="*/ 0 w 143"/>
              <a:gd name="T1" fmla="*/ 23 h 35"/>
              <a:gd name="T2" fmla="*/ 12 w 143"/>
              <a:gd name="T3" fmla="*/ 35 h 35"/>
              <a:gd name="T4" fmla="*/ 108 w 143"/>
              <a:gd name="T5" fmla="*/ 35 h 35"/>
              <a:gd name="T6" fmla="*/ 143 w 143"/>
              <a:gd name="T7" fmla="*/ 0 h 35"/>
              <a:gd name="T8" fmla="*/ 12 w 143"/>
              <a:gd name="T9" fmla="*/ 0 h 35"/>
              <a:gd name="T10" fmla="*/ 0 w 143"/>
              <a:gd name="T11" fmla="*/ 12 h 35"/>
              <a:gd name="T12" fmla="*/ 0 w 143"/>
              <a:gd name="T13" fmla="*/ 23 h 35"/>
              <a:gd name="T14" fmla="*/ 0 60000 65536"/>
              <a:gd name="T15" fmla="*/ 0 60000 65536"/>
              <a:gd name="T16" fmla="*/ 0 60000 65536"/>
              <a:gd name="T17" fmla="*/ 0 60000 65536"/>
              <a:gd name="T18" fmla="*/ 0 60000 65536"/>
              <a:gd name="T19" fmla="*/ 0 60000 65536"/>
              <a:gd name="T20" fmla="*/ 0 60000 65536"/>
              <a:gd name="T21" fmla="*/ 0 w 143"/>
              <a:gd name="T22" fmla="*/ 0 h 35"/>
              <a:gd name="T23" fmla="*/ 143 w 143"/>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35">
                <a:moveTo>
                  <a:pt x="0" y="23"/>
                </a:moveTo>
                <a:cubicBezTo>
                  <a:pt x="0" y="30"/>
                  <a:pt x="6" y="35"/>
                  <a:pt x="12" y="35"/>
                </a:cubicBezTo>
                <a:cubicBezTo>
                  <a:pt x="108" y="35"/>
                  <a:pt x="108" y="35"/>
                  <a:pt x="108" y="35"/>
                </a:cubicBezTo>
                <a:cubicBezTo>
                  <a:pt x="143" y="0"/>
                  <a:pt x="143" y="0"/>
                  <a:pt x="143" y="0"/>
                </a:cubicBezTo>
                <a:cubicBezTo>
                  <a:pt x="12" y="0"/>
                  <a:pt x="12" y="0"/>
                  <a:pt x="12" y="0"/>
                </a:cubicBezTo>
                <a:cubicBezTo>
                  <a:pt x="6" y="0"/>
                  <a:pt x="0" y="5"/>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3" name="Freeform 43"/>
          <p:cNvSpPr>
            <a:spLocks noChangeArrowheads="1"/>
          </p:cNvSpPr>
          <p:nvPr/>
        </p:nvSpPr>
        <p:spPr bwMode="auto">
          <a:xfrm>
            <a:off x="2143607" y="4351216"/>
            <a:ext cx="54647" cy="25023"/>
          </a:xfrm>
          <a:custGeom>
            <a:avLst/>
            <a:gdLst>
              <a:gd name="T0" fmla="*/ 0 w 76"/>
              <a:gd name="T1" fmla="*/ 23 h 35"/>
              <a:gd name="T2" fmla="*/ 12 w 76"/>
              <a:gd name="T3" fmla="*/ 35 h 35"/>
              <a:gd name="T4" fmla="*/ 63 w 76"/>
              <a:gd name="T5" fmla="*/ 35 h 35"/>
              <a:gd name="T6" fmla="*/ 76 w 76"/>
              <a:gd name="T7" fmla="*/ 0 h 35"/>
              <a:gd name="T8" fmla="*/ 12 w 76"/>
              <a:gd name="T9" fmla="*/ 0 h 35"/>
              <a:gd name="T10" fmla="*/ 0 w 76"/>
              <a:gd name="T11" fmla="*/ 12 h 35"/>
              <a:gd name="T12" fmla="*/ 0 w 76"/>
              <a:gd name="T13" fmla="*/ 23 h 35"/>
              <a:gd name="T14" fmla="*/ 0 60000 65536"/>
              <a:gd name="T15" fmla="*/ 0 60000 65536"/>
              <a:gd name="T16" fmla="*/ 0 60000 65536"/>
              <a:gd name="T17" fmla="*/ 0 60000 65536"/>
              <a:gd name="T18" fmla="*/ 0 60000 65536"/>
              <a:gd name="T19" fmla="*/ 0 60000 65536"/>
              <a:gd name="T20" fmla="*/ 0 60000 65536"/>
              <a:gd name="T21" fmla="*/ 0 w 76"/>
              <a:gd name="T22" fmla="*/ 0 h 35"/>
              <a:gd name="T23" fmla="*/ 76 w 76"/>
              <a:gd name="T24" fmla="*/ 35 h 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35">
                <a:moveTo>
                  <a:pt x="0" y="23"/>
                </a:moveTo>
                <a:cubicBezTo>
                  <a:pt x="0" y="30"/>
                  <a:pt x="6" y="35"/>
                  <a:pt x="12" y="35"/>
                </a:cubicBezTo>
                <a:cubicBezTo>
                  <a:pt x="63" y="35"/>
                  <a:pt x="63" y="35"/>
                  <a:pt x="63" y="35"/>
                </a:cubicBezTo>
                <a:cubicBezTo>
                  <a:pt x="76" y="0"/>
                  <a:pt x="76" y="0"/>
                  <a:pt x="76" y="0"/>
                </a:cubicBezTo>
                <a:cubicBezTo>
                  <a:pt x="12" y="0"/>
                  <a:pt x="12" y="0"/>
                  <a:pt x="12" y="0"/>
                </a:cubicBezTo>
                <a:cubicBezTo>
                  <a:pt x="6" y="0"/>
                  <a:pt x="0" y="6"/>
                  <a:pt x="0" y="12"/>
                </a:cubicBezTo>
                <a:lnTo>
                  <a:pt x="0" y="23"/>
                </a:lnTo>
                <a:close/>
              </a:path>
            </a:pathLst>
          </a:custGeom>
          <a:solidFill>
            <a:srgbClr val="C00000"/>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64" name="矩形 72"/>
          <p:cNvSpPr>
            <a:spLocks noChangeArrowheads="1"/>
          </p:cNvSpPr>
          <p:nvPr/>
        </p:nvSpPr>
        <p:spPr bwMode="auto">
          <a:xfrm>
            <a:off x="844154" y="4158854"/>
            <a:ext cx="1277540" cy="460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9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500"/>
                                        <p:tgtEl>
                                          <p:spTgt spid="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500"/>
                                        <p:tgtEl>
                                          <p:spTgt spid="6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par>
                          <p:cTn id="66" fill="hold">
                            <p:stCondLst>
                              <p:cond delay="1500"/>
                            </p:stCondLst>
                            <p:childTnLst>
                              <p:par>
                                <p:cTn id="67" presetID="26" presetClass="emph" presetSubtype="0" fill="hold" nodeType="afterEffect">
                                  <p:stCondLst>
                                    <p:cond delay="0"/>
                                  </p:stCondLst>
                                  <p:childTnLst>
                                    <p:animEffect transition="out" filter="fade">
                                      <p:cBhvr>
                                        <p:cTn id="68" dur="500" tmFilter="0, 0; .2, .5; .8, .5; 1, 0"/>
                                        <p:tgtEl>
                                          <p:spTgt spid="4"/>
                                        </p:tgtEl>
                                      </p:cBhvr>
                                    </p:animEffect>
                                    <p:animScale>
                                      <p:cBhvr>
                                        <p:cTn id="69" dur="250" autoRev="1" fill="hold"/>
                                        <p:tgtEl>
                                          <p:spTgt spid="4"/>
                                        </p:tgtEl>
                                      </p:cBhvr>
                                      <p:by x="105000" y="105000"/>
                                    </p:animScale>
                                  </p:childTnLst>
                                </p:cTn>
                              </p:par>
                              <p:par>
                                <p:cTn id="70" presetID="26" presetClass="emph" presetSubtype="0" fill="hold" nodeType="withEffect">
                                  <p:stCondLst>
                                    <p:cond delay="25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a:stretch>
            <a:fillRect/>
          </a:stretch>
        </p:blipFill>
        <p:spPr>
          <a:xfrm>
            <a:off x="-397" y="-985"/>
            <a:ext cx="9144793" cy="5145470"/>
          </a:xfrm>
          <a:prstGeom prst="rect">
            <a:avLst/>
          </a:prstGeom>
        </p:spPr>
      </p:pic>
      <p:sp>
        <p:nvSpPr>
          <p:cNvPr id="10" name="文本框 9"/>
          <p:cNvSpPr txBox="1"/>
          <p:nvPr>
            <p:custDataLst>
              <p:tags r:id="rId1"/>
            </p:custDataLst>
          </p:nvPr>
        </p:nvSpPr>
        <p:spPr>
          <a:xfrm>
            <a:off x="2542738" y="2142983"/>
            <a:ext cx="4372119" cy="571757"/>
          </a:xfrm>
          <a:prstGeom prst="rect">
            <a:avLst/>
          </a:prstGeom>
          <a:noFill/>
        </p:spPr>
        <p:txBody>
          <a:bodyPr anchor="ctr">
            <a:noAutofit/>
          </a:bodyPr>
          <a:lstStyle/>
          <a:p>
            <a:pPr>
              <a:defRPr/>
            </a:pPr>
            <a:r>
              <a:rPr lang="zh-CN" altLang="en-US" sz="3200" b="1" kern="0" dirty="0">
                <a:solidFill>
                  <a:srgbClr val="C00000"/>
                </a:solidFill>
                <a:latin typeface="微软雅黑" panose="020B0503020204020204" pitchFamily="34" charset="-122"/>
                <a:ea typeface="微软雅黑" panose="020B0503020204020204" pitchFamily="34" charset="-122"/>
              </a:rPr>
              <a:t>单击此处添加文字标题</a:t>
            </a:r>
          </a:p>
        </p:txBody>
      </p:sp>
      <p:sp>
        <p:nvSpPr>
          <p:cNvPr id="14" name="任意多边形 13"/>
          <p:cNvSpPr/>
          <p:nvPr>
            <p:custDataLst>
              <p:tags r:id="rId2"/>
            </p:custDataLst>
          </p:nvPr>
        </p:nvSpPr>
        <p:spPr>
          <a:xfrm>
            <a:off x="4328341" y="1029354"/>
            <a:ext cx="800913" cy="927969"/>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C00000"/>
          </a:solidFill>
          <a:ln w="12700" cap="flat" cmpd="sng" algn="ctr">
            <a:noFill/>
            <a:prstDash val="solid"/>
            <a:miter lim="800000"/>
          </a:ln>
          <a:effectLst/>
        </p:spPr>
        <p:txBody>
          <a:bodyPr anchor="ctr"/>
          <a:lstStyle/>
          <a:p>
            <a:pPr algn="ctr">
              <a:defRPr/>
            </a:pPr>
            <a:r>
              <a:rPr lang="en-US" altLang="zh-CN" sz="5400" b="1" kern="0" dirty="0">
                <a:solidFill>
                  <a:srgbClr val="FFFFFF"/>
                </a:solidFill>
                <a:latin typeface="Times New Roman" panose="02020603050405020304"/>
                <a:ea typeface="幼圆" panose="02010509060101010101" charset="-122"/>
              </a:rPr>
              <a:t>2</a:t>
            </a:r>
            <a:endParaRPr lang="zh-CN" altLang="en-US" sz="5400" b="1" kern="0" dirty="0">
              <a:solidFill>
                <a:srgbClr val="FFFFFF"/>
              </a:solidFill>
              <a:latin typeface="Times New Roman" panose="02020603050405020304"/>
              <a:ea typeface="幼圆" panose="02010509060101010101"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12"/>
          <p:cNvSpPr>
            <a:spLocks noChangeArrowheads="1"/>
          </p:cNvSpPr>
          <p:nvPr/>
        </p:nvSpPr>
        <p:spPr bwMode="auto">
          <a:xfrm>
            <a:off x="4590583" y="1275606"/>
            <a:ext cx="790575" cy="1577975"/>
          </a:xfrm>
          <a:custGeom>
            <a:avLst/>
            <a:gdLst>
              <a:gd name="T0" fmla="*/ 0 w 498"/>
              <a:gd name="T1" fmla="*/ 0 h 994"/>
              <a:gd name="T2" fmla="*/ 498 w 498"/>
              <a:gd name="T3" fmla="*/ 498 h 994"/>
              <a:gd name="T4" fmla="*/ 0 w 498"/>
              <a:gd name="T5" fmla="*/ 994 h 994"/>
              <a:gd name="T6" fmla="*/ 0 w 498"/>
              <a:gd name="T7" fmla="*/ 0 h 994"/>
              <a:gd name="T8" fmla="*/ 0 60000 65536"/>
              <a:gd name="T9" fmla="*/ 0 60000 65536"/>
              <a:gd name="T10" fmla="*/ 0 60000 65536"/>
              <a:gd name="T11" fmla="*/ 0 60000 65536"/>
              <a:gd name="T12" fmla="*/ 0 w 498"/>
              <a:gd name="T13" fmla="*/ 0 h 994"/>
              <a:gd name="T14" fmla="*/ 498 w 498"/>
              <a:gd name="T15" fmla="*/ 994 h 994"/>
            </a:gdLst>
            <a:ahLst/>
            <a:cxnLst>
              <a:cxn ang="T8">
                <a:pos x="T0" y="T1"/>
              </a:cxn>
              <a:cxn ang="T9">
                <a:pos x="T2" y="T3"/>
              </a:cxn>
              <a:cxn ang="T10">
                <a:pos x="T4" y="T5"/>
              </a:cxn>
              <a:cxn ang="T11">
                <a:pos x="T6" y="T7"/>
              </a:cxn>
            </a:cxnLst>
            <a:rect l="T12" t="T13" r="T14" b="T15"/>
            <a:pathLst>
              <a:path w="498" h="994">
                <a:moveTo>
                  <a:pt x="0" y="0"/>
                </a:moveTo>
                <a:lnTo>
                  <a:pt x="498" y="498"/>
                </a:lnTo>
                <a:lnTo>
                  <a:pt x="0" y="994"/>
                </a:lnTo>
                <a:lnTo>
                  <a:pt x="0" y="0"/>
                </a:ln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0" name="Freeform 13"/>
          <p:cNvSpPr>
            <a:spLocks noChangeArrowheads="1"/>
          </p:cNvSpPr>
          <p:nvPr/>
        </p:nvSpPr>
        <p:spPr bwMode="auto">
          <a:xfrm>
            <a:off x="3701583" y="2940893"/>
            <a:ext cx="787400" cy="1577975"/>
          </a:xfrm>
          <a:custGeom>
            <a:avLst/>
            <a:gdLst>
              <a:gd name="T0" fmla="*/ 496 w 496"/>
              <a:gd name="T1" fmla="*/ 994 h 994"/>
              <a:gd name="T2" fmla="*/ 0 w 496"/>
              <a:gd name="T3" fmla="*/ 498 h 994"/>
              <a:gd name="T4" fmla="*/ 496 w 496"/>
              <a:gd name="T5" fmla="*/ 0 h 994"/>
              <a:gd name="T6" fmla="*/ 496 w 496"/>
              <a:gd name="T7" fmla="*/ 994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solidFill>
            <a:srgbClr val="C00000"/>
          </a:solidFill>
          <a:ln>
            <a:noFill/>
          </a:ln>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6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sp>
        <p:nvSpPr>
          <p:cNvPr id="11" name="TextBox 341"/>
          <p:cNvSpPr>
            <a:spLocks noChangeArrowheads="1"/>
          </p:cNvSpPr>
          <p:nvPr/>
        </p:nvSpPr>
        <p:spPr bwMode="auto">
          <a:xfrm>
            <a:off x="2070169" y="148039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p:txBody>
      </p:sp>
      <p:sp>
        <p:nvSpPr>
          <p:cNvPr id="12" name="矩形 11"/>
          <p:cNvSpPr>
            <a:spLocks noChangeArrowheads="1"/>
          </p:cNvSpPr>
          <p:nvPr/>
        </p:nvSpPr>
        <p:spPr bwMode="auto">
          <a:xfrm>
            <a:off x="1174283" y="1864568"/>
            <a:ext cx="30924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3" name="TextBox 682"/>
          <p:cNvSpPr>
            <a:spLocks noChangeArrowheads="1"/>
          </p:cNvSpPr>
          <p:nvPr/>
        </p:nvSpPr>
        <p:spPr bwMode="auto">
          <a:xfrm>
            <a:off x="4552483" y="187726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rPr>
              <a:t>42%</a:t>
            </a:r>
            <a:endParaRPr kumimoji="0" lang="zh-CN" alt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endParaRPr>
          </a:p>
        </p:txBody>
      </p:sp>
      <p:sp>
        <p:nvSpPr>
          <p:cNvPr id="14" name="TextBox 344"/>
          <p:cNvSpPr>
            <a:spLocks noChangeArrowheads="1"/>
          </p:cNvSpPr>
          <p:nvPr/>
        </p:nvSpPr>
        <p:spPr bwMode="auto">
          <a:xfrm>
            <a:off x="6034950" y="313774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添加标题</a:t>
            </a:r>
            <a:endParaRPr kumimoji="0" lang="zh-CN" altLang="en-US" sz="1800" b="1" i="0" u="none" strike="noStrike" kern="1200" cap="none" spc="0" normalizeH="0" baseline="0" noProof="0" dirty="0">
              <a:ln>
                <a:noFill/>
              </a:ln>
              <a:solidFill>
                <a:srgbClr val="C00000"/>
              </a:solidFill>
              <a:effectLst/>
              <a:uLnTx/>
              <a:uFillTx/>
              <a:latin typeface="Calibri" panose="020F0502020204030204" pitchFamily="34" charset="0"/>
              <a:ea typeface="宋体" panose="02010600030101010101" pitchFamily="2" charset="-122"/>
              <a:cs typeface="+mn-cs"/>
            </a:endParaRPr>
          </a:p>
        </p:txBody>
      </p:sp>
      <p:sp>
        <p:nvSpPr>
          <p:cNvPr id="15" name="矩形 14"/>
          <p:cNvSpPr>
            <a:spLocks noChangeArrowheads="1"/>
          </p:cNvSpPr>
          <p:nvPr/>
        </p:nvSpPr>
        <p:spPr bwMode="auto">
          <a:xfrm>
            <a:off x="5138271" y="3544143"/>
            <a:ext cx="309403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just" defTabSz="914400" rtl="0" eaLnBrk="0" fontAlgn="base" latinLnBrk="0" hangingPunct="0">
              <a:lnSpc>
                <a:spcPct val="150000"/>
              </a:lnSpc>
              <a:spcBef>
                <a:spcPct val="0"/>
              </a:spcBef>
              <a:spcAft>
                <a:spcPct val="0"/>
              </a:spcAft>
              <a:buClrTx/>
              <a:buSzTx/>
              <a:buFont typeface="Arial" panose="020B0604020202020204" pitchFamily="34" charset="0"/>
              <a:buNone/>
              <a:defRPr/>
            </a:pPr>
            <a:r>
              <a:rPr kumimoji="0" lang="zh-CN" altLang="en-US" sz="10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在这里输入内容文本在这里输入内容文本在这里输入内容文本在这里输入内容文本在这里输入内容文本在这里输入内容文本</a:t>
            </a:r>
          </a:p>
        </p:txBody>
      </p:sp>
      <p:sp>
        <p:nvSpPr>
          <p:cNvPr id="16" name="TextBox 682"/>
          <p:cNvSpPr>
            <a:spLocks noChangeArrowheads="1"/>
          </p:cNvSpPr>
          <p:nvPr/>
        </p:nvSpPr>
        <p:spPr bwMode="auto">
          <a:xfrm>
            <a:off x="3784133" y="352191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rPr>
              <a:t>58%</a:t>
            </a:r>
            <a:endParaRPr kumimoji="0" lang="zh-CN" altLang="en-US" sz="2000" b="0" i="0" u="none" strike="noStrike" kern="1200" cap="none" spc="0" normalizeH="0" baseline="0" noProof="0">
              <a:ln>
                <a:noFill/>
              </a:ln>
              <a:solidFill>
                <a:prstClr val="white"/>
              </a:solidFill>
              <a:effectLst/>
              <a:uLnTx/>
              <a:uFillTx/>
              <a:latin typeface="方正中等线简体" pitchFamily="2" charset="-122"/>
              <a:ea typeface="方正中等线简体" pitchFamily="2" charset="-122"/>
              <a:cs typeface="+mn-cs"/>
            </a:endParaRPr>
          </a:p>
        </p:txBody>
      </p:sp>
      <p:sp>
        <p:nvSpPr>
          <p:cNvPr id="17" name="矩形 16"/>
          <p:cNvSpPr/>
          <p:nvPr/>
        </p:nvSpPr>
        <p:spPr>
          <a:xfrm>
            <a:off x="5456062" y="1386219"/>
            <a:ext cx="2968366" cy="135674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782225" y="3051506"/>
            <a:ext cx="2856566" cy="135674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2" presetClass="entr" presetSubtype="8"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ppt_x</p:attrName>
                                        </p:attrNameLst>
                                      </p:cBhvr>
                                      <p:tavLst>
                                        <p:tav tm="0">
                                          <p:val>
                                            <p:strVal val="#ppt_x-#ppt_w*1.125000"/>
                                          </p:val>
                                        </p:tav>
                                        <p:tav tm="100000">
                                          <p:val>
                                            <p:strVal val="#ppt_x"/>
                                          </p:val>
                                        </p:tav>
                                      </p:tavLst>
                                    </p:anim>
                                    <p:animEffect transition="in" filter="wipe(right)">
                                      <p:cBhvr>
                                        <p:cTn id="25" dur="500"/>
                                        <p:tgtEl>
                                          <p:spTgt spid="17"/>
                                        </p:tgtEl>
                                      </p:cBhvr>
                                    </p:animEffect>
                                  </p:childTnLst>
                                </p:cTn>
                              </p:par>
                              <p:par>
                                <p:cTn id="26" presetID="12" presetClass="entr" presetSubtype="2"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p:tgtEl>
                                          <p:spTgt spid="18"/>
                                        </p:tgtEl>
                                        <p:attrNameLst>
                                          <p:attrName>ppt_x</p:attrName>
                                        </p:attrNameLst>
                                      </p:cBhvr>
                                      <p:tavLst>
                                        <p:tav tm="0">
                                          <p:val>
                                            <p:strVal val="#ppt_x+#ppt_w*1.125000"/>
                                          </p:val>
                                        </p:tav>
                                        <p:tav tm="100000">
                                          <p:val>
                                            <p:strVal val="#ppt_x"/>
                                          </p:val>
                                        </p:tav>
                                      </p:tavLst>
                                    </p:anim>
                                    <p:animEffect transition="in" filter="wipe(left)">
                                      <p:cBhvr>
                                        <p:cTn id="29" dur="500"/>
                                        <p:tgtEl>
                                          <p:spTgt spid="18"/>
                                        </p:tgtEl>
                                      </p:cBhvr>
                                    </p:animEffect>
                                  </p:childTnLst>
                                </p:cTn>
                              </p:par>
                            </p:childTnLst>
                          </p:cTn>
                        </p:par>
                        <p:par>
                          <p:cTn id="30" fill="hold">
                            <p:stCondLst>
                              <p:cond delay="1000"/>
                            </p:stCondLst>
                            <p:childTnLst>
                              <p:par>
                                <p:cTn id="31" presetID="2" presetClass="entr" presetSubtype="4"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15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3" grpId="0"/>
      <p:bldP spid="14" grpId="0"/>
      <p:bldP spid="15" grpId="0"/>
      <p:bldP spid="16" grpId="0"/>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法庭法律法院天平公平法学工作报告PPT模板"/>
</p:tagLst>
</file>

<file path=ppt/tags/tag10.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1.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2.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3.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4.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5.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16.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17.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2.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6"/>
</p:tagLst>
</file>

<file path=ppt/tags/tag3.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7"/>
</p:tagLst>
</file>

<file path=ppt/tags/tag4.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8"/>
</p:tagLst>
</file>

<file path=ppt/tags/tag5.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TextBox 19"/>
</p:tagLst>
</file>

<file path=ppt/tags/tag6.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1"/>
</p:tagLst>
</file>

<file path=ppt/tags/tag7.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2"/>
</p:tagLst>
</file>

<file path=ppt/tags/tag8.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3"/>
</p:tagLst>
</file>

<file path=ppt/tags/tag9.xml><?xml version="1.0" encoding="utf-8"?>
<p:tagLst xmlns:a="http://schemas.openxmlformats.org/drawingml/2006/main" xmlns:r="http://schemas.openxmlformats.org/officeDocument/2006/relationships" xmlns:p="http://schemas.openxmlformats.org/presentationml/2006/main">
  <p:tag name="MH" val="20170317223612"/>
  <p:tag name="MH_LIBRARY" val="GRAPHIC"/>
  <p:tag name="MH_ORDER" val="Freeform 2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1504</Words>
  <Application>Microsoft Office PowerPoint</Application>
  <PresentationFormat>全屏显示(16:9)</PresentationFormat>
  <Paragraphs>295</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25</vt:i4>
      </vt:variant>
    </vt:vector>
  </HeadingPairs>
  <TitlesOfParts>
    <vt:vector size="40" baseType="lpstr">
      <vt:lpstr>Cassannet Bold</vt:lpstr>
      <vt:lpstr>Exo</vt:lpstr>
      <vt:lpstr>等线</vt:lpstr>
      <vt:lpstr>方正大黑_GBK</vt:lpstr>
      <vt:lpstr>方正黑体_GBK</vt:lpstr>
      <vt:lpstr>方正中等线简体</vt:lpstr>
      <vt:lpstr>华文细黑</vt:lpstr>
      <vt:lpstr>宋体</vt:lpstr>
      <vt:lpstr>微软雅黑</vt:lpstr>
      <vt:lpstr>Arial</vt:lpstr>
      <vt:lpstr>Calibri</vt:lpstr>
      <vt:lpstr>Calibri Light</vt:lpstr>
      <vt:lpstr>Impact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法庭法律法院天平公平法学工作报告PPT模板</dc:title>
  <dc:creator>User</dc:creator>
  <cp:lastModifiedBy>天 下</cp:lastModifiedBy>
  <cp:revision>28</cp:revision>
  <dcterms:created xsi:type="dcterms:W3CDTF">2017-03-04T06:55:00Z</dcterms:created>
  <dcterms:modified xsi:type="dcterms:W3CDTF">2021-01-05T11:57:02Z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