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  <p:sldMasterId id="2147483649" r:id="rId2"/>
  </p:sldMasterIdLst>
  <p:notesMasterIdLst>
    <p:notesMasterId r:id="rId33"/>
  </p:notesMasterIdLst>
  <p:handoutMasterIdLst>
    <p:handoutMasterId r:id="rId34"/>
  </p:handoutMasterIdLst>
  <p:sldIdLst>
    <p:sldId id="292" r:id="rId3"/>
    <p:sldId id="258" r:id="rId4"/>
    <p:sldId id="259" r:id="rId5"/>
    <p:sldId id="264" r:id="rId6"/>
    <p:sldId id="265" r:id="rId7"/>
    <p:sldId id="266" r:id="rId8"/>
    <p:sldId id="267" r:id="rId9"/>
    <p:sldId id="289" r:id="rId10"/>
    <p:sldId id="268" r:id="rId11"/>
    <p:sldId id="269" r:id="rId12"/>
    <p:sldId id="270" r:id="rId13"/>
    <p:sldId id="271" r:id="rId14"/>
    <p:sldId id="288" r:id="rId15"/>
    <p:sldId id="272" r:id="rId16"/>
    <p:sldId id="273" r:id="rId17"/>
    <p:sldId id="274" r:id="rId18"/>
    <p:sldId id="275" r:id="rId19"/>
    <p:sldId id="276" r:id="rId20"/>
    <p:sldId id="287" r:id="rId21"/>
    <p:sldId id="277" r:id="rId22"/>
    <p:sldId id="278" r:id="rId23"/>
    <p:sldId id="279" r:id="rId24"/>
    <p:sldId id="280" r:id="rId25"/>
    <p:sldId id="281" r:id="rId26"/>
    <p:sldId id="286" r:id="rId27"/>
    <p:sldId id="282" r:id="rId28"/>
    <p:sldId id="283" r:id="rId29"/>
    <p:sldId id="284" r:id="rId30"/>
    <p:sldId id="285" r:id="rId31"/>
    <p:sldId id="293" r:id="rId32"/>
  </p:sldIdLst>
  <p:sldSz cx="9144000" cy="5143500" type="screen16x9"/>
  <p:notesSz cx="6858000" cy="9144000"/>
  <p:custDataLst>
    <p:tags r:id="rId35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4660" indent="-12954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1860" indent="-26162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69060" indent="-3937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6260" indent="-52578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1625600" algn="l" defTabSz="65024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1950720" algn="l" defTabSz="65024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2275840" algn="l" defTabSz="65024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2600960" algn="l" defTabSz="65024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3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2975">
          <p15:clr>
            <a:srgbClr val="A4A3A4"/>
          </p15:clr>
        </p15:guide>
        <p15:guide id="4" pos="5396">
          <p15:clr>
            <a:srgbClr val="A4A3A4"/>
          </p15:clr>
        </p15:guide>
        <p15:guide id="5" pos="267">
          <p15:clr>
            <a:srgbClr val="A4A3A4"/>
          </p15:clr>
        </p15:guide>
        <p15:guide id="6" pos="9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C206C"/>
    <a:srgbClr val="BC148E"/>
    <a:srgbClr val="0A1A3B"/>
    <a:srgbClr val="CE000D"/>
    <a:srgbClr val="FE67BE"/>
    <a:srgbClr val="84004C"/>
    <a:srgbClr val="8B2FC3"/>
    <a:srgbClr val="C9247B"/>
    <a:srgbClr val="F3C5BE"/>
    <a:srgbClr val="60AE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441" autoAdjust="0"/>
    <p:restoredTop sz="92972" autoAdjust="0"/>
  </p:normalViewPr>
  <p:slideViewPr>
    <p:cSldViewPr>
      <p:cViewPr varScale="1">
        <p:scale>
          <a:sx n="92" d="100"/>
          <a:sy n="92" d="100"/>
        </p:scale>
        <p:origin x="96" y="552"/>
      </p:cViewPr>
      <p:guideLst>
        <p:guide orient="horz" pos="233"/>
        <p:guide pos="2880"/>
        <p:guide orient="horz" pos="2975"/>
        <p:guide pos="5396"/>
        <p:guide pos="267"/>
        <p:guide pos="960"/>
      </p:guideLst>
    </p:cSldViewPr>
  </p:slideViewPr>
  <p:outlineViewPr>
    <p:cViewPr>
      <p:scale>
        <a:sx n="100" d="100"/>
        <a:sy n="100" d="100"/>
      </p:scale>
      <p:origin x="0" y="-14412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380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7742FC-62BB-4B81-9CA5-3B750A4B4580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7E82F1-5B17-4D95-A6D6-EB96F2D72B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6024D97-E667-405D-B634-E583E2108D71}" type="datetimeFigureOut">
              <a:rPr lang="zh-CN" altLang="en-US"/>
              <a:t>2021/1/5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418F03C3-53C1-4F10-8DAF-D1F318E96C6E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925" kern="1200">
        <a:solidFill>
          <a:schemeClr val="tx1"/>
        </a:solidFill>
        <a:latin typeface="+mn-lt"/>
        <a:ea typeface="+mn-ea"/>
        <a:cs typeface="+mn-cs"/>
      </a:defRPr>
    </a:lvl1pPr>
    <a:lvl2pPr marL="323850" algn="l" rtl="0" eaLnBrk="0" fontAlgn="base" hangingPunct="0">
      <a:spcBef>
        <a:spcPct val="30000"/>
      </a:spcBef>
      <a:spcAft>
        <a:spcPct val="0"/>
      </a:spcAft>
      <a:defRPr sz="925" kern="1200">
        <a:solidFill>
          <a:schemeClr val="tx1"/>
        </a:solidFill>
        <a:latin typeface="+mn-lt"/>
        <a:ea typeface="+mn-ea"/>
        <a:cs typeface="+mn-cs"/>
      </a:defRPr>
    </a:lvl2pPr>
    <a:lvl3pPr marL="648970" algn="l" rtl="0" eaLnBrk="0" fontAlgn="base" hangingPunct="0">
      <a:spcBef>
        <a:spcPct val="30000"/>
      </a:spcBef>
      <a:spcAft>
        <a:spcPct val="0"/>
      </a:spcAft>
      <a:defRPr sz="925" kern="1200">
        <a:solidFill>
          <a:schemeClr val="tx1"/>
        </a:solidFill>
        <a:latin typeface="+mn-lt"/>
        <a:ea typeface="+mn-ea"/>
        <a:cs typeface="+mn-cs"/>
      </a:defRPr>
    </a:lvl3pPr>
    <a:lvl4pPr marL="974090" algn="l" rtl="0" eaLnBrk="0" fontAlgn="base" hangingPunct="0">
      <a:spcBef>
        <a:spcPct val="30000"/>
      </a:spcBef>
      <a:spcAft>
        <a:spcPct val="0"/>
      </a:spcAft>
      <a:defRPr sz="925" kern="1200">
        <a:solidFill>
          <a:schemeClr val="tx1"/>
        </a:solidFill>
        <a:latin typeface="+mn-lt"/>
        <a:ea typeface="+mn-ea"/>
        <a:cs typeface="+mn-cs"/>
      </a:defRPr>
    </a:lvl4pPr>
    <a:lvl5pPr marL="1299210" algn="l" rtl="0" eaLnBrk="0" fontAlgn="base" hangingPunct="0">
      <a:spcBef>
        <a:spcPct val="30000"/>
      </a:spcBef>
      <a:spcAft>
        <a:spcPct val="0"/>
      </a:spcAft>
      <a:defRPr sz="925" kern="1200">
        <a:solidFill>
          <a:schemeClr val="tx1"/>
        </a:solidFill>
        <a:latin typeface="+mn-lt"/>
        <a:ea typeface="+mn-ea"/>
        <a:cs typeface="+mn-cs"/>
      </a:defRPr>
    </a:lvl5pPr>
    <a:lvl6pPr marL="1624965" algn="l" defTabSz="650240" rtl="0" eaLnBrk="1" latinLnBrk="0" hangingPunct="1">
      <a:defRPr sz="925" kern="1200">
        <a:solidFill>
          <a:schemeClr val="tx1"/>
        </a:solidFill>
        <a:latin typeface="+mn-lt"/>
        <a:ea typeface="+mn-ea"/>
        <a:cs typeface="+mn-cs"/>
      </a:defRPr>
    </a:lvl6pPr>
    <a:lvl7pPr marL="1950085" algn="l" defTabSz="650240" rtl="0" eaLnBrk="1" latinLnBrk="0" hangingPunct="1">
      <a:defRPr sz="925" kern="1200">
        <a:solidFill>
          <a:schemeClr val="tx1"/>
        </a:solidFill>
        <a:latin typeface="+mn-lt"/>
        <a:ea typeface="+mn-ea"/>
        <a:cs typeface="+mn-cs"/>
      </a:defRPr>
    </a:lvl7pPr>
    <a:lvl8pPr marL="2275205" algn="l" defTabSz="650240" rtl="0" eaLnBrk="1" latinLnBrk="0" hangingPunct="1">
      <a:defRPr sz="925" kern="1200">
        <a:solidFill>
          <a:schemeClr val="tx1"/>
        </a:solidFill>
        <a:latin typeface="+mn-lt"/>
        <a:ea typeface="+mn-ea"/>
        <a:cs typeface="+mn-cs"/>
      </a:defRPr>
    </a:lvl8pPr>
    <a:lvl9pPr marL="2600325" algn="l" defTabSz="650240" rtl="0" eaLnBrk="1" latinLnBrk="0" hangingPunct="1">
      <a:defRPr sz="925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1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1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204513-6912-40FE-914D-9454B06F1BF9}" type="slidenum">
              <a:rPr lang="zh-CN" altLang="zh-CN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zh-CN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/>
          <a:lstStyle/>
          <a:p>
            <a:fld id="{76EF31D4-1AA4-45E7-8F10-C007A9A6DDB0}" type="datetimeFigureOut">
              <a:rPr lang="zh-HK" altLang="en-US" smtClean="0"/>
              <a:t>5/1/2021</a:t>
            </a:fld>
            <a:endParaRPr lang="zh-HK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/>
          <a:lstStyle/>
          <a:p>
            <a:endParaRPr lang="zh-HK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/>
          <a:lstStyle/>
          <a:p>
            <a:fld id="{9E45C72C-05F9-42DA-A32C-E89F323A6F21}" type="slidenum">
              <a:rPr lang="zh-HK" altLang="en-US" smtClean="0"/>
              <a:t>‹#›</a:t>
            </a:fld>
            <a:endParaRPr lang="zh-HK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792" y="274335"/>
            <a:ext cx="7886418" cy="9934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792" y="1369417"/>
            <a:ext cx="7886418" cy="32637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792" y="4767560"/>
            <a:ext cx="2056836" cy="2732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5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A93E93-166D-47F5-9EF1-ACEABE24AEEA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810" y="4767560"/>
            <a:ext cx="3086382" cy="2732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5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8374" y="4767560"/>
            <a:ext cx="2056836" cy="2732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5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8D5ACA-62CA-46DB-AD6B-12EDD6D51A2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650240" rtl="0" eaLnBrk="1" latinLnBrk="0" hangingPunct="1">
        <a:lnSpc>
          <a:spcPct val="90000"/>
        </a:lnSpc>
        <a:spcBef>
          <a:spcPct val="0"/>
        </a:spcBef>
        <a:buNone/>
        <a:defRPr sz="313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2560" indent="-162560" algn="l" defTabSz="650240" rtl="0" eaLnBrk="1" latinLnBrk="0" hangingPunct="1">
        <a:lnSpc>
          <a:spcPct val="90000"/>
        </a:lnSpc>
        <a:spcBef>
          <a:spcPts val="710"/>
        </a:spcBef>
        <a:buFont typeface="Arial" panose="020B0604020202020204" pitchFamily="34" charset="0"/>
        <a:buChar char="•"/>
        <a:defRPr sz="1990" kern="1200">
          <a:solidFill>
            <a:schemeClr val="tx1"/>
          </a:solidFill>
          <a:latin typeface="+mn-lt"/>
          <a:ea typeface="+mn-ea"/>
          <a:cs typeface="+mn-cs"/>
        </a:defRPr>
      </a:lvl1pPr>
      <a:lvl2pPr marL="487680" indent="-162560" algn="l" defTabSz="650240" rtl="0" eaLnBrk="1" latinLnBrk="0" hangingPunct="1">
        <a:lnSpc>
          <a:spcPct val="90000"/>
        </a:lnSpc>
        <a:spcBef>
          <a:spcPts val="355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2pPr>
      <a:lvl3pPr marL="812800" indent="-162560" algn="l" defTabSz="650240" rtl="0" eaLnBrk="1" latinLnBrk="0" hangingPunct="1">
        <a:lnSpc>
          <a:spcPct val="90000"/>
        </a:lnSpc>
        <a:spcBef>
          <a:spcPts val="355"/>
        </a:spcBef>
        <a:buFont typeface="Arial" panose="020B0604020202020204" pitchFamily="34" charset="0"/>
        <a:buChar char="•"/>
        <a:defRPr sz="1420" kern="1200">
          <a:solidFill>
            <a:schemeClr val="tx1"/>
          </a:solidFill>
          <a:latin typeface="+mn-lt"/>
          <a:ea typeface="+mn-ea"/>
          <a:cs typeface="+mn-cs"/>
        </a:defRPr>
      </a:lvl3pPr>
      <a:lvl4pPr marL="1137920" indent="-162560" algn="l" defTabSz="650240" rtl="0" eaLnBrk="1" latinLnBrk="0" hangingPunct="1">
        <a:lnSpc>
          <a:spcPct val="90000"/>
        </a:lnSpc>
        <a:spcBef>
          <a:spcPts val="355"/>
        </a:spcBef>
        <a:buFont typeface="Arial" panose="020B0604020202020204" pitchFamily="34" charset="0"/>
        <a:buChar char="•"/>
        <a:defRPr sz="128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62560" algn="l" defTabSz="650240" rtl="0" eaLnBrk="1" latinLnBrk="0" hangingPunct="1">
        <a:lnSpc>
          <a:spcPct val="90000"/>
        </a:lnSpc>
        <a:spcBef>
          <a:spcPts val="355"/>
        </a:spcBef>
        <a:buFont typeface="Arial" panose="020B0604020202020204" pitchFamily="34" charset="0"/>
        <a:buChar char="•"/>
        <a:defRPr sz="1280" kern="1200">
          <a:solidFill>
            <a:schemeClr val="tx1"/>
          </a:solidFill>
          <a:latin typeface="+mn-lt"/>
          <a:ea typeface="+mn-ea"/>
          <a:cs typeface="+mn-cs"/>
        </a:defRPr>
      </a:lvl5pPr>
      <a:lvl6pPr marL="1788160" indent="-162560" algn="l" defTabSz="650240" rtl="0" eaLnBrk="1" latinLnBrk="0" hangingPunct="1">
        <a:lnSpc>
          <a:spcPct val="90000"/>
        </a:lnSpc>
        <a:spcBef>
          <a:spcPts val="355"/>
        </a:spcBef>
        <a:buFont typeface="Arial" panose="020B0604020202020204" pitchFamily="34" charset="0"/>
        <a:buChar char="•"/>
        <a:defRPr sz="1280" kern="1200">
          <a:solidFill>
            <a:schemeClr val="tx1"/>
          </a:solidFill>
          <a:latin typeface="+mn-lt"/>
          <a:ea typeface="+mn-ea"/>
          <a:cs typeface="+mn-cs"/>
        </a:defRPr>
      </a:lvl6pPr>
      <a:lvl7pPr marL="2113280" indent="-162560" algn="l" defTabSz="650240" rtl="0" eaLnBrk="1" latinLnBrk="0" hangingPunct="1">
        <a:lnSpc>
          <a:spcPct val="90000"/>
        </a:lnSpc>
        <a:spcBef>
          <a:spcPts val="355"/>
        </a:spcBef>
        <a:buFont typeface="Arial" panose="020B0604020202020204" pitchFamily="34" charset="0"/>
        <a:buChar char="•"/>
        <a:defRPr sz="1280" kern="1200">
          <a:solidFill>
            <a:schemeClr val="tx1"/>
          </a:solidFill>
          <a:latin typeface="+mn-lt"/>
          <a:ea typeface="+mn-ea"/>
          <a:cs typeface="+mn-cs"/>
        </a:defRPr>
      </a:lvl7pPr>
      <a:lvl8pPr marL="2438400" indent="-162560" algn="l" defTabSz="650240" rtl="0" eaLnBrk="1" latinLnBrk="0" hangingPunct="1">
        <a:lnSpc>
          <a:spcPct val="90000"/>
        </a:lnSpc>
        <a:spcBef>
          <a:spcPts val="355"/>
        </a:spcBef>
        <a:buFont typeface="Arial" panose="020B0604020202020204" pitchFamily="34" charset="0"/>
        <a:buChar char="•"/>
        <a:defRPr sz="1280" kern="1200">
          <a:solidFill>
            <a:schemeClr val="tx1"/>
          </a:solidFill>
          <a:latin typeface="+mn-lt"/>
          <a:ea typeface="+mn-ea"/>
          <a:cs typeface="+mn-cs"/>
        </a:defRPr>
      </a:lvl8pPr>
      <a:lvl9pPr marL="2763520" indent="-162560" algn="l" defTabSz="650240" rtl="0" eaLnBrk="1" latinLnBrk="0" hangingPunct="1">
        <a:lnSpc>
          <a:spcPct val="90000"/>
        </a:lnSpc>
        <a:spcBef>
          <a:spcPts val="355"/>
        </a:spcBef>
        <a:buFont typeface="Arial" panose="020B0604020202020204" pitchFamily="34" charset="0"/>
        <a:buChar char="•"/>
        <a:defRPr sz="12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50240" rtl="0" eaLnBrk="1" latinLnBrk="0" hangingPunct="1">
        <a:defRPr sz="1280" kern="1200">
          <a:solidFill>
            <a:schemeClr val="tx1"/>
          </a:solidFill>
          <a:latin typeface="+mn-lt"/>
          <a:ea typeface="+mn-ea"/>
          <a:cs typeface="+mn-cs"/>
        </a:defRPr>
      </a:lvl1pPr>
      <a:lvl2pPr marL="325120" algn="l" defTabSz="650240" rtl="0" eaLnBrk="1" latinLnBrk="0" hangingPunct="1">
        <a:defRPr sz="1280" kern="1200">
          <a:solidFill>
            <a:schemeClr val="tx1"/>
          </a:solidFill>
          <a:latin typeface="+mn-lt"/>
          <a:ea typeface="+mn-ea"/>
          <a:cs typeface="+mn-cs"/>
        </a:defRPr>
      </a:lvl2pPr>
      <a:lvl3pPr marL="650240" algn="l" defTabSz="650240" rtl="0" eaLnBrk="1" latinLnBrk="0" hangingPunct="1">
        <a:defRPr sz="1280" kern="1200">
          <a:solidFill>
            <a:schemeClr val="tx1"/>
          </a:solidFill>
          <a:latin typeface="+mn-lt"/>
          <a:ea typeface="+mn-ea"/>
          <a:cs typeface="+mn-cs"/>
        </a:defRPr>
      </a:lvl3pPr>
      <a:lvl4pPr marL="975360" algn="l" defTabSz="650240" rtl="0" eaLnBrk="1" latinLnBrk="0" hangingPunct="1">
        <a:defRPr sz="1280" kern="1200">
          <a:solidFill>
            <a:schemeClr val="tx1"/>
          </a:solidFill>
          <a:latin typeface="+mn-lt"/>
          <a:ea typeface="+mn-ea"/>
          <a:cs typeface="+mn-cs"/>
        </a:defRPr>
      </a:lvl4pPr>
      <a:lvl5pPr marL="1300480" algn="l" defTabSz="650240" rtl="0" eaLnBrk="1" latinLnBrk="0" hangingPunct="1">
        <a:defRPr sz="1280" kern="1200">
          <a:solidFill>
            <a:schemeClr val="tx1"/>
          </a:solidFill>
          <a:latin typeface="+mn-lt"/>
          <a:ea typeface="+mn-ea"/>
          <a:cs typeface="+mn-cs"/>
        </a:defRPr>
      </a:lvl5pPr>
      <a:lvl6pPr marL="1625600" algn="l" defTabSz="650240" rtl="0" eaLnBrk="1" latinLnBrk="0" hangingPunct="1">
        <a:defRPr sz="1280" kern="1200">
          <a:solidFill>
            <a:schemeClr val="tx1"/>
          </a:solidFill>
          <a:latin typeface="+mn-lt"/>
          <a:ea typeface="+mn-ea"/>
          <a:cs typeface="+mn-cs"/>
        </a:defRPr>
      </a:lvl6pPr>
      <a:lvl7pPr marL="1950720" algn="l" defTabSz="650240" rtl="0" eaLnBrk="1" latinLnBrk="0" hangingPunct="1">
        <a:defRPr sz="1280" kern="1200">
          <a:solidFill>
            <a:schemeClr val="tx1"/>
          </a:solidFill>
          <a:latin typeface="+mn-lt"/>
          <a:ea typeface="+mn-ea"/>
          <a:cs typeface="+mn-cs"/>
        </a:defRPr>
      </a:lvl7pPr>
      <a:lvl8pPr marL="2275840" algn="l" defTabSz="650240" rtl="0" eaLnBrk="1" latinLnBrk="0" hangingPunct="1">
        <a:defRPr sz="1280" kern="1200">
          <a:solidFill>
            <a:schemeClr val="tx1"/>
          </a:solidFill>
          <a:latin typeface="+mn-lt"/>
          <a:ea typeface="+mn-ea"/>
          <a:cs typeface="+mn-cs"/>
        </a:defRPr>
      </a:lvl8pPr>
      <a:lvl9pPr marL="2600960" algn="l" defTabSz="650240" rtl="0" eaLnBrk="1" latinLnBrk="0" hangingPunct="1">
        <a:defRPr sz="12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792" y="274335"/>
            <a:ext cx="7886418" cy="9934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792" y="1369417"/>
            <a:ext cx="7886418" cy="32637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792" y="4767560"/>
            <a:ext cx="2056836" cy="2732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5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A93E93-166D-47F5-9EF1-ACEABE24AEE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810" y="4767560"/>
            <a:ext cx="3086382" cy="2732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5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8374" y="4767560"/>
            <a:ext cx="2056836" cy="2732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5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8D5ACA-62CA-46DB-AD6B-12EDD6D51A2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</p:sldLayoutIdLst>
  <p:txStyles>
    <p:titleStyle>
      <a:lvl1pPr algn="l" defTabSz="650240" rtl="0" eaLnBrk="1" latinLnBrk="0" hangingPunct="1">
        <a:lnSpc>
          <a:spcPct val="90000"/>
        </a:lnSpc>
        <a:spcBef>
          <a:spcPct val="0"/>
        </a:spcBef>
        <a:buNone/>
        <a:defRPr sz="313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2560" indent="-162560" algn="l" defTabSz="650240" rtl="0" eaLnBrk="1" latinLnBrk="0" hangingPunct="1">
        <a:lnSpc>
          <a:spcPct val="90000"/>
        </a:lnSpc>
        <a:spcBef>
          <a:spcPts val="710"/>
        </a:spcBef>
        <a:buFont typeface="Arial" panose="020B0604020202020204" pitchFamily="34" charset="0"/>
        <a:buChar char="•"/>
        <a:defRPr sz="1990" kern="1200">
          <a:solidFill>
            <a:schemeClr val="tx1"/>
          </a:solidFill>
          <a:latin typeface="+mn-lt"/>
          <a:ea typeface="+mn-ea"/>
          <a:cs typeface="+mn-cs"/>
        </a:defRPr>
      </a:lvl1pPr>
      <a:lvl2pPr marL="487680" indent="-162560" algn="l" defTabSz="650240" rtl="0" eaLnBrk="1" latinLnBrk="0" hangingPunct="1">
        <a:lnSpc>
          <a:spcPct val="90000"/>
        </a:lnSpc>
        <a:spcBef>
          <a:spcPts val="355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2pPr>
      <a:lvl3pPr marL="812800" indent="-162560" algn="l" defTabSz="650240" rtl="0" eaLnBrk="1" latinLnBrk="0" hangingPunct="1">
        <a:lnSpc>
          <a:spcPct val="90000"/>
        </a:lnSpc>
        <a:spcBef>
          <a:spcPts val="355"/>
        </a:spcBef>
        <a:buFont typeface="Arial" panose="020B0604020202020204" pitchFamily="34" charset="0"/>
        <a:buChar char="•"/>
        <a:defRPr sz="1420" kern="1200">
          <a:solidFill>
            <a:schemeClr val="tx1"/>
          </a:solidFill>
          <a:latin typeface="+mn-lt"/>
          <a:ea typeface="+mn-ea"/>
          <a:cs typeface="+mn-cs"/>
        </a:defRPr>
      </a:lvl3pPr>
      <a:lvl4pPr marL="1137920" indent="-162560" algn="l" defTabSz="650240" rtl="0" eaLnBrk="1" latinLnBrk="0" hangingPunct="1">
        <a:lnSpc>
          <a:spcPct val="90000"/>
        </a:lnSpc>
        <a:spcBef>
          <a:spcPts val="355"/>
        </a:spcBef>
        <a:buFont typeface="Arial" panose="020B0604020202020204" pitchFamily="34" charset="0"/>
        <a:buChar char="•"/>
        <a:defRPr sz="128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62560" algn="l" defTabSz="650240" rtl="0" eaLnBrk="1" latinLnBrk="0" hangingPunct="1">
        <a:lnSpc>
          <a:spcPct val="90000"/>
        </a:lnSpc>
        <a:spcBef>
          <a:spcPts val="355"/>
        </a:spcBef>
        <a:buFont typeface="Arial" panose="020B0604020202020204" pitchFamily="34" charset="0"/>
        <a:buChar char="•"/>
        <a:defRPr sz="1280" kern="1200">
          <a:solidFill>
            <a:schemeClr val="tx1"/>
          </a:solidFill>
          <a:latin typeface="+mn-lt"/>
          <a:ea typeface="+mn-ea"/>
          <a:cs typeface="+mn-cs"/>
        </a:defRPr>
      </a:lvl5pPr>
      <a:lvl6pPr marL="1788160" indent="-162560" algn="l" defTabSz="650240" rtl="0" eaLnBrk="1" latinLnBrk="0" hangingPunct="1">
        <a:lnSpc>
          <a:spcPct val="90000"/>
        </a:lnSpc>
        <a:spcBef>
          <a:spcPts val="355"/>
        </a:spcBef>
        <a:buFont typeface="Arial" panose="020B0604020202020204" pitchFamily="34" charset="0"/>
        <a:buChar char="•"/>
        <a:defRPr sz="1280" kern="1200">
          <a:solidFill>
            <a:schemeClr val="tx1"/>
          </a:solidFill>
          <a:latin typeface="+mn-lt"/>
          <a:ea typeface="+mn-ea"/>
          <a:cs typeface="+mn-cs"/>
        </a:defRPr>
      </a:lvl6pPr>
      <a:lvl7pPr marL="2113280" indent="-162560" algn="l" defTabSz="650240" rtl="0" eaLnBrk="1" latinLnBrk="0" hangingPunct="1">
        <a:lnSpc>
          <a:spcPct val="90000"/>
        </a:lnSpc>
        <a:spcBef>
          <a:spcPts val="355"/>
        </a:spcBef>
        <a:buFont typeface="Arial" panose="020B0604020202020204" pitchFamily="34" charset="0"/>
        <a:buChar char="•"/>
        <a:defRPr sz="1280" kern="1200">
          <a:solidFill>
            <a:schemeClr val="tx1"/>
          </a:solidFill>
          <a:latin typeface="+mn-lt"/>
          <a:ea typeface="+mn-ea"/>
          <a:cs typeface="+mn-cs"/>
        </a:defRPr>
      </a:lvl7pPr>
      <a:lvl8pPr marL="2438400" indent="-162560" algn="l" defTabSz="650240" rtl="0" eaLnBrk="1" latinLnBrk="0" hangingPunct="1">
        <a:lnSpc>
          <a:spcPct val="90000"/>
        </a:lnSpc>
        <a:spcBef>
          <a:spcPts val="355"/>
        </a:spcBef>
        <a:buFont typeface="Arial" panose="020B0604020202020204" pitchFamily="34" charset="0"/>
        <a:buChar char="•"/>
        <a:defRPr sz="1280" kern="1200">
          <a:solidFill>
            <a:schemeClr val="tx1"/>
          </a:solidFill>
          <a:latin typeface="+mn-lt"/>
          <a:ea typeface="+mn-ea"/>
          <a:cs typeface="+mn-cs"/>
        </a:defRPr>
      </a:lvl8pPr>
      <a:lvl9pPr marL="2763520" indent="-162560" algn="l" defTabSz="650240" rtl="0" eaLnBrk="1" latinLnBrk="0" hangingPunct="1">
        <a:lnSpc>
          <a:spcPct val="90000"/>
        </a:lnSpc>
        <a:spcBef>
          <a:spcPts val="355"/>
        </a:spcBef>
        <a:buFont typeface="Arial" panose="020B0604020202020204" pitchFamily="34" charset="0"/>
        <a:buChar char="•"/>
        <a:defRPr sz="12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50240" rtl="0" eaLnBrk="1" latinLnBrk="0" hangingPunct="1">
        <a:defRPr sz="1280" kern="1200">
          <a:solidFill>
            <a:schemeClr val="tx1"/>
          </a:solidFill>
          <a:latin typeface="+mn-lt"/>
          <a:ea typeface="+mn-ea"/>
          <a:cs typeface="+mn-cs"/>
        </a:defRPr>
      </a:lvl1pPr>
      <a:lvl2pPr marL="325120" algn="l" defTabSz="650240" rtl="0" eaLnBrk="1" latinLnBrk="0" hangingPunct="1">
        <a:defRPr sz="1280" kern="1200">
          <a:solidFill>
            <a:schemeClr val="tx1"/>
          </a:solidFill>
          <a:latin typeface="+mn-lt"/>
          <a:ea typeface="+mn-ea"/>
          <a:cs typeface="+mn-cs"/>
        </a:defRPr>
      </a:lvl2pPr>
      <a:lvl3pPr marL="650240" algn="l" defTabSz="650240" rtl="0" eaLnBrk="1" latinLnBrk="0" hangingPunct="1">
        <a:defRPr sz="1280" kern="1200">
          <a:solidFill>
            <a:schemeClr val="tx1"/>
          </a:solidFill>
          <a:latin typeface="+mn-lt"/>
          <a:ea typeface="+mn-ea"/>
          <a:cs typeface="+mn-cs"/>
        </a:defRPr>
      </a:lvl3pPr>
      <a:lvl4pPr marL="975360" algn="l" defTabSz="650240" rtl="0" eaLnBrk="1" latinLnBrk="0" hangingPunct="1">
        <a:defRPr sz="1280" kern="1200">
          <a:solidFill>
            <a:schemeClr val="tx1"/>
          </a:solidFill>
          <a:latin typeface="+mn-lt"/>
          <a:ea typeface="+mn-ea"/>
          <a:cs typeface="+mn-cs"/>
        </a:defRPr>
      </a:lvl4pPr>
      <a:lvl5pPr marL="1300480" algn="l" defTabSz="650240" rtl="0" eaLnBrk="1" latinLnBrk="0" hangingPunct="1">
        <a:defRPr sz="1280" kern="1200">
          <a:solidFill>
            <a:schemeClr val="tx1"/>
          </a:solidFill>
          <a:latin typeface="+mn-lt"/>
          <a:ea typeface="+mn-ea"/>
          <a:cs typeface="+mn-cs"/>
        </a:defRPr>
      </a:lvl5pPr>
      <a:lvl6pPr marL="1625600" algn="l" defTabSz="650240" rtl="0" eaLnBrk="1" latinLnBrk="0" hangingPunct="1">
        <a:defRPr sz="1280" kern="1200">
          <a:solidFill>
            <a:schemeClr val="tx1"/>
          </a:solidFill>
          <a:latin typeface="+mn-lt"/>
          <a:ea typeface="+mn-ea"/>
          <a:cs typeface="+mn-cs"/>
        </a:defRPr>
      </a:lvl6pPr>
      <a:lvl7pPr marL="1950720" algn="l" defTabSz="650240" rtl="0" eaLnBrk="1" latinLnBrk="0" hangingPunct="1">
        <a:defRPr sz="1280" kern="1200">
          <a:solidFill>
            <a:schemeClr val="tx1"/>
          </a:solidFill>
          <a:latin typeface="+mn-lt"/>
          <a:ea typeface="+mn-ea"/>
          <a:cs typeface="+mn-cs"/>
        </a:defRPr>
      </a:lvl7pPr>
      <a:lvl8pPr marL="2275840" algn="l" defTabSz="650240" rtl="0" eaLnBrk="1" latinLnBrk="0" hangingPunct="1">
        <a:defRPr sz="1280" kern="1200">
          <a:solidFill>
            <a:schemeClr val="tx1"/>
          </a:solidFill>
          <a:latin typeface="+mn-lt"/>
          <a:ea typeface="+mn-ea"/>
          <a:cs typeface="+mn-cs"/>
        </a:defRPr>
      </a:lvl8pPr>
      <a:lvl9pPr marL="2600960" algn="l" defTabSz="650240" rtl="0" eaLnBrk="1" latinLnBrk="0" hangingPunct="1">
        <a:defRPr sz="12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slideLayout" Target="../slideLayouts/slideLayout1.xml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12" Type="http://schemas.openxmlformats.org/officeDocument/2006/relationships/tags" Target="../tags/tag13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tags" Target="../tags/tag12.xml"/><Relationship Id="rId5" Type="http://schemas.openxmlformats.org/officeDocument/2006/relationships/tags" Target="../tags/tag6.xml"/><Relationship Id="rId15" Type="http://schemas.openxmlformats.org/officeDocument/2006/relationships/image" Target="../media/image4.png"/><Relationship Id="rId10" Type="http://schemas.openxmlformats.org/officeDocument/2006/relationships/tags" Target="../tags/tag11.xml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93" b="9401"/>
          <a:stretch>
            <a:fillRect/>
          </a:stretch>
        </p:blipFill>
        <p:spPr>
          <a:xfrm>
            <a:off x="-6678" y="-20538"/>
            <a:ext cx="9150678" cy="5164038"/>
          </a:xfrm>
          <a:prstGeom prst="rect">
            <a:avLst/>
          </a:prstGeom>
        </p:spPr>
      </p:pic>
      <p:sp>
        <p:nvSpPr>
          <p:cNvPr id="14" name="任意多边形 13"/>
          <p:cNvSpPr/>
          <p:nvPr/>
        </p:nvSpPr>
        <p:spPr>
          <a:xfrm>
            <a:off x="-9001" y="2013413"/>
            <a:ext cx="9144000" cy="1872199"/>
          </a:xfrm>
          <a:custGeom>
            <a:avLst/>
            <a:gdLst>
              <a:gd name="connsiteX0" fmla="*/ 0 w 9144000"/>
              <a:gd name="connsiteY0" fmla="*/ 0 h 1872199"/>
              <a:gd name="connsiteX1" fmla="*/ 9144000 w 9144000"/>
              <a:gd name="connsiteY1" fmla="*/ 0 h 1872199"/>
              <a:gd name="connsiteX2" fmla="*/ 9144000 w 9144000"/>
              <a:gd name="connsiteY2" fmla="*/ 1872199 h 1872199"/>
              <a:gd name="connsiteX3" fmla="*/ 0 w 9144000"/>
              <a:gd name="connsiteY3" fmla="*/ 1872199 h 1872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1872199">
                <a:moveTo>
                  <a:pt x="0" y="0"/>
                </a:moveTo>
                <a:lnTo>
                  <a:pt x="9144000" y="0"/>
                </a:lnTo>
                <a:lnTo>
                  <a:pt x="9144000" y="1872199"/>
                </a:lnTo>
                <a:lnTo>
                  <a:pt x="0" y="1872199"/>
                </a:lnTo>
                <a:close/>
              </a:path>
            </a:pathLst>
          </a:custGeom>
          <a:solidFill>
            <a:schemeClr val="accent1"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文本框 2"/>
          <p:cNvSpPr txBox="1"/>
          <p:nvPr/>
        </p:nvSpPr>
        <p:spPr>
          <a:xfrm>
            <a:off x="1984900" y="2499742"/>
            <a:ext cx="5956299" cy="774825"/>
          </a:xfrm>
          <a:prstGeom prst="rect">
            <a:avLst/>
          </a:prstGeom>
          <a:noFill/>
        </p:spPr>
        <p:txBody>
          <a:bodyPr wrap="square" lIns="96770" tIns="48386" rIns="96770" bIns="48386" rtlCol="0">
            <a:spAutoFit/>
          </a:bodyPr>
          <a:lstStyle/>
          <a:p>
            <a:pPr algn="ctr">
              <a:defRPr/>
            </a:pPr>
            <a:r>
              <a:rPr lang="zh-CN" altLang="en-US" sz="4400" b="1" kern="0" dirty="0">
                <a:solidFill>
                  <a:srgbClr val="F8CBA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法律法学动态</a:t>
            </a:r>
            <a:r>
              <a:rPr lang="en-US" altLang="zh-CN" sz="4400" b="1" kern="0" dirty="0">
                <a:solidFill>
                  <a:srgbClr val="F8CBA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PPT</a:t>
            </a:r>
            <a:r>
              <a:rPr lang="zh-CN" altLang="en-US" sz="4400" b="1" kern="0" dirty="0">
                <a:solidFill>
                  <a:srgbClr val="F8CBA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模板</a:t>
            </a:r>
          </a:p>
        </p:txBody>
      </p:sp>
      <p:sp>
        <p:nvSpPr>
          <p:cNvPr id="17" name="矩形 16"/>
          <p:cNvSpPr/>
          <p:nvPr/>
        </p:nvSpPr>
        <p:spPr>
          <a:xfrm>
            <a:off x="3343261" y="3288871"/>
            <a:ext cx="3239574" cy="405494"/>
          </a:xfrm>
          <a:prstGeom prst="rect">
            <a:avLst/>
          </a:prstGeom>
        </p:spPr>
        <p:txBody>
          <a:bodyPr wrap="square" lIns="96770" tIns="48386" rIns="96770" bIns="48386">
            <a:spAutoFit/>
          </a:bodyPr>
          <a:lstStyle/>
          <a:p>
            <a:pPr>
              <a:defRPr/>
            </a:pPr>
            <a:r>
              <a:rPr lang="en-US" altLang="zh-CN" sz="2000" kern="0" dirty="0">
                <a:solidFill>
                  <a:srgbClr val="F8CBA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LAW COURT LAW FIRM</a:t>
            </a:r>
            <a:endParaRPr lang="zh-CN" altLang="en-US" sz="2000" kern="0" dirty="0">
              <a:solidFill>
                <a:srgbClr val="F8CBAD">
                  <a:lumMod val="40000"/>
                  <a:lumOff val="6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3185590" y="2013414"/>
            <a:ext cx="3554916" cy="527050"/>
          </a:xfrm>
          <a:prstGeom prst="rect">
            <a:avLst/>
          </a:prstGeom>
        </p:spPr>
        <p:txBody>
          <a:bodyPr wrap="square" lIns="96770" tIns="48386" rIns="96770" bIns="48386">
            <a:spAutoFit/>
          </a:bodyPr>
          <a:lstStyle/>
          <a:p>
            <a:pPr>
              <a:defRPr/>
            </a:pPr>
            <a:r>
              <a:rPr lang="en-US" altLang="zh-CN" sz="2800" kern="0" dirty="0">
                <a:solidFill>
                  <a:srgbClr val="F8CBA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202XPOWERPOINT</a:t>
            </a:r>
            <a:endParaRPr lang="zh-CN" altLang="en-US" sz="2800" kern="0" dirty="0">
              <a:solidFill>
                <a:srgbClr val="F8CBAD">
                  <a:lumMod val="40000"/>
                  <a:lumOff val="6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8" name="YAYA-0388 背景音乐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941161" y="555626"/>
            <a:ext cx="435429" cy="435429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41642" y="4794706"/>
            <a:ext cx="27671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汇报人：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XXX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时间：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XX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XX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35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14" grpId="0" animBg="1"/>
      <p:bldP spid="16" grpId="0"/>
      <p:bldP spid="17" grpId="0"/>
      <p:bldP spid="1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2"/>
          <p:cNvSpPr txBox="1">
            <a:spLocks noChangeArrowheads="1"/>
          </p:cNvSpPr>
          <p:nvPr/>
        </p:nvSpPr>
        <p:spPr bwMode="auto">
          <a:xfrm>
            <a:off x="446485" y="223838"/>
            <a:ext cx="3815953" cy="396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  <a:buNone/>
            </a:pPr>
            <a:r>
              <a:rPr lang="zh-CN" altLang="en-US" sz="1800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点击添加小标题</a:t>
            </a:r>
            <a:endParaRPr lang="en-US" altLang="zh-CN" sz="1800" b="1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" name="任意多边形 4"/>
          <p:cNvSpPr/>
          <p:nvPr/>
        </p:nvSpPr>
        <p:spPr>
          <a:xfrm rot="2734777" flipH="1">
            <a:off x="-263128" y="132160"/>
            <a:ext cx="573881" cy="621507"/>
          </a:xfrm>
          <a:custGeom>
            <a:avLst/>
            <a:gdLst>
              <a:gd name="connsiteX0" fmla="*/ 4825039 w 4825039"/>
              <a:gd name="connsiteY0" fmla="*/ 498765 h 5227156"/>
              <a:gd name="connsiteX1" fmla="*/ 0 w 4825039"/>
              <a:gd name="connsiteY1" fmla="*/ 5227156 h 5227156"/>
              <a:gd name="connsiteX2" fmla="*/ 0 w 4825039"/>
              <a:gd name="connsiteY2" fmla="*/ 0 h 5227156"/>
              <a:gd name="connsiteX3" fmla="*/ 4336264 w 4825039"/>
              <a:gd name="connsiteY3" fmla="*/ 0 h 5227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25039" h="5227156">
                <a:moveTo>
                  <a:pt x="4825039" y="498765"/>
                </a:moveTo>
                <a:lnTo>
                  <a:pt x="0" y="5227156"/>
                </a:lnTo>
                <a:lnTo>
                  <a:pt x="0" y="0"/>
                </a:lnTo>
                <a:lnTo>
                  <a:pt x="433626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35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6" name="Group 87"/>
          <p:cNvGrpSpPr/>
          <p:nvPr/>
        </p:nvGrpSpPr>
        <p:grpSpPr>
          <a:xfrm>
            <a:off x="1044401" y="1318541"/>
            <a:ext cx="2057287" cy="2333338"/>
            <a:chOff x="1073783" y="1305084"/>
            <a:chExt cx="2057400" cy="2333466"/>
          </a:xfrm>
        </p:grpSpPr>
        <p:sp>
          <p:nvSpPr>
            <p:cNvPr id="7" name="Round Same Side Corner Rectangle 4"/>
            <p:cNvSpPr/>
            <p:nvPr/>
          </p:nvSpPr>
          <p:spPr>
            <a:xfrm>
              <a:off x="1073783" y="1504950"/>
              <a:ext cx="2057400" cy="609600"/>
            </a:xfrm>
            <a:prstGeom prst="round2SameRect">
              <a:avLst/>
            </a:prstGeom>
            <a:gradFill>
              <a:gsLst>
                <a:gs pos="200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" name="Round Same Side Corner Rectangle 5"/>
            <p:cNvSpPr/>
            <p:nvPr/>
          </p:nvSpPr>
          <p:spPr>
            <a:xfrm rot="10800000">
              <a:off x="1073783" y="2114550"/>
              <a:ext cx="2057400" cy="1524000"/>
            </a:xfrm>
            <a:prstGeom prst="round2SameRect">
              <a:avLst>
                <a:gd name="adj1" fmla="val 4584"/>
                <a:gd name="adj2" fmla="val 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" name="Folded Corner 6"/>
            <p:cNvSpPr/>
            <p:nvPr/>
          </p:nvSpPr>
          <p:spPr>
            <a:xfrm>
              <a:off x="1130933" y="2114550"/>
              <a:ext cx="1958339" cy="1447800"/>
            </a:xfrm>
            <a:prstGeom prst="foldedCorner">
              <a:avLst>
                <a:gd name="adj" fmla="val 35049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2700000" sx="98000" sy="98000" algn="tl" rotWithShape="0">
                <a:schemeClr val="tx1">
                  <a:lumMod val="75000"/>
                  <a:lumOff val="25000"/>
                  <a:alpha val="8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10" name="Group 25"/>
            <p:cNvGrpSpPr/>
            <p:nvPr/>
          </p:nvGrpSpPr>
          <p:grpSpPr>
            <a:xfrm>
              <a:off x="1418274" y="1305084"/>
              <a:ext cx="1376359" cy="428622"/>
              <a:chOff x="3919541" y="1378744"/>
              <a:chExt cx="1376359" cy="428622"/>
            </a:xfrm>
          </p:grpSpPr>
          <p:grpSp>
            <p:nvGrpSpPr>
              <p:cNvPr id="11" name="Group 9"/>
              <p:cNvGrpSpPr/>
              <p:nvPr/>
            </p:nvGrpSpPr>
            <p:grpSpPr>
              <a:xfrm>
                <a:off x="3919541" y="1378744"/>
                <a:ext cx="152400" cy="428622"/>
                <a:chOff x="3919541" y="1390650"/>
                <a:chExt cx="152400" cy="428622"/>
              </a:xfrm>
            </p:grpSpPr>
            <p:sp>
              <p:nvSpPr>
                <p:cNvPr id="27" name="Oval 8"/>
                <p:cNvSpPr/>
                <p:nvPr/>
              </p:nvSpPr>
              <p:spPr>
                <a:xfrm>
                  <a:off x="3919541" y="1666872"/>
                  <a:ext cx="152400" cy="152400"/>
                </a:xfrm>
                <a:prstGeom prst="ellips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8" name="Rounded Rectangle 7"/>
                <p:cNvSpPr/>
                <p:nvPr/>
              </p:nvSpPr>
              <p:spPr>
                <a:xfrm>
                  <a:off x="3957641" y="1390650"/>
                  <a:ext cx="76200" cy="381000"/>
                </a:xfrm>
                <a:prstGeom prst="roundRect">
                  <a:avLst>
                    <a:gd name="adj" fmla="val 38542"/>
                  </a:avLst>
                </a:prstGeom>
                <a:gradFill>
                  <a:gsLst>
                    <a:gs pos="200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bg1"/>
                    </a:gs>
                  </a:gsLst>
                  <a:lin ang="54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12" name="Group 10"/>
              <p:cNvGrpSpPr/>
              <p:nvPr/>
            </p:nvGrpSpPr>
            <p:grpSpPr>
              <a:xfrm>
                <a:off x="4164333" y="1378744"/>
                <a:ext cx="152400" cy="428622"/>
                <a:chOff x="3919541" y="1390650"/>
                <a:chExt cx="152400" cy="428622"/>
              </a:xfrm>
            </p:grpSpPr>
            <p:sp>
              <p:nvSpPr>
                <p:cNvPr id="25" name="Oval 11"/>
                <p:cNvSpPr/>
                <p:nvPr/>
              </p:nvSpPr>
              <p:spPr>
                <a:xfrm>
                  <a:off x="3919541" y="1666872"/>
                  <a:ext cx="152400" cy="152400"/>
                </a:xfrm>
                <a:prstGeom prst="ellips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6" name="Rounded Rectangle 12"/>
                <p:cNvSpPr/>
                <p:nvPr/>
              </p:nvSpPr>
              <p:spPr>
                <a:xfrm>
                  <a:off x="3957641" y="1390650"/>
                  <a:ext cx="76200" cy="381000"/>
                </a:xfrm>
                <a:prstGeom prst="roundRect">
                  <a:avLst>
                    <a:gd name="adj" fmla="val 38542"/>
                  </a:avLst>
                </a:prstGeom>
                <a:gradFill>
                  <a:gsLst>
                    <a:gs pos="200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bg1"/>
                    </a:gs>
                  </a:gsLst>
                  <a:lin ang="54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13" name="Group 13"/>
              <p:cNvGrpSpPr/>
              <p:nvPr/>
            </p:nvGrpSpPr>
            <p:grpSpPr>
              <a:xfrm>
                <a:off x="4409125" y="1378744"/>
                <a:ext cx="152400" cy="428622"/>
                <a:chOff x="3919541" y="1390650"/>
                <a:chExt cx="152400" cy="428622"/>
              </a:xfrm>
            </p:grpSpPr>
            <p:sp>
              <p:nvSpPr>
                <p:cNvPr id="23" name="Oval 14"/>
                <p:cNvSpPr/>
                <p:nvPr/>
              </p:nvSpPr>
              <p:spPr>
                <a:xfrm>
                  <a:off x="3919541" y="1666872"/>
                  <a:ext cx="152400" cy="152400"/>
                </a:xfrm>
                <a:prstGeom prst="ellips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4" name="Rounded Rectangle 15"/>
                <p:cNvSpPr/>
                <p:nvPr/>
              </p:nvSpPr>
              <p:spPr>
                <a:xfrm>
                  <a:off x="3957641" y="1390650"/>
                  <a:ext cx="76200" cy="381000"/>
                </a:xfrm>
                <a:prstGeom prst="roundRect">
                  <a:avLst>
                    <a:gd name="adj" fmla="val 38542"/>
                  </a:avLst>
                </a:prstGeom>
                <a:gradFill>
                  <a:gsLst>
                    <a:gs pos="200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bg1"/>
                    </a:gs>
                  </a:gsLst>
                  <a:lin ang="54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14" name="Group 16"/>
              <p:cNvGrpSpPr/>
              <p:nvPr/>
            </p:nvGrpSpPr>
            <p:grpSpPr>
              <a:xfrm>
                <a:off x="4653917" y="1378744"/>
                <a:ext cx="152400" cy="428622"/>
                <a:chOff x="3919541" y="1390650"/>
                <a:chExt cx="152400" cy="428622"/>
              </a:xfrm>
            </p:grpSpPr>
            <p:sp>
              <p:nvSpPr>
                <p:cNvPr id="21" name="Oval 17"/>
                <p:cNvSpPr/>
                <p:nvPr/>
              </p:nvSpPr>
              <p:spPr>
                <a:xfrm>
                  <a:off x="3919541" y="1666872"/>
                  <a:ext cx="152400" cy="152400"/>
                </a:xfrm>
                <a:prstGeom prst="ellips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2" name="Rounded Rectangle 18"/>
                <p:cNvSpPr/>
                <p:nvPr/>
              </p:nvSpPr>
              <p:spPr>
                <a:xfrm>
                  <a:off x="3957641" y="1390650"/>
                  <a:ext cx="76200" cy="381000"/>
                </a:xfrm>
                <a:prstGeom prst="roundRect">
                  <a:avLst>
                    <a:gd name="adj" fmla="val 38542"/>
                  </a:avLst>
                </a:prstGeom>
                <a:gradFill>
                  <a:gsLst>
                    <a:gs pos="200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bg1"/>
                    </a:gs>
                  </a:gsLst>
                  <a:lin ang="54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15" name="Group 19"/>
              <p:cNvGrpSpPr/>
              <p:nvPr/>
            </p:nvGrpSpPr>
            <p:grpSpPr>
              <a:xfrm>
                <a:off x="4898709" y="1378744"/>
                <a:ext cx="152400" cy="428622"/>
                <a:chOff x="3919541" y="1390650"/>
                <a:chExt cx="152400" cy="428622"/>
              </a:xfrm>
            </p:grpSpPr>
            <p:sp>
              <p:nvSpPr>
                <p:cNvPr id="19" name="Oval 20"/>
                <p:cNvSpPr/>
                <p:nvPr/>
              </p:nvSpPr>
              <p:spPr>
                <a:xfrm>
                  <a:off x="3919541" y="1666872"/>
                  <a:ext cx="152400" cy="152400"/>
                </a:xfrm>
                <a:prstGeom prst="ellips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0" name="Rounded Rectangle 21"/>
                <p:cNvSpPr/>
                <p:nvPr/>
              </p:nvSpPr>
              <p:spPr>
                <a:xfrm>
                  <a:off x="3957641" y="1390650"/>
                  <a:ext cx="76200" cy="381000"/>
                </a:xfrm>
                <a:prstGeom prst="roundRect">
                  <a:avLst>
                    <a:gd name="adj" fmla="val 38542"/>
                  </a:avLst>
                </a:prstGeom>
                <a:gradFill>
                  <a:gsLst>
                    <a:gs pos="200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bg1"/>
                    </a:gs>
                  </a:gsLst>
                  <a:lin ang="54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16" name="Group 22"/>
              <p:cNvGrpSpPr/>
              <p:nvPr/>
            </p:nvGrpSpPr>
            <p:grpSpPr>
              <a:xfrm>
                <a:off x="5143500" y="1378744"/>
                <a:ext cx="152400" cy="428622"/>
                <a:chOff x="3919541" y="1390650"/>
                <a:chExt cx="152400" cy="428622"/>
              </a:xfrm>
            </p:grpSpPr>
            <p:sp>
              <p:nvSpPr>
                <p:cNvPr id="17" name="Oval 23"/>
                <p:cNvSpPr/>
                <p:nvPr/>
              </p:nvSpPr>
              <p:spPr>
                <a:xfrm>
                  <a:off x="3919541" y="1666872"/>
                  <a:ext cx="152400" cy="152400"/>
                </a:xfrm>
                <a:prstGeom prst="ellips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8" name="Rounded Rectangle 24"/>
                <p:cNvSpPr/>
                <p:nvPr/>
              </p:nvSpPr>
              <p:spPr>
                <a:xfrm>
                  <a:off x="3957641" y="1390650"/>
                  <a:ext cx="76200" cy="381000"/>
                </a:xfrm>
                <a:prstGeom prst="roundRect">
                  <a:avLst>
                    <a:gd name="adj" fmla="val 38542"/>
                  </a:avLst>
                </a:prstGeom>
                <a:gradFill>
                  <a:gsLst>
                    <a:gs pos="200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bg1"/>
                    </a:gs>
                  </a:gsLst>
                  <a:lin ang="54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</p:grpSp>
      </p:grpSp>
      <p:sp>
        <p:nvSpPr>
          <p:cNvPr id="29" name="Text Placeholder 3"/>
          <p:cNvSpPr txBox="1"/>
          <p:nvPr/>
        </p:nvSpPr>
        <p:spPr>
          <a:xfrm>
            <a:off x="1662677" y="1805256"/>
            <a:ext cx="820738" cy="246221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9144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 Thuluth" pitchFamily="2" charset="-78"/>
                <a:sym typeface="Arial" panose="020B0604020202020204" pitchFamily="34" charset="0"/>
              </a:rPr>
              <a:t>添加文字</a:t>
            </a:r>
            <a:endParaRPr lang="en-US" sz="16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 Thuluth" pitchFamily="2" charset="-78"/>
              <a:sym typeface="Arial" panose="020B0604020202020204" pitchFamily="34" charset="0"/>
            </a:endParaRPr>
          </a:p>
        </p:txBody>
      </p:sp>
      <p:sp>
        <p:nvSpPr>
          <p:cNvPr id="30" name="Text Placeholder 3"/>
          <p:cNvSpPr txBox="1"/>
          <p:nvPr/>
        </p:nvSpPr>
        <p:spPr>
          <a:xfrm>
            <a:off x="1446498" y="2223572"/>
            <a:ext cx="1141338" cy="1231106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9144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8000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 Thuluth" pitchFamily="2" charset="-78"/>
                <a:sym typeface="Arial" panose="020B0604020202020204" pitchFamily="34" charset="0"/>
              </a:rPr>
              <a:t>16</a:t>
            </a:r>
          </a:p>
        </p:txBody>
      </p:sp>
      <p:grpSp>
        <p:nvGrpSpPr>
          <p:cNvPr id="31" name="Group 88"/>
          <p:cNvGrpSpPr/>
          <p:nvPr/>
        </p:nvGrpSpPr>
        <p:grpSpPr>
          <a:xfrm>
            <a:off x="3507750" y="1318541"/>
            <a:ext cx="2057287" cy="2333338"/>
            <a:chOff x="3537267" y="1305084"/>
            <a:chExt cx="2057400" cy="2333466"/>
          </a:xfrm>
        </p:grpSpPr>
        <p:sp>
          <p:nvSpPr>
            <p:cNvPr id="32" name="Round Same Side Corner Rectangle 30"/>
            <p:cNvSpPr/>
            <p:nvPr/>
          </p:nvSpPr>
          <p:spPr>
            <a:xfrm>
              <a:off x="3537267" y="1504950"/>
              <a:ext cx="2057400" cy="609600"/>
            </a:xfrm>
            <a:prstGeom prst="round2SameRect">
              <a:avLst/>
            </a:prstGeom>
            <a:gradFill>
              <a:gsLst>
                <a:gs pos="2000">
                  <a:schemeClr val="accent2"/>
                </a:gs>
                <a:gs pos="100000">
                  <a:schemeClr val="accent2">
                    <a:lumMod val="75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3" name="Round Same Side Corner Rectangle 31"/>
            <p:cNvSpPr/>
            <p:nvPr/>
          </p:nvSpPr>
          <p:spPr>
            <a:xfrm rot="10800000">
              <a:off x="3537267" y="2114550"/>
              <a:ext cx="2057400" cy="1524000"/>
            </a:xfrm>
            <a:prstGeom prst="round2SameRect">
              <a:avLst>
                <a:gd name="adj1" fmla="val 4584"/>
                <a:gd name="adj2" fmla="val 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4" name="Folded Corner 32"/>
            <p:cNvSpPr/>
            <p:nvPr/>
          </p:nvSpPr>
          <p:spPr>
            <a:xfrm>
              <a:off x="3594417" y="2114550"/>
              <a:ext cx="1958339" cy="1447800"/>
            </a:xfrm>
            <a:prstGeom prst="foldedCorner">
              <a:avLst>
                <a:gd name="adj" fmla="val 35049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2700000" sx="98000" sy="98000" algn="tl" rotWithShape="0">
                <a:schemeClr val="tx1">
                  <a:lumMod val="75000"/>
                  <a:lumOff val="25000"/>
                  <a:alpha val="8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35" name="Group 33"/>
            <p:cNvGrpSpPr/>
            <p:nvPr/>
          </p:nvGrpSpPr>
          <p:grpSpPr>
            <a:xfrm>
              <a:off x="3881758" y="1305084"/>
              <a:ext cx="1376359" cy="428622"/>
              <a:chOff x="3919541" y="1378744"/>
              <a:chExt cx="1376359" cy="428622"/>
            </a:xfrm>
          </p:grpSpPr>
          <p:grpSp>
            <p:nvGrpSpPr>
              <p:cNvPr id="36" name="Group 37"/>
              <p:cNvGrpSpPr/>
              <p:nvPr/>
            </p:nvGrpSpPr>
            <p:grpSpPr>
              <a:xfrm>
                <a:off x="3919541" y="1378744"/>
                <a:ext cx="152400" cy="428622"/>
                <a:chOff x="3919541" y="1390650"/>
                <a:chExt cx="152400" cy="428622"/>
              </a:xfrm>
            </p:grpSpPr>
            <p:sp>
              <p:nvSpPr>
                <p:cNvPr id="52" name="Oval 55"/>
                <p:cNvSpPr/>
                <p:nvPr/>
              </p:nvSpPr>
              <p:spPr>
                <a:xfrm>
                  <a:off x="3919541" y="1666872"/>
                  <a:ext cx="152400" cy="152400"/>
                </a:xfrm>
                <a:prstGeom prst="ellipse">
                  <a:avLst/>
                </a:prstGeom>
                <a:solidFill>
                  <a:schemeClr val="accent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53" name="Rounded Rectangle 56"/>
                <p:cNvSpPr/>
                <p:nvPr/>
              </p:nvSpPr>
              <p:spPr>
                <a:xfrm>
                  <a:off x="3957641" y="1390650"/>
                  <a:ext cx="76200" cy="381000"/>
                </a:xfrm>
                <a:prstGeom prst="roundRect">
                  <a:avLst>
                    <a:gd name="adj" fmla="val 38542"/>
                  </a:avLst>
                </a:prstGeom>
                <a:gradFill>
                  <a:gsLst>
                    <a:gs pos="200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bg1"/>
                    </a:gs>
                  </a:gsLst>
                  <a:lin ang="54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37" name="Group 38"/>
              <p:cNvGrpSpPr/>
              <p:nvPr/>
            </p:nvGrpSpPr>
            <p:grpSpPr>
              <a:xfrm>
                <a:off x="4164333" y="1378744"/>
                <a:ext cx="152400" cy="428622"/>
                <a:chOff x="3919541" y="1390650"/>
                <a:chExt cx="152400" cy="428622"/>
              </a:xfrm>
            </p:grpSpPr>
            <p:sp>
              <p:nvSpPr>
                <p:cNvPr id="50" name="Oval 53"/>
                <p:cNvSpPr/>
                <p:nvPr/>
              </p:nvSpPr>
              <p:spPr>
                <a:xfrm>
                  <a:off x="3919541" y="1666872"/>
                  <a:ext cx="152400" cy="152400"/>
                </a:xfrm>
                <a:prstGeom prst="ellipse">
                  <a:avLst/>
                </a:prstGeom>
                <a:solidFill>
                  <a:schemeClr val="accent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51" name="Rounded Rectangle 54"/>
                <p:cNvSpPr/>
                <p:nvPr/>
              </p:nvSpPr>
              <p:spPr>
                <a:xfrm>
                  <a:off x="3957641" y="1390650"/>
                  <a:ext cx="76200" cy="381000"/>
                </a:xfrm>
                <a:prstGeom prst="roundRect">
                  <a:avLst>
                    <a:gd name="adj" fmla="val 38542"/>
                  </a:avLst>
                </a:prstGeom>
                <a:gradFill>
                  <a:gsLst>
                    <a:gs pos="200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bg1"/>
                    </a:gs>
                  </a:gsLst>
                  <a:lin ang="54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38" name="Group 39"/>
              <p:cNvGrpSpPr/>
              <p:nvPr/>
            </p:nvGrpSpPr>
            <p:grpSpPr>
              <a:xfrm>
                <a:off x="4409125" y="1378744"/>
                <a:ext cx="152400" cy="428622"/>
                <a:chOff x="3919541" y="1390650"/>
                <a:chExt cx="152400" cy="428622"/>
              </a:xfrm>
            </p:grpSpPr>
            <p:sp>
              <p:nvSpPr>
                <p:cNvPr id="48" name="Oval 51"/>
                <p:cNvSpPr/>
                <p:nvPr/>
              </p:nvSpPr>
              <p:spPr>
                <a:xfrm>
                  <a:off x="3919541" y="1666872"/>
                  <a:ext cx="152400" cy="152400"/>
                </a:xfrm>
                <a:prstGeom prst="ellipse">
                  <a:avLst/>
                </a:prstGeom>
                <a:solidFill>
                  <a:schemeClr val="accent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49" name="Rounded Rectangle 52"/>
                <p:cNvSpPr/>
                <p:nvPr/>
              </p:nvSpPr>
              <p:spPr>
                <a:xfrm>
                  <a:off x="3957641" y="1390650"/>
                  <a:ext cx="76200" cy="381000"/>
                </a:xfrm>
                <a:prstGeom prst="roundRect">
                  <a:avLst>
                    <a:gd name="adj" fmla="val 38542"/>
                  </a:avLst>
                </a:prstGeom>
                <a:gradFill>
                  <a:gsLst>
                    <a:gs pos="200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bg1"/>
                    </a:gs>
                  </a:gsLst>
                  <a:lin ang="54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39" name="Group 40"/>
              <p:cNvGrpSpPr/>
              <p:nvPr/>
            </p:nvGrpSpPr>
            <p:grpSpPr>
              <a:xfrm>
                <a:off x="4653917" y="1378744"/>
                <a:ext cx="152400" cy="428622"/>
                <a:chOff x="3919541" y="1390650"/>
                <a:chExt cx="152400" cy="428622"/>
              </a:xfrm>
            </p:grpSpPr>
            <p:sp>
              <p:nvSpPr>
                <p:cNvPr id="46" name="Oval 49"/>
                <p:cNvSpPr/>
                <p:nvPr/>
              </p:nvSpPr>
              <p:spPr>
                <a:xfrm>
                  <a:off x="3919541" y="1666872"/>
                  <a:ext cx="152400" cy="152400"/>
                </a:xfrm>
                <a:prstGeom prst="ellipse">
                  <a:avLst/>
                </a:prstGeom>
                <a:solidFill>
                  <a:schemeClr val="accent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47" name="Rounded Rectangle 50"/>
                <p:cNvSpPr/>
                <p:nvPr/>
              </p:nvSpPr>
              <p:spPr>
                <a:xfrm>
                  <a:off x="3957641" y="1390650"/>
                  <a:ext cx="76200" cy="381000"/>
                </a:xfrm>
                <a:prstGeom prst="roundRect">
                  <a:avLst>
                    <a:gd name="adj" fmla="val 38542"/>
                  </a:avLst>
                </a:prstGeom>
                <a:gradFill>
                  <a:gsLst>
                    <a:gs pos="200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bg1"/>
                    </a:gs>
                  </a:gsLst>
                  <a:lin ang="54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40" name="Group 41"/>
              <p:cNvGrpSpPr/>
              <p:nvPr/>
            </p:nvGrpSpPr>
            <p:grpSpPr>
              <a:xfrm>
                <a:off x="4898709" y="1378744"/>
                <a:ext cx="152400" cy="428622"/>
                <a:chOff x="3919541" y="1390650"/>
                <a:chExt cx="152400" cy="428622"/>
              </a:xfrm>
            </p:grpSpPr>
            <p:sp>
              <p:nvSpPr>
                <p:cNvPr id="44" name="Oval 47"/>
                <p:cNvSpPr/>
                <p:nvPr/>
              </p:nvSpPr>
              <p:spPr>
                <a:xfrm>
                  <a:off x="3919541" y="1666872"/>
                  <a:ext cx="152400" cy="152400"/>
                </a:xfrm>
                <a:prstGeom prst="ellipse">
                  <a:avLst/>
                </a:prstGeom>
                <a:solidFill>
                  <a:schemeClr val="accent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45" name="Rounded Rectangle 48"/>
                <p:cNvSpPr/>
                <p:nvPr/>
              </p:nvSpPr>
              <p:spPr>
                <a:xfrm>
                  <a:off x="3957641" y="1390650"/>
                  <a:ext cx="76200" cy="381000"/>
                </a:xfrm>
                <a:prstGeom prst="roundRect">
                  <a:avLst>
                    <a:gd name="adj" fmla="val 38542"/>
                  </a:avLst>
                </a:prstGeom>
                <a:gradFill>
                  <a:gsLst>
                    <a:gs pos="200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bg1"/>
                    </a:gs>
                  </a:gsLst>
                  <a:lin ang="54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41" name="Group 43"/>
              <p:cNvGrpSpPr/>
              <p:nvPr/>
            </p:nvGrpSpPr>
            <p:grpSpPr>
              <a:xfrm>
                <a:off x="5143500" y="1378744"/>
                <a:ext cx="152400" cy="428622"/>
                <a:chOff x="3919541" y="1390650"/>
                <a:chExt cx="152400" cy="428622"/>
              </a:xfrm>
            </p:grpSpPr>
            <p:sp>
              <p:nvSpPr>
                <p:cNvPr id="42" name="Oval 45"/>
                <p:cNvSpPr/>
                <p:nvPr/>
              </p:nvSpPr>
              <p:spPr>
                <a:xfrm>
                  <a:off x="3919541" y="1666872"/>
                  <a:ext cx="152400" cy="152400"/>
                </a:xfrm>
                <a:prstGeom prst="ellipse">
                  <a:avLst/>
                </a:prstGeom>
                <a:solidFill>
                  <a:schemeClr val="accent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43" name="Rounded Rectangle 46"/>
                <p:cNvSpPr/>
                <p:nvPr/>
              </p:nvSpPr>
              <p:spPr>
                <a:xfrm>
                  <a:off x="3957641" y="1390650"/>
                  <a:ext cx="76200" cy="381000"/>
                </a:xfrm>
                <a:prstGeom prst="roundRect">
                  <a:avLst>
                    <a:gd name="adj" fmla="val 38542"/>
                  </a:avLst>
                </a:prstGeom>
                <a:gradFill>
                  <a:gsLst>
                    <a:gs pos="200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bg1"/>
                    </a:gs>
                  </a:gsLst>
                  <a:lin ang="54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</p:grpSp>
      </p:grpSp>
      <p:sp>
        <p:nvSpPr>
          <p:cNvPr id="54" name="Text Placeholder 3"/>
          <p:cNvSpPr txBox="1"/>
          <p:nvPr/>
        </p:nvSpPr>
        <p:spPr>
          <a:xfrm>
            <a:off x="4126026" y="1805256"/>
            <a:ext cx="820738" cy="246221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9144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 Thuluth" pitchFamily="2" charset="-78"/>
                <a:sym typeface="Arial" panose="020B0604020202020204" pitchFamily="34" charset="0"/>
              </a:rPr>
              <a:t>添加文字</a:t>
            </a:r>
            <a:endParaRPr lang="en-US" sz="16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 Thuluth" pitchFamily="2" charset="-78"/>
              <a:sym typeface="Arial" panose="020B0604020202020204" pitchFamily="34" charset="0"/>
            </a:endParaRPr>
          </a:p>
        </p:txBody>
      </p:sp>
      <p:sp>
        <p:nvSpPr>
          <p:cNvPr id="55" name="Text Placeholder 3"/>
          <p:cNvSpPr txBox="1"/>
          <p:nvPr/>
        </p:nvSpPr>
        <p:spPr>
          <a:xfrm>
            <a:off x="3909846" y="2223572"/>
            <a:ext cx="1141338" cy="1231106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9144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8000" b="1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 Thuluth" pitchFamily="2" charset="-78"/>
                <a:sym typeface="Arial" panose="020B0604020202020204" pitchFamily="34" charset="0"/>
              </a:rPr>
              <a:t>17</a:t>
            </a:r>
          </a:p>
        </p:txBody>
      </p:sp>
      <p:grpSp>
        <p:nvGrpSpPr>
          <p:cNvPr id="56" name="Group 89"/>
          <p:cNvGrpSpPr/>
          <p:nvPr/>
        </p:nvGrpSpPr>
        <p:grpSpPr>
          <a:xfrm>
            <a:off x="5971097" y="1318541"/>
            <a:ext cx="2057287" cy="2333338"/>
            <a:chOff x="6000750" y="1305084"/>
            <a:chExt cx="2057400" cy="2333466"/>
          </a:xfrm>
        </p:grpSpPr>
        <p:sp>
          <p:nvSpPr>
            <p:cNvPr id="57" name="Round Same Side Corner Rectangle 58"/>
            <p:cNvSpPr/>
            <p:nvPr/>
          </p:nvSpPr>
          <p:spPr>
            <a:xfrm>
              <a:off x="6000750" y="1504950"/>
              <a:ext cx="2057400" cy="609600"/>
            </a:xfrm>
            <a:prstGeom prst="round2SameRect">
              <a:avLst/>
            </a:prstGeom>
            <a:gradFill>
              <a:gsLst>
                <a:gs pos="2000">
                  <a:schemeClr val="accent3"/>
                </a:gs>
                <a:gs pos="100000">
                  <a:schemeClr val="accent3">
                    <a:lumMod val="75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8" name="Round Same Side Corner Rectangle 59"/>
            <p:cNvSpPr/>
            <p:nvPr/>
          </p:nvSpPr>
          <p:spPr>
            <a:xfrm rot="10800000">
              <a:off x="6000750" y="2114550"/>
              <a:ext cx="2057400" cy="1524000"/>
            </a:xfrm>
            <a:prstGeom prst="round2SameRect">
              <a:avLst>
                <a:gd name="adj1" fmla="val 4584"/>
                <a:gd name="adj2" fmla="val 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9" name="Folded Corner 60"/>
            <p:cNvSpPr/>
            <p:nvPr/>
          </p:nvSpPr>
          <p:spPr>
            <a:xfrm>
              <a:off x="6057900" y="2114550"/>
              <a:ext cx="1958339" cy="1447800"/>
            </a:xfrm>
            <a:prstGeom prst="foldedCorner">
              <a:avLst>
                <a:gd name="adj" fmla="val 35049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2700000" sx="98000" sy="98000" algn="tl" rotWithShape="0">
                <a:schemeClr val="tx1">
                  <a:lumMod val="75000"/>
                  <a:lumOff val="25000"/>
                  <a:alpha val="8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60" name="Group 61"/>
            <p:cNvGrpSpPr/>
            <p:nvPr/>
          </p:nvGrpSpPr>
          <p:grpSpPr>
            <a:xfrm>
              <a:off x="6345241" y="1305084"/>
              <a:ext cx="1376359" cy="428622"/>
              <a:chOff x="3919541" y="1378744"/>
              <a:chExt cx="1376359" cy="428622"/>
            </a:xfrm>
          </p:grpSpPr>
          <p:grpSp>
            <p:nvGrpSpPr>
              <p:cNvPr id="61" name="Group 64"/>
              <p:cNvGrpSpPr/>
              <p:nvPr/>
            </p:nvGrpSpPr>
            <p:grpSpPr>
              <a:xfrm>
                <a:off x="3919541" y="1378744"/>
                <a:ext cx="152400" cy="428622"/>
                <a:chOff x="3919541" y="1390650"/>
                <a:chExt cx="152400" cy="428622"/>
              </a:xfrm>
            </p:grpSpPr>
            <p:sp>
              <p:nvSpPr>
                <p:cNvPr id="77" name="Oval 80"/>
                <p:cNvSpPr/>
                <p:nvPr/>
              </p:nvSpPr>
              <p:spPr>
                <a:xfrm>
                  <a:off x="3919541" y="1666872"/>
                  <a:ext cx="152400" cy="152400"/>
                </a:xfrm>
                <a:prstGeom prst="ellipse">
                  <a:avLst/>
                </a:pr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78" name="Rounded Rectangle 81"/>
                <p:cNvSpPr/>
                <p:nvPr/>
              </p:nvSpPr>
              <p:spPr>
                <a:xfrm>
                  <a:off x="3957641" y="1390650"/>
                  <a:ext cx="76200" cy="381000"/>
                </a:xfrm>
                <a:prstGeom prst="roundRect">
                  <a:avLst>
                    <a:gd name="adj" fmla="val 38542"/>
                  </a:avLst>
                </a:prstGeom>
                <a:gradFill>
                  <a:gsLst>
                    <a:gs pos="200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bg1"/>
                    </a:gs>
                  </a:gsLst>
                  <a:lin ang="54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62" name="Group 65"/>
              <p:cNvGrpSpPr/>
              <p:nvPr/>
            </p:nvGrpSpPr>
            <p:grpSpPr>
              <a:xfrm>
                <a:off x="4164333" y="1378744"/>
                <a:ext cx="152400" cy="428622"/>
                <a:chOff x="3919541" y="1390650"/>
                <a:chExt cx="152400" cy="428622"/>
              </a:xfrm>
            </p:grpSpPr>
            <p:sp>
              <p:nvSpPr>
                <p:cNvPr id="75" name="Oval 78"/>
                <p:cNvSpPr/>
                <p:nvPr/>
              </p:nvSpPr>
              <p:spPr>
                <a:xfrm>
                  <a:off x="3919541" y="1666872"/>
                  <a:ext cx="152400" cy="152400"/>
                </a:xfrm>
                <a:prstGeom prst="ellipse">
                  <a:avLst/>
                </a:pr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76" name="Rounded Rectangle 79"/>
                <p:cNvSpPr/>
                <p:nvPr/>
              </p:nvSpPr>
              <p:spPr>
                <a:xfrm>
                  <a:off x="3957641" y="1390650"/>
                  <a:ext cx="76200" cy="381000"/>
                </a:xfrm>
                <a:prstGeom prst="roundRect">
                  <a:avLst>
                    <a:gd name="adj" fmla="val 38542"/>
                  </a:avLst>
                </a:prstGeom>
                <a:gradFill>
                  <a:gsLst>
                    <a:gs pos="200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bg1"/>
                    </a:gs>
                  </a:gsLst>
                  <a:lin ang="54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63" name="Group 66"/>
              <p:cNvGrpSpPr/>
              <p:nvPr/>
            </p:nvGrpSpPr>
            <p:grpSpPr>
              <a:xfrm>
                <a:off x="4409125" y="1378744"/>
                <a:ext cx="152400" cy="428622"/>
                <a:chOff x="3919541" y="1390650"/>
                <a:chExt cx="152400" cy="428622"/>
              </a:xfrm>
            </p:grpSpPr>
            <p:sp>
              <p:nvSpPr>
                <p:cNvPr id="73" name="Oval 76"/>
                <p:cNvSpPr/>
                <p:nvPr/>
              </p:nvSpPr>
              <p:spPr>
                <a:xfrm>
                  <a:off x="3919541" y="1666872"/>
                  <a:ext cx="152400" cy="152400"/>
                </a:xfrm>
                <a:prstGeom prst="ellipse">
                  <a:avLst/>
                </a:pr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74" name="Rounded Rectangle 77"/>
                <p:cNvSpPr/>
                <p:nvPr/>
              </p:nvSpPr>
              <p:spPr>
                <a:xfrm>
                  <a:off x="3957641" y="1390650"/>
                  <a:ext cx="76200" cy="381000"/>
                </a:xfrm>
                <a:prstGeom prst="roundRect">
                  <a:avLst>
                    <a:gd name="adj" fmla="val 38542"/>
                  </a:avLst>
                </a:prstGeom>
                <a:gradFill>
                  <a:gsLst>
                    <a:gs pos="200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bg1"/>
                    </a:gs>
                  </a:gsLst>
                  <a:lin ang="54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64" name="Group 67"/>
              <p:cNvGrpSpPr/>
              <p:nvPr/>
            </p:nvGrpSpPr>
            <p:grpSpPr>
              <a:xfrm>
                <a:off x="4653917" y="1378744"/>
                <a:ext cx="152400" cy="428622"/>
                <a:chOff x="3919541" y="1390650"/>
                <a:chExt cx="152400" cy="428622"/>
              </a:xfrm>
            </p:grpSpPr>
            <p:sp>
              <p:nvSpPr>
                <p:cNvPr id="71" name="Oval 74"/>
                <p:cNvSpPr/>
                <p:nvPr/>
              </p:nvSpPr>
              <p:spPr>
                <a:xfrm>
                  <a:off x="3919541" y="1666872"/>
                  <a:ext cx="152400" cy="152400"/>
                </a:xfrm>
                <a:prstGeom prst="ellipse">
                  <a:avLst/>
                </a:pr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72" name="Rounded Rectangle 75"/>
                <p:cNvSpPr/>
                <p:nvPr/>
              </p:nvSpPr>
              <p:spPr>
                <a:xfrm>
                  <a:off x="3957641" y="1390650"/>
                  <a:ext cx="76200" cy="381000"/>
                </a:xfrm>
                <a:prstGeom prst="roundRect">
                  <a:avLst>
                    <a:gd name="adj" fmla="val 38542"/>
                  </a:avLst>
                </a:prstGeom>
                <a:gradFill>
                  <a:gsLst>
                    <a:gs pos="200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bg1"/>
                    </a:gs>
                  </a:gsLst>
                  <a:lin ang="54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65" name="Group 68"/>
              <p:cNvGrpSpPr/>
              <p:nvPr/>
            </p:nvGrpSpPr>
            <p:grpSpPr>
              <a:xfrm>
                <a:off x="4898709" y="1378744"/>
                <a:ext cx="152400" cy="428622"/>
                <a:chOff x="3919541" y="1390650"/>
                <a:chExt cx="152400" cy="428622"/>
              </a:xfrm>
            </p:grpSpPr>
            <p:sp>
              <p:nvSpPr>
                <p:cNvPr id="69" name="Oval 72"/>
                <p:cNvSpPr/>
                <p:nvPr/>
              </p:nvSpPr>
              <p:spPr>
                <a:xfrm>
                  <a:off x="3919541" y="1666872"/>
                  <a:ext cx="152400" cy="152400"/>
                </a:xfrm>
                <a:prstGeom prst="ellipse">
                  <a:avLst/>
                </a:pr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70" name="Rounded Rectangle 73"/>
                <p:cNvSpPr/>
                <p:nvPr/>
              </p:nvSpPr>
              <p:spPr>
                <a:xfrm>
                  <a:off x="3957641" y="1390650"/>
                  <a:ext cx="76200" cy="381000"/>
                </a:xfrm>
                <a:prstGeom prst="roundRect">
                  <a:avLst>
                    <a:gd name="adj" fmla="val 38542"/>
                  </a:avLst>
                </a:prstGeom>
                <a:gradFill>
                  <a:gsLst>
                    <a:gs pos="200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bg1"/>
                    </a:gs>
                  </a:gsLst>
                  <a:lin ang="54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66" name="Group 69"/>
              <p:cNvGrpSpPr/>
              <p:nvPr/>
            </p:nvGrpSpPr>
            <p:grpSpPr>
              <a:xfrm>
                <a:off x="5143500" y="1378744"/>
                <a:ext cx="152400" cy="428622"/>
                <a:chOff x="3919541" y="1390650"/>
                <a:chExt cx="152400" cy="428622"/>
              </a:xfrm>
            </p:grpSpPr>
            <p:sp>
              <p:nvSpPr>
                <p:cNvPr id="67" name="Oval 70"/>
                <p:cNvSpPr/>
                <p:nvPr/>
              </p:nvSpPr>
              <p:spPr>
                <a:xfrm>
                  <a:off x="3919541" y="1666872"/>
                  <a:ext cx="152400" cy="152400"/>
                </a:xfrm>
                <a:prstGeom prst="ellipse">
                  <a:avLst/>
                </a:pr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68" name="Rounded Rectangle 71"/>
                <p:cNvSpPr/>
                <p:nvPr/>
              </p:nvSpPr>
              <p:spPr>
                <a:xfrm>
                  <a:off x="3957641" y="1390650"/>
                  <a:ext cx="76200" cy="381000"/>
                </a:xfrm>
                <a:prstGeom prst="roundRect">
                  <a:avLst>
                    <a:gd name="adj" fmla="val 38542"/>
                  </a:avLst>
                </a:prstGeom>
                <a:gradFill>
                  <a:gsLst>
                    <a:gs pos="200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bg1"/>
                    </a:gs>
                  </a:gsLst>
                  <a:lin ang="54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</p:grpSp>
      </p:grpSp>
      <p:sp>
        <p:nvSpPr>
          <p:cNvPr id="79" name="Text Placeholder 3"/>
          <p:cNvSpPr txBox="1"/>
          <p:nvPr/>
        </p:nvSpPr>
        <p:spPr>
          <a:xfrm>
            <a:off x="6589373" y="1805256"/>
            <a:ext cx="820738" cy="246221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9144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 Thuluth" pitchFamily="2" charset="-78"/>
                <a:sym typeface="Arial" panose="020B0604020202020204" pitchFamily="34" charset="0"/>
              </a:rPr>
              <a:t>添加文字</a:t>
            </a:r>
            <a:endParaRPr lang="en-US" sz="16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 Thuluth" pitchFamily="2" charset="-78"/>
              <a:sym typeface="Arial" panose="020B0604020202020204" pitchFamily="34" charset="0"/>
            </a:endParaRPr>
          </a:p>
        </p:txBody>
      </p:sp>
      <p:sp>
        <p:nvSpPr>
          <p:cNvPr id="80" name="Text Placeholder 3"/>
          <p:cNvSpPr txBox="1"/>
          <p:nvPr/>
        </p:nvSpPr>
        <p:spPr>
          <a:xfrm>
            <a:off x="6373194" y="2223572"/>
            <a:ext cx="1141338" cy="1231106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9144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8000" b="1" dirty="0">
                <a:solidFill>
                  <a:schemeClr val="accent3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 Thuluth" pitchFamily="2" charset="-78"/>
                <a:sym typeface="Arial" panose="020B0604020202020204" pitchFamily="34" charset="0"/>
              </a:rPr>
              <a:t>14</a:t>
            </a:r>
          </a:p>
        </p:txBody>
      </p:sp>
      <p:sp>
        <p:nvSpPr>
          <p:cNvPr id="81" name="Text Placeholder 3"/>
          <p:cNvSpPr txBox="1"/>
          <p:nvPr/>
        </p:nvSpPr>
        <p:spPr>
          <a:xfrm>
            <a:off x="1099234" y="3828672"/>
            <a:ext cx="1947619" cy="452111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914400">
              <a:spcBef>
                <a:spcPct val="20000"/>
              </a:spcBef>
              <a:defRPr/>
            </a:pPr>
            <a:r>
              <a:rPr lang="zh-CN" altLang="en-US" sz="1140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点击添加小标题</a:t>
            </a:r>
            <a:br>
              <a:rPr lang="en-US" sz="995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</a:b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点击输入简要文字内容，概括精炼言简意赅的说明分项内容。</a:t>
            </a:r>
          </a:p>
        </p:txBody>
      </p:sp>
      <p:sp>
        <p:nvSpPr>
          <p:cNvPr id="82" name="Text Placeholder 3"/>
          <p:cNvSpPr txBox="1"/>
          <p:nvPr/>
        </p:nvSpPr>
        <p:spPr>
          <a:xfrm>
            <a:off x="3575509" y="3828672"/>
            <a:ext cx="1947619" cy="452111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defTabSz="914400">
              <a:spcBef>
                <a:spcPct val="20000"/>
              </a:spcBef>
              <a:defRPr/>
            </a:pPr>
            <a:r>
              <a:rPr lang="zh-CN" altLang="en-US" sz="1140" b="1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点击添加小标题</a:t>
            </a:r>
            <a:br>
              <a:rPr lang="en-US" sz="995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</a:br>
            <a:r>
              <a:rPr lang="zh-CN" altLang="en-US" sz="9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点击输入简要文字内容，概括精炼言简意赅的说明分项内容。</a:t>
            </a:r>
          </a:p>
        </p:txBody>
      </p:sp>
      <p:sp>
        <p:nvSpPr>
          <p:cNvPr id="83" name="Text Placeholder 3"/>
          <p:cNvSpPr txBox="1"/>
          <p:nvPr/>
        </p:nvSpPr>
        <p:spPr>
          <a:xfrm>
            <a:off x="6076096" y="3828672"/>
            <a:ext cx="1947619" cy="452111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defTabSz="914400">
              <a:spcBef>
                <a:spcPct val="20000"/>
              </a:spcBef>
              <a:defRPr/>
            </a:pPr>
            <a:r>
              <a:rPr lang="zh-CN" altLang="en-US" sz="1140" b="1" dirty="0">
                <a:solidFill>
                  <a:schemeClr val="accent3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点击添加小标题</a:t>
            </a:r>
            <a:br>
              <a:rPr lang="en-US" sz="995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</a:br>
            <a:r>
              <a:rPr lang="zh-CN" altLang="en-US" sz="9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点击输入简要文字内容，概括精炼言简意赅的说明分项内容。</a:t>
            </a:r>
          </a:p>
        </p:txBody>
      </p:sp>
      <p:sp>
        <p:nvSpPr>
          <p:cNvPr id="84" name="矩形 83"/>
          <p:cNvSpPr/>
          <p:nvPr/>
        </p:nvSpPr>
        <p:spPr>
          <a:xfrm>
            <a:off x="0" y="-19159"/>
            <a:ext cx="9144000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54" grpId="0"/>
      <p:bldP spid="55" grpId="0"/>
      <p:bldP spid="79" grpId="0"/>
      <p:bldP spid="80" grpId="0"/>
      <p:bldP spid="81" grpId="0"/>
      <p:bldP spid="82" grpId="0"/>
      <p:bldP spid="8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2"/>
          <p:cNvSpPr txBox="1">
            <a:spLocks noChangeArrowheads="1"/>
          </p:cNvSpPr>
          <p:nvPr/>
        </p:nvSpPr>
        <p:spPr bwMode="auto">
          <a:xfrm>
            <a:off x="446485" y="223838"/>
            <a:ext cx="3815953" cy="396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  <a:buNone/>
            </a:pPr>
            <a:r>
              <a:rPr lang="zh-CN" altLang="en-US" sz="1800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点击添加小标题</a:t>
            </a:r>
            <a:endParaRPr lang="en-US" altLang="zh-CN" sz="1800" b="1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" name="任意多边形 4"/>
          <p:cNvSpPr/>
          <p:nvPr/>
        </p:nvSpPr>
        <p:spPr>
          <a:xfrm rot="2734777" flipH="1">
            <a:off x="-263128" y="132160"/>
            <a:ext cx="573881" cy="621507"/>
          </a:xfrm>
          <a:custGeom>
            <a:avLst/>
            <a:gdLst>
              <a:gd name="connsiteX0" fmla="*/ 4825039 w 4825039"/>
              <a:gd name="connsiteY0" fmla="*/ 498765 h 5227156"/>
              <a:gd name="connsiteX1" fmla="*/ 0 w 4825039"/>
              <a:gd name="connsiteY1" fmla="*/ 5227156 h 5227156"/>
              <a:gd name="connsiteX2" fmla="*/ 0 w 4825039"/>
              <a:gd name="connsiteY2" fmla="*/ 0 h 5227156"/>
              <a:gd name="connsiteX3" fmla="*/ 4336264 w 4825039"/>
              <a:gd name="connsiteY3" fmla="*/ 0 h 5227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25039" h="5227156">
                <a:moveTo>
                  <a:pt x="4825039" y="498765"/>
                </a:moveTo>
                <a:lnTo>
                  <a:pt x="0" y="5227156"/>
                </a:lnTo>
                <a:lnTo>
                  <a:pt x="0" y="0"/>
                </a:lnTo>
                <a:lnTo>
                  <a:pt x="433626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35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" name="Oval 4"/>
          <p:cNvSpPr>
            <a:spLocks noChangeArrowheads="1"/>
          </p:cNvSpPr>
          <p:nvPr/>
        </p:nvSpPr>
        <p:spPr bwMode="auto">
          <a:xfrm>
            <a:off x="4243170" y="936037"/>
            <a:ext cx="956780" cy="970953"/>
          </a:xfrm>
          <a:prstGeom prst="ellipse">
            <a:avLst/>
          </a:prstGeom>
          <a:solidFill>
            <a:schemeClr val="accent4"/>
          </a:solidFill>
          <a:ln w="12700">
            <a:noFill/>
            <a:round/>
          </a:ln>
          <a:effectLst/>
        </p:spPr>
        <p:txBody>
          <a:bodyPr wrap="none" lIns="72176" tIns="36089" rIns="72176" bIns="36089" anchor="ctr"/>
          <a:lstStyle/>
          <a:p>
            <a:endParaRPr lang="ko-KR" altLang="en-US">
              <a:solidFill>
                <a:srgbClr val="000000"/>
              </a:solidFill>
              <a:latin typeface="Arial" panose="020B0604020202020204" pitchFamily="34" charset="0"/>
              <a:ea typeface="굴림" pitchFamily="34" charset="-127"/>
              <a:sym typeface="Arial" panose="020B0604020202020204" pitchFamily="34" charset="0"/>
            </a:endParaRPr>
          </a:p>
        </p:txBody>
      </p:sp>
      <p:sp>
        <p:nvSpPr>
          <p:cNvPr id="7" name="Oval 4"/>
          <p:cNvSpPr>
            <a:spLocks noChangeArrowheads="1"/>
          </p:cNvSpPr>
          <p:nvPr/>
        </p:nvSpPr>
        <p:spPr bwMode="auto">
          <a:xfrm>
            <a:off x="4244494" y="936037"/>
            <a:ext cx="956780" cy="970953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12700">
            <a:noFill/>
            <a:round/>
          </a:ln>
        </p:spPr>
        <p:txBody>
          <a:bodyPr wrap="none" lIns="72176" tIns="36089" rIns="72176" bIns="36089" anchor="ctr"/>
          <a:lstStyle/>
          <a:p>
            <a:endParaRPr lang="ko-KR" altLang="en-US">
              <a:solidFill>
                <a:srgbClr val="000000"/>
              </a:solidFill>
              <a:latin typeface="Arial" panose="020B0604020202020204" pitchFamily="34" charset="0"/>
              <a:ea typeface="굴림" pitchFamily="34" charset="-127"/>
              <a:sym typeface="Arial" panose="020B0604020202020204" pitchFamily="34" charset="0"/>
            </a:endParaRPr>
          </a:p>
        </p:txBody>
      </p:sp>
      <p:sp>
        <p:nvSpPr>
          <p:cNvPr id="8" name="Oval 4"/>
          <p:cNvSpPr>
            <a:spLocks noChangeArrowheads="1"/>
          </p:cNvSpPr>
          <p:nvPr/>
        </p:nvSpPr>
        <p:spPr bwMode="auto">
          <a:xfrm>
            <a:off x="3179137" y="1374992"/>
            <a:ext cx="1308991" cy="1328384"/>
          </a:xfrm>
          <a:prstGeom prst="ellipse">
            <a:avLst/>
          </a:prstGeom>
          <a:solidFill>
            <a:schemeClr val="accent3"/>
          </a:solidFill>
          <a:ln w="12700">
            <a:noFill/>
            <a:round/>
          </a:ln>
          <a:effectLst/>
        </p:spPr>
        <p:txBody>
          <a:bodyPr wrap="none" lIns="72176" tIns="36089" rIns="72176" bIns="36089" anchor="ctr"/>
          <a:lstStyle/>
          <a:p>
            <a:endParaRPr lang="ko-KR" altLang="en-US">
              <a:solidFill>
                <a:srgbClr val="000000"/>
              </a:solidFill>
              <a:latin typeface="Arial" panose="020B0604020202020204" pitchFamily="34" charset="0"/>
              <a:ea typeface="굴림" pitchFamily="34" charset="-127"/>
              <a:sym typeface="Arial" panose="020B0604020202020204" pitchFamily="34" charset="0"/>
            </a:endParaRPr>
          </a:p>
        </p:txBody>
      </p:sp>
      <p:sp>
        <p:nvSpPr>
          <p:cNvPr id="9" name="Oval 4"/>
          <p:cNvSpPr>
            <a:spLocks noChangeArrowheads="1"/>
          </p:cNvSpPr>
          <p:nvPr/>
        </p:nvSpPr>
        <p:spPr bwMode="auto">
          <a:xfrm>
            <a:off x="3179137" y="1771650"/>
            <a:ext cx="1308991" cy="931727"/>
          </a:xfrm>
          <a:custGeom>
            <a:avLst/>
            <a:gdLst/>
            <a:ahLst/>
            <a:cxnLst/>
            <a:rect l="l" t="t" r="r" b="b"/>
            <a:pathLst>
              <a:path w="1667532" h="1169451">
                <a:moveTo>
                  <a:pt x="71654" y="0"/>
                </a:moveTo>
                <a:lnTo>
                  <a:pt x="1595878" y="0"/>
                </a:lnTo>
                <a:cubicBezTo>
                  <a:pt x="1642324" y="102389"/>
                  <a:pt x="1667532" y="216148"/>
                  <a:pt x="1667532" y="335794"/>
                </a:cubicBezTo>
                <a:cubicBezTo>
                  <a:pt x="1667532" y="796210"/>
                  <a:pt x="1294242" y="1169451"/>
                  <a:pt x="833766" y="1169451"/>
                </a:cubicBezTo>
                <a:cubicBezTo>
                  <a:pt x="373290" y="1169451"/>
                  <a:pt x="0" y="796210"/>
                  <a:pt x="0" y="335794"/>
                </a:cubicBezTo>
                <a:cubicBezTo>
                  <a:pt x="0" y="216148"/>
                  <a:pt x="25208" y="102389"/>
                  <a:pt x="71654" y="0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2700">
            <a:noFill/>
            <a:round/>
          </a:ln>
        </p:spPr>
        <p:txBody>
          <a:bodyPr wrap="none" lIns="72176" tIns="36089" rIns="72176" bIns="36089" anchor="ctr"/>
          <a:lstStyle/>
          <a:p>
            <a:endParaRPr lang="ko-KR" altLang="en-US">
              <a:solidFill>
                <a:srgbClr val="000000"/>
              </a:solidFill>
              <a:latin typeface="Arial" panose="020B0604020202020204" pitchFamily="34" charset="0"/>
              <a:ea typeface="굴림" pitchFamily="34" charset="-127"/>
              <a:sym typeface="Arial" panose="020B0604020202020204" pitchFamily="34" charset="0"/>
            </a:endParaRPr>
          </a:p>
        </p:txBody>
      </p:sp>
      <p:sp>
        <p:nvSpPr>
          <p:cNvPr id="10" name="Oval 4"/>
          <p:cNvSpPr>
            <a:spLocks noChangeArrowheads="1"/>
          </p:cNvSpPr>
          <p:nvPr/>
        </p:nvSpPr>
        <p:spPr bwMode="auto">
          <a:xfrm>
            <a:off x="1944377" y="1985108"/>
            <a:ext cx="1613309" cy="1637424"/>
          </a:xfrm>
          <a:prstGeom prst="ellipse">
            <a:avLst/>
          </a:prstGeom>
          <a:solidFill>
            <a:schemeClr val="accent2"/>
          </a:solidFill>
          <a:ln w="12700">
            <a:noFill/>
            <a:round/>
          </a:ln>
          <a:effectLst/>
        </p:spPr>
        <p:txBody>
          <a:bodyPr wrap="none" lIns="72176" tIns="36089" rIns="72176" bIns="36089" anchor="ctr"/>
          <a:lstStyle/>
          <a:p>
            <a:endParaRPr lang="ko-KR" altLang="en-US">
              <a:solidFill>
                <a:srgbClr val="000000"/>
              </a:solidFill>
              <a:latin typeface="Arial" panose="020B0604020202020204" pitchFamily="34" charset="0"/>
              <a:ea typeface="굴림" pitchFamily="34" charset="-127"/>
              <a:sym typeface="Arial" panose="020B0604020202020204" pitchFamily="34" charset="0"/>
            </a:endParaRPr>
          </a:p>
        </p:txBody>
      </p:sp>
      <p:sp>
        <p:nvSpPr>
          <p:cNvPr id="11" name="Oval 4"/>
          <p:cNvSpPr>
            <a:spLocks noChangeArrowheads="1"/>
          </p:cNvSpPr>
          <p:nvPr/>
        </p:nvSpPr>
        <p:spPr bwMode="auto">
          <a:xfrm>
            <a:off x="1944377" y="2790076"/>
            <a:ext cx="1613309" cy="832458"/>
          </a:xfrm>
          <a:custGeom>
            <a:avLst/>
            <a:gdLst/>
            <a:ahLst/>
            <a:cxnLst/>
            <a:rect l="l" t="t" r="r" b="b"/>
            <a:pathLst>
              <a:path w="2055204" h="1044854">
                <a:moveTo>
                  <a:pt x="871" y="0"/>
                </a:moveTo>
                <a:lnTo>
                  <a:pt x="2054333" y="0"/>
                </a:lnTo>
                <a:cubicBezTo>
                  <a:pt x="2055157" y="5732"/>
                  <a:pt x="2055204" y="11487"/>
                  <a:pt x="2055204" y="17253"/>
                </a:cubicBezTo>
                <a:cubicBezTo>
                  <a:pt x="2055204" y="584781"/>
                  <a:pt x="1595131" y="1044854"/>
                  <a:pt x="1027602" y="1044854"/>
                </a:cubicBezTo>
                <a:cubicBezTo>
                  <a:pt x="460073" y="1044854"/>
                  <a:pt x="0" y="584781"/>
                  <a:pt x="0" y="17253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 w="12700">
            <a:noFill/>
            <a:round/>
          </a:ln>
        </p:spPr>
        <p:txBody>
          <a:bodyPr wrap="none" lIns="72176" tIns="36089" rIns="72176" bIns="36089" anchor="ctr"/>
          <a:lstStyle/>
          <a:p>
            <a:endParaRPr lang="ko-KR" altLang="en-US">
              <a:solidFill>
                <a:srgbClr val="000000"/>
              </a:solidFill>
              <a:latin typeface="Arial" panose="020B0604020202020204" pitchFamily="34" charset="0"/>
              <a:ea typeface="굴림" pitchFamily="34" charset="-127"/>
              <a:sym typeface="Arial" panose="020B0604020202020204" pitchFamily="34" charset="0"/>
            </a:endParaRPr>
          </a:p>
        </p:txBody>
      </p:sp>
      <p:sp>
        <p:nvSpPr>
          <p:cNvPr id="12" name="Oval 4"/>
          <p:cNvSpPr>
            <a:spLocks noChangeArrowheads="1"/>
          </p:cNvSpPr>
          <p:nvPr/>
        </p:nvSpPr>
        <p:spPr bwMode="auto">
          <a:xfrm>
            <a:off x="486383" y="2768795"/>
            <a:ext cx="1980161" cy="2009761"/>
          </a:xfrm>
          <a:prstGeom prst="ellipse">
            <a:avLst/>
          </a:prstGeom>
          <a:solidFill>
            <a:schemeClr val="accent1"/>
          </a:solidFill>
          <a:ln w="12700">
            <a:noFill/>
            <a:round/>
          </a:ln>
          <a:effectLst/>
        </p:spPr>
        <p:txBody>
          <a:bodyPr wrap="none" lIns="72176" tIns="36089" rIns="72176" bIns="36089" anchor="ctr"/>
          <a:lstStyle/>
          <a:p>
            <a:endParaRPr lang="ko-KR" altLang="en-US">
              <a:solidFill>
                <a:srgbClr val="000000"/>
              </a:solidFill>
              <a:latin typeface="Arial" panose="020B0604020202020204" pitchFamily="34" charset="0"/>
              <a:ea typeface="굴림" pitchFamily="34" charset="-127"/>
              <a:sym typeface="Arial" panose="020B0604020202020204" pitchFamily="34" charset="0"/>
            </a:endParaRPr>
          </a:p>
        </p:txBody>
      </p:sp>
      <p:sp>
        <p:nvSpPr>
          <p:cNvPr id="13" name="Oval 4"/>
          <p:cNvSpPr>
            <a:spLocks noChangeArrowheads="1"/>
          </p:cNvSpPr>
          <p:nvPr/>
        </p:nvSpPr>
        <p:spPr bwMode="auto">
          <a:xfrm>
            <a:off x="656986" y="4337566"/>
            <a:ext cx="1638957" cy="440990"/>
          </a:xfrm>
          <a:custGeom>
            <a:avLst/>
            <a:gdLst/>
            <a:ahLst/>
            <a:cxnLst/>
            <a:rect l="l" t="t" r="r" b="b"/>
            <a:pathLst>
              <a:path w="2087877" h="553506">
                <a:moveTo>
                  <a:pt x="0" y="0"/>
                </a:moveTo>
                <a:lnTo>
                  <a:pt x="2087877" y="0"/>
                </a:lnTo>
                <a:cubicBezTo>
                  <a:pt x="1861113" y="334090"/>
                  <a:pt x="1478149" y="553506"/>
                  <a:pt x="1043938" y="553506"/>
                </a:cubicBezTo>
                <a:cubicBezTo>
                  <a:pt x="609727" y="553506"/>
                  <a:pt x="226764" y="334090"/>
                  <a:pt x="0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 w="12700">
            <a:noFill/>
            <a:round/>
          </a:ln>
        </p:spPr>
        <p:txBody>
          <a:bodyPr wrap="none" lIns="72176" tIns="36089" rIns="72176" bIns="36089" anchor="ctr"/>
          <a:lstStyle/>
          <a:p>
            <a:endParaRPr lang="ko-KR" altLang="en-US">
              <a:solidFill>
                <a:srgbClr val="000000"/>
              </a:solidFill>
              <a:latin typeface="Arial" panose="020B0604020202020204" pitchFamily="34" charset="0"/>
              <a:ea typeface="굴림" pitchFamily="34" charset="-127"/>
              <a:sym typeface="Arial" panose="020B0604020202020204" pitchFamily="34" charset="0"/>
            </a:endParaRPr>
          </a:p>
        </p:txBody>
      </p:sp>
      <p:sp>
        <p:nvSpPr>
          <p:cNvPr id="14" name="TextBox 9"/>
          <p:cNvSpPr txBox="1"/>
          <p:nvPr/>
        </p:nvSpPr>
        <p:spPr>
          <a:xfrm>
            <a:off x="840250" y="3567957"/>
            <a:ext cx="1274276" cy="411437"/>
          </a:xfrm>
          <a:prstGeom prst="rect">
            <a:avLst/>
          </a:prstGeom>
          <a:noFill/>
        </p:spPr>
        <p:txBody>
          <a:bodyPr wrap="none" lIns="72176" tIns="36089" rIns="72176" bIns="36089" rtlCol="0" anchor="ctr">
            <a:spAutoFit/>
          </a:bodyPr>
          <a:lstStyle/>
          <a:p>
            <a:r>
              <a:rPr lang="zh-CN" altLang="en-US" sz="2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添加文字</a:t>
            </a:r>
          </a:p>
        </p:txBody>
      </p:sp>
      <p:sp>
        <p:nvSpPr>
          <p:cNvPr id="15" name="TextBox 10"/>
          <p:cNvSpPr txBox="1"/>
          <p:nvPr/>
        </p:nvSpPr>
        <p:spPr>
          <a:xfrm>
            <a:off x="2201842" y="2312311"/>
            <a:ext cx="1120387" cy="365271"/>
          </a:xfrm>
          <a:prstGeom prst="rect">
            <a:avLst/>
          </a:prstGeom>
          <a:noFill/>
        </p:spPr>
        <p:txBody>
          <a:bodyPr wrap="none" lIns="72176" tIns="36089" rIns="72176" bIns="36089" rtlCol="0" anchor="ctr">
            <a:spAutoFit/>
          </a:bodyPr>
          <a:lstStyle/>
          <a:p>
            <a:r>
              <a:rPr lang="zh-CN" altLang="en-US" sz="19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添加文字</a:t>
            </a:r>
          </a:p>
        </p:txBody>
      </p:sp>
      <p:sp>
        <p:nvSpPr>
          <p:cNvPr id="16" name="TextBox 11"/>
          <p:cNvSpPr txBox="1"/>
          <p:nvPr/>
        </p:nvSpPr>
        <p:spPr>
          <a:xfrm>
            <a:off x="3358485" y="1878697"/>
            <a:ext cx="1068555" cy="349810"/>
          </a:xfrm>
          <a:prstGeom prst="rect">
            <a:avLst/>
          </a:prstGeom>
          <a:noFill/>
        </p:spPr>
        <p:txBody>
          <a:bodyPr wrap="none" lIns="72176" tIns="36089" rIns="72176" bIns="36089" rtlCol="0" anchor="ctr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添加文字</a:t>
            </a:r>
          </a:p>
        </p:txBody>
      </p:sp>
      <p:cxnSp>
        <p:nvCxnSpPr>
          <p:cNvPr id="17" name="直接连接符 16"/>
          <p:cNvCxnSpPr/>
          <p:nvPr/>
        </p:nvCxnSpPr>
        <p:spPr>
          <a:xfrm>
            <a:off x="4722884" y="1556379"/>
            <a:ext cx="841329" cy="0"/>
          </a:xfrm>
          <a:prstGeom prst="line">
            <a:avLst/>
          </a:prstGeom>
          <a:noFill/>
          <a:ln w="9525">
            <a:solidFill>
              <a:schemeClr val="tx1">
                <a:lumMod val="65000"/>
                <a:lumOff val="35000"/>
              </a:schemeClr>
            </a:solidFill>
            <a:prstDash val="sysDot"/>
            <a:headEnd type="oval"/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8" name="直接连接符 17"/>
          <p:cNvCxnSpPr/>
          <p:nvPr/>
        </p:nvCxnSpPr>
        <p:spPr>
          <a:xfrm>
            <a:off x="3824870" y="2288315"/>
            <a:ext cx="1739344" cy="0"/>
          </a:xfrm>
          <a:prstGeom prst="line">
            <a:avLst/>
          </a:prstGeom>
          <a:noFill/>
          <a:ln w="9525">
            <a:solidFill>
              <a:schemeClr val="tx1">
                <a:lumMod val="65000"/>
                <a:lumOff val="35000"/>
              </a:schemeClr>
            </a:solidFill>
            <a:prstDash val="sysDot"/>
            <a:headEnd type="oval"/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9" name="直接连接符 18"/>
          <p:cNvCxnSpPr/>
          <p:nvPr/>
        </p:nvCxnSpPr>
        <p:spPr>
          <a:xfrm>
            <a:off x="2713996" y="3122233"/>
            <a:ext cx="2850217" cy="0"/>
          </a:xfrm>
          <a:prstGeom prst="line">
            <a:avLst/>
          </a:prstGeom>
          <a:noFill/>
          <a:ln w="9525">
            <a:solidFill>
              <a:schemeClr val="tx1">
                <a:lumMod val="65000"/>
                <a:lumOff val="35000"/>
              </a:schemeClr>
            </a:solidFill>
            <a:prstDash val="sysDot"/>
            <a:headEnd type="oval"/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0" name="直接连接符 19"/>
          <p:cNvCxnSpPr/>
          <p:nvPr/>
        </p:nvCxnSpPr>
        <p:spPr>
          <a:xfrm>
            <a:off x="1476463" y="3991003"/>
            <a:ext cx="4087750" cy="0"/>
          </a:xfrm>
          <a:prstGeom prst="line">
            <a:avLst/>
          </a:prstGeom>
          <a:noFill/>
          <a:ln w="9525">
            <a:solidFill>
              <a:schemeClr val="tx1">
                <a:lumMod val="65000"/>
                <a:lumOff val="35000"/>
              </a:schemeClr>
            </a:solidFill>
            <a:prstDash val="sysDot"/>
            <a:headEnd type="oval"/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1" name="TextBox 16"/>
          <p:cNvSpPr txBox="1"/>
          <p:nvPr/>
        </p:nvSpPr>
        <p:spPr>
          <a:xfrm>
            <a:off x="5630192" y="3773676"/>
            <a:ext cx="3029977" cy="529290"/>
          </a:xfrm>
          <a:prstGeom prst="rect">
            <a:avLst/>
          </a:prstGeom>
          <a:noFill/>
        </p:spPr>
        <p:txBody>
          <a:bodyPr wrap="square" lIns="72176" tIns="36089" rIns="72176" bIns="36089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您的内容打在这里，或者通过复制您的文本后，在此框中选择粘贴，并选择只保留</a:t>
            </a:r>
          </a:p>
        </p:txBody>
      </p:sp>
      <p:sp>
        <p:nvSpPr>
          <p:cNvPr id="22" name="TextBox 17"/>
          <p:cNvSpPr txBox="1"/>
          <p:nvPr/>
        </p:nvSpPr>
        <p:spPr>
          <a:xfrm>
            <a:off x="5630192" y="2918256"/>
            <a:ext cx="3029977" cy="529290"/>
          </a:xfrm>
          <a:prstGeom prst="rect">
            <a:avLst/>
          </a:prstGeom>
          <a:noFill/>
        </p:spPr>
        <p:txBody>
          <a:bodyPr wrap="square" lIns="72176" tIns="36089" rIns="72176" bIns="36089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您的内容打在这里，或者通过复制您的文本后，在此框中选择粘贴，并选择只保留</a:t>
            </a:r>
          </a:p>
        </p:txBody>
      </p:sp>
      <p:sp>
        <p:nvSpPr>
          <p:cNvPr id="23" name="TextBox 18"/>
          <p:cNvSpPr txBox="1"/>
          <p:nvPr/>
        </p:nvSpPr>
        <p:spPr>
          <a:xfrm>
            <a:off x="5630192" y="2062837"/>
            <a:ext cx="3029977" cy="529290"/>
          </a:xfrm>
          <a:prstGeom prst="rect">
            <a:avLst/>
          </a:prstGeom>
          <a:noFill/>
        </p:spPr>
        <p:txBody>
          <a:bodyPr wrap="square" lIns="72176" tIns="36089" rIns="72176" bIns="36089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您的内容打在这里，或者通过复制您的文本后，在此框中选择粘贴，并选择只保留</a:t>
            </a:r>
          </a:p>
        </p:txBody>
      </p:sp>
      <p:sp>
        <p:nvSpPr>
          <p:cNvPr id="24" name="TextBox 19"/>
          <p:cNvSpPr txBox="1"/>
          <p:nvPr/>
        </p:nvSpPr>
        <p:spPr>
          <a:xfrm>
            <a:off x="5630192" y="1371858"/>
            <a:ext cx="3029977" cy="529290"/>
          </a:xfrm>
          <a:prstGeom prst="rect">
            <a:avLst/>
          </a:prstGeom>
          <a:noFill/>
        </p:spPr>
        <p:txBody>
          <a:bodyPr wrap="square" lIns="72176" tIns="36089" rIns="72176" bIns="36089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您的内容打在这里，或者通过复制您的文本后，在此框中选择粘贴，并选择只保留</a:t>
            </a:r>
          </a:p>
        </p:txBody>
      </p:sp>
      <p:sp>
        <p:nvSpPr>
          <p:cNvPr id="25" name="TextBox 20"/>
          <p:cNvSpPr txBox="1"/>
          <p:nvPr/>
        </p:nvSpPr>
        <p:spPr>
          <a:xfrm>
            <a:off x="4328272" y="1292764"/>
            <a:ext cx="760939" cy="257499"/>
          </a:xfrm>
          <a:prstGeom prst="rect">
            <a:avLst/>
          </a:prstGeom>
          <a:noFill/>
        </p:spPr>
        <p:txBody>
          <a:bodyPr wrap="none" lIns="72176" tIns="36089" rIns="72176" bIns="36089" rtlCol="0" anchor="ctr">
            <a:spAutoFit/>
          </a:bodyPr>
          <a:lstStyle/>
          <a:p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添加文字</a:t>
            </a:r>
          </a:p>
        </p:txBody>
      </p:sp>
      <p:sp>
        <p:nvSpPr>
          <p:cNvPr id="26" name="矩形 25"/>
          <p:cNvSpPr/>
          <p:nvPr/>
        </p:nvSpPr>
        <p:spPr>
          <a:xfrm>
            <a:off x="0" y="20471"/>
            <a:ext cx="9144000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afterEffect" p14:presetBounceEnd="4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2000">
                                          <p:cBhvr additive="base">
                                            <p:cTn id="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2000">
                                          <p:cBhvr additive="base">
                                            <p:cTn id="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grpId="0" nodeType="withEffect" p14:presetBounceEnd="42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2000">
                                          <p:cBhvr additive="base">
                                            <p:cTn id="11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2000">
                                          <p:cBhvr additive="base">
                                            <p:cTn id="12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grpId="0" nodeType="withEffect" p14:presetBounceEnd="42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2000">
                                          <p:cBhvr additive="base">
                                            <p:cTn id="15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2000">
                                          <p:cBhvr additive="base">
                                            <p:cTn id="16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" fill="hold" grpId="0" nodeType="withEffect" p14:presetBounceEnd="42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2000">
                                          <p:cBhvr additive="base">
                                            <p:cTn id="19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2000">
                                          <p:cBhvr additive="base">
                                            <p:cTn id="20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2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4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6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10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9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2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4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6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8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40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2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44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6" dur="1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7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50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2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5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6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7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58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60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62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4" dur="10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5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7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68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0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1" fill="hold">
                                <p:stCondLst>
                                  <p:cond delay="7500"/>
                                </p:stCondLst>
                                <p:childTnLst>
                                  <p:par>
                                    <p:cTn id="72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4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5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76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8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9" fill="hold">
                                <p:stCondLst>
                                  <p:cond delay="8500"/>
                                </p:stCondLst>
                                <p:childTnLst>
                                  <p:par>
                                    <p:cTn id="80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2" dur="10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3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4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5" fill="hold">
                                <p:stCondLst>
                                  <p:cond delay="9500"/>
                                </p:stCondLst>
                                <p:childTnLst>
                                  <p:par>
                                    <p:cTn id="86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8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9" fill="hold">
                                <p:stCondLst>
                                  <p:cond delay="10000"/>
                                </p:stCondLst>
                                <p:childTnLst>
                                  <p:par>
                                    <p:cTn id="9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2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 animBg="1"/>
          <p:bldP spid="7" grpId="0" animBg="1"/>
          <p:bldP spid="8" grpId="0" animBg="1"/>
          <p:bldP spid="9" grpId="0" animBg="1"/>
          <p:bldP spid="10" grpId="0" animBg="1"/>
          <p:bldP spid="11" grpId="0" animBg="1"/>
          <p:bldP spid="12" grpId="0" animBg="1"/>
          <p:bldP spid="13" grpId="0" animBg="1"/>
          <p:bldP spid="14" grpId="0"/>
          <p:bldP spid="15" grpId="0"/>
          <p:bldP spid="16" grpId="0"/>
          <p:bldP spid="21" grpId="0"/>
          <p:bldP spid="22" grpId="0"/>
          <p:bldP spid="23" grpId="0"/>
          <p:bldP spid="24" grpId="0"/>
          <p:bldP spid="25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2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4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6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10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9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2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4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6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8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40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2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44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6" dur="1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7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50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2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5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6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7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58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60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62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4" dur="10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5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7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68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0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1" fill="hold">
                                <p:stCondLst>
                                  <p:cond delay="7500"/>
                                </p:stCondLst>
                                <p:childTnLst>
                                  <p:par>
                                    <p:cTn id="72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4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5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76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8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9" fill="hold">
                                <p:stCondLst>
                                  <p:cond delay="8500"/>
                                </p:stCondLst>
                                <p:childTnLst>
                                  <p:par>
                                    <p:cTn id="80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2" dur="10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3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4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5" fill="hold">
                                <p:stCondLst>
                                  <p:cond delay="9500"/>
                                </p:stCondLst>
                                <p:childTnLst>
                                  <p:par>
                                    <p:cTn id="86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8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9" fill="hold">
                                <p:stCondLst>
                                  <p:cond delay="10000"/>
                                </p:stCondLst>
                                <p:childTnLst>
                                  <p:par>
                                    <p:cTn id="9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2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 animBg="1"/>
          <p:bldP spid="7" grpId="0" animBg="1"/>
          <p:bldP spid="8" grpId="0" animBg="1"/>
          <p:bldP spid="9" grpId="0" animBg="1"/>
          <p:bldP spid="10" grpId="0" animBg="1"/>
          <p:bldP spid="11" grpId="0" animBg="1"/>
          <p:bldP spid="12" grpId="0" animBg="1"/>
          <p:bldP spid="13" grpId="0" animBg="1"/>
          <p:bldP spid="14" grpId="0"/>
          <p:bldP spid="15" grpId="0"/>
          <p:bldP spid="16" grpId="0"/>
          <p:bldP spid="21" grpId="0"/>
          <p:bldP spid="22" grpId="0"/>
          <p:bldP spid="23" grpId="0"/>
          <p:bldP spid="24" grpId="0"/>
          <p:bldP spid="25" grpId="0"/>
        </p:bld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2"/>
          <p:cNvSpPr txBox="1">
            <a:spLocks noChangeArrowheads="1"/>
          </p:cNvSpPr>
          <p:nvPr/>
        </p:nvSpPr>
        <p:spPr bwMode="auto">
          <a:xfrm>
            <a:off x="446485" y="223838"/>
            <a:ext cx="3815953" cy="396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  <a:buNone/>
            </a:pPr>
            <a:r>
              <a:rPr lang="zh-CN" altLang="en-US" sz="1800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点击添加小标题</a:t>
            </a:r>
            <a:endParaRPr lang="en-US" altLang="zh-CN" sz="1800" b="1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" name="任意多边形 4"/>
          <p:cNvSpPr/>
          <p:nvPr/>
        </p:nvSpPr>
        <p:spPr>
          <a:xfrm rot="2734777" flipH="1">
            <a:off x="-263128" y="132160"/>
            <a:ext cx="573881" cy="621507"/>
          </a:xfrm>
          <a:custGeom>
            <a:avLst/>
            <a:gdLst>
              <a:gd name="connsiteX0" fmla="*/ 4825039 w 4825039"/>
              <a:gd name="connsiteY0" fmla="*/ 498765 h 5227156"/>
              <a:gd name="connsiteX1" fmla="*/ 0 w 4825039"/>
              <a:gd name="connsiteY1" fmla="*/ 5227156 h 5227156"/>
              <a:gd name="connsiteX2" fmla="*/ 0 w 4825039"/>
              <a:gd name="connsiteY2" fmla="*/ 0 h 5227156"/>
              <a:gd name="connsiteX3" fmla="*/ 4336264 w 4825039"/>
              <a:gd name="connsiteY3" fmla="*/ 0 h 5227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25039" h="5227156">
                <a:moveTo>
                  <a:pt x="4825039" y="498765"/>
                </a:moveTo>
                <a:lnTo>
                  <a:pt x="0" y="5227156"/>
                </a:lnTo>
                <a:lnTo>
                  <a:pt x="0" y="0"/>
                </a:lnTo>
                <a:lnTo>
                  <a:pt x="433626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35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34190" y="3836259"/>
            <a:ext cx="7164288" cy="637839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rgbClr val="EAEAEA"/>
            </a:solidFill>
            <a:miter lim="800000"/>
          </a:ln>
        </p:spPr>
        <p:txBody>
          <a:bodyPr wrap="none" lIns="67099" tIns="33549" rIns="67099" bIns="33549" anchor="ctr"/>
          <a:lstStyle/>
          <a:p>
            <a:endParaRPr lang="zh-CN" altLang="en-US" kern="0" dirty="0">
              <a:solidFill>
                <a:sysClr val="windowText" lastClr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Line 43"/>
          <p:cNvSpPr>
            <a:spLocks noChangeShapeType="1"/>
          </p:cNvSpPr>
          <p:nvPr/>
        </p:nvSpPr>
        <p:spPr bwMode="auto">
          <a:xfrm rot="5400000">
            <a:off x="3317798" y="1503214"/>
            <a:ext cx="0" cy="5519899"/>
          </a:xfrm>
          <a:prstGeom prst="line">
            <a:avLst/>
          </a:prstGeom>
          <a:noFill/>
          <a:ln w="9525">
            <a:solidFill>
              <a:schemeClr val="tx1">
                <a:lumMod val="65000"/>
                <a:lumOff val="35000"/>
              </a:schemeClr>
            </a:solidFill>
            <a:prstDash val="lgDash"/>
            <a:rou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7099" tIns="33549" rIns="67099" bIns="33549"/>
          <a:lstStyle/>
          <a:p>
            <a:pPr>
              <a:defRPr/>
            </a:pPr>
            <a:endParaRPr lang="zh-CN" altLang="en-US" kern="0" dirty="0">
              <a:solidFill>
                <a:sysClr val="windowText" lastClr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2809181" y="2455455"/>
            <a:ext cx="4389297" cy="633742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rgbClr val="EAEAEA"/>
            </a:solidFill>
            <a:miter lim="800000"/>
          </a:ln>
        </p:spPr>
        <p:txBody>
          <a:bodyPr wrap="none" lIns="67099" tIns="33549" rIns="67099" bIns="33549" anchor="ctr"/>
          <a:lstStyle/>
          <a:p>
            <a:pPr>
              <a:defRPr/>
            </a:pPr>
            <a:endParaRPr lang="zh-CN" altLang="en-US" kern="0" dirty="0">
              <a:solidFill>
                <a:sysClr val="windowText" lastClr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Line 43"/>
          <p:cNvSpPr>
            <a:spLocks noChangeShapeType="1"/>
          </p:cNvSpPr>
          <p:nvPr/>
        </p:nvSpPr>
        <p:spPr bwMode="auto">
          <a:xfrm rot="16200000" flipH="1">
            <a:off x="4863406" y="1509949"/>
            <a:ext cx="0" cy="2807578"/>
          </a:xfrm>
          <a:prstGeom prst="line">
            <a:avLst/>
          </a:prstGeom>
          <a:noFill/>
          <a:ln w="9525">
            <a:solidFill>
              <a:schemeClr val="tx1">
                <a:lumMod val="65000"/>
                <a:lumOff val="35000"/>
              </a:schemeClr>
            </a:solidFill>
            <a:prstDash val="lgDash"/>
            <a:rou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7099" tIns="33549" rIns="67099" bIns="33549"/>
          <a:lstStyle/>
          <a:p>
            <a:pPr>
              <a:defRPr/>
            </a:pPr>
            <a:endParaRPr lang="zh-CN" altLang="en-US" kern="0" dirty="0">
              <a:solidFill>
                <a:sysClr val="windowText" lastClr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 rot="5400000">
            <a:off x="6012233" y="3314232"/>
            <a:ext cx="1744121" cy="631020"/>
          </a:xfrm>
          <a:prstGeom prst="rect">
            <a:avLst/>
          </a:prstGeom>
          <a:solidFill>
            <a:srgbClr val="FFFFFF"/>
          </a:solidFill>
          <a:ln w="9525">
            <a:solidFill>
              <a:srgbClr val="EAEAEA"/>
            </a:solidFill>
            <a:miter lim="800000"/>
          </a:ln>
        </p:spPr>
        <p:txBody>
          <a:bodyPr wrap="none" lIns="67099" tIns="33549" rIns="67099" bIns="33549" anchor="ctr"/>
          <a:lstStyle/>
          <a:p>
            <a:pPr>
              <a:defRPr/>
            </a:pPr>
            <a:endParaRPr lang="zh-CN" altLang="en-US" kern="0" dirty="0">
              <a:solidFill>
                <a:sysClr val="windowText" lastClr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Line 44"/>
          <p:cNvSpPr>
            <a:spLocks noChangeShapeType="1"/>
          </p:cNvSpPr>
          <p:nvPr/>
        </p:nvSpPr>
        <p:spPr bwMode="auto">
          <a:xfrm>
            <a:off x="6897549" y="3300888"/>
            <a:ext cx="0" cy="302226"/>
          </a:xfrm>
          <a:prstGeom prst="line">
            <a:avLst/>
          </a:prstGeom>
          <a:noFill/>
          <a:ln w="12700">
            <a:solidFill>
              <a:schemeClr val="tx1">
                <a:lumMod val="65000"/>
                <a:lumOff val="35000"/>
              </a:schemeClr>
            </a:solidFill>
            <a:prstDash val="sysDash"/>
            <a:rou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7099" tIns="33549" rIns="67099" bIns="33549"/>
          <a:lstStyle/>
          <a:p>
            <a:pPr>
              <a:defRPr/>
            </a:pPr>
            <a:endParaRPr lang="zh-CN" altLang="en-US" kern="0" dirty="0">
              <a:solidFill>
                <a:sysClr val="windowText" lastClr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3169763" y="1126730"/>
            <a:ext cx="4028715" cy="637839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rgbClr val="EAEAEA"/>
            </a:solidFill>
            <a:miter lim="800000"/>
          </a:ln>
        </p:spPr>
        <p:txBody>
          <a:bodyPr wrap="none" lIns="67099" tIns="33549" rIns="67099" bIns="33549" anchor="ctr"/>
          <a:lstStyle/>
          <a:p>
            <a:endParaRPr lang="zh-CN" altLang="en-US" kern="0" dirty="0">
              <a:solidFill>
                <a:sysClr val="windowText" lastClr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Line 43"/>
          <p:cNvSpPr>
            <a:spLocks noChangeShapeType="1"/>
          </p:cNvSpPr>
          <p:nvPr/>
        </p:nvSpPr>
        <p:spPr bwMode="auto">
          <a:xfrm rot="5400000">
            <a:off x="4860995" y="108116"/>
            <a:ext cx="0" cy="2802761"/>
          </a:xfrm>
          <a:prstGeom prst="line">
            <a:avLst/>
          </a:prstGeom>
          <a:noFill/>
          <a:ln w="9525">
            <a:solidFill>
              <a:schemeClr val="tx1">
                <a:lumMod val="65000"/>
                <a:lumOff val="35000"/>
              </a:schemeClr>
            </a:solidFill>
            <a:prstDash val="lgDash"/>
            <a:rou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7099" tIns="33549" rIns="67099" bIns="33549"/>
          <a:lstStyle/>
          <a:p>
            <a:pPr>
              <a:defRPr/>
            </a:pPr>
            <a:endParaRPr lang="zh-CN" altLang="en-US" kern="0" dirty="0">
              <a:solidFill>
                <a:sysClr val="windowText" lastClr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Rectangle 8"/>
          <p:cNvSpPr>
            <a:spLocks noChangeArrowheads="1"/>
          </p:cNvSpPr>
          <p:nvPr/>
        </p:nvSpPr>
        <p:spPr bwMode="auto">
          <a:xfrm rot="5400000">
            <a:off x="1902187" y="1792452"/>
            <a:ext cx="1962467" cy="63102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rgbClr val="EAEAEA"/>
            </a:solidFill>
            <a:miter lim="800000"/>
          </a:ln>
        </p:spPr>
        <p:txBody>
          <a:bodyPr wrap="none" lIns="67099" tIns="33549" rIns="67099" bIns="33549" anchor="ctr"/>
          <a:lstStyle/>
          <a:p>
            <a:pPr>
              <a:defRPr/>
            </a:pPr>
            <a:endParaRPr lang="zh-CN" altLang="en-US" kern="0" dirty="0">
              <a:solidFill>
                <a:sysClr val="windowText" lastClr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Line 42"/>
          <p:cNvSpPr>
            <a:spLocks noChangeShapeType="1"/>
          </p:cNvSpPr>
          <p:nvPr/>
        </p:nvSpPr>
        <p:spPr bwMode="auto">
          <a:xfrm>
            <a:off x="2868836" y="1934187"/>
            <a:ext cx="0" cy="340061"/>
          </a:xfrm>
          <a:prstGeom prst="line">
            <a:avLst/>
          </a:prstGeom>
          <a:noFill/>
          <a:ln w="9525">
            <a:solidFill>
              <a:schemeClr val="tx1">
                <a:lumMod val="65000"/>
                <a:lumOff val="35000"/>
              </a:schemeClr>
            </a:solidFill>
            <a:prstDash val="lgDash"/>
            <a:rou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7099" tIns="33549" rIns="67099" bIns="33549"/>
          <a:lstStyle/>
          <a:p>
            <a:pPr>
              <a:defRPr/>
            </a:pPr>
            <a:endParaRPr lang="zh-CN" altLang="en-US" kern="0" dirty="0">
              <a:solidFill>
                <a:sysClr val="windowText" lastClr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Oval 38"/>
          <p:cNvSpPr>
            <a:spLocks noChangeArrowheads="1"/>
          </p:cNvSpPr>
          <p:nvPr/>
        </p:nvSpPr>
        <p:spPr bwMode="auto">
          <a:xfrm>
            <a:off x="6374184" y="915566"/>
            <a:ext cx="1030982" cy="1018620"/>
          </a:xfrm>
          <a:prstGeom prst="ellipse">
            <a:avLst/>
          </a:prstGeom>
          <a:solidFill>
            <a:schemeClr val="accent1"/>
          </a:solidFill>
          <a:ln w="19050">
            <a:noFill/>
            <a:round/>
          </a:ln>
        </p:spPr>
        <p:txBody>
          <a:bodyPr wrap="none" lIns="67099" tIns="33549" rIns="67099" bIns="33549" anchor="ctr"/>
          <a:lstStyle/>
          <a:p>
            <a:pPr algn="ctr">
              <a:defRPr/>
            </a:pPr>
            <a:r>
              <a:rPr lang="zh-CN" altLang="en-US" sz="1500" kern="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添加小标题</a:t>
            </a:r>
          </a:p>
        </p:txBody>
      </p:sp>
      <p:sp>
        <p:nvSpPr>
          <p:cNvPr id="17" name="矩形 16"/>
          <p:cNvSpPr/>
          <p:nvPr/>
        </p:nvSpPr>
        <p:spPr>
          <a:xfrm>
            <a:off x="3671247" y="1192905"/>
            <a:ext cx="2663135" cy="311794"/>
          </a:xfrm>
          <a:prstGeom prst="rect">
            <a:avLst/>
          </a:prstGeom>
        </p:spPr>
        <p:txBody>
          <a:bodyPr wrap="square" lIns="67099" tIns="33549" rIns="67099" bIns="33549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华文黑体" pitchFamily="2" charset="-122"/>
                <a:sym typeface="Arial" panose="020B0604020202020204" pitchFamily="34" charset="0"/>
              </a:rPr>
              <a:t>点击添加文本点击添加文本点击添加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Oval 38"/>
          <p:cNvSpPr>
            <a:spLocks noChangeArrowheads="1"/>
          </p:cNvSpPr>
          <p:nvPr/>
        </p:nvSpPr>
        <p:spPr bwMode="auto">
          <a:xfrm>
            <a:off x="2367927" y="915566"/>
            <a:ext cx="1030982" cy="1018620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</a:ln>
        </p:spPr>
        <p:txBody>
          <a:bodyPr wrap="none" lIns="67099" tIns="33549" rIns="67099" bIns="33549" anchor="ctr"/>
          <a:lstStyle/>
          <a:p>
            <a:pPr algn="ctr">
              <a:defRPr/>
            </a:pPr>
            <a:r>
              <a:rPr lang="zh-CN" altLang="en-US" sz="1500" kern="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添加小标题</a:t>
            </a:r>
          </a:p>
        </p:txBody>
      </p:sp>
      <p:sp>
        <p:nvSpPr>
          <p:cNvPr id="19" name="Oval 38"/>
          <p:cNvSpPr>
            <a:spLocks noChangeArrowheads="1"/>
          </p:cNvSpPr>
          <p:nvPr/>
        </p:nvSpPr>
        <p:spPr bwMode="auto">
          <a:xfrm>
            <a:off x="2367927" y="2248371"/>
            <a:ext cx="1030982" cy="1018620"/>
          </a:xfrm>
          <a:prstGeom prst="ellipse">
            <a:avLst/>
          </a:prstGeom>
          <a:solidFill>
            <a:schemeClr val="accent3"/>
          </a:solidFill>
          <a:ln w="19050">
            <a:noFill/>
            <a:round/>
          </a:ln>
        </p:spPr>
        <p:txBody>
          <a:bodyPr wrap="none" lIns="67099" tIns="33549" rIns="67099" bIns="33549" anchor="ctr"/>
          <a:lstStyle/>
          <a:p>
            <a:pPr algn="ctr">
              <a:defRPr/>
            </a:pPr>
            <a:r>
              <a:rPr lang="zh-CN" altLang="en-US" sz="1500" kern="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添加小标题</a:t>
            </a:r>
          </a:p>
        </p:txBody>
      </p:sp>
      <p:sp>
        <p:nvSpPr>
          <p:cNvPr id="20" name="矩形 19"/>
          <p:cNvSpPr/>
          <p:nvPr/>
        </p:nvSpPr>
        <p:spPr>
          <a:xfrm>
            <a:off x="3464791" y="2601784"/>
            <a:ext cx="2663135" cy="311794"/>
          </a:xfrm>
          <a:prstGeom prst="rect">
            <a:avLst/>
          </a:prstGeom>
        </p:spPr>
        <p:txBody>
          <a:bodyPr wrap="square" lIns="67099" tIns="33549" rIns="67099" bIns="33549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华文黑体" pitchFamily="2" charset="-122"/>
                <a:sym typeface="Arial" panose="020B0604020202020204" pitchFamily="34" charset="0"/>
              </a:rPr>
              <a:t>点击添加文本点击添加文本点击添加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Oval 38"/>
          <p:cNvSpPr>
            <a:spLocks noChangeArrowheads="1"/>
          </p:cNvSpPr>
          <p:nvPr/>
        </p:nvSpPr>
        <p:spPr bwMode="auto">
          <a:xfrm>
            <a:off x="6382059" y="2248371"/>
            <a:ext cx="1030982" cy="1018620"/>
          </a:xfrm>
          <a:prstGeom prst="ellipse">
            <a:avLst/>
          </a:prstGeom>
          <a:solidFill>
            <a:schemeClr val="accent4"/>
          </a:solidFill>
          <a:ln w="19050">
            <a:noFill/>
            <a:round/>
          </a:ln>
        </p:spPr>
        <p:txBody>
          <a:bodyPr wrap="none" lIns="67099" tIns="33549" rIns="67099" bIns="33549" anchor="ctr"/>
          <a:lstStyle/>
          <a:p>
            <a:pPr algn="ctr">
              <a:defRPr/>
            </a:pPr>
            <a:r>
              <a:rPr lang="zh-CN" altLang="en-US" sz="1500" kern="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添加小标题</a:t>
            </a:r>
          </a:p>
        </p:txBody>
      </p:sp>
      <p:sp>
        <p:nvSpPr>
          <p:cNvPr id="22" name="Oval 38"/>
          <p:cNvSpPr>
            <a:spLocks noChangeArrowheads="1"/>
          </p:cNvSpPr>
          <p:nvPr/>
        </p:nvSpPr>
        <p:spPr bwMode="auto">
          <a:xfrm>
            <a:off x="6382059" y="3639159"/>
            <a:ext cx="1030982" cy="1018620"/>
          </a:xfrm>
          <a:prstGeom prst="ellipse">
            <a:avLst/>
          </a:prstGeom>
          <a:solidFill>
            <a:schemeClr val="accent5"/>
          </a:solidFill>
          <a:ln w="19050">
            <a:noFill/>
            <a:round/>
          </a:ln>
        </p:spPr>
        <p:txBody>
          <a:bodyPr wrap="none" lIns="67099" tIns="33549" rIns="67099" bIns="33549" anchor="ctr"/>
          <a:lstStyle/>
          <a:p>
            <a:pPr algn="ctr">
              <a:defRPr/>
            </a:pPr>
            <a:r>
              <a:rPr lang="zh-CN" altLang="en-US" sz="1500" kern="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添加小标题</a:t>
            </a:r>
          </a:p>
        </p:txBody>
      </p:sp>
      <p:sp>
        <p:nvSpPr>
          <p:cNvPr id="23" name="矩形 22"/>
          <p:cNvSpPr/>
          <p:nvPr/>
        </p:nvSpPr>
        <p:spPr>
          <a:xfrm>
            <a:off x="907104" y="3934899"/>
            <a:ext cx="5170644" cy="311794"/>
          </a:xfrm>
          <a:prstGeom prst="rect">
            <a:avLst/>
          </a:prstGeom>
        </p:spPr>
        <p:txBody>
          <a:bodyPr wrap="square" lIns="67099" tIns="33549" rIns="67099" bIns="33549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华文黑体" pitchFamily="2" charset="-122"/>
                <a:sym typeface="Arial" panose="020B0604020202020204" pitchFamily="34" charset="0"/>
              </a:rPr>
              <a:t>点击输入简要文字内容，概括精炼言简意赅的说明分项内容。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34190" y="0"/>
            <a:ext cx="9144000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2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5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7" presetID="2" presetClass="entr" presetSubtype="1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9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0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2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4" dur="1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36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animScale>
                                          <p:cBhvr>
                                            <p:cTn id="26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</p:cBhvr>
                                          <p:to x="80000" y="100000"/>
                                        </p:animScale>
                                        <p:anim by="(#ppt_w*0.10)" calcmode="lin" valueType="num">
                                          <p:cBhvr>
                                            <p:cTn id="27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by="(-#ppt_w*0.10)" calcmode="lin" valueType="num">
                                          <p:cBhvr>
                                            <p:cTn id="28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-480000">
                                          <p:cBhvr>
                                            <p:cTn id="29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2049"/>
                                </p:stCondLst>
                                <p:childTnLst>
                                  <p:par>
                                    <p:cTn id="31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3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6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2549"/>
                                </p:stCondLst>
                                <p:childTnLst>
                                  <p:par>
                                    <p:cTn id="38" presetID="2" presetClass="entr" presetSubtype="1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0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1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3049"/>
                                </p:stCondLst>
                                <p:childTnLst>
                                  <p:par>
                                    <p:cTn id="43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5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8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3549"/>
                                </p:stCondLst>
                                <p:childTnLst>
                                  <p:par>
                                    <p:cTn id="50" presetID="2" presetClass="entr" presetSubtype="1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52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53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4049"/>
                                </p:stCondLst>
                                <p:childTnLst>
                                  <p:par>
                                    <p:cTn id="5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7" dur="1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8" presetID="36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animScale>
                                          <p:cBhvr>
                                            <p:cTn id="59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</p:cBhvr>
                                          <p:to x="80000" y="100000"/>
                                        </p:animScale>
                                        <p:anim by="(#ppt_w*0.10)" calcmode="lin" valueType="num">
                                          <p:cBhvr>
                                            <p:cTn id="60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by="(-#ppt_w*0.10)" calcmode="lin" valueType="num">
                                          <p:cBhvr>
                                            <p:cTn id="61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-480000">
                                          <p:cBhvr>
                                            <p:cTn id="62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3" fill="hold">
                                <p:stCondLst>
                                  <p:cond delay="4599"/>
                                </p:stCondLst>
                                <p:childTnLst>
                                  <p:par>
                                    <p:cTn id="64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66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7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69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0" fill="hold">
                                <p:stCondLst>
                                  <p:cond delay="5099"/>
                                </p:stCondLst>
                                <p:childTnLst>
                                  <p:par>
                                    <p:cTn id="71" presetID="2" presetClass="entr" presetSubtype="1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3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74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5" fill="hold">
                                <p:stCondLst>
                                  <p:cond delay="5599"/>
                                </p:stCondLst>
                                <p:childTnLst>
                                  <p:par>
                                    <p:cTn id="76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78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9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81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2" fill="hold">
                                <p:stCondLst>
                                  <p:cond delay="6099"/>
                                </p:stCondLst>
                                <p:childTnLst>
                                  <p:par>
                                    <p:cTn id="83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5" dur="1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6" presetID="36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animScale>
                                          <p:cBhvr>
                                            <p:cTn id="87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</p:cBhvr>
                                          <p:to x="80000" y="100000"/>
                                        </p:animScale>
                                        <p:anim by="(#ppt_w*0.10)" calcmode="lin" valueType="num">
                                          <p:cBhvr>
                                            <p:cTn id="88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by="(-#ppt_w*0.10)" calcmode="lin" valueType="num">
                                          <p:cBhvr>
                                            <p:cTn id="89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-480000">
                                          <p:cBhvr>
                                            <p:cTn id="90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 animBg="1"/>
          <p:bldP spid="7" grpId="0" animBg="1"/>
          <p:bldP spid="8" grpId="0" animBg="1"/>
          <p:bldP spid="9" grpId="0" animBg="1"/>
          <p:bldP spid="10" grpId="0" animBg="1"/>
          <p:bldP spid="11" grpId="0" animBg="1"/>
          <p:bldP spid="12" grpId="0" animBg="1"/>
          <p:bldP spid="13" grpId="0" animBg="1"/>
          <p:bldP spid="14" grpId="0" animBg="1"/>
          <p:bldP spid="15" grpId="0" animBg="1"/>
          <p:bldP spid="16" grpId="0" animBg="1"/>
          <p:bldP spid="17" grpId="0"/>
          <p:bldP spid="17" grpId="1"/>
          <p:bldP spid="18" grpId="0" animBg="1"/>
          <p:bldP spid="19" grpId="0" animBg="1"/>
          <p:bldP spid="20" grpId="0"/>
          <p:bldP spid="20" grpId="1"/>
          <p:bldP spid="21" grpId="0" animBg="1"/>
          <p:bldP spid="22" grpId="0" animBg="1"/>
          <p:bldP spid="23" grpId="0"/>
          <p:bldP spid="23" grpId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2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5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7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2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4" dur="1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36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animScale>
                                          <p:cBhvr>
                                            <p:cTn id="26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</p:cBhvr>
                                          <p:to x="80000" y="100000"/>
                                        </p:animScale>
                                        <p:anim by="(#ppt_w*0.10)" calcmode="lin" valueType="num">
                                          <p:cBhvr>
                                            <p:cTn id="27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by="(-#ppt_w*0.10)" calcmode="lin" valueType="num">
                                          <p:cBhvr>
                                            <p:cTn id="28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-480000">
                                          <p:cBhvr>
                                            <p:cTn id="29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2049"/>
                                </p:stCondLst>
                                <p:childTnLst>
                                  <p:par>
                                    <p:cTn id="31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3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6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2549"/>
                                </p:stCondLst>
                                <p:childTnLst>
                                  <p:par>
                                    <p:cTn id="38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3049"/>
                                </p:stCondLst>
                                <p:childTnLst>
                                  <p:par>
                                    <p:cTn id="43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5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8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3549"/>
                                </p:stCondLst>
                                <p:childTnLst>
                                  <p:par>
                                    <p:cTn id="50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2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3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4049"/>
                                </p:stCondLst>
                                <p:childTnLst>
                                  <p:par>
                                    <p:cTn id="5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7" dur="1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8" presetID="36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animScale>
                                          <p:cBhvr>
                                            <p:cTn id="59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</p:cBhvr>
                                          <p:to x="80000" y="100000"/>
                                        </p:animScale>
                                        <p:anim by="(#ppt_w*0.10)" calcmode="lin" valueType="num">
                                          <p:cBhvr>
                                            <p:cTn id="60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by="(-#ppt_w*0.10)" calcmode="lin" valueType="num">
                                          <p:cBhvr>
                                            <p:cTn id="61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-480000">
                                          <p:cBhvr>
                                            <p:cTn id="62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3" fill="hold">
                                <p:stCondLst>
                                  <p:cond delay="4599"/>
                                </p:stCondLst>
                                <p:childTnLst>
                                  <p:par>
                                    <p:cTn id="64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66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7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69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0" fill="hold">
                                <p:stCondLst>
                                  <p:cond delay="5099"/>
                                </p:stCondLst>
                                <p:childTnLst>
                                  <p:par>
                                    <p:cTn id="71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3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4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5" fill="hold">
                                <p:stCondLst>
                                  <p:cond delay="5599"/>
                                </p:stCondLst>
                                <p:childTnLst>
                                  <p:par>
                                    <p:cTn id="76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78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9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81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2" fill="hold">
                                <p:stCondLst>
                                  <p:cond delay="6099"/>
                                </p:stCondLst>
                                <p:childTnLst>
                                  <p:par>
                                    <p:cTn id="83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5" dur="1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6" presetID="36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animScale>
                                          <p:cBhvr>
                                            <p:cTn id="87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</p:cBhvr>
                                          <p:to x="80000" y="100000"/>
                                        </p:animScale>
                                        <p:anim by="(#ppt_w*0.10)" calcmode="lin" valueType="num">
                                          <p:cBhvr>
                                            <p:cTn id="88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by="(-#ppt_w*0.10)" calcmode="lin" valueType="num">
                                          <p:cBhvr>
                                            <p:cTn id="89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-480000">
                                          <p:cBhvr>
                                            <p:cTn id="90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 animBg="1"/>
          <p:bldP spid="7" grpId="0" animBg="1"/>
          <p:bldP spid="8" grpId="0" animBg="1"/>
          <p:bldP spid="9" grpId="0" animBg="1"/>
          <p:bldP spid="10" grpId="0" animBg="1"/>
          <p:bldP spid="11" grpId="0" animBg="1"/>
          <p:bldP spid="12" grpId="0" animBg="1"/>
          <p:bldP spid="13" grpId="0" animBg="1"/>
          <p:bldP spid="14" grpId="0" animBg="1"/>
          <p:bldP spid="15" grpId="0" animBg="1"/>
          <p:bldP spid="16" grpId="0" animBg="1"/>
          <p:bldP spid="17" grpId="0"/>
          <p:bldP spid="17" grpId="1"/>
          <p:bldP spid="18" grpId="0" animBg="1"/>
          <p:bldP spid="19" grpId="0" animBg="1"/>
          <p:bldP spid="20" grpId="0"/>
          <p:bldP spid="20" grpId="1"/>
          <p:bldP spid="21" grpId="0" animBg="1"/>
          <p:bldP spid="22" grpId="0" animBg="1"/>
          <p:bldP spid="23" grpId="0"/>
          <p:bldP spid="23" grpId="1"/>
        </p:bldLst>
      </p:timing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2"/>
          <p:cNvSpPr txBox="1"/>
          <p:nvPr/>
        </p:nvSpPr>
        <p:spPr>
          <a:xfrm>
            <a:off x="3563888" y="1995686"/>
            <a:ext cx="3356596" cy="92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990" dirty="0">
                <a:solidFill>
                  <a:schemeClr val="accent3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ADD RELATED</a:t>
            </a:r>
          </a:p>
          <a:p>
            <a:r>
              <a:rPr lang="zh-CN" altLang="en-US" sz="3415" dirty="0">
                <a:solidFill>
                  <a:schemeClr val="accent3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添加大标题</a:t>
            </a:r>
            <a:endParaRPr lang="zh-CN" altLang="en-US" sz="3415" dirty="0">
              <a:solidFill>
                <a:schemeClr val="accent3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4" name="TextBox 32"/>
          <p:cNvSpPr txBox="1"/>
          <p:nvPr/>
        </p:nvSpPr>
        <p:spPr>
          <a:xfrm>
            <a:off x="2614910" y="1886268"/>
            <a:ext cx="1370971" cy="1142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825" dirty="0">
                <a:solidFill>
                  <a:schemeClr val="accent3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03</a:t>
            </a:r>
            <a:endParaRPr lang="zh-CN" altLang="en-US" sz="16995" dirty="0">
              <a:solidFill>
                <a:schemeClr val="accent3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5" name="TextBox 32"/>
          <p:cNvSpPr txBox="1"/>
          <p:nvPr/>
        </p:nvSpPr>
        <p:spPr>
          <a:xfrm>
            <a:off x="3563887" y="2951142"/>
            <a:ext cx="2751460" cy="398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990" dirty="0">
                <a:solidFill>
                  <a:schemeClr val="accent3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点击添加相关标题文字</a:t>
            </a:r>
            <a:endParaRPr lang="zh-CN" altLang="en-US" sz="3415" b="1" dirty="0">
              <a:solidFill>
                <a:schemeClr val="accent3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4" grpId="0"/>
      <p:bldP spid="34" grpId="1"/>
      <p:bldP spid="3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2"/>
          <p:cNvSpPr txBox="1">
            <a:spLocks noChangeArrowheads="1"/>
          </p:cNvSpPr>
          <p:nvPr/>
        </p:nvSpPr>
        <p:spPr bwMode="auto">
          <a:xfrm>
            <a:off x="446485" y="223838"/>
            <a:ext cx="3815953" cy="396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  <a:buNone/>
            </a:pPr>
            <a:r>
              <a:rPr lang="zh-CN" altLang="en-US" sz="1800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点击添加小标题</a:t>
            </a:r>
            <a:endParaRPr lang="en-US" altLang="zh-CN" sz="1800" b="1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" name="任意多边形 4"/>
          <p:cNvSpPr/>
          <p:nvPr/>
        </p:nvSpPr>
        <p:spPr>
          <a:xfrm rot="2734777" flipH="1">
            <a:off x="-263128" y="132160"/>
            <a:ext cx="573881" cy="621507"/>
          </a:xfrm>
          <a:custGeom>
            <a:avLst/>
            <a:gdLst>
              <a:gd name="connsiteX0" fmla="*/ 4825039 w 4825039"/>
              <a:gd name="connsiteY0" fmla="*/ 498765 h 5227156"/>
              <a:gd name="connsiteX1" fmla="*/ 0 w 4825039"/>
              <a:gd name="connsiteY1" fmla="*/ 5227156 h 5227156"/>
              <a:gd name="connsiteX2" fmla="*/ 0 w 4825039"/>
              <a:gd name="connsiteY2" fmla="*/ 0 h 5227156"/>
              <a:gd name="connsiteX3" fmla="*/ 4336264 w 4825039"/>
              <a:gd name="connsiteY3" fmla="*/ 0 h 5227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25039" h="5227156">
                <a:moveTo>
                  <a:pt x="4825039" y="498765"/>
                </a:moveTo>
                <a:lnTo>
                  <a:pt x="0" y="5227156"/>
                </a:lnTo>
                <a:lnTo>
                  <a:pt x="0" y="0"/>
                </a:lnTo>
                <a:lnTo>
                  <a:pt x="433626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35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6" name="Group 87"/>
          <p:cNvGrpSpPr/>
          <p:nvPr/>
        </p:nvGrpSpPr>
        <p:grpSpPr>
          <a:xfrm>
            <a:off x="983577" y="1370675"/>
            <a:ext cx="2035289" cy="2597568"/>
            <a:chOff x="1307468" y="1697288"/>
            <a:chExt cx="2713719" cy="3463424"/>
          </a:xfrm>
        </p:grpSpPr>
        <p:grpSp>
          <p:nvGrpSpPr>
            <p:cNvPr id="7" name="Group 88"/>
            <p:cNvGrpSpPr/>
            <p:nvPr/>
          </p:nvGrpSpPr>
          <p:grpSpPr>
            <a:xfrm>
              <a:off x="1410010" y="1697288"/>
              <a:ext cx="2611177" cy="3463424"/>
              <a:chOff x="1193500" y="1491637"/>
              <a:chExt cx="3761195" cy="3463424"/>
            </a:xfrm>
          </p:grpSpPr>
          <p:grpSp>
            <p:nvGrpSpPr>
              <p:cNvPr id="11" name="Group 92"/>
              <p:cNvGrpSpPr/>
              <p:nvPr/>
            </p:nvGrpSpPr>
            <p:grpSpPr>
              <a:xfrm>
                <a:off x="1193500" y="1491637"/>
                <a:ext cx="3761195" cy="815608"/>
                <a:chOff x="1317257" y="1824875"/>
                <a:chExt cx="3761195" cy="815608"/>
              </a:xfrm>
            </p:grpSpPr>
            <p:sp>
              <p:nvSpPr>
                <p:cNvPr id="18" name="TextBox 99"/>
                <p:cNvSpPr txBox="1"/>
                <p:nvPr/>
              </p:nvSpPr>
              <p:spPr>
                <a:xfrm>
                  <a:off x="1317257" y="2132652"/>
                  <a:ext cx="3761195" cy="50783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>
                  <a:normAutofit fontScale="77500" lnSpcReduction="20000"/>
                </a:bodyPr>
                <a:lstStyle/>
                <a:p>
                  <a:pPr>
                    <a:lnSpc>
                      <a:spcPct val="120000"/>
                    </a:lnSpc>
                  </a:pPr>
                  <a:r>
                    <a:rPr lang="zh-CN" altLang="en-US" sz="1000" dirty="0">
                      <a:latin typeface="Arial" panose="020B0604020202020204" pitchFamily="34" charset="0"/>
                      <a:ea typeface="微软雅黑" panose="020B0503020204020204" pitchFamily="34" charset="-122"/>
                      <a:sym typeface="Arial" panose="020B0604020202020204" pitchFamily="34" charset="0"/>
                    </a:rPr>
                    <a:t>点击输入简要文字内容，概括精炼言简意赅的说明分项内容。</a:t>
                  </a:r>
                  <a:br>
                    <a:rPr lang="zh-CN" altLang="en-US" sz="1000" dirty="0">
                      <a:latin typeface="Arial" panose="020B0604020202020204" pitchFamily="34" charset="0"/>
                      <a:ea typeface="微软雅黑" panose="020B0503020204020204" pitchFamily="34" charset="-122"/>
                      <a:sym typeface="Arial" panose="020B0604020202020204" pitchFamily="34" charset="0"/>
                    </a:rPr>
                  </a:br>
                  <a:endParaRPr lang="zh-CN" altLang="en-US" sz="1000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9" name="Rectangle 100"/>
                <p:cNvSpPr/>
                <p:nvPr/>
              </p:nvSpPr>
              <p:spPr>
                <a:xfrm>
                  <a:off x="1317257" y="1824875"/>
                  <a:ext cx="3761195" cy="307777"/>
                </a:xfrm>
                <a:prstGeom prst="rect">
                  <a:avLst/>
                </a:prstGeom>
              </p:spPr>
              <p:txBody>
                <a:bodyPr wrap="none" lIns="0" tIns="0" rIns="0" bIns="0">
                  <a:normAutofit lnSpcReduction="10000"/>
                </a:bodyPr>
                <a:lstStyle/>
                <a:p>
                  <a:r>
                    <a:rPr lang="zh-CN" altLang="en-US" sz="1600" b="1" dirty="0">
                      <a:solidFill>
                        <a:schemeClr val="accent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sym typeface="Arial" panose="020B0604020202020204" pitchFamily="34" charset="0"/>
                    </a:rPr>
                    <a:t>添加标题</a:t>
                  </a:r>
                </a:p>
              </p:txBody>
            </p:sp>
          </p:grpSp>
          <p:grpSp>
            <p:nvGrpSpPr>
              <p:cNvPr id="12" name="Group 93"/>
              <p:cNvGrpSpPr/>
              <p:nvPr/>
            </p:nvGrpSpPr>
            <p:grpSpPr>
              <a:xfrm>
                <a:off x="1193500" y="2815545"/>
                <a:ext cx="3761195" cy="815608"/>
                <a:chOff x="1317257" y="1824875"/>
                <a:chExt cx="3761195" cy="815608"/>
              </a:xfrm>
            </p:grpSpPr>
            <p:sp>
              <p:nvSpPr>
                <p:cNvPr id="16" name="TextBox 97"/>
                <p:cNvSpPr txBox="1"/>
                <p:nvPr/>
              </p:nvSpPr>
              <p:spPr>
                <a:xfrm>
                  <a:off x="1317257" y="2132652"/>
                  <a:ext cx="3761195" cy="50783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>
                  <a:normAutofit fontScale="77500" lnSpcReduction="20000"/>
                </a:bodyPr>
                <a:lstStyle/>
                <a:p>
                  <a:pPr>
                    <a:lnSpc>
                      <a:spcPct val="120000"/>
                    </a:lnSpc>
                  </a:pPr>
                  <a:r>
                    <a:rPr lang="zh-CN" altLang="en-US" sz="1000" dirty="0">
                      <a:latin typeface="Arial" panose="020B0604020202020204" pitchFamily="34" charset="0"/>
                      <a:ea typeface="微软雅黑" panose="020B0503020204020204" pitchFamily="34" charset="-122"/>
                      <a:sym typeface="Arial" panose="020B0604020202020204" pitchFamily="34" charset="0"/>
                    </a:rPr>
                    <a:t>点击输入简要文字内容，概括精炼言简意赅的说明分项内容。</a:t>
                  </a:r>
                  <a:br>
                    <a:rPr lang="zh-CN" altLang="en-US" sz="1000" dirty="0">
                      <a:latin typeface="Arial" panose="020B0604020202020204" pitchFamily="34" charset="0"/>
                      <a:ea typeface="微软雅黑" panose="020B0503020204020204" pitchFamily="34" charset="-122"/>
                      <a:sym typeface="Arial" panose="020B0604020202020204" pitchFamily="34" charset="0"/>
                    </a:rPr>
                  </a:br>
                  <a:endParaRPr lang="zh-CN" altLang="en-US" sz="1000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7" name="Rectangle 98"/>
                <p:cNvSpPr/>
                <p:nvPr/>
              </p:nvSpPr>
              <p:spPr>
                <a:xfrm>
                  <a:off x="1317257" y="1824875"/>
                  <a:ext cx="3761195" cy="307777"/>
                </a:xfrm>
                <a:prstGeom prst="rect">
                  <a:avLst/>
                </a:prstGeom>
              </p:spPr>
              <p:txBody>
                <a:bodyPr wrap="none" lIns="0" tIns="0" rIns="0" bIns="0">
                  <a:normAutofit lnSpcReduction="10000"/>
                </a:bodyPr>
                <a:lstStyle/>
                <a:p>
                  <a:r>
                    <a:rPr lang="zh-CN" altLang="en-US" sz="1600" b="1" dirty="0">
                      <a:solidFill>
                        <a:schemeClr val="accent2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sym typeface="Arial" panose="020B0604020202020204" pitchFamily="34" charset="0"/>
                    </a:rPr>
                    <a:t>添加标题</a:t>
                  </a:r>
                </a:p>
              </p:txBody>
            </p:sp>
          </p:grpSp>
          <p:grpSp>
            <p:nvGrpSpPr>
              <p:cNvPr id="13" name="Group 94"/>
              <p:cNvGrpSpPr/>
              <p:nvPr/>
            </p:nvGrpSpPr>
            <p:grpSpPr>
              <a:xfrm>
                <a:off x="1193500" y="4139453"/>
                <a:ext cx="3761195" cy="815608"/>
                <a:chOff x="1317257" y="1824875"/>
                <a:chExt cx="3761195" cy="815608"/>
              </a:xfrm>
            </p:grpSpPr>
            <p:sp>
              <p:nvSpPr>
                <p:cNvPr id="14" name="TextBox 95"/>
                <p:cNvSpPr txBox="1"/>
                <p:nvPr/>
              </p:nvSpPr>
              <p:spPr>
                <a:xfrm>
                  <a:off x="1317257" y="2132652"/>
                  <a:ext cx="3761195" cy="50783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>
                  <a:normAutofit fontScale="77500" lnSpcReduction="20000"/>
                </a:bodyPr>
                <a:lstStyle/>
                <a:p>
                  <a:pPr>
                    <a:lnSpc>
                      <a:spcPct val="120000"/>
                    </a:lnSpc>
                  </a:pPr>
                  <a:r>
                    <a:rPr lang="zh-CN" altLang="en-US" sz="1000" dirty="0">
                      <a:latin typeface="Arial" panose="020B0604020202020204" pitchFamily="34" charset="0"/>
                      <a:ea typeface="微软雅黑" panose="020B0503020204020204" pitchFamily="34" charset="-122"/>
                      <a:sym typeface="Arial" panose="020B0604020202020204" pitchFamily="34" charset="0"/>
                    </a:rPr>
                    <a:t>点击输入简要文字内容，概括精炼言简意赅的说明分项内容。</a:t>
                  </a:r>
                  <a:br>
                    <a:rPr lang="zh-CN" altLang="en-US" sz="1000" dirty="0">
                      <a:latin typeface="Arial" panose="020B0604020202020204" pitchFamily="34" charset="0"/>
                      <a:ea typeface="微软雅黑" panose="020B0503020204020204" pitchFamily="34" charset="-122"/>
                      <a:sym typeface="Arial" panose="020B0604020202020204" pitchFamily="34" charset="0"/>
                    </a:rPr>
                  </a:br>
                  <a:endParaRPr lang="zh-CN" altLang="en-US" sz="1000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5" name="Rectangle 96"/>
                <p:cNvSpPr/>
                <p:nvPr/>
              </p:nvSpPr>
              <p:spPr>
                <a:xfrm>
                  <a:off x="1317257" y="1824875"/>
                  <a:ext cx="3761195" cy="307777"/>
                </a:xfrm>
                <a:prstGeom prst="rect">
                  <a:avLst/>
                </a:prstGeom>
              </p:spPr>
              <p:txBody>
                <a:bodyPr wrap="none" lIns="0" tIns="0" rIns="0" bIns="0">
                  <a:normAutofit lnSpcReduction="10000"/>
                </a:bodyPr>
                <a:lstStyle/>
                <a:p>
                  <a:r>
                    <a:rPr lang="zh-CN" altLang="en-US" sz="1600" b="1" dirty="0">
                      <a:solidFill>
                        <a:schemeClr val="accent5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sym typeface="Arial" panose="020B0604020202020204" pitchFamily="34" charset="0"/>
                    </a:rPr>
                    <a:t>添加标题</a:t>
                  </a:r>
                </a:p>
              </p:txBody>
            </p:sp>
          </p:grpSp>
        </p:grpSp>
        <p:grpSp>
          <p:nvGrpSpPr>
            <p:cNvPr id="8" name="Group 89"/>
            <p:cNvGrpSpPr/>
            <p:nvPr/>
          </p:nvGrpSpPr>
          <p:grpSpPr>
            <a:xfrm>
              <a:off x="1307468" y="2710116"/>
              <a:ext cx="2448272" cy="1338747"/>
              <a:chOff x="1307468" y="2924944"/>
              <a:chExt cx="2448272" cy="1338747"/>
            </a:xfrm>
          </p:grpSpPr>
          <p:cxnSp>
            <p:nvCxnSpPr>
              <p:cNvPr id="9" name="Straight Connector 90"/>
              <p:cNvCxnSpPr/>
              <p:nvPr/>
            </p:nvCxnSpPr>
            <p:spPr>
              <a:xfrm>
                <a:off x="1307468" y="2924944"/>
                <a:ext cx="2448272" cy="0"/>
              </a:xfrm>
              <a:prstGeom prst="line">
                <a:avLst/>
              </a:prstGeom>
              <a:ln>
                <a:solidFill>
                  <a:schemeClr val="tx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1"/>
              <p:cNvCxnSpPr/>
              <p:nvPr/>
            </p:nvCxnSpPr>
            <p:spPr>
              <a:xfrm>
                <a:off x="1307468" y="4263691"/>
                <a:ext cx="2448272" cy="0"/>
              </a:xfrm>
              <a:prstGeom prst="line">
                <a:avLst/>
              </a:prstGeom>
              <a:ln>
                <a:solidFill>
                  <a:schemeClr val="tx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0" name="Group 2"/>
          <p:cNvGrpSpPr/>
          <p:nvPr/>
        </p:nvGrpSpPr>
        <p:grpSpPr>
          <a:xfrm>
            <a:off x="4145810" y="910726"/>
            <a:ext cx="3932696" cy="3304087"/>
            <a:chOff x="5523778" y="1214301"/>
            <a:chExt cx="5243594" cy="4405449"/>
          </a:xfrm>
        </p:grpSpPr>
        <p:sp>
          <p:nvSpPr>
            <p:cNvPr id="21" name="Arc 4"/>
            <p:cNvSpPr/>
            <p:nvPr/>
          </p:nvSpPr>
          <p:spPr>
            <a:xfrm>
              <a:off x="5967407" y="1536396"/>
              <a:ext cx="3785207" cy="3785207"/>
            </a:xfrm>
            <a:prstGeom prst="arc">
              <a:avLst>
                <a:gd name="adj1" fmla="val 2081277"/>
                <a:gd name="adj2" fmla="val 10793851"/>
              </a:avLst>
            </a:prstGeom>
            <a:ln w="2540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endParaRPr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2" name="Arc 5"/>
            <p:cNvSpPr/>
            <p:nvPr/>
          </p:nvSpPr>
          <p:spPr>
            <a:xfrm>
              <a:off x="6258577" y="1827566"/>
              <a:ext cx="3202868" cy="3202867"/>
            </a:xfrm>
            <a:prstGeom prst="arc">
              <a:avLst>
                <a:gd name="adj1" fmla="val 3922323"/>
                <a:gd name="adj2" fmla="val 10793851"/>
              </a:avLst>
            </a:prstGeom>
            <a:ln w="2540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endParaRPr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3" name="Arc 6"/>
            <p:cNvSpPr/>
            <p:nvPr/>
          </p:nvSpPr>
          <p:spPr>
            <a:xfrm>
              <a:off x="6549747" y="2118736"/>
              <a:ext cx="2620528" cy="2620528"/>
            </a:xfrm>
            <a:prstGeom prst="arc">
              <a:avLst>
                <a:gd name="adj1" fmla="val 5634777"/>
                <a:gd name="adj2" fmla="val 10793851"/>
              </a:avLst>
            </a:prstGeom>
            <a:ln w="2540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endParaRPr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4" name="Arc 7"/>
            <p:cNvSpPr/>
            <p:nvPr/>
          </p:nvSpPr>
          <p:spPr>
            <a:xfrm>
              <a:off x="6840916" y="2409905"/>
              <a:ext cx="2038188" cy="2038188"/>
            </a:xfrm>
            <a:prstGeom prst="arc">
              <a:avLst>
                <a:gd name="adj1" fmla="val 7479685"/>
                <a:gd name="adj2" fmla="val 10793851"/>
              </a:avLst>
            </a:prstGeom>
            <a:ln w="2540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endParaRPr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25" name="Group 8"/>
            <p:cNvGrpSpPr/>
            <p:nvPr/>
          </p:nvGrpSpPr>
          <p:grpSpPr>
            <a:xfrm>
              <a:off x="7190690" y="2431939"/>
              <a:ext cx="698807" cy="1495255"/>
              <a:chOff x="7190690" y="2431939"/>
              <a:chExt cx="698807" cy="1495255"/>
            </a:xfrm>
          </p:grpSpPr>
          <p:grpSp>
            <p:nvGrpSpPr>
              <p:cNvPr id="60" name="Group 9"/>
              <p:cNvGrpSpPr/>
              <p:nvPr/>
            </p:nvGrpSpPr>
            <p:grpSpPr>
              <a:xfrm>
                <a:off x="7190690" y="2431939"/>
                <a:ext cx="698807" cy="1495255"/>
                <a:chOff x="6656632" y="2132856"/>
                <a:chExt cx="864000" cy="1848721"/>
              </a:xfrm>
            </p:grpSpPr>
            <p:grpSp>
              <p:nvGrpSpPr>
                <p:cNvPr id="62" name="Group 11"/>
                <p:cNvGrpSpPr/>
                <p:nvPr/>
              </p:nvGrpSpPr>
              <p:grpSpPr>
                <a:xfrm>
                  <a:off x="6656632" y="2132856"/>
                  <a:ext cx="864000" cy="1848721"/>
                  <a:chOff x="6656632" y="2132856"/>
                  <a:chExt cx="864000" cy="1848721"/>
                </a:xfrm>
              </p:grpSpPr>
              <p:sp>
                <p:nvSpPr>
                  <p:cNvPr id="64" name="Oval 13"/>
                  <p:cNvSpPr/>
                  <p:nvPr/>
                </p:nvSpPr>
                <p:spPr>
                  <a:xfrm>
                    <a:off x="6710631" y="3838855"/>
                    <a:ext cx="142722" cy="142722"/>
                  </a:xfrm>
                  <a:prstGeom prst="ellipse">
                    <a:avLst/>
                  </a:prstGeom>
                  <a:noFill/>
                  <a:ln w="38100">
                    <a:solidFill>
                      <a:schemeClr val="accent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/>
                    <a:endParaRPr>
                      <a:latin typeface="Arial" panose="020B0604020202020204" pitchFamily="34" charset="0"/>
                      <a:ea typeface="微软雅黑" panose="020B0503020204020204" pitchFamily="34" charset="-122"/>
                      <a:sym typeface="Arial" panose="020B0604020202020204" pitchFamily="34" charset="0"/>
                    </a:endParaRPr>
                  </a:p>
                </p:txBody>
              </p:sp>
              <p:cxnSp>
                <p:nvCxnSpPr>
                  <p:cNvPr id="65" name="Straight Connector 14"/>
                  <p:cNvCxnSpPr/>
                  <p:nvPr/>
                </p:nvCxnSpPr>
                <p:spPr>
                  <a:xfrm flipV="1">
                    <a:off x="7088957" y="2996953"/>
                    <a:ext cx="0" cy="613027"/>
                  </a:xfrm>
                  <a:prstGeom prst="line">
                    <a:avLst/>
                  </a:prstGeom>
                  <a:noFill/>
                  <a:ln w="38100">
                    <a:solidFill>
                      <a:schemeClr val="accent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sp>
                <p:nvSpPr>
                  <p:cNvPr id="66" name="Arc 15"/>
                  <p:cNvSpPr/>
                  <p:nvPr/>
                </p:nvSpPr>
                <p:spPr>
                  <a:xfrm>
                    <a:off x="6656632" y="2132856"/>
                    <a:ext cx="864000" cy="864000"/>
                  </a:xfrm>
                  <a:prstGeom prst="arc">
                    <a:avLst>
                      <a:gd name="adj1" fmla="val 2657162"/>
                      <a:gd name="adj2" fmla="val 8176062"/>
                    </a:avLst>
                  </a:prstGeom>
                  <a:noFill/>
                  <a:ln w="38100">
                    <a:solidFill>
                      <a:schemeClr val="accent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/>
                    <a:endParaRPr>
                      <a:latin typeface="Arial" panose="020B0604020202020204" pitchFamily="34" charset="0"/>
                      <a:ea typeface="微软雅黑" panose="020B0503020204020204" pitchFamily="34" charset="-122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67" name="Oval 16"/>
                  <p:cNvSpPr/>
                  <p:nvPr/>
                </p:nvSpPr>
                <p:spPr>
                  <a:xfrm>
                    <a:off x="6710632" y="2187164"/>
                    <a:ext cx="756000" cy="756000"/>
                  </a:xfrm>
                  <a:prstGeom prst="ellipse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/>
                    <a:endParaRPr>
                      <a:latin typeface="Arial" panose="020B0604020202020204" pitchFamily="34" charset="0"/>
                      <a:ea typeface="微软雅黑" panose="020B0503020204020204" pitchFamily="34" charset="-122"/>
                      <a:sym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63" name="TextBox 12"/>
                <p:cNvSpPr txBox="1"/>
                <p:nvPr/>
              </p:nvSpPr>
              <p:spPr>
                <a:xfrm>
                  <a:off x="6832346" y="2350573"/>
                  <a:ext cx="525610" cy="418585"/>
                </a:xfrm>
                <a:prstGeom prst="rect">
                  <a:avLst/>
                </a:prstGeom>
                <a:noFill/>
              </p:spPr>
              <p:txBody>
                <a:bodyPr wrap="none">
                  <a:normAutofit fontScale="77500" lnSpcReduction="20000"/>
                </a:bodyPr>
                <a:lstStyle/>
                <a:p>
                  <a:pPr algn="ctr"/>
                  <a:r>
                    <a:rPr lang="id-ID" altLang="zh-CN" sz="1600">
                      <a:solidFill>
                        <a:schemeClr val="bg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sym typeface="Arial" panose="020B0604020202020204" pitchFamily="34" charset="0"/>
                    </a:rPr>
                    <a:t>15</a:t>
                  </a:r>
                </a:p>
              </p:txBody>
            </p:sp>
          </p:grpSp>
          <p:cxnSp>
            <p:nvCxnSpPr>
              <p:cNvPr id="61" name="Straight Connector 10"/>
              <p:cNvCxnSpPr/>
              <p:nvPr/>
            </p:nvCxnSpPr>
            <p:spPr>
              <a:xfrm flipH="1">
                <a:off x="7332895" y="3607160"/>
                <a:ext cx="212955" cy="221503"/>
              </a:xfrm>
              <a:prstGeom prst="line">
                <a:avLst/>
              </a:prstGeom>
              <a:noFill/>
              <a:ln w="3810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grpSp>
          <p:nvGrpSpPr>
            <p:cNvPr id="26" name="Group 21"/>
            <p:cNvGrpSpPr/>
            <p:nvPr/>
          </p:nvGrpSpPr>
          <p:grpSpPr>
            <a:xfrm>
              <a:off x="7878987" y="2431939"/>
              <a:ext cx="736866" cy="2042855"/>
              <a:chOff x="7878987" y="2431939"/>
              <a:chExt cx="736866" cy="2042855"/>
            </a:xfrm>
          </p:grpSpPr>
          <p:sp>
            <p:nvSpPr>
              <p:cNvPr id="54" name="Oval 22"/>
              <p:cNvSpPr/>
              <p:nvPr/>
            </p:nvSpPr>
            <p:spPr>
              <a:xfrm>
                <a:off x="7878987" y="4359360"/>
                <a:ext cx="115434" cy="115434"/>
              </a:xfrm>
              <a:prstGeom prst="ellipse">
                <a:avLst/>
              </a:prstGeom>
              <a:noFill/>
              <a:ln w="3810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cxnSp>
            <p:nvCxnSpPr>
              <p:cNvPr id="55" name="Straight Connector 23"/>
              <p:cNvCxnSpPr/>
              <p:nvPr/>
            </p:nvCxnSpPr>
            <p:spPr>
              <a:xfrm flipV="1">
                <a:off x="8266712" y="3145185"/>
                <a:ext cx="0" cy="942625"/>
              </a:xfrm>
              <a:prstGeom prst="line">
                <a:avLst/>
              </a:prstGeom>
              <a:noFill/>
              <a:ln w="3810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56" name="Arc 24"/>
              <p:cNvSpPr/>
              <p:nvPr/>
            </p:nvSpPr>
            <p:spPr>
              <a:xfrm>
                <a:off x="7917046" y="2431939"/>
                <a:ext cx="698807" cy="698807"/>
              </a:xfrm>
              <a:prstGeom prst="arc">
                <a:avLst>
                  <a:gd name="adj1" fmla="val 2657162"/>
                  <a:gd name="adj2" fmla="val 8176062"/>
                </a:avLst>
              </a:prstGeom>
              <a:noFill/>
              <a:ln w="3810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7" name="Oval 25"/>
              <p:cNvSpPr/>
              <p:nvPr/>
            </p:nvSpPr>
            <p:spPr>
              <a:xfrm>
                <a:off x="7960721" y="2475864"/>
                <a:ext cx="611456" cy="611456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8" name="TextBox 26"/>
              <p:cNvSpPr txBox="1"/>
              <p:nvPr/>
            </p:nvSpPr>
            <p:spPr>
              <a:xfrm>
                <a:off x="8058816" y="2608030"/>
                <a:ext cx="425116" cy="338554"/>
              </a:xfrm>
              <a:prstGeom prst="rect">
                <a:avLst/>
              </a:prstGeom>
              <a:noFill/>
            </p:spPr>
            <p:txBody>
              <a:bodyPr wrap="none">
                <a:normAutofit fontScale="77500" lnSpcReduction="20000"/>
              </a:bodyPr>
              <a:lstStyle/>
              <a:p>
                <a:pPr algn="ctr"/>
                <a:r>
                  <a:rPr lang="id-ID" altLang="zh-CN" sz="160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23</a:t>
                </a:r>
              </a:p>
            </p:txBody>
          </p:sp>
          <p:cxnSp>
            <p:nvCxnSpPr>
              <p:cNvPr id="59" name="Straight Connector 27"/>
              <p:cNvCxnSpPr/>
              <p:nvPr/>
            </p:nvCxnSpPr>
            <p:spPr>
              <a:xfrm flipH="1">
                <a:off x="7988283" y="4076048"/>
                <a:ext cx="283559" cy="294942"/>
              </a:xfrm>
              <a:prstGeom prst="line">
                <a:avLst/>
              </a:prstGeom>
              <a:noFill/>
              <a:ln w="3810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grpSp>
          <p:nvGrpSpPr>
            <p:cNvPr id="27" name="Group 28"/>
            <p:cNvGrpSpPr/>
            <p:nvPr/>
          </p:nvGrpSpPr>
          <p:grpSpPr>
            <a:xfrm>
              <a:off x="8456743" y="2431939"/>
              <a:ext cx="885465" cy="2267880"/>
              <a:chOff x="8456743" y="2431939"/>
              <a:chExt cx="885465" cy="2267880"/>
            </a:xfrm>
          </p:grpSpPr>
          <p:sp>
            <p:nvSpPr>
              <p:cNvPr id="48" name="Arc 29"/>
              <p:cNvSpPr/>
              <p:nvPr/>
            </p:nvSpPr>
            <p:spPr>
              <a:xfrm>
                <a:off x="8643401" y="2431939"/>
                <a:ext cx="698807" cy="698807"/>
              </a:xfrm>
              <a:prstGeom prst="arc">
                <a:avLst>
                  <a:gd name="adj1" fmla="val 2657162"/>
                  <a:gd name="adj2" fmla="val 8176062"/>
                </a:avLst>
              </a:prstGeom>
              <a:noFill/>
              <a:ln w="381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9" name="Oval 30"/>
              <p:cNvSpPr/>
              <p:nvPr/>
            </p:nvSpPr>
            <p:spPr>
              <a:xfrm>
                <a:off x="8687076" y="2475864"/>
                <a:ext cx="611456" cy="611456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0" name="TextBox 31"/>
              <p:cNvSpPr txBox="1"/>
              <p:nvPr/>
            </p:nvSpPr>
            <p:spPr>
              <a:xfrm>
                <a:off x="8785171" y="2608030"/>
                <a:ext cx="425116" cy="338554"/>
              </a:xfrm>
              <a:prstGeom prst="rect">
                <a:avLst/>
              </a:prstGeom>
              <a:noFill/>
            </p:spPr>
            <p:txBody>
              <a:bodyPr wrap="none">
                <a:normAutofit fontScale="77500" lnSpcReduction="20000"/>
              </a:bodyPr>
              <a:lstStyle/>
              <a:p>
                <a:pPr algn="ctr"/>
                <a:r>
                  <a:rPr lang="id-ID" altLang="zh-CN" sz="160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32</a:t>
                </a:r>
              </a:p>
            </p:txBody>
          </p:sp>
          <p:sp>
            <p:nvSpPr>
              <p:cNvPr id="51" name="Oval 32"/>
              <p:cNvSpPr/>
              <p:nvPr/>
            </p:nvSpPr>
            <p:spPr>
              <a:xfrm>
                <a:off x="8456743" y="4584385"/>
                <a:ext cx="115434" cy="115434"/>
              </a:xfrm>
              <a:prstGeom prst="ellipse">
                <a:avLst/>
              </a:prstGeom>
              <a:noFill/>
              <a:ln w="381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cxnSp>
            <p:nvCxnSpPr>
              <p:cNvPr id="52" name="Straight Connector 33"/>
              <p:cNvCxnSpPr/>
              <p:nvPr/>
            </p:nvCxnSpPr>
            <p:spPr>
              <a:xfrm flipH="1">
                <a:off x="8554464" y="4141144"/>
                <a:ext cx="441950" cy="459692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53" name="Straight Connector 34"/>
              <p:cNvCxnSpPr/>
              <p:nvPr/>
            </p:nvCxnSpPr>
            <p:spPr>
              <a:xfrm flipV="1">
                <a:off x="8990612" y="3169806"/>
                <a:ext cx="0" cy="983817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grpSp>
          <p:nvGrpSpPr>
            <p:cNvPr id="28" name="Group 35"/>
            <p:cNvGrpSpPr/>
            <p:nvPr/>
          </p:nvGrpSpPr>
          <p:grpSpPr>
            <a:xfrm>
              <a:off x="9369757" y="2431939"/>
              <a:ext cx="698807" cy="1896428"/>
              <a:chOff x="9369757" y="2431939"/>
              <a:chExt cx="698807" cy="1896428"/>
            </a:xfrm>
          </p:grpSpPr>
          <p:sp>
            <p:nvSpPr>
              <p:cNvPr id="42" name="Oval 36"/>
              <p:cNvSpPr/>
              <p:nvPr/>
            </p:nvSpPr>
            <p:spPr>
              <a:xfrm>
                <a:off x="9428725" y="4212933"/>
                <a:ext cx="115434" cy="115434"/>
              </a:xfrm>
              <a:prstGeom prst="ellipse">
                <a:avLst/>
              </a:prstGeom>
              <a:noFill/>
              <a:ln w="381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cxnSp>
            <p:nvCxnSpPr>
              <p:cNvPr id="43" name="Straight Connector 37"/>
              <p:cNvCxnSpPr/>
              <p:nvPr/>
            </p:nvCxnSpPr>
            <p:spPr>
              <a:xfrm flipV="1">
                <a:off x="9718899" y="3130824"/>
                <a:ext cx="523" cy="582404"/>
              </a:xfrm>
              <a:prstGeom prst="line">
                <a:avLst/>
              </a:prstGeom>
              <a:noFill/>
              <a:ln w="381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44" name="Arc 38"/>
              <p:cNvSpPr/>
              <p:nvPr/>
            </p:nvSpPr>
            <p:spPr>
              <a:xfrm>
                <a:off x="9369757" y="2431939"/>
                <a:ext cx="698807" cy="698808"/>
              </a:xfrm>
              <a:prstGeom prst="arc">
                <a:avLst>
                  <a:gd name="adj1" fmla="val 2657162"/>
                  <a:gd name="adj2" fmla="val 8176062"/>
                </a:avLst>
              </a:prstGeom>
              <a:noFill/>
              <a:ln w="381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5" name="Oval 39"/>
              <p:cNvSpPr/>
              <p:nvPr/>
            </p:nvSpPr>
            <p:spPr>
              <a:xfrm>
                <a:off x="9413432" y="2475864"/>
                <a:ext cx="611456" cy="611457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6" name="TextBox 40"/>
              <p:cNvSpPr txBox="1"/>
              <p:nvPr/>
            </p:nvSpPr>
            <p:spPr>
              <a:xfrm>
                <a:off x="9511527" y="2608030"/>
                <a:ext cx="425116" cy="338554"/>
              </a:xfrm>
              <a:prstGeom prst="rect">
                <a:avLst/>
              </a:prstGeom>
              <a:noFill/>
            </p:spPr>
            <p:txBody>
              <a:bodyPr wrap="none">
                <a:normAutofit fontScale="77500" lnSpcReduction="20000"/>
              </a:bodyPr>
              <a:lstStyle/>
              <a:p>
                <a:pPr algn="ctr"/>
                <a:r>
                  <a:rPr lang="id-ID" altLang="zh-CN" sz="160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45</a:t>
                </a:r>
              </a:p>
            </p:txBody>
          </p:sp>
          <p:cxnSp>
            <p:nvCxnSpPr>
              <p:cNvPr id="47" name="Straight Connector 41"/>
              <p:cNvCxnSpPr/>
              <p:nvPr/>
            </p:nvCxnSpPr>
            <p:spPr>
              <a:xfrm flipH="1">
                <a:off x="9511438" y="3701643"/>
                <a:ext cx="211683" cy="511290"/>
              </a:xfrm>
              <a:prstGeom prst="line">
                <a:avLst/>
              </a:prstGeom>
              <a:noFill/>
              <a:ln w="381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29" name="Arc 44"/>
            <p:cNvSpPr/>
            <p:nvPr/>
          </p:nvSpPr>
          <p:spPr>
            <a:xfrm>
              <a:off x="5669011" y="1214301"/>
              <a:ext cx="4399553" cy="4405449"/>
            </a:xfrm>
            <a:prstGeom prst="arc">
              <a:avLst>
                <a:gd name="adj1" fmla="val 1354082"/>
                <a:gd name="adj2" fmla="val 10758414"/>
              </a:avLst>
            </a:prstGeom>
            <a:ln w="2540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endParaRPr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30" name="Group 46"/>
            <p:cNvGrpSpPr/>
            <p:nvPr/>
          </p:nvGrpSpPr>
          <p:grpSpPr>
            <a:xfrm>
              <a:off x="10068565" y="2431939"/>
              <a:ext cx="698807" cy="1692992"/>
              <a:chOff x="10068565" y="2431939"/>
              <a:chExt cx="698807" cy="1692992"/>
            </a:xfrm>
          </p:grpSpPr>
          <p:sp>
            <p:nvSpPr>
              <p:cNvPr id="36" name="Oval 47"/>
              <p:cNvSpPr/>
              <p:nvPr/>
            </p:nvSpPr>
            <p:spPr>
              <a:xfrm>
                <a:off x="10089267" y="4009497"/>
                <a:ext cx="115434" cy="115434"/>
              </a:xfrm>
              <a:prstGeom prst="ellipse">
                <a:avLst/>
              </a:prstGeom>
              <a:noFill/>
              <a:ln w="3810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cxnSp>
            <p:nvCxnSpPr>
              <p:cNvPr id="37" name="Straight Connector 48"/>
              <p:cNvCxnSpPr/>
              <p:nvPr/>
            </p:nvCxnSpPr>
            <p:spPr>
              <a:xfrm flipV="1">
                <a:off x="10417707" y="3130824"/>
                <a:ext cx="523" cy="582404"/>
              </a:xfrm>
              <a:prstGeom prst="line">
                <a:avLst/>
              </a:prstGeom>
              <a:noFill/>
              <a:ln w="3810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38" name="Arc 49"/>
              <p:cNvSpPr/>
              <p:nvPr/>
            </p:nvSpPr>
            <p:spPr>
              <a:xfrm>
                <a:off x="10068565" y="2431939"/>
                <a:ext cx="698807" cy="698808"/>
              </a:xfrm>
              <a:prstGeom prst="arc">
                <a:avLst>
                  <a:gd name="adj1" fmla="val 2657162"/>
                  <a:gd name="adj2" fmla="val 8176062"/>
                </a:avLst>
              </a:prstGeom>
              <a:noFill/>
              <a:ln w="3810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9" name="Oval 50"/>
              <p:cNvSpPr/>
              <p:nvPr/>
            </p:nvSpPr>
            <p:spPr>
              <a:xfrm>
                <a:off x="10112240" y="2475864"/>
                <a:ext cx="611456" cy="611457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0" name="TextBox 51"/>
              <p:cNvSpPr txBox="1"/>
              <p:nvPr/>
            </p:nvSpPr>
            <p:spPr>
              <a:xfrm>
                <a:off x="10210335" y="2608030"/>
                <a:ext cx="425116" cy="338554"/>
              </a:xfrm>
              <a:prstGeom prst="rect">
                <a:avLst/>
              </a:prstGeom>
              <a:noFill/>
            </p:spPr>
            <p:txBody>
              <a:bodyPr wrap="none">
                <a:normAutofit fontScale="77500" lnSpcReduction="20000"/>
              </a:bodyPr>
              <a:lstStyle/>
              <a:p>
                <a:pPr algn="ctr"/>
                <a:r>
                  <a:rPr lang="id-ID" altLang="zh-CN" sz="160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55</a:t>
                </a:r>
              </a:p>
            </p:txBody>
          </p:sp>
          <p:cxnSp>
            <p:nvCxnSpPr>
              <p:cNvPr id="41" name="Straight Connector 52"/>
              <p:cNvCxnSpPr/>
              <p:nvPr/>
            </p:nvCxnSpPr>
            <p:spPr>
              <a:xfrm flipH="1">
                <a:off x="10177860" y="3701643"/>
                <a:ext cx="244070" cy="313362"/>
              </a:xfrm>
              <a:prstGeom prst="line">
                <a:avLst/>
              </a:prstGeom>
              <a:noFill/>
              <a:ln w="3810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31" name="TextBox 17"/>
            <p:cNvSpPr txBox="1"/>
            <p:nvPr/>
          </p:nvSpPr>
          <p:spPr>
            <a:xfrm rot="16200000">
              <a:off x="5324188" y="2702319"/>
              <a:ext cx="1224463" cy="193697"/>
            </a:xfrm>
            <a:prstGeom prst="rect">
              <a:avLst/>
            </a:prstGeom>
          </p:spPr>
          <p:txBody>
            <a:bodyPr vert="horz" wrap="none" lIns="91440" tIns="45720" rIns="91440" bIns="45720">
              <a:normAutofit fontScale="25000" lnSpcReduction="20000"/>
            </a:bodyPr>
            <a:lstStyle/>
            <a:p>
              <a:pPr marL="0" indent="0">
                <a:spcBef>
                  <a:spcPct val="0"/>
                </a:spcBef>
                <a:buNone/>
              </a:pPr>
              <a:r>
                <a:rPr lang="zh-CN" altLang="en-US" sz="1400" dirty="0">
                  <a:solidFill>
                    <a:schemeClr val="accent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添加标题</a:t>
              </a:r>
            </a:p>
          </p:txBody>
        </p:sp>
        <p:sp>
          <p:nvSpPr>
            <p:cNvPr id="32" name="TextBox 18"/>
            <p:cNvSpPr txBox="1"/>
            <p:nvPr/>
          </p:nvSpPr>
          <p:spPr>
            <a:xfrm rot="16200000">
              <a:off x="5621723" y="2702319"/>
              <a:ext cx="1224463" cy="193697"/>
            </a:xfrm>
            <a:prstGeom prst="rect">
              <a:avLst/>
            </a:prstGeom>
          </p:spPr>
          <p:txBody>
            <a:bodyPr vert="horz" wrap="none" lIns="91440" tIns="45720" rIns="91440" bIns="45720">
              <a:normAutofit fontScale="25000" lnSpcReduction="20000"/>
            </a:bodyPr>
            <a:lstStyle/>
            <a:p>
              <a:pPr marL="0" indent="0">
                <a:spcBef>
                  <a:spcPct val="0"/>
                </a:spcBef>
                <a:buNone/>
              </a:pPr>
              <a:r>
                <a:rPr lang="zh-CN" altLang="en-US" sz="1400" dirty="0">
                  <a:solidFill>
                    <a:schemeClr val="accent2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添加标题</a:t>
              </a:r>
            </a:p>
          </p:txBody>
        </p:sp>
        <p:sp>
          <p:nvSpPr>
            <p:cNvPr id="33" name="TextBox 19"/>
            <p:cNvSpPr txBox="1"/>
            <p:nvPr/>
          </p:nvSpPr>
          <p:spPr>
            <a:xfrm rot="16200000">
              <a:off x="5912344" y="2702319"/>
              <a:ext cx="1224463" cy="193697"/>
            </a:xfrm>
            <a:prstGeom prst="rect">
              <a:avLst/>
            </a:prstGeom>
          </p:spPr>
          <p:txBody>
            <a:bodyPr vert="horz" wrap="none" lIns="91440" tIns="45720" rIns="91440" bIns="45720">
              <a:normAutofit fontScale="25000" lnSpcReduction="20000"/>
            </a:bodyPr>
            <a:lstStyle/>
            <a:p>
              <a:pPr marL="0" indent="0">
                <a:spcBef>
                  <a:spcPct val="0"/>
                </a:spcBef>
                <a:buNone/>
              </a:pPr>
              <a:r>
                <a:rPr lang="zh-CN" altLang="en-US" sz="1400" dirty="0">
                  <a:solidFill>
                    <a:schemeClr val="accent3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添加标题</a:t>
              </a:r>
            </a:p>
          </p:txBody>
        </p:sp>
        <p:sp>
          <p:nvSpPr>
            <p:cNvPr id="34" name="TextBox 20"/>
            <p:cNvSpPr txBox="1"/>
            <p:nvPr/>
          </p:nvSpPr>
          <p:spPr>
            <a:xfrm rot="16200000">
              <a:off x="6188768" y="2702319"/>
              <a:ext cx="1224463" cy="193697"/>
            </a:xfrm>
            <a:prstGeom prst="rect">
              <a:avLst/>
            </a:prstGeom>
          </p:spPr>
          <p:txBody>
            <a:bodyPr vert="horz" wrap="none" lIns="91440" tIns="45720" rIns="91440" bIns="45720">
              <a:normAutofit fontScale="25000" lnSpcReduction="20000"/>
            </a:bodyPr>
            <a:lstStyle/>
            <a:p>
              <a:pPr marL="0" indent="0">
                <a:spcBef>
                  <a:spcPct val="0"/>
                </a:spcBef>
                <a:buNone/>
              </a:pPr>
              <a:r>
                <a:rPr lang="zh-CN" altLang="en-US" sz="1400" dirty="0">
                  <a:solidFill>
                    <a:schemeClr val="accent4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添加标题</a:t>
              </a:r>
            </a:p>
          </p:txBody>
        </p:sp>
        <p:sp>
          <p:nvSpPr>
            <p:cNvPr id="35" name="TextBox 45"/>
            <p:cNvSpPr txBox="1"/>
            <p:nvPr/>
          </p:nvSpPr>
          <p:spPr>
            <a:xfrm rot="16200000">
              <a:off x="5008395" y="2702319"/>
              <a:ext cx="1224463" cy="193697"/>
            </a:xfrm>
            <a:prstGeom prst="rect">
              <a:avLst/>
            </a:prstGeom>
          </p:spPr>
          <p:txBody>
            <a:bodyPr vert="horz" wrap="none" lIns="91440" tIns="45720" rIns="91440" bIns="45720">
              <a:normAutofit fontScale="25000" lnSpcReduction="20000"/>
            </a:bodyPr>
            <a:lstStyle/>
            <a:p>
              <a:pPr marL="0" indent="0">
                <a:spcBef>
                  <a:spcPct val="0"/>
                </a:spcBef>
                <a:buNone/>
              </a:pPr>
              <a:r>
                <a:rPr lang="zh-CN" altLang="en-US" sz="1400" dirty="0">
                  <a:solidFill>
                    <a:schemeClr val="accent5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添加标题</a:t>
              </a:r>
            </a:p>
          </p:txBody>
        </p:sp>
      </p:grpSp>
      <p:sp>
        <p:nvSpPr>
          <p:cNvPr id="68" name="矩形 67"/>
          <p:cNvSpPr/>
          <p:nvPr/>
        </p:nvSpPr>
        <p:spPr>
          <a:xfrm>
            <a:off x="2976" y="0"/>
            <a:ext cx="9144000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2"/>
          <p:cNvSpPr txBox="1">
            <a:spLocks noChangeArrowheads="1"/>
          </p:cNvSpPr>
          <p:nvPr/>
        </p:nvSpPr>
        <p:spPr bwMode="auto">
          <a:xfrm>
            <a:off x="446485" y="223838"/>
            <a:ext cx="3815953" cy="396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  <a:buNone/>
            </a:pPr>
            <a:r>
              <a:rPr lang="zh-CN" altLang="en-US" sz="1800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点击添加小标题</a:t>
            </a:r>
            <a:endParaRPr lang="en-US" altLang="zh-CN" sz="1800" b="1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" name="任意多边形 4"/>
          <p:cNvSpPr/>
          <p:nvPr/>
        </p:nvSpPr>
        <p:spPr>
          <a:xfrm rot="2734777" flipH="1">
            <a:off x="-263128" y="132160"/>
            <a:ext cx="573881" cy="621507"/>
          </a:xfrm>
          <a:custGeom>
            <a:avLst/>
            <a:gdLst>
              <a:gd name="connsiteX0" fmla="*/ 4825039 w 4825039"/>
              <a:gd name="connsiteY0" fmla="*/ 498765 h 5227156"/>
              <a:gd name="connsiteX1" fmla="*/ 0 w 4825039"/>
              <a:gd name="connsiteY1" fmla="*/ 5227156 h 5227156"/>
              <a:gd name="connsiteX2" fmla="*/ 0 w 4825039"/>
              <a:gd name="connsiteY2" fmla="*/ 0 h 5227156"/>
              <a:gd name="connsiteX3" fmla="*/ 4336264 w 4825039"/>
              <a:gd name="connsiteY3" fmla="*/ 0 h 5227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25039" h="5227156">
                <a:moveTo>
                  <a:pt x="4825039" y="498765"/>
                </a:moveTo>
                <a:lnTo>
                  <a:pt x="0" y="5227156"/>
                </a:lnTo>
                <a:lnTo>
                  <a:pt x="0" y="0"/>
                </a:lnTo>
                <a:lnTo>
                  <a:pt x="433626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35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" name="任意多边形: 形状 3"/>
          <p:cNvSpPr/>
          <p:nvPr/>
        </p:nvSpPr>
        <p:spPr>
          <a:xfrm>
            <a:off x="3856177" y="3783271"/>
            <a:ext cx="855154" cy="427532"/>
          </a:xfrm>
          <a:custGeom>
            <a:avLst/>
            <a:gdLst>
              <a:gd name="connsiteX0" fmla="*/ 0 w 1140205"/>
              <a:gd name="connsiteY0" fmla="*/ 0 h 570043"/>
              <a:gd name="connsiteX1" fmla="*/ 1140205 w 1140205"/>
              <a:gd name="connsiteY1" fmla="*/ 0 h 570043"/>
              <a:gd name="connsiteX2" fmla="*/ 1140205 w 1140205"/>
              <a:gd name="connsiteY2" fmla="*/ 570043 h 570043"/>
              <a:gd name="connsiteX3" fmla="*/ 0 w 1140205"/>
              <a:gd name="connsiteY3" fmla="*/ 570043 h 570043"/>
              <a:gd name="connsiteX4" fmla="*/ 0 w 1140205"/>
              <a:gd name="connsiteY4" fmla="*/ 0 h 570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0205" h="570043">
                <a:moveTo>
                  <a:pt x="0" y="0"/>
                </a:moveTo>
                <a:lnTo>
                  <a:pt x="1140205" y="0"/>
                </a:lnTo>
                <a:lnTo>
                  <a:pt x="1140205" y="570043"/>
                </a:lnTo>
                <a:lnTo>
                  <a:pt x="0" y="570043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algn="ctr"/>
            <a:endParaRPr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1821056" y="1137961"/>
            <a:ext cx="1733561" cy="1688932"/>
            <a:chOff x="906051" y="2039682"/>
            <a:chExt cx="2311414" cy="2251909"/>
          </a:xfrm>
        </p:grpSpPr>
        <p:sp>
          <p:nvSpPr>
            <p:cNvPr id="8" name="文本框 80"/>
            <p:cNvSpPr txBox="1"/>
            <p:nvPr/>
          </p:nvSpPr>
          <p:spPr>
            <a:xfrm>
              <a:off x="1550786" y="2117215"/>
              <a:ext cx="1569660" cy="369332"/>
            </a:xfrm>
            <a:prstGeom prst="rect">
              <a:avLst/>
            </a:prstGeom>
            <a:noFill/>
          </p:spPr>
          <p:txBody>
            <a:bodyPr wrap="none" lIns="0" tIns="0" rIns="0" bIns="0" anchor="b" anchorCtr="0">
              <a:normAutofit/>
            </a:bodyPr>
            <a:lstStyle/>
            <a:p>
              <a:r>
                <a:rPr lang="zh-CN" altLang="en-US" sz="1600" b="1" dirty="0">
                  <a:solidFill>
                    <a:schemeClr val="dk1">
                      <a:lumMod val="10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添加标题</a:t>
              </a:r>
            </a:p>
          </p:txBody>
        </p:sp>
        <p:cxnSp>
          <p:nvCxnSpPr>
            <p:cNvPr id="9" name="直接连接符 8"/>
            <p:cNvCxnSpPr/>
            <p:nvPr/>
          </p:nvCxnSpPr>
          <p:spPr>
            <a:xfrm>
              <a:off x="906051" y="2616905"/>
              <a:ext cx="2311413" cy="0"/>
            </a:xfrm>
            <a:prstGeom prst="line">
              <a:avLst/>
            </a:prstGeom>
            <a:ln w="12700" cap="flat" cmpd="sng" algn="ctr">
              <a:solidFill>
                <a:schemeClr val="dk2">
                  <a:lumMod val="10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任意多边形: 形状 28"/>
            <p:cNvSpPr/>
            <p:nvPr/>
          </p:nvSpPr>
          <p:spPr bwMode="auto">
            <a:xfrm>
              <a:off x="908845" y="2833545"/>
              <a:ext cx="169409" cy="399662"/>
            </a:xfrm>
            <a:custGeom>
              <a:avLst/>
              <a:gdLst>
                <a:gd name="connsiteX0" fmla="*/ 370873 w 1290638"/>
                <a:gd name="connsiteY0" fmla="*/ 598487 h 3044825"/>
                <a:gd name="connsiteX1" fmla="*/ 519222 w 1290638"/>
                <a:gd name="connsiteY1" fmla="*/ 598487 h 3044825"/>
                <a:gd name="connsiteX2" fmla="*/ 548892 w 1290638"/>
                <a:gd name="connsiteY2" fmla="*/ 598487 h 3044825"/>
                <a:gd name="connsiteX3" fmla="*/ 919765 w 1290638"/>
                <a:gd name="connsiteY3" fmla="*/ 598487 h 3044825"/>
                <a:gd name="connsiteX4" fmla="*/ 1290638 w 1290638"/>
                <a:gd name="connsiteY4" fmla="*/ 962526 h 3044825"/>
                <a:gd name="connsiteX5" fmla="*/ 1290638 w 1290638"/>
                <a:gd name="connsiteY5" fmla="*/ 1661479 h 3044825"/>
                <a:gd name="connsiteX6" fmla="*/ 1171959 w 1290638"/>
                <a:gd name="connsiteY6" fmla="*/ 1777972 h 3044825"/>
                <a:gd name="connsiteX7" fmla="*/ 1053279 w 1290638"/>
                <a:gd name="connsiteY7" fmla="*/ 1661479 h 3044825"/>
                <a:gd name="connsiteX8" fmla="*/ 1053279 w 1290638"/>
                <a:gd name="connsiteY8" fmla="*/ 1253756 h 3044825"/>
                <a:gd name="connsiteX9" fmla="*/ 1053279 w 1290638"/>
                <a:gd name="connsiteY9" fmla="*/ 1006210 h 3044825"/>
                <a:gd name="connsiteX10" fmla="*/ 993940 w 1290638"/>
                <a:gd name="connsiteY10" fmla="*/ 1006210 h 3044825"/>
                <a:gd name="connsiteX11" fmla="*/ 993940 w 1290638"/>
                <a:gd name="connsiteY11" fmla="*/ 1268318 h 3044825"/>
                <a:gd name="connsiteX12" fmla="*/ 993940 w 1290638"/>
                <a:gd name="connsiteY12" fmla="*/ 1719725 h 3044825"/>
                <a:gd name="connsiteX13" fmla="*/ 993940 w 1290638"/>
                <a:gd name="connsiteY13" fmla="*/ 1777972 h 3044825"/>
                <a:gd name="connsiteX14" fmla="*/ 993940 w 1290638"/>
                <a:gd name="connsiteY14" fmla="*/ 2884648 h 3044825"/>
                <a:gd name="connsiteX15" fmla="*/ 830756 w 1290638"/>
                <a:gd name="connsiteY15" fmla="*/ 3044825 h 3044825"/>
                <a:gd name="connsiteX16" fmla="*/ 667572 w 1290638"/>
                <a:gd name="connsiteY16" fmla="*/ 2884648 h 3044825"/>
                <a:gd name="connsiteX17" fmla="*/ 667572 w 1290638"/>
                <a:gd name="connsiteY17" fmla="*/ 1777972 h 3044825"/>
                <a:gd name="connsiteX18" fmla="*/ 608232 w 1290638"/>
                <a:gd name="connsiteY18" fmla="*/ 1777972 h 3044825"/>
                <a:gd name="connsiteX19" fmla="*/ 608232 w 1290638"/>
                <a:gd name="connsiteY19" fmla="*/ 2884648 h 3044825"/>
                <a:gd name="connsiteX20" fmla="*/ 459883 w 1290638"/>
                <a:gd name="connsiteY20" fmla="*/ 3044825 h 3044825"/>
                <a:gd name="connsiteX21" fmla="*/ 296698 w 1290638"/>
                <a:gd name="connsiteY21" fmla="*/ 2884648 h 3044825"/>
                <a:gd name="connsiteX22" fmla="*/ 296698 w 1290638"/>
                <a:gd name="connsiteY22" fmla="*/ 1777972 h 3044825"/>
                <a:gd name="connsiteX23" fmla="*/ 296698 w 1290638"/>
                <a:gd name="connsiteY23" fmla="*/ 1719725 h 3044825"/>
                <a:gd name="connsiteX24" fmla="*/ 296698 w 1290638"/>
                <a:gd name="connsiteY24" fmla="*/ 1268318 h 3044825"/>
                <a:gd name="connsiteX25" fmla="*/ 296698 w 1290638"/>
                <a:gd name="connsiteY25" fmla="*/ 1006210 h 3044825"/>
                <a:gd name="connsiteX26" fmla="*/ 237358 w 1290638"/>
                <a:gd name="connsiteY26" fmla="*/ 1006210 h 3044825"/>
                <a:gd name="connsiteX27" fmla="*/ 237358 w 1290638"/>
                <a:gd name="connsiteY27" fmla="*/ 1253756 h 3044825"/>
                <a:gd name="connsiteX28" fmla="*/ 237358 w 1290638"/>
                <a:gd name="connsiteY28" fmla="*/ 1661479 h 3044825"/>
                <a:gd name="connsiteX29" fmla="*/ 118679 w 1290638"/>
                <a:gd name="connsiteY29" fmla="*/ 1777972 h 3044825"/>
                <a:gd name="connsiteX30" fmla="*/ 0 w 1290638"/>
                <a:gd name="connsiteY30" fmla="*/ 1661479 h 3044825"/>
                <a:gd name="connsiteX31" fmla="*/ 0 w 1290638"/>
                <a:gd name="connsiteY31" fmla="*/ 962526 h 3044825"/>
                <a:gd name="connsiteX32" fmla="*/ 370873 w 1290638"/>
                <a:gd name="connsiteY32" fmla="*/ 598487 h 3044825"/>
                <a:gd name="connsiteX33" fmla="*/ 646113 w 1290638"/>
                <a:gd name="connsiteY33" fmla="*/ 0 h 3044825"/>
                <a:gd name="connsiteX34" fmla="*/ 920751 w 1290638"/>
                <a:gd name="connsiteY34" fmla="*/ 269875 h 3044825"/>
                <a:gd name="connsiteX35" fmla="*/ 646113 w 1290638"/>
                <a:gd name="connsiteY35" fmla="*/ 539750 h 3044825"/>
                <a:gd name="connsiteX36" fmla="*/ 371475 w 1290638"/>
                <a:gd name="connsiteY36" fmla="*/ 269875 h 3044825"/>
                <a:gd name="connsiteX37" fmla="*/ 646113 w 1290638"/>
                <a:gd name="connsiteY37" fmla="*/ 0 h 3044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290638" h="3044825">
                  <a:moveTo>
                    <a:pt x="370873" y="598487"/>
                  </a:moveTo>
                  <a:cubicBezTo>
                    <a:pt x="370873" y="598487"/>
                    <a:pt x="370873" y="598487"/>
                    <a:pt x="519222" y="598487"/>
                  </a:cubicBezTo>
                  <a:cubicBezTo>
                    <a:pt x="519222" y="598487"/>
                    <a:pt x="519222" y="598487"/>
                    <a:pt x="548892" y="598487"/>
                  </a:cubicBezTo>
                  <a:cubicBezTo>
                    <a:pt x="548892" y="598487"/>
                    <a:pt x="548892" y="598487"/>
                    <a:pt x="919765" y="598487"/>
                  </a:cubicBezTo>
                  <a:cubicBezTo>
                    <a:pt x="1112619" y="598487"/>
                    <a:pt x="1275803" y="758664"/>
                    <a:pt x="1290638" y="962526"/>
                  </a:cubicBezTo>
                  <a:cubicBezTo>
                    <a:pt x="1290638" y="962526"/>
                    <a:pt x="1290638" y="962526"/>
                    <a:pt x="1290638" y="1661479"/>
                  </a:cubicBezTo>
                  <a:cubicBezTo>
                    <a:pt x="1290638" y="1734287"/>
                    <a:pt x="1231299" y="1777972"/>
                    <a:pt x="1171959" y="1777972"/>
                  </a:cubicBezTo>
                  <a:cubicBezTo>
                    <a:pt x="1097784" y="1777972"/>
                    <a:pt x="1053279" y="1734287"/>
                    <a:pt x="1053279" y="1661479"/>
                  </a:cubicBezTo>
                  <a:cubicBezTo>
                    <a:pt x="1053279" y="1661479"/>
                    <a:pt x="1053279" y="1661479"/>
                    <a:pt x="1053279" y="1253756"/>
                  </a:cubicBezTo>
                  <a:cubicBezTo>
                    <a:pt x="1053279" y="1253756"/>
                    <a:pt x="1053279" y="1253756"/>
                    <a:pt x="1053279" y="1006210"/>
                  </a:cubicBezTo>
                  <a:cubicBezTo>
                    <a:pt x="1053279" y="1006210"/>
                    <a:pt x="1053279" y="1006210"/>
                    <a:pt x="993940" y="1006210"/>
                  </a:cubicBezTo>
                  <a:cubicBezTo>
                    <a:pt x="993940" y="1006210"/>
                    <a:pt x="993940" y="1006210"/>
                    <a:pt x="993940" y="1268318"/>
                  </a:cubicBezTo>
                  <a:cubicBezTo>
                    <a:pt x="993940" y="1268318"/>
                    <a:pt x="993940" y="1268318"/>
                    <a:pt x="993940" y="1719725"/>
                  </a:cubicBezTo>
                  <a:cubicBezTo>
                    <a:pt x="993940" y="1719725"/>
                    <a:pt x="993940" y="1719725"/>
                    <a:pt x="993940" y="1777972"/>
                  </a:cubicBezTo>
                  <a:cubicBezTo>
                    <a:pt x="993940" y="1777972"/>
                    <a:pt x="993940" y="1777972"/>
                    <a:pt x="993940" y="2884648"/>
                  </a:cubicBezTo>
                  <a:cubicBezTo>
                    <a:pt x="993940" y="2972017"/>
                    <a:pt x="919765" y="3044825"/>
                    <a:pt x="830756" y="3044825"/>
                  </a:cubicBezTo>
                  <a:cubicBezTo>
                    <a:pt x="741746" y="3044825"/>
                    <a:pt x="667572" y="2972017"/>
                    <a:pt x="667572" y="2884648"/>
                  </a:cubicBezTo>
                  <a:cubicBezTo>
                    <a:pt x="667572" y="2884648"/>
                    <a:pt x="667572" y="2884648"/>
                    <a:pt x="667572" y="1777972"/>
                  </a:cubicBezTo>
                  <a:cubicBezTo>
                    <a:pt x="667572" y="1777972"/>
                    <a:pt x="667572" y="1777972"/>
                    <a:pt x="608232" y="1777972"/>
                  </a:cubicBezTo>
                  <a:cubicBezTo>
                    <a:pt x="608232" y="1777972"/>
                    <a:pt x="608232" y="1777972"/>
                    <a:pt x="608232" y="2884648"/>
                  </a:cubicBezTo>
                  <a:cubicBezTo>
                    <a:pt x="608232" y="2972017"/>
                    <a:pt x="548892" y="3044825"/>
                    <a:pt x="459883" y="3044825"/>
                  </a:cubicBezTo>
                  <a:cubicBezTo>
                    <a:pt x="370873" y="3044825"/>
                    <a:pt x="296698" y="2972017"/>
                    <a:pt x="296698" y="2884648"/>
                  </a:cubicBezTo>
                  <a:cubicBezTo>
                    <a:pt x="296698" y="2884648"/>
                    <a:pt x="296698" y="2884648"/>
                    <a:pt x="296698" y="1777972"/>
                  </a:cubicBezTo>
                  <a:cubicBezTo>
                    <a:pt x="296698" y="1777972"/>
                    <a:pt x="296698" y="1777972"/>
                    <a:pt x="296698" y="1719725"/>
                  </a:cubicBezTo>
                  <a:cubicBezTo>
                    <a:pt x="296698" y="1719725"/>
                    <a:pt x="296698" y="1719725"/>
                    <a:pt x="296698" y="1268318"/>
                  </a:cubicBezTo>
                  <a:cubicBezTo>
                    <a:pt x="296698" y="1268318"/>
                    <a:pt x="296698" y="1268318"/>
                    <a:pt x="296698" y="1006210"/>
                  </a:cubicBezTo>
                  <a:cubicBezTo>
                    <a:pt x="296698" y="1006210"/>
                    <a:pt x="296698" y="1006210"/>
                    <a:pt x="237358" y="1006210"/>
                  </a:cubicBezTo>
                  <a:cubicBezTo>
                    <a:pt x="237358" y="1006210"/>
                    <a:pt x="237358" y="1006210"/>
                    <a:pt x="237358" y="1253756"/>
                  </a:cubicBezTo>
                  <a:cubicBezTo>
                    <a:pt x="237358" y="1253756"/>
                    <a:pt x="237358" y="1253756"/>
                    <a:pt x="237358" y="1661479"/>
                  </a:cubicBezTo>
                  <a:cubicBezTo>
                    <a:pt x="237358" y="1734287"/>
                    <a:pt x="192854" y="1777972"/>
                    <a:pt x="118679" y="1777972"/>
                  </a:cubicBezTo>
                  <a:cubicBezTo>
                    <a:pt x="59340" y="1777972"/>
                    <a:pt x="0" y="1734287"/>
                    <a:pt x="0" y="1661479"/>
                  </a:cubicBezTo>
                  <a:cubicBezTo>
                    <a:pt x="0" y="1661479"/>
                    <a:pt x="0" y="1661479"/>
                    <a:pt x="0" y="962526"/>
                  </a:cubicBezTo>
                  <a:cubicBezTo>
                    <a:pt x="0" y="758664"/>
                    <a:pt x="178019" y="598487"/>
                    <a:pt x="370873" y="598487"/>
                  </a:cubicBezTo>
                  <a:close/>
                  <a:moveTo>
                    <a:pt x="646113" y="0"/>
                  </a:moveTo>
                  <a:cubicBezTo>
                    <a:pt x="797791" y="0"/>
                    <a:pt x="920751" y="120827"/>
                    <a:pt x="920751" y="269875"/>
                  </a:cubicBezTo>
                  <a:cubicBezTo>
                    <a:pt x="920751" y="418923"/>
                    <a:pt x="797791" y="539750"/>
                    <a:pt x="646113" y="539750"/>
                  </a:cubicBezTo>
                  <a:cubicBezTo>
                    <a:pt x="494435" y="539750"/>
                    <a:pt x="371475" y="418923"/>
                    <a:pt x="371475" y="269875"/>
                  </a:cubicBezTo>
                  <a:cubicBezTo>
                    <a:pt x="371475" y="120827"/>
                    <a:pt x="494435" y="0"/>
                    <a:pt x="646113" y="0"/>
                  </a:cubicBezTo>
                  <a:close/>
                </a:path>
              </a:pathLst>
            </a:custGeom>
            <a:solidFill>
              <a:schemeClr val="accent1">
                <a:lumMod val="10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" name="任意多边形: 形状 29"/>
            <p:cNvSpPr/>
            <p:nvPr/>
          </p:nvSpPr>
          <p:spPr bwMode="auto">
            <a:xfrm>
              <a:off x="906970" y="3588463"/>
              <a:ext cx="171284" cy="399662"/>
            </a:xfrm>
            <a:custGeom>
              <a:avLst/>
              <a:gdLst>
                <a:gd name="connsiteX0" fmla="*/ 585642 w 1431418"/>
                <a:gd name="connsiteY0" fmla="*/ 601663 h 3098801"/>
                <a:gd name="connsiteX1" fmla="*/ 692790 w 1431418"/>
                <a:gd name="connsiteY1" fmla="*/ 601663 h 3098801"/>
                <a:gd name="connsiteX2" fmla="*/ 738710 w 1431418"/>
                <a:gd name="connsiteY2" fmla="*/ 601663 h 3098801"/>
                <a:gd name="connsiteX3" fmla="*/ 845858 w 1431418"/>
                <a:gd name="connsiteY3" fmla="*/ 601663 h 3098801"/>
                <a:gd name="connsiteX4" fmla="*/ 1197916 w 1431418"/>
                <a:gd name="connsiteY4" fmla="*/ 872437 h 3098801"/>
                <a:gd name="connsiteX5" fmla="*/ 1213223 w 1431418"/>
                <a:gd name="connsiteY5" fmla="*/ 872437 h 3098801"/>
                <a:gd name="connsiteX6" fmla="*/ 1427518 w 1431418"/>
                <a:gd name="connsiteY6" fmla="*/ 1549372 h 3098801"/>
                <a:gd name="connsiteX7" fmla="*/ 1350984 w 1431418"/>
                <a:gd name="connsiteY7" fmla="*/ 1699802 h 3098801"/>
                <a:gd name="connsiteX8" fmla="*/ 1213223 w 1431418"/>
                <a:gd name="connsiteY8" fmla="*/ 1624587 h 3098801"/>
                <a:gd name="connsiteX9" fmla="*/ 998927 w 1431418"/>
                <a:gd name="connsiteY9" fmla="*/ 977738 h 3098801"/>
                <a:gd name="connsiteX10" fmla="*/ 953006 w 1431418"/>
                <a:gd name="connsiteY10" fmla="*/ 977738 h 3098801"/>
                <a:gd name="connsiteX11" fmla="*/ 1320370 w 1431418"/>
                <a:gd name="connsiteY11" fmla="*/ 2090920 h 3098801"/>
                <a:gd name="connsiteX12" fmla="*/ 1029540 w 1431418"/>
                <a:gd name="connsiteY12" fmla="*/ 2090920 h 3098801"/>
                <a:gd name="connsiteX13" fmla="*/ 1029540 w 1431418"/>
                <a:gd name="connsiteY13" fmla="*/ 2978457 h 3098801"/>
                <a:gd name="connsiteX14" fmla="*/ 891779 w 1431418"/>
                <a:gd name="connsiteY14" fmla="*/ 3098801 h 3098801"/>
                <a:gd name="connsiteX15" fmla="*/ 769324 w 1431418"/>
                <a:gd name="connsiteY15" fmla="*/ 2978457 h 3098801"/>
                <a:gd name="connsiteX16" fmla="*/ 769324 w 1431418"/>
                <a:gd name="connsiteY16" fmla="*/ 2090920 h 3098801"/>
                <a:gd name="connsiteX17" fmla="*/ 662176 w 1431418"/>
                <a:gd name="connsiteY17" fmla="*/ 2090920 h 3098801"/>
                <a:gd name="connsiteX18" fmla="*/ 662176 w 1431418"/>
                <a:gd name="connsiteY18" fmla="*/ 2978457 h 3098801"/>
                <a:gd name="connsiteX19" fmla="*/ 539722 w 1431418"/>
                <a:gd name="connsiteY19" fmla="*/ 3098801 h 3098801"/>
                <a:gd name="connsiteX20" fmla="*/ 401960 w 1431418"/>
                <a:gd name="connsiteY20" fmla="*/ 2978457 h 3098801"/>
                <a:gd name="connsiteX21" fmla="*/ 401960 w 1431418"/>
                <a:gd name="connsiteY21" fmla="*/ 2090920 h 3098801"/>
                <a:gd name="connsiteX22" fmla="*/ 111130 w 1431418"/>
                <a:gd name="connsiteY22" fmla="*/ 2090920 h 3098801"/>
                <a:gd name="connsiteX23" fmla="*/ 478494 w 1431418"/>
                <a:gd name="connsiteY23" fmla="*/ 977738 h 3098801"/>
                <a:gd name="connsiteX24" fmla="*/ 417267 w 1431418"/>
                <a:gd name="connsiteY24" fmla="*/ 977738 h 3098801"/>
                <a:gd name="connsiteX25" fmla="*/ 202971 w 1431418"/>
                <a:gd name="connsiteY25" fmla="*/ 1624587 h 3098801"/>
                <a:gd name="connsiteX26" fmla="*/ 65209 w 1431418"/>
                <a:gd name="connsiteY26" fmla="*/ 1699802 h 3098801"/>
                <a:gd name="connsiteX27" fmla="*/ 3982 w 1431418"/>
                <a:gd name="connsiteY27" fmla="*/ 1549372 h 3098801"/>
                <a:gd name="connsiteX28" fmla="*/ 218278 w 1431418"/>
                <a:gd name="connsiteY28" fmla="*/ 872437 h 3098801"/>
                <a:gd name="connsiteX29" fmla="*/ 233585 w 1431418"/>
                <a:gd name="connsiteY29" fmla="*/ 872437 h 3098801"/>
                <a:gd name="connsiteX30" fmla="*/ 585642 w 1431418"/>
                <a:gd name="connsiteY30" fmla="*/ 601663 h 3098801"/>
                <a:gd name="connsiteX31" fmla="*/ 715750 w 1431418"/>
                <a:gd name="connsiteY31" fmla="*/ 0 h 3098801"/>
                <a:gd name="connsiteX32" fmla="*/ 998325 w 1431418"/>
                <a:gd name="connsiteY32" fmla="*/ 270669 h 3098801"/>
                <a:gd name="connsiteX33" fmla="*/ 715750 w 1431418"/>
                <a:gd name="connsiteY33" fmla="*/ 541338 h 3098801"/>
                <a:gd name="connsiteX34" fmla="*/ 433175 w 1431418"/>
                <a:gd name="connsiteY34" fmla="*/ 270669 h 3098801"/>
                <a:gd name="connsiteX35" fmla="*/ 715750 w 1431418"/>
                <a:gd name="connsiteY35" fmla="*/ 0 h 3098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431418" h="3098801">
                  <a:moveTo>
                    <a:pt x="585642" y="601663"/>
                  </a:moveTo>
                  <a:cubicBezTo>
                    <a:pt x="646869" y="601663"/>
                    <a:pt x="631563" y="601663"/>
                    <a:pt x="692790" y="601663"/>
                  </a:cubicBezTo>
                  <a:cubicBezTo>
                    <a:pt x="708097" y="601663"/>
                    <a:pt x="723404" y="601663"/>
                    <a:pt x="738710" y="601663"/>
                  </a:cubicBezTo>
                  <a:cubicBezTo>
                    <a:pt x="799938" y="601663"/>
                    <a:pt x="784631" y="601663"/>
                    <a:pt x="845858" y="601663"/>
                  </a:cubicBezTo>
                  <a:cubicBezTo>
                    <a:pt x="922393" y="601663"/>
                    <a:pt x="1106075" y="646792"/>
                    <a:pt x="1197916" y="872437"/>
                  </a:cubicBezTo>
                  <a:cubicBezTo>
                    <a:pt x="1197916" y="872437"/>
                    <a:pt x="1197916" y="872437"/>
                    <a:pt x="1213223" y="872437"/>
                  </a:cubicBezTo>
                  <a:cubicBezTo>
                    <a:pt x="1213223" y="872437"/>
                    <a:pt x="1213223" y="872437"/>
                    <a:pt x="1427518" y="1549372"/>
                  </a:cubicBezTo>
                  <a:cubicBezTo>
                    <a:pt x="1442825" y="1609544"/>
                    <a:pt x="1412212" y="1669716"/>
                    <a:pt x="1350984" y="1699802"/>
                  </a:cubicBezTo>
                  <a:cubicBezTo>
                    <a:pt x="1305064" y="1714845"/>
                    <a:pt x="1243836" y="1684759"/>
                    <a:pt x="1213223" y="1624587"/>
                  </a:cubicBezTo>
                  <a:cubicBezTo>
                    <a:pt x="1213223" y="1624587"/>
                    <a:pt x="1213223" y="1624587"/>
                    <a:pt x="998927" y="977738"/>
                  </a:cubicBezTo>
                  <a:cubicBezTo>
                    <a:pt x="998927" y="977738"/>
                    <a:pt x="998927" y="977738"/>
                    <a:pt x="953006" y="977738"/>
                  </a:cubicBezTo>
                  <a:cubicBezTo>
                    <a:pt x="953006" y="977738"/>
                    <a:pt x="953006" y="977738"/>
                    <a:pt x="1320370" y="2090920"/>
                  </a:cubicBezTo>
                  <a:cubicBezTo>
                    <a:pt x="1320370" y="2090920"/>
                    <a:pt x="1320370" y="2090920"/>
                    <a:pt x="1029540" y="2090920"/>
                  </a:cubicBezTo>
                  <a:cubicBezTo>
                    <a:pt x="1029540" y="2090920"/>
                    <a:pt x="1029540" y="2090920"/>
                    <a:pt x="1029540" y="2978457"/>
                  </a:cubicBezTo>
                  <a:cubicBezTo>
                    <a:pt x="1029540" y="3053672"/>
                    <a:pt x="968313" y="3098801"/>
                    <a:pt x="891779" y="3098801"/>
                  </a:cubicBezTo>
                  <a:cubicBezTo>
                    <a:pt x="815245" y="3098801"/>
                    <a:pt x="769324" y="3053672"/>
                    <a:pt x="769324" y="2978457"/>
                  </a:cubicBezTo>
                  <a:cubicBezTo>
                    <a:pt x="769324" y="2978457"/>
                    <a:pt x="769324" y="2978457"/>
                    <a:pt x="769324" y="2090920"/>
                  </a:cubicBezTo>
                  <a:cubicBezTo>
                    <a:pt x="769324" y="2090920"/>
                    <a:pt x="769324" y="2090920"/>
                    <a:pt x="662176" y="2090920"/>
                  </a:cubicBezTo>
                  <a:cubicBezTo>
                    <a:pt x="662176" y="2090920"/>
                    <a:pt x="662176" y="2090920"/>
                    <a:pt x="662176" y="2978457"/>
                  </a:cubicBezTo>
                  <a:cubicBezTo>
                    <a:pt x="662176" y="3053672"/>
                    <a:pt x="600949" y="3098801"/>
                    <a:pt x="539722" y="3098801"/>
                  </a:cubicBezTo>
                  <a:cubicBezTo>
                    <a:pt x="463187" y="3098801"/>
                    <a:pt x="401960" y="3053672"/>
                    <a:pt x="401960" y="2978457"/>
                  </a:cubicBezTo>
                  <a:cubicBezTo>
                    <a:pt x="401960" y="2978457"/>
                    <a:pt x="401960" y="2978457"/>
                    <a:pt x="401960" y="2090920"/>
                  </a:cubicBezTo>
                  <a:cubicBezTo>
                    <a:pt x="401960" y="2090920"/>
                    <a:pt x="401960" y="2090920"/>
                    <a:pt x="111130" y="2090920"/>
                  </a:cubicBezTo>
                  <a:cubicBezTo>
                    <a:pt x="111130" y="2090920"/>
                    <a:pt x="111130" y="2090920"/>
                    <a:pt x="478494" y="977738"/>
                  </a:cubicBezTo>
                  <a:cubicBezTo>
                    <a:pt x="478494" y="977738"/>
                    <a:pt x="478494" y="977738"/>
                    <a:pt x="417267" y="977738"/>
                  </a:cubicBezTo>
                  <a:cubicBezTo>
                    <a:pt x="417267" y="977738"/>
                    <a:pt x="417267" y="977738"/>
                    <a:pt x="202971" y="1624587"/>
                  </a:cubicBezTo>
                  <a:cubicBezTo>
                    <a:pt x="187664" y="1684759"/>
                    <a:pt x="126437" y="1714845"/>
                    <a:pt x="65209" y="1699802"/>
                  </a:cubicBezTo>
                  <a:cubicBezTo>
                    <a:pt x="19289" y="1669716"/>
                    <a:pt x="-11325" y="1609544"/>
                    <a:pt x="3982" y="1549372"/>
                  </a:cubicBezTo>
                  <a:cubicBezTo>
                    <a:pt x="3982" y="1549372"/>
                    <a:pt x="3982" y="1549372"/>
                    <a:pt x="218278" y="872437"/>
                  </a:cubicBezTo>
                  <a:cubicBezTo>
                    <a:pt x="218278" y="872437"/>
                    <a:pt x="218278" y="872437"/>
                    <a:pt x="233585" y="872437"/>
                  </a:cubicBezTo>
                  <a:cubicBezTo>
                    <a:pt x="310119" y="646792"/>
                    <a:pt x="509108" y="601663"/>
                    <a:pt x="585642" y="601663"/>
                  </a:cubicBezTo>
                  <a:close/>
                  <a:moveTo>
                    <a:pt x="715750" y="0"/>
                  </a:moveTo>
                  <a:cubicBezTo>
                    <a:pt x="871812" y="0"/>
                    <a:pt x="998325" y="121183"/>
                    <a:pt x="998325" y="270669"/>
                  </a:cubicBezTo>
                  <a:cubicBezTo>
                    <a:pt x="998325" y="420155"/>
                    <a:pt x="871812" y="541338"/>
                    <a:pt x="715750" y="541338"/>
                  </a:cubicBezTo>
                  <a:cubicBezTo>
                    <a:pt x="559688" y="541338"/>
                    <a:pt x="433175" y="420155"/>
                    <a:pt x="433175" y="270669"/>
                  </a:cubicBezTo>
                  <a:cubicBezTo>
                    <a:pt x="433175" y="121183"/>
                    <a:pt x="559688" y="0"/>
                    <a:pt x="715750" y="0"/>
                  </a:cubicBezTo>
                  <a:close/>
                </a:path>
              </a:pathLst>
            </a:custGeom>
            <a:solidFill>
              <a:schemeClr val="accent2">
                <a:lumMod val="10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1273493" y="2752075"/>
              <a:ext cx="563746" cy="219173"/>
            </a:xfrm>
            <a:prstGeom prst="rect">
              <a:avLst/>
            </a:prstGeom>
          </p:spPr>
          <p:txBody>
            <a:bodyPr wrap="none" lIns="0" tIns="0" rIns="0" bIns="0" anchor="ctr" anchorCtr="0">
              <a:normAutofit fontScale="92500" lnSpcReduction="10000"/>
            </a:bodyPr>
            <a:lstStyle/>
            <a:p>
              <a:r>
                <a:rPr lang="zh-CN" altLang="en-US" sz="1200" b="1">
                  <a:solidFill>
                    <a:schemeClr val="dk1">
                      <a:lumMod val="100000"/>
                    </a:schemeClr>
                  </a:solidFill>
                  <a:effectLst/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关键词：</a:t>
              </a:r>
            </a:p>
          </p:txBody>
        </p:sp>
        <p:sp>
          <p:nvSpPr>
            <p:cNvPr id="13" name="矩形 12"/>
            <p:cNvSpPr/>
            <p:nvPr/>
          </p:nvSpPr>
          <p:spPr>
            <a:xfrm>
              <a:off x="1921329" y="2771091"/>
              <a:ext cx="485298" cy="181140"/>
            </a:xfrm>
            <a:prstGeom prst="rect">
              <a:avLst/>
            </a:prstGeom>
          </p:spPr>
          <p:txBody>
            <a:bodyPr wrap="square" lIns="0" tIns="0" rIns="0" bIns="0" anchor="ctr" anchorCtr="0">
              <a:normAutofit fontScale="92500" lnSpcReduction="20000"/>
            </a:bodyPr>
            <a:lstStyle/>
            <a:p>
              <a:r>
                <a:rPr lang="en-US" sz="1100">
                  <a:solidFill>
                    <a:schemeClr val="accent1">
                      <a:lumMod val="100000"/>
                    </a:schemeClr>
                  </a:solidFill>
                  <a:effectLst/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25%</a:t>
              </a:r>
            </a:p>
          </p:txBody>
        </p:sp>
        <p:sp>
          <p:nvSpPr>
            <p:cNvPr id="14" name="矩形 13"/>
            <p:cNvSpPr/>
            <p:nvPr/>
          </p:nvSpPr>
          <p:spPr>
            <a:xfrm>
              <a:off x="1259090" y="2961959"/>
              <a:ext cx="1958375" cy="561193"/>
            </a:xfrm>
            <a:prstGeom prst="rect">
              <a:avLst/>
            </a:prstGeom>
          </p:spPr>
          <p:txBody>
            <a:bodyPr wrap="square" lIns="0" tIns="0" rIns="0" bIns="0">
              <a:normAutofit fontScale="77500" lnSpcReduction="200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00" dirty="0">
                  <a:solidFill>
                    <a:schemeClr val="dk1">
                      <a:lumMod val="100000"/>
                    </a:schemeClr>
                  </a:solidFill>
                  <a:effectLst/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点击输入简要文字内容，概括精炼言简意赅的说明分项内容。</a:t>
              </a:r>
              <a:br>
                <a:rPr lang="zh-CN" altLang="en-US" sz="1000" dirty="0">
                  <a:solidFill>
                    <a:schemeClr val="dk1">
                      <a:lumMod val="100000"/>
                    </a:schemeClr>
                  </a:solidFill>
                  <a:effectLst/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</a:br>
              <a:endParaRPr lang="zh-CN" altLang="en-US" sz="1000" dirty="0">
                <a:solidFill>
                  <a:schemeClr val="dk1">
                    <a:lumMod val="100000"/>
                  </a:schemeClr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1298664" y="3520514"/>
              <a:ext cx="563746" cy="219173"/>
            </a:xfrm>
            <a:prstGeom prst="rect">
              <a:avLst/>
            </a:prstGeom>
          </p:spPr>
          <p:txBody>
            <a:bodyPr wrap="none" lIns="0" tIns="0" rIns="0" bIns="0" anchor="ctr" anchorCtr="0">
              <a:normAutofit fontScale="92500" lnSpcReduction="10000"/>
            </a:bodyPr>
            <a:lstStyle/>
            <a:p>
              <a:r>
                <a:rPr lang="zh-CN" altLang="en-US" sz="1200" b="1">
                  <a:solidFill>
                    <a:schemeClr val="dk1">
                      <a:lumMod val="100000"/>
                    </a:schemeClr>
                  </a:solidFill>
                  <a:effectLst/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关键词：</a:t>
              </a:r>
            </a:p>
          </p:txBody>
        </p:sp>
        <p:sp>
          <p:nvSpPr>
            <p:cNvPr id="16" name="矩形 15"/>
            <p:cNvSpPr/>
            <p:nvPr/>
          </p:nvSpPr>
          <p:spPr>
            <a:xfrm>
              <a:off x="1924503" y="3547514"/>
              <a:ext cx="485298" cy="165173"/>
            </a:xfrm>
            <a:prstGeom prst="rect">
              <a:avLst/>
            </a:prstGeom>
          </p:spPr>
          <p:txBody>
            <a:bodyPr wrap="square" lIns="0" tIns="0" rIns="0" bIns="0" anchor="ctr" anchorCtr="0">
              <a:normAutofit fontScale="92500" lnSpcReduction="20000"/>
            </a:bodyPr>
            <a:lstStyle/>
            <a:p>
              <a:r>
                <a:rPr lang="en-US" altLang="zh-CN" sz="1100">
                  <a:solidFill>
                    <a:schemeClr val="accent2">
                      <a:lumMod val="100000"/>
                    </a:schemeClr>
                  </a:solidFill>
                  <a:effectLst/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50%</a:t>
              </a:r>
            </a:p>
          </p:txBody>
        </p:sp>
        <p:sp>
          <p:nvSpPr>
            <p:cNvPr id="17" name="矩形 16"/>
            <p:cNvSpPr/>
            <p:nvPr/>
          </p:nvSpPr>
          <p:spPr>
            <a:xfrm>
              <a:off x="1264987" y="3730398"/>
              <a:ext cx="1952477" cy="561193"/>
            </a:xfrm>
            <a:prstGeom prst="rect">
              <a:avLst/>
            </a:prstGeom>
          </p:spPr>
          <p:txBody>
            <a:bodyPr wrap="square" lIns="0" tIns="0" rIns="0" bIns="0">
              <a:normAutofit fontScale="77500" lnSpcReduction="200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00" dirty="0">
                  <a:solidFill>
                    <a:schemeClr val="dk1">
                      <a:lumMod val="100000"/>
                    </a:schemeClr>
                  </a:solidFill>
                  <a:effectLst/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点击输入简要文字内容，概括精炼言简意赅的说明分项内容。</a:t>
              </a:r>
              <a:br>
                <a:rPr lang="zh-CN" altLang="en-US" sz="1000" dirty="0">
                  <a:solidFill>
                    <a:schemeClr val="dk1">
                      <a:lumMod val="100000"/>
                    </a:schemeClr>
                  </a:solidFill>
                  <a:effectLst/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</a:br>
              <a:endParaRPr lang="zh-CN" altLang="en-US" sz="1000" dirty="0">
                <a:solidFill>
                  <a:schemeClr val="dk1">
                    <a:lumMod val="100000"/>
                  </a:schemeClr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18" name="组合 17"/>
            <p:cNvGrpSpPr/>
            <p:nvPr/>
          </p:nvGrpSpPr>
          <p:grpSpPr>
            <a:xfrm>
              <a:off x="947551" y="2039682"/>
              <a:ext cx="484444" cy="484444"/>
              <a:chOff x="1003891" y="1780785"/>
              <a:chExt cx="567443" cy="567443"/>
            </a:xfrm>
          </p:grpSpPr>
          <p:sp>
            <p:nvSpPr>
              <p:cNvPr id="19" name="椭圆 18"/>
              <p:cNvSpPr/>
              <p:nvPr/>
            </p:nvSpPr>
            <p:spPr>
              <a:xfrm>
                <a:off x="1003891" y="1780785"/>
                <a:ext cx="567443" cy="567443"/>
              </a:xfrm>
              <a:prstGeom prst="ellipse">
                <a:avLst/>
              </a:prstGeom>
              <a:solidFill>
                <a:schemeClr val="accent1">
                  <a:lumMod val="10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0" name="任意多边形: 形状 38"/>
              <p:cNvSpPr/>
              <p:nvPr/>
            </p:nvSpPr>
            <p:spPr>
              <a:xfrm>
                <a:off x="1120144" y="1898453"/>
                <a:ext cx="334936" cy="332106"/>
              </a:xfrm>
              <a:custGeom>
                <a:avLst/>
                <a:gdLst>
                  <a:gd name="connsiteX0" fmla="*/ 192254 w 338138"/>
                  <a:gd name="connsiteY0" fmla="*/ 135421 h 335282"/>
                  <a:gd name="connsiteX1" fmla="*/ 152810 w 338138"/>
                  <a:gd name="connsiteY1" fmla="*/ 151158 h 335282"/>
                  <a:gd name="connsiteX2" fmla="*/ 152810 w 338138"/>
                  <a:gd name="connsiteY2" fmla="*/ 229842 h 335282"/>
                  <a:gd name="connsiteX3" fmla="*/ 232697 w 338138"/>
                  <a:gd name="connsiteY3" fmla="*/ 229842 h 335282"/>
                  <a:gd name="connsiteX4" fmla="*/ 232697 w 338138"/>
                  <a:gd name="connsiteY4" fmla="*/ 151158 h 335282"/>
                  <a:gd name="connsiteX5" fmla="*/ 192254 w 338138"/>
                  <a:gd name="connsiteY5" fmla="*/ 135421 h 335282"/>
                  <a:gd name="connsiteX6" fmla="*/ 238125 w 338138"/>
                  <a:gd name="connsiteY6" fmla="*/ 69850 h 335282"/>
                  <a:gd name="connsiteX7" fmla="*/ 225425 w 338138"/>
                  <a:gd name="connsiteY7" fmla="*/ 80963 h 335282"/>
                  <a:gd name="connsiteX8" fmla="*/ 238125 w 338138"/>
                  <a:gd name="connsiteY8" fmla="*/ 92076 h 335282"/>
                  <a:gd name="connsiteX9" fmla="*/ 250825 w 338138"/>
                  <a:gd name="connsiteY9" fmla="*/ 80963 h 335282"/>
                  <a:gd name="connsiteX10" fmla="*/ 238125 w 338138"/>
                  <a:gd name="connsiteY10" fmla="*/ 69850 h 335282"/>
                  <a:gd name="connsiteX11" fmla="*/ 214313 w 338138"/>
                  <a:gd name="connsiteY11" fmla="*/ 57150 h 335282"/>
                  <a:gd name="connsiteX12" fmla="*/ 263526 w 338138"/>
                  <a:gd name="connsiteY12" fmla="*/ 57150 h 335282"/>
                  <a:gd name="connsiteX13" fmla="*/ 263526 w 338138"/>
                  <a:gd name="connsiteY13" fmla="*/ 106363 h 335282"/>
                  <a:gd name="connsiteX14" fmla="*/ 214313 w 338138"/>
                  <a:gd name="connsiteY14" fmla="*/ 106363 h 335282"/>
                  <a:gd name="connsiteX15" fmla="*/ 49213 w 338138"/>
                  <a:gd name="connsiteY15" fmla="*/ 57150 h 335282"/>
                  <a:gd name="connsiteX16" fmla="*/ 195263 w 338138"/>
                  <a:gd name="connsiteY16" fmla="*/ 57150 h 335282"/>
                  <a:gd name="connsiteX17" fmla="*/ 195263 w 338138"/>
                  <a:gd name="connsiteY17" fmla="*/ 106363 h 335282"/>
                  <a:gd name="connsiteX18" fmla="*/ 49213 w 338138"/>
                  <a:gd name="connsiteY18" fmla="*/ 106363 h 335282"/>
                  <a:gd name="connsiteX19" fmla="*/ 22225 w 338138"/>
                  <a:gd name="connsiteY19" fmla="*/ 28575 h 335282"/>
                  <a:gd name="connsiteX20" fmla="*/ 22225 w 338138"/>
                  <a:gd name="connsiteY20" fmla="*/ 269875 h 335282"/>
                  <a:gd name="connsiteX21" fmla="*/ 241853 w 338138"/>
                  <a:gd name="connsiteY21" fmla="*/ 269875 h 335282"/>
                  <a:gd name="connsiteX22" fmla="*/ 247114 w 338138"/>
                  <a:gd name="connsiteY22" fmla="*/ 259384 h 335282"/>
                  <a:gd name="connsiteX23" fmla="*/ 233962 w 338138"/>
                  <a:gd name="connsiteY23" fmla="*/ 248892 h 335282"/>
                  <a:gd name="connsiteX24" fmla="*/ 155054 w 338138"/>
                  <a:gd name="connsiteY24" fmla="*/ 251515 h 335282"/>
                  <a:gd name="connsiteX25" fmla="*/ 49843 w 338138"/>
                  <a:gd name="connsiteY25" fmla="*/ 251515 h 335282"/>
                  <a:gd name="connsiteX26" fmla="*/ 49843 w 338138"/>
                  <a:gd name="connsiteY26" fmla="*/ 231844 h 335282"/>
                  <a:gd name="connsiteX27" fmla="*/ 135327 w 338138"/>
                  <a:gd name="connsiteY27" fmla="*/ 231844 h 335282"/>
                  <a:gd name="connsiteX28" fmla="*/ 122175 w 338138"/>
                  <a:gd name="connsiteY28" fmla="*/ 201682 h 335282"/>
                  <a:gd name="connsiteX29" fmla="*/ 49843 w 338138"/>
                  <a:gd name="connsiteY29" fmla="*/ 201682 h 335282"/>
                  <a:gd name="connsiteX30" fmla="*/ 49843 w 338138"/>
                  <a:gd name="connsiteY30" fmla="*/ 183322 h 335282"/>
                  <a:gd name="connsiteX31" fmla="*/ 120860 w 338138"/>
                  <a:gd name="connsiteY31" fmla="*/ 183322 h 335282"/>
                  <a:gd name="connsiteX32" fmla="*/ 131381 w 338138"/>
                  <a:gd name="connsiteY32" fmla="*/ 153159 h 335282"/>
                  <a:gd name="connsiteX33" fmla="*/ 49843 w 338138"/>
                  <a:gd name="connsiteY33" fmla="*/ 153159 h 335282"/>
                  <a:gd name="connsiteX34" fmla="*/ 49843 w 338138"/>
                  <a:gd name="connsiteY34" fmla="*/ 134800 h 335282"/>
                  <a:gd name="connsiteX35" fmla="*/ 147163 w 338138"/>
                  <a:gd name="connsiteY35" fmla="*/ 134800 h 335282"/>
                  <a:gd name="connsiteX36" fmla="*/ 243168 w 338138"/>
                  <a:gd name="connsiteY36" fmla="*/ 138734 h 335282"/>
                  <a:gd name="connsiteX37" fmla="*/ 251059 w 338138"/>
                  <a:gd name="connsiteY37" fmla="*/ 231844 h 335282"/>
                  <a:gd name="connsiteX38" fmla="*/ 264210 w 338138"/>
                  <a:gd name="connsiteY38" fmla="*/ 243647 h 335282"/>
                  <a:gd name="connsiteX39" fmla="*/ 272101 w 338138"/>
                  <a:gd name="connsiteY39" fmla="*/ 238401 h 335282"/>
                  <a:gd name="connsiteX40" fmla="*/ 290513 w 338138"/>
                  <a:gd name="connsiteY40" fmla="*/ 256761 h 335282"/>
                  <a:gd name="connsiteX41" fmla="*/ 290513 w 338138"/>
                  <a:gd name="connsiteY41" fmla="*/ 28575 h 335282"/>
                  <a:gd name="connsiteX42" fmla="*/ 22225 w 338138"/>
                  <a:gd name="connsiteY42" fmla="*/ 28575 h 335282"/>
                  <a:gd name="connsiteX43" fmla="*/ 0 w 338138"/>
                  <a:gd name="connsiteY43" fmla="*/ 0 h 335282"/>
                  <a:gd name="connsiteX44" fmla="*/ 311721 w 338138"/>
                  <a:gd name="connsiteY44" fmla="*/ 0 h 335282"/>
                  <a:gd name="connsiteX45" fmla="*/ 311721 w 338138"/>
                  <a:gd name="connsiteY45" fmla="*/ 278479 h 335282"/>
                  <a:gd name="connsiteX46" fmla="*/ 338138 w 338138"/>
                  <a:gd name="connsiteY46" fmla="*/ 304875 h 335282"/>
                  <a:gd name="connsiteX47" fmla="*/ 330213 w 338138"/>
                  <a:gd name="connsiteY47" fmla="*/ 325992 h 335282"/>
                  <a:gd name="connsiteX48" fmla="*/ 307759 w 338138"/>
                  <a:gd name="connsiteY48" fmla="*/ 335230 h 335282"/>
                  <a:gd name="connsiteX49" fmla="*/ 262850 w 338138"/>
                  <a:gd name="connsiteY49" fmla="*/ 291677 h 335282"/>
                  <a:gd name="connsiteX50" fmla="*/ 0 w 338138"/>
                  <a:gd name="connsiteY50" fmla="*/ 291677 h 335282"/>
                  <a:gd name="connsiteX51" fmla="*/ 0 w 338138"/>
                  <a:gd name="connsiteY51" fmla="*/ 0 h 3352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338138" h="335282">
                    <a:moveTo>
                      <a:pt x="192254" y="135421"/>
                    </a:moveTo>
                    <a:cubicBezTo>
                      <a:pt x="177774" y="135421"/>
                      <a:pt x="163461" y="140666"/>
                      <a:pt x="152810" y="151158"/>
                    </a:cubicBezTo>
                    <a:cubicBezTo>
                      <a:pt x="130175" y="173452"/>
                      <a:pt x="130175" y="207548"/>
                      <a:pt x="152810" y="229842"/>
                    </a:cubicBezTo>
                    <a:cubicBezTo>
                      <a:pt x="174113" y="250825"/>
                      <a:pt x="210062" y="250825"/>
                      <a:pt x="232697" y="229842"/>
                    </a:cubicBezTo>
                    <a:cubicBezTo>
                      <a:pt x="254000" y="207548"/>
                      <a:pt x="254000" y="173452"/>
                      <a:pt x="232697" y="151158"/>
                    </a:cubicBezTo>
                    <a:cubicBezTo>
                      <a:pt x="221379" y="140666"/>
                      <a:pt x="206733" y="135421"/>
                      <a:pt x="192254" y="135421"/>
                    </a:cubicBezTo>
                    <a:close/>
                    <a:moveTo>
                      <a:pt x="238125" y="69850"/>
                    </a:moveTo>
                    <a:cubicBezTo>
                      <a:pt x="231111" y="69850"/>
                      <a:pt x="225425" y="74825"/>
                      <a:pt x="225425" y="80963"/>
                    </a:cubicBezTo>
                    <a:cubicBezTo>
                      <a:pt x="225425" y="87101"/>
                      <a:pt x="231111" y="92076"/>
                      <a:pt x="238125" y="92076"/>
                    </a:cubicBezTo>
                    <a:cubicBezTo>
                      <a:pt x="245139" y="92076"/>
                      <a:pt x="250825" y="87101"/>
                      <a:pt x="250825" y="80963"/>
                    </a:cubicBezTo>
                    <a:cubicBezTo>
                      <a:pt x="250825" y="74825"/>
                      <a:pt x="245139" y="69850"/>
                      <a:pt x="238125" y="69850"/>
                    </a:cubicBezTo>
                    <a:close/>
                    <a:moveTo>
                      <a:pt x="214313" y="57150"/>
                    </a:moveTo>
                    <a:lnTo>
                      <a:pt x="263526" y="57150"/>
                    </a:lnTo>
                    <a:lnTo>
                      <a:pt x="263526" y="106363"/>
                    </a:lnTo>
                    <a:lnTo>
                      <a:pt x="214313" y="106363"/>
                    </a:lnTo>
                    <a:close/>
                    <a:moveTo>
                      <a:pt x="49213" y="57150"/>
                    </a:moveTo>
                    <a:lnTo>
                      <a:pt x="195263" y="57150"/>
                    </a:lnTo>
                    <a:lnTo>
                      <a:pt x="195263" y="106363"/>
                    </a:lnTo>
                    <a:lnTo>
                      <a:pt x="49213" y="106363"/>
                    </a:lnTo>
                    <a:close/>
                    <a:moveTo>
                      <a:pt x="22225" y="28575"/>
                    </a:moveTo>
                    <a:cubicBezTo>
                      <a:pt x="22225" y="28575"/>
                      <a:pt x="22225" y="28575"/>
                      <a:pt x="22225" y="269875"/>
                    </a:cubicBezTo>
                    <a:lnTo>
                      <a:pt x="241853" y="269875"/>
                    </a:lnTo>
                    <a:cubicBezTo>
                      <a:pt x="241853" y="269875"/>
                      <a:pt x="241853" y="269875"/>
                      <a:pt x="247114" y="259384"/>
                    </a:cubicBezTo>
                    <a:cubicBezTo>
                      <a:pt x="247114" y="259384"/>
                      <a:pt x="247114" y="259384"/>
                      <a:pt x="233962" y="248892"/>
                    </a:cubicBezTo>
                    <a:cubicBezTo>
                      <a:pt x="210289" y="264629"/>
                      <a:pt x="178726" y="265941"/>
                      <a:pt x="155054" y="251515"/>
                    </a:cubicBezTo>
                    <a:cubicBezTo>
                      <a:pt x="155054" y="251515"/>
                      <a:pt x="155054" y="251515"/>
                      <a:pt x="49843" y="251515"/>
                    </a:cubicBezTo>
                    <a:cubicBezTo>
                      <a:pt x="49843" y="251515"/>
                      <a:pt x="49843" y="251515"/>
                      <a:pt x="49843" y="231844"/>
                    </a:cubicBezTo>
                    <a:cubicBezTo>
                      <a:pt x="49843" y="231844"/>
                      <a:pt x="49843" y="231844"/>
                      <a:pt x="135327" y="231844"/>
                    </a:cubicBezTo>
                    <a:cubicBezTo>
                      <a:pt x="128751" y="222664"/>
                      <a:pt x="123490" y="213484"/>
                      <a:pt x="122175" y="201682"/>
                    </a:cubicBezTo>
                    <a:cubicBezTo>
                      <a:pt x="122175" y="201682"/>
                      <a:pt x="122175" y="201682"/>
                      <a:pt x="49843" y="201682"/>
                    </a:cubicBezTo>
                    <a:cubicBezTo>
                      <a:pt x="49843" y="201682"/>
                      <a:pt x="49843" y="201682"/>
                      <a:pt x="49843" y="183322"/>
                    </a:cubicBezTo>
                    <a:cubicBezTo>
                      <a:pt x="49843" y="183322"/>
                      <a:pt x="49843" y="183322"/>
                      <a:pt x="120860" y="183322"/>
                    </a:cubicBezTo>
                    <a:cubicBezTo>
                      <a:pt x="122175" y="172831"/>
                      <a:pt x="124806" y="162339"/>
                      <a:pt x="131381" y="153159"/>
                    </a:cubicBezTo>
                    <a:cubicBezTo>
                      <a:pt x="131381" y="153159"/>
                      <a:pt x="131381" y="153159"/>
                      <a:pt x="49843" y="153159"/>
                    </a:cubicBezTo>
                    <a:cubicBezTo>
                      <a:pt x="49843" y="153159"/>
                      <a:pt x="49843" y="153159"/>
                      <a:pt x="49843" y="134800"/>
                    </a:cubicBezTo>
                    <a:cubicBezTo>
                      <a:pt x="49843" y="134800"/>
                      <a:pt x="49843" y="134800"/>
                      <a:pt x="147163" y="134800"/>
                    </a:cubicBezTo>
                    <a:cubicBezTo>
                      <a:pt x="174781" y="111194"/>
                      <a:pt x="216865" y="112506"/>
                      <a:pt x="243168" y="138734"/>
                    </a:cubicBezTo>
                    <a:cubicBezTo>
                      <a:pt x="269471" y="164962"/>
                      <a:pt x="270786" y="202993"/>
                      <a:pt x="251059" y="231844"/>
                    </a:cubicBezTo>
                    <a:cubicBezTo>
                      <a:pt x="251059" y="231844"/>
                      <a:pt x="251059" y="231844"/>
                      <a:pt x="264210" y="243647"/>
                    </a:cubicBezTo>
                    <a:cubicBezTo>
                      <a:pt x="264210" y="243647"/>
                      <a:pt x="264210" y="243647"/>
                      <a:pt x="272101" y="238401"/>
                    </a:cubicBezTo>
                    <a:cubicBezTo>
                      <a:pt x="272101" y="238401"/>
                      <a:pt x="272101" y="238401"/>
                      <a:pt x="290513" y="256761"/>
                    </a:cubicBezTo>
                    <a:cubicBezTo>
                      <a:pt x="290513" y="256761"/>
                      <a:pt x="290513" y="256761"/>
                      <a:pt x="290513" y="28575"/>
                    </a:cubicBezTo>
                    <a:cubicBezTo>
                      <a:pt x="290513" y="28575"/>
                      <a:pt x="290513" y="28575"/>
                      <a:pt x="22225" y="28575"/>
                    </a:cubicBezTo>
                    <a:close/>
                    <a:moveTo>
                      <a:pt x="0" y="0"/>
                    </a:moveTo>
                    <a:cubicBezTo>
                      <a:pt x="0" y="0"/>
                      <a:pt x="0" y="0"/>
                      <a:pt x="311721" y="0"/>
                    </a:cubicBezTo>
                    <a:cubicBezTo>
                      <a:pt x="311721" y="0"/>
                      <a:pt x="311721" y="0"/>
                      <a:pt x="311721" y="278479"/>
                    </a:cubicBezTo>
                    <a:cubicBezTo>
                      <a:pt x="311721" y="278479"/>
                      <a:pt x="311721" y="278479"/>
                      <a:pt x="338138" y="304875"/>
                    </a:cubicBezTo>
                    <a:cubicBezTo>
                      <a:pt x="338138" y="304875"/>
                      <a:pt x="338138" y="316753"/>
                      <a:pt x="330213" y="325992"/>
                    </a:cubicBezTo>
                    <a:cubicBezTo>
                      <a:pt x="320967" y="336550"/>
                      <a:pt x="307759" y="335230"/>
                      <a:pt x="307759" y="335230"/>
                    </a:cubicBezTo>
                    <a:cubicBezTo>
                      <a:pt x="307759" y="335230"/>
                      <a:pt x="307759" y="335230"/>
                      <a:pt x="262850" y="291677"/>
                    </a:cubicBezTo>
                    <a:cubicBezTo>
                      <a:pt x="262850" y="291677"/>
                      <a:pt x="262850" y="291677"/>
                      <a:pt x="0" y="291677"/>
                    </a:cubicBezTo>
                    <a:cubicBezTo>
                      <a:pt x="0" y="291677"/>
                      <a:pt x="0" y="291677"/>
                      <a:pt x="0" y="0"/>
                    </a:cubicBezTo>
                    <a:close/>
                  </a:path>
                </a:pathLst>
              </a:custGeom>
              <a:solidFill>
                <a:schemeClr val="bg1">
                  <a:lumMod val="100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21" name="组合 20"/>
          <p:cNvGrpSpPr/>
          <p:nvPr/>
        </p:nvGrpSpPr>
        <p:grpSpPr>
          <a:xfrm>
            <a:off x="4140543" y="936848"/>
            <a:ext cx="3509531" cy="3431511"/>
            <a:chOff x="6606573" y="1625427"/>
            <a:chExt cx="4679375" cy="4575348"/>
          </a:xfrm>
        </p:grpSpPr>
        <p:sp>
          <p:nvSpPr>
            <p:cNvPr id="22" name="箭头: 环形 6"/>
            <p:cNvSpPr/>
            <p:nvPr/>
          </p:nvSpPr>
          <p:spPr>
            <a:xfrm>
              <a:off x="7085846" y="1625427"/>
              <a:ext cx="1725189" cy="1725364"/>
            </a:xfrm>
            <a:prstGeom prst="circularArrow">
              <a:avLst>
                <a:gd name="adj1" fmla="val 10980"/>
                <a:gd name="adj2" fmla="val 1142322"/>
                <a:gd name="adj3" fmla="val 4500000"/>
                <a:gd name="adj4" fmla="val 10800000"/>
                <a:gd name="adj5" fmla="val 125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3" name="形状 22"/>
            <p:cNvSpPr/>
            <p:nvPr/>
          </p:nvSpPr>
          <p:spPr>
            <a:xfrm>
              <a:off x="6606573" y="2616905"/>
              <a:ext cx="1725189" cy="1725364"/>
            </a:xfrm>
            <a:prstGeom prst="leftCircularArrow">
              <a:avLst>
                <a:gd name="adj1" fmla="val 10980"/>
                <a:gd name="adj2" fmla="val 1142322"/>
                <a:gd name="adj3" fmla="val 6300000"/>
                <a:gd name="adj4" fmla="val 18900000"/>
                <a:gd name="adj5" fmla="val 12500"/>
              </a:avLst>
            </a:prstGeom>
            <a:solidFill>
              <a:schemeClr val="accent2">
                <a:lumMod val="100000"/>
              </a:schemeClr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4" name="箭头: 环形 8"/>
            <p:cNvSpPr/>
            <p:nvPr/>
          </p:nvSpPr>
          <p:spPr>
            <a:xfrm>
              <a:off x="7085846" y="3612043"/>
              <a:ext cx="1725189" cy="1725364"/>
            </a:xfrm>
            <a:prstGeom prst="circularArrow">
              <a:avLst>
                <a:gd name="adj1" fmla="val 10980"/>
                <a:gd name="adj2" fmla="val 1142322"/>
                <a:gd name="adj3" fmla="val 4500000"/>
                <a:gd name="adj4" fmla="val 13500000"/>
                <a:gd name="adj5" fmla="val 12500"/>
              </a:avLst>
            </a:prstGeom>
            <a:solidFill>
              <a:schemeClr val="accent3">
                <a:lumMod val="100000"/>
              </a:schemeClr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5" name="空心弧 24"/>
            <p:cNvSpPr/>
            <p:nvPr/>
          </p:nvSpPr>
          <p:spPr>
            <a:xfrm>
              <a:off x="6729547" y="4717905"/>
              <a:ext cx="1482154" cy="1482870"/>
            </a:xfrm>
            <a:prstGeom prst="blockArc">
              <a:avLst>
                <a:gd name="adj1" fmla="val 0"/>
                <a:gd name="adj2" fmla="val 18900000"/>
                <a:gd name="adj3" fmla="val 12740"/>
              </a:avLst>
            </a:prstGeom>
            <a:solidFill>
              <a:schemeClr val="accent4">
                <a:lumMod val="100000"/>
              </a:schemeClr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26" name="组合 25"/>
            <p:cNvGrpSpPr/>
            <p:nvPr/>
          </p:nvGrpSpPr>
          <p:grpSpPr>
            <a:xfrm>
              <a:off x="9020637" y="1821416"/>
              <a:ext cx="2265311" cy="948550"/>
              <a:chOff x="9627158" y="807665"/>
              <a:chExt cx="2265311" cy="948550"/>
            </a:xfrm>
          </p:grpSpPr>
          <p:sp>
            <p:nvSpPr>
              <p:cNvPr id="39" name="矩形 38"/>
              <p:cNvSpPr/>
              <p:nvPr/>
            </p:nvSpPr>
            <p:spPr>
              <a:xfrm>
                <a:off x="9627158" y="807665"/>
                <a:ext cx="431537" cy="296363"/>
              </a:xfrm>
              <a:prstGeom prst="rect">
                <a:avLst/>
              </a:prstGeom>
            </p:spPr>
            <p:txBody>
              <a:bodyPr wrap="square" lIns="0" tIns="0" rIns="0" bIns="0" anchor="b" anchorCtr="0">
                <a:normAutofit fontScale="62500" lnSpcReduction="20000"/>
              </a:bodyPr>
              <a:lstStyle/>
              <a:p>
                <a:r>
                  <a:rPr lang="en-US">
                    <a:solidFill>
                      <a:schemeClr val="accent1">
                        <a:lumMod val="100000"/>
                      </a:schemeClr>
                    </a:solidFill>
                    <a:effectLst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45%</a:t>
                </a:r>
              </a:p>
            </p:txBody>
          </p:sp>
          <p:sp>
            <p:nvSpPr>
              <p:cNvPr id="40" name="矩形 39"/>
              <p:cNvSpPr/>
              <p:nvPr/>
            </p:nvSpPr>
            <p:spPr>
              <a:xfrm>
                <a:off x="9627158" y="1323201"/>
                <a:ext cx="2265311" cy="433014"/>
              </a:xfrm>
              <a:prstGeom prst="rect">
                <a:avLst/>
              </a:prstGeom>
            </p:spPr>
            <p:txBody>
              <a:bodyPr wrap="square" lIns="0" tIns="0" rIns="0" bIns="0">
                <a:normAutofit fontScale="62500" lnSpcReduction="200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100" dirty="0">
                    <a:solidFill>
                      <a:schemeClr val="dk1">
                        <a:lumMod val="100000"/>
                      </a:schemeClr>
                    </a:solidFill>
                    <a:effectLst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点击输入简要文字内容，概括精炼言简意赅的说明分项内容。</a:t>
                </a:r>
                <a:br>
                  <a:rPr lang="zh-CN" altLang="en-US" sz="1100" dirty="0">
                    <a:solidFill>
                      <a:schemeClr val="dk1">
                        <a:lumMod val="100000"/>
                      </a:schemeClr>
                    </a:solidFill>
                    <a:effectLst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</a:br>
                <a:endParaRPr lang="zh-CN" altLang="en-US" sz="1100" dirty="0">
                  <a:solidFill>
                    <a:schemeClr val="dk1">
                      <a:lumMod val="100000"/>
                    </a:schemeClr>
                  </a:solidFill>
                  <a:effectLst/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1" name="矩形 40"/>
              <p:cNvSpPr/>
              <p:nvPr/>
            </p:nvSpPr>
            <p:spPr>
              <a:xfrm>
                <a:off x="9627158" y="1104028"/>
                <a:ext cx="951523" cy="219173"/>
              </a:xfrm>
              <a:prstGeom prst="rect">
                <a:avLst/>
              </a:prstGeom>
            </p:spPr>
            <p:txBody>
              <a:bodyPr wrap="none" lIns="0" tIns="0" rIns="0" bIns="0">
                <a:normAutofit lnSpcReduction="10000"/>
              </a:bodyPr>
              <a:lstStyle/>
              <a:p>
                <a:r>
                  <a:rPr lang="zh-CN" altLang="en-US" sz="1100" b="1">
                    <a:solidFill>
                      <a:schemeClr val="dk1">
                        <a:lumMod val="100000"/>
                      </a:schemeClr>
                    </a:solidFill>
                    <a:effectLst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关键词</a:t>
                </a:r>
              </a:p>
            </p:txBody>
          </p:sp>
        </p:grpSp>
        <p:grpSp>
          <p:nvGrpSpPr>
            <p:cNvPr id="27" name="组合 26"/>
            <p:cNvGrpSpPr/>
            <p:nvPr/>
          </p:nvGrpSpPr>
          <p:grpSpPr>
            <a:xfrm>
              <a:off x="9020637" y="2902820"/>
              <a:ext cx="2265311" cy="948550"/>
              <a:chOff x="9627158" y="807665"/>
              <a:chExt cx="2265311" cy="948550"/>
            </a:xfrm>
          </p:grpSpPr>
          <p:sp>
            <p:nvSpPr>
              <p:cNvPr id="36" name="矩形 35"/>
              <p:cNvSpPr/>
              <p:nvPr/>
            </p:nvSpPr>
            <p:spPr>
              <a:xfrm>
                <a:off x="9627158" y="807665"/>
                <a:ext cx="431537" cy="296363"/>
              </a:xfrm>
              <a:prstGeom prst="rect">
                <a:avLst/>
              </a:prstGeom>
            </p:spPr>
            <p:txBody>
              <a:bodyPr wrap="square" lIns="0" tIns="0" rIns="0" bIns="0" anchor="b" anchorCtr="0">
                <a:normAutofit fontScale="62500" lnSpcReduction="20000"/>
              </a:bodyPr>
              <a:lstStyle/>
              <a:p>
                <a:r>
                  <a:rPr lang="en-US">
                    <a:solidFill>
                      <a:schemeClr val="accent2">
                        <a:lumMod val="100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25%</a:t>
                </a:r>
              </a:p>
            </p:txBody>
          </p:sp>
          <p:sp>
            <p:nvSpPr>
              <p:cNvPr id="37" name="矩形 36"/>
              <p:cNvSpPr/>
              <p:nvPr/>
            </p:nvSpPr>
            <p:spPr>
              <a:xfrm>
                <a:off x="9627158" y="1323201"/>
                <a:ext cx="2265311" cy="433014"/>
              </a:xfrm>
              <a:prstGeom prst="rect">
                <a:avLst/>
              </a:prstGeom>
            </p:spPr>
            <p:txBody>
              <a:bodyPr wrap="square" lIns="0" tIns="0" rIns="0" bIns="0">
                <a:normAutofit fontScale="62500" lnSpcReduction="200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100" dirty="0">
                    <a:solidFill>
                      <a:schemeClr val="dk1">
                        <a:lumMod val="100000"/>
                      </a:schemeClr>
                    </a:solidFill>
                    <a:effectLst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点击输入简要文字内容，概括精炼言简意赅的说明分项内容。</a:t>
                </a:r>
                <a:br>
                  <a:rPr lang="zh-CN" altLang="en-US" sz="1100" dirty="0">
                    <a:solidFill>
                      <a:schemeClr val="dk1">
                        <a:lumMod val="100000"/>
                      </a:schemeClr>
                    </a:solidFill>
                    <a:effectLst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</a:br>
                <a:endParaRPr lang="zh-CN" altLang="en-US" sz="1100" dirty="0">
                  <a:solidFill>
                    <a:schemeClr val="dk1">
                      <a:lumMod val="100000"/>
                    </a:schemeClr>
                  </a:solidFill>
                  <a:effectLst/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8" name="矩形 37"/>
              <p:cNvSpPr/>
              <p:nvPr/>
            </p:nvSpPr>
            <p:spPr>
              <a:xfrm>
                <a:off x="9627158" y="1104028"/>
                <a:ext cx="951523" cy="219173"/>
              </a:xfrm>
              <a:prstGeom prst="rect">
                <a:avLst/>
              </a:prstGeom>
            </p:spPr>
            <p:txBody>
              <a:bodyPr wrap="none" lIns="0" tIns="0" rIns="0" bIns="0">
                <a:normAutofit lnSpcReduction="10000"/>
              </a:bodyPr>
              <a:lstStyle/>
              <a:p>
                <a:r>
                  <a:rPr lang="zh-CN" altLang="en-US" sz="1100" b="1">
                    <a:solidFill>
                      <a:schemeClr val="dk1">
                        <a:lumMod val="100000"/>
                      </a:schemeClr>
                    </a:solidFill>
                    <a:effectLst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关键词</a:t>
                </a:r>
              </a:p>
            </p:txBody>
          </p:sp>
        </p:grpSp>
        <p:grpSp>
          <p:nvGrpSpPr>
            <p:cNvPr id="28" name="组合 27"/>
            <p:cNvGrpSpPr/>
            <p:nvPr/>
          </p:nvGrpSpPr>
          <p:grpSpPr>
            <a:xfrm>
              <a:off x="9020637" y="3984224"/>
              <a:ext cx="2265311" cy="948550"/>
              <a:chOff x="9627158" y="807665"/>
              <a:chExt cx="2265311" cy="948550"/>
            </a:xfrm>
          </p:grpSpPr>
          <p:sp>
            <p:nvSpPr>
              <p:cNvPr id="33" name="矩形 32"/>
              <p:cNvSpPr/>
              <p:nvPr/>
            </p:nvSpPr>
            <p:spPr>
              <a:xfrm>
                <a:off x="9627158" y="807665"/>
                <a:ext cx="431537" cy="296363"/>
              </a:xfrm>
              <a:prstGeom prst="rect">
                <a:avLst/>
              </a:prstGeom>
            </p:spPr>
            <p:txBody>
              <a:bodyPr wrap="square" lIns="0" tIns="0" rIns="0" bIns="0" anchor="b" anchorCtr="0">
                <a:normAutofit fontScale="62500" lnSpcReduction="20000"/>
              </a:bodyPr>
              <a:lstStyle/>
              <a:p>
                <a:r>
                  <a:rPr lang="en-US">
                    <a:solidFill>
                      <a:schemeClr val="accent3">
                        <a:lumMod val="100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35%</a:t>
                </a:r>
              </a:p>
            </p:txBody>
          </p:sp>
          <p:sp>
            <p:nvSpPr>
              <p:cNvPr id="34" name="矩形 33"/>
              <p:cNvSpPr/>
              <p:nvPr/>
            </p:nvSpPr>
            <p:spPr>
              <a:xfrm>
                <a:off x="9627158" y="1323201"/>
                <a:ext cx="2265311" cy="433014"/>
              </a:xfrm>
              <a:prstGeom prst="rect">
                <a:avLst/>
              </a:prstGeom>
            </p:spPr>
            <p:txBody>
              <a:bodyPr wrap="square" lIns="0" tIns="0" rIns="0" bIns="0">
                <a:normAutofit fontScale="62500" lnSpcReduction="200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100" dirty="0">
                    <a:solidFill>
                      <a:schemeClr val="dk1">
                        <a:lumMod val="100000"/>
                      </a:schemeClr>
                    </a:solidFill>
                    <a:effectLst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点击输入简要文字内容，概括精炼言简意赅的说明分项内容。</a:t>
                </a:r>
                <a:br>
                  <a:rPr lang="zh-CN" altLang="en-US" sz="1100" dirty="0">
                    <a:solidFill>
                      <a:schemeClr val="dk1">
                        <a:lumMod val="100000"/>
                      </a:schemeClr>
                    </a:solidFill>
                    <a:effectLst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</a:br>
                <a:endParaRPr lang="zh-CN" altLang="en-US" sz="1100" dirty="0">
                  <a:solidFill>
                    <a:schemeClr val="dk1">
                      <a:lumMod val="100000"/>
                    </a:schemeClr>
                  </a:solidFill>
                  <a:effectLst/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5" name="矩形 34"/>
              <p:cNvSpPr/>
              <p:nvPr/>
            </p:nvSpPr>
            <p:spPr>
              <a:xfrm>
                <a:off x="9627158" y="1104028"/>
                <a:ext cx="951523" cy="219173"/>
              </a:xfrm>
              <a:prstGeom prst="rect">
                <a:avLst/>
              </a:prstGeom>
            </p:spPr>
            <p:txBody>
              <a:bodyPr wrap="none" lIns="0" tIns="0" rIns="0" bIns="0">
                <a:normAutofit lnSpcReduction="10000"/>
              </a:bodyPr>
              <a:lstStyle/>
              <a:p>
                <a:r>
                  <a:rPr lang="zh-CN" altLang="en-US" sz="1100" b="1">
                    <a:solidFill>
                      <a:schemeClr val="dk1">
                        <a:lumMod val="100000"/>
                      </a:schemeClr>
                    </a:solidFill>
                    <a:effectLst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关键词</a:t>
                </a:r>
              </a:p>
            </p:txBody>
          </p:sp>
        </p:grpSp>
        <p:grpSp>
          <p:nvGrpSpPr>
            <p:cNvPr id="29" name="组合 28"/>
            <p:cNvGrpSpPr/>
            <p:nvPr/>
          </p:nvGrpSpPr>
          <p:grpSpPr>
            <a:xfrm>
              <a:off x="9020637" y="5091790"/>
              <a:ext cx="2265311" cy="922389"/>
              <a:chOff x="9627158" y="833826"/>
              <a:chExt cx="2265311" cy="922389"/>
            </a:xfrm>
          </p:grpSpPr>
          <p:sp>
            <p:nvSpPr>
              <p:cNvPr id="30" name="矩形 29"/>
              <p:cNvSpPr/>
              <p:nvPr/>
            </p:nvSpPr>
            <p:spPr>
              <a:xfrm>
                <a:off x="9627158" y="833826"/>
                <a:ext cx="431537" cy="270202"/>
              </a:xfrm>
              <a:prstGeom prst="rect">
                <a:avLst/>
              </a:prstGeom>
            </p:spPr>
            <p:txBody>
              <a:bodyPr wrap="square" lIns="0" tIns="0" rIns="0" bIns="0" anchor="b" anchorCtr="0">
                <a:normAutofit fontScale="62500" lnSpcReduction="20000"/>
              </a:bodyPr>
              <a:lstStyle/>
              <a:p>
                <a:r>
                  <a:rPr lang="en-US" altLang="zh-CN">
                    <a:solidFill>
                      <a:schemeClr val="accent4">
                        <a:lumMod val="100000"/>
                      </a:schemeClr>
                    </a:solidFill>
                    <a:effectLst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55%</a:t>
                </a:r>
              </a:p>
            </p:txBody>
          </p:sp>
          <p:sp>
            <p:nvSpPr>
              <p:cNvPr id="31" name="矩形 30"/>
              <p:cNvSpPr/>
              <p:nvPr/>
            </p:nvSpPr>
            <p:spPr>
              <a:xfrm>
                <a:off x="9627158" y="1323201"/>
                <a:ext cx="2265311" cy="433014"/>
              </a:xfrm>
              <a:prstGeom prst="rect">
                <a:avLst/>
              </a:prstGeom>
            </p:spPr>
            <p:txBody>
              <a:bodyPr wrap="square" lIns="0" tIns="0" rIns="0" bIns="0">
                <a:normAutofit fontScale="62500" lnSpcReduction="200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100" dirty="0">
                    <a:solidFill>
                      <a:schemeClr val="dk1">
                        <a:lumMod val="100000"/>
                      </a:schemeClr>
                    </a:solidFill>
                    <a:effectLst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点击输入简要文字内容，概括精炼言简意赅的说明分项内容。</a:t>
                </a:r>
                <a:br>
                  <a:rPr lang="zh-CN" altLang="en-US" sz="1100" dirty="0">
                    <a:solidFill>
                      <a:schemeClr val="dk1">
                        <a:lumMod val="100000"/>
                      </a:schemeClr>
                    </a:solidFill>
                    <a:effectLst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</a:br>
                <a:endParaRPr lang="zh-CN" altLang="en-US" sz="1100" dirty="0">
                  <a:solidFill>
                    <a:schemeClr val="dk1">
                      <a:lumMod val="100000"/>
                    </a:schemeClr>
                  </a:solidFill>
                  <a:effectLst/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2" name="矩形 31"/>
              <p:cNvSpPr/>
              <p:nvPr/>
            </p:nvSpPr>
            <p:spPr>
              <a:xfrm>
                <a:off x="9627158" y="1104028"/>
                <a:ext cx="951523" cy="219173"/>
              </a:xfrm>
              <a:prstGeom prst="rect">
                <a:avLst/>
              </a:prstGeom>
            </p:spPr>
            <p:txBody>
              <a:bodyPr wrap="none" lIns="0" tIns="0" rIns="0" bIns="0">
                <a:normAutofit lnSpcReduction="10000"/>
              </a:bodyPr>
              <a:lstStyle/>
              <a:p>
                <a:r>
                  <a:rPr lang="zh-CN" altLang="en-US" sz="1100" b="1">
                    <a:solidFill>
                      <a:schemeClr val="dk1">
                        <a:lumMod val="100000"/>
                      </a:schemeClr>
                    </a:solidFill>
                    <a:effectLst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关键词</a:t>
                </a:r>
              </a:p>
            </p:txBody>
          </p:sp>
        </p:grpSp>
      </p:grpSp>
      <p:sp>
        <p:nvSpPr>
          <p:cNvPr id="42" name="矩形 41"/>
          <p:cNvSpPr/>
          <p:nvPr/>
        </p:nvSpPr>
        <p:spPr>
          <a:xfrm>
            <a:off x="0" y="20471"/>
            <a:ext cx="9144000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2"/>
          <p:cNvSpPr txBox="1">
            <a:spLocks noChangeArrowheads="1"/>
          </p:cNvSpPr>
          <p:nvPr/>
        </p:nvSpPr>
        <p:spPr bwMode="auto">
          <a:xfrm>
            <a:off x="446485" y="223838"/>
            <a:ext cx="3815953" cy="396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  <a:buNone/>
            </a:pPr>
            <a:r>
              <a:rPr lang="zh-CN" altLang="en-US" sz="1800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点击添加小标题</a:t>
            </a:r>
            <a:endParaRPr lang="en-US" altLang="zh-CN" sz="1800" b="1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" name="任意多边形 4"/>
          <p:cNvSpPr/>
          <p:nvPr/>
        </p:nvSpPr>
        <p:spPr>
          <a:xfrm rot="2734777" flipH="1">
            <a:off x="-263128" y="132160"/>
            <a:ext cx="573881" cy="621507"/>
          </a:xfrm>
          <a:custGeom>
            <a:avLst/>
            <a:gdLst>
              <a:gd name="connsiteX0" fmla="*/ 4825039 w 4825039"/>
              <a:gd name="connsiteY0" fmla="*/ 498765 h 5227156"/>
              <a:gd name="connsiteX1" fmla="*/ 0 w 4825039"/>
              <a:gd name="connsiteY1" fmla="*/ 5227156 h 5227156"/>
              <a:gd name="connsiteX2" fmla="*/ 0 w 4825039"/>
              <a:gd name="connsiteY2" fmla="*/ 0 h 5227156"/>
              <a:gd name="connsiteX3" fmla="*/ 4336264 w 4825039"/>
              <a:gd name="connsiteY3" fmla="*/ 0 h 5227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25039" h="5227156">
                <a:moveTo>
                  <a:pt x="4825039" y="498765"/>
                </a:moveTo>
                <a:lnTo>
                  <a:pt x="0" y="5227156"/>
                </a:lnTo>
                <a:lnTo>
                  <a:pt x="0" y="0"/>
                </a:lnTo>
                <a:lnTo>
                  <a:pt x="433626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35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6" name="Group 3"/>
          <p:cNvGrpSpPr/>
          <p:nvPr/>
        </p:nvGrpSpPr>
        <p:grpSpPr bwMode="auto">
          <a:xfrm>
            <a:off x="3121962" y="1440093"/>
            <a:ext cx="2677568" cy="2700189"/>
            <a:chOff x="4306165" y="1925649"/>
            <a:chExt cx="3570288" cy="3600000"/>
          </a:xfrm>
        </p:grpSpPr>
        <p:grpSp>
          <p:nvGrpSpPr>
            <p:cNvPr id="7" name="Group 1"/>
            <p:cNvGrpSpPr>
              <a:grpSpLocks noChangeAspect="1"/>
            </p:cNvGrpSpPr>
            <p:nvPr/>
          </p:nvGrpSpPr>
          <p:grpSpPr bwMode="auto">
            <a:xfrm rot="-2700000">
              <a:off x="4306165" y="1925649"/>
              <a:ext cx="3570288" cy="3600000"/>
              <a:chOff x="8022565" y="1756836"/>
              <a:chExt cx="3057586" cy="3083031"/>
            </a:xfrm>
          </p:grpSpPr>
          <p:grpSp>
            <p:nvGrpSpPr>
              <p:cNvPr id="12" name="Group 33"/>
              <p:cNvGrpSpPr/>
              <p:nvPr/>
            </p:nvGrpSpPr>
            <p:grpSpPr bwMode="auto">
              <a:xfrm>
                <a:off x="8022565" y="1783300"/>
                <a:ext cx="3057585" cy="3056567"/>
                <a:chOff x="1911669" y="890908"/>
                <a:chExt cx="4768056" cy="4767263"/>
              </a:xfrm>
            </p:grpSpPr>
            <p:sp>
              <p:nvSpPr>
                <p:cNvPr id="31" name="Block Arc 33"/>
                <p:cNvSpPr/>
                <p:nvPr/>
              </p:nvSpPr>
              <p:spPr>
                <a:xfrm>
                  <a:off x="1912418" y="890013"/>
                  <a:ext cx="4768059" cy="4768254"/>
                </a:xfrm>
                <a:prstGeom prst="blockArc">
                  <a:avLst>
                    <a:gd name="adj1" fmla="val 10817486"/>
                    <a:gd name="adj2" fmla="val 16183941"/>
                    <a:gd name="adj3" fmla="val 9951"/>
                  </a:avLst>
                </a:prstGeom>
                <a:solidFill>
                  <a:schemeClr val="accent1"/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lIns="0" tIns="0" rIns="0" bIns="0" anchor="ctr" anchorCtr="1"/>
                <a:lstStyle/>
                <a:p>
                  <a:pPr algn="ctr" fontAlgn="auto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050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grpSp>
              <p:nvGrpSpPr>
                <p:cNvPr id="32" name="Group 31"/>
                <p:cNvGrpSpPr/>
                <p:nvPr/>
              </p:nvGrpSpPr>
              <p:grpSpPr bwMode="auto">
                <a:xfrm>
                  <a:off x="2834801" y="1789433"/>
                  <a:ext cx="2921794" cy="2928938"/>
                  <a:chOff x="2429847" y="1482792"/>
                  <a:chExt cx="3877375" cy="3886854"/>
                </a:xfrm>
              </p:grpSpPr>
              <p:sp>
                <p:nvSpPr>
                  <p:cNvPr id="33" name="Block Arc 35"/>
                  <p:cNvSpPr/>
                  <p:nvPr/>
                </p:nvSpPr>
                <p:spPr>
                  <a:xfrm>
                    <a:off x="2426425" y="1456759"/>
                    <a:ext cx="3888198" cy="3891170"/>
                  </a:xfrm>
                  <a:prstGeom prst="blockArc">
                    <a:avLst>
                      <a:gd name="adj1" fmla="val 10792808"/>
                      <a:gd name="adj2" fmla="val 16214982"/>
                      <a:gd name="adj3" fmla="val 15945"/>
                    </a:avLst>
                  </a:prstGeom>
                  <a:solidFill>
                    <a:schemeClr val="accent2"/>
                  </a:solidFill>
                  <a:ln w="9525" cap="flat" cmpd="sng" algn="ctr">
                    <a:noFill/>
                    <a:prstDash val="solid"/>
                  </a:ln>
                  <a:effectLst/>
                </p:spPr>
                <p:txBody>
                  <a:bodyPr lIns="0" tIns="0" rIns="0" bIns="0" anchor="ctr" anchorCtr="1"/>
                  <a:lstStyle/>
                  <a:p>
                    <a:pPr algn="ctr" fontAlgn="auto">
                      <a:lnSpc>
                        <a:spcPct val="12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1050" dirty="0">
                      <a:solidFill>
                        <a:schemeClr val="bg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+mn-ea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34" name="Block Arc 36"/>
                  <p:cNvSpPr/>
                  <p:nvPr/>
                </p:nvSpPr>
                <p:spPr>
                  <a:xfrm>
                    <a:off x="3538753" y="2528417"/>
                    <a:ext cx="1780918" cy="1769738"/>
                  </a:xfrm>
                  <a:prstGeom prst="blockArc">
                    <a:avLst>
                      <a:gd name="adj1" fmla="val 10792808"/>
                      <a:gd name="adj2" fmla="val 16040204"/>
                      <a:gd name="adj3" fmla="val 25863"/>
                    </a:avLst>
                  </a:prstGeom>
                  <a:solidFill>
                    <a:schemeClr val="accent3"/>
                  </a:solidFill>
                  <a:ln w="9525" cap="flat" cmpd="sng" algn="ctr">
                    <a:noFill/>
                    <a:prstDash val="solid"/>
                  </a:ln>
                  <a:effectLst/>
                </p:spPr>
                <p:txBody>
                  <a:bodyPr lIns="0" tIns="0" rIns="0" bIns="0" anchor="ctr" anchorCtr="1"/>
                  <a:lstStyle/>
                  <a:p>
                    <a:pPr algn="ctr" fontAlgn="auto">
                      <a:lnSpc>
                        <a:spcPct val="12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1050" dirty="0">
                      <a:solidFill>
                        <a:schemeClr val="bg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+mn-ea"/>
                      <a:sym typeface="Arial" panose="020B0604020202020204" pitchFamily="34" charset="0"/>
                    </a:endParaRPr>
                  </a:p>
                </p:txBody>
              </p:sp>
            </p:grpSp>
          </p:grpSp>
          <p:sp>
            <p:nvSpPr>
              <p:cNvPr id="13" name="Block Arc 8"/>
              <p:cNvSpPr/>
              <p:nvPr/>
            </p:nvSpPr>
            <p:spPr bwMode="auto">
              <a:xfrm flipH="1">
                <a:off x="8322740" y="2082664"/>
                <a:ext cx="2455314" cy="2456366"/>
              </a:xfrm>
              <a:prstGeom prst="blockArc">
                <a:avLst>
                  <a:gd name="adj1" fmla="val 10802836"/>
                  <a:gd name="adj2" fmla="val 16193992"/>
                  <a:gd name="adj3" fmla="val 12234"/>
                </a:avLst>
              </a:prstGeom>
              <a:solidFill>
                <a:schemeClr val="bg2">
                  <a:lumMod val="75000"/>
                </a:scheme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lIns="0" tIns="0" rIns="0" bIns="0" anchor="ctr" anchorCtr="1"/>
              <a:lstStyle/>
              <a:p>
                <a:pPr algn="ctr" fontAlgn="auto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5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4" name="Block Arc 9"/>
              <p:cNvSpPr/>
              <p:nvPr/>
            </p:nvSpPr>
            <p:spPr bwMode="auto">
              <a:xfrm flipH="1">
                <a:off x="8883630" y="2639260"/>
                <a:ext cx="1336419" cy="1317220"/>
              </a:xfrm>
              <a:prstGeom prst="blockArc">
                <a:avLst>
                  <a:gd name="adj1" fmla="val 10792808"/>
                  <a:gd name="adj2" fmla="val 16167251"/>
                  <a:gd name="adj3" fmla="val 17804"/>
                </a:avLst>
              </a:prstGeom>
              <a:solidFill>
                <a:schemeClr val="bg2">
                  <a:lumMod val="75000"/>
                </a:scheme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lIns="0" tIns="0" rIns="0" bIns="0" anchor="ctr" anchorCtr="1"/>
              <a:lstStyle/>
              <a:p>
                <a:pPr algn="ctr" fontAlgn="auto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5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grpSp>
            <p:nvGrpSpPr>
              <p:cNvPr id="15" name="Group 18"/>
              <p:cNvGrpSpPr/>
              <p:nvPr/>
            </p:nvGrpSpPr>
            <p:grpSpPr bwMode="auto">
              <a:xfrm>
                <a:off x="8386890" y="2096104"/>
                <a:ext cx="984431" cy="1406067"/>
                <a:chOff x="2479504" y="1378466"/>
                <a:chExt cx="1535140" cy="2193013"/>
              </a:xfrm>
            </p:grpSpPr>
            <p:sp>
              <p:nvSpPr>
                <p:cNvPr id="28" name="TextBox 69"/>
                <p:cNvSpPr txBox="1">
                  <a:spLocks noChangeArrowheads="1"/>
                </p:cNvSpPr>
                <p:nvPr/>
              </p:nvSpPr>
              <p:spPr bwMode="auto">
                <a:xfrm rot="2700000">
                  <a:off x="2144392" y="1713578"/>
                  <a:ext cx="1009951" cy="339727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spcFirstLastPara="1" lIns="0" tIns="0" rIns="0" bIns="0" numCol="1" anchor="ctr" anchorCtr="1">
                  <a:prstTxWarp prst="textArchUp">
                    <a:avLst/>
                  </a:prstTxWarp>
                  <a:spAutoFit/>
                </a:bodyPr>
                <a:lstStyle/>
                <a:p>
                  <a:pPr algn="ctr" fontAlgn="auto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id-ID" sz="1050" kern="0" dirty="0">
                      <a:solidFill>
                        <a:schemeClr val="bg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+mn-ea"/>
                      <a:sym typeface="Arial" panose="020B0604020202020204" pitchFamily="34" charset="0"/>
                    </a:rPr>
                    <a:t>1</a:t>
                  </a:r>
                  <a:endParaRPr lang="nb-NO" sz="1050" kern="0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9" name="TextBox 69"/>
                <p:cNvSpPr txBox="1">
                  <a:spLocks noChangeArrowheads="1"/>
                </p:cNvSpPr>
                <p:nvPr/>
              </p:nvSpPr>
              <p:spPr bwMode="auto">
                <a:xfrm rot="2700000">
                  <a:off x="2792415" y="2355399"/>
                  <a:ext cx="1009949" cy="3397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spcFirstLastPara="1" lIns="0" tIns="0" rIns="0" bIns="0" numCol="1" anchor="ctr" anchorCtr="1">
                  <a:prstTxWarp prst="textArchUp">
                    <a:avLst/>
                  </a:prstTxWarp>
                  <a:spAutoFit/>
                </a:bodyPr>
                <a:lstStyle/>
                <a:p>
                  <a:pPr algn="ctr" fontAlgn="auto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id-ID" sz="1050" b="1" kern="0" dirty="0">
                      <a:solidFill>
                        <a:schemeClr val="bg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+mn-ea"/>
                      <a:sym typeface="Arial" panose="020B0604020202020204" pitchFamily="34" charset="0"/>
                    </a:rPr>
                    <a:t>2</a:t>
                  </a:r>
                  <a:endParaRPr lang="nb-NO" sz="1050" b="1" kern="0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0" name="TextBox 69"/>
                <p:cNvSpPr txBox="1">
                  <a:spLocks noChangeArrowheads="1"/>
                </p:cNvSpPr>
                <p:nvPr/>
              </p:nvSpPr>
              <p:spPr bwMode="auto">
                <a:xfrm rot="2700000">
                  <a:off x="3339752" y="2896587"/>
                  <a:ext cx="1010116" cy="339668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spcFirstLastPara="1" lIns="0" tIns="0" rIns="0" bIns="0" numCol="1" anchor="ctr" anchorCtr="1">
                  <a:prstTxWarp prst="textArchUp">
                    <a:avLst/>
                  </a:prstTxWarp>
                  <a:spAutoFit/>
                </a:bodyPr>
                <a:lstStyle/>
                <a:p>
                  <a:pPr algn="ctr" fontAlgn="auto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id-ID" sz="1050" b="1" kern="0" dirty="0">
                      <a:solidFill>
                        <a:schemeClr val="bg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+mn-ea"/>
                      <a:sym typeface="Arial" panose="020B0604020202020204" pitchFamily="34" charset="0"/>
                    </a:rPr>
                    <a:t>3</a:t>
                  </a:r>
                  <a:endParaRPr lang="nb-NO" sz="1050" b="1" kern="0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16" name="Group 56"/>
              <p:cNvGrpSpPr/>
              <p:nvPr/>
            </p:nvGrpSpPr>
            <p:grpSpPr bwMode="auto">
              <a:xfrm flipV="1">
                <a:off x="8322878" y="2057098"/>
                <a:ext cx="2456452" cy="2456043"/>
                <a:chOff x="2379982" y="1359220"/>
                <a:chExt cx="3830637" cy="3830639"/>
              </a:xfrm>
              <a:solidFill>
                <a:schemeClr val="bg2">
                  <a:lumMod val="75000"/>
                </a:schemeClr>
              </a:solidFill>
            </p:grpSpPr>
            <p:sp>
              <p:nvSpPr>
                <p:cNvPr id="26" name="Block Arc 28"/>
                <p:cNvSpPr/>
                <p:nvPr/>
              </p:nvSpPr>
              <p:spPr>
                <a:xfrm>
                  <a:off x="2379903" y="1359220"/>
                  <a:ext cx="3830000" cy="3830639"/>
                </a:xfrm>
                <a:prstGeom prst="blockArc">
                  <a:avLst>
                    <a:gd name="adj1" fmla="val 10802836"/>
                    <a:gd name="adj2" fmla="val 16207129"/>
                    <a:gd name="adj3" fmla="val 11613"/>
                  </a:avLst>
                </a:prstGeom>
                <a:solidFill>
                  <a:schemeClr val="bg2">
                    <a:lumMod val="75000"/>
                  </a:scheme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lIns="0" tIns="0" rIns="0" bIns="0" anchor="ctr" anchorCtr="1"/>
                <a:lstStyle/>
                <a:p>
                  <a:pPr algn="ctr" fontAlgn="auto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050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7" name="Block Arc 29"/>
                <p:cNvSpPr/>
                <p:nvPr/>
              </p:nvSpPr>
              <p:spPr bwMode="auto">
                <a:xfrm>
                  <a:off x="3295738" y="2225995"/>
                  <a:ext cx="2041185" cy="2055814"/>
                </a:xfrm>
                <a:prstGeom prst="blockArc">
                  <a:avLst>
                    <a:gd name="adj1" fmla="val 10792808"/>
                    <a:gd name="adj2" fmla="val 16140419"/>
                    <a:gd name="adj3" fmla="val 18385"/>
                  </a:avLst>
                </a:prstGeom>
                <a:solidFill>
                  <a:schemeClr val="bg2">
                    <a:lumMod val="75000"/>
                  </a:scheme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lIns="0" tIns="0" rIns="0" bIns="0" anchor="ctr" anchorCtr="1"/>
                <a:lstStyle/>
                <a:p>
                  <a:pPr algn="ctr" fontAlgn="auto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050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17" name="Group 36"/>
              <p:cNvGrpSpPr/>
              <p:nvPr/>
            </p:nvGrpSpPr>
            <p:grpSpPr bwMode="auto">
              <a:xfrm flipV="1">
                <a:off x="8023074" y="1756836"/>
                <a:ext cx="3057077" cy="3056567"/>
                <a:chOff x="1911350" y="2526690"/>
                <a:chExt cx="4767263" cy="4767262"/>
              </a:xfrm>
            </p:grpSpPr>
            <p:sp>
              <p:nvSpPr>
                <p:cNvPr id="22" name="Block Arc 24"/>
                <p:cNvSpPr/>
                <p:nvPr/>
              </p:nvSpPr>
              <p:spPr bwMode="auto">
                <a:xfrm flipH="1">
                  <a:off x="1911305" y="2537169"/>
                  <a:ext cx="4768058" cy="4772495"/>
                </a:xfrm>
                <a:prstGeom prst="blockArc">
                  <a:avLst>
                    <a:gd name="adj1" fmla="val 10817486"/>
                    <a:gd name="adj2" fmla="val 16183941"/>
                    <a:gd name="adj3" fmla="val 9951"/>
                  </a:avLst>
                </a:prstGeom>
                <a:solidFill>
                  <a:schemeClr val="accent6"/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lIns="0" tIns="0" rIns="0" bIns="0" anchor="ctr" anchorCtr="1"/>
                <a:lstStyle/>
                <a:p>
                  <a:pPr algn="ctr" fontAlgn="auto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050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grpSp>
              <p:nvGrpSpPr>
                <p:cNvPr id="23" name="Group 31"/>
                <p:cNvGrpSpPr/>
                <p:nvPr/>
              </p:nvGrpSpPr>
              <p:grpSpPr bwMode="auto">
                <a:xfrm flipH="1">
                  <a:off x="2833688" y="3449027"/>
                  <a:ext cx="2905125" cy="2905125"/>
                  <a:chOff x="2451966" y="1514392"/>
                  <a:chExt cx="3855254" cy="3855254"/>
                </a:xfrm>
              </p:grpSpPr>
              <p:sp>
                <p:nvSpPr>
                  <p:cNvPr id="24" name="Block Arc 26"/>
                  <p:cNvSpPr/>
                  <p:nvPr/>
                </p:nvSpPr>
                <p:spPr>
                  <a:xfrm>
                    <a:off x="2437265" y="1528695"/>
                    <a:ext cx="3868503" cy="3868662"/>
                  </a:xfrm>
                  <a:prstGeom prst="blockArc">
                    <a:avLst>
                      <a:gd name="adj1" fmla="val 10792808"/>
                      <a:gd name="adj2" fmla="val 16118087"/>
                      <a:gd name="adj3" fmla="val 14300"/>
                    </a:avLst>
                  </a:prstGeom>
                  <a:solidFill>
                    <a:schemeClr val="accent5"/>
                  </a:solidFill>
                  <a:ln w="9525" cap="flat" cmpd="sng" algn="ctr">
                    <a:noFill/>
                    <a:prstDash val="solid"/>
                  </a:ln>
                  <a:effectLst/>
                </p:spPr>
                <p:txBody>
                  <a:bodyPr lIns="0" tIns="0" rIns="0" bIns="0" anchor="ctr" anchorCtr="1"/>
                  <a:lstStyle/>
                  <a:p>
                    <a:pPr algn="ctr" fontAlgn="auto">
                      <a:lnSpc>
                        <a:spcPct val="12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1050" dirty="0">
                      <a:solidFill>
                        <a:schemeClr val="bg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+mn-ea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25" name="Block Arc 27"/>
                  <p:cNvSpPr/>
                  <p:nvPr/>
                </p:nvSpPr>
                <p:spPr>
                  <a:xfrm>
                    <a:off x="3415083" y="2576751"/>
                    <a:ext cx="1885016" cy="1772551"/>
                  </a:xfrm>
                  <a:prstGeom prst="blockArc">
                    <a:avLst>
                      <a:gd name="adj1" fmla="val 10792808"/>
                      <a:gd name="adj2" fmla="val 16132623"/>
                      <a:gd name="adj3" fmla="val 24443"/>
                    </a:avLst>
                  </a:prstGeom>
                  <a:solidFill>
                    <a:schemeClr val="accent4"/>
                  </a:solidFill>
                  <a:ln w="9525" cap="flat" cmpd="sng" algn="ctr">
                    <a:noFill/>
                    <a:prstDash val="solid"/>
                  </a:ln>
                  <a:effectLst/>
                </p:spPr>
                <p:txBody>
                  <a:bodyPr lIns="0" tIns="0" rIns="0" bIns="0" anchor="ctr" anchorCtr="1"/>
                  <a:lstStyle/>
                  <a:p>
                    <a:pPr algn="ctr" fontAlgn="auto">
                      <a:lnSpc>
                        <a:spcPct val="12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1050" dirty="0">
                      <a:solidFill>
                        <a:schemeClr val="bg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+mn-ea"/>
                      <a:sym typeface="Arial" panose="020B0604020202020204" pitchFamily="34" charset="0"/>
                    </a:endParaRPr>
                  </a:p>
                </p:txBody>
              </p:sp>
            </p:grpSp>
          </p:grpSp>
          <p:grpSp>
            <p:nvGrpSpPr>
              <p:cNvPr id="18" name="Group 49"/>
              <p:cNvGrpSpPr/>
              <p:nvPr/>
            </p:nvGrpSpPr>
            <p:grpSpPr bwMode="auto">
              <a:xfrm rot="10800000">
                <a:off x="9576135" y="3289367"/>
                <a:ext cx="957525" cy="1383187"/>
                <a:chOff x="2827519" y="1107924"/>
                <a:chExt cx="1493180" cy="2157329"/>
              </a:xfrm>
            </p:grpSpPr>
            <p:sp>
              <p:nvSpPr>
                <p:cNvPr id="19" name="TextBox 69"/>
                <p:cNvSpPr txBox="1">
                  <a:spLocks noChangeArrowheads="1"/>
                </p:cNvSpPr>
                <p:nvPr/>
              </p:nvSpPr>
              <p:spPr bwMode="auto">
                <a:xfrm rot="13500000">
                  <a:off x="2492406" y="1443037"/>
                  <a:ext cx="1009951" cy="3397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spcFirstLastPara="1" lIns="0" tIns="0" rIns="0" bIns="0" numCol="1" anchor="ctr" anchorCtr="1">
                  <a:prstTxWarp prst="textArchUp">
                    <a:avLst/>
                  </a:prstTxWarp>
                  <a:spAutoFit/>
                </a:bodyPr>
                <a:lstStyle/>
                <a:p>
                  <a:pPr algn="ctr" fontAlgn="auto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id-ID" sz="1050" kern="0" dirty="0">
                      <a:solidFill>
                        <a:schemeClr val="bg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+mn-ea"/>
                      <a:sym typeface="Arial" panose="020B0604020202020204" pitchFamily="34" charset="0"/>
                    </a:rPr>
                    <a:t>6</a:t>
                  </a:r>
                  <a:endParaRPr lang="nb-NO" sz="1050" kern="0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0" name="TextBox 69"/>
                <p:cNvSpPr txBox="1">
                  <a:spLocks noChangeArrowheads="1"/>
                </p:cNvSpPr>
                <p:nvPr/>
              </p:nvSpPr>
              <p:spPr bwMode="auto">
                <a:xfrm rot="13500000">
                  <a:off x="3126609" y="2092366"/>
                  <a:ext cx="1009951" cy="3397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spcFirstLastPara="1" lIns="0" tIns="0" rIns="0" bIns="0" numCol="1" anchor="ctr" anchorCtr="1">
                  <a:prstTxWarp prst="textArchUp">
                    <a:avLst/>
                  </a:prstTxWarp>
                  <a:spAutoFit/>
                </a:bodyPr>
                <a:lstStyle/>
                <a:p>
                  <a:pPr algn="ctr" fontAlgn="auto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id-ID" sz="1050" b="1" kern="0" dirty="0">
                      <a:solidFill>
                        <a:schemeClr val="bg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+mn-ea"/>
                      <a:sym typeface="Arial" panose="020B0604020202020204" pitchFamily="34" charset="0"/>
                    </a:rPr>
                    <a:t>5</a:t>
                  </a:r>
                  <a:endParaRPr lang="nb-NO" sz="1050" b="1" kern="0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1" name="TextBox 69"/>
                <p:cNvSpPr txBox="1">
                  <a:spLocks noChangeArrowheads="1"/>
                </p:cNvSpPr>
                <p:nvPr/>
              </p:nvSpPr>
              <p:spPr bwMode="auto">
                <a:xfrm rot="13500000">
                  <a:off x="3645806" y="2590360"/>
                  <a:ext cx="1010118" cy="339668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spcFirstLastPara="1" lIns="0" tIns="0" rIns="0" bIns="0" numCol="1" anchor="ctr" anchorCtr="1">
                  <a:prstTxWarp prst="textArchUp">
                    <a:avLst/>
                  </a:prstTxWarp>
                  <a:spAutoFit/>
                </a:bodyPr>
                <a:lstStyle/>
                <a:p>
                  <a:pPr algn="ctr" fontAlgn="auto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id-ID" sz="1050" b="1" kern="0" dirty="0">
                      <a:solidFill>
                        <a:schemeClr val="bg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+mn-ea"/>
                      <a:sym typeface="Arial" panose="020B0604020202020204" pitchFamily="34" charset="0"/>
                    </a:rPr>
                    <a:t>4</a:t>
                  </a:r>
                  <a:endParaRPr lang="nb-NO" sz="1050" b="1" kern="0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8" name="TextBox 2"/>
            <p:cNvSpPr txBox="1">
              <a:spLocks noChangeArrowheads="1"/>
            </p:cNvSpPr>
            <p:nvPr/>
          </p:nvSpPr>
          <p:spPr bwMode="auto">
            <a:xfrm>
              <a:off x="5722338" y="4228354"/>
              <a:ext cx="745587" cy="236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05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文字</a:t>
              </a:r>
              <a:endParaRPr lang="id-ID" altLang="zh-CN" sz="105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" name="TextBox 38"/>
            <p:cNvSpPr txBox="1">
              <a:spLocks noChangeArrowheads="1"/>
            </p:cNvSpPr>
            <p:nvPr/>
          </p:nvSpPr>
          <p:spPr bwMode="auto">
            <a:xfrm>
              <a:off x="5707170" y="4872567"/>
              <a:ext cx="745587" cy="236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05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文字</a:t>
              </a:r>
              <a:endParaRPr lang="id-ID" altLang="zh-CN" sz="105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" name="TextBox 39"/>
            <p:cNvSpPr txBox="1">
              <a:spLocks noChangeArrowheads="1"/>
            </p:cNvSpPr>
            <p:nvPr/>
          </p:nvSpPr>
          <p:spPr bwMode="auto">
            <a:xfrm>
              <a:off x="5729020" y="2974146"/>
              <a:ext cx="745587" cy="236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05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文字</a:t>
              </a:r>
              <a:endParaRPr lang="id-ID" altLang="zh-CN" sz="105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" name="TextBox 40"/>
            <p:cNvSpPr txBox="1">
              <a:spLocks noChangeArrowheads="1"/>
            </p:cNvSpPr>
            <p:nvPr/>
          </p:nvSpPr>
          <p:spPr bwMode="auto">
            <a:xfrm>
              <a:off x="5707169" y="2344024"/>
              <a:ext cx="745587" cy="236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05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文字</a:t>
              </a:r>
              <a:endParaRPr lang="id-ID" altLang="zh-CN" sz="105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5" name="Group 41"/>
          <p:cNvGrpSpPr/>
          <p:nvPr/>
        </p:nvGrpSpPr>
        <p:grpSpPr bwMode="auto">
          <a:xfrm>
            <a:off x="5940323" y="1888660"/>
            <a:ext cx="2106492" cy="2001469"/>
            <a:chOff x="7045224" y="1714382"/>
            <a:chExt cx="4137667" cy="2670586"/>
          </a:xfrm>
        </p:grpSpPr>
        <p:sp>
          <p:nvSpPr>
            <p:cNvPr id="36" name="TextBox 42"/>
            <p:cNvSpPr txBox="1">
              <a:spLocks noChangeArrowheads="1"/>
            </p:cNvSpPr>
            <p:nvPr/>
          </p:nvSpPr>
          <p:spPr bwMode="auto">
            <a:xfrm>
              <a:off x="7045224" y="1714382"/>
              <a:ext cx="4137667" cy="850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05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id-ID" altLang="zh-CN" sz="105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点击输入简要文字内容，概括精炼言简意赅的说明分项内容。点击输入简要文字内容，概括精炼言简意赅的说明分项内容。</a:t>
              </a:r>
              <a:endParaRPr lang="id-ID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7" name="TextBox 43"/>
            <p:cNvSpPr txBox="1">
              <a:spLocks noChangeArrowheads="1"/>
            </p:cNvSpPr>
            <p:nvPr/>
          </p:nvSpPr>
          <p:spPr bwMode="auto">
            <a:xfrm>
              <a:off x="7045224" y="3534881"/>
              <a:ext cx="4137667" cy="850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05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id-ID" altLang="zh-CN" sz="105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点击输入简要文字内容，概括精炼言简意赅的说明分项内容。点击输入简要文字内容，概括精炼言简意赅的说明分项内容。</a:t>
              </a:r>
              <a:endParaRPr lang="id-ID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8" name="TextBox 45"/>
            <p:cNvSpPr txBox="1">
              <a:spLocks noChangeArrowheads="1"/>
            </p:cNvSpPr>
            <p:nvPr/>
          </p:nvSpPr>
          <p:spPr bwMode="auto">
            <a:xfrm>
              <a:off x="7045224" y="2624632"/>
              <a:ext cx="4137667" cy="850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05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id-ID" altLang="zh-CN" sz="105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点击输入简要文字内容，概括精炼言简意赅的说明分项内容。点击输入简要文字内容，概括精炼言简意赅的说明分项内容。</a:t>
              </a:r>
              <a:endParaRPr lang="id-ID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9" name="Group 46"/>
          <p:cNvGrpSpPr/>
          <p:nvPr/>
        </p:nvGrpSpPr>
        <p:grpSpPr bwMode="auto">
          <a:xfrm>
            <a:off x="842089" y="1888661"/>
            <a:ext cx="2144252" cy="2000278"/>
            <a:chOff x="7045224" y="1717841"/>
            <a:chExt cx="4137667" cy="2666920"/>
          </a:xfrm>
        </p:grpSpPr>
        <p:sp>
          <p:nvSpPr>
            <p:cNvPr id="40" name="TextBox 47"/>
            <p:cNvSpPr txBox="1">
              <a:spLocks noChangeArrowheads="1"/>
            </p:cNvSpPr>
            <p:nvPr/>
          </p:nvSpPr>
          <p:spPr bwMode="auto">
            <a:xfrm>
              <a:off x="7045224" y="1717841"/>
              <a:ext cx="4137667" cy="849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05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id-ID" altLang="zh-CN" sz="105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点击输入简要文字内容，概括精炼言简意赅的说明分项内容。点击输入简要文字内容，概括精炼言简意赅的说明分项内容。</a:t>
              </a:r>
              <a:endParaRPr lang="id-ID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1" name="TextBox 48"/>
            <p:cNvSpPr txBox="1">
              <a:spLocks noChangeArrowheads="1"/>
            </p:cNvSpPr>
            <p:nvPr/>
          </p:nvSpPr>
          <p:spPr bwMode="auto">
            <a:xfrm>
              <a:off x="7045224" y="3535336"/>
              <a:ext cx="4137667" cy="849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05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id-ID" altLang="zh-CN" sz="105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点击输入简要文字内容，概括精炼言简意赅的说明分项内容。点击输入简要文字内容，概括精炼言简意赅的说明分项内容。</a:t>
              </a:r>
              <a:endParaRPr lang="id-ID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2" name="TextBox 50"/>
            <p:cNvSpPr txBox="1">
              <a:spLocks noChangeArrowheads="1"/>
            </p:cNvSpPr>
            <p:nvPr/>
          </p:nvSpPr>
          <p:spPr bwMode="auto">
            <a:xfrm>
              <a:off x="7045224" y="2626588"/>
              <a:ext cx="4137667" cy="849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05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id-ID" altLang="zh-CN" sz="105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点击输入简要文字内容，概括精炼言简意赅的说明分项内容。点击输入简要文字内容，概括精炼言简意赅的说明分项内容。</a:t>
              </a:r>
              <a:endParaRPr lang="id-ID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cxnSp>
        <p:nvCxnSpPr>
          <p:cNvPr id="43" name="Straight Connector 61"/>
          <p:cNvCxnSpPr/>
          <p:nvPr/>
        </p:nvCxnSpPr>
        <p:spPr>
          <a:xfrm>
            <a:off x="502731" y="4162902"/>
            <a:ext cx="795500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52"/>
          <p:cNvSpPr txBox="1"/>
          <p:nvPr/>
        </p:nvSpPr>
        <p:spPr>
          <a:xfrm>
            <a:off x="520514" y="4292673"/>
            <a:ext cx="7939918" cy="443198"/>
          </a:xfrm>
          <a:prstGeom prst="rect">
            <a:avLst/>
          </a:prstGeom>
          <a:noFill/>
        </p:spPr>
        <p:txBody>
          <a:bodyPr wrap="square" lIns="0" tIns="0" rIns="0" bIns="0" spcCol="360000">
            <a:spAutoFit/>
          </a:bodyPr>
          <a:lstStyle/>
          <a:p>
            <a:pPr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输入简要文字内容，概括精炼言简意赅的说明分项内容。点击输入简要文字内容，概括精炼言简意赅的说明分项内容。点击输入简要文字内容，概括精炼言简意赅的说明分项内容。点击输入简要文字内容，概括精炼言简意赅的说明分项内容。点击输入简要文字内容，概括精炼言简意赅的说明分项内容。点击输入简要文字内容，概括精炼言简意赅的说明分项内容。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0" y="20471"/>
            <a:ext cx="9144000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8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2"/>
          <p:cNvSpPr txBox="1">
            <a:spLocks noChangeArrowheads="1"/>
          </p:cNvSpPr>
          <p:nvPr/>
        </p:nvSpPr>
        <p:spPr bwMode="auto">
          <a:xfrm>
            <a:off x="446485" y="223838"/>
            <a:ext cx="3815953" cy="396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  <a:buNone/>
            </a:pPr>
            <a:r>
              <a:rPr lang="zh-CN" altLang="en-US" sz="1800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点击添加小标题</a:t>
            </a:r>
            <a:endParaRPr lang="en-US" altLang="zh-CN" sz="1800" b="1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" name="任意多边形 4"/>
          <p:cNvSpPr/>
          <p:nvPr/>
        </p:nvSpPr>
        <p:spPr>
          <a:xfrm rot="2734777" flipH="1">
            <a:off x="-263128" y="132160"/>
            <a:ext cx="573881" cy="621507"/>
          </a:xfrm>
          <a:custGeom>
            <a:avLst/>
            <a:gdLst>
              <a:gd name="connsiteX0" fmla="*/ 4825039 w 4825039"/>
              <a:gd name="connsiteY0" fmla="*/ 498765 h 5227156"/>
              <a:gd name="connsiteX1" fmla="*/ 0 w 4825039"/>
              <a:gd name="connsiteY1" fmla="*/ 5227156 h 5227156"/>
              <a:gd name="connsiteX2" fmla="*/ 0 w 4825039"/>
              <a:gd name="connsiteY2" fmla="*/ 0 h 5227156"/>
              <a:gd name="connsiteX3" fmla="*/ 4336264 w 4825039"/>
              <a:gd name="connsiteY3" fmla="*/ 0 h 5227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25039" h="5227156">
                <a:moveTo>
                  <a:pt x="4825039" y="498765"/>
                </a:moveTo>
                <a:lnTo>
                  <a:pt x="0" y="5227156"/>
                </a:lnTo>
                <a:lnTo>
                  <a:pt x="0" y="0"/>
                </a:lnTo>
                <a:lnTo>
                  <a:pt x="433626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35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6" name="Group 39"/>
          <p:cNvGrpSpPr/>
          <p:nvPr/>
        </p:nvGrpSpPr>
        <p:grpSpPr>
          <a:xfrm>
            <a:off x="3118702" y="865356"/>
            <a:ext cx="2981157" cy="4108153"/>
            <a:chOff x="1079500" y="969962"/>
            <a:chExt cx="8877301" cy="12233276"/>
          </a:xfrm>
        </p:grpSpPr>
        <p:sp>
          <p:nvSpPr>
            <p:cNvPr id="7" name="Freeform 5"/>
            <p:cNvSpPr/>
            <p:nvPr/>
          </p:nvSpPr>
          <p:spPr bwMode="auto">
            <a:xfrm>
              <a:off x="1079500" y="4344988"/>
              <a:ext cx="5178425" cy="7847013"/>
            </a:xfrm>
            <a:custGeom>
              <a:avLst/>
              <a:gdLst>
                <a:gd name="T0" fmla="*/ 245 w 245"/>
                <a:gd name="T1" fmla="*/ 0 h 372"/>
                <a:gd name="T2" fmla="*/ 5 w 245"/>
                <a:gd name="T3" fmla="*/ 353 h 372"/>
                <a:gd name="T4" fmla="*/ 14 w 245"/>
                <a:gd name="T5" fmla="*/ 371 h 372"/>
                <a:gd name="T6" fmla="*/ 15 w 245"/>
                <a:gd name="T7" fmla="*/ 372 h 372"/>
                <a:gd name="T8" fmla="*/ 245 w 245"/>
                <a:gd name="T9" fmla="*/ 0 h 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5" h="372">
                  <a:moveTo>
                    <a:pt x="245" y="0"/>
                  </a:moveTo>
                  <a:cubicBezTo>
                    <a:pt x="97" y="179"/>
                    <a:pt x="1" y="321"/>
                    <a:pt x="5" y="353"/>
                  </a:cubicBezTo>
                  <a:cubicBezTo>
                    <a:pt x="7" y="358"/>
                    <a:pt x="11" y="366"/>
                    <a:pt x="14" y="371"/>
                  </a:cubicBezTo>
                  <a:cubicBezTo>
                    <a:pt x="15" y="372"/>
                    <a:pt x="15" y="372"/>
                    <a:pt x="15" y="372"/>
                  </a:cubicBezTo>
                  <a:cubicBezTo>
                    <a:pt x="0" y="335"/>
                    <a:pt x="129" y="148"/>
                    <a:pt x="245" y="0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76" tIns="34288" rIns="68576" bIns="34288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" name="Freeform 6"/>
            <p:cNvSpPr/>
            <p:nvPr/>
          </p:nvSpPr>
          <p:spPr bwMode="auto">
            <a:xfrm>
              <a:off x="1565275" y="5335588"/>
              <a:ext cx="5178425" cy="7867650"/>
            </a:xfrm>
            <a:custGeom>
              <a:avLst/>
              <a:gdLst>
                <a:gd name="T0" fmla="*/ 245 w 245"/>
                <a:gd name="T1" fmla="*/ 0 h 373"/>
                <a:gd name="T2" fmla="*/ 5 w 245"/>
                <a:gd name="T3" fmla="*/ 353 h 373"/>
                <a:gd name="T4" fmla="*/ 14 w 245"/>
                <a:gd name="T5" fmla="*/ 372 h 373"/>
                <a:gd name="T6" fmla="*/ 15 w 245"/>
                <a:gd name="T7" fmla="*/ 373 h 373"/>
                <a:gd name="T8" fmla="*/ 245 w 245"/>
                <a:gd name="T9" fmla="*/ 0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5" h="373">
                  <a:moveTo>
                    <a:pt x="245" y="0"/>
                  </a:moveTo>
                  <a:cubicBezTo>
                    <a:pt x="97" y="180"/>
                    <a:pt x="1" y="322"/>
                    <a:pt x="5" y="353"/>
                  </a:cubicBezTo>
                  <a:cubicBezTo>
                    <a:pt x="7" y="359"/>
                    <a:pt x="11" y="367"/>
                    <a:pt x="14" y="372"/>
                  </a:cubicBezTo>
                  <a:cubicBezTo>
                    <a:pt x="15" y="373"/>
                    <a:pt x="15" y="373"/>
                    <a:pt x="15" y="373"/>
                  </a:cubicBezTo>
                  <a:cubicBezTo>
                    <a:pt x="0" y="335"/>
                    <a:pt x="130" y="149"/>
                    <a:pt x="245" y="0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76" tIns="34288" rIns="68576" bIns="34288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" name="Freeform 7"/>
            <p:cNvSpPr>
              <a:spLocks noEditPoints="1"/>
            </p:cNvSpPr>
            <p:nvPr/>
          </p:nvSpPr>
          <p:spPr bwMode="auto">
            <a:xfrm>
              <a:off x="3954463" y="1011237"/>
              <a:ext cx="5283199" cy="6391276"/>
            </a:xfrm>
            <a:custGeom>
              <a:avLst/>
              <a:gdLst>
                <a:gd name="T0" fmla="*/ 84 w 250"/>
                <a:gd name="T1" fmla="*/ 232 h 303"/>
                <a:gd name="T2" fmla="*/ 79 w 250"/>
                <a:gd name="T3" fmla="*/ 226 h 303"/>
                <a:gd name="T4" fmla="*/ 66 w 250"/>
                <a:gd name="T5" fmla="*/ 218 h 303"/>
                <a:gd name="T6" fmla="*/ 66 w 250"/>
                <a:gd name="T7" fmla="*/ 218 h 303"/>
                <a:gd name="T8" fmla="*/ 132 w 250"/>
                <a:gd name="T9" fmla="*/ 225 h 303"/>
                <a:gd name="T10" fmla="*/ 177 w 250"/>
                <a:gd name="T11" fmla="*/ 217 h 303"/>
                <a:gd name="T12" fmla="*/ 65 w 250"/>
                <a:gd name="T13" fmla="*/ 192 h 303"/>
                <a:gd name="T14" fmla="*/ 65 w 250"/>
                <a:gd name="T15" fmla="*/ 192 h 303"/>
                <a:gd name="T16" fmla="*/ 65 w 250"/>
                <a:gd name="T17" fmla="*/ 190 h 303"/>
                <a:gd name="T18" fmla="*/ 65 w 250"/>
                <a:gd name="T19" fmla="*/ 191 h 303"/>
                <a:gd name="T20" fmla="*/ 67 w 250"/>
                <a:gd name="T21" fmla="*/ 186 h 303"/>
                <a:gd name="T22" fmla="*/ 66 w 250"/>
                <a:gd name="T23" fmla="*/ 187 h 303"/>
                <a:gd name="T24" fmla="*/ 68 w 250"/>
                <a:gd name="T25" fmla="*/ 185 h 303"/>
                <a:gd name="T26" fmla="*/ 68 w 250"/>
                <a:gd name="T27" fmla="*/ 185 h 303"/>
                <a:gd name="T28" fmla="*/ 68 w 250"/>
                <a:gd name="T29" fmla="*/ 184 h 303"/>
                <a:gd name="T30" fmla="*/ 68 w 250"/>
                <a:gd name="T31" fmla="*/ 184 h 303"/>
                <a:gd name="T32" fmla="*/ 69 w 250"/>
                <a:gd name="T33" fmla="*/ 182 h 303"/>
                <a:gd name="T34" fmla="*/ 70 w 250"/>
                <a:gd name="T35" fmla="*/ 180 h 303"/>
                <a:gd name="T36" fmla="*/ 69 w 250"/>
                <a:gd name="T37" fmla="*/ 182 h 303"/>
                <a:gd name="T38" fmla="*/ 70 w 250"/>
                <a:gd name="T39" fmla="*/ 179 h 303"/>
                <a:gd name="T40" fmla="*/ 72 w 250"/>
                <a:gd name="T41" fmla="*/ 177 h 303"/>
                <a:gd name="T42" fmla="*/ 73 w 250"/>
                <a:gd name="T43" fmla="*/ 174 h 303"/>
                <a:gd name="T44" fmla="*/ 73 w 250"/>
                <a:gd name="T45" fmla="*/ 173 h 303"/>
                <a:gd name="T46" fmla="*/ 73 w 250"/>
                <a:gd name="T47" fmla="*/ 173 h 303"/>
                <a:gd name="T48" fmla="*/ 47 w 250"/>
                <a:gd name="T49" fmla="*/ 146 h 303"/>
                <a:gd name="T50" fmla="*/ 47 w 250"/>
                <a:gd name="T51" fmla="*/ 146 h 303"/>
                <a:gd name="T52" fmla="*/ 62 w 250"/>
                <a:gd name="T53" fmla="*/ 133 h 303"/>
                <a:gd name="T54" fmla="*/ 80 w 250"/>
                <a:gd name="T55" fmla="*/ 126 h 303"/>
                <a:gd name="T56" fmla="*/ 80 w 250"/>
                <a:gd name="T57" fmla="*/ 126 h 303"/>
                <a:gd name="T58" fmla="*/ 97 w 250"/>
                <a:gd name="T59" fmla="*/ 128 h 303"/>
                <a:gd name="T60" fmla="*/ 103 w 250"/>
                <a:gd name="T61" fmla="*/ 119 h 303"/>
                <a:gd name="T62" fmla="*/ 103 w 250"/>
                <a:gd name="T63" fmla="*/ 119 h 303"/>
                <a:gd name="T64" fmla="*/ 108 w 250"/>
                <a:gd name="T65" fmla="*/ 110 h 303"/>
                <a:gd name="T66" fmla="*/ 103 w 250"/>
                <a:gd name="T67" fmla="*/ 118 h 303"/>
                <a:gd name="T68" fmla="*/ 128 w 250"/>
                <a:gd name="T69" fmla="*/ 79 h 303"/>
                <a:gd name="T70" fmla="*/ 123 w 250"/>
                <a:gd name="T71" fmla="*/ 87 h 303"/>
                <a:gd name="T72" fmla="*/ 113 w 250"/>
                <a:gd name="T73" fmla="*/ 102 h 303"/>
                <a:gd name="T74" fmla="*/ 133 w 250"/>
                <a:gd name="T75" fmla="*/ 72 h 303"/>
                <a:gd name="T76" fmla="*/ 140 w 250"/>
                <a:gd name="T77" fmla="*/ 62 h 303"/>
                <a:gd name="T78" fmla="*/ 140 w 250"/>
                <a:gd name="T79" fmla="*/ 62 h 303"/>
                <a:gd name="T80" fmla="*/ 161 w 250"/>
                <a:gd name="T81" fmla="*/ 37 h 303"/>
                <a:gd name="T82" fmla="*/ 178 w 250"/>
                <a:gd name="T83" fmla="*/ 22 h 303"/>
                <a:gd name="T84" fmla="*/ 178 w 250"/>
                <a:gd name="T85" fmla="*/ 22 h 303"/>
                <a:gd name="T86" fmla="*/ 181 w 250"/>
                <a:gd name="T87" fmla="*/ 19 h 303"/>
                <a:gd name="T88" fmla="*/ 183 w 250"/>
                <a:gd name="T89" fmla="*/ 18 h 303"/>
                <a:gd name="T90" fmla="*/ 189 w 250"/>
                <a:gd name="T91" fmla="*/ 15 h 303"/>
                <a:gd name="T92" fmla="*/ 207 w 250"/>
                <a:gd name="T93" fmla="*/ 8 h 303"/>
                <a:gd name="T94" fmla="*/ 229 w 250"/>
                <a:gd name="T95" fmla="*/ 3 h 303"/>
                <a:gd name="T96" fmla="*/ 219 w 250"/>
                <a:gd name="T97" fmla="*/ 5 h 303"/>
                <a:gd name="T98" fmla="*/ 228 w 250"/>
                <a:gd name="T99" fmla="*/ 2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50" h="303">
                  <a:moveTo>
                    <a:pt x="79" y="226"/>
                  </a:moveTo>
                  <a:cubicBezTo>
                    <a:pt x="77" y="227"/>
                    <a:pt x="77" y="227"/>
                    <a:pt x="77" y="227"/>
                  </a:cubicBezTo>
                  <a:cubicBezTo>
                    <a:pt x="84" y="232"/>
                    <a:pt x="84" y="232"/>
                    <a:pt x="84" y="232"/>
                  </a:cubicBezTo>
                  <a:cubicBezTo>
                    <a:pt x="92" y="239"/>
                    <a:pt x="92" y="239"/>
                    <a:pt x="92" y="239"/>
                  </a:cubicBezTo>
                  <a:cubicBezTo>
                    <a:pt x="94" y="239"/>
                    <a:pt x="94" y="239"/>
                    <a:pt x="94" y="239"/>
                  </a:cubicBezTo>
                  <a:cubicBezTo>
                    <a:pt x="79" y="226"/>
                    <a:pt x="79" y="226"/>
                    <a:pt x="79" y="226"/>
                  </a:cubicBezTo>
                  <a:moveTo>
                    <a:pt x="66" y="214"/>
                  </a:moveTo>
                  <a:cubicBezTo>
                    <a:pt x="66" y="214"/>
                    <a:pt x="66" y="214"/>
                    <a:pt x="66" y="214"/>
                  </a:cubicBezTo>
                  <a:cubicBezTo>
                    <a:pt x="66" y="218"/>
                    <a:pt x="66" y="218"/>
                    <a:pt x="66" y="218"/>
                  </a:cubicBezTo>
                  <a:cubicBezTo>
                    <a:pt x="67" y="218"/>
                    <a:pt x="67" y="218"/>
                    <a:pt x="67" y="218"/>
                  </a:cubicBezTo>
                  <a:cubicBezTo>
                    <a:pt x="67" y="218"/>
                    <a:pt x="67" y="218"/>
                    <a:pt x="67" y="218"/>
                  </a:cubicBezTo>
                  <a:cubicBezTo>
                    <a:pt x="66" y="218"/>
                    <a:pt x="66" y="218"/>
                    <a:pt x="66" y="218"/>
                  </a:cubicBezTo>
                  <a:cubicBezTo>
                    <a:pt x="66" y="214"/>
                    <a:pt x="66" y="214"/>
                    <a:pt x="66" y="214"/>
                  </a:cubicBezTo>
                  <a:moveTo>
                    <a:pt x="171" y="194"/>
                  </a:moveTo>
                  <a:cubicBezTo>
                    <a:pt x="156" y="207"/>
                    <a:pt x="142" y="217"/>
                    <a:pt x="132" y="225"/>
                  </a:cubicBezTo>
                  <a:cubicBezTo>
                    <a:pt x="133" y="238"/>
                    <a:pt x="98" y="287"/>
                    <a:pt x="98" y="287"/>
                  </a:cubicBezTo>
                  <a:cubicBezTo>
                    <a:pt x="98" y="303"/>
                    <a:pt x="98" y="303"/>
                    <a:pt x="98" y="303"/>
                  </a:cubicBezTo>
                  <a:cubicBezTo>
                    <a:pt x="129" y="271"/>
                    <a:pt x="171" y="249"/>
                    <a:pt x="177" y="217"/>
                  </a:cubicBezTo>
                  <a:cubicBezTo>
                    <a:pt x="179" y="205"/>
                    <a:pt x="176" y="198"/>
                    <a:pt x="171" y="194"/>
                  </a:cubicBezTo>
                  <a:moveTo>
                    <a:pt x="65" y="192"/>
                  </a:moveTo>
                  <a:cubicBezTo>
                    <a:pt x="65" y="192"/>
                    <a:pt x="65" y="192"/>
                    <a:pt x="65" y="192"/>
                  </a:cubicBezTo>
                  <a:cubicBezTo>
                    <a:pt x="66" y="211"/>
                    <a:pt x="66" y="211"/>
                    <a:pt x="66" y="211"/>
                  </a:cubicBezTo>
                  <a:cubicBezTo>
                    <a:pt x="66" y="211"/>
                    <a:pt x="66" y="211"/>
                    <a:pt x="66" y="211"/>
                  </a:cubicBezTo>
                  <a:cubicBezTo>
                    <a:pt x="65" y="192"/>
                    <a:pt x="65" y="192"/>
                    <a:pt x="65" y="192"/>
                  </a:cubicBezTo>
                  <a:moveTo>
                    <a:pt x="66" y="188"/>
                  </a:moveTo>
                  <a:cubicBezTo>
                    <a:pt x="66" y="188"/>
                    <a:pt x="66" y="188"/>
                    <a:pt x="66" y="188"/>
                  </a:cubicBezTo>
                  <a:cubicBezTo>
                    <a:pt x="66" y="189"/>
                    <a:pt x="65" y="190"/>
                    <a:pt x="65" y="190"/>
                  </a:cubicBezTo>
                  <a:cubicBezTo>
                    <a:pt x="65" y="190"/>
                    <a:pt x="65" y="190"/>
                    <a:pt x="65" y="190"/>
                  </a:cubicBezTo>
                  <a:cubicBezTo>
                    <a:pt x="65" y="191"/>
                    <a:pt x="65" y="191"/>
                    <a:pt x="65" y="191"/>
                  </a:cubicBezTo>
                  <a:cubicBezTo>
                    <a:pt x="65" y="191"/>
                    <a:pt x="65" y="191"/>
                    <a:pt x="65" y="191"/>
                  </a:cubicBezTo>
                  <a:cubicBezTo>
                    <a:pt x="65" y="191"/>
                    <a:pt x="65" y="191"/>
                    <a:pt x="65" y="191"/>
                  </a:cubicBezTo>
                  <a:cubicBezTo>
                    <a:pt x="65" y="190"/>
                    <a:pt x="65" y="189"/>
                    <a:pt x="66" y="188"/>
                  </a:cubicBezTo>
                  <a:moveTo>
                    <a:pt x="67" y="186"/>
                  </a:moveTo>
                  <a:cubicBezTo>
                    <a:pt x="67" y="186"/>
                    <a:pt x="67" y="186"/>
                    <a:pt x="67" y="186"/>
                  </a:cubicBezTo>
                  <a:cubicBezTo>
                    <a:pt x="67" y="187"/>
                    <a:pt x="67" y="187"/>
                    <a:pt x="67" y="187"/>
                  </a:cubicBezTo>
                  <a:cubicBezTo>
                    <a:pt x="67" y="187"/>
                    <a:pt x="66" y="187"/>
                    <a:pt x="66" y="187"/>
                  </a:cubicBezTo>
                  <a:cubicBezTo>
                    <a:pt x="67" y="187"/>
                    <a:pt x="67" y="186"/>
                    <a:pt x="67" y="186"/>
                  </a:cubicBezTo>
                  <a:moveTo>
                    <a:pt x="68" y="185"/>
                  </a:moveTo>
                  <a:cubicBezTo>
                    <a:pt x="68" y="185"/>
                    <a:pt x="68" y="185"/>
                    <a:pt x="68" y="185"/>
                  </a:cubicBezTo>
                  <a:cubicBezTo>
                    <a:pt x="68" y="185"/>
                    <a:pt x="68" y="185"/>
                    <a:pt x="68" y="185"/>
                  </a:cubicBezTo>
                  <a:cubicBezTo>
                    <a:pt x="67" y="185"/>
                    <a:pt x="67" y="185"/>
                    <a:pt x="67" y="185"/>
                  </a:cubicBezTo>
                  <a:cubicBezTo>
                    <a:pt x="67" y="185"/>
                    <a:pt x="67" y="185"/>
                    <a:pt x="68" y="185"/>
                  </a:cubicBezTo>
                  <a:cubicBezTo>
                    <a:pt x="68" y="185"/>
                    <a:pt x="68" y="185"/>
                    <a:pt x="68" y="185"/>
                  </a:cubicBezTo>
                  <a:moveTo>
                    <a:pt x="68" y="184"/>
                  </a:moveTo>
                  <a:cubicBezTo>
                    <a:pt x="68" y="184"/>
                    <a:pt x="68" y="184"/>
                    <a:pt x="68" y="184"/>
                  </a:cubicBezTo>
                  <a:cubicBezTo>
                    <a:pt x="68" y="184"/>
                    <a:pt x="68" y="184"/>
                    <a:pt x="68" y="184"/>
                  </a:cubicBezTo>
                  <a:cubicBezTo>
                    <a:pt x="68" y="185"/>
                    <a:pt x="68" y="185"/>
                    <a:pt x="68" y="185"/>
                  </a:cubicBezTo>
                  <a:cubicBezTo>
                    <a:pt x="68" y="184"/>
                    <a:pt x="68" y="184"/>
                    <a:pt x="68" y="184"/>
                  </a:cubicBezTo>
                  <a:cubicBezTo>
                    <a:pt x="68" y="184"/>
                    <a:pt x="68" y="184"/>
                    <a:pt x="68" y="184"/>
                  </a:cubicBezTo>
                  <a:moveTo>
                    <a:pt x="69" y="182"/>
                  </a:moveTo>
                  <a:cubicBezTo>
                    <a:pt x="69" y="182"/>
                    <a:pt x="69" y="182"/>
                    <a:pt x="69" y="182"/>
                  </a:cubicBezTo>
                  <a:cubicBezTo>
                    <a:pt x="69" y="182"/>
                    <a:pt x="69" y="182"/>
                    <a:pt x="69" y="182"/>
                  </a:cubicBezTo>
                  <a:cubicBezTo>
                    <a:pt x="69" y="182"/>
                    <a:pt x="69" y="182"/>
                    <a:pt x="69" y="182"/>
                  </a:cubicBezTo>
                  <a:moveTo>
                    <a:pt x="70" y="180"/>
                  </a:moveTo>
                  <a:cubicBezTo>
                    <a:pt x="70" y="180"/>
                    <a:pt x="70" y="180"/>
                    <a:pt x="70" y="180"/>
                  </a:cubicBezTo>
                  <a:cubicBezTo>
                    <a:pt x="70" y="180"/>
                    <a:pt x="70" y="181"/>
                    <a:pt x="69" y="181"/>
                  </a:cubicBezTo>
                  <a:cubicBezTo>
                    <a:pt x="69" y="182"/>
                    <a:pt x="69" y="182"/>
                    <a:pt x="69" y="182"/>
                  </a:cubicBezTo>
                  <a:cubicBezTo>
                    <a:pt x="70" y="181"/>
                    <a:pt x="70" y="180"/>
                    <a:pt x="70" y="180"/>
                  </a:cubicBezTo>
                  <a:moveTo>
                    <a:pt x="71" y="179"/>
                  </a:moveTo>
                  <a:cubicBezTo>
                    <a:pt x="70" y="179"/>
                    <a:pt x="70" y="179"/>
                    <a:pt x="70" y="179"/>
                  </a:cubicBezTo>
                  <a:cubicBezTo>
                    <a:pt x="70" y="180"/>
                    <a:pt x="70" y="180"/>
                    <a:pt x="70" y="180"/>
                  </a:cubicBezTo>
                  <a:cubicBezTo>
                    <a:pt x="71" y="179"/>
                    <a:pt x="71" y="179"/>
                    <a:pt x="71" y="179"/>
                  </a:cubicBezTo>
                  <a:moveTo>
                    <a:pt x="72" y="177"/>
                  </a:moveTo>
                  <a:cubicBezTo>
                    <a:pt x="71" y="177"/>
                    <a:pt x="71" y="178"/>
                    <a:pt x="71" y="178"/>
                  </a:cubicBezTo>
                  <a:cubicBezTo>
                    <a:pt x="71" y="178"/>
                    <a:pt x="71" y="177"/>
                    <a:pt x="72" y="177"/>
                  </a:cubicBezTo>
                  <a:moveTo>
                    <a:pt x="73" y="174"/>
                  </a:moveTo>
                  <a:cubicBezTo>
                    <a:pt x="73" y="174"/>
                    <a:pt x="73" y="175"/>
                    <a:pt x="72" y="175"/>
                  </a:cubicBezTo>
                  <a:cubicBezTo>
                    <a:pt x="73" y="175"/>
                    <a:pt x="73" y="174"/>
                    <a:pt x="73" y="174"/>
                  </a:cubicBezTo>
                  <a:moveTo>
                    <a:pt x="73" y="173"/>
                  </a:moveTo>
                  <a:cubicBezTo>
                    <a:pt x="73" y="173"/>
                    <a:pt x="73" y="173"/>
                    <a:pt x="73" y="173"/>
                  </a:cubicBezTo>
                  <a:cubicBezTo>
                    <a:pt x="73" y="173"/>
                    <a:pt x="73" y="173"/>
                    <a:pt x="73" y="173"/>
                  </a:cubicBezTo>
                  <a:cubicBezTo>
                    <a:pt x="73" y="173"/>
                    <a:pt x="73" y="173"/>
                    <a:pt x="73" y="173"/>
                  </a:cubicBezTo>
                  <a:cubicBezTo>
                    <a:pt x="73" y="173"/>
                    <a:pt x="73" y="173"/>
                    <a:pt x="73" y="173"/>
                  </a:cubicBezTo>
                  <a:cubicBezTo>
                    <a:pt x="73" y="173"/>
                    <a:pt x="73" y="173"/>
                    <a:pt x="73" y="173"/>
                  </a:cubicBezTo>
                  <a:moveTo>
                    <a:pt x="47" y="146"/>
                  </a:moveTo>
                  <a:cubicBezTo>
                    <a:pt x="31" y="166"/>
                    <a:pt x="18" y="195"/>
                    <a:pt x="0" y="220"/>
                  </a:cubicBezTo>
                  <a:cubicBezTo>
                    <a:pt x="0" y="220"/>
                    <a:pt x="0" y="220"/>
                    <a:pt x="0" y="220"/>
                  </a:cubicBezTo>
                  <a:cubicBezTo>
                    <a:pt x="18" y="195"/>
                    <a:pt x="31" y="166"/>
                    <a:pt x="47" y="146"/>
                  </a:cubicBezTo>
                  <a:moveTo>
                    <a:pt x="73" y="128"/>
                  </a:moveTo>
                  <a:cubicBezTo>
                    <a:pt x="72" y="128"/>
                    <a:pt x="72" y="128"/>
                    <a:pt x="72" y="128"/>
                  </a:cubicBezTo>
                  <a:cubicBezTo>
                    <a:pt x="68" y="129"/>
                    <a:pt x="65" y="131"/>
                    <a:pt x="62" y="133"/>
                  </a:cubicBezTo>
                  <a:cubicBezTo>
                    <a:pt x="65" y="131"/>
                    <a:pt x="68" y="129"/>
                    <a:pt x="72" y="128"/>
                  </a:cubicBezTo>
                  <a:cubicBezTo>
                    <a:pt x="72" y="128"/>
                    <a:pt x="72" y="128"/>
                    <a:pt x="73" y="128"/>
                  </a:cubicBezTo>
                  <a:moveTo>
                    <a:pt x="80" y="126"/>
                  </a:moveTo>
                  <a:cubicBezTo>
                    <a:pt x="80" y="126"/>
                    <a:pt x="80" y="126"/>
                    <a:pt x="80" y="126"/>
                  </a:cubicBezTo>
                  <a:cubicBezTo>
                    <a:pt x="80" y="126"/>
                    <a:pt x="79" y="126"/>
                    <a:pt x="79" y="126"/>
                  </a:cubicBezTo>
                  <a:cubicBezTo>
                    <a:pt x="79" y="126"/>
                    <a:pt x="80" y="126"/>
                    <a:pt x="80" y="126"/>
                  </a:cubicBezTo>
                  <a:moveTo>
                    <a:pt x="100" y="123"/>
                  </a:moveTo>
                  <a:cubicBezTo>
                    <a:pt x="100" y="124"/>
                    <a:pt x="100" y="124"/>
                    <a:pt x="100" y="124"/>
                  </a:cubicBezTo>
                  <a:cubicBezTo>
                    <a:pt x="99" y="126"/>
                    <a:pt x="98" y="127"/>
                    <a:pt x="97" y="128"/>
                  </a:cubicBezTo>
                  <a:cubicBezTo>
                    <a:pt x="98" y="127"/>
                    <a:pt x="99" y="126"/>
                    <a:pt x="100" y="124"/>
                  </a:cubicBezTo>
                  <a:cubicBezTo>
                    <a:pt x="100" y="124"/>
                    <a:pt x="100" y="124"/>
                    <a:pt x="100" y="123"/>
                  </a:cubicBezTo>
                  <a:moveTo>
                    <a:pt x="103" y="119"/>
                  </a:moveTo>
                  <a:cubicBezTo>
                    <a:pt x="102" y="120"/>
                    <a:pt x="101" y="122"/>
                    <a:pt x="101" y="123"/>
                  </a:cubicBezTo>
                  <a:cubicBezTo>
                    <a:pt x="101" y="123"/>
                    <a:pt x="101" y="123"/>
                    <a:pt x="101" y="123"/>
                  </a:cubicBezTo>
                  <a:cubicBezTo>
                    <a:pt x="101" y="122"/>
                    <a:pt x="102" y="121"/>
                    <a:pt x="103" y="119"/>
                  </a:cubicBezTo>
                  <a:moveTo>
                    <a:pt x="111" y="106"/>
                  </a:moveTo>
                  <a:cubicBezTo>
                    <a:pt x="110" y="107"/>
                    <a:pt x="109" y="108"/>
                    <a:pt x="108" y="110"/>
                  </a:cubicBezTo>
                  <a:cubicBezTo>
                    <a:pt x="108" y="110"/>
                    <a:pt x="108" y="110"/>
                    <a:pt x="108" y="110"/>
                  </a:cubicBezTo>
                  <a:cubicBezTo>
                    <a:pt x="107" y="113"/>
                    <a:pt x="105" y="115"/>
                    <a:pt x="104" y="118"/>
                  </a:cubicBezTo>
                  <a:cubicBezTo>
                    <a:pt x="103" y="118"/>
                    <a:pt x="103" y="118"/>
                    <a:pt x="103" y="118"/>
                  </a:cubicBezTo>
                  <a:cubicBezTo>
                    <a:pt x="103" y="118"/>
                    <a:pt x="103" y="118"/>
                    <a:pt x="103" y="118"/>
                  </a:cubicBezTo>
                  <a:cubicBezTo>
                    <a:pt x="103" y="118"/>
                    <a:pt x="103" y="118"/>
                    <a:pt x="103" y="118"/>
                  </a:cubicBezTo>
                  <a:cubicBezTo>
                    <a:pt x="106" y="114"/>
                    <a:pt x="108" y="110"/>
                    <a:pt x="111" y="106"/>
                  </a:cubicBezTo>
                  <a:moveTo>
                    <a:pt x="128" y="79"/>
                  </a:moveTo>
                  <a:cubicBezTo>
                    <a:pt x="128" y="79"/>
                    <a:pt x="128" y="79"/>
                    <a:pt x="128" y="79"/>
                  </a:cubicBezTo>
                  <a:cubicBezTo>
                    <a:pt x="127" y="81"/>
                    <a:pt x="125" y="83"/>
                    <a:pt x="123" y="86"/>
                  </a:cubicBezTo>
                  <a:cubicBezTo>
                    <a:pt x="123" y="87"/>
                    <a:pt x="123" y="87"/>
                    <a:pt x="123" y="87"/>
                  </a:cubicBezTo>
                  <a:cubicBezTo>
                    <a:pt x="121" y="89"/>
                    <a:pt x="120" y="91"/>
                    <a:pt x="118" y="94"/>
                  </a:cubicBezTo>
                  <a:cubicBezTo>
                    <a:pt x="118" y="94"/>
                    <a:pt x="118" y="94"/>
                    <a:pt x="118" y="94"/>
                  </a:cubicBezTo>
                  <a:cubicBezTo>
                    <a:pt x="116" y="97"/>
                    <a:pt x="115" y="99"/>
                    <a:pt x="113" y="102"/>
                  </a:cubicBezTo>
                  <a:cubicBezTo>
                    <a:pt x="113" y="102"/>
                    <a:pt x="113" y="102"/>
                    <a:pt x="113" y="102"/>
                  </a:cubicBezTo>
                  <a:cubicBezTo>
                    <a:pt x="118" y="94"/>
                    <a:pt x="123" y="86"/>
                    <a:pt x="128" y="79"/>
                  </a:cubicBezTo>
                  <a:moveTo>
                    <a:pt x="133" y="72"/>
                  </a:moveTo>
                  <a:cubicBezTo>
                    <a:pt x="132" y="73"/>
                    <a:pt x="132" y="74"/>
                    <a:pt x="131" y="75"/>
                  </a:cubicBezTo>
                  <a:cubicBezTo>
                    <a:pt x="132" y="74"/>
                    <a:pt x="132" y="73"/>
                    <a:pt x="133" y="72"/>
                  </a:cubicBezTo>
                  <a:moveTo>
                    <a:pt x="140" y="62"/>
                  </a:moveTo>
                  <a:cubicBezTo>
                    <a:pt x="140" y="62"/>
                    <a:pt x="140" y="63"/>
                    <a:pt x="139" y="63"/>
                  </a:cubicBezTo>
                  <a:cubicBezTo>
                    <a:pt x="139" y="63"/>
                    <a:pt x="139" y="63"/>
                    <a:pt x="139" y="63"/>
                  </a:cubicBezTo>
                  <a:cubicBezTo>
                    <a:pt x="139" y="63"/>
                    <a:pt x="140" y="63"/>
                    <a:pt x="140" y="62"/>
                  </a:cubicBezTo>
                  <a:moveTo>
                    <a:pt x="161" y="37"/>
                  </a:moveTo>
                  <a:cubicBezTo>
                    <a:pt x="161" y="37"/>
                    <a:pt x="161" y="37"/>
                    <a:pt x="161" y="37"/>
                  </a:cubicBezTo>
                  <a:cubicBezTo>
                    <a:pt x="161" y="37"/>
                    <a:pt x="161" y="37"/>
                    <a:pt x="161" y="37"/>
                  </a:cubicBezTo>
                  <a:cubicBezTo>
                    <a:pt x="161" y="37"/>
                    <a:pt x="161" y="37"/>
                    <a:pt x="161" y="37"/>
                  </a:cubicBezTo>
                  <a:moveTo>
                    <a:pt x="178" y="22"/>
                  </a:moveTo>
                  <a:cubicBezTo>
                    <a:pt x="178" y="22"/>
                    <a:pt x="178" y="22"/>
                    <a:pt x="178" y="22"/>
                  </a:cubicBezTo>
                  <a:cubicBezTo>
                    <a:pt x="176" y="23"/>
                    <a:pt x="174" y="25"/>
                    <a:pt x="172" y="26"/>
                  </a:cubicBezTo>
                  <a:cubicBezTo>
                    <a:pt x="172" y="26"/>
                    <a:pt x="172" y="26"/>
                    <a:pt x="172" y="26"/>
                  </a:cubicBezTo>
                  <a:cubicBezTo>
                    <a:pt x="174" y="25"/>
                    <a:pt x="176" y="23"/>
                    <a:pt x="178" y="22"/>
                  </a:cubicBezTo>
                  <a:moveTo>
                    <a:pt x="181" y="19"/>
                  </a:moveTo>
                  <a:cubicBezTo>
                    <a:pt x="180" y="20"/>
                    <a:pt x="179" y="21"/>
                    <a:pt x="178" y="22"/>
                  </a:cubicBezTo>
                  <a:cubicBezTo>
                    <a:pt x="179" y="21"/>
                    <a:pt x="180" y="20"/>
                    <a:pt x="181" y="19"/>
                  </a:cubicBezTo>
                  <a:moveTo>
                    <a:pt x="189" y="15"/>
                  </a:moveTo>
                  <a:cubicBezTo>
                    <a:pt x="189" y="15"/>
                    <a:pt x="189" y="15"/>
                    <a:pt x="189" y="15"/>
                  </a:cubicBezTo>
                  <a:cubicBezTo>
                    <a:pt x="187" y="16"/>
                    <a:pt x="185" y="17"/>
                    <a:pt x="183" y="18"/>
                  </a:cubicBezTo>
                  <a:cubicBezTo>
                    <a:pt x="183" y="18"/>
                    <a:pt x="183" y="18"/>
                    <a:pt x="183" y="18"/>
                  </a:cubicBezTo>
                  <a:cubicBezTo>
                    <a:pt x="185" y="17"/>
                    <a:pt x="187" y="16"/>
                    <a:pt x="189" y="15"/>
                  </a:cubicBezTo>
                  <a:cubicBezTo>
                    <a:pt x="189" y="15"/>
                    <a:pt x="189" y="15"/>
                    <a:pt x="189" y="15"/>
                  </a:cubicBezTo>
                  <a:moveTo>
                    <a:pt x="208" y="8"/>
                  </a:moveTo>
                  <a:cubicBezTo>
                    <a:pt x="208" y="8"/>
                    <a:pt x="208" y="8"/>
                    <a:pt x="208" y="8"/>
                  </a:cubicBezTo>
                  <a:cubicBezTo>
                    <a:pt x="208" y="8"/>
                    <a:pt x="208" y="8"/>
                    <a:pt x="207" y="8"/>
                  </a:cubicBezTo>
                  <a:cubicBezTo>
                    <a:pt x="208" y="8"/>
                    <a:pt x="208" y="8"/>
                    <a:pt x="208" y="8"/>
                  </a:cubicBezTo>
                  <a:moveTo>
                    <a:pt x="229" y="3"/>
                  </a:moveTo>
                  <a:cubicBezTo>
                    <a:pt x="229" y="3"/>
                    <a:pt x="229" y="3"/>
                    <a:pt x="229" y="3"/>
                  </a:cubicBezTo>
                  <a:cubicBezTo>
                    <a:pt x="227" y="3"/>
                    <a:pt x="226" y="4"/>
                    <a:pt x="224" y="4"/>
                  </a:cubicBezTo>
                  <a:cubicBezTo>
                    <a:pt x="223" y="4"/>
                    <a:pt x="223" y="4"/>
                    <a:pt x="223" y="4"/>
                  </a:cubicBezTo>
                  <a:cubicBezTo>
                    <a:pt x="222" y="4"/>
                    <a:pt x="221" y="4"/>
                    <a:pt x="219" y="5"/>
                  </a:cubicBezTo>
                  <a:cubicBezTo>
                    <a:pt x="222" y="4"/>
                    <a:pt x="226" y="3"/>
                    <a:pt x="229" y="3"/>
                  </a:cubicBezTo>
                  <a:moveTo>
                    <a:pt x="250" y="0"/>
                  </a:moveTo>
                  <a:cubicBezTo>
                    <a:pt x="244" y="0"/>
                    <a:pt x="236" y="1"/>
                    <a:pt x="228" y="2"/>
                  </a:cubicBezTo>
                  <a:cubicBezTo>
                    <a:pt x="236" y="1"/>
                    <a:pt x="243" y="0"/>
                    <a:pt x="250" y="0"/>
                  </a:cubicBezTo>
                  <a:cubicBezTo>
                    <a:pt x="250" y="0"/>
                    <a:pt x="250" y="0"/>
                    <a:pt x="250" y="0"/>
                  </a:cubicBezTo>
                </a:path>
              </a:pathLst>
            </a:custGeom>
            <a:solidFill>
              <a:srgbClr val="A7A9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76" tIns="34288" rIns="68576" bIns="34288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" name="Freeform 8"/>
            <p:cNvSpPr/>
            <p:nvPr/>
          </p:nvSpPr>
          <p:spPr bwMode="auto">
            <a:xfrm>
              <a:off x="5348288" y="5462588"/>
              <a:ext cx="0" cy="63500"/>
            </a:xfrm>
            <a:custGeom>
              <a:avLst/>
              <a:gdLst>
                <a:gd name="T0" fmla="*/ 0 h 3"/>
                <a:gd name="T1" fmla="*/ 0 h 3"/>
                <a:gd name="T2" fmla="*/ 3 h 3"/>
                <a:gd name="T3" fmla="*/ 3 h 3"/>
                <a:gd name="T4" fmla="*/ 0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6D52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76" tIns="34288" rIns="68576" bIns="34288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" name="Freeform 9"/>
            <p:cNvSpPr/>
            <p:nvPr/>
          </p:nvSpPr>
          <p:spPr bwMode="auto">
            <a:xfrm>
              <a:off x="4481513" y="5630863"/>
              <a:ext cx="866775" cy="1455738"/>
            </a:xfrm>
            <a:custGeom>
              <a:avLst/>
              <a:gdLst>
                <a:gd name="T0" fmla="*/ 39 w 41"/>
                <a:gd name="T1" fmla="*/ 0 h 69"/>
                <a:gd name="T2" fmla="*/ 31 w 41"/>
                <a:gd name="T3" fmla="*/ 8 h 69"/>
                <a:gd name="T4" fmla="*/ 13 w 41"/>
                <a:gd name="T5" fmla="*/ 33 h 69"/>
                <a:gd name="T6" fmla="*/ 3 w 41"/>
                <a:gd name="T7" fmla="*/ 69 h 69"/>
                <a:gd name="T8" fmla="*/ 5 w 41"/>
                <a:gd name="T9" fmla="*/ 69 h 69"/>
                <a:gd name="T10" fmla="*/ 41 w 41"/>
                <a:gd name="T11" fmla="*/ 1 h 69"/>
                <a:gd name="T12" fmla="*/ 39 w 41"/>
                <a:gd name="T13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69">
                  <a:moveTo>
                    <a:pt x="39" y="0"/>
                  </a:moveTo>
                  <a:cubicBezTo>
                    <a:pt x="36" y="2"/>
                    <a:pt x="34" y="5"/>
                    <a:pt x="31" y="8"/>
                  </a:cubicBezTo>
                  <a:cubicBezTo>
                    <a:pt x="25" y="16"/>
                    <a:pt x="19" y="24"/>
                    <a:pt x="13" y="33"/>
                  </a:cubicBezTo>
                  <a:cubicBezTo>
                    <a:pt x="0" y="55"/>
                    <a:pt x="3" y="69"/>
                    <a:pt x="3" y="69"/>
                  </a:cubicBezTo>
                  <a:cubicBezTo>
                    <a:pt x="3" y="69"/>
                    <a:pt x="3" y="69"/>
                    <a:pt x="5" y="69"/>
                  </a:cubicBezTo>
                  <a:cubicBezTo>
                    <a:pt x="5" y="66"/>
                    <a:pt x="3" y="37"/>
                    <a:pt x="41" y="1"/>
                  </a:cubicBezTo>
                  <a:cubicBezTo>
                    <a:pt x="39" y="0"/>
                    <a:pt x="39" y="0"/>
                    <a:pt x="39" y="0"/>
                  </a:cubicBezTo>
                </a:path>
              </a:pathLst>
            </a:custGeom>
            <a:solidFill>
              <a:srgbClr val="A7A9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76" tIns="34288" rIns="68576" bIns="34288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" name="Freeform 10"/>
            <p:cNvSpPr/>
            <p:nvPr/>
          </p:nvSpPr>
          <p:spPr bwMode="auto">
            <a:xfrm>
              <a:off x="4756150" y="5800725"/>
              <a:ext cx="381000" cy="527050"/>
            </a:xfrm>
            <a:custGeom>
              <a:avLst/>
              <a:gdLst>
                <a:gd name="T0" fmla="*/ 18 w 18"/>
                <a:gd name="T1" fmla="*/ 0 h 25"/>
                <a:gd name="T2" fmla="*/ 0 w 18"/>
                <a:gd name="T3" fmla="*/ 25 h 25"/>
                <a:gd name="T4" fmla="*/ 18 w 18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" h="25">
                  <a:moveTo>
                    <a:pt x="18" y="0"/>
                  </a:moveTo>
                  <a:cubicBezTo>
                    <a:pt x="10" y="9"/>
                    <a:pt x="4" y="17"/>
                    <a:pt x="0" y="25"/>
                  </a:cubicBezTo>
                  <a:cubicBezTo>
                    <a:pt x="6" y="16"/>
                    <a:pt x="12" y="8"/>
                    <a:pt x="18" y="0"/>
                  </a:cubicBezTo>
                </a:path>
              </a:pathLst>
            </a:custGeom>
            <a:solidFill>
              <a:srgbClr val="6D52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76" tIns="34288" rIns="68576" bIns="34288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3" name="Freeform 11"/>
            <p:cNvSpPr/>
            <p:nvPr/>
          </p:nvSpPr>
          <p:spPr bwMode="auto">
            <a:xfrm>
              <a:off x="5370514" y="5060950"/>
              <a:ext cx="1098550" cy="992188"/>
            </a:xfrm>
            <a:custGeom>
              <a:avLst/>
              <a:gdLst>
                <a:gd name="T0" fmla="*/ 692 w 692"/>
                <a:gd name="T1" fmla="*/ 585 h 625"/>
                <a:gd name="T2" fmla="*/ 0 w 692"/>
                <a:gd name="T3" fmla="*/ 0 h 625"/>
                <a:gd name="T4" fmla="*/ 26 w 692"/>
                <a:gd name="T5" fmla="*/ 333 h 625"/>
                <a:gd name="T6" fmla="*/ 359 w 692"/>
                <a:gd name="T7" fmla="*/ 625 h 625"/>
                <a:gd name="T8" fmla="*/ 692 w 692"/>
                <a:gd name="T9" fmla="*/ 585 h 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2" h="625">
                  <a:moveTo>
                    <a:pt x="692" y="585"/>
                  </a:moveTo>
                  <a:lnTo>
                    <a:pt x="0" y="0"/>
                  </a:lnTo>
                  <a:lnTo>
                    <a:pt x="26" y="333"/>
                  </a:lnTo>
                  <a:lnTo>
                    <a:pt x="359" y="625"/>
                  </a:lnTo>
                  <a:lnTo>
                    <a:pt x="692" y="585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76" tIns="34288" rIns="68576" bIns="34288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" name="Freeform 12"/>
            <p:cNvSpPr/>
            <p:nvPr/>
          </p:nvSpPr>
          <p:spPr bwMode="auto">
            <a:xfrm>
              <a:off x="5370513" y="5060950"/>
              <a:ext cx="1098550" cy="992188"/>
            </a:xfrm>
            <a:custGeom>
              <a:avLst/>
              <a:gdLst>
                <a:gd name="T0" fmla="*/ 692 w 692"/>
                <a:gd name="T1" fmla="*/ 585 h 625"/>
                <a:gd name="T2" fmla="*/ 0 w 692"/>
                <a:gd name="T3" fmla="*/ 0 h 625"/>
                <a:gd name="T4" fmla="*/ 26 w 692"/>
                <a:gd name="T5" fmla="*/ 333 h 625"/>
                <a:gd name="T6" fmla="*/ 359 w 692"/>
                <a:gd name="T7" fmla="*/ 625 h 625"/>
                <a:gd name="T8" fmla="*/ 692 w 692"/>
                <a:gd name="T9" fmla="*/ 585 h 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2" h="625">
                  <a:moveTo>
                    <a:pt x="692" y="585"/>
                  </a:moveTo>
                  <a:lnTo>
                    <a:pt x="0" y="0"/>
                  </a:lnTo>
                  <a:lnTo>
                    <a:pt x="26" y="333"/>
                  </a:lnTo>
                  <a:lnTo>
                    <a:pt x="359" y="625"/>
                  </a:lnTo>
                  <a:lnTo>
                    <a:pt x="692" y="58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76" tIns="34288" rIns="68576" bIns="34288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5" name="Freeform 13"/>
            <p:cNvSpPr/>
            <p:nvPr/>
          </p:nvSpPr>
          <p:spPr bwMode="auto">
            <a:xfrm>
              <a:off x="5370513" y="969962"/>
              <a:ext cx="4586288" cy="4999038"/>
            </a:xfrm>
            <a:custGeom>
              <a:avLst/>
              <a:gdLst>
                <a:gd name="T0" fmla="*/ 51 w 217"/>
                <a:gd name="T1" fmla="*/ 237 h 237"/>
                <a:gd name="T2" fmla="*/ 0 w 217"/>
                <a:gd name="T3" fmla="*/ 194 h 237"/>
                <a:gd name="T4" fmla="*/ 124 w 217"/>
                <a:gd name="T5" fmla="*/ 17 h 237"/>
                <a:gd name="T6" fmla="*/ 207 w 217"/>
                <a:gd name="T7" fmla="*/ 1 h 237"/>
                <a:gd name="T8" fmla="*/ 206 w 217"/>
                <a:gd name="T9" fmla="*/ 86 h 237"/>
                <a:gd name="T10" fmla="*/ 51 w 217"/>
                <a:gd name="T11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7" h="237">
                  <a:moveTo>
                    <a:pt x="51" y="237"/>
                  </a:moveTo>
                  <a:cubicBezTo>
                    <a:pt x="0" y="194"/>
                    <a:pt x="0" y="194"/>
                    <a:pt x="0" y="194"/>
                  </a:cubicBezTo>
                  <a:cubicBezTo>
                    <a:pt x="0" y="194"/>
                    <a:pt x="69" y="45"/>
                    <a:pt x="124" y="17"/>
                  </a:cubicBezTo>
                  <a:cubicBezTo>
                    <a:pt x="156" y="0"/>
                    <a:pt x="207" y="1"/>
                    <a:pt x="207" y="1"/>
                  </a:cubicBezTo>
                  <a:cubicBezTo>
                    <a:pt x="207" y="1"/>
                    <a:pt x="217" y="53"/>
                    <a:pt x="206" y="86"/>
                  </a:cubicBezTo>
                  <a:cubicBezTo>
                    <a:pt x="187" y="138"/>
                    <a:pt x="51" y="237"/>
                    <a:pt x="51" y="237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76" tIns="34288" rIns="68576" bIns="34288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" name="Freeform 14"/>
            <p:cNvSpPr/>
            <p:nvPr/>
          </p:nvSpPr>
          <p:spPr bwMode="auto">
            <a:xfrm>
              <a:off x="7483475" y="1960563"/>
              <a:ext cx="1543050" cy="1519238"/>
            </a:xfrm>
            <a:custGeom>
              <a:avLst/>
              <a:gdLst>
                <a:gd name="T0" fmla="*/ 61 w 73"/>
                <a:gd name="T1" fmla="*/ 57 h 72"/>
                <a:gd name="T2" fmla="*/ 16 w 73"/>
                <a:gd name="T3" fmla="*/ 61 h 72"/>
                <a:gd name="T4" fmla="*/ 12 w 73"/>
                <a:gd name="T5" fmla="*/ 16 h 72"/>
                <a:gd name="T6" fmla="*/ 57 w 73"/>
                <a:gd name="T7" fmla="*/ 12 h 72"/>
                <a:gd name="T8" fmla="*/ 61 w 73"/>
                <a:gd name="T9" fmla="*/ 57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72">
                  <a:moveTo>
                    <a:pt x="61" y="57"/>
                  </a:moveTo>
                  <a:cubicBezTo>
                    <a:pt x="50" y="71"/>
                    <a:pt x="29" y="72"/>
                    <a:pt x="16" y="61"/>
                  </a:cubicBezTo>
                  <a:cubicBezTo>
                    <a:pt x="2" y="49"/>
                    <a:pt x="0" y="29"/>
                    <a:pt x="12" y="16"/>
                  </a:cubicBezTo>
                  <a:cubicBezTo>
                    <a:pt x="23" y="2"/>
                    <a:pt x="44" y="0"/>
                    <a:pt x="57" y="12"/>
                  </a:cubicBezTo>
                  <a:cubicBezTo>
                    <a:pt x="71" y="23"/>
                    <a:pt x="73" y="44"/>
                    <a:pt x="61" y="57"/>
                  </a:cubicBezTo>
                </a:path>
              </a:pathLst>
            </a:custGeom>
            <a:solidFill>
              <a:srgbClr val="113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76" tIns="34288" rIns="68576" bIns="34288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" name="Freeform 15"/>
            <p:cNvSpPr/>
            <p:nvPr/>
          </p:nvSpPr>
          <p:spPr bwMode="auto">
            <a:xfrm>
              <a:off x="7631113" y="2108200"/>
              <a:ext cx="1247775" cy="1244600"/>
            </a:xfrm>
            <a:custGeom>
              <a:avLst/>
              <a:gdLst>
                <a:gd name="T0" fmla="*/ 49 w 59"/>
                <a:gd name="T1" fmla="*/ 46 h 59"/>
                <a:gd name="T2" fmla="*/ 13 w 59"/>
                <a:gd name="T3" fmla="*/ 49 h 59"/>
                <a:gd name="T4" fmla="*/ 10 w 59"/>
                <a:gd name="T5" fmla="*/ 13 h 59"/>
                <a:gd name="T6" fmla="*/ 46 w 59"/>
                <a:gd name="T7" fmla="*/ 10 h 59"/>
                <a:gd name="T8" fmla="*/ 49 w 59"/>
                <a:gd name="T9" fmla="*/ 46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59">
                  <a:moveTo>
                    <a:pt x="49" y="46"/>
                  </a:moveTo>
                  <a:cubicBezTo>
                    <a:pt x="40" y="57"/>
                    <a:pt x="24" y="59"/>
                    <a:pt x="13" y="49"/>
                  </a:cubicBezTo>
                  <a:cubicBezTo>
                    <a:pt x="2" y="40"/>
                    <a:pt x="0" y="24"/>
                    <a:pt x="10" y="13"/>
                  </a:cubicBezTo>
                  <a:cubicBezTo>
                    <a:pt x="19" y="2"/>
                    <a:pt x="35" y="0"/>
                    <a:pt x="46" y="10"/>
                  </a:cubicBezTo>
                  <a:cubicBezTo>
                    <a:pt x="57" y="19"/>
                    <a:pt x="59" y="35"/>
                    <a:pt x="49" y="46"/>
                  </a:cubicBezTo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76" tIns="34288" rIns="68576" bIns="34288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" name="Freeform 16"/>
            <p:cNvSpPr/>
            <p:nvPr/>
          </p:nvSpPr>
          <p:spPr bwMode="auto">
            <a:xfrm>
              <a:off x="8836025" y="969962"/>
              <a:ext cx="973138" cy="927100"/>
            </a:xfrm>
            <a:custGeom>
              <a:avLst/>
              <a:gdLst>
                <a:gd name="T0" fmla="*/ 46 w 46"/>
                <a:gd name="T1" fmla="*/ 44 h 44"/>
                <a:gd name="T2" fmla="*/ 42 w 46"/>
                <a:gd name="T3" fmla="*/ 1 h 44"/>
                <a:gd name="T4" fmla="*/ 0 w 46"/>
                <a:gd name="T5" fmla="*/ 4 h 44"/>
                <a:gd name="T6" fmla="*/ 46 w 46"/>
                <a:gd name="T7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44">
                  <a:moveTo>
                    <a:pt x="46" y="44"/>
                  </a:moveTo>
                  <a:cubicBezTo>
                    <a:pt x="46" y="21"/>
                    <a:pt x="42" y="1"/>
                    <a:pt x="42" y="1"/>
                  </a:cubicBezTo>
                  <a:cubicBezTo>
                    <a:pt x="42" y="1"/>
                    <a:pt x="22" y="0"/>
                    <a:pt x="0" y="4"/>
                  </a:cubicBezTo>
                  <a:cubicBezTo>
                    <a:pt x="46" y="44"/>
                    <a:pt x="46" y="44"/>
                    <a:pt x="46" y="44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76" tIns="34288" rIns="68576" bIns="34288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" name="Freeform 17"/>
            <p:cNvSpPr/>
            <p:nvPr/>
          </p:nvSpPr>
          <p:spPr bwMode="auto">
            <a:xfrm>
              <a:off x="5411788" y="3500438"/>
              <a:ext cx="2430463" cy="2405063"/>
            </a:xfrm>
            <a:custGeom>
              <a:avLst/>
              <a:gdLst>
                <a:gd name="T0" fmla="*/ 0 w 115"/>
                <a:gd name="T1" fmla="*/ 69 h 114"/>
                <a:gd name="T2" fmla="*/ 54 w 115"/>
                <a:gd name="T3" fmla="*/ 114 h 114"/>
                <a:gd name="T4" fmla="*/ 115 w 115"/>
                <a:gd name="T5" fmla="*/ 65 h 114"/>
                <a:gd name="T6" fmla="*/ 37 w 115"/>
                <a:gd name="T7" fmla="*/ 0 h 114"/>
                <a:gd name="T8" fmla="*/ 0 w 115"/>
                <a:gd name="T9" fmla="*/ 69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5" h="114">
                  <a:moveTo>
                    <a:pt x="0" y="69"/>
                  </a:moveTo>
                  <a:cubicBezTo>
                    <a:pt x="54" y="114"/>
                    <a:pt x="54" y="114"/>
                    <a:pt x="54" y="114"/>
                  </a:cubicBezTo>
                  <a:cubicBezTo>
                    <a:pt x="63" y="107"/>
                    <a:pt x="88" y="88"/>
                    <a:pt x="115" y="65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19" y="30"/>
                    <a:pt x="6" y="58"/>
                    <a:pt x="0" y="69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76" tIns="34288" rIns="68576" bIns="34288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" name="Freeform 18"/>
            <p:cNvSpPr/>
            <p:nvPr/>
          </p:nvSpPr>
          <p:spPr bwMode="auto">
            <a:xfrm>
              <a:off x="4016375" y="3479800"/>
              <a:ext cx="2198688" cy="2171700"/>
            </a:xfrm>
            <a:custGeom>
              <a:avLst/>
              <a:gdLst>
                <a:gd name="T0" fmla="*/ 72 w 104"/>
                <a:gd name="T1" fmla="*/ 71 h 103"/>
                <a:gd name="T2" fmla="*/ 16 w 104"/>
                <a:gd name="T3" fmla="*/ 100 h 103"/>
                <a:gd name="T4" fmla="*/ 0 w 104"/>
                <a:gd name="T5" fmla="*/ 103 h 103"/>
                <a:gd name="T6" fmla="*/ 71 w 104"/>
                <a:gd name="T7" fmla="*/ 11 h 103"/>
                <a:gd name="T8" fmla="*/ 104 w 104"/>
                <a:gd name="T9" fmla="*/ 33 h 103"/>
                <a:gd name="T10" fmla="*/ 72 w 104"/>
                <a:gd name="T11" fmla="*/ 71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4" h="103">
                  <a:moveTo>
                    <a:pt x="72" y="71"/>
                  </a:moveTo>
                  <a:cubicBezTo>
                    <a:pt x="92" y="25"/>
                    <a:pt x="16" y="100"/>
                    <a:pt x="16" y="100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26" y="67"/>
                    <a:pt x="41" y="22"/>
                    <a:pt x="71" y="11"/>
                  </a:cubicBezTo>
                  <a:cubicBezTo>
                    <a:pt x="103" y="0"/>
                    <a:pt x="104" y="33"/>
                    <a:pt x="104" y="33"/>
                  </a:cubicBezTo>
                  <a:cubicBezTo>
                    <a:pt x="72" y="71"/>
                    <a:pt x="72" y="71"/>
                    <a:pt x="72" y="7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76" tIns="34288" rIns="68576" bIns="34288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" name="Freeform 19"/>
            <p:cNvSpPr/>
            <p:nvPr/>
          </p:nvSpPr>
          <p:spPr bwMode="auto">
            <a:xfrm>
              <a:off x="6067425" y="4913313"/>
              <a:ext cx="1797050" cy="2489200"/>
            </a:xfrm>
            <a:custGeom>
              <a:avLst/>
              <a:gdLst>
                <a:gd name="T0" fmla="*/ 20 w 85"/>
                <a:gd name="T1" fmla="*/ 42 h 118"/>
                <a:gd name="T2" fmla="*/ 1 w 85"/>
                <a:gd name="T3" fmla="*/ 101 h 118"/>
                <a:gd name="T4" fmla="*/ 0 w 85"/>
                <a:gd name="T5" fmla="*/ 118 h 118"/>
                <a:gd name="T6" fmla="*/ 80 w 85"/>
                <a:gd name="T7" fmla="*/ 32 h 118"/>
                <a:gd name="T8" fmla="*/ 52 w 85"/>
                <a:gd name="T9" fmla="*/ 4 h 118"/>
                <a:gd name="T10" fmla="*/ 20 w 85"/>
                <a:gd name="T11" fmla="*/ 42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5" h="118">
                  <a:moveTo>
                    <a:pt x="20" y="42"/>
                  </a:moveTo>
                  <a:cubicBezTo>
                    <a:pt x="63" y="14"/>
                    <a:pt x="1" y="101"/>
                    <a:pt x="1" y="101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32" y="86"/>
                    <a:pt x="74" y="64"/>
                    <a:pt x="80" y="32"/>
                  </a:cubicBezTo>
                  <a:cubicBezTo>
                    <a:pt x="85" y="0"/>
                    <a:pt x="52" y="4"/>
                    <a:pt x="52" y="4"/>
                  </a:cubicBezTo>
                  <a:lnTo>
                    <a:pt x="20" y="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76" tIns="34288" rIns="68576" bIns="34288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2" name="Freeform 20"/>
            <p:cNvSpPr/>
            <p:nvPr/>
          </p:nvSpPr>
          <p:spPr bwMode="auto">
            <a:xfrm>
              <a:off x="4503738" y="5610225"/>
              <a:ext cx="1416050" cy="1476375"/>
            </a:xfrm>
            <a:custGeom>
              <a:avLst/>
              <a:gdLst>
                <a:gd name="T0" fmla="*/ 41 w 67"/>
                <a:gd name="T1" fmla="*/ 0 h 70"/>
                <a:gd name="T2" fmla="*/ 67 w 67"/>
                <a:gd name="T3" fmla="*/ 22 h 70"/>
                <a:gd name="T4" fmla="*/ 4 w 67"/>
                <a:gd name="T5" fmla="*/ 70 h 70"/>
                <a:gd name="T6" fmla="*/ 41 w 67"/>
                <a:gd name="T7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" h="70">
                  <a:moveTo>
                    <a:pt x="41" y="0"/>
                  </a:moveTo>
                  <a:cubicBezTo>
                    <a:pt x="67" y="22"/>
                    <a:pt x="67" y="22"/>
                    <a:pt x="67" y="22"/>
                  </a:cubicBezTo>
                  <a:cubicBezTo>
                    <a:pt x="33" y="67"/>
                    <a:pt x="4" y="70"/>
                    <a:pt x="4" y="70"/>
                  </a:cubicBezTo>
                  <a:cubicBezTo>
                    <a:pt x="4" y="70"/>
                    <a:pt x="0" y="40"/>
                    <a:pt x="41" y="0"/>
                  </a:cubicBezTo>
                </a:path>
              </a:pathLst>
            </a:custGeom>
            <a:solidFill>
              <a:srgbClr val="FFD3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76" tIns="34288" rIns="68576" bIns="34288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3" name="Freeform 21"/>
            <p:cNvSpPr/>
            <p:nvPr/>
          </p:nvSpPr>
          <p:spPr bwMode="auto">
            <a:xfrm>
              <a:off x="4926013" y="5651500"/>
              <a:ext cx="950913" cy="1055688"/>
            </a:xfrm>
            <a:custGeom>
              <a:avLst/>
              <a:gdLst>
                <a:gd name="T0" fmla="*/ 23 w 45"/>
                <a:gd name="T1" fmla="*/ 0 h 50"/>
                <a:gd name="T2" fmla="*/ 45 w 45"/>
                <a:gd name="T3" fmla="*/ 19 h 50"/>
                <a:gd name="T4" fmla="*/ 0 w 45"/>
                <a:gd name="T5" fmla="*/ 50 h 50"/>
                <a:gd name="T6" fmla="*/ 23 w 45"/>
                <a:gd name="T7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50">
                  <a:moveTo>
                    <a:pt x="23" y="0"/>
                  </a:moveTo>
                  <a:cubicBezTo>
                    <a:pt x="45" y="19"/>
                    <a:pt x="45" y="19"/>
                    <a:pt x="45" y="19"/>
                  </a:cubicBezTo>
                  <a:cubicBezTo>
                    <a:pt x="29" y="38"/>
                    <a:pt x="0" y="50"/>
                    <a:pt x="0" y="50"/>
                  </a:cubicBezTo>
                  <a:cubicBezTo>
                    <a:pt x="0" y="50"/>
                    <a:pt x="7" y="16"/>
                    <a:pt x="23" y="0"/>
                  </a:cubicBezTo>
                </a:path>
              </a:pathLst>
            </a:custGeom>
            <a:solidFill>
              <a:srgbClr val="FFAC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76" tIns="34288" rIns="68576" bIns="34288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4" name="Freeform 22"/>
            <p:cNvSpPr/>
            <p:nvPr/>
          </p:nvSpPr>
          <p:spPr bwMode="auto">
            <a:xfrm>
              <a:off x="5116513" y="5694363"/>
              <a:ext cx="719138" cy="781050"/>
            </a:xfrm>
            <a:custGeom>
              <a:avLst/>
              <a:gdLst>
                <a:gd name="T0" fmla="*/ 16 w 34"/>
                <a:gd name="T1" fmla="*/ 0 h 37"/>
                <a:gd name="T2" fmla="*/ 34 w 34"/>
                <a:gd name="T3" fmla="*/ 15 h 37"/>
                <a:gd name="T4" fmla="*/ 0 w 34"/>
                <a:gd name="T5" fmla="*/ 37 h 37"/>
                <a:gd name="T6" fmla="*/ 16 w 34"/>
                <a:gd name="T7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37">
                  <a:moveTo>
                    <a:pt x="16" y="0"/>
                  </a:moveTo>
                  <a:cubicBezTo>
                    <a:pt x="34" y="15"/>
                    <a:pt x="34" y="15"/>
                    <a:pt x="34" y="15"/>
                  </a:cubicBezTo>
                  <a:cubicBezTo>
                    <a:pt x="18" y="34"/>
                    <a:pt x="0" y="37"/>
                    <a:pt x="0" y="37"/>
                  </a:cubicBezTo>
                  <a:cubicBezTo>
                    <a:pt x="0" y="37"/>
                    <a:pt x="1" y="16"/>
                    <a:pt x="16" y="0"/>
                  </a:cubicBezTo>
                </a:path>
              </a:pathLst>
            </a:custGeom>
            <a:solidFill>
              <a:srgbClr val="E061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76" tIns="34288" rIns="68576" bIns="34288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5" name="Freeform 23"/>
            <p:cNvSpPr>
              <a:spLocks noEditPoints="1"/>
            </p:cNvSpPr>
            <p:nvPr/>
          </p:nvSpPr>
          <p:spPr bwMode="auto">
            <a:xfrm>
              <a:off x="5307013" y="1117600"/>
              <a:ext cx="3275013" cy="3943350"/>
            </a:xfrm>
            <a:custGeom>
              <a:avLst/>
              <a:gdLst>
                <a:gd name="T0" fmla="*/ 0 w 155"/>
                <a:gd name="T1" fmla="*/ 187 h 187"/>
                <a:gd name="T2" fmla="*/ 0 w 155"/>
                <a:gd name="T3" fmla="*/ 187 h 187"/>
                <a:gd name="T4" fmla="*/ 1 w 155"/>
                <a:gd name="T5" fmla="*/ 186 h 187"/>
                <a:gd name="T6" fmla="*/ 2 w 155"/>
                <a:gd name="T7" fmla="*/ 183 h 187"/>
                <a:gd name="T8" fmla="*/ 2 w 155"/>
                <a:gd name="T9" fmla="*/ 182 h 187"/>
                <a:gd name="T10" fmla="*/ 3 w 155"/>
                <a:gd name="T11" fmla="*/ 181 h 187"/>
                <a:gd name="T12" fmla="*/ 3 w 155"/>
                <a:gd name="T13" fmla="*/ 180 h 187"/>
                <a:gd name="T14" fmla="*/ 4 w 155"/>
                <a:gd name="T15" fmla="*/ 180 h 187"/>
                <a:gd name="T16" fmla="*/ 4 w 155"/>
                <a:gd name="T17" fmla="*/ 180 h 187"/>
                <a:gd name="T18" fmla="*/ 5 w 155"/>
                <a:gd name="T19" fmla="*/ 177 h 187"/>
                <a:gd name="T20" fmla="*/ 5 w 155"/>
                <a:gd name="T21" fmla="*/ 177 h 187"/>
                <a:gd name="T22" fmla="*/ 5 w 155"/>
                <a:gd name="T23" fmla="*/ 177 h 187"/>
                <a:gd name="T24" fmla="*/ 5 w 155"/>
                <a:gd name="T25" fmla="*/ 177 h 187"/>
                <a:gd name="T26" fmla="*/ 5 w 155"/>
                <a:gd name="T27" fmla="*/ 177 h 187"/>
                <a:gd name="T28" fmla="*/ 7 w 155"/>
                <a:gd name="T29" fmla="*/ 174 h 187"/>
                <a:gd name="T30" fmla="*/ 7 w 155"/>
                <a:gd name="T31" fmla="*/ 173 h 187"/>
                <a:gd name="T32" fmla="*/ 8 w 155"/>
                <a:gd name="T33" fmla="*/ 170 h 187"/>
                <a:gd name="T34" fmla="*/ 8 w 155"/>
                <a:gd name="T35" fmla="*/ 172 h 187"/>
                <a:gd name="T36" fmla="*/ 8 w 155"/>
                <a:gd name="T37" fmla="*/ 171 h 187"/>
                <a:gd name="T38" fmla="*/ 8 w 155"/>
                <a:gd name="T39" fmla="*/ 170 h 187"/>
                <a:gd name="T40" fmla="*/ 9 w 155"/>
                <a:gd name="T41" fmla="*/ 169 h 187"/>
                <a:gd name="T42" fmla="*/ 9 w 155"/>
                <a:gd name="T43" fmla="*/ 169 h 187"/>
                <a:gd name="T44" fmla="*/ 33 w 155"/>
                <a:gd name="T45" fmla="*/ 123 h 187"/>
                <a:gd name="T46" fmla="*/ 33 w 155"/>
                <a:gd name="T47" fmla="*/ 124 h 187"/>
                <a:gd name="T48" fmla="*/ 33 w 155"/>
                <a:gd name="T49" fmla="*/ 123 h 187"/>
                <a:gd name="T50" fmla="*/ 37 w 155"/>
                <a:gd name="T51" fmla="*/ 118 h 187"/>
                <a:gd name="T52" fmla="*/ 36 w 155"/>
                <a:gd name="T53" fmla="*/ 118 h 187"/>
                <a:gd name="T54" fmla="*/ 37 w 155"/>
                <a:gd name="T55" fmla="*/ 118 h 187"/>
                <a:gd name="T56" fmla="*/ 39 w 155"/>
                <a:gd name="T57" fmla="*/ 113 h 187"/>
                <a:gd name="T58" fmla="*/ 39 w 155"/>
                <a:gd name="T59" fmla="*/ 114 h 187"/>
                <a:gd name="T60" fmla="*/ 39 w 155"/>
                <a:gd name="T61" fmla="*/ 113 h 187"/>
                <a:gd name="T62" fmla="*/ 47 w 155"/>
                <a:gd name="T63" fmla="*/ 101 h 187"/>
                <a:gd name="T64" fmla="*/ 49 w 155"/>
                <a:gd name="T65" fmla="*/ 97 h 187"/>
                <a:gd name="T66" fmla="*/ 64 w 155"/>
                <a:gd name="T67" fmla="*/ 74 h 187"/>
                <a:gd name="T68" fmla="*/ 67 w 155"/>
                <a:gd name="T69" fmla="*/ 70 h 187"/>
                <a:gd name="T70" fmla="*/ 69 w 155"/>
                <a:gd name="T71" fmla="*/ 67 h 187"/>
                <a:gd name="T72" fmla="*/ 70 w 155"/>
                <a:gd name="T73" fmla="*/ 65 h 187"/>
                <a:gd name="T74" fmla="*/ 75 w 155"/>
                <a:gd name="T75" fmla="*/ 58 h 187"/>
                <a:gd name="T76" fmla="*/ 76 w 155"/>
                <a:gd name="T77" fmla="*/ 57 h 187"/>
                <a:gd name="T78" fmla="*/ 81 w 155"/>
                <a:gd name="T79" fmla="*/ 51 h 187"/>
                <a:gd name="T80" fmla="*/ 86 w 155"/>
                <a:gd name="T81" fmla="*/ 44 h 187"/>
                <a:gd name="T82" fmla="*/ 92 w 155"/>
                <a:gd name="T83" fmla="*/ 38 h 187"/>
                <a:gd name="T84" fmla="*/ 108 w 155"/>
                <a:gd name="T85" fmla="*/ 21 h 187"/>
                <a:gd name="T86" fmla="*/ 97 w 155"/>
                <a:gd name="T87" fmla="*/ 32 h 187"/>
                <a:gd name="T88" fmla="*/ 103 w 155"/>
                <a:gd name="T89" fmla="*/ 26 h 187"/>
                <a:gd name="T90" fmla="*/ 108 w 155"/>
                <a:gd name="T91" fmla="*/ 21 h 187"/>
                <a:gd name="T92" fmla="*/ 114 w 155"/>
                <a:gd name="T93" fmla="*/ 17 h 187"/>
                <a:gd name="T94" fmla="*/ 114 w 155"/>
                <a:gd name="T95" fmla="*/ 17 h 187"/>
                <a:gd name="T96" fmla="*/ 117 w 155"/>
                <a:gd name="T97" fmla="*/ 14 h 187"/>
                <a:gd name="T98" fmla="*/ 119 w 155"/>
                <a:gd name="T99" fmla="*/ 13 h 187"/>
                <a:gd name="T100" fmla="*/ 125 w 155"/>
                <a:gd name="T101" fmla="*/ 10 h 187"/>
                <a:gd name="T102" fmla="*/ 130 w 155"/>
                <a:gd name="T103" fmla="*/ 8 h 187"/>
                <a:gd name="T104" fmla="*/ 134 w 155"/>
                <a:gd name="T105" fmla="*/ 6 h 187"/>
                <a:gd name="T106" fmla="*/ 139 w 155"/>
                <a:gd name="T107" fmla="*/ 4 h 187"/>
                <a:gd name="T108" fmla="*/ 155 w 155"/>
                <a:gd name="T109" fmla="*/ 0 h 187"/>
                <a:gd name="T110" fmla="*/ 144 w 155"/>
                <a:gd name="T111" fmla="*/ 3 h 187"/>
                <a:gd name="T112" fmla="*/ 150 w 155"/>
                <a:gd name="T113" fmla="*/ 1 h 187"/>
                <a:gd name="T114" fmla="*/ 154 w 155"/>
                <a:gd name="T11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55" h="187">
                  <a:moveTo>
                    <a:pt x="1" y="186"/>
                  </a:moveTo>
                  <a:cubicBezTo>
                    <a:pt x="0" y="187"/>
                    <a:pt x="0" y="187"/>
                    <a:pt x="0" y="187"/>
                  </a:cubicBezTo>
                  <a:cubicBezTo>
                    <a:pt x="1" y="187"/>
                    <a:pt x="1" y="187"/>
                    <a:pt x="1" y="187"/>
                  </a:cubicBezTo>
                  <a:cubicBezTo>
                    <a:pt x="0" y="187"/>
                    <a:pt x="0" y="187"/>
                    <a:pt x="0" y="187"/>
                  </a:cubicBezTo>
                  <a:cubicBezTo>
                    <a:pt x="0" y="187"/>
                    <a:pt x="0" y="187"/>
                    <a:pt x="0" y="187"/>
                  </a:cubicBezTo>
                  <a:cubicBezTo>
                    <a:pt x="1" y="186"/>
                    <a:pt x="1" y="186"/>
                    <a:pt x="1" y="186"/>
                  </a:cubicBezTo>
                  <a:moveTo>
                    <a:pt x="2" y="182"/>
                  </a:moveTo>
                  <a:cubicBezTo>
                    <a:pt x="2" y="183"/>
                    <a:pt x="2" y="183"/>
                    <a:pt x="2" y="183"/>
                  </a:cubicBezTo>
                  <a:cubicBezTo>
                    <a:pt x="2" y="183"/>
                    <a:pt x="2" y="183"/>
                    <a:pt x="2" y="183"/>
                  </a:cubicBezTo>
                  <a:cubicBezTo>
                    <a:pt x="2" y="183"/>
                    <a:pt x="2" y="183"/>
                    <a:pt x="2" y="182"/>
                  </a:cubicBezTo>
                  <a:moveTo>
                    <a:pt x="3" y="180"/>
                  </a:moveTo>
                  <a:cubicBezTo>
                    <a:pt x="3" y="180"/>
                    <a:pt x="3" y="181"/>
                    <a:pt x="3" y="181"/>
                  </a:cubicBezTo>
                  <a:cubicBezTo>
                    <a:pt x="3" y="180"/>
                    <a:pt x="3" y="180"/>
                    <a:pt x="3" y="180"/>
                  </a:cubicBezTo>
                  <a:cubicBezTo>
                    <a:pt x="3" y="180"/>
                    <a:pt x="3" y="180"/>
                    <a:pt x="3" y="180"/>
                  </a:cubicBezTo>
                  <a:moveTo>
                    <a:pt x="4" y="180"/>
                  </a:moveTo>
                  <a:cubicBezTo>
                    <a:pt x="4" y="180"/>
                    <a:pt x="4" y="180"/>
                    <a:pt x="4" y="180"/>
                  </a:cubicBezTo>
                  <a:cubicBezTo>
                    <a:pt x="4" y="180"/>
                    <a:pt x="4" y="180"/>
                    <a:pt x="4" y="180"/>
                  </a:cubicBezTo>
                  <a:cubicBezTo>
                    <a:pt x="4" y="180"/>
                    <a:pt x="4" y="180"/>
                    <a:pt x="4" y="180"/>
                  </a:cubicBezTo>
                  <a:moveTo>
                    <a:pt x="5" y="177"/>
                  </a:moveTo>
                  <a:cubicBezTo>
                    <a:pt x="5" y="177"/>
                    <a:pt x="5" y="177"/>
                    <a:pt x="5" y="177"/>
                  </a:cubicBezTo>
                  <a:cubicBezTo>
                    <a:pt x="5" y="178"/>
                    <a:pt x="4" y="178"/>
                    <a:pt x="4" y="179"/>
                  </a:cubicBezTo>
                  <a:cubicBezTo>
                    <a:pt x="4" y="178"/>
                    <a:pt x="5" y="178"/>
                    <a:pt x="5" y="177"/>
                  </a:cubicBezTo>
                  <a:cubicBezTo>
                    <a:pt x="5" y="177"/>
                    <a:pt x="5" y="177"/>
                    <a:pt x="5" y="177"/>
                  </a:cubicBezTo>
                  <a:moveTo>
                    <a:pt x="5" y="177"/>
                  </a:moveTo>
                  <a:cubicBezTo>
                    <a:pt x="5" y="177"/>
                    <a:pt x="5" y="177"/>
                    <a:pt x="5" y="177"/>
                  </a:cubicBezTo>
                  <a:cubicBezTo>
                    <a:pt x="5" y="177"/>
                    <a:pt x="5" y="177"/>
                    <a:pt x="5" y="177"/>
                  </a:cubicBezTo>
                  <a:cubicBezTo>
                    <a:pt x="5" y="177"/>
                    <a:pt x="5" y="177"/>
                    <a:pt x="5" y="177"/>
                  </a:cubicBezTo>
                  <a:cubicBezTo>
                    <a:pt x="5" y="177"/>
                    <a:pt x="5" y="177"/>
                    <a:pt x="5" y="177"/>
                  </a:cubicBezTo>
                  <a:moveTo>
                    <a:pt x="7" y="173"/>
                  </a:moveTo>
                  <a:cubicBezTo>
                    <a:pt x="7" y="173"/>
                    <a:pt x="7" y="174"/>
                    <a:pt x="7" y="174"/>
                  </a:cubicBezTo>
                  <a:cubicBezTo>
                    <a:pt x="7" y="174"/>
                    <a:pt x="7" y="174"/>
                    <a:pt x="7" y="174"/>
                  </a:cubicBezTo>
                  <a:cubicBezTo>
                    <a:pt x="7" y="174"/>
                    <a:pt x="7" y="173"/>
                    <a:pt x="7" y="173"/>
                  </a:cubicBezTo>
                  <a:moveTo>
                    <a:pt x="8" y="170"/>
                  </a:moveTo>
                  <a:cubicBezTo>
                    <a:pt x="8" y="170"/>
                    <a:pt x="8" y="170"/>
                    <a:pt x="8" y="170"/>
                  </a:cubicBezTo>
                  <a:cubicBezTo>
                    <a:pt x="8" y="171"/>
                    <a:pt x="8" y="171"/>
                    <a:pt x="8" y="171"/>
                  </a:cubicBezTo>
                  <a:cubicBezTo>
                    <a:pt x="8" y="171"/>
                    <a:pt x="8" y="172"/>
                    <a:pt x="8" y="172"/>
                  </a:cubicBezTo>
                  <a:cubicBezTo>
                    <a:pt x="8" y="172"/>
                    <a:pt x="8" y="172"/>
                    <a:pt x="8" y="171"/>
                  </a:cubicBezTo>
                  <a:cubicBezTo>
                    <a:pt x="8" y="171"/>
                    <a:pt x="8" y="171"/>
                    <a:pt x="8" y="171"/>
                  </a:cubicBezTo>
                  <a:cubicBezTo>
                    <a:pt x="8" y="170"/>
                    <a:pt x="8" y="170"/>
                    <a:pt x="8" y="170"/>
                  </a:cubicBezTo>
                  <a:cubicBezTo>
                    <a:pt x="8" y="170"/>
                    <a:pt x="8" y="170"/>
                    <a:pt x="8" y="170"/>
                  </a:cubicBezTo>
                  <a:moveTo>
                    <a:pt x="9" y="168"/>
                  </a:moveTo>
                  <a:cubicBezTo>
                    <a:pt x="9" y="169"/>
                    <a:pt x="9" y="169"/>
                    <a:pt x="9" y="169"/>
                  </a:cubicBezTo>
                  <a:cubicBezTo>
                    <a:pt x="9" y="169"/>
                    <a:pt x="9" y="169"/>
                    <a:pt x="9" y="169"/>
                  </a:cubicBezTo>
                  <a:cubicBezTo>
                    <a:pt x="9" y="169"/>
                    <a:pt x="9" y="169"/>
                    <a:pt x="9" y="169"/>
                  </a:cubicBezTo>
                  <a:cubicBezTo>
                    <a:pt x="9" y="168"/>
                    <a:pt x="9" y="168"/>
                    <a:pt x="9" y="168"/>
                  </a:cubicBezTo>
                  <a:moveTo>
                    <a:pt x="33" y="123"/>
                  </a:moveTo>
                  <a:cubicBezTo>
                    <a:pt x="33" y="123"/>
                    <a:pt x="33" y="123"/>
                    <a:pt x="33" y="123"/>
                  </a:cubicBezTo>
                  <a:cubicBezTo>
                    <a:pt x="33" y="124"/>
                    <a:pt x="33" y="124"/>
                    <a:pt x="33" y="124"/>
                  </a:cubicBezTo>
                  <a:cubicBezTo>
                    <a:pt x="33" y="124"/>
                    <a:pt x="33" y="124"/>
                    <a:pt x="33" y="124"/>
                  </a:cubicBezTo>
                  <a:cubicBezTo>
                    <a:pt x="33" y="123"/>
                    <a:pt x="33" y="123"/>
                    <a:pt x="33" y="123"/>
                  </a:cubicBezTo>
                  <a:cubicBezTo>
                    <a:pt x="33" y="123"/>
                    <a:pt x="33" y="123"/>
                    <a:pt x="33" y="123"/>
                  </a:cubicBezTo>
                  <a:moveTo>
                    <a:pt x="37" y="118"/>
                  </a:moveTo>
                  <a:cubicBezTo>
                    <a:pt x="37" y="118"/>
                    <a:pt x="37" y="118"/>
                    <a:pt x="37" y="118"/>
                  </a:cubicBezTo>
                  <a:cubicBezTo>
                    <a:pt x="37" y="118"/>
                    <a:pt x="36" y="118"/>
                    <a:pt x="36" y="118"/>
                  </a:cubicBezTo>
                  <a:cubicBezTo>
                    <a:pt x="36" y="118"/>
                    <a:pt x="36" y="118"/>
                    <a:pt x="37" y="118"/>
                  </a:cubicBezTo>
                  <a:cubicBezTo>
                    <a:pt x="37" y="118"/>
                    <a:pt x="37" y="118"/>
                    <a:pt x="37" y="118"/>
                  </a:cubicBezTo>
                  <a:cubicBezTo>
                    <a:pt x="37" y="118"/>
                    <a:pt x="37" y="118"/>
                    <a:pt x="37" y="118"/>
                  </a:cubicBezTo>
                  <a:moveTo>
                    <a:pt x="39" y="113"/>
                  </a:moveTo>
                  <a:cubicBezTo>
                    <a:pt x="39" y="113"/>
                    <a:pt x="39" y="113"/>
                    <a:pt x="39" y="113"/>
                  </a:cubicBezTo>
                  <a:cubicBezTo>
                    <a:pt x="39" y="113"/>
                    <a:pt x="39" y="114"/>
                    <a:pt x="39" y="114"/>
                  </a:cubicBezTo>
                  <a:cubicBezTo>
                    <a:pt x="39" y="114"/>
                    <a:pt x="39" y="114"/>
                    <a:pt x="39" y="113"/>
                  </a:cubicBezTo>
                  <a:cubicBezTo>
                    <a:pt x="39" y="113"/>
                    <a:pt x="39" y="113"/>
                    <a:pt x="39" y="113"/>
                  </a:cubicBezTo>
                  <a:moveTo>
                    <a:pt x="49" y="97"/>
                  </a:moveTo>
                  <a:cubicBezTo>
                    <a:pt x="48" y="98"/>
                    <a:pt x="47" y="100"/>
                    <a:pt x="47" y="101"/>
                  </a:cubicBezTo>
                  <a:cubicBezTo>
                    <a:pt x="47" y="100"/>
                    <a:pt x="48" y="99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moveTo>
                    <a:pt x="67" y="70"/>
                  </a:moveTo>
                  <a:cubicBezTo>
                    <a:pt x="66" y="71"/>
                    <a:pt x="65" y="72"/>
                    <a:pt x="64" y="74"/>
                  </a:cubicBezTo>
                  <a:cubicBezTo>
                    <a:pt x="65" y="73"/>
                    <a:pt x="65" y="73"/>
                    <a:pt x="65" y="73"/>
                  </a:cubicBezTo>
                  <a:cubicBezTo>
                    <a:pt x="65" y="72"/>
                    <a:pt x="66" y="71"/>
                    <a:pt x="67" y="70"/>
                  </a:cubicBezTo>
                  <a:moveTo>
                    <a:pt x="75" y="58"/>
                  </a:moveTo>
                  <a:cubicBezTo>
                    <a:pt x="73" y="61"/>
                    <a:pt x="71" y="64"/>
                    <a:pt x="69" y="67"/>
                  </a:cubicBezTo>
                  <a:cubicBezTo>
                    <a:pt x="69" y="67"/>
                    <a:pt x="69" y="67"/>
                    <a:pt x="69" y="66"/>
                  </a:cubicBezTo>
                  <a:cubicBezTo>
                    <a:pt x="70" y="65"/>
                    <a:pt x="70" y="65"/>
                    <a:pt x="70" y="65"/>
                  </a:cubicBezTo>
                  <a:cubicBezTo>
                    <a:pt x="72" y="63"/>
                    <a:pt x="73" y="61"/>
                    <a:pt x="75" y="59"/>
                  </a:cubicBezTo>
                  <a:cubicBezTo>
                    <a:pt x="75" y="58"/>
                    <a:pt x="75" y="58"/>
                    <a:pt x="75" y="58"/>
                  </a:cubicBezTo>
                  <a:moveTo>
                    <a:pt x="97" y="32"/>
                  </a:moveTo>
                  <a:cubicBezTo>
                    <a:pt x="90" y="40"/>
                    <a:pt x="83" y="48"/>
                    <a:pt x="76" y="57"/>
                  </a:cubicBezTo>
                  <a:cubicBezTo>
                    <a:pt x="77" y="55"/>
                    <a:pt x="79" y="54"/>
                    <a:pt x="80" y="52"/>
                  </a:cubicBezTo>
                  <a:cubicBezTo>
                    <a:pt x="81" y="51"/>
                    <a:pt x="81" y="51"/>
                    <a:pt x="81" y="51"/>
                  </a:cubicBezTo>
                  <a:cubicBezTo>
                    <a:pt x="82" y="49"/>
                    <a:pt x="84" y="47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8" y="42"/>
                    <a:pt x="90" y="40"/>
                    <a:pt x="91" y="38"/>
                  </a:cubicBezTo>
                  <a:cubicBezTo>
                    <a:pt x="92" y="38"/>
                    <a:pt x="92" y="38"/>
                    <a:pt x="92" y="38"/>
                  </a:cubicBezTo>
                  <a:cubicBezTo>
                    <a:pt x="93" y="36"/>
                    <a:pt x="95" y="34"/>
                    <a:pt x="97" y="32"/>
                  </a:cubicBezTo>
                  <a:moveTo>
                    <a:pt x="108" y="21"/>
                  </a:moveTo>
                  <a:cubicBezTo>
                    <a:pt x="104" y="25"/>
                    <a:pt x="101" y="28"/>
                    <a:pt x="97" y="32"/>
                  </a:cubicBezTo>
                  <a:cubicBezTo>
                    <a:pt x="97" y="32"/>
                    <a:pt x="97" y="32"/>
                    <a:pt x="97" y="32"/>
                  </a:cubicBezTo>
                  <a:cubicBezTo>
                    <a:pt x="99" y="30"/>
                    <a:pt x="101" y="28"/>
                    <a:pt x="102" y="27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5" y="25"/>
                    <a:pt x="106" y="23"/>
                    <a:pt x="108" y="22"/>
                  </a:cubicBezTo>
                  <a:cubicBezTo>
                    <a:pt x="108" y="21"/>
                    <a:pt x="108" y="21"/>
                    <a:pt x="108" y="21"/>
                  </a:cubicBezTo>
                  <a:moveTo>
                    <a:pt x="114" y="17"/>
                  </a:moveTo>
                  <a:cubicBezTo>
                    <a:pt x="114" y="17"/>
                    <a:pt x="114" y="17"/>
                    <a:pt x="114" y="17"/>
                  </a:cubicBezTo>
                  <a:cubicBezTo>
                    <a:pt x="114" y="17"/>
                    <a:pt x="114" y="17"/>
                    <a:pt x="114" y="17"/>
                  </a:cubicBezTo>
                  <a:cubicBezTo>
                    <a:pt x="114" y="17"/>
                    <a:pt x="114" y="17"/>
                    <a:pt x="114" y="17"/>
                  </a:cubicBezTo>
                  <a:moveTo>
                    <a:pt x="119" y="13"/>
                  </a:moveTo>
                  <a:cubicBezTo>
                    <a:pt x="119" y="14"/>
                    <a:pt x="118" y="14"/>
                    <a:pt x="117" y="14"/>
                  </a:cubicBezTo>
                  <a:cubicBezTo>
                    <a:pt x="118" y="14"/>
                    <a:pt x="119" y="14"/>
                    <a:pt x="119" y="13"/>
                  </a:cubicBezTo>
                  <a:cubicBezTo>
                    <a:pt x="119" y="13"/>
                    <a:pt x="119" y="13"/>
                    <a:pt x="119" y="13"/>
                  </a:cubicBezTo>
                  <a:moveTo>
                    <a:pt x="143" y="3"/>
                  </a:moveTo>
                  <a:cubicBezTo>
                    <a:pt x="137" y="5"/>
                    <a:pt x="131" y="7"/>
                    <a:pt x="125" y="10"/>
                  </a:cubicBezTo>
                  <a:cubicBezTo>
                    <a:pt x="126" y="9"/>
                    <a:pt x="128" y="9"/>
                    <a:pt x="129" y="8"/>
                  </a:cubicBezTo>
                  <a:cubicBezTo>
                    <a:pt x="129" y="8"/>
                    <a:pt x="129" y="8"/>
                    <a:pt x="130" y="8"/>
                  </a:cubicBezTo>
                  <a:cubicBezTo>
                    <a:pt x="131" y="7"/>
                    <a:pt x="132" y="6"/>
                    <a:pt x="134" y="6"/>
                  </a:cubicBezTo>
                  <a:cubicBezTo>
                    <a:pt x="134" y="6"/>
                    <a:pt x="134" y="6"/>
                    <a:pt x="134" y="6"/>
                  </a:cubicBezTo>
                  <a:cubicBezTo>
                    <a:pt x="135" y="5"/>
                    <a:pt x="137" y="5"/>
                    <a:pt x="138" y="4"/>
                  </a:cubicBezTo>
                  <a:cubicBezTo>
                    <a:pt x="139" y="4"/>
                    <a:pt x="139" y="4"/>
                    <a:pt x="139" y="4"/>
                  </a:cubicBezTo>
                  <a:cubicBezTo>
                    <a:pt x="141" y="3"/>
                    <a:pt x="142" y="3"/>
                    <a:pt x="143" y="3"/>
                  </a:cubicBezTo>
                  <a:moveTo>
                    <a:pt x="155" y="0"/>
                  </a:moveTo>
                  <a:cubicBezTo>
                    <a:pt x="152" y="1"/>
                    <a:pt x="148" y="1"/>
                    <a:pt x="144" y="3"/>
                  </a:cubicBezTo>
                  <a:cubicBezTo>
                    <a:pt x="144" y="3"/>
                    <a:pt x="144" y="3"/>
                    <a:pt x="144" y="3"/>
                  </a:cubicBezTo>
                  <a:cubicBezTo>
                    <a:pt x="145" y="2"/>
                    <a:pt x="147" y="2"/>
                    <a:pt x="149" y="1"/>
                  </a:cubicBezTo>
                  <a:cubicBezTo>
                    <a:pt x="149" y="1"/>
                    <a:pt x="149" y="1"/>
                    <a:pt x="150" y="1"/>
                  </a:cubicBezTo>
                  <a:cubicBezTo>
                    <a:pt x="151" y="1"/>
                    <a:pt x="153" y="0"/>
                    <a:pt x="154" y="0"/>
                  </a:cubicBezTo>
                  <a:cubicBezTo>
                    <a:pt x="154" y="0"/>
                    <a:pt x="154" y="0"/>
                    <a:pt x="154" y="0"/>
                  </a:cubicBezTo>
                  <a:cubicBezTo>
                    <a:pt x="155" y="0"/>
                    <a:pt x="155" y="0"/>
                    <a:pt x="155" y="0"/>
                  </a:cubicBezTo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76" tIns="34288" rIns="68576" bIns="34288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6" name="Freeform 24"/>
            <p:cNvSpPr>
              <a:spLocks noEditPoints="1"/>
            </p:cNvSpPr>
            <p:nvPr/>
          </p:nvSpPr>
          <p:spPr bwMode="auto">
            <a:xfrm>
              <a:off x="5307013" y="1011238"/>
              <a:ext cx="3930650" cy="4789488"/>
            </a:xfrm>
            <a:custGeom>
              <a:avLst/>
              <a:gdLst>
                <a:gd name="T0" fmla="*/ 2 w 186"/>
                <a:gd name="T1" fmla="*/ 218 h 227"/>
                <a:gd name="T2" fmla="*/ 7 w 186"/>
                <a:gd name="T3" fmla="*/ 222 h 227"/>
                <a:gd name="T4" fmla="*/ 15 w 186"/>
                <a:gd name="T5" fmla="*/ 226 h 227"/>
                <a:gd name="T6" fmla="*/ 12 w 186"/>
                <a:gd name="T7" fmla="*/ 200 h 227"/>
                <a:gd name="T8" fmla="*/ 12 w 186"/>
                <a:gd name="T9" fmla="*/ 200 h 227"/>
                <a:gd name="T10" fmla="*/ 9 w 186"/>
                <a:gd name="T11" fmla="*/ 173 h 227"/>
                <a:gd name="T12" fmla="*/ 9 w 186"/>
                <a:gd name="T13" fmla="*/ 174 h 227"/>
                <a:gd name="T14" fmla="*/ 8 w 186"/>
                <a:gd name="T15" fmla="*/ 175 h 227"/>
                <a:gd name="T16" fmla="*/ 8 w 186"/>
                <a:gd name="T17" fmla="*/ 177 h 227"/>
                <a:gd name="T18" fmla="*/ 7 w 186"/>
                <a:gd name="T19" fmla="*/ 179 h 227"/>
                <a:gd name="T20" fmla="*/ 5 w 186"/>
                <a:gd name="T21" fmla="*/ 182 h 227"/>
                <a:gd name="T22" fmla="*/ 5 w 186"/>
                <a:gd name="T23" fmla="*/ 182 h 227"/>
                <a:gd name="T24" fmla="*/ 4 w 186"/>
                <a:gd name="T25" fmla="*/ 185 h 227"/>
                <a:gd name="T26" fmla="*/ 4 w 186"/>
                <a:gd name="T27" fmla="*/ 185 h 227"/>
                <a:gd name="T28" fmla="*/ 3 w 186"/>
                <a:gd name="T29" fmla="*/ 186 h 227"/>
                <a:gd name="T30" fmla="*/ 2 w 186"/>
                <a:gd name="T31" fmla="*/ 188 h 227"/>
                <a:gd name="T32" fmla="*/ 0 w 186"/>
                <a:gd name="T33" fmla="*/ 192 h 227"/>
                <a:gd name="T34" fmla="*/ 4 w 186"/>
                <a:gd name="T35" fmla="*/ 208 h 227"/>
                <a:gd name="T36" fmla="*/ 11 w 186"/>
                <a:gd name="T37" fmla="*/ 199 h 227"/>
                <a:gd name="T38" fmla="*/ 11 w 186"/>
                <a:gd name="T39" fmla="*/ 173 h 227"/>
                <a:gd name="T40" fmla="*/ 164 w 186"/>
                <a:gd name="T41" fmla="*/ 2 h 227"/>
                <a:gd name="T42" fmla="*/ 155 w 186"/>
                <a:gd name="T43" fmla="*/ 5 h 227"/>
                <a:gd name="T44" fmla="*/ 150 w 186"/>
                <a:gd name="T45" fmla="*/ 6 h 227"/>
                <a:gd name="T46" fmla="*/ 144 w 186"/>
                <a:gd name="T47" fmla="*/ 8 h 227"/>
                <a:gd name="T48" fmla="*/ 138 w 186"/>
                <a:gd name="T49" fmla="*/ 9 h 227"/>
                <a:gd name="T50" fmla="*/ 130 w 186"/>
                <a:gd name="T51" fmla="*/ 13 h 227"/>
                <a:gd name="T52" fmla="*/ 125 w 186"/>
                <a:gd name="T53" fmla="*/ 15 h 227"/>
                <a:gd name="T54" fmla="*/ 117 w 186"/>
                <a:gd name="T55" fmla="*/ 19 h 227"/>
                <a:gd name="T56" fmla="*/ 114 w 186"/>
                <a:gd name="T57" fmla="*/ 22 h 227"/>
                <a:gd name="T58" fmla="*/ 103 w 186"/>
                <a:gd name="T59" fmla="*/ 31 h 227"/>
                <a:gd name="T60" fmla="*/ 97 w 186"/>
                <a:gd name="T61" fmla="*/ 37 h 227"/>
                <a:gd name="T62" fmla="*/ 91 w 186"/>
                <a:gd name="T63" fmla="*/ 43 h 227"/>
                <a:gd name="T64" fmla="*/ 81 w 186"/>
                <a:gd name="T65" fmla="*/ 56 h 227"/>
                <a:gd name="T66" fmla="*/ 75 w 186"/>
                <a:gd name="T67" fmla="*/ 63 h 227"/>
                <a:gd name="T68" fmla="*/ 69 w 186"/>
                <a:gd name="T69" fmla="*/ 71 h 227"/>
                <a:gd name="T70" fmla="*/ 65 w 186"/>
                <a:gd name="T71" fmla="*/ 78 h 227"/>
                <a:gd name="T72" fmla="*/ 49 w 186"/>
                <a:gd name="T73" fmla="*/ 102 h 227"/>
                <a:gd name="T74" fmla="*/ 39 w 186"/>
                <a:gd name="T75" fmla="*/ 118 h 227"/>
                <a:gd name="T76" fmla="*/ 37 w 186"/>
                <a:gd name="T77" fmla="*/ 123 h 227"/>
                <a:gd name="T78" fmla="*/ 36 w 186"/>
                <a:gd name="T79" fmla="*/ 123 h 227"/>
                <a:gd name="T80" fmla="*/ 33 w 186"/>
                <a:gd name="T81" fmla="*/ 128 h 227"/>
                <a:gd name="T82" fmla="*/ 127 w 186"/>
                <a:gd name="T83" fmla="*/ 15 h 227"/>
                <a:gd name="T84" fmla="*/ 186 w 186"/>
                <a:gd name="T85" fmla="*/ 0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86" h="227">
                  <a:moveTo>
                    <a:pt x="4" y="211"/>
                  </a:moveTo>
                  <a:cubicBezTo>
                    <a:pt x="3" y="212"/>
                    <a:pt x="3" y="213"/>
                    <a:pt x="2" y="214"/>
                  </a:cubicBezTo>
                  <a:cubicBezTo>
                    <a:pt x="2" y="218"/>
                    <a:pt x="2" y="218"/>
                    <a:pt x="2" y="218"/>
                  </a:cubicBezTo>
                  <a:cubicBezTo>
                    <a:pt x="3" y="218"/>
                    <a:pt x="3" y="218"/>
                    <a:pt x="3" y="218"/>
                  </a:cubicBezTo>
                  <a:cubicBezTo>
                    <a:pt x="3" y="218"/>
                    <a:pt x="3" y="218"/>
                    <a:pt x="3" y="218"/>
                  </a:cubicBezTo>
                  <a:cubicBezTo>
                    <a:pt x="7" y="222"/>
                    <a:pt x="7" y="222"/>
                    <a:pt x="7" y="222"/>
                  </a:cubicBezTo>
                  <a:cubicBezTo>
                    <a:pt x="7" y="222"/>
                    <a:pt x="7" y="222"/>
                    <a:pt x="7" y="222"/>
                  </a:cubicBezTo>
                  <a:cubicBezTo>
                    <a:pt x="13" y="227"/>
                    <a:pt x="13" y="227"/>
                    <a:pt x="13" y="227"/>
                  </a:cubicBezTo>
                  <a:cubicBezTo>
                    <a:pt x="15" y="226"/>
                    <a:pt x="15" y="226"/>
                    <a:pt x="15" y="226"/>
                  </a:cubicBezTo>
                  <a:cubicBezTo>
                    <a:pt x="5" y="217"/>
                    <a:pt x="5" y="217"/>
                    <a:pt x="5" y="217"/>
                  </a:cubicBezTo>
                  <a:cubicBezTo>
                    <a:pt x="4" y="211"/>
                    <a:pt x="4" y="211"/>
                    <a:pt x="4" y="211"/>
                  </a:cubicBezTo>
                  <a:moveTo>
                    <a:pt x="12" y="200"/>
                  </a:moveTo>
                  <a:cubicBezTo>
                    <a:pt x="12" y="200"/>
                    <a:pt x="12" y="200"/>
                    <a:pt x="12" y="200"/>
                  </a:cubicBezTo>
                  <a:cubicBezTo>
                    <a:pt x="26" y="211"/>
                    <a:pt x="26" y="211"/>
                    <a:pt x="26" y="211"/>
                  </a:cubicBezTo>
                  <a:cubicBezTo>
                    <a:pt x="12" y="200"/>
                    <a:pt x="12" y="200"/>
                    <a:pt x="12" y="200"/>
                  </a:cubicBezTo>
                  <a:moveTo>
                    <a:pt x="11" y="173"/>
                  </a:moveTo>
                  <a:cubicBezTo>
                    <a:pt x="11" y="173"/>
                    <a:pt x="10" y="173"/>
                    <a:pt x="9" y="173"/>
                  </a:cubicBezTo>
                  <a:cubicBezTo>
                    <a:pt x="9" y="173"/>
                    <a:pt x="9" y="173"/>
                    <a:pt x="9" y="173"/>
                  </a:cubicBezTo>
                  <a:cubicBezTo>
                    <a:pt x="9" y="173"/>
                    <a:pt x="9" y="173"/>
                    <a:pt x="9" y="173"/>
                  </a:cubicBezTo>
                  <a:cubicBezTo>
                    <a:pt x="9" y="174"/>
                    <a:pt x="9" y="174"/>
                    <a:pt x="9" y="174"/>
                  </a:cubicBezTo>
                  <a:cubicBezTo>
                    <a:pt x="9" y="174"/>
                    <a:pt x="9" y="174"/>
                    <a:pt x="9" y="174"/>
                  </a:cubicBezTo>
                  <a:cubicBezTo>
                    <a:pt x="9" y="174"/>
                    <a:pt x="9" y="174"/>
                    <a:pt x="9" y="174"/>
                  </a:cubicBezTo>
                  <a:cubicBezTo>
                    <a:pt x="9" y="174"/>
                    <a:pt x="9" y="175"/>
                    <a:pt x="8" y="175"/>
                  </a:cubicBezTo>
                  <a:cubicBezTo>
                    <a:pt x="8" y="175"/>
                    <a:pt x="8" y="175"/>
                    <a:pt x="8" y="175"/>
                  </a:cubicBezTo>
                  <a:cubicBezTo>
                    <a:pt x="8" y="176"/>
                    <a:pt x="8" y="176"/>
                    <a:pt x="8" y="176"/>
                  </a:cubicBezTo>
                  <a:cubicBezTo>
                    <a:pt x="8" y="176"/>
                    <a:pt x="8" y="176"/>
                    <a:pt x="8" y="176"/>
                  </a:cubicBezTo>
                  <a:cubicBezTo>
                    <a:pt x="8" y="177"/>
                    <a:pt x="8" y="177"/>
                    <a:pt x="8" y="177"/>
                  </a:cubicBezTo>
                  <a:cubicBezTo>
                    <a:pt x="7" y="177"/>
                    <a:pt x="7" y="178"/>
                    <a:pt x="7" y="178"/>
                  </a:cubicBezTo>
                  <a:cubicBezTo>
                    <a:pt x="7" y="178"/>
                    <a:pt x="7" y="179"/>
                    <a:pt x="7" y="179"/>
                  </a:cubicBezTo>
                  <a:cubicBezTo>
                    <a:pt x="7" y="179"/>
                    <a:pt x="7" y="179"/>
                    <a:pt x="7" y="179"/>
                  </a:cubicBezTo>
                  <a:cubicBezTo>
                    <a:pt x="6" y="180"/>
                    <a:pt x="6" y="180"/>
                    <a:pt x="6" y="180"/>
                  </a:cubicBezTo>
                  <a:cubicBezTo>
                    <a:pt x="6" y="180"/>
                    <a:pt x="6" y="181"/>
                    <a:pt x="5" y="182"/>
                  </a:cubicBezTo>
                  <a:cubicBezTo>
                    <a:pt x="5" y="182"/>
                    <a:pt x="5" y="182"/>
                    <a:pt x="5" y="182"/>
                  </a:cubicBezTo>
                  <a:cubicBezTo>
                    <a:pt x="5" y="182"/>
                    <a:pt x="5" y="182"/>
                    <a:pt x="5" y="182"/>
                  </a:cubicBezTo>
                  <a:cubicBezTo>
                    <a:pt x="5" y="182"/>
                    <a:pt x="5" y="182"/>
                    <a:pt x="5" y="182"/>
                  </a:cubicBezTo>
                  <a:cubicBezTo>
                    <a:pt x="5" y="182"/>
                    <a:pt x="5" y="182"/>
                    <a:pt x="5" y="182"/>
                  </a:cubicBezTo>
                  <a:cubicBezTo>
                    <a:pt x="5" y="183"/>
                    <a:pt x="4" y="183"/>
                    <a:pt x="4" y="184"/>
                  </a:cubicBezTo>
                  <a:cubicBezTo>
                    <a:pt x="4" y="184"/>
                    <a:pt x="4" y="184"/>
                    <a:pt x="4" y="184"/>
                  </a:cubicBezTo>
                  <a:cubicBezTo>
                    <a:pt x="4" y="185"/>
                    <a:pt x="4" y="185"/>
                    <a:pt x="4" y="185"/>
                  </a:cubicBezTo>
                  <a:cubicBezTo>
                    <a:pt x="4" y="185"/>
                    <a:pt x="4" y="185"/>
                    <a:pt x="4" y="185"/>
                  </a:cubicBezTo>
                  <a:cubicBezTo>
                    <a:pt x="4" y="185"/>
                    <a:pt x="4" y="185"/>
                    <a:pt x="4" y="185"/>
                  </a:cubicBezTo>
                  <a:cubicBezTo>
                    <a:pt x="4" y="185"/>
                    <a:pt x="4" y="185"/>
                    <a:pt x="4" y="185"/>
                  </a:cubicBezTo>
                  <a:cubicBezTo>
                    <a:pt x="3" y="185"/>
                    <a:pt x="3" y="185"/>
                    <a:pt x="3" y="185"/>
                  </a:cubicBezTo>
                  <a:cubicBezTo>
                    <a:pt x="3" y="185"/>
                    <a:pt x="3" y="185"/>
                    <a:pt x="3" y="185"/>
                  </a:cubicBezTo>
                  <a:cubicBezTo>
                    <a:pt x="3" y="186"/>
                    <a:pt x="3" y="186"/>
                    <a:pt x="3" y="186"/>
                  </a:cubicBezTo>
                  <a:cubicBezTo>
                    <a:pt x="3" y="186"/>
                    <a:pt x="3" y="187"/>
                    <a:pt x="2" y="187"/>
                  </a:cubicBezTo>
                  <a:cubicBezTo>
                    <a:pt x="2" y="188"/>
                    <a:pt x="2" y="188"/>
                    <a:pt x="2" y="188"/>
                  </a:cubicBezTo>
                  <a:cubicBezTo>
                    <a:pt x="2" y="188"/>
                    <a:pt x="2" y="188"/>
                    <a:pt x="2" y="188"/>
                  </a:cubicBezTo>
                  <a:cubicBezTo>
                    <a:pt x="1" y="189"/>
                    <a:pt x="1" y="190"/>
                    <a:pt x="1" y="191"/>
                  </a:cubicBezTo>
                  <a:cubicBezTo>
                    <a:pt x="0" y="192"/>
                    <a:pt x="0" y="192"/>
                    <a:pt x="0" y="192"/>
                  </a:cubicBezTo>
                  <a:cubicBezTo>
                    <a:pt x="0" y="192"/>
                    <a:pt x="0" y="192"/>
                    <a:pt x="0" y="192"/>
                  </a:cubicBezTo>
                  <a:cubicBezTo>
                    <a:pt x="1" y="192"/>
                    <a:pt x="1" y="192"/>
                    <a:pt x="1" y="192"/>
                  </a:cubicBezTo>
                  <a:cubicBezTo>
                    <a:pt x="2" y="211"/>
                    <a:pt x="2" y="211"/>
                    <a:pt x="2" y="211"/>
                  </a:cubicBezTo>
                  <a:cubicBezTo>
                    <a:pt x="2" y="210"/>
                    <a:pt x="3" y="209"/>
                    <a:pt x="4" y="208"/>
                  </a:cubicBezTo>
                  <a:cubicBezTo>
                    <a:pt x="3" y="192"/>
                    <a:pt x="3" y="192"/>
                    <a:pt x="3" y="192"/>
                  </a:cubicBezTo>
                  <a:cubicBezTo>
                    <a:pt x="11" y="199"/>
                    <a:pt x="11" y="199"/>
                    <a:pt x="11" y="199"/>
                  </a:cubicBezTo>
                  <a:cubicBezTo>
                    <a:pt x="11" y="199"/>
                    <a:pt x="11" y="199"/>
                    <a:pt x="11" y="199"/>
                  </a:cubicBezTo>
                  <a:cubicBezTo>
                    <a:pt x="3" y="192"/>
                    <a:pt x="3" y="192"/>
                    <a:pt x="3" y="192"/>
                  </a:cubicBezTo>
                  <a:cubicBezTo>
                    <a:pt x="3" y="192"/>
                    <a:pt x="6" y="185"/>
                    <a:pt x="12" y="173"/>
                  </a:cubicBezTo>
                  <a:cubicBezTo>
                    <a:pt x="12" y="173"/>
                    <a:pt x="12" y="173"/>
                    <a:pt x="11" y="173"/>
                  </a:cubicBezTo>
                  <a:moveTo>
                    <a:pt x="186" y="0"/>
                  </a:moveTo>
                  <a:cubicBezTo>
                    <a:pt x="179" y="0"/>
                    <a:pt x="172" y="1"/>
                    <a:pt x="164" y="2"/>
                  </a:cubicBezTo>
                  <a:cubicBezTo>
                    <a:pt x="164" y="2"/>
                    <a:pt x="164" y="2"/>
                    <a:pt x="164" y="2"/>
                  </a:cubicBezTo>
                  <a:cubicBezTo>
                    <a:pt x="165" y="3"/>
                    <a:pt x="165" y="3"/>
                    <a:pt x="165" y="3"/>
                  </a:cubicBezTo>
                  <a:cubicBezTo>
                    <a:pt x="165" y="3"/>
                    <a:pt x="165" y="3"/>
                    <a:pt x="165" y="3"/>
                  </a:cubicBezTo>
                  <a:cubicBezTo>
                    <a:pt x="162" y="3"/>
                    <a:pt x="158" y="4"/>
                    <a:pt x="155" y="5"/>
                  </a:cubicBezTo>
                  <a:cubicBezTo>
                    <a:pt x="155" y="5"/>
                    <a:pt x="155" y="5"/>
                    <a:pt x="154" y="5"/>
                  </a:cubicBezTo>
                  <a:cubicBezTo>
                    <a:pt x="154" y="5"/>
                    <a:pt x="154" y="5"/>
                    <a:pt x="154" y="5"/>
                  </a:cubicBezTo>
                  <a:cubicBezTo>
                    <a:pt x="153" y="5"/>
                    <a:pt x="151" y="6"/>
                    <a:pt x="150" y="6"/>
                  </a:cubicBezTo>
                  <a:cubicBezTo>
                    <a:pt x="149" y="6"/>
                    <a:pt x="149" y="6"/>
                    <a:pt x="149" y="6"/>
                  </a:cubicBezTo>
                  <a:cubicBezTo>
                    <a:pt x="147" y="7"/>
                    <a:pt x="145" y="7"/>
                    <a:pt x="144" y="8"/>
                  </a:cubicBezTo>
                  <a:cubicBezTo>
                    <a:pt x="144" y="8"/>
                    <a:pt x="144" y="8"/>
                    <a:pt x="144" y="8"/>
                  </a:cubicBezTo>
                  <a:cubicBezTo>
                    <a:pt x="144" y="8"/>
                    <a:pt x="144" y="8"/>
                    <a:pt x="143" y="8"/>
                  </a:cubicBezTo>
                  <a:cubicBezTo>
                    <a:pt x="142" y="8"/>
                    <a:pt x="141" y="8"/>
                    <a:pt x="139" y="9"/>
                  </a:cubicBezTo>
                  <a:cubicBezTo>
                    <a:pt x="139" y="9"/>
                    <a:pt x="139" y="9"/>
                    <a:pt x="138" y="9"/>
                  </a:cubicBezTo>
                  <a:cubicBezTo>
                    <a:pt x="137" y="10"/>
                    <a:pt x="135" y="10"/>
                    <a:pt x="134" y="11"/>
                  </a:cubicBezTo>
                  <a:cubicBezTo>
                    <a:pt x="134" y="11"/>
                    <a:pt x="134" y="11"/>
                    <a:pt x="134" y="11"/>
                  </a:cubicBezTo>
                  <a:cubicBezTo>
                    <a:pt x="132" y="11"/>
                    <a:pt x="131" y="12"/>
                    <a:pt x="130" y="13"/>
                  </a:cubicBezTo>
                  <a:cubicBezTo>
                    <a:pt x="129" y="13"/>
                    <a:pt x="129" y="13"/>
                    <a:pt x="129" y="13"/>
                  </a:cubicBezTo>
                  <a:cubicBezTo>
                    <a:pt x="128" y="14"/>
                    <a:pt x="126" y="14"/>
                    <a:pt x="125" y="15"/>
                  </a:cubicBezTo>
                  <a:cubicBezTo>
                    <a:pt x="125" y="15"/>
                    <a:pt x="125" y="15"/>
                    <a:pt x="125" y="15"/>
                  </a:cubicBezTo>
                  <a:cubicBezTo>
                    <a:pt x="123" y="16"/>
                    <a:pt x="121" y="17"/>
                    <a:pt x="119" y="18"/>
                  </a:cubicBezTo>
                  <a:cubicBezTo>
                    <a:pt x="119" y="18"/>
                    <a:pt x="119" y="18"/>
                    <a:pt x="119" y="18"/>
                  </a:cubicBezTo>
                  <a:cubicBezTo>
                    <a:pt x="119" y="19"/>
                    <a:pt x="118" y="19"/>
                    <a:pt x="117" y="19"/>
                  </a:cubicBezTo>
                  <a:cubicBezTo>
                    <a:pt x="116" y="20"/>
                    <a:pt x="115" y="21"/>
                    <a:pt x="114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2" y="23"/>
                    <a:pt x="110" y="25"/>
                    <a:pt x="108" y="26"/>
                  </a:cubicBezTo>
                  <a:cubicBezTo>
                    <a:pt x="108" y="27"/>
                    <a:pt x="108" y="27"/>
                    <a:pt x="108" y="27"/>
                  </a:cubicBezTo>
                  <a:cubicBezTo>
                    <a:pt x="106" y="28"/>
                    <a:pt x="105" y="30"/>
                    <a:pt x="103" y="31"/>
                  </a:cubicBezTo>
                  <a:cubicBezTo>
                    <a:pt x="102" y="32"/>
                    <a:pt x="102" y="32"/>
                    <a:pt x="102" y="32"/>
                  </a:cubicBezTo>
                  <a:cubicBezTo>
                    <a:pt x="101" y="33"/>
                    <a:pt x="99" y="35"/>
                    <a:pt x="97" y="37"/>
                  </a:cubicBezTo>
                  <a:cubicBezTo>
                    <a:pt x="97" y="37"/>
                    <a:pt x="97" y="37"/>
                    <a:pt x="97" y="37"/>
                  </a:cubicBezTo>
                  <a:cubicBezTo>
                    <a:pt x="97" y="37"/>
                    <a:pt x="97" y="37"/>
                    <a:pt x="97" y="37"/>
                  </a:cubicBezTo>
                  <a:cubicBezTo>
                    <a:pt x="95" y="39"/>
                    <a:pt x="93" y="41"/>
                    <a:pt x="92" y="43"/>
                  </a:cubicBezTo>
                  <a:cubicBezTo>
                    <a:pt x="91" y="43"/>
                    <a:pt x="91" y="43"/>
                    <a:pt x="91" y="43"/>
                  </a:cubicBezTo>
                  <a:cubicBezTo>
                    <a:pt x="90" y="45"/>
                    <a:pt x="88" y="47"/>
                    <a:pt x="86" y="49"/>
                  </a:cubicBezTo>
                  <a:cubicBezTo>
                    <a:pt x="86" y="50"/>
                    <a:pt x="86" y="50"/>
                    <a:pt x="86" y="50"/>
                  </a:cubicBezTo>
                  <a:cubicBezTo>
                    <a:pt x="84" y="52"/>
                    <a:pt x="82" y="54"/>
                    <a:pt x="81" y="56"/>
                  </a:cubicBezTo>
                  <a:cubicBezTo>
                    <a:pt x="80" y="57"/>
                    <a:pt x="80" y="57"/>
                    <a:pt x="80" y="57"/>
                  </a:cubicBezTo>
                  <a:cubicBezTo>
                    <a:pt x="79" y="59"/>
                    <a:pt x="77" y="60"/>
                    <a:pt x="76" y="62"/>
                  </a:cubicBezTo>
                  <a:cubicBezTo>
                    <a:pt x="76" y="63"/>
                    <a:pt x="75" y="63"/>
                    <a:pt x="75" y="63"/>
                  </a:cubicBezTo>
                  <a:cubicBezTo>
                    <a:pt x="75" y="64"/>
                    <a:pt x="75" y="64"/>
                    <a:pt x="75" y="64"/>
                  </a:cubicBezTo>
                  <a:cubicBezTo>
                    <a:pt x="73" y="66"/>
                    <a:pt x="72" y="68"/>
                    <a:pt x="70" y="70"/>
                  </a:cubicBezTo>
                  <a:cubicBezTo>
                    <a:pt x="69" y="71"/>
                    <a:pt x="69" y="71"/>
                    <a:pt x="69" y="71"/>
                  </a:cubicBezTo>
                  <a:cubicBezTo>
                    <a:pt x="69" y="72"/>
                    <a:pt x="69" y="72"/>
                    <a:pt x="69" y="72"/>
                  </a:cubicBezTo>
                  <a:cubicBezTo>
                    <a:pt x="68" y="73"/>
                    <a:pt x="68" y="74"/>
                    <a:pt x="67" y="75"/>
                  </a:cubicBezTo>
                  <a:cubicBezTo>
                    <a:pt x="66" y="76"/>
                    <a:pt x="65" y="77"/>
                    <a:pt x="65" y="78"/>
                  </a:cubicBezTo>
                  <a:cubicBezTo>
                    <a:pt x="64" y="79"/>
                    <a:pt x="64" y="79"/>
                    <a:pt x="64" y="79"/>
                  </a:cubicBezTo>
                  <a:cubicBezTo>
                    <a:pt x="59" y="86"/>
                    <a:pt x="54" y="94"/>
                    <a:pt x="49" y="102"/>
                  </a:cubicBezTo>
                  <a:cubicBezTo>
                    <a:pt x="49" y="102"/>
                    <a:pt x="49" y="102"/>
                    <a:pt x="49" y="102"/>
                  </a:cubicBezTo>
                  <a:cubicBezTo>
                    <a:pt x="48" y="104"/>
                    <a:pt x="47" y="105"/>
                    <a:pt x="47" y="106"/>
                  </a:cubicBezTo>
                  <a:cubicBezTo>
                    <a:pt x="44" y="110"/>
                    <a:pt x="42" y="114"/>
                    <a:pt x="39" y="118"/>
                  </a:cubicBezTo>
                  <a:cubicBezTo>
                    <a:pt x="39" y="118"/>
                    <a:pt x="39" y="118"/>
                    <a:pt x="39" y="118"/>
                  </a:cubicBezTo>
                  <a:cubicBezTo>
                    <a:pt x="39" y="118"/>
                    <a:pt x="39" y="118"/>
                    <a:pt x="39" y="118"/>
                  </a:cubicBezTo>
                  <a:cubicBezTo>
                    <a:pt x="39" y="119"/>
                    <a:pt x="39" y="119"/>
                    <a:pt x="39" y="119"/>
                  </a:cubicBezTo>
                  <a:cubicBezTo>
                    <a:pt x="38" y="121"/>
                    <a:pt x="37" y="122"/>
                    <a:pt x="37" y="123"/>
                  </a:cubicBezTo>
                  <a:cubicBezTo>
                    <a:pt x="37" y="123"/>
                    <a:pt x="37" y="123"/>
                    <a:pt x="37" y="123"/>
                  </a:cubicBezTo>
                  <a:cubicBezTo>
                    <a:pt x="37" y="123"/>
                    <a:pt x="37" y="123"/>
                    <a:pt x="37" y="123"/>
                  </a:cubicBezTo>
                  <a:cubicBezTo>
                    <a:pt x="36" y="123"/>
                    <a:pt x="36" y="123"/>
                    <a:pt x="36" y="123"/>
                  </a:cubicBezTo>
                  <a:cubicBezTo>
                    <a:pt x="36" y="124"/>
                    <a:pt x="36" y="124"/>
                    <a:pt x="36" y="124"/>
                  </a:cubicBezTo>
                  <a:cubicBezTo>
                    <a:pt x="35" y="126"/>
                    <a:pt x="34" y="127"/>
                    <a:pt x="33" y="128"/>
                  </a:cubicBezTo>
                  <a:cubicBezTo>
                    <a:pt x="33" y="128"/>
                    <a:pt x="33" y="128"/>
                    <a:pt x="33" y="128"/>
                  </a:cubicBezTo>
                  <a:cubicBezTo>
                    <a:pt x="33" y="129"/>
                    <a:pt x="33" y="129"/>
                    <a:pt x="33" y="129"/>
                  </a:cubicBezTo>
                  <a:cubicBezTo>
                    <a:pt x="34" y="130"/>
                    <a:pt x="34" y="130"/>
                    <a:pt x="35" y="131"/>
                  </a:cubicBezTo>
                  <a:cubicBezTo>
                    <a:pt x="60" y="86"/>
                    <a:pt x="96" y="31"/>
                    <a:pt x="127" y="15"/>
                  </a:cubicBezTo>
                  <a:cubicBezTo>
                    <a:pt x="139" y="9"/>
                    <a:pt x="154" y="5"/>
                    <a:pt x="167" y="3"/>
                  </a:cubicBezTo>
                  <a:cubicBezTo>
                    <a:pt x="167" y="2"/>
                    <a:pt x="167" y="2"/>
                    <a:pt x="167" y="2"/>
                  </a:cubicBezTo>
                  <a:cubicBezTo>
                    <a:pt x="173" y="1"/>
                    <a:pt x="180" y="0"/>
                    <a:pt x="186" y="0"/>
                  </a:cubicBezTo>
                </a:path>
              </a:pathLst>
            </a:custGeom>
            <a:solidFill>
              <a:srgbClr val="898C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76" tIns="34288" rIns="68576" bIns="34288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7" name="Freeform 25"/>
            <p:cNvSpPr>
              <a:spLocks noEditPoints="1"/>
            </p:cNvSpPr>
            <p:nvPr/>
          </p:nvSpPr>
          <p:spPr bwMode="auto">
            <a:xfrm>
              <a:off x="5348288" y="5208588"/>
              <a:ext cx="211138" cy="317500"/>
            </a:xfrm>
            <a:custGeom>
              <a:avLst/>
              <a:gdLst>
                <a:gd name="T0" fmla="*/ 2 w 10"/>
                <a:gd name="T1" fmla="*/ 9 h 15"/>
                <a:gd name="T2" fmla="*/ 0 w 10"/>
                <a:gd name="T3" fmla="*/ 12 h 15"/>
                <a:gd name="T4" fmla="*/ 0 w 10"/>
                <a:gd name="T5" fmla="*/ 15 h 15"/>
                <a:gd name="T6" fmla="*/ 2 w 10"/>
                <a:gd name="T7" fmla="*/ 12 h 15"/>
                <a:gd name="T8" fmla="*/ 2 w 10"/>
                <a:gd name="T9" fmla="*/ 9 h 15"/>
                <a:gd name="T10" fmla="*/ 9 w 10"/>
                <a:gd name="T11" fmla="*/ 0 h 15"/>
                <a:gd name="T12" fmla="*/ 9 w 10"/>
                <a:gd name="T13" fmla="*/ 0 h 15"/>
                <a:gd name="T14" fmla="*/ 10 w 10"/>
                <a:gd name="T15" fmla="*/ 1 h 15"/>
                <a:gd name="T16" fmla="*/ 10 w 10"/>
                <a:gd name="T17" fmla="*/ 1 h 15"/>
                <a:gd name="T18" fmla="*/ 9 w 10"/>
                <a:gd name="T1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" h="15">
                  <a:moveTo>
                    <a:pt x="2" y="9"/>
                  </a:moveTo>
                  <a:cubicBezTo>
                    <a:pt x="1" y="10"/>
                    <a:pt x="0" y="11"/>
                    <a:pt x="0" y="1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1" y="14"/>
                    <a:pt x="1" y="13"/>
                    <a:pt x="2" y="12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9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9" y="0"/>
                    <a:pt x="9" y="0"/>
                    <a:pt x="9" y="0"/>
                  </a:cubicBezTo>
                </a:path>
              </a:pathLst>
            </a:custGeom>
            <a:solidFill>
              <a:srgbClr val="5944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76" tIns="34288" rIns="68576" bIns="34288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8" name="Freeform 26"/>
            <p:cNvSpPr/>
            <p:nvPr/>
          </p:nvSpPr>
          <p:spPr bwMode="auto">
            <a:xfrm>
              <a:off x="5370513" y="5060950"/>
              <a:ext cx="485775" cy="717550"/>
            </a:xfrm>
            <a:custGeom>
              <a:avLst/>
              <a:gdLst>
                <a:gd name="T0" fmla="*/ 0 w 306"/>
                <a:gd name="T1" fmla="*/ 0 h 452"/>
                <a:gd name="T2" fmla="*/ 13 w 306"/>
                <a:gd name="T3" fmla="*/ 213 h 452"/>
                <a:gd name="T4" fmla="*/ 13 w 306"/>
                <a:gd name="T5" fmla="*/ 253 h 452"/>
                <a:gd name="T6" fmla="*/ 26 w 306"/>
                <a:gd name="T7" fmla="*/ 333 h 452"/>
                <a:gd name="T8" fmla="*/ 159 w 306"/>
                <a:gd name="T9" fmla="*/ 452 h 452"/>
                <a:gd name="T10" fmla="*/ 306 w 306"/>
                <a:gd name="T11" fmla="*/ 266 h 452"/>
                <a:gd name="T12" fmla="*/ 306 w 306"/>
                <a:gd name="T13" fmla="*/ 253 h 452"/>
                <a:gd name="T14" fmla="*/ 119 w 306"/>
                <a:gd name="T15" fmla="*/ 107 h 452"/>
                <a:gd name="T16" fmla="*/ 106 w 306"/>
                <a:gd name="T17" fmla="*/ 93 h 452"/>
                <a:gd name="T18" fmla="*/ 0 w 306"/>
                <a:gd name="T19" fmla="*/ 0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6" h="452">
                  <a:moveTo>
                    <a:pt x="0" y="0"/>
                  </a:moveTo>
                  <a:lnTo>
                    <a:pt x="13" y="213"/>
                  </a:lnTo>
                  <a:lnTo>
                    <a:pt x="13" y="253"/>
                  </a:lnTo>
                  <a:lnTo>
                    <a:pt x="26" y="333"/>
                  </a:lnTo>
                  <a:lnTo>
                    <a:pt x="159" y="452"/>
                  </a:lnTo>
                  <a:lnTo>
                    <a:pt x="306" y="266"/>
                  </a:lnTo>
                  <a:lnTo>
                    <a:pt x="306" y="253"/>
                  </a:lnTo>
                  <a:lnTo>
                    <a:pt x="119" y="107"/>
                  </a:lnTo>
                  <a:lnTo>
                    <a:pt x="106" y="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76" tIns="34288" rIns="68576" bIns="34288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9" name="Freeform 27"/>
            <p:cNvSpPr/>
            <p:nvPr/>
          </p:nvSpPr>
          <p:spPr bwMode="auto">
            <a:xfrm>
              <a:off x="5370513" y="5060950"/>
              <a:ext cx="485775" cy="717550"/>
            </a:xfrm>
            <a:custGeom>
              <a:avLst/>
              <a:gdLst>
                <a:gd name="T0" fmla="*/ 0 w 306"/>
                <a:gd name="T1" fmla="*/ 0 h 452"/>
                <a:gd name="T2" fmla="*/ 13 w 306"/>
                <a:gd name="T3" fmla="*/ 213 h 452"/>
                <a:gd name="T4" fmla="*/ 13 w 306"/>
                <a:gd name="T5" fmla="*/ 253 h 452"/>
                <a:gd name="T6" fmla="*/ 26 w 306"/>
                <a:gd name="T7" fmla="*/ 333 h 452"/>
                <a:gd name="T8" fmla="*/ 159 w 306"/>
                <a:gd name="T9" fmla="*/ 452 h 452"/>
                <a:gd name="T10" fmla="*/ 306 w 306"/>
                <a:gd name="T11" fmla="*/ 266 h 452"/>
                <a:gd name="T12" fmla="*/ 306 w 306"/>
                <a:gd name="T13" fmla="*/ 253 h 452"/>
                <a:gd name="T14" fmla="*/ 119 w 306"/>
                <a:gd name="T15" fmla="*/ 107 h 452"/>
                <a:gd name="T16" fmla="*/ 106 w 306"/>
                <a:gd name="T17" fmla="*/ 93 h 452"/>
                <a:gd name="T18" fmla="*/ 0 w 306"/>
                <a:gd name="T19" fmla="*/ 0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6" h="452">
                  <a:moveTo>
                    <a:pt x="0" y="0"/>
                  </a:moveTo>
                  <a:lnTo>
                    <a:pt x="13" y="213"/>
                  </a:lnTo>
                  <a:lnTo>
                    <a:pt x="13" y="253"/>
                  </a:lnTo>
                  <a:lnTo>
                    <a:pt x="26" y="333"/>
                  </a:lnTo>
                  <a:lnTo>
                    <a:pt x="159" y="452"/>
                  </a:lnTo>
                  <a:lnTo>
                    <a:pt x="306" y="266"/>
                  </a:lnTo>
                  <a:lnTo>
                    <a:pt x="306" y="253"/>
                  </a:lnTo>
                  <a:lnTo>
                    <a:pt x="119" y="107"/>
                  </a:lnTo>
                  <a:lnTo>
                    <a:pt x="106" y="93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76" tIns="34288" rIns="68576" bIns="34288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0" name="Freeform 28"/>
            <p:cNvSpPr>
              <a:spLocks noEditPoints="1"/>
            </p:cNvSpPr>
            <p:nvPr/>
          </p:nvSpPr>
          <p:spPr bwMode="auto">
            <a:xfrm>
              <a:off x="5370513" y="1074738"/>
              <a:ext cx="3910013" cy="4408489"/>
            </a:xfrm>
            <a:custGeom>
              <a:avLst/>
              <a:gdLst>
                <a:gd name="T0" fmla="*/ 9 w 185"/>
                <a:gd name="T1" fmla="*/ 170 h 209"/>
                <a:gd name="T2" fmla="*/ 0 w 185"/>
                <a:gd name="T3" fmla="*/ 189 h 209"/>
                <a:gd name="T4" fmla="*/ 8 w 185"/>
                <a:gd name="T5" fmla="*/ 196 h 209"/>
                <a:gd name="T6" fmla="*/ 9 w 185"/>
                <a:gd name="T7" fmla="*/ 197 h 209"/>
                <a:gd name="T8" fmla="*/ 23 w 185"/>
                <a:gd name="T9" fmla="*/ 208 h 209"/>
                <a:gd name="T10" fmla="*/ 23 w 185"/>
                <a:gd name="T11" fmla="*/ 209 h 209"/>
                <a:gd name="T12" fmla="*/ 27 w 185"/>
                <a:gd name="T13" fmla="*/ 205 h 209"/>
                <a:gd name="T14" fmla="*/ 2 w 185"/>
                <a:gd name="T15" fmla="*/ 184 h 209"/>
                <a:gd name="T16" fmla="*/ 9 w 185"/>
                <a:gd name="T17" fmla="*/ 170 h 209"/>
                <a:gd name="T18" fmla="*/ 9 w 185"/>
                <a:gd name="T19" fmla="*/ 170 h 209"/>
                <a:gd name="T20" fmla="*/ 164 w 185"/>
                <a:gd name="T21" fmla="*/ 0 h 209"/>
                <a:gd name="T22" fmla="*/ 124 w 185"/>
                <a:gd name="T23" fmla="*/ 12 h 209"/>
                <a:gd name="T24" fmla="*/ 32 w 185"/>
                <a:gd name="T25" fmla="*/ 128 h 209"/>
                <a:gd name="T26" fmla="*/ 32 w 185"/>
                <a:gd name="T27" fmla="*/ 128 h 209"/>
                <a:gd name="T28" fmla="*/ 39 w 185"/>
                <a:gd name="T29" fmla="*/ 115 h 209"/>
                <a:gd name="T30" fmla="*/ 76 w 185"/>
                <a:gd name="T31" fmla="*/ 146 h 209"/>
                <a:gd name="T32" fmla="*/ 114 w 185"/>
                <a:gd name="T33" fmla="*/ 102 h 209"/>
                <a:gd name="T34" fmla="*/ 112 w 185"/>
                <a:gd name="T35" fmla="*/ 58 h 209"/>
                <a:gd name="T36" fmla="*/ 137 w 185"/>
                <a:gd name="T37" fmla="*/ 46 h 209"/>
                <a:gd name="T38" fmla="*/ 156 w 185"/>
                <a:gd name="T39" fmla="*/ 53 h 209"/>
                <a:gd name="T40" fmla="*/ 185 w 185"/>
                <a:gd name="T41" fmla="*/ 18 h 209"/>
                <a:gd name="T42" fmla="*/ 164 w 185"/>
                <a:gd name="T43" fmla="*/ 0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5" h="209">
                  <a:moveTo>
                    <a:pt x="9" y="170"/>
                  </a:moveTo>
                  <a:cubicBezTo>
                    <a:pt x="3" y="182"/>
                    <a:pt x="0" y="189"/>
                    <a:pt x="0" y="189"/>
                  </a:cubicBezTo>
                  <a:cubicBezTo>
                    <a:pt x="8" y="196"/>
                    <a:pt x="8" y="196"/>
                    <a:pt x="8" y="196"/>
                  </a:cubicBezTo>
                  <a:cubicBezTo>
                    <a:pt x="9" y="197"/>
                    <a:pt x="9" y="197"/>
                    <a:pt x="9" y="197"/>
                  </a:cubicBezTo>
                  <a:cubicBezTo>
                    <a:pt x="23" y="208"/>
                    <a:pt x="23" y="208"/>
                    <a:pt x="23" y="208"/>
                  </a:cubicBezTo>
                  <a:cubicBezTo>
                    <a:pt x="23" y="209"/>
                    <a:pt x="23" y="209"/>
                    <a:pt x="23" y="209"/>
                  </a:cubicBezTo>
                  <a:cubicBezTo>
                    <a:pt x="27" y="205"/>
                    <a:pt x="27" y="205"/>
                    <a:pt x="27" y="205"/>
                  </a:cubicBezTo>
                  <a:cubicBezTo>
                    <a:pt x="2" y="184"/>
                    <a:pt x="2" y="184"/>
                    <a:pt x="2" y="184"/>
                  </a:cubicBezTo>
                  <a:cubicBezTo>
                    <a:pt x="4" y="181"/>
                    <a:pt x="6" y="176"/>
                    <a:pt x="9" y="170"/>
                  </a:cubicBezTo>
                  <a:cubicBezTo>
                    <a:pt x="9" y="170"/>
                    <a:pt x="9" y="170"/>
                    <a:pt x="9" y="170"/>
                  </a:cubicBezTo>
                  <a:moveTo>
                    <a:pt x="164" y="0"/>
                  </a:moveTo>
                  <a:cubicBezTo>
                    <a:pt x="151" y="2"/>
                    <a:pt x="136" y="6"/>
                    <a:pt x="124" y="12"/>
                  </a:cubicBezTo>
                  <a:cubicBezTo>
                    <a:pt x="93" y="28"/>
                    <a:pt x="57" y="83"/>
                    <a:pt x="32" y="128"/>
                  </a:cubicBezTo>
                  <a:cubicBezTo>
                    <a:pt x="32" y="128"/>
                    <a:pt x="32" y="128"/>
                    <a:pt x="32" y="128"/>
                  </a:cubicBezTo>
                  <a:cubicBezTo>
                    <a:pt x="34" y="123"/>
                    <a:pt x="37" y="119"/>
                    <a:pt x="39" y="115"/>
                  </a:cubicBezTo>
                  <a:cubicBezTo>
                    <a:pt x="76" y="146"/>
                    <a:pt x="76" y="146"/>
                    <a:pt x="76" y="146"/>
                  </a:cubicBezTo>
                  <a:cubicBezTo>
                    <a:pt x="114" y="102"/>
                    <a:pt x="114" y="102"/>
                    <a:pt x="114" y="102"/>
                  </a:cubicBezTo>
                  <a:cubicBezTo>
                    <a:pt x="102" y="90"/>
                    <a:pt x="101" y="71"/>
                    <a:pt x="112" y="58"/>
                  </a:cubicBezTo>
                  <a:cubicBezTo>
                    <a:pt x="118" y="50"/>
                    <a:pt x="127" y="46"/>
                    <a:pt x="137" y="46"/>
                  </a:cubicBezTo>
                  <a:cubicBezTo>
                    <a:pt x="143" y="46"/>
                    <a:pt x="150" y="48"/>
                    <a:pt x="156" y="53"/>
                  </a:cubicBezTo>
                  <a:cubicBezTo>
                    <a:pt x="185" y="18"/>
                    <a:pt x="185" y="18"/>
                    <a:pt x="185" y="18"/>
                  </a:cubicBezTo>
                  <a:cubicBezTo>
                    <a:pt x="164" y="0"/>
                    <a:pt x="164" y="0"/>
                    <a:pt x="164" y="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76" tIns="34288" rIns="68576" bIns="34288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1" name="Freeform 29"/>
            <p:cNvSpPr/>
            <p:nvPr/>
          </p:nvSpPr>
          <p:spPr bwMode="auto">
            <a:xfrm>
              <a:off x="7504113" y="2044700"/>
              <a:ext cx="1163638" cy="1181100"/>
            </a:xfrm>
            <a:custGeom>
              <a:avLst/>
              <a:gdLst>
                <a:gd name="T0" fmla="*/ 36 w 55"/>
                <a:gd name="T1" fmla="*/ 0 h 56"/>
                <a:gd name="T2" fmla="*/ 11 w 55"/>
                <a:gd name="T3" fmla="*/ 12 h 56"/>
                <a:gd name="T4" fmla="*/ 13 w 55"/>
                <a:gd name="T5" fmla="*/ 56 h 56"/>
                <a:gd name="T6" fmla="*/ 17 w 55"/>
                <a:gd name="T7" fmla="*/ 51 h 56"/>
                <a:gd name="T8" fmla="*/ 16 w 55"/>
                <a:gd name="T9" fmla="*/ 16 h 56"/>
                <a:gd name="T10" fmla="*/ 36 w 55"/>
                <a:gd name="T11" fmla="*/ 7 h 56"/>
                <a:gd name="T12" fmla="*/ 51 w 55"/>
                <a:gd name="T13" fmla="*/ 11 h 56"/>
                <a:gd name="T14" fmla="*/ 55 w 55"/>
                <a:gd name="T15" fmla="*/ 7 h 56"/>
                <a:gd name="T16" fmla="*/ 36 w 55"/>
                <a:gd name="T1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5" h="56">
                  <a:moveTo>
                    <a:pt x="36" y="0"/>
                  </a:moveTo>
                  <a:cubicBezTo>
                    <a:pt x="26" y="0"/>
                    <a:pt x="17" y="4"/>
                    <a:pt x="11" y="12"/>
                  </a:cubicBezTo>
                  <a:cubicBezTo>
                    <a:pt x="0" y="25"/>
                    <a:pt x="1" y="44"/>
                    <a:pt x="13" y="56"/>
                  </a:cubicBezTo>
                  <a:cubicBezTo>
                    <a:pt x="17" y="51"/>
                    <a:pt x="17" y="51"/>
                    <a:pt x="17" y="51"/>
                  </a:cubicBezTo>
                  <a:cubicBezTo>
                    <a:pt x="8" y="41"/>
                    <a:pt x="7" y="26"/>
                    <a:pt x="16" y="16"/>
                  </a:cubicBezTo>
                  <a:cubicBezTo>
                    <a:pt x="21" y="10"/>
                    <a:pt x="28" y="7"/>
                    <a:pt x="36" y="7"/>
                  </a:cubicBezTo>
                  <a:cubicBezTo>
                    <a:pt x="41" y="7"/>
                    <a:pt x="46" y="8"/>
                    <a:pt x="51" y="11"/>
                  </a:cubicBezTo>
                  <a:cubicBezTo>
                    <a:pt x="55" y="7"/>
                    <a:pt x="55" y="7"/>
                    <a:pt x="55" y="7"/>
                  </a:cubicBezTo>
                  <a:cubicBezTo>
                    <a:pt x="49" y="2"/>
                    <a:pt x="42" y="0"/>
                    <a:pt x="36" y="0"/>
                  </a:cubicBezTo>
                </a:path>
              </a:pathLst>
            </a:custGeom>
            <a:solidFill>
              <a:srgbClr val="0E30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76" tIns="34288" rIns="68576" bIns="34288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2" name="Freeform 30"/>
            <p:cNvSpPr/>
            <p:nvPr/>
          </p:nvSpPr>
          <p:spPr bwMode="auto">
            <a:xfrm>
              <a:off x="7653338" y="2192338"/>
              <a:ext cx="928688" cy="928688"/>
            </a:xfrm>
            <a:custGeom>
              <a:avLst/>
              <a:gdLst>
                <a:gd name="T0" fmla="*/ 29 w 44"/>
                <a:gd name="T1" fmla="*/ 0 h 44"/>
                <a:gd name="T2" fmla="*/ 9 w 44"/>
                <a:gd name="T3" fmla="*/ 9 h 44"/>
                <a:gd name="T4" fmla="*/ 10 w 44"/>
                <a:gd name="T5" fmla="*/ 44 h 44"/>
                <a:gd name="T6" fmla="*/ 44 w 44"/>
                <a:gd name="T7" fmla="*/ 4 h 44"/>
                <a:gd name="T8" fmla="*/ 29 w 44"/>
                <a:gd name="T9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4">
                  <a:moveTo>
                    <a:pt x="29" y="0"/>
                  </a:moveTo>
                  <a:cubicBezTo>
                    <a:pt x="21" y="0"/>
                    <a:pt x="14" y="3"/>
                    <a:pt x="9" y="9"/>
                  </a:cubicBezTo>
                  <a:cubicBezTo>
                    <a:pt x="0" y="19"/>
                    <a:pt x="1" y="34"/>
                    <a:pt x="10" y="44"/>
                  </a:cubicBezTo>
                  <a:cubicBezTo>
                    <a:pt x="44" y="4"/>
                    <a:pt x="44" y="4"/>
                    <a:pt x="44" y="4"/>
                  </a:cubicBezTo>
                  <a:cubicBezTo>
                    <a:pt x="39" y="1"/>
                    <a:pt x="34" y="0"/>
                    <a:pt x="29" y="0"/>
                  </a:cubicBezTo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76" tIns="34288" rIns="68576" bIns="34288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3" name="Freeform 31"/>
            <p:cNvSpPr/>
            <p:nvPr/>
          </p:nvSpPr>
          <p:spPr bwMode="auto">
            <a:xfrm>
              <a:off x="8836025" y="990600"/>
              <a:ext cx="846138" cy="463550"/>
            </a:xfrm>
            <a:custGeom>
              <a:avLst/>
              <a:gdLst>
                <a:gd name="T0" fmla="*/ 38 w 40"/>
                <a:gd name="T1" fmla="*/ 0 h 22"/>
                <a:gd name="T2" fmla="*/ 19 w 40"/>
                <a:gd name="T3" fmla="*/ 1 h 22"/>
                <a:gd name="T4" fmla="*/ 0 w 40"/>
                <a:gd name="T5" fmla="*/ 3 h 22"/>
                <a:gd name="T6" fmla="*/ 0 w 40"/>
                <a:gd name="T7" fmla="*/ 4 h 22"/>
                <a:gd name="T8" fmla="*/ 21 w 40"/>
                <a:gd name="T9" fmla="*/ 22 h 22"/>
                <a:gd name="T10" fmla="*/ 40 w 40"/>
                <a:gd name="T11" fmla="*/ 0 h 22"/>
                <a:gd name="T12" fmla="*/ 40 w 40"/>
                <a:gd name="T13" fmla="*/ 0 h 22"/>
                <a:gd name="T14" fmla="*/ 38 w 40"/>
                <a:gd name="T1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22">
                  <a:moveTo>
                    <a:pt x="38" y="0"/>
                  </a:moveTo>
                  <a:cubicBezTo>
                    <a:pt x="35" y="0"/>
                    <a:pt x="28" y="0"/>
                    <a:pt x="19" y="1"/>
                  </a:cubicBezTo>
                  <a:cubicBezTo>
                    <a:pt x="13" y="1"/>
                    <a:pt x="6" y="2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1" y="22"/>
                    <a:pt x="21" y="22"/>
                    <a:pt x="21" y="22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0" y="0"/>
                    <a:pt x="39" y="0"/>
                    <a:pt x="38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76" tIns="34288" rIns="68576" bIns="34288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4" name="Freeform 32"/>
            <p:cNvSpPr/>
            <p:nvPr/>
          </p:nvSpPr>
          <p:spPr bwMode="auto">
            <a:xfrm>
              <a:off x="5411788" y="3500438"/>
              <a:ext cx="1565275" cy="1898650"/>
            </a:xfrm>
            <a:custGeom>
              <a:avLst/>
              <a:gdLst>
                <a:gd name="T0" fmla="*/ 37 w 74"/>
                <a:gd name="T1" fmla="*/ 0 h 90"/>
                <a:gd name="T2" fmla="*/ 30 w 74"/>
                <a:gd name="T3" fmla="*/ 13 h 90"/>
                <a:gd name="T4" fmla="*/ 38 w 74"/>
                <a:gd name="T5" fmla="*/ 32 h 90"/>
                <a:gd name="T6" fmla="*/ 6 w 74"/>
                <a:gd name="T7" fmla="*/ 70 h 90"/>
                <a:gd name="T8" fmla="*/ 7 w 74"/>
                <a:gd name="T9" fmla="*/ 55 h 90"/>
                <a:gd name="T10" fmla="*/ 0 w 74"/>
                <a:gd name="T11" fmla="*/ 69 h 90"/>
                <a:gd name="T12" fmla="*/ 25 w 74"/>
                <a:gd name="T13" fmla="*/ 90 h 90"/>
                <a:gd name="T14" fmla="*/ 74 w 74"/>
                <a:gd name="T15" fmla="*/ 31 h 90"/>
                <a:gd name="T16" fmla="*/ 37 w 74"/>
                <a:gd name="T17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4" h="90">
                  <a:moveTo>
                    <a:pt x="37" y="0"/>
                  </a:moveTo>
                  <a:cubicBezTo>
                    <a:pt x="35" y="4"/>
                    <a:pt x="32" y="8"/>
                    <a:pt x="30" y="13"/>
                  </a:cubicBezTo>
                  <a:cubicBezTo>
                    <a:pt x="37" y="20"/>
                    <a:pt x="38" y="32"/>
                    <a:pt x="38" y="32"/>
                  </a:cubicBezTo>
                  <a:cubicBezTo>
                    <a:pt x="6" y="70"/>
                    <a:pt x="6" y="70"/>
                    <a:pt x="6" y="70"/>
                  </a:cubicBezTo>
                  <a:cubicBezTo>
                    <a:pt x="10" y="60"/>
                    <a:pt x="10" y="56"/>
                    <a:pt x="7" y="55"/>
                  </a:cubicBezTo>
                  <a:cubicBezTo>
                    <a:pt x="4" y="61"/>
                    <a:pt x="2" y="66"/>
                    <a:pt x="0" y="69"/>
                  </a:cubicBezTo>
                  <a:cubicBezTo>
                    <a:pt x="25" y="90"/>
                    <a:pt x="25" y="90"/>
                    <a:pt x="25" y="90"/>
                  </a:cubicBezTo>
                  <a:cubicBezTo>
                    <a:pt x="74" y="31"/>
                    <a:pt x="74" y="31"/>
                    <a:pt x="74" y="31"/>
                  </a:cubicBezTo>
                  <a:cubicBezTo>
                    <a:pt x="37" y="0"/>
                    <a:pt x="37" y="0"/>
                    <a:pt x="37" y="0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76" tIns="34288" rIns="68576" bIns="34288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5" name="Freeform 33"/>
            <p:cNvSpPr>
              <a:spLocks noEditPoints="1"/>
            </p:cNvSpPr>
            <p:nvPr/>
          </p:nvSpPr>
          <p:spPr bwMode="auto">
            <a:xfrm>
              <a:off x="3954463" y="3668713"/>
              <a:ext cx="1731963" cy="1982788"/>
            </a:xfrm>
            <a:custGeom>
              <a:avLst/>
              <a:gdLst>
                <a:gd name="T0" fmla="*/ 3 w 82"/>
                <a:gd name="T1" fmla="*/ 94 h 94"/>
                <a:gd name="T2" fmla="*/ 0 w 82"/>
                <a:gd name="T3" fmla="*/ 94 h 94"/>
                <a:gd name="T4" fmla="*/ 0 w 82"/>
                <a:gd name="T5" fmla="*/ 94 h 94"/>
                <a:gd name="T6" fmla="*/ 3 w 82"/>
                <a:gd name="T7" fmla="*/ 94 h 94"/>
                <a:gd name="T8" fmla="*/ 3 w 82"/>
                <a:gd name="T9" fmla="*/ 94 h 94"/>
                <a:gd name="T10" fmla="*/ 62 w 82"/>
                <a:gd name="T11" fmla="*/ 7 h 94"/>
                <a:gd name="T12" fmla="*/ 47 w 82"/>
                <a:gd name="T13" fmla="*/ 20 h 94"/>
                <a:gd name="T14" fmla="*/ 62 w 82"/>
                <a:gd name="T15" fmla="*/ 7 h 94"/>
                <a:gd name="T16" fmla="*/ 79 w 82"/>
                <a:gd name="T17" fmla="*/ 0 h 94"/>
                <a:gd name="T18" fmla="*/ 73 w 82"/>
                <a:gd name="T19" fmla="*/ 2 h 94"/>
                <a:gd name="T20" fmla="*/ 76 w 82"/>
                <a:gd name="T21" fmla="*/ 1 h 94"/>
                <a:gd name="T22" fmla="*/ 76 w 82"/>
                <a:gd name="T23" fmla="*/ 1 h 94"/>
                <a:gd name="T24" fmla="*/ 79 w 82"/>
                <a:gd name="T25" fmla="*/ 0 h 94"/>
                <a:gd name="T26" fmla="*/ 82 w 82"/>
                <a:gd name="T27" fmla="*/ 0 h 94"/>
                <a:gd name="T28" fmla="*/ 80 w 82"/>
                <a:gd name="T29" fmla="*/ 0 h 94"/>
                <a:gd name="T30" fmla="*/ 80 w 82"/>
                <a:gd name="T31" fmla="*/ 0 h 94"/>
                <a:gd name="T32" fmla="*/ 82 w 82"/>
                <a:gd name="T33" fmla="*/ 0 h 94"/>
                <a:gd name="T34" fmla="*/ 82 w 82"/>
                <a:gd name="T35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2" h="94">
                  <a:moveTo>
                    <a:pt x="3" y="94"/>
                  </a:move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3" y="94"/>
                    <a:pt x="3" y="94"/>
                    <a:pt x="3" y="94"/>
                  </a:cubicBezTo>
                  <a:cubicBezTo>
                    <a:pt x="3" y="94"/>
                    <a:pt x="3" y="94"/>
                    <a:pt x="3" y="94"/>
                  </a:cubicBezTo>
                  <a:moveTo>
                    <a:pt x="62" y="7"/>
                  </a:moveTo>
                  <a:cubicBezTo>
                    <a:pt x="57" y="10"/>
                    <a:pt x="52" y="15"/>
                    <a:pt x="47" y="20"/>
                  </a:cubicBezTo>
                  <a:cubicBezTo>
                    <a:pt x="52" y="15"/>
                    <a:pt x="57" y="10"/>
                    <a:pt x="62" y="7"/>
                  </a:cubicBezTo>
                  <a:moveTo>
                    <a:pt x="79" y="0"/>
                  </a:moveTo>
                  <a:cubicBezTo>
                    <a:pt x="77" y="1"/>
                    <a:pt x="75" y="1"/>
                    <a:pt x="73" y="2"/>
                  </a:cubicBezTo>
                  <a:cubicBezTo>
                    <a:pt x="74" y="1"/>
                    <a:pt x="75" y="1"/>
                    <a:pt x="76" y="1"/>
                  </a:cubicBezTo>
                  <a:cubicBezTo>
                    <a:pt x="76" y="1"/>
                    <a:pt x="76" y="1"/>
                    <a:pt x="76" y="1"/>
                  </a:cubicBezTo>
                  <a:cubicBezTo>
                    <a:pt x="77" y="1"/>
                    <a:pt x="78" y="0"/>
                    <a:pt x="79" y="0"/>
                  </a:cubicBezTo>
                  <a:moveTo>
                    <a:pt x="82" y="0"/>
                  </a:moveTo>
                  <a:cubicBezTo>
                    <a:pt x="82" y="0"/>
                    <a:pt x="81" y="0"/>
                    <a:pt x="80" y="0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81" y="0"/>
                    <a:pt x="82" y="0"/>
                    <a:pt x="82" y="0"/>
                  </a:cubicBezTo>
                  <a:cubicBezTo>
                    <a:pt x="82" y="0"/>
                    <a:pt x="82" y="0"/>
                    <a:pt x="82" y="0"/>
                  </a:cubicBezTo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76" tIns="34288" rIns="68576" bIns="34288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6" name="Freeform 34"/>
            <p:cNvSpPr/>
            <p:nvPr/>
          </p:nvSpPr>
          <p:spPr bwMode="auto">
            <a:xfrm>
              <a:off x="3954463" y="3668713"/>
              <a:ext cx="1731963" cy="1982788"/>
            </a:xfrm>
            <a:custGeom>
              <a:avLst/>
              <a:gdLst>
                <a:gd name="T0" fmla="*/ 82 w 82"/>
                <a:gd name="T1" fmla="*/ 0 h 94"/>
                <a:gd name="T2" fmla="*/ 80 w 82"/>
                <a:gd name="T3" fmla="*/ 0 h 94"/>
                <a:gd name="T4" fmla="*/ 80 w 82"/>
                <a:gd name="T5" fmla="*/ 0 h 94"/>
                <a:gd name="T6" fmla="*/ 79 w 82"/>
                <a:gd name="T7" fmla="*/ 0 h 94"/>
                <a:gd name="T8" fmla="*/ 76 w 82"/>
                <a:gd name="T9" fmla="*/ 1 h 94"/>
                <a:gd name="T10" fmla="*/ 76 w 82"/>
                <a:gd name="T11" fmla="*/ 1 h 94"/>
                <a:gd name="T12" fmla="*/ 73 w 82"/>
                <a:gd name="T13" fmla="*/ 2 h 94"/>
                <a:gd name="T14" fmla="*/ 72 w 82"/>
                <a:gd name="T15" fmla="*/ 2 h 94"/>
                <a:gd name="T16" fmla="*/ 62 w 82"/>
                <a:gd name="T17" fmla="*/ 7 h 94"/>
                <a:gd name="T18" fmla="*/ 47 w 82"/>
                <a:gd name="T19" fmla="*/ 20 h 94"/>
                <a:gd name="T20" fmla="*/ 0 w 82"/>
                <a:gd name="T21" fmla="*/ 94 h 94"/>
                <a:gd name="T22" fmla="*/ 3 w 82"/>
                <a:gd name="T23" fmla="*/ 94 h 94"/>
                <a:gd name="T24" fmla="*/ 74 w 82"/>
                <a:gd name="T25" fmla="*/ 2 h 94"/>
                <a:gd name="T26" fmla="*/ 82 w 82"/>
                <a:gd name="T27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2" h="94">
                  <a:moveTo>
                    <a:pt x="82" y="0"/>
                  </a:moveTo>
                  <a:cubicBezTo>
                    <a:pt x="82" y="0"/>
                    <a:pt x="81" y="0"/>
                    <a:pt x="80" y="0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80" y="0"/>
                    <a:pt x="79" y="0"/>
                    <a:pt x="79" y="0"/>
                  </a:cubicBezTo>
                  <a:cubicBezTo>
                    <a:pt x="78" y="0"/>
                    <a:pt x="77" y="1"/>
                    <a:pt x="76" y="1"/>
                  </a:cubicBezTo>
                  <a:cubicBezTo>
                    <a:pt x="76" y="1"/>
                    <a:pt x="76" y="1"/>
                    <a:pt x="76" y="1"/>
                  </a:cubicBezTo>
                  <a:cubicBezTo>
                    <a:pt x="75" y="1"/>
                    <a:pt x="74" y="1"/>
                    <a:pt x="73" y="2"/>
                  </a:cubicBezTo>
                  <a:cubicBezTo>
                    <a:pt x="72" y="2"/>
                    <a:pt x="72" y="2"/>
                    <a:pt x="72" y="2"/>
                  </a:cubicBezTo>
                  <a:cubicBezTo>
                    <a:pt x="68" y="3"/>
                    <a:pt x="65" y="5"/>
                    <a:pt x="62" y="7"/>
                  </a:cubicBezTo>
                  <a:cubicBezTo>
                    <a:pt x="57" y="10"/>
                    <a:pt x="52" y="15"/>
                    <a:pt x="47" y="20"/>
                  </a:cubicBezTo>
                  <a:cubicBezTo>
                    <a:pt x="31" y="40"/>
                    <a:pt x="18" y="69"/>
                    <a:pt x="0" y="94"/>
                  </a:cubicBezTo>
                  <a:cubicBezTo>
                    <a:pt x="3" y="94"/>
                    <a:pt x="3" y="94"/>
                    <a:pt x="3" y="94"/>
                  </a:cubicBezTo>
                  <a:cubicBezTo>
                    <a:pt x="29" y="57"/>
                    <a:pt x="44" y="12"/>
                    <a:pt x="74" y="2"/>
                  </a:cubicBezTo>
                  <a:cubicBezTo>
                    <a:pt x="77" y="1"/>
                    <a:pt x="80" y="0"/>
                    <a:pt x="82" y="0"/>
                  </a:cubicBezTo>
                </a:path>
              </a:pathLst>
            </a:custGeom>
            <a:solidFill>
              <a:srgbClr val="898C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76" tIns="34288" rIns="68576" bIns="34288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7" name="Freeform 35"/>
            <p:cNvSpPr/>
            <p:nvPr/>
          </p:nvSpPr>
          <p:spPr bwMode="auto">
            <a:xfrm>
              <a:off x="4016375" y="3668713"/>
              <a:ext cx="2198688" cy="1982788"/>
            </a:xfrm>
            <a:custGeom>
              <a:avLst/>
              <a:gdLst>
                <a:gd name="T0" fmla="*/ 80 w 104"/>
                <a:gd name="T1" fmla="*/ 0 h 94"/>
                <a:gd name="T2" fmla="*/ 79 w 104"/>
                <a:gd name="T3" fmla="*/ 0 h 94"/>
                <a:gd name="T4" fmla="*/ 79 w 104"/>
                <a:gd name="T5" fmla="*/ 0 h 94"/>
                <a:gd name="T6" fmla="*/ 71 w 104"/>
                <a:gd name="T7" fmla="*/ 2 h 94"/>
                <a:gd name="T8" fmla="*/ 0 w 104"/>
                <a:gd name="T9" fmla="*/ 94 h 94"/>
                <a:gd name="T10" fmla="*/ 0 w 104"/>
                <a:gd name="T11" fmla="*/ 94 h 94"/>
                <a:gd name="T12" fmla="*/ 13 w 104"/>
                <a:gd name="T13" fmla="*/ 91 h 94"/>
                <a:gd name="T14" fmla="*/ 70 w 104"/>
                <a:gd name="T15" fmla="*/ 47 h 94"/>
                <a:gd name="T16" fmla="*/ 70 w 104"/>
                <a:gd name="T17" fmla="*/ 47 h 94"/>
                <a:gd name="T18" fmla="*/ 72 w 104"/>
                <a:gd name="T19" fmla="*/ 47 h 94"/>
                <a:gd name="T20" fmla="*/ 73 w 104"/>
                <a:gd name="T21" fmla="*/ 47 h 94"/>
                <a:gd name="T22" fmla="*/ 73 w 104"/>
                <a:gd name="T23" fmla="*/ 47 h 94"/>
                <a:gd name="T24" fmla="*/ 72 w 104"/>
                <a:gd name="T25" fmla="*/ 62 h 94"/>
                <a:gd name="T26" fmla="*/ 104 w 104"/>
                <a:gd name="T27" fmla="*/ 24 h 94"/>
                <a:gd name="T28" fmla="*/ 96 w 104"/>
                <a:gd name="T29" fmla="*/ 5 h 94"/>
                <a:gd name="T30" fmla="*/ 96 w 104"/>
                <a:gd name="T31" fmla="*/ 5 h 94"/>
                <a:gd name="T32" fmla="*/ 94 w 104"/>
                <a:gd name="T33" fmla="*/ 3 h 94"/>
                <a:gd name="T34" fmla="*/ 94 w 104"/>
                <a:gd name="T35" fmla="*/ 3 h 94"/>
                <a:gd name="T36" fmla="*/ 94 w 104"/>
                <a:gd name="T37" fmla="*/ 3 h 94"/>
                <a:gd name="T38" fmla="*/ 93 w 104"/>
                <a:gd name="T39" fmla="*/ 5 h 94"/>
                <a:gd name="T40" fmla="*/ 80 w 104"/>
                <a:gd name="T41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4" h="94">
                  <a:moveTo>
                    <a:pt x="80" y="0"/>
                  </a:moveTo>
                  <a:cubicBezTo>
                    <a:pt x="80" y="0"/>
                    <a:pt x="80" y="0"/>
                    <a:pt x="79" y="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77" y="0"/>
                    <a:pt x="74" y="1"/>
                    <a:pt x="71" y="2"/>
                  </a:cubicBezTo>
                  <a:cubicBezTo>
                    <a:pt x="41" y="12"/>
                    <a:pt x="26" y="57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13" y="91"/>
                    <a:pt x="13" y="91"/>
                    <a:pt x="13" y="91"/>
                  </a:cubicBezTo>
                  <a:cubicBezTo>
                    <a:pt x="13" y="91"/>
                    <a:pt x="58" y="47"/>
                    <a:pt x="70" y="47"/>
                  </a:cubicBezTo>
                  <a:cubicBezTo>
                    <a:pt x="70" y="47"/>
                    <a:pt x="70" y="47"/>
                    <a:pt x="70" y="47"/>
                  </a:cubicBezTo>
                  <a:cubicBezTo>
                    <a:pt x="71" y="47"/>
                    <a:pt x="72" y="47"/>
                    <a:pt x="72" y="47"/>
                  </a:cubicBezTo>
                  <a:cubicBezTo>
                    <a:pt x="73" y="47"/>
                    <a:pt x="73" y="47"/>
                    <a:pt x="73" y="47"/>
                  </a:cubicBezTo>
                  <a:cubicBezTo>
                    <a:pt x="73" y="47"/>
                    <a:pt x="73" y="47"/>
                    <a:pt x="73" y="47"/>
                  </a:cubicBezTo>
                  <a:cubicBezTo>
                    <a:pt x="76" y="48"/>
                    <a:pt x="76" y="52"/>
                    <a:pt x="72" y="62"/>
                  </a:cubicBezTo>
                  <a:cubicBezTo>
                    <a:pt x="104" y="24"/>
                    <a:pt x="104" y="24"/>
                    <a:pt x="104" y="24"/>
                  </a:cubicBezTo>
                  <a:cubicBezTo>
                    <a:pt x="104" y="24"/>
                    <a:pt x="103" y="12"/>
                    <a:pt x="96" y="5"/>
                  </a:cubicBezTo>
                  <a:cubicBezTo>
                    <a:pt x="96" y="5"/>
                    <a:pt x="96" y="5"/>
                    <a:pt x="96" y="5"/>
                  </a:cubicBezTo>
                  <a:cubicBezTo>
                    <a:pt x="95" y="4"/>
                    <a:pt x="95" y="4"/>
                    <a:pt x="94" y="3"/>
                  </a:cubicBezTo>
                  <a:cubicBezTo>
                    <a:pt x="94" y="3"/>
                    <a:pt x="94" y="3"/>
                    <a:pt x="94" y="3"/>
                  </a:cubicBezTo>
                  <a:cubicBezTo>
                    <a:pt x="94" y="3"/>
                    <a:pt x="94" y="3"/>
                    <a:pt x="94" y="3"/>
                  </a:cubicBezTo>
                  <a:cubicBezTo>
                    <a:pt x="94" y="4"/>
                    <a:pt x="93" y="4"/>
                    <a:pt x="93" y="5"/>
                  </a:cubicBezTo>
                  <a:cubicBezTo>
                    <a:pt x="90" y="2"/>
                    <a:pt x="86" y="0"/>
                    <a:pt x="80" y="0"/>
                  </a:cubicBezTo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76" tIns="34288" rIns="68576" bIns="34288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8" name="Freeform 36"/>
            <p:cNvSpPr/>
            <p:nvPr/>
          </p:nvSpPr>
          <p:spPr bwMode="auto">
            <a:xfrm>
              <a:off x="5370513" y="5610225"/>
              <a:ext cx="84138" cy="84138"/>
            </a:xfrm>
            <a:custGeom>
              <a:avLst/>
              <a:gdLst>
                <a:gd name="T0" fmla="*/ 0 w 4"/>
                <a:gd name="T1" fmla="*/ 0 h 4"/>
                <a:gd name="T2" fmla="*/ 0 w 4"/>
                <a:gd name="T3" fmla="*/ 0 h 4"/>
                <a:gd name="T4" fmla="*/ 2 w 4"/>
                <a:gd name="T5" fmla="*/ 2 h 4"/>
                <a:gd name="T6" fmla="*/ 2 w 4"/>
                <a:gd name="T7" fmla="*/ 2 h 4"/>
                <a:gd name="T8" fmla="*/ 4 w 4"/>
                <a:gd name="T9" fmla="*/ 4 h 4"/>
                <a:gd name="T10" fmla="*/ 4 w 4"/>
                <a:gd name="T11" fmla="*/ 4 h 4"/>
                <a:gd name="T12" fmla="*/ 0 w 4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4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D1A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76" tIns="34288" rIns="68576" bIns="34288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9" name="Freeform 37"/>
            <p:cNvSpPr/>
            <p:nvPr/>
          </p:nvSpPr>
          <p:spPr bwMode="auto">
            <a:xfrm>
              <a:off x="5411788" y="5651500"/>
              <a:ext cx="42863" cy="42863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0 h 2"/>
                <a:gd name="T4" fmla="*/ 2 w 2"/>
                <a:gd name="T5" fmla="*/ 2 h 2"/>
                <a:gd name="T6" fmla="*/ 2 w 2"/>
                <a:gd name="T7" fmla="*/ 2 h 2"/>
                <a:gd name="T8" fmla="*/ 0 w 2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D18E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76" tIns="34288" rIns="68576" bIns="34288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0" name="Freeform 38"/>
            <p:cNvSpPr/>
            <p:nvPr/>
          </p:nvSpPr>
          <p:spPr bwMode="auto">
            <a:xfrm>
              <a:off x="5454650" y="5694363"/>
              <a:ext cx="127000" cy="106363"/>
            </a:xfrm>
            <a:custGeom>
              <a:avLst/>
              <a:gdLst>
                <a:gd name="T0" fmla="*/ 0 w 6"/>
                <a:gd name="T1" fmla="*/ 0 h 5"/>
                <a:gd name="T2" fmla="*/ 0 w 6"/>
                <a:gd name="T3" fmla="*/ 0 h 5"/>
                <a:gd name="T4" fmla="*/ 0 w 6"/>
                <a:gd name="T5" fmla="*/ 0 h 5"/>
                <a:gd name="T6" fmla="*/ 0 w 6"/>
                <a:gd name="T7" fmla="*/ 0 h 5"/>
                <a:gd name="T8" fmla="*/ 6 w 6"/>
                <a:gd name="T9" fmla="*/ 5 h 5"/>
                <a:gd name="T10" fmla="*/ 6 w 6"/>
                <a:gd name="T11" fmla="*/ 5 h 5"/>
                <a:gd name="T12" fmla="*/ 0 w 6"/>
                <a:gd name="T1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5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B850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76" tIns="34288" rIns="68576" bIns="34288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41" name="Rectangle 59"/>
          <p:cNvSpPr/>
          <p:nvPr/>
        </p:nvSpPr>
        <p:spPr>
          <a:xfrm>
            <a:off x="1550309" y="3454632"/>
            <a:ext cx="1327935" cy="2827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点击输入简要文字内容，概括精炼言简意赅的说明分项内容。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2" name="TextBox 60"/>
          <p:cNvSpPr txBox="1"/>
          <p:nvPr/>
        </p:nvSpPr>
        <p:spPr>
          <a:xfrm>
            <a:off x="1546786" y="3266509"/>
            <a:ext cx="1077218" cy="20249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2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n-US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3" name="TextBox 66"/>
          <p:cNvSpPr txBox="1"/>
          <p:nvPr/>
        </p:nvSpPr>
        <p:spPr>
          <a:xfrm>
            <a:off x="742438" y="3342728"/>
            <a:ext cx="686085" cy="40241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2009</a:t>
            </a:r>
            <a:endParaRPr lang="en-US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4" name="Rectangle 67"/>
          <p:cNvSpPr/>
          <p:nvPr/>
        </p:nvSpPr>
        <p:spPr>
          <a:xfrm>
            <a:off x="2030750" y="2653804"/>
            <a:ext cx="1327935" cy="2827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点击输入简要文字内容，概括精炼言简意赅的说明分项内容。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5" name="TextBox 68"/>
          <p:cNvSpPr txBox="1"/>
          <p:nvPr/>
        </p:nvSpPr>
        <p:spPr>
          <a:xfrm>
            <a:off x="2027226" y="2465681"/>
            <a:ext cx="1077218" cy="20249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2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n-US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6" name="TextBox 69"/>
          <p:cNvSpPr txBox="1"/>
          <p:nvPr/>
        </p:nvSpPr>
        <p:spPr>
          <a:xfrm>
            <a:off x="1222878" y="2541900"/>
            <a:ext cx="663258" cy="40241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2011</a:t>
            </a:r>
            <a:endParaRPr lang="en-US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7" name="Rectangle 72"/>
          <p:cNvSpPr/>
          <p:nvPr/>
        </p:nvSpPr>
        <p:spPr>
          <a:xfrm>
            <a:off x="2518425" y="1844246"/>
            <a:ext cx="1327935" cy="2827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点击输入简要文字内容，概括精炼言简意赅的说明分项内容。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8" name="TextBox 73"/>
          <p:cNvSpPr txBox="1"/>
          <p:nvPr/>
        </p:nvSpPr>
        <p:spPr>
          <a:xfrm>
            <a:off x="2514902" y="1656123"/>
            <a:ext cx="1077218" cy="20249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2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n-US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9" name="TextBox 74"/>
          <p:cNvSpPr txBox="1"/>
          <p:nvPr/>
        </p:nvSpPr>
        <p:spPr>
          <a:xfrm>
            <a:off x="1710554" y="1732342"/>
            <a:ext cx="686085" cy="40241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2013</a:t>
            </a:r>
            <a:endParaRPr lang="en-US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0" name="Rectangle 75"/>
          <p:cNvSpPr/>
          <p:nvPr/>
        </p:nvSpPr>
        <p:spPr>
          <a:xfrm>
            <a:off x="6023228" y="3454632"/>
            <a:ext cx="1327935" cy="2827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点击输入简要文字内容，概括精炼言简意赅的说明分项内容。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1" name="TextBox 76"/>
          <p:cNvSpPr txBox="1"/>
          <p:nvPr/>
        </p:nvSpPr>
        <p:spPr>
          <a:xfrm>
            <a:off x="6019705" y="3266509"/>
            <a:ext cx="1077218" cy="20249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2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n-US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2" name="TextBox 77"/>
          <p:cNvSpPr txBox="1"/>
          <p:nvPr/>
        </p:nvSpPr>
        <p:spPr>
          <a:xfrm>
            <a:off x="5215356" y="3342728"/>
            <a:ext cx="686085" cy="40241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2015</a:t>
            </a:r>
            <a:endParaRPr lang="en-US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3" name="Rectangle 78"/>
          <p:cNvSpPr/>
          <p:nvPr/>
        </p:nvSpPr>
        <p:spPr>
          <a:xfrm>
            <a:off x="6503668" y="2653804"/>
            <a:ext cx="1327935" cy="2827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点击输入简要文字内容，概括精炼言简意赅的说明分项内容。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4" name="TextBox 79"/>
          <p:cNvSpPr txBox="1"/>
          <p:nvPr/>
        </p:nvSpPr>
        <p:spPr>
          <a:xfrm>
            <a:off x="6500145" y="2465681"/>
            <a:ext cx="1077218" cy="20249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2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n-US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5" name="TextBox 80"/>
          <p:cNvSpPr txBox="1"/>
          <p:nvPr/>
        </p:nvSpPr>
        <p:spPr>
          <a:xfrm>
            <a:off x="5695797" y="2541900"/>
            <a:ext cx="686085" cy="40241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</a:t>
            </a:r>
            <a:endParaRPr lang="en-US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6" name="Rectangle 81"/>
          <p:cNvSpPr/>
          <p:nvPr/>
        </p:nvSpPr>
        <p:spPr>
          <a:xfrm>
            <a:off x="6991344" y="1844246"/>
            <a:ext cx="1327935" cy="2827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点击输入简要文字内容，概括精炼言简意赅的说明分项内容。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7" name="TextBox 82"/>
          <p:cNvSpPr txBox="1"/>
          <p:nvPr/>
        </p:nvSpPr>
        <p:spPr>
          <a:xfrm>
            <a:off x="6987821" y="1656123"/>
            <a:ext cx="1077218" cy="20249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2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n-US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8" name="TextBox 83"/>
          <p:cNvSpPr txBox="1"/>
          <p:nvPr/>
        </p:nvSpPr>
        <p:spPr>
          <a:xfrm>
            <a:off x="6183472" y="1732342"/>
            <a:ext cx="737381" cy="40241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201N</a:t>
            </a:r>
            <a:endParaRPr lang="en-US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9" name="矩形 58"/>
          <p:cNvSpPr/>
          <p:nvPr/>
        </p:nvSpPr>
        <p:spPr>
          <a:xfrm>
            <a:off x="-13138" y="-169991"/>
            <a:ext cx="9144000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2"/>
          <p:cNvSpPr txBox="1">
            <a:spLocks noChangeArrowheads="1"/>
          </p:cNvSpPr>
          <p:nvPr/>
        </p:nvSpPr>
        <p:spPr bwMode="auto">
          <a:xfrm>
            <a:off x="446485" y="223838"/>
            <a:ext cx="3815953" cy="396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  <a:buNone/>
            </a:pPr>
            <a:r>
              <a:rPr lang="zh-CN" altLang="en-US" sz="1800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点击添加小标题</a:t>
            </a:r>
            <a:endParaRPr lang="en-US" altLang="zh-CN" sz="1800" b="1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" name="任意多边形 4"/>
          <p:cNvSpPr/>
          <p:nvPr/>
        </p:nvSpPr>
        <p:spPr>
          <a:xfrm rot="2734777" flipH="1">
            <a:off x="-263128" y="132160"/>
            <a:ext cx="573881" cy="621507"/>
          </a:xfrm>
          <a:custGeom>
            <a:avLst/>
            <a:gdLst>
              <a:gd name="connsiteX0" fmla="*/ 4825039 w 4825039"/>
              <a:gd name="connsiteY0" fmla="*/ 498765 h 5227156"/>
              <a:gd name="connsiteX1" fmla="*/ 0 w 4825039"/>
              <a:gd name="connsiteY1" fmla="*/ 5227156 h 5227156"/>
              <a:gd name="connsiteX2" fmla="*/ 0 w 4825039"/>
              <a:gd name="connsiteY2" fmla="*/ 0 h 5227156"/>
              <a:gd name="connsiteX3" fmla="*/ 4336264 w 4825039"/>
              <a:gd name="connsiteY3" fmla="*/ 0 h 5227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25039" h="5227156">
                <a:moveTo>
                  <a:pt x="4825039" y="498765"/>
                </a:moveTo>
                <a:lnTo>
                  <a:pt x="0" y="5227156"/>
                </a:lnTo>
                <a:lnTo>
                  <a:pt x="0" y="0"/>
                </a:lnTo>
                <a:lnTo>
                  <a:pt x="433626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35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6" name="3ddc1eb3-9f81-4f16-8507-aef57f66ddc4"/>
          <p:cNvGrpSpPr>
            <a:grpSpLocks noChangeAspect="1"/>
          </p:cNvGrpSpPr>
          <p:nvPr/>
        </p:nvGrpSpPr>
        <p:grpSpPr>
          <a:xfrm>
            <a:off x="3144146" y="1351906"/>
            <a:ext cx="2890989" cy="3044131"/>
            <a:chOff x="3946466" y="2440273"/>
            <a:chExt cx="4334505" cy="4564112"/>
          </a:xfrm>
        </p:grpSpPr>
        <p:grpSp>
          <p:nvGrpSpPr>
            <p:cNvPr id="7" name="组合 6"/>
            <p:cNvGrpSpPr/>
            <p:nvPr/>
          </p:nvGrpSpPr>
          <p:grpSpPr>
            <a:xfrm>
              <a:off x="5257976" y="3090254"/>
              <a:ext cx="1918418" cy="3914131"/>
              <a:chOff x="5327555" y="2391229"/>
              <a:chExt cx="1752715" cy="3576048"/>
            </a:xfrm>
            <a:solidFill>
              <a:schemeClr val="tx2"/>
            </a:solidFill>
          </p:grpSpPr>
          <p:sp>
            <p:nvSpPr>
              <p:cNvPr id="24" name="椭圆 23"/>
              <p:cNvSpPr/>
              <p:nvPr/>
            </p:nvSpPr>
            <p:spPr>
              <a:xfrm>
                <a:off x="5613852" y="2391229"/>
                <a:ext cx="972458" cy="972458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135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grpSp>
            <p:nvGrpSpPr>
              <p:cNvPr id="25" name="组合 24"/>
              <p:cNvGrpSpPr/>
              <p:nvPr/>
            </p:nvGrpSpPr>
            <p:grpSpPr>
              <a:xfrm>
                <a:off x="5327555" y="3180303"/>
                <a:ext cx="1752715" cy="2786974"/>
                <a:chOff x="4941496" y="3075325"/>
                <a:chExt cx="2587561" cy="4114461"/>
              </a:xfrm>
              <a:grpFill/>
            </p:grpSpPr>
            <p:sp>
              <p:nvSpPr>
                <p:cNvPr id="26" name="矩形 25"/>
                <p:cNvSpPr/>
                <p:nvPr/>
              </p:nvSpPr>
              <p:spPr>
                <a:xfrm rot="1059798">
                  <a:off x="5211257" y="3075325"/>
                  <a:ext cx="208292" cy="4114461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762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sz="135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7" name="矩形 26"/>
                <p:cNvSpPr/>
                <p:nvPr/>
              </p:nvSpPr>
              <p:spPr>
                <a:xfrm rot="20540202" flipV="1">
                  <a:off x="6784470" y="3075325"/>
                  <a:ext cx="208292" cy="4114461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762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sz="135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8" name="矩形 27"/>
                <p:cNvSpPr/>
                <p:nvPr/>
              </p:nvSpPr>
              <p:spPr>
                <a:xfrm rot="2965124" flipV="1">
                  <a:off x="5920990" y="3324396"/>
                  <a:ext cx="183203" cy="1036296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762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sz="135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9" name="矩形 28"/>
                <p:cNvSpPr/>
                <p:nvPr/>
              </p:nvSpPr>
              <p:spPr>
                <a:xfrm rot="17632735" flipV="1">
                  <a:off x="6067857" y="3877690"/>
                  <a:ext cx="183203" cy="1307435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762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sz="135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0" name="矩形 29"/>
                <p:cNvSpPr/>
                <p:nvPr/>
              </p:nvSpPr>
              <p:spPr>
                <a:xfrm rot="3542085" flipV="1">
                  <a:off x="5875544" y="4290062"/>
                  <a:ext cx="183203" cy="2051300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762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sz="135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1" name="矩形 30"/>
                <p:cNvSpPr/>
                <p:nvPr/>
              </p:nvSpPr>
              <p:spPr>
                <a:xfrm rot="17632735" flipV="1">
                  <a:off x="6187063" y="5125446"/>
                  <a:ext cx="183203" cy="2500785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762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sz="135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8" name="组合 7"/>
            <p:cNvGrpSpPr/>
            <p:nvPr/>
          </p:nvGrpSpPr>
          <p:grpSpPr>
            <a:xfrm>
              <a:off x="4458310" y="2499242"/>
              <a:ext cx="3255677" cy="2242621"/>
              <a:chOff x="4458310" y="2499242"/>
              <a:chExt cx="3255677" cy="2242621"/>
            </a:xfrm>
          </p:grpSpPr>
          <p:grpSp>
            <p:nvGrpSpPr>
              <p:cNvPr id="14" name="组合 13"/>
              <p:cNvGrpSpPr/>
              <p:nvPr/>
            </p:nvGrpSpPr>
            <p:grpSpPr>
              <a:xfrm>
                <a:off x="5471366" y="2499242"/>
                <a:ext cx="2242621" cy="2242621"/>
                <a:chOff x="4891834" y="1056196"/>
                <a:chExt cx="3541350" cy="3541350"/>
              </a:xfrm>
            </p:grpSpPr>
            <p:sp>
              <p:nvSpPr>
                <p:cNvPr id="20" name="弧形 19"/>
                <p:cNvSpPr/>
                <p:nvPr/>
              </p:nvSpPr>
              <p:spPr>
                <a:xfrm rot="2650796">
                  <a:off x="5594296" y="2122411"/>
                  <a:ext cx="1408920" cy="1408920"/>
                </a:xfrm>
                <a:prstGeom prst="arc">
                  <a:avLst/>
                </a:prstGeom>
                <a:ln w="38100">
                  <a:solidFill>
                    <a:schemeClr val="tx2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/>
                  <a:endParaRPr sz="135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1" name="弧形 20"/>
                <p:cNvSpPr/>
                <p:nvPr/>
              </p:nvSpPr>
              <p:spPr>
                <a:xfrm rot="2650796">
                  <a:off x="5523938" y="1858690"/>
                  <a:ext cx="1936362" cy="1936362"/>
                </a:xfrm>
                <a:prstGeom prst="arc">
                  <a:avLst/>
                </a:prstGeom>
                <a:ln w="38100">
                  <a:solidFill>
                    <a:schemeClr val="tx2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/>
                  <a:endParaRPr sz="135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2" name="弧形 21"/>
                <p:cNvSpPr/>
                <p:nvPr/>
              </p:nvSpPr>
              <p:spPr>
                <a:xfrm rot="2650796">
                  <a:off x="5270901" y="1511463"/>
                  <a:ext cx="2630816" cy="2630816"/>
                </a:xfrm>
                <a:prstGeom prst="arc">
                  <a:avLst/>
                </a:prstGeom>
                <a:ln w="38100">
                  <a:solidFill>
                    <a:schemeClr val="tx2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/>
                  <a:endParaRPr sz="135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3" name="弧形 22"/>
                <p:cNvSpPr/>
                <p:nvPr/>
              </p:nvSpPr>
              <p:spPr>
                <a:xfrm rot="2650796">
                  <a:off x="4891834" y="1056196"/>
                  <a:ext cx="3541350" cy="3541350"/>
                </a:xfrm>
                <a:prstGeom prst="arc">
                  <a:avLst/>
                </a:prstGeom>
                <a:ln w="38100">
                  <a:solidFill>
                    <a:schemeClr val="tx2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/>
                  <a:endParaRPr sz="135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15" name="组合 14"/>
              <p:cNvGrpSpPr/>
              <p:nvPr/>
            </p:nvGrpSpPr>
            <p:grpSpPr>
              <a:xfrm flipH="1">
                <a:off x="4458310" y="2499242"/>
                <a:ext cx="2242621" cy="2242621"/>
                <a:chOff x="4891834" y="1056196"/>
                <a:chExt cx="3541350" cy="3541350"/>
              </a:xfrm>
            </p:grpSpPr>
            <p:sp>
              <p:nvSpPr>
                <p:cNvPr id="16" name="弧形 15"/>
                <p:cNvSpPr/>
                <p:nvPr/>
              </p:nvSpPr>
              <p:spPr>
                <a:xfrm rot="2650796">
                  <a:off x="5594296" y="2122411"/>
                  <a:ext cx="1408920" cy="1408920"/>
                </a:xfrm>
                <a:prstGeom prst="arc">
                  <a:avLst/>
                </a:prstGeom>
                <a:ln w="38100">
                  <a:solidFill>
                    <a:schemeClr val="tx2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/>
                  <a:endParaRPr sz="135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7" name="弧形 16"/>
                <p:cNvSpPr/>
                <p:nvPr/>
              </p:nvSpPr>
              <p:spPr>
                <a:xfrm rot="2650796">
                  <a:off x="5523938" y="1858690"/>
                  <a:ext cx="1936362" cy="1936362"/>
                </a:xfrm>
                <a:prstGeom prst="arc">
                  <a:avLst/>
                </a:prstGeom>
                <a:ln w="38100">
                  <a:solidFill>
                    <a:schemeClr val="tx2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/>
                  <a:endParaRPr sz="135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8" name="弧形 17"/>
                <p:cNvSpPr/>
                <p:nvPr/>
              </p:nvSpPr>
              <p:spPr>
                <a:xfrm rot="2650796">
                  <a:off x="5270901" y="1511463"/>
                  <a:ext cx="2630816" cy="2630816"/>
                </a:xfrm>
                <a:prstGeom prst="arc">
                  <a:avLst/>
                </a:prstGeom>
                <a:ln w="38100">
                  <a:solidFill>
                    <a:schemeClr val="tx2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/>
                  <a:endParaRPr sz="135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9" name="弧形 18"/>
                <p:cNvSpPr/>
                <p:nvPr/>
              </p:nvSpPr>
              <p:spPr>
                <a:xfrm rot="2650796">
                  <a:off x="4891834" y="1056196"/>
                  <a:ext cx="3541350" cy="3541350"/>
                </a:xfrm>
                <a:prstGeom prst="arc">
                  <a:avLst/>
                </a:prstGeom>
                <a:ln w="38100">
                  <a:solidFill>
                    <a:schemeClr val="tx2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/>
                  <a:endParaRPr sz="135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9" name="任意多边形: 形状 9"/>
            <p:cNvSpPr/>
            <p:nvPr/>
          </p:nvSpPr>
          <p:spPr bwMode="auto">
            <a:xfrm>
              <a:off x="5816286" y="3329784"/>
              <a:ext cx="574501" cy="531507"/>
            </a:xfrm>
            <a:custGeom>
              <a:avLst/>
              <a:gdLst/>
              <a:ahLst/>
              <a:cxnLst>
                <a:cxn ang="0">
                  <a:pos x="39" y="36"/>
                </a:cxn>
                <a:cxn ang="0">
                  <a:pos x="41" y="44"/>
                </a:cxn>
                <a:cxn ang="0">
                  <a:pos x="35" y="50"/>
                </a:cxn>
                <a:cxn ang="0">
                  <a:pos x="27" y="53"/>
                </a:cxn>
                <a:cxn ang="0">
                  <a:pos x="18" y="53"/>
                </a:cxn>
                <a:cxn ang="0">
                  <a:pos x="11" y="50"/>
                </a:cxn>
                <a:cxn ang="0">
                  <a:pos x="4" y="44"/>
                </a:cxn>
                <a:cxn ang="0">
                  <a:pos x="6" y="36"/>
                </a:cxn>
                <a:cxn ang="0">
                  <a:pos x="0" y="28"/>
                </a:cxn>
                <a:cxn ang="0">
                  <a:pos x="7" y="23"/>
                </a:cxn>
                <a:cxn ang="0">
                  <a:pos x="4" y="18"/>
                </a:cxn>
                <a:cxn ang="0">
                  <a:pos x="15" y="16"/>
                </a:cxn>
                <a:cxn ang="0">
                  <a:pos x="19" y="8"/>
                </a:cxn>
                <a:cxn ang="0">
                  <a:pos x="28" y="15"/>
                </a:cxn>
                <a:cxn ang="0">
                  <a:pos x="35" y="12"/>
                </a:cxn>
                <a:cxn ang="0">
                  <a:pos x="41" y="19"/>
                </a:cxn>
                <a:cxn ang="0">
                  <a:pos x="45" y="27"/>
                </a:cxn>
                <a:cxn ang="0">
                  <a:pos x="23" y="22"/>
                </a:cxn>
                <a:cxn ang="0">
                  <a:pos x="32" y="31"/>
                </a:cxn>
                <a:cxn ang="0">
                  <a:pos x="63" y="16"/>
                </a:cxn>
                <a:cxn ang="0">
                  <a:pos x="64" y="24"/>
                </a:cxn>
                <a:cxn ang="0">
                  <a:pos x="55" y="22"/>
                </a:cxn>
                <a:cxn ang="0">
                  <a:pos x="46" y="24"/>
                </a:cxn>
                <a:cxn ang="0">
                  <a:pos x="46" y="16"/>
                </a:cxn>
                <a:cxn ang="0">
                  <a:pos x="46" y="9"/>
                </a:cxn>
                <a:cxn ang="0">
                  <a:pos x="46" y="2"/>
                </a:cxn>
                <a:cxn ang="0">
                  <a:pos x="55" y="4"/>
                </a:cxn>
                <a:cxn ang="0">
                  <a:pos x="59" y="0"/>
                </a:cxn>
                <a:cxn ang="0">
                  <a:pos x="62" y="7"/>
                </a:cxn>
                <a:cxn ang="0">
                  <a:pos x="68" y="15"/>
                </a:cxn>
                <a:cxn ang="0">
                  <a:pos x="62" y="55"/>
                </a:cxn>
                <a:cxn ang="0">
                  <a:pos x="59" y="63"/>
                </a:cxn>
                <a:cxn ang="0">
                  <a:pos x="54" y="59"/>
                </a:cxn>
                <a:cxn ang="0">
                  <a:pos x="45" y="60"/>
                </a:cxn>
                <a:cxn ang="0">
                  <a:pos x="41" y="52"/>
                </a:cxn>
                <a:cxn ang="0">
                  <a:pos x="47" y="44"/>
                </a:cxn>
                <a:cxn ang="0">
                  <a:pos x="50" y="36"/>
                </a:cxn>
                <a:cxn ang="0">
                  <a:pos x="56" y="40"/>
                </a:cxn>
                <a:cxn ang="0">
                  <a:pos x="64" y="39"/>
                </a:cxn>
                <a:cxn ang="0">
                  <a:pos x="63" y="46"/>
                </a:cxn>
                <a:cxn ang="0">
                  <a:pos x="55" y="8"/>
                </a:cxn>
                <a:cxn ang="0">
                  <a:pos x="59" y="13"/>
                </a:cxn>
                <a:cxn ang="0">
                  <a:pos x="50" y="49"/>
                </a:cxn>
                <a:cxn ang="0">
                  <a:pos x="55" y="45"/>
                </a:cxn>
              </a:cxnLst>
              <a:rect l="0" t="0" r="r" b="b"/>
              <a:pathLst>
                <a:path w="68" h="63">
                  <a:moveTo>
                    <a:pt x="45" y="35"/>
                  </a:moveTo>
                  <a:cubicBezTo>
                    <a:pt x="45" y="35"/>
                    <a:pt x="45" y="36"/>
                    <a:pt x="45" y="36"/>
                  </a:cubicBezTo>
                  <a:cubicBezTo>
                    <a:pt x="39" y="36"/>
                    <a:pt x="39" y="36"/>
                    <a:pt x="39" y="36"/>
                  </a:cubicBezTo>
                  <a:cubicBezTo>
                    <a:pt x="39" y="37"/>
                    <a:pt x="38" y="38"/>
                    <a:pt x="38" y="39"/>
                  </a:cubicBezTo>
                  <a:cubicBezTo>
                    <a:pt x="39" y="41"/>
                    <a:pt x="40" y="42"/>
                    <a:pt x="41" y="43"/>
                  </a:cubicBezTo>
                  <a:cubicBezTo>
                    <a:pt x="41" y="43"/>
                    <a:pt x="41" y="44"/>
                    <a:pt x="41" y="44"/>
                  </a:cubicBezTo>
                  <a:cubicBezTo>
                    <a:pt x="41" y="44"/>
                    <a:pt x="41" y="44"/>
                    <a:pt x="41" y="45"/>
                  </a:cubicBezTo>
                  <a:cubicBezTo>
                    <a:pt x="40" y="46"/>
                    <a:pt x="36" y="50"/>
                    <a:pt x="35" y="50"/>
                  </a:cubicBezTo>
                  <a:cubicBezTo>
                    <a:pt x="35" y="50"/>
                    <a:pt x="35" y="50"/>
                    <a:pt x="35" y="50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0" y="47"/>
                    <a:pt x="29" y="47"/>
                    <a:pt x="28" y="48"/>
                  </a:cubicBezTo>
                  <a:cubicBezTo>
                    <a:pt x="28" y="49"/>
                    <a:pt x="27" y="51"/>
                    <a:pt x="27" y="53"/>
                  </a:cubicBezTo>
                  <a:cubicBezTo>
                    <a:pt x="27" y="54"/>
                    <a:pt x="26" y="54"/>
                    <a:pt x="26" y="54"/>
                  </a:cubicBezTo>
                  <a:cubicBezTo>
                    <a:pt x="19" y="54"/>
                    <a:pt x="19" y="54"/>
                    <a:pt x="19" y="54"/>
                  </a:cubicBezTo>
                  <a:cubicBezTo>
                    <a:pt x="19" y="54"/>
                    <a:pt x="18" y="54"/>
                    <a:pt x="18" y="53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16" y="47"/>
                    <a:pt x="16" y="47"/>
                    <a:pt x="15" y="47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10" y="50"/>
                    <a:pt x="10" y="50"/>
                    <a:pt x="10" y="50"/>
                  </a:cubicBezTo>
                  <a:cubicBezTo>
                    <a:pt x="10" y="50"/>
                    <a:pt x="9" y="50"/>
                    <a:pt x="9" y="50"/>
                  </a:cubicBezTo>
                  <a:cubicBezTo>
                    <a:pt x="8" y="49"/>
                    <a:pt x="4" y="45"/>
                    <a:pt x="4" y="44"/>
                  </a:cubicBezTo>
                  <a:cubicBezTo>
                    <a:pt x="4" y="44"/>
                    <a:pt x="4" y="44"/>
                    <a:pt x="4" y="43"/>
                  </a:cubicBezTo>
                  <a:cubicBezTo>
                    <a:pt x="5" y="42"/>
                    <a:pt x="6" y="41"/>
                    <a:pt x="7" y="39"/>
                  </a:cubicBezTo>
                  <a:cubicBezTo>
                    <a:pt x="7" y="38"/>
                    <a:pt x="6" y="37"/>
                    <a:pt x="6" y="36"/>
                  </a:cubicBezTo>
                  <a:cubicBezTo>
                    <a:pt x="1" y="35"/>
                    <a:pt x="1" y="35"/>
                    <a:pt x="1" y="35"/>
                  </a:cubicBezTo>
                  <a:cubicBezTo>
                    <a:pt x="0" y="35"/>
                    <a:pt x="0" y="35"/>
                    <a:pt x="0" y="34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7"/>
                    <a:pt x="0" y="27"/>
                    <a:pt x="1" y="27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6" y="25"/>
                    <a:pt x="7" y="24"/>
                    <a:pt x="7" y="23"/>
                  </a:cubicBezTo>
                  <a:cubicBezTo>
                    <a:pt x="6" y="22"/>
                    <a:pt x="5" y="20"/>
                    <a:pt x="4" y="19"/>
                  </a:cubicBezTo>
                  <a:cubicBezTo>
                    <a:pt x="4" y="19"/>
                    <a:pt x="4" y="19"/>
                    <a:pt x="4" y="18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5" y="17"/>
                    <a:pt x="9" y="12"/>
                    <a:pt x="10" y="12"/>
                  </a:cubicBezTo>
                  <a:cubicBezTo>
                    <a:pt x="10" y="12"/>
                    <a:pt x="10" y="12"/>
                    <a:pt x="11" y="13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6" y="15"/>
                    <a:pt x="16" y="15"/>
                    <a:pt x="17" y="15"/>
                  </a:cubicBezTo>
                  <a:cubicBezTo>
                    <a:pt x="18" y="13"/>
                    <a:pt x="18" y="11"/>
                    <a:pt x="18" y="9"/>
                  </a:cubicBezTo>
                  <a:cubicBezTo>
                    <a:pt x="18" y="9"/>
                    <a:pt x="19" y="8"/>
                    <a:pt x="19" y="8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6" y="8"/>
                    <a:pt x="27" y="9"/>
                    <a:pt x="27" y="9"/>
                  </a:cubicBezTo>
                  <a:cubicBezTo>
                    <a:pt x="28" y="15"/>
                    <a:pt x="28" y="15"/>
                    <a:pt x="28" y="15"/>
                  </a:cubicBezTo>
                  <a:cubicBezTo>
                    <a:pt x="29" y="15"/>
                    <a:pt x="30" y="15"/>
                    <a:pt x="31" y="16"/>
                  </a:cubicBezTo>
                  <a:cubicBezTo>
                    <a:pt x="35" y="13"/>
                    <a:pt x="35" y="13"/>
                    <a:pt x="35" y="13"/>
                  </a:cubicBezTo>
                  <a:cubicBezTo>
                    <a:pt x="35" y="12"/>
                    <a:pt x="35" y="12"/>
                    <a:pt x="35" y="12"/>
                  </a:cubicBezTo>
                  <a:cubicBezTo>
                    <a:pt x="36" y="12"/>
                    <a:pt x="36" y="12"/>
                    <a:pt x="36" y="13"/>
                  </a:cubicBezTo>
                  <a:cubicBezTo>
                    <a:pt x="37" y="13"/>
                    <a:pt x="41" y="17"/>
                    <a:pt x="41" y="18"/>
                  </a:cubicBezTo>
                  <a:cubicBezTo>
                    <a:pt x="41" y="19"/>
                    <a:pt x="41" y="19"/>
                    <a:pt x="41" y="19"/>
                  </a:cubicBezTo>
                  <a:cubicBezTo>
                    <a:pt x="40" y="20"/>
                    <a:pt x="39" y="22"/>
                    <a:pt x="38" y="23"/>
                  </a:cubicBezTo>
                  <a:cubicBezTo>
                    <a:pt x="38" y="24"/>
                    <a:pt x="39" y="25"/>
                    <a:pt x="39" y="26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5" y="27"/>
                    <a:pt x="45" y="27"/>
                    <a:pt x="45" y="28"/>
                  </a:cubicBezTo>
                  <a:lnTo>
                    <a:pt x="45" y="35"/>
                  </a:lnTo>
                  <a:close/>
                  <a:moveTo>
                    <a:pt x="23" y="22"/>
                  </a:moveTo>
                  <a:cubicBezTo>
                    <a:pt x="18" y="22"/>
                    <a:pt x="13" y="26"/>
                    <a:pt x="13" y="31"/>
                  </a:cubicBezTo>
                  <a:cubicBezTo>
                    <a:pt x="13" y="36"/>
                    <a:pt x="18" y="40"/>
                    <a:pt x="23" y="40"/>
                  </a:cubicBezTo>
                  <a:cubicBezTo>
                    <a:pt x="28" y="40"/>
                    <a:pt x="32" y="36"/>
                    <a:pt x="32" y="31"/>
                  </a:cubicBezTo>
                  <a:cubicBezTo>
                    <a:pt x="32" y="26"/>
                    <a:pt x="28" y="22"/>
                    <a:pt x="23" y="22"/>
                  </a:cubicBezTo>
                  <a:close/>
                  <a:moveTo>
                    <a:pt x="68" y="15"/>
                  </a:moveTo>
                  <a:cubicBezTo>
                    <a:pt x="68" y="16"/>
                    <a:pt x="64" y="16"/>
                    <a:pt x="63" y="16"/>
                  </a:cubicBezTo>
                  <a:cubicBezTo>
                    <a:pt x="63" y="17"/>
                    <a:pt x="62" y="18"/>
                    <a:pt x="62" y="18"/>
                  </a:cubicBezTo>
                  <a:cubicBezTo>
                    <a:pt x="62" y="19"/>
                    <a:pt x="64" y="23"/>
                    <a:pt x="64" y="23"/>
                  </a:cubicBezTo>
                  <a:cubicBezTo>
                    <a:pt x="64" y="23"/>
                    <a:pt x="64" y="23"/>
                    <a:pt x="64" y="24"/>
                  </a:cubicBezTo>
                  <a:cubicBezTo>
                    <a:pt x="63" y="24"/>
                    <a:pt x="59" y="26"/>
                    <a:pt x="59" y="26"/>
                  </a:cubicBezTo>
                  <a:cubicBezTo>
                    <a:pt x="59" y="26"/>
                    <a:pt x="56" y="22"/>
                    <a:pt x="56" y="22"/>
                  </a:cubicBezTo>
                  <a:cubicBezTo>
                    <a:pt x="55" y="22"/>
                    <a:pt x="55" y="22"/>
                    <a:pt x="55" y="22"/>
                  </a:cubicBezTo>
                  <a:cubicBezTo>
                    <a:pt x="54" y="22"/>
                    <a:pt x="54" y="22"/>
                    <a:pt x="54" y="22"/>
                  </a:cubicBezTo>
                  <a:cubicBezTo>
                    <a:pt x="53" y="22"/>
                    <a:pt x="50" y="26"/>
                    <a:pt x="50" y="26"/>
                  </a:cubicBezTo>
                  <a:cubicBezTo>
                    <a:pt x="50" y="26"/>
                    <a:pt x="46" y="24"/>
                    <a:pt x="46" y="24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5" y="23"/>
                    <a:pt x="47" y="19"/>
                    <a:pt x="47" y="18"/>
                  </a:cubicBezTo>
                  <a:cubicBezTo>
                    <a:pt x="47" y="18"/>
                    <a:pt x="46" y="17"/>
                    <a:pt x="46" y="16"/>
                  </a:cubicBezTo>
                  <a:cubicBezTo>
                    <a:pt x="45" y="16"/>
                    <a:pt x="41" y="16"/>
                    <a:pt x="41" y="15"/>
                  </a:cubicBezTo>
                  <a:cubicBezTo>
                    <a:pt x="41" y="10"/>
                    <a:pt x="41" y="10"/>
                    <a:pt x="41" y="10"/>
                  </a:cubicBezTo>
                  <a:cubicBezTo>
                    <a:pt x="41" y="10"/>
                    <a:pt x="45" y="9"/>
                    <a:pt x="46" y="9"/>
                  </a:cubicBezTo>
                  <a:cubicBezTo>
                    <a:pt x="46" y="9"/>
                    <a:pt x="47" y="8"/>
                    <a:pt x="47" y="7"/>
                  </a:cubicBezTo>
                  <a:cubicBezTo>
                    <a:pt x="47" y="7"/>
                    <a:pt x="45" y="3"/>
                    <a:pt x="45" y="2"/>
                  </a:cubicBezTo>
                  <a:cubicBezTo>
                    <a:pt x="45" y="2"/>
                    <a:pt x="45" y="2"/>
                    <a:pt x="46" y="2"/>
                  </a:cubicBezTo>
                  <a:cubicBezTo>
                    <a:pt x="46" y="2"/>
                    <a:pt x="50" y="0"/>
                    <a:pt x="50" y="0"/>
                  </a:cubicBezTo>
                  <a:cubicBezTo>
                    <a:pt x="50" y="0"/>
                    <a:pt x="53" y="3"/>
                    <a:pt x="54" y="4"/>
                  </a:cubicBezTo>
                  <a:cubicBezTo>
                    <a:pt x="54" y="4"/>
                    <a:pt x="54" y="4"/>
                    <a:pt x="55" y="4"/>
                  </a:cubicBezTo>
                  <a:cubicBezTo>
                    <a:pt x="55" y="4"/>
                    <a:pt x="55" y="4"/>
                    <a:pt x="56" y="4"/>
                  </a:cubicBezTo>
                  <a:cubicBezTo>
                    <a:pt x="57" y="2"/>
                    <a:pt x="58" y="1"/>
                    <a:pt x="59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9" y="0"/>
                    <a:pt x="63" y="2"/>
                    <a:pt x="64" y="2"/>
                  </a:cubicBezTo>
                  <a:cubicBezTo>
                    <a:pt x="64" y="2"/>
                    <a:pt x="64" y="2"/>
                    <a:pt x="64" y="2"/>
                  </a:cubicBezTo>
                  <a:cubicBezTo>
                    <a:pt x="64" y="3"/>
                    <a:pt x="62" y="7"/>
                    <a:pt x="62" y="7"/>
                  </a:cubicBezTo>
                  <a:cubicBezTo>
                    <a:pt x="62" y="8"/>
                    <a:pt x="63" y="9"/>
                    <a:pt x="63" y="9"/>
                  </a:cubicBezTo>
                  <a:cubicBezTo>
                    <a:pt x="64" y="9"/>
                    <a:pt x="68" y="10"/>
                    <a:pt x="68" y="10"/>
                  </a:cubicBezTo>
                  <a:lnTo>
                    <a:pt x="68" y="15"/>
                  </a:lnTo>
                  <a:close/>
                  <a:moveTo>
                    <a:pt x="68" y="52"/>
                  </a:moveTo>
                  <a:cubicBezTo>
                    <a:pt x="68" y="52"/>
                    <a:pt x="64" y="53"/>
                    <a:pt x="63" y="53"/>
                  </a:cubicBezTo>
                  <a:cubicBezTo>
                    <a:pt x="63" y="54"/>
                    <a:pt x="62" y="54"/>
                    <a:pt x="62" y="55"/>
                  </a:cubicBezTo>
                  <a:cubicBezTo>
                    <a:pt x="62" y="56"/>
                    <a:pt x="64" y="59"/>
                    <a:pt x="64" y="60"/>
                  </a:cubicBezTo>
                  <a:cubicBezTo>
                    <a:pt x="64" y="60"/>
                    <a:pt x="64" y="60"/>
                    <a:pt x="64" y="60"/>
                  </a:cubicBezTo>
                  <a:cubicBezTo>
                    <a:pt x="63" y="60"/>
                    <a:pt x="59" y="63"/>
                    <a:pt x="59" y="63"/>
                  </a:cubicBezTo>
                  <a:cubicBezTo>
                    <a:pt x="59" y="63"/>
                    <a:pt x="56" y="59"/>
                    <a:pt x="56" y="59"/>
                  </a:cubicBezTo>
                  <a:cubicBezTo>
                    <a:pt x="55" y="59"/>
                    <a:pt x="55" y="59"/>
                    <a:pt x="55" y="59"/>
                  </a:cubicBezTo>
                  <a:cubicBezTo>
                    <a:pt x="54" y="59"/>
                    <a:pt x="54" y="59"/>
                    <a:pt x="54" y="59"/>
                  </a:cubicBezTo>
                  <a:cubicBezTo>
                    <a:pt x="53" y="59"/>
                    <a:pt x="50" y="63"/>
                    <a:pt x="50" y="63"/>
                  </a:cubicBezTo>
                  <a:cubicBezTo>
                    <a:pt x="50" y="63"/>
                    <a:pt x="46" y="60"/>
                    <a:pt x="46" y="60"/>
                  </a:cubicBezTo>
                  <a:cubicBezTo>
                    <a:pt x="45" y="60"/>
                    <a:pt x="45" y="60"/>
                    <a:pt x="45" y="60"/>
                  </a:cubicBezTo>
                  <a:cubicBezTo>
                    <a:pt x="45" y="59"/>
                    <a:pt x="47" y="56"/>
                    <a:pt x="47" y="55"/>
                  </a:cubicBezTo>
                  <a:cubicBezTo>
                    <a:pt x="47" y="54"/>
                    <a:pt x="46" y="54"/>
                    <a:pt x="46" y="53"/>
                  </a:cubicBezTo>
                  <a:cubicBezTo>
                    <a:pt x="45" y="53"/>
                    <a:pt x="41" y="52"/>
                    <a:pt x="41" y="52"/>
                  </a:cubicBezTo>
                  <a:cubicBezTo>
                    <a:pt x="41" y="47"/>
                    <a:pt x="41" y="47"/>
                    <a:pt x="41" y="47"/>
                  </a:cubicBezTo>
                  <a:cubicBezTo>
                    <a:pt x="41" y="46"/>
                    <a:pt x="45" y="46"/>
                    <a:pt x="46" y="46"/>
                  </a:cubicBezTo>
                  <a:cubicBezTo>
                    <a:pt x="46" y="45"/>
                    <a:pt x="47" y="45"/>
                    <a:pt x="47" y="44"/>
                  </a:cubicBezTo>
                  <a:cubicBezTo>
                    <a:pt x="47" y="43"/>
                    <a:pt x="45" y="40"/>
                    <a:pt x="45" y="39"/>
                  </a:cubicBezTo>
                  <a:cubicBezTo>
                    <a:pt x="45" y="39"/>
                    <a:pt x="45" y="39"/>
                    <a:pt x="46" y="39"/>
                  </a:cubicBezTo>
                  <a:cubicBezTo>
                    <a:pt x="46" y="39"/>
                    <a:pt x="50" y="36"/>
                    <a:pt x="50" y="36"/>
                  </a:cubicBezTo>
                  <a:cubicBezTo>
                    <a:pt x="50" y="36"/>
                    <a:pt x="53" y="40"/>
                    <a:pt x="54" y="40"/>
                  </a:cubicBezTo>
                  <a:cubicBezTo>
                    <a:pt x="54" y="40"/>
                    <a:pt x="54" y="40"/>
                    <a:pt x="55" y="40"/>
                  </a:cubicBezTo>
                  <a:cubicBezTo>
                    <a:pt x="55" y="40"/>
                    <a:pt x="55" y="40"/>
                    <a:pt x="56" y="40"/>
                  </a:cubicBezTo>
                  <a:cubicBezTo>
                    <a:pt x="57" y="39"/>
                    <a:pt x="58" y="38"/>
                    <a:pt x="59" y="36"/>
                  </a:cubicBezTo>
                  <a:cubicBezTo>
                    <a:pt x="59" y="36"/>
                    <a:pt x="59" y="36"/>
                    <a:pt x="59" y="36"/>
                  </a:cubicBezTo>
                  <a:cubicBezTo>
                    <a:pt x="59" y="36"/>
                    <a:pt x="63" y="39"/>
                    <a:pt x="64" y="39"/>
                  </a:cubicBezTo>
                  <a:cubicBezTo>
                    <a:pt x="64" y="39"/>
                    <a:pt x="64" y="39"/>
                    <a:pt x="64" y="39"/>
                  </a:cubicBezTo>
                  <a:cubicBezTo>
                    <a:pt x="64" y="40"/>
                    <a:pt x="62" y="43"/>
                    <a:pt x="62" y="44"/>
                  </a:cubicBezTo>
                  <a:cubicBezTo>
                    <a:pt x="62" y="45"/>
                    <a:pt x="63" y="45"/>
                    <a:pt x="63" y="46"/>
                  </a:cubicBezTo>
                  <a:cubicBezTo>
                    <a:pt x="64" y="46"/>
                    <a:pt x="68" y="46"/>
                    <a:pt x="68" y="47"/>
                  </a:cubicBezTo>
                  <a:lnTo>
                    <a:pt x="68" y="52"/>
                  </a:lnTo>
                  <a:close/>
                  <a:moveTo>
                    <a:pt x="55" y="8"/>
                  </a:moveTo>
                  <a:cubicBezTo>
                    <a:pt x="52" y="8"/>
                    <a:pt x="50" y="10"/>
                    <a:pt x="50" y="13"/>
                  </a:cubicBezTo>
                  <a:cubicBezTo>
                    <a:pt x="50" y="15"/>
                    <a:pt x="52" y="17"/>
                    <a:pt x="55" y="17"/>
                  </a:cubicBezTo>
                  <a:cubicBezTo>
                    <a:pt x="57" y="17"/>
                    <a:pt x="59" y="15"/>
                    <a:pt x="59" y="13"/>
                  </a:cubicBezTo>
                  <a:cubicBezTo>
                    <a:pt x="59" y="10"/>
                    <a:pt x="57" y="8"/>
                    <a:pt x="55" y="8"/>
                  </a:cubicBezTo>
                  <a:close/>
                  <a:moveTo>
                    <a:pt x="55" y="45"/>
                  </a:moveTo>
                  <a:cubicBezTo>
                    <a:pt x="52" y="45"/>
                    <a:pt x="50" y="47"/>
                    <a:pt x="50" y="49"/>
                  </a:cubicBezTo>
                  <a:cubicBezTo>
                    <a:pt x="50" y="52"/>
                    <a:pt x="52" y="54"/>
                    <a:pt x="55" y="54"/>
                  </a:cubicBezTo>
                  <a:cubicBezTo>
                    <a:pt x="57" y="54"/>
                    <a:pt x="59" y="52"/>
                    <a:pt x="59" y="49"/>
                  </a:cubicBezTo>
                  <a:cubicBezTo>
                    <a:pt x="59" y="47"/>
                    <a:pt x="57" y="45"/>
                    <a:pt x="55" y="45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sz="135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" name="任意多边形: 形状 10"/>
            <p:cNvSpPr/>
            <p:nvPr/>
          </p:nvSpPr>
          <p:spPr>
            <a:xfrm>
              <a:off x="3946468" y="2487291"/>
              <a:ext cx="427532" cy="532544"/>
            </a:xfrm>
            <a:custGeom>
              <a:avLst/>
              <a:gdLst>
                <a:gd name="connsiteX0" fmla="*/ 79065 w 271462"/>
                <a:gd name="connsiteY0" fmla="*/ 301625 h 338138"/>
                <a:gd name="connsiteX1" fmla="*/ 69850 w 271462"/>
                <a:gd name="connsiteY1" fmla="*/ 312632 h 338138"/>
                <a:gd name="connsiteX2" fmla="*/ 79065 w 271462"/>
                <a:gd name="connsiteY2" fmla="*/ 322263 h 338138"/>
                <a:gd name="connsiteX3" fmla="*/ 114610 w 271462"/>
                <a:gd name="connsiteY3" fmla="*/ 322263 h 338138"/>
                <a:gd name="connsiteX4" fmla="*/ 123825 w 271462"/>
                <a:gd name="connsiteY4" fmla="*/ 312632 h 338138"/>
                <a:gd name="connsiteX5" fmla="*/ 114610 w 271462"/>
                <a:gd name="connsiteY5" fmla="*/ 301625 h 338138"/>
                <a:gd name="connsiteX6" fmla="*/ 79065 w 271462"/>
                <a:gd name="connsiteY6" fmla="*/ 301625 h 338138"/>
                <a:gd name="connsiteX7" fmla="*/ 166687 w 271462"/>
                <a:gd name="connsiteY7" fmla="*/ 152400 h 338138"/>
                <a:gd name="connsiteX8" fmla="*/ 166687 w 271462"/>
                <a:gd name="connsiteY8" fmla="*/ 166688 h 338138"/>
                <a:gd name="connsiteX9" fmla="*/ 171450 w 271462"/>
                <a:gd name="connsiteY9" fmla="*/ 166688 h 338138"/>
                <a:gd name="connsiteX10" fmla="*/ 171450 w 271462"/>
                <a:gd name="connsiteY10" fmla="*/ 193676 h 338138"/>
                <a:gd name="connsiteX11" fmla="*/ 166687 w 271462"/>
                <a:gd name="connsiteY11" fmla="*/ 193676 h 338138"/>
                <a:gd name="connsiteX12" fmla="*/ 166687 w 271462"/>
                <a:gd name="connsiteY12" fmla="*/ 207963 h 338138"/>
                <a:gd name="connsiteX13" fmla="*/ 193675 w 271462"/>
                <a:gd name="connsiteY13" fmla="*/ 207963 h 338138"/>
                <a:gd name="connsiteX14" fmla="*/ 193675 w 271462"/>
                <a:gd name="connsiteY14" fmla="*/ 193676 h 338138"/>
                <a:gd name="connsiteX15" fmla="*/ 190500 w 271462"/>
                <a:gd name="connsiteY15" fmla="*/ 193676 h 338138"/>
                <a:gd name="connsiteX16" fmla="*/ 190500 w 271462"/>
                <a:gd name="connsiteY16" fmla="*/ 152400 h 338138"/>
                <a:gd name="connsiteX17" fmla="*/ 179388 w 271462"/>
                <a:gd name="connsiteY17" fmla="*/ 125413 h 338138"/>
                <a:gd name="connsiteX18" fmla="*/ 168275 w 271462"/>
                <a:gd name="connsiteY18" fmla="*/ 135732 h 338138"/>
                <a:gd name="connsiteX19" fmla="*/ 179388 w 271462"/>
                <a:gd name="connsiteY19" fmla="*/ 146051 h 338138"/>
                <a:gd name="connsiteX20" fmla="*/ 190501 w 271462"/>
                <a:gd name="connsiteY20" fmla="*/ 135732 h 338138"/>
                <a:gd name="connsiteX21" fmla="*/ 179388 w 271462"/>
                <a:gd name="connsiteY21" fmla="*/ 125413 h 338138"/>
                <a:gd name="connsiteX22" fmla="*/ 180975 w 271462"/>
                <a:gd name="connsiteY22" fmla="*/ 88900 h 338138"/>
                <a:gd name="connsiteX23" fmla="*/ 271462 w 271462"/>
                <a:gd name="connsiteY23" fmla="*/ 169069 h 338138"/>
                <a:gd name="connsiteX24" fmla="*/ 180975 w 271462"/>
                <a:gd name="connsiteY24" fmla="*/ 249238 h 338138"/>
                <a:gd name="connsiteX25" fmla="*/ 131141 w 271462"/>
                <a:gd name="connsiteY25" fmla="*/ 236096 h 338138"/>
                <a:gd name="connsiteX26" fmla="*/ 97044 w 271462"/>
                <a:gd name="connsiteY26" fmla="*/ 242667 h 338138"/>
                <a:gd name="connsiteX27" fmla="*/ 95732 w 271462"/>
                <a:gd name="connsiteY27" fmla="*/ 237410 h 338138"/>
                <a:gd name="connsiteX28" fmla="*/ 110158 w 271462"/>
                <a:gd name="connsiteY28" fmla="*/ 219011 h 338138"/>
                <a:gd name="connsiteX29" fmla="*/ 90487 w 271462"/>
                <a:gd name="connsiteY29" fmla="*/ 169069 h 338138"/>
                <a:gd name="connsiteX30" fmla="*/ 180975 w 271462"/>
                <a:gd name="connsiteY30" fmla="*/ 88900 h 338138"/>
                <a:gd name="connsiteX31" fmla="*/ 37042 w 271462"/>
                <a:gd name="connsiteY31" fmla="*/ 0 h 338138"/>
                <a:gd name="connsiteX32" fmla="*/ 162719 w 271462"/>
                <a:gd name="connsiteY32" fmla="*/ 0 h 338138"/>
                <a:gd name="connsiteX33" fmla="*/ 198438 w 271462"/>
                <a:gd name="connsiteY33" fmla="*/ 38304 h 338138"/>
                <a:gd name="connsiteX34" fmla="*/ 198438 w 271462"/>
                <a:gd name="connsiteY34" fmla="*/ 67363 h 338138"/>
                <a:gd name="connsiteX35" fmla="*/ 181240 w 271462"/>
                <a:gd name="connsiteY35" fmla="*/ 66042 h 338138"/>
                <a:gd name="connsiteX36" fmla="*/ 165365 w 271462"/>
                <a:gd name="connsiteY36" fmla="*/ 67363 h 338138"/>
                <a:gd name="connsiteX37" fmla="*/ 165365 w 271462"/>
                <a:gd name="connsiteY37" fmla="*/ 51513 h 338138"/>
                <a:gd name="connsiteX38" fmla="*/ 34396 w 271462"/>
                <a:gd name="connsiteY38" fmla="*/ 51513 h 338138"/>
                <a:gd name="connsiteX39" fmla="*/ 33073 w 271462"/>
                <a:gd name="connsiteY39" fmla="*/ 51513 h 338138"/>
                <a:gd name="connsiteX40" fmla="*/ 33073 w 271462"/>
                <a:gd name="connsiteY40" fmla="*/ 286625 h 338138"/>
                <a:gd name="connsiteX41" fmla="*/ 34396 w 271462"/>
                <a:gd name="connsiteY41" fmla="*/ 286625 h 338138"/>
                <a:gd name="connsiteX42" fmla="*/ 165365 w 271462"/>
                <a:gd name="connsiteY42" fmla="*/ 286625 h 338138"/>
                <a:gd name="connsiteX43" fmla="*/ 165365 w 271462"/>
                <a:gd name="connsiteY43" fmla="*/ 270775 h 338138"/>
                <a:gd name="connsiteX44" fmla="*/ 181240 w 271462"/>
                <a:gd name="connsiteY44" fmla="*/ 272096 h 338138"/>
                <a:gd name="connsiteX45" fmla="*/ 198438 w 271462"/>
                <a:gd name="connsiteY45" fmla="*/ 270775 h 338138"/>
                <a:gd name="connsiteX46" fmla="*/ 198438 w 271462"/>
                <a:gd name="connsiteY46" fmla="*/ 299834 h 338138"/>
                <a:gd name="connsiteX47" fmla="*/ 162719 w 271462"/>
                <a:gd name="connsiteY47" fmla="*/ 338138 h 338138"/>
                <a:gd name="connsiteX48" fmla="*/ 37042 w 271462"/>
                <a:gd name="connsiteY48" fmla="*/ 338138 h 338138"/>
                <a:gd name="connsiteX49" fmla="*/ 0 w 271462"/>
                <a:gd name="connsiteY49" fmla="*/ 299834 h 338138"/>
                <a:gd name="connsiteX50" fmla="*/ 0 w 271462"/>
                <a:gd name="connsiteY50" fmla="*/ 38304 h 338138"/>
                <a:gd name="connsiteX51" fmla="*/ 37042 w 271462"/>
                <a:gd name="connsiteY51" fmla="*/ 0 h 338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271462" h="338138">
                  <a:moveTo>
                    <a:pt x="79065" y="301625"/>
                  </a:moveTo>
                  <a:cubicBezTo>
                    <a:pt x="73799" y="301625"/>
                    <a:pt x="69850" y="305753"/>
                    <a:pt x="69850" y="312632"/>
                  </a:cubicBezTo>
                  <a:cubicBezTo>
                    <a:pt x="69850" y="318136"/>
                    <a:pt x="73799" y="322263"/>
                    <a:pt x="79065" y="322263"/>
                  </a:cubicBezTo>
                  <a:cubicBezTo>
                    <a:pt x="79065" y="322263"/>
                    <a:pt x="79065" y="322263"/>
                    <a:pt x="114610" y="322263"/>
                  </a:cubicBezTo>
                  <a:cubicBezTo>
                    <a:pt x="119875" y="322263"/>
                    <a:pt x="123825" y="318136"/>
                    <a:pt x="123825" y="312632"/>
                  </a:cubicBezTo>
                  <a:cubicBezTo>
                    <a:pt x="123825" y="305753"/>
                    <a:pt x="119875" y="301625"/>
                    <a:pt x="114610" y="301625"/>
                  </a:cubicBezTo>
                  <a:cubicBezTo>
                    <a:pt x="114610" y="301625"/>
                    <a:pt x="114610" y="301625"/>
                    <a:pt x="79065" y="301625"/>
                  </a:cubicBezTo>
                  <a:close/>
                  <a:moveTo>
                    <a:pt x="166687" y="152400"/>
                  </a:moveTo>
                  <a:lnTo>
                    <a:pt x="166687" y="166688"/>
                  </a:lnTo>
                  <a:lnTo>
                    <a:pt x="171450" y="166688"/>
                  </a:lnTo>
                  <a:lnTo>
                    <a:pt x="171450" y="193676"/>
                  </a:lnTo>
                  <a:lnTo>
                    <a:pt x="166687" y="193676"/>
                  </a:lnTo>
                  <a:lnTo>
                    <a:pt x="166687" y="207963"/>
                  </a:lnTo>
                  <a:lnTo>
                    <a:pt x="193675" y="207963"/>
                  </a:lnTo>
                  <a:lnTo>
                    <a:pt x="193675" y="193676"/>
                  </a:lnTo>
                  <a:lnTo>
                    <a:pt x="190500" y="193676"/>
                  </a:lnTo>
                  <a:lnTo>
                    <a:pt x="190500" y="152400"/>
                  </a:lnTo>
                  <a:close/>
                  <a:moveTo>
                    <a:pt x="179388" y="125413"/>
                  </a:moveTo>
                  <a:cubicBezTo>
                    <a:pt x="173250" y="125413"/>
                    <a:pt x="168275" y="130033"/>
                    <a:pt x="168275" y="135732"/>
                  </a:cubicBezTo>
                  <a:cubicBezTo>
                    <a:pt x="168275" y="141431"/>
                    <a:pt x="173250" y="146051"/>
                    <a:pt x="179388" y="146051"/>
                  </a:cubicBezTo>
                  <a:cubicBezTo>
                    <a:pt x="185526" y="146051"/>
                    <a:pt x="190501" y="141431"/>
                    <a:pt x="190501" y="135732"/>
                  </a:cubicBezTo>
                  <a:cubicBezTo>
                    <a:pt x="190501" y="130033"/>
                    <a:pt x="185526" y="125413"/>
                    <a:pt x="179388" y="125413"/>
                  </a:cubicBezTo>
                  <a:close/>
                  <a:moveTo>
                    <a:pt x="180975" y="88900"/>
                  </a:moveTo>
                  <a:cubicBezTo>
                    <a:pt x="230808" y="88900"/>
                    <a:pt x="271462" y="124384"/>
                    <a:pt x="271462" y="169069"/>
                  </a:cubicBezTo>
                  <a:cubicBezTo>
                    <a:pt x="271462" y="212439"/>
                    <a:pt x="230808" y="249238"/>
                    <a:pt x="180975" y="249238"/>
                  </a:cubicBezTo>
                  <a:cubicBezTo>
                    <a:pt x="162614" y="249238"/>
                    <a:pt x="145566" y="243981"/>
                    <a:pt x="131141" y="236096"/>
                  </a:cubicBezTo>
                  <a:cubicBezTo>
                    <a:pt x="119338" y="243981"/>
                    <a:pt x="104912" y="242667"/>
                    <a:pt x="97044" y="242667"/>
                  </a:cubicBezTo>
                  <a:cubicBezTo>
                    <a:pt x="94421" y="241353"/>
                    <a:pt x="94421" y="238724"/>
                    <a:pt x="95732" y="237410"/>
                  </a:cubicBezTo>
                  <a:cubicBezTo>
                    <a:pt x="103601" y="232153"/>
                    <a:pt x="107535" y="225582"/>
                    <a:pt x="110158" y="219011"/>
                  </a:cubicBezTo>
                  <a:cubicBezTo>
                    <a:pt x="97044" y="205868"/>
                    <a:pt x="90487" y="187469"/>
                    <a:pt x="90487" y="169069"/>
                  </a:cubicBezTo>
                  <a:cubicBezTo>
                    <a:pt x="90487" y="124384"/>
                    <a:pt x="131141" y="88900"/>
                    <a:pt x="180975" y="88900"/>
                  </a:cubicBezTo>
                  <a:close/>
                  <a:moveTo>
                    <a:pt x="37042" y="0"/>
                  </a:moveTo>
                  <a:cubicBezTo>
                    <a:pt x="37042" y="0"/>
                    <a:pt x="37042" y="0"/>
                    <a:pt x="162719" y="0"/>
                  </a:cubicBezTo>
                  <a:cubicBezTo>
                    <a:pt x="182563" y="0"/>
                    <a:pt x="198438" y="17171"/>
                    <a:pt x="198438" y="38304"/>
                  </a:cubicBezTo>
                  <a:cubicBezTo>
                    <a:pt x="198438" y="38304"/>
                    <a:pt x="198438" y="38304"/>
                    <a:pt x="198438" y="67363"/>
                  </a:cubicBezTo>
                  <a:cubicBezTo>
                    <a:pt x="193147" y="67363"/>
                    <a:pt x="186532" y="66042"/>
                    <a:pt x="181240" y="66042"/>
                  </a:cubicBezTo>
                  <a:cubicBezTo>
                    <a:pt x="175949" y="66042"/>
                    <a:pt x="170657" y="67363"/>
                    <a:pt x="165365" y="67363"/>
                  </a:cubicBezTo>
                  <a:cubicBezTo>
                    <a:pt x="165365" y="67363"/>
                    <a:pt x="165365" y="67363"/>
                    <a:pt x="165365" y="51513"/>
                  </a:cubicBezTo>
                  <a:cubicBezTo>
                    <a:pt x="165365" y="51513"/>
                    <a:pt x="165365" y="51513"/>
                    <a:pt x="34396" y="51513"/>
                  </a:cubicBezTo>
                  <a:cubicBezTo>
                    <a:pt x="34396" y="51513"/>
                    <a:pt x="33073" y="51513"/>
                    <a:pt x="33073" y="51513"/>
                  </a:cubicBezTo>
                  <a:cubicBezTo>
                    <a:pt x="33073" y="51513"/>
                    <a:pt x="33073" y="51513"/>
                    <a:pt x="33073" y="286625"/>
                  </a:cubicBezTo>
                  <a:cubicBezTo>
                    <a:pt x="33073" y="286625"/>
                    <a:pt x="34396" y="286625"/>
                    <a:pt x="34396" y="286625"/>
                  </a:cubicBezTo>
                  <a:cubicBezTo>
                    <a:pt x="34396" y="286625"/>
                    <a:pt x="34396" y="286625"/>
                    <a:pt x="165365" y="286625"/>
                  </a:cubicBezTo>
                  <a:cubicBezTo>
                    <a:pt x="165365" y="286625"/>
                    <a:pt x="165365" y="286625"/>
                    <a:pt x="165365" y="270775"/>
                  </a:cubicBezTo>
                  <a:cubicBezTo>
                    <a:pt x="170657" y="270775"/>
                    <a:pt x="175949" y="272096"/>
                    <a:pt x="181240" y="272096"/>
                  </a:cubicBezTo>
                  <a:cubicBezTo>
                    <a:pt x="186532" y="272096"/>
                    <a:pt x="193147" y="270775"/>
                    <a:pt x="198438" y="270775"/>
                  </a:cubicBezTo>
                  <a:cubicBezTo>
                    <a:pt x="198438" y="270775"/>
                    <a:pt x="198438" y="270775"/>
                    <a:pt x="198438" y="299834"/>
                  </a:cubicBezTo>
                  <a:cubicBezTo>
                    <a:pt x="198438" y="320967"/>
                    <a:pt x="182563" y="338138"/>
                    <a:pt x="162719" y="338138"/>
                  </a:cubicBezTo>
                  <a:cubicBezTo>
                    <a:pt x="162719" y="338138"/>
                    <a:pt x="162719" y="338138"/>
                    <a:pt x="37042" y="338138"/>
                  </a:cubicBezTo>
                  <a:cubicBezTo>
                    <a:pt x="17198" y="338138"/>
                    <a:pt x="0" y="320967"/>
                    <a:pt x="0" y="299834"/>
                  </a:cubicBezTo>
                  <a:cubicBezTo>
                    <a:pt x="0" y="299834"/>
                    <a:pt x="0" y="299834"/>
                    <a:pt x="0" y="38304"/>
                  </a:cubicBezTo>
                  <a:cubicBezTo>
                    <a:pt x="0" y="17171"/>
                    <a:pt x="17198" y="0"/>
                    <a:pt x="37042" y="0"/>
                  </a:cubicBezTo>
                  <a:close/>
                </a:path>
              </a:pathLst>
            </a:custGeom>
            <a:solidFill>
              <a:schemeClr val="accent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135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" name="任意多边形: 形状 11"/>
            <p:cNvSpPr/>
            <p:nvPr/>
          </p:nvSpPr>
          <p:spPr>
            <a:xfrm>
              <a:off x="7796518" y="2440273"/>
              <a:ext cx="427532" cy="532544"/>
            </a:xfrm>
            <a:custGeom>
              <a:avLst/>
              <a:gdLst>
                <a:gd name="connsiteX0" fmla="*/ 79065 w 271462"/>
                <a:gd name="connsiteY0" fmla="*/ 301625 h 338138"/>
                <a:gd name="connsiteX1" fmla="*/ 69850 w 271462"/>
                <a:gd name="connsiteY1" fmla="*/ 312632 h 338138"/>
                <a:gd name="connsiteX2" fmla="*/ 79065 w 271462"/>
                <a:gd name="connsiteY2" fmla="*/ 322263 h 338138"/>
                <a:gd name="connsiteX3" fmla="*/ 114610 w 271462"/>
                <a:gd name="connsiteY3" fmla="*/ 322263 h 338138"/>
                <a:gd name="connsiteX4" fmla="*/ 123825 w 271462"/>
                <a:gd name="connsiteY4" fmla="*/ 312632 h 338138"/>
                <a:gd name="connsiteX5" fmla="*/ 114610 w 271462"/>
                <a:gd name="connsiteY5" fmla="*/ 301625 h 338138"/>
                <a:gd name="connsiteX6" fmla="*/ 79065 w 271462"/>
                <a:gd name="connsiteY6" fmla="*/ 301625 h 338138"/>
                <a:gd name="connsiteX7" fmla="*/ 166687 w 271462"/>
                <a:gd name="connsiteY7" fmla="*/ 152400 h 338138"/>
                <a:gd name="connsiteX8" fmla="*/ 166687 w 271462"/>
                <a:gd name="connsiteY8" fmla="*/ 166688 h 338138"/>
                <a:gd name="connsiteX9" fmla="*/ 171450 w 271462"/>
                <a:gd name="connsiteY9" fmla="*/ 166688 h 338138"/>
                <a:gd name="connsiteX10" fmla="*/ 171450 w 271462"/>
                <a:gd name="connsiteY10" fmla="*/ 193676 h 338138"/>
                <a:gd name="connsiteX11" fmla="*/ 166687 w 271462"/>
                <a:gd name="connsiteY11" fmla="*/ 193676 h 338138"/>
                <a:gd name="connsiteX12" fmla="*/ 166687 w 271462"/>
                <a:gd name="connsiteY12" fmla="*/ 207963 h 338138"/>
                <a:gd name="connsiteX13" fmla="*/ 193675 w 271462"/>
                <a:gd name="connsiteY13" fmla="*/ 207963 h 338138"/>
                <a:gd name="connsiteX14" fmla="*/ 193675 w 271462"/>
                <a:gd name="connsiteY14" fmla="*/ 193676 h 338138"/>
                <a:gd name="connsiteX15" fmla="*/ 190500 w 271462"/>
                <a:gd name="connsiteY15" fmla="*/ 193676 h 338138"/>
                <a:gd name="connsiteX16" fmla="*/ 190500 w 271462"/>
                <a:gd name="connsiteY16" fmla="*/ 152400 h 338138"/>
                <a:gd name="connsiteX17" fmla="*/ 179388 w 271462"/>
                <a:gd name="connsiteY17" fmla="*/ 125413 h 338138"/>
                <a:gd name="connsiteX18" fmla="*/ 168275 w 271462"/>
                <a:gd name="connsiteY18" fmla="*/ 135732 h 338138"/>
                <a:gd name="connsiteX19" fmla="*/ 179388 w 271462"/>
                <a:gd name="connsiteY19" fmla="*/ 146051 h 338138"/>
                <a:gd name="connsiteX20" fmla="*/ 190501 w 271462"/>
                <a:gd name="connsiteY20" fmla="*/ 135732 h 338138"/>
                <a:gd name="connsiteX21" fmla="*/ 179388 w 271462"/>
                <a:gd name="connsiteY21" fmla="*/ 125413 h 338138"/>
                <a:gd name="connsiteX22" fmla="*/ 180975 w 271462"/>
                <a:gd name="connsiteY22" fmla="*/ 88900 h 338138"/>
                <a:gd name="connsiteX23" fmla="*/ 271462 w 271462"/>
                <a:gd name="connsiteY23" fmla="*/ 169069 h 338138"/>
                <a:gd name="connsiteX24" fmla="*/ 180975 w 271462"/>
                <a:gd name="connsiteY24" fmla="*/ 249238 h 338138"/>
                <a:gd name="connsiteX25" fmla="*/ 131141 w 271462"/>
                <a:gd name="connsiteY25" fmla="*/ 236096 h 338138"/>
                <a:gd name="connsiteX26" fmla="*/ 97044 w 271462"/>
                <a:gd name="connsiteY26" fmla="*/ 242667 h 338138"/>
                <a:gd name="connsiteX27" fmla="*/ 95732 w 271462"/>
                <a:gd name="connsiteY27" fmla="*/ 237410 h 338138"/>
                <a:gd name="connsiteX28" fmla="*/ 110158 w 271462"/>
                <a:gd name="connsiteY28" fmla="*/ 219011 h 338138"/>
                <a:gd name="connsiteX29" fmla="*/ 90487 w 271462"/>
                <a:gd name="connsiteY29" fmla="*/ 169069 h 338138"/>
                <a:gd name="connsiteX30" fmla="*/ 180975 w 271462"/>
                <a:gd name="connsiteY30" fmla="*/ 88900 h 338138"/>
                <a:gd name="connsiteX31" fmla="*/ 37042 w 271462"/>
                <a:gd name="connsiteY31" fmla="*/ 0 h 338138"/>
                <a:gd name="connsiteX32" fmla="*/ 162719 w 271462"/>
                <a:gd name="connsiteY32" fmla="*/ 0 h 338138"/>
                <a:gd name="connsiteX33" fmla="*/ 198438 w 271462"/>
                <a:gd name="connsiteY33" fmla="*/ 38304 h 338138"/>
                <a:gd name="connsiteX34" fmla="*/ 198438 w 271462"/>
                <a:gd name="connsiteY34" fmla="*/ 67363 h 338138"/>
                <a:gd name="connsiteX35" fmla="*/ 181240 w 271462"/>
                <a:gd name="connsiteY35" fmla="*/ 66042 h 338138"/>
                <a:gd name="connsiteX36" fmla="*/ 165365 w 271462"/>
                <a:gd name="connsiteY36" fmla="*/ 67363 h 338138"/>
                <a:gd name="connsiteX37" fmla="*/ 165365 w 271462"/>
                <a:gd name="connsiteY37" fmla="*/ 51513 h 338138"/>
                <a:gd name="connsiteX38" fmla="*/ 34396 w 271462"/>
                <a:gd name="connsiteY38" fmla="*/ 51513 h 338138"/>
                <a:gd name="connsiteX39" fmla="*/ 33073 w 271462"/>
                <a:gd name="connsiteY39" fmla="*/ 51513 h 338138"/>
                <a:gd name="connsiteX40" fmla="*/ 33073 w 271462"/>
                <a:gd name="connsiteY40" fmla="*/ 286625 h 338138"/>
                <a:gd name="connsiteX41" fmla="*/ 34396 w 271462"/>
                <a:gd name="connsiteY41" fmla="*/ 286625 h 338138"/>
                <a:gd name="connsiteX42" fmla="*/ 165365 w 271462"/>
                <a:gd name="connsiteY42" fmla="*/ 286625 h 338138"/>
                <a:gd name="connsiteX43" fmla="*/ 165365 w 271462"/>
                <a:gd name="connsiteY43" fmla="*/ 270775 h 338138"/>
                <a:gd name="connsiteX44" fmla="*/ 181240 w 271462"/>
                <a:gd name="connsiteY44" fmla="*/ 272096 h 338138"/>
                <a:gd name="connsiteX45" fmla="*/ 198438 w 271462"/>
                <a:gd name="connsiteY45" fmla="*/ 270775 h 338138"/>
                <a:gd name="connsiteX46" fmla="*/ 198438 w 271462"/>
                <a:gd name="connsiteY46" fmla="*/ 299834 h 338138"/>
                <a:gd name="connsiteX47" fmla="*/ 162719 w 271462"/>
                <a:gd name="connsiteY47" fmla="*/ 338138 h 338138"/>
                <a:gd name="connsiteX48" fmla="*/ 37042 w 271462"/>
                <a:gd name="connsiteY48" fmla="*/ 338138 h 338138"/>
                <a:gd name="connsiteX49" fmla="*/ 0 w 271462"/>
                <a:gd name="connsiteY49" fmla="*/ 299834 h 338138"/>
                <a:gd name="connsiteX50" fmla="*/ 0 w 271462"/>
                <a:gd name="connsiteY50" fmla="*/ 38304 h 338138"/>
                <a:gd name="connsiteX51" fmla="*/ 37042 w 271462"/>
                <a:gd name="connsiteY51" fmla="*/ 0 h 338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271462" h="338138">
                  <a:moveTo>
                    <a:pt x="79065" y="301625"/>
                  </a:moveTo>
                  <a:cubicBezTo>
                    <a:pt x="73799" y="301625"/>
                    <a:pt x="69850" y="305753"/>
                    <a:pt x="69850" y="312632"/>
                  </a:cubicBezTo>
                  <a:cubicBezTo>
                    <a:pt x="69850" y="318136"/>
                    <a:pt x="73799" y="322263"/>
                    <a:pt x="79065" y="322263"/>
                  </a:cubicBezTo>
                  <a:cubicBezTo>
                    <a:pt x="79065" y="322263"/>
                    <a:pt x="79065" y="322263"/>
                    <a:pt x="114610" y="322263"/>
                  </a:cubicBezTo>
                  <a:cubicBezTo>
                    <a:pt x="119875" y="322263"/>
                    <a:pt x="123825" y="318136"/>
                    <a:pt x="123825" y="312632"/>
                  </a:cubicBezTo>
                  <a:cubicBezTo>
                    <a:pt x="123825" y="305753"/>
                    <a:pt x="119875" y="301625"/>
                    <a:pt x="114610" y="301625"/>
                  </a:cubicBezTo>
                  <a:cubicBezTo>
                    <a:pt x="114610" y="301625"/>
                    <a:pt x="114610" y="301625"/>
                    <a:pt x="79065" y="301625"/>
                  </a:cubicBezTo>
                  <a:close/>
                  <a:moveTo>
                    <a:pt x="166687" y="152400"/>
                  </a:moveTo>
                  <a:lnTo>
                    <a:pt x="166687" y="166688"/>
                  </a:lnTo>
                  <a:lnTo>
                    <a:pt x="171450" y="166688"/>
                  </a:lnTo>
                  <a:lnTo>
                    <a:pt x="171450" y="193676"/>
                  </a:lnTo>
                  <a:lnTo>
                    <a:pt x="166687" y="193676"/>
                  </a:lnTo>
                  <a:lnTo>
                    <a:pt x="166687" y="207963"/>
                  </a:lnTo>
                  <a:lnTo>
                    <a:pt x="193675" y="207963"/>
                  </a:lnTo>
                  <a:lnTo>
                    <a:pt x="193675" y="193676"/>
                  </a:lnTo>
                  <a:lnTo>
                    <a:pt x="190500" y="193676"/>
                  </a:lnTo>
                  <a:lnTo>
                    <a:pt x="190500" y="152400"/>
                  </a:lnTo>
                  <a:close/>
                  <a:moveTo>
                    <a:pt x="179388" y="125413"/>
                  </a:moveTo>
                  <a:cubicBezTo>
                    <a:pt x="173250" y="125413"/>
                    <a:pt x="168275" y="130033"/>
                    <a:pt x="168275" y="135732"/>
                  </a:cubicBezTo>
                  <a:cubicBezTo>
                    <a:pt x="168275" y="141431"/>
                    <a:pt x="173250" y="146051"/>
                    <a:pt x="179388" y="146051"/>
                  </a:cubicBezTo>
                  <a:cubicBezTo>
                    <a:pt x="185526" y="146051"/>
                    <a:pt x="190501" y="141431"/>
                    <a:pt x="190501" y="135732"/>
                  </a:cubicBezTo>
                  <a:cubicBezTo>
                    <a:pt x="190501" y="130033"/>
                    <a:pt x="185526" y="125413"/>
                    <a:pt x="179388" y="125413"/>
                  </a:cubicBezTo>
                  <a:close/>
                  <a:moveTo>
                    <a:pt x="180975" y="88900"/>
                  </a:moveTo>
                  <a:cubicBezTo>
                    <a:pt x="230808" y="88900"/>
                    <a:pt x="271462" y="124384"/>
                    <a:pt x="271462" y="169069"/>
                  </a:cubicBezTo>
                  <a:cubicBezTo>
                    <a:pt x="271462" y="212439"/>
                    <a:pt x="230808" y="249238"/>
                    <a:pt x="180975" y="249238"/>
                  </a:cubicBezTo>
                  <a:cubicBezTo>
                    <a:pt x="162614" y="249238"/>
                    <a:pt x="145566" y="243981"/>
                    <a:pt x="131141" y="236096"/>
                  </a:cubicBezTo>
                  <a:cubicBezTo>
                    <a:pt x="119338" y="243981"/>
                    <a:pt x="104912" y="242667"/>
                    <a:pt x="97044" y="242667"/>
                  </a:cubicBezTo>
                  <a:cubicBezTo>
                    <a:pt x="94421" y="241353"/>
                    <a:pt x="94421" y="238724"/>
                    <a:pt x="95732" y="237410"/>
                  </a:cubicBezTo>
                  <a:cubicBezTo>
                    <a:pt x="103601" y="232153"/>
                    <a:pt x="107535" y="225582"/>
                    <a:pt x="110158" y="219011"/>
                  </a:cubicBezTo>
                  <a:cubicBezTo>
                    <a:pt x="97044" y="205868"/>
                    <a:pt x="90487" y="187469"/>
                    <a:pt x="90487" y="169069"/>
                  </a:cubicBezTo>
                  <a:cubicBezTo>
                    <a:pt x="90487" y="124384"/>
                    <a:pt x="131141" y="88900"/>
                    <a:pt x="180975" y="88900"/>
                  </a:cubicBezTo>
                  <a:close/>
                  <a:moveTo>
                    <a:pt x="37042" y="0"/>
                  </a:moveTo>
                  <a:cubicBezTo>
                    <a:pt x="37042" y="0"/>
                    <a:pt x="37042" y="0"/>
                    <a:pt x="162719" y="0"/>
                  </a:cubicBezTo>
                  <a:cubicBezTo>
                    <a:pt x="182563" y="0"/>
                    <a:pt x="198438" y="17171"/>
                    <a:pt x="198438" y="38304"/>
                  </a:cubicBezTo>
                  <a:cubicBezTo>
                    <a:pt x="198438" y="38304"/>
                    <a:pt x="198438" y="38304"/>
                    <a:pt x="198438" y="67363"/>
                  </a:cubicBezTo>
                  <a:cubicBezTo>
                    <a:pt x="193147" y="67363"/>
                    <a:pt x="186532" y="66042"/>
                    <a:pt x="181240" y="66042"/>
                  </a:cubicBezTo>
                  <a:cubicBezTo>
                    <a:pt x="175949" y="66042"/>
                    <a:pt x="170657" y="67363"/>
                    <a:pt x="165365" y="67363"/>
                  </a:cubicBezTo>
                  <a:cubicBezTo>
                    <a:pt x="165365" y="67363"/>
                    <a:pt x="165365" y="67363"/>
                    <a:pt x="165365" y="51513"/>
                  </a:cubicBezTo>
                  <a:cubicBezTo>
                    <a:pt x="165365" y="51513"/>
                    <a:pt x="165365" y="51513"/>
                    <a:pt x="34396" y="51513"/>
                  </a:cubicBezTo>
                  <a:cubicBezTo>
                    <a:pt x="34396" y="51513"/>
                    <a:pt x="33073" y="51513"/>
                    <a:pt x="33073" y="51513"/>
                  </a:cubicBezTo>
                  <a:cubicBezTo>
                    <a:pt x="33073" y="51513"/>
                    <a:pt x="33073" y="51513"/>
                    <a:pt x="33073" y="286625"/>
                  </a:cubicBezTo>
                  <a:cubicBezTo>
                    <a:pt x="33073" y="286625"/>
                    <a:pt x="34396" y="286625"/>
                    <a:pt x="34396" y="286625"/>
                  </a:cubicBezTo>
                  <a:cubicBezTo>
                    <a:pt x="34396" y="286625"/>
                    <a:pt x="34396" y="286625"/>
                    <a:pt x="165365" y="286625"/>
                  </a:cubicBezTo>
                  <a:cubicBezTo>
                    <a:pt x="165365" y="286625"/>
                    <a:pt x="165365" y="286625"/>
                    <a:pt x="165365" y="270775"/>
                  </a:cubicBezTo>
                  <a:cubicBezTo>
                    <a:pt x="170657" y="270775"/>
                    <a:pt x="175949" y="272096"/>
                    <a:pt x="181240" y="272096"/>
                  </a:cubicBezTo>
                  <a:cubicBezTo>
                    <a:pt x="186532" y="272096"/>
                    <a:pt x="193147" y="270775"/>
                    <a:pt x="198438" y="270775"/>
                  </a:cubicBezTo>
                  <a:cubicBezTo>
                    <a:pt x="198438" y="270775"/>
                    <a:pt x="198438" y="270775"/>
                    <a:pt x="198438" y="299834"/>
                  </a:cubicBezTo>
                  <a:cubicBezTo>
                    <a:pt x="198438" y="320967"/>
                    <a:pt x="182563" y="338138"/>
                    <a:pt x="162719" y="338138"/>
                  </a:cubicBezTo>
                  <a:cubicBezTo>
                    <a:pt x="162719" y="338138"/>
                    <a:pt x="162719" y="338138"/>
                    <a:pt x="37042" y="338138"/>
                  </a:cubicBezTo>
                  <a:cubicBezTo>
                    <a:pt x="17198" y="338138"/>
                    <a:pt x="0" y="320967"/>
                    <a:pt x="0" y="299834"/>
                  </a:cubicBezTo>
                  <a:cubicBezTo>
                    <a:pt x="0" y="299834"/>
                    <a:pt x="0" y="299834"/>
                    <a:pt x="0" y="38304"/>
                  </a:cubicBezTo>
                  <a:cubicBezTo>
                    <a:pt x="0" y="17171"/>
                    <a:pt x="17198" y="0"/>
                    <a:pt x="37042" y="0"/>
                  </a:cubicBezTo>
                  <a:close/>
                </a:path>
              </a:pathLst>
            </a:custGeom>
            <a:solidFill>
              <a:schemeClr val="accent4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135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" name="任意多边形: 形状 12"/>
            <p:cNvSpPr/>
            <p:nvPr/>
          </p:nvSpPr>
          <p:spPr>
            <a:xfrm>
              <a:off x="3946466" y="4408397"/>
              <a:ext cx="427532" cy="532544"/>
            </a:xfrm>
            <a:custGeom>
              <a:avLst/>
              <a:gdLst>
                <a:gd name="connsiteX0" fmla="*/ 79065 w 271462"/>
                <a:gd name="connsiteY0" fmla="*/ 301625 h 338138"/>
                <a:gd name="connsiteX1" fmla="*/ 69850 w 271462"/>
                <a:gd name="connsiteY1" fmla="*/ 312632 h 338138"/>
                <a:gd name="connsiteX2" fmla="*/ 79065 w 271462"/>
                <a:gd name="connsiteY2" fmla="*/ 322263 h 338138"/>
                <a:gd name="connsiteX3" fmla="*/ 114610 w 271462"/>
                <a:gd name="connsiteY3" fmla="*/ 322263 h 338138"/>
                <a:gd name="connsiteX4" fmla="*/ 123825 w 271462"/>
                <a:gd name="connsiteY4" fmla="*/ 312632 h 338138"/>
                <a:gd name="connsiteX5" fmla="*/ 114610 w 271462"/>
                <a:gd name="connsiteY5" fmla="*/ 301625 h 338138"/>
                <a:gd name="connsiteX6" fmla="*/ 79065 w 271462"/>
                <a:gd name="connsiteY6" fmla="*/ 301625 h 338138"/>
                <a:gd name="connsiteX7" fmla="*/ 166687 w 271462"/>
                <a:gd name="connsiteY7" fmla="*/ 152400 h 338138"/>
                <a:gd name="connsiteX8" fmla="*/ 166687 w 271462"/>
                <a:gd name="connsiteY8" fmla="*/ 166688 h 338138"/>
                <a:gd name="connsiteX9" fmla="*/ 171450 w 271462"/>
                <a:gd name="connsiteY9" fmla="*/ 166688 h 338138"/>
                <a:gd name="connsiteX10" fmla="*/ 171450 w 271462"/>
                <a:gd name="connsiteY10" fmla="*/ 193676 h 338138"/>
                <a:gd name="connsiteX11" fmla="*/ 166687 w 271462"/>
                <a:gd name="connsiteY11" fmla="*/ 193676 h 338138"/>
                <a:gd name="connsiteX12" fmla="*/ 166687 w 271462"/>
                <a:gd name="connsiteY12" fmla="*/ 207963 h 338138"/>
                <a:gd name="connsiteX13" fmla="*/ 193675 w 271462"/>
                <a:gd name="connsiteY13" fmla="*/ 207963 h 338138"/>
                <a:gd name="connsiteX14" fmla="*/ 193675 w 271462"/>
                <a:gd name="connsiteY14" fmla="*/ 193676 h 338138"/>
                <a:gd name="connsiteX15" fmla="*/ 190500 w 271462"/>
                <a:gd name="connsiteY15" fmla="*/ 193676 h 338138"/>
                <a:gd name="connsiteX16" fmla="*/ 190500 w 271462"/>
                <a:gd name="connsiteY16" fmla="*/ 152400 h 338138"/>
                <a:gd name="connsiteX17" fmla="*/ 179388 w 271462"/>
                <a:gd name="connsiteY17" fmla="*/ 125413 h 338138"/>
                <a:gd name="connsiteX18" fmla="*/ 168275 w 271462"/>
                <a:gd name="connsiteY18" fmla="*/ 135732 h 338138"/>
                <a:gd name="connsiteX19" fmla="*/ 179388 w 271462"/>
                <a:gd name="connsiteY19" fmla="*/ 146051 h 338138"/>
                <a:gd name="connsiteX20" fmla="*/ 190501 w 271462"/>
                <a:gd name="connsiteY20" fmla="*/ 135732 h 338138"/>
                <a:gd name="connsiteX21" fmla="*/ 179388 w 271462"/>
                <a:gd name="connsiteY21" fmla="*/ 125413 h 338138"/>
                <a:gd name="connsiteX22" fmla="*/ 180975 w 271462"/>
                <a:gd name="connsiteY22" fmla="*/ 88900 h 338138"/>
                <a:gd name="connsiteX23" fmla="*/ 271462 w 271462"/>
                <a:gd name="connsiteY23" fmla="*/ 169069 h 338138"/>
                <a:gd name="connsiteX24" fmla="*/ 180975 w 271462"/>
                <a:gd name="connsiteY24" fmla="*/ 249238 h 338138"/>
                <a:gd name="connsiteX25" fmla="*/ 131141 w 271462"/>
                <a:gd name="connsiteY25" fmla="*/ 236096 h 338138"/>
                <a:gd name="connsiteX26" fmla="*/ 97044 w 271462"/>
                <a:gd name="connsiteY26" fmla="*/ 242667 h 338138"/>
                <a:gd name="connsiteX27" fmla="*/ 95732 w 271462"/>
                <a:gd name="connsiteY27" fmla="*/ 237410 h 338138"/>
                <a:gd name="connsiteX28" fmla="*/ 110158 w 271462"/>
                <a:gd name="connsiteY28" fmla="*/ 219011 h 338138"/>
                <a:gd name="connsiteX29" fmla="*/ 90487 w 271462"/>
                <a:gd name="connsiteY29" fmla="*/ 169069 h 338138"/>
                <a:gd name="connsiteX30" fmla="*/ 180975 w 271462"/>
                <a:gd name="connsiteY30" fmla="*/ 88900 h 338138"/>
                <a:gd name="connsiteX31" fmla="*/ 37042 w 271462"/>
                <a:gd name="connsiteY31" fmla="*/ 0 h 338138"/>
                <a:gd name="connsiteX32" fmla="*/ 162719 w 271462"/>
                <a:gd name="connsiteY32" fmla="*/ 0 h 338138"/>
                <a:gd name="connsiteX33" fmla="*/ 198438 w 271462"/>
                <a:gd name="connsiteY33" fmla="*/ 38304 h 338138"/>
                <a:gd name="connsiteX34" fmla="*/ 198438 w 271462"/>
                <a:gd name="connsiteY34" fmla="*/ 67363 h 338138"/>
                <a:gd name="connsiteX35" fmla="*/ 181240 w 271462"/>
                <a:gd name="connsiteY35" fmla="*/ 66042 h 338138"/>
                <a:gd name="connsiteX36" fmla="*/ 165365 w 271462"/>
                <a:gd name="connsiteY36" fmla="*/ 67363 h 338138"/>
                <a:gd name="connsiteX37" fmla="*/ 165365 w 271462"/>
                <a:gd name="connsiteY37" fmla="*/ 51513 h 338138"/>
                <a:gd name="connsiteX38" fmla="*/ 34396 w 271462"/>
                <a:gd name="connsiteY38" fmla="*/ 51513 h 338138"/>
                <a:gd name="connsiteX39" fmla="*/ 33073 w 271462"/>
                <a:gd name="connsiteY39" fmla="*/ 51513 h 338138"/>
                <a:gd name="connsiteX40" fmla="*/ 33073 w 271462"/>
                <a:gd name="connsiteY40" fmla="*/ 286625 h 338138"/>
                <a:gd name="connsiteX41" fmla="*/ 34396 w 271462"/>
                <a:gd name="connsiteY41" fmla="*/ 286625 h 338138"/>
                <a:gd name="connsiteX42" fmla="*/ 165365 w 271462"/>
                <a:gd name="connsiteY42" fmla="*/ 286625 h 338138"/>
                <a:gd name="connsiteX43" fmla="*/ 165365 w 271462"/>
                <a:gd name="connsiteY43" fmla="*/ 270775 h 338138"/>
                <a:gd name="connsiteX44" fmla="*/ 181240 w 271462"/>
                <a:gd name="connsiteY44" fmla="*/ 272096 h 338138"/>
                <a:gd name="connsiteX45" fmla="*/ 198438 w 271462"/>
                <a:gd name="connsiteY45" fmla="*/ 270775 h 338138"/>
                <a:gd name="connsiteX46" fmla="*/ 198438 w 271462"/>
                <a:gd name="connsiteY46" fmla="*/ 299834 h 338138"/>
                <a:gd name="connsiteX47" fmla="*/ 162719 w 271462"/>
                <a:gd name="connsiteY47" fmla="*/ 338138 h 338138"/>
                <a:gd name="connsiteX48" fmla="*/ 37042 w 271462"/>
                <a:gd name="connsiteY48" fmla="*/ 338138 h 338138"/>
                <a:gd name="connsiteX49" fmla="*/ 0 w 271462"/>
                <a:gd name="connsiteY49" fmla="*/ 299834 h 338138"/>
                <a:gd name="connsiteX50" fmla="*/ 0 w 271462"/>
                <a:gd name="connsiteY50" fmla="*/ 38304 h 338138"/>
                <a:gd name="connsiteX51" fmla="*/ 37042 w 271462"/>
                <a:gd name="connsiteY51" fmla="*/ 0 h 338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271462" h="338138">
                  <a:moveTo>
                    <a:pt x="79065" y="301625"/>
                  </a:moveTo>
                  <a:cubicBezTo>
                    <a:pt x="73799" y="301625"/>
                    <a:pt x="69850" y="305753"/>
                    <a:pt x="69850" y="312632"/>
                  </a:cubicBezTo>
                  <a:cubicBezTo>
                    <a:pt x="69850" y="318136"/>
                    <a:pt x="73799" y="322263"/>
                    <a:pt x="79065" y="322263"/>
                  </a:cubicBezTo>
                  <a:cubicBezTo>
                    <a:pt x="79065" y="322263"/>
                    <a:pt x="79065" y="322263"/>
                    <a:pt x="114610" y="322263"/>
                  </a:cubicBezTo>
                  <a:cubicBezTo>
                    <a:pt x="119875" y="322263"/>
                    <a:pt x="123825" y="318136"/>
                    <a:pt x="123825" y="312632"/>
                  </a:cubicBezTo>
                  <a:cubicBezTo>
                    <a:pt x="123825" y="305753"/>
                    <a:pt x="119875" y="301625"/>
                    <a:pt x="114610" y="301625"/>
                  </a:cubicBezTo>
                  <a:cubicBezTo>
                    <a:pt x="114610" y="301625"/>
                    <a:pt x="114610" y="301625"/>
                    <a:pt x="79065" y="301625"/>
                  </a:cubicBezTo>
                  <a:close/>
                  <a:moveTo>
                    <a:pt x="166687" y="152400"/>
                  </a:moveTo>
                  <a:lnTo>
                    <a:pt x="166687" y="166688"/>
                  </a:lnTo>
                  <a:lnTo>
                    <a:pt x="171450" y="166688"/>
                  </a:lnTo>
                  <a:lnTo>
                    <a:pt x="171450" y="193676"/>
                  </a:lnTo>
                  <a:lnTo>
                    <a:pt x="166687" y="193676"/>
                  </a:lnTo>
                  <a:lnTo>
                    <a:pt x="166687" y="207963"/>
                  </a:lnTo>
                  <a:lnTo>
                    <a:pt x="193675" y="207963"/>
                  </a:lnTo>
                  <a:lnTo>
                    <a:pt x="193675" y="193676"/>
                  </a:lnTo>
                  <a:lnTo>
                    <a:pt x="190500" y="193676"/>
                  </a:lnTo>
                  <a:lnTo>
                    <a:pt x="190500" y="152400"/>
                  </a:lnTo>
                  <a:close/>
                  <a:moveTo>
                    <a:pt x="179388" y="125413"/>
                  </a:moveTo>
                  <a:cubicBezTo>
                    <a:pt x="173250" y="125413"/>
                    <a:pt x="168275" y="130033"/>
                    <a:pt x="168275" y="135732"/>
                  </a:cubicBezTo>
                  <a:cubicBezTo>
                    <a:pt x="168275" y="141431"/>
                    <a:pt x="173250" y="146051"/>
                    <a:pt x="179388" y="146051"/>
                  </a:cubicBezTo>
                  <a:cubicBezTo>
                    <a:pt x="185526" y="146051"/>
                    <a:pt x="190501" y="141431"/>
                    <a:pt x="190501" y="135732"/>
                  </a:cubicBezTo>
                  <a:cubicBezTo>
                    <a:pt x="190501" y="130033"/>
                    <a:pt x="185526" y="125413"/>
                    <a:pt x="179388" y="125413"/>
                  </a:cubicBezTo>
                  <a:close/>
                  <a:moveTo>
                    <a:pt x="180975" y="88900"/>
                  </a:moveTo>
                  <a:cubicBezTo>
                    <a:pt x="230808" y="88900"/>
                    <a:pt x="271462" y="124384"/>
                    <a:pt x="271462" y="169069"/>
                  </a:cubicBezTo>
                  <a:cubicBezTo>
                    <a:pt x="271462" y="212439"/>
                    <a:pt x="230808" y="249238"/>
                    <a:pt x="180975" y="249238"/>
                  </a:cubicBezTo>
                  <a:cubicBezTo>
                    <a:pt x="162614" y="249238"/>
                    <a:pt x="145566" y="243981"/>
                    <a:pt x="131141" y="236096"/>
                  </a:cubicBezTo>
                  <a:cubicBezTo>
                    <a:pt x="119338" y="243981"/>
                    <a:pt x="104912" y="242667"/>
                    <a:pt x="97044" y="242667"/>
                  </a:cubicBezTo>
                  <a:cubicBezTo>
                    <a:pt x="94421" y="241353"/>
                    <a:pt x="94421" y="238724"/>
                    <a:pt x="95732" y="237410"/>
                  </a:cubicBezTo>
                  <a:cubicBezTo>
                    <a:pt x="103601" y="232153"/>
                    <a:pt x="107535" y="225582"/>
                    <a:pt x="110158" y="219011"/>
                  </a:cubicBezTo>
                  <a:cubicBezTo>
                    <a:pt x="97044" y="205868"/>
                    <a:pt x="90487" y="187469"/>
                    <a:pt x="90487" y="169069"/>
                  </a:cubicBezTo>
                  <a:cubicBezTo>
                    <a:pt x="90487" y="124384"/>
                    <a:pt x="131141" y="88900"/>
                    <a:pt x="180975" y="88900"/>
                  </a:cubicBezTo>
                  <a:close/>
                  <a:moveTo>
                    <a:pt x="37042" y="0"/>
                  </a:moveTo>
                  <a:cubicBezTo>
                    <a:pt x="37042" y="0"/>
                    <a:pt x="37042" y="0"/>
                    <a:pt x="162719" y="0"/>
                  </a:cubicBezTo>
                  <a:cubicBezTo>
                    <a:pt x="182563" y="0"/>
                    <a:pt x="198438" y="17171"/>
                    <a:pt x="198438" y="38304"/>
                  </a:cubicBezTo>
                  <a:cubicBezTo>
                    <a:pt x="198438" y="38304"/>
                    <a:pt x="198438" y="38304"/>
                    <a:pt x="198438" y="67363"/>
                  </a:cubicBezTo>
                  <a:cubicBezTo>
                    <a:pt x="193147" y="67363"/>
                    <a:pt x="186532" y="66042"/>
                    <a:pt x="181240" y="66042"/>
                  </a:cubicBezTo>
                  <a:cubicBezTo>
                    <a:pt x="175949" y="66042"/>
                    <a:pt x="170657" y="67363"/>
                    <a:pt x="165365" y="67363"/>
                  </a:cubicBezTo>
                  <a:cubicBezTo>
                    <a:pt x="165365" y="67363"/>
                    <a:pt x="165365" y="67363"/>
                    <a:pt x="165365" y="51513"/>
                  </a:cubicBezTo>
                  <a:cubicBezTo>
                    <a:pt x="165365" y="51513"/>
                    <a:pt x="165365" y="51513"/>
                    <a:pt x="34396" y="51513"/>
                  </a:cubicBezTo>
                  <a:cubicBezTo>
                    <a:pt x="34396" y="51513"/>
                    <a:pt x="33073" y="51513"/>
                    <a:pt x="33073" y="51513"/>
                  </a:cubicBezTo>
                  <a:cubicBezTo>
                    <a:pt x="33073" y="51513"/>
                    <a:pt x="33073" y="51513"/>
                    <a:pt x="33073" y="286625"/>
                  </a:cubicBezTo>
                  <a:cubicBezTo>
                    <a:pt x="33073" y="286625"/>
                    <a:pt x="34396" y="286625"/>
                    <a:pt x="34396" y="286625"/>
                  </a:cubicBezTo>
                  <a:cubicBezTo>
                    <a:pt x="34396" y="286625"/>
                    <a:pt x="34396" y="286625"/>
                    <a:pt x="165365" y="286625"/>
                  </a:cubicBezTo>
                  <a:cubicBezTo>
                    <a:pt x="165365" y="286625"/>
                    <a:pt x="165365" y="286625"/>
                    <a:pt x="165365" y="270775"/>
                  </a:cubicBezTo>
                  <a:cubicBezTo>
                    <a:pt x="170657" y="270775"/>
                    <a:pt x="175949" y="272096"/>
                    <a:pt x="181240" y="272096"/>
                  </a:cubicBezTo>
                  <a:cubicBezTo>
                    <a:pt x="186532" y="272096"/>
                    <a:pt x="193147" y="270775"/>
                    <a:pt x="198438" y="270775"/>
                  </a:cubicBezTo>
                  <a:cubicBezTo>
                    <a:pt x="198438" y="270775"/>
                    <a:pt x="198438" y="270775"/>
                    <a:pt x="198438" y="299834"/>
                  </a:cubicBezTo>
                  <a:cubicBezTo>
                    <a:pt x="198438" y="320967"/>
                    <a:pt x="182563" y="338138"/>
                    <a:pt x="162719" y="338138"/>
                  </a:cubicBezTo>
                  <a:cubicBezTo>
                    <a:pt x="162719" y="338138"/>
                    <a:pt x="162719" y="338138"/>
                    <a:pt x="37042" y="338138"/>
                  </a:cubicBezTo>
                  <a:cubicBezTo>
                    <a:pt x="17198" y="338138"/>
                    <a:pt x="0" y="320967"/>
                    <a:pt x="0" y="299834"/>
                  </a:cubicBezTo>
                  <a:cubicBezTo>
                    <a:pt x="0" y="299834"/>
                    <a:pt x="0" y="299834"/>
                    <a:pt x="0" y="38304"/>
                  </a:cubicBezTo>
                  <a:cubicBezTo>
                    <a:pt x="0" y="17171"/>
                    <a:pt x="17198" y="0"/>
                    <a:pt x="37042" y="0"/>
                  </a:cubicBezTo>
                  <a:close/>
                </a:path>
              </a:pathLst>
            </a:custGeom>
            <a:solidFill>
              <a:schemeClr val="accent2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135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3" name="任意多边形: 形状 13"/>
            <p:cNvSpPr/>
            <p:nvPr/>
          </p:nvSpPr>
          <p:spPr>
            <a:xfrm>
              <a:off x="7853439" y="4408397"/>
              <a:ext cx="427532" cy="532544"/>
            </a:xfrm>
            <a:custGeom>
              <a:avLst/>
              <a:gdLst>
                <a:gd name="connsiteX0" fmla="*/ 79065 w 271462"/>
                <a:gd name="connsiteY0" fmla="*/ 301625 h 338138"/>
                <a:gd name="connsiteX1" fmla="*/ 69850 w 271462"/>
                <a:gd name="connsiteY1" fmla="*/ 312632 h 338138"/>
                <a:gd name="connsiteX2" fmla="*/ 79065 w 271462"/>
                <a:gd name="connsiteY2" fmla="*/ 322263 h 338138"/>
                <a:gd name="connsiteX3" fmla="*/ 114610 w 271462"/>
                <a:gd name="connsiteY3" fmla="*/ 322263 h 338138"/>
                <a:gd name="connsiteX4" fmla="*/ 123825 w 271462"/>
                <a:gd name="connsiteY4" fmla="*/ 312632 h 338138"/>
                <a:gd name="connsiteX5" fmla="*/ 114610 w 271462"/>
                <a:gd name="connsiteY5" fmla="*/ 301625 h 338138"/>
                <a:gd name="connsiteX6" fmla="*/ 79065 w 271462"/>
                <a:gd name="connsiteY6" fmla="*/ 301625 h 338138"/>
                <a:gd name="connsiteX7" fmla="*/ 166687 w 271462"/>
                <a:gd name="connsiteY7" fmla="*/ 152400 h 338138"/>
                <a:gd name="connsiteX8" fmla="*/ 166687 w 271462"/>
                <a:gd name="connsiteY8" fmla="*/ 166688 h 338138"/>
                <a:gd name="connsiteX9" fmla="*/ 171450 w 271462"/>
                <a:gd name="connsiteY9" fmla="*/ 166688 h 338138"/>
                <a:gd name="connsiteX10" fmla="*/ 171450 w 271462"/>
                <a:gd name="connsiteY10" fmla="*/ 193676 h 338138"/>
                <a:gd name="connsiteX11" fmla="*/ 166687 w 271462"/>
                <a:gd name="connsiteY11" fmla="*/ 193676 h 338138"/>
                <a:gd name="connsiteX12" fmla="*/ 166687 w 271462"/>
                <a:gd name="connsiteY12" fmla="*/ 207963 h 338138"/>
                <a:gd name="connsiteX13" fmla="*/ 193675 w 271462"/>
                <a:gd name="connsiteY13" fmla="*/ 207963 h 338138"/>
                <a:gd name="connsiteX14" fmla="*/ 193675 w 271462"/>
                <a:gd name="connsiteY14" fmla="*/ 193676 h 338138"/>
                <a:gd name="connsiteX15" fmla="*/ 190500 w 271462"/>
                <a:gd name="connsiteY15" fmla="*/ 193676 h 338138"/>
                <a:gd name="connsiteX16" fmla="*/ 190500 w 271462"/>
                <a:gd name="connsiteY16" fmla="*/ 152400 h 338138"/>
                <a:gd name="connsiteX17" fmla="*/ 179388 w 271462"/>
                <a:gd name="connsiteY17" fmla="*/ 125413 h 338138"/>
                <a:gd name="connsiteX18" fmla="*/ 168275 w 271462"/>
                <a:gd name="connsiteY18" fmla="*/ 135732 h 338138"/>
                <a:gd name="connsiteX19" fmla="*/ 179388 w 271462"/>
                <a:gd name="connsiteY19" fmla="*/ 146051 h 338138"/>
                <a:gd name="connsiteX20" fmla="*/ 190501 w 271462"/>
                <a:gd name="connsiteY20" fmla="*/ 135732 h 338138"/>
                <a:gd name="connsiteX21" fmla="*/ 179388 w 271462"/>
                <a:gd name="connsiteY21" fmla="*/ 125413 h 338138"/>
                <a:gd name="connsiteX22" fmla="*/ 180975 w 271462"/>
                <a:gd name="connsiteY22" fmla="*/ 88900 h 338138"/>
                <a:gd name="connsiteX23" fmla="*/ 271462 w 271462"/>
                <a:gd name="connsiteY23" fmla="*/ 169069 h 338138"/>
                <a:gd name="connsiteX24" fmla="*/ 180975 w 271462"/>
                <a:gd name="connsiteY24" fmla="*/ 249238 h 338138"/>
                <a:gd name="connsiteX25" fmla="*/ 131141 w 271462"/>
                <a:gd name="connsiteY25" fmla="*/ 236096 h 338138"/>
                <a:gd name="connsiteX26" fmla="*/ 97044 w 271462"/>
                <a:gd name="connsiteY26" fmla="*/ 242667 h 338138"/>
                <a:gd name="connsiteX27" fmla="*/ 95732 w 271462"/>
                <a:gd name="connsiteY27" fmla="*/ 237410 h 338138"/>
                <a:gd name="connsiteX28" fmla="*/ 110158 w 271462"/>
                <a:gd name="connsiteY28" fmla="*/ 219011 h 338138"/>
                <a:gd name="connsiteX29" fmla="*/ 90487 w 271462"/>
                <a:gd name="connsiteY29" fmla="*/ 169069 h 338138"/>
                <a:gd name="connsiteX30" fmla="*/ 180975 w 271462"/>
                <a:gd name="connsiteY30" fmla="*/ 88900 h 338138"/>
                <a:gd name="connsiteX31" fmla="*/ 37042 w 271462"/>
                <a:gd name="connsiteY31" fmla="*/ 0 h 338138"/>
                <a:gd name="connsiteX32" fmla="*/ 162719 w 271462"/>
                <a:gd name="connsiteY32" fmla="*/ 0 h 338138"/>
                <a:gd name="connsiteX33" fmla="*/ 198438 w 271462"/>
                <a:gd name="connsiteY33" fmla="*/ 38304 h 338138"/>
                <a:gd name="connsiteX34" fmla="*/ 198438 w 271462"/>
                <a:gd name="connsiteY34" fmla="*/ 67363 h 338138"/>
                <a:gd name="connsiteX35" fmla="*/ 181240 w 271462"/>
                <a:gd name="connsiteY35" fmla="*/ 66042 h 338138"/>
                <a:gd name="connsiteX36" fmla="*/ 165365 w 271462"/>
                <a:gd name="connsiteY36" fmla="*/ 67363 h 338138"/>
                <a:gd name="connsiteX37" fmla="*/ 165365 w 271462"/>
                <a:gd name="connsiteY37" fmla="*/ 51513 h 338138"/>
                <a:gd name="connsiteX38" fmla="*/ 34396 w 271462"/>
                <a:gd name="connsiteY38" fmla="*/ 51513 h 338138"/>
                <a:gd name="connsiteX39" fmla="*/ 33073 w 271462"/>
                <a:gd name="connsiteY39" fmla="*/ 51513 h 338138"/>
                <a:gd name="connsiteX40" fmla="*/ 33073 w 271462"/>
                <a:gd name="connsiteY40" fmla="*/ 286625 h 338138"/>
                <a:gd name="connsiteX41" fmla="*/ 34396 w 271462"/>
                <a:gd name="connsiteY41" fmla="*/ 286625 h 338138"/>
                <a:gd name="connsiteX42" fmla="*/ 165365 w 271462"/>
                <a:gd name="connsiteY42" fmla="*/ 286625 h 338138"/>
                <a:gd name="connsiteX43" fmla="*/ 165365 w 271462"/>
                <a:gd name="connsiteY43" fmla="*/ 270775 h 338138"/>
                <a:gd name="connsiteX44" fmla="*/ 181240 w 271462"/>
                <a:gd name="connsiteY44" fmla="*/ 272096 h 338138"/>
                <a:gd name="connsiteX45" fmla="*/ 198438 w 271462"/>
                <a:gd name="connsiteY45" fmla="*/ 270775 h 338138"/>
                <a:gd name="connsiteX46" fmla="*/ 198438 w 271462"/>
                <a:gd name="connsiteY46" fmla="*/ 299834 h 338138"/>
                <a:gd name="connsiteX47" fmla="*/ 162719 w 271462"/>
                <a:gd name="connsiteY47" fmla="*/ 338138 h 338138"/>
                <a:gd name="connsiteX48" fmla="*/ 37042 w 271462"/>
                <a:gd name="connsiteY48" fmla="*/ 338138 h 338138"/>
                <a:gd name="connsiteX49" fmla="*/ 0 w 271462"/>
                <a:gd name="connsiteY49" fmla="*/ 299834 h 338138"/>
                <a:gd name="connsiteX50" fmla="*/ 0 w 271462"/>
                <a:gd name="connsiteY50" fmla="*/ 38304 h 338138"/>
                <a:gd name="connsiteX51" fmla="*/ 37042 w 271462"/>
                <a:gd name="connsiteY51" fmla="*/ 0 h 338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271462" h="338138">
                  <a:moveTo>
                    <a:pt x="79065" y="301625"/>
                  </a:moveTo>
                  <a:cubicBezTo>
                    <a:pt x="73799" y="301625"/>
                    <a:pt x="69850" y="305753"/>
                    <a:pt x="69850" y="312632"/>
                  </a:cubicBezTo>
                  <a:cubicBezTo>
                    <a:pt x="69850" y="318136"/>
                    <a:pt x="73799" y="322263"/>
                    <a:pt x="79065" y="322263"/>
                  </a:cubicBezTo>
                  <a:cubicBezTo>
                    <a:pt x="79065" y="322263"/>
                    <a:pt x="79065" y="322263"/>
                    <a:pt x="114610" y="322263"/>
                  </a:cubicBezTo>
                  <a:cubicBezTo>
                    <a:pt x="119875" y="322263"/>
                    <a:pt x="123825" y="318136"/>
                    <a:pt x="123825" y="312632"/>
                  </a:cubicBezTo>
                  <a:cubicBezTo>
                    <a:pt x="123825" y="305753"/>
                    <a:pt x="119875" y="301625"/>
                    <a:pt x="114610" y="301625"/>
                  </a:cubicBezTo>
                  <a:cubicBezTo>
                    <a:pt x="114610" y="301625"/>
                    <a:pt x="114610" y="301625"/>
                    <a:pt x="79065" y="301625"/>
                  </a:cubicBezTo>
                  <a:close/>
                  <a:moveTo>
                    <a:pt x="166687" y="152400"/>
                  </a:moveTo>
                  <a:lnTo>
                    <a:pt x="166687" y="166688"/>
                  </a:lnTo>
                  <a:lnTo>
                    <a:pt x="171450" y="166688"/>
                  </a:lnTo>
                  <a:lnTo>
                    <a:pt x="171450" y="193676"/>
                  </a:lnTo>
                  <a:lnTo>
                    <a:pt x="166687" y="193676"/>
                  </a:lnTo>
                  <a:lnTo>
                    <a:pt x="166687" y="207963"/>
                  </a:lnTo>
                  <a:lnTo>
                    <a:pt x="193675" y="207963"/>
                  </a:lnTo>
                  <a:lnTo>
                    <a:pt x="193675" y="193676"/>
                  </a:lnTo>
                  <a:lnTo>
                    <a:pt x="190500" y="193676"/>
                  </a:lnTo>
                  <a:lnTo>
                    <a:pt x="190500" y="152400"/>
                  </a:lnTo>
                  <a:close/>
                  <a:moveTo>
                    <a:pt x="179388" y="125413"/>
                  </a:moveTo>
                  <a:cubicBezTo>
                    <a:pt x="173250" y="125413"/>
                    <a:pt x="168275" y="130033"/>
                    <a:pt x="168275" y="135732"/>
                  </a:cubicBezTo>
                  <a:cubicBezTo>
                    <a:pt x="168275" y="141431"/>
                    <a:pt x="173250" y="146051"/>
                    <a:pt x="179388" y="146051"/>
                  </a:cubicBezTo>
                  <a:cubicBezTo>
                    <a:pt x="185526" y="146051"/>
                    <a:pt x="190501" y="141431"/>
                    <a:pt x="190501" y="135732"/>
                  </a:cubicBezTo>
                  <a:cubicBezTo>
                    <a:pt x="190501" y="130033"/>
                    <a:pt x="185526" y="125413"/>
                    <a:pt x="179388" y="125413"/>
                  </a:cubicBezTo>
                  <a:close/>
                  <a:moveTo>
                    <a:pt x="180975" y="88900"/>
                  </a:moveTo>
                  <a:cubicBezTo>
                    <a:pt x="230808" y="88900"/>
                    <a:pt x="271462" y="124384"/>
                    <a:pt x="271462" y="169069"/>
                  </a:cubicBezTo>
                  <a:cubicBezTo>
                    <a:pt x="271462" y="212439"/>
                    <a:pt x="230808" y="249238"/>
                    <a:pt x="180975" y="249238"/>
                  </a:cubicBezTo>
                  <a:cubicBezTo>
                    <a:pt x="162614" y="249238"/>
                    <a:pt x="145566" y="243981"/>
                    <a:pt x="131141" y="236096"/>
                  </a:cubicBezTo>
                  <a:cubicBezTo>
                    <a:pt x="119338" y="243981"/>
                    <a:pt x="104912" y="242667"/>
                    <a:pt x="97044" y="242667"/>
                  </a:cubicBezTo>
                  <a:cubicBezTo>
                    <a:pt x="94421" y="241353"/>
                    <a:pt x="94421" y="238724"/>
                    <a:pt x="95732" y="237410"/>
                  </a:cubicBezTo>
                  <a:cubicBezTo>
                    <a:pt x="103601" y="232153"/>
                    <a:pt x="107535" y="225582"/>
                    <a:pt x="110158" y="219011"/>
                  </a:cubicBezTo>
                  <a:cubicBezTo>
                    <a:pt x="97044" y="205868"/>
                    <a:pt x="90487" y="187469"/>
                    <a:pt x="90487" y="169069"/>
                  </a:cubicBezTo>
                  <a:cubicBezTo>
                    <a:pt x="90487" y="124384"/>
                    <a:pt x="131141" y="88900"/>
                    <a:pt x="180975" y="88900"/>
                  </a:cubicBezTo>
                  <a:close/>
                  <a:moveTo>
                    <a:pt x="37042" y="0"/>
                  </a:moveTo>
                  <a:cubicBezTo>
                    <a:pt x="37042" y="0"/>
                    <a:pt x="37042" y="0"/>
                    <a:pt x="162719" y="0"/>
                  </a:cubicBezTo>
                  <a:cubicBezTo>
                    <a:pt x="182563" y="0"/>
                    <a:pt x="198438" y="17171"/>
                    <a:pt x="198438" y="38304"/>
                  </a:cubicBezTo>
                  <a:cubicBezTo>
                    <a:pt x="198438" y="38304"/>
                    <a:pt x="198438" y="38304"/>
                    <a:pt x="198438" y="67363"/>
                  </a:cubicBezTo>
                  <a:cubicBezTo>
                    <a:pt x="193147" y="67363"/>
                    <a:pt x="186532" y="66042"/>
                    <a:pt x="181240" y="66042"/>
                  </a:cubicBezTo>
                  <a:cubicBezTo>
                    <a:pt x="175949" y="66042"/>
                    <a:pt x="170657" y="67363"/>
                    <a:pt x="165365" y="67363"/>
                  </a:cubicBezTo>
                  <a:cubicBezTo>
                    <a:pt x="165365" y="67363"/>
                    <a:pt x="165365" y="67363"/>
                    <a:pt x="165365" y="51513"/>
                  </a:cubicBezTo>
                  <a:cubicBezTo>
                    <a:pt x="165365" y="51513"/>
                    <a:pt x="165365" y="51513"/>
                    <a:pt x="34396" y="51513"/>
                  </a:cubicBezTo>
                  <a:cubicBezTo>
                    <a:pt x="34396" y="51513"/>
                    <a:pt x="33073" y="51513"/>
                    <a:pt x="33073" y="51513"/>
                  </a:cubicBezTo>
                  <a:cubicBezTo>
                    <a:pt x="33073" y="51513"/>
                    <a:pt x="33073" y="51513"/>
                    <a:pt x="33073" y="286625"/>
                  </a:cubicBezTo>
                  <a:cubicBezTo>
                    <a:pt x="33073" y="286625"/>
                    <a:pt x="34396" y="286625"/>
                    <a:pt x="34396" y="286625"/>
                  </a:cubicBezTo>
                  <a:cubicBezTo>
                    <a:pt x="34396" y="286625"/>
                    <a:pt x="34396" y="286625"/>
                    <a:pt x="165365" y="286625"/>
                  </a:cubicBezTo>
                  <a:cubicBezTo>
                    <a:pt x="165365" y="286625"/>
                    <a:pt x="165365" y="286625"/>
                    <a:pt x="165365" y="270775"/>
                  </a:cubicBezTo>
                  <a:cubicBezTo>
                    <a:pt x="170657" y="270775"/>
                    <a:pt x="175949" y="272096"/>
                    <a:pt x="181240" y="272096"/>
                  </a:cubicBezTo>
                  <a:cubicBezTo>
                    <a:pt x="186532" y="272096"/>
                    <a:pt x="193147" y="270775"/>
                    <a:pt x="198438" y="270775"/>
                  </a:cubicBezTo>
                  <a:cubicBezTo>
                    <a:pt x="198438" y="270775"/>
                    <a:pt x="198438" y="270775"/>
                    <a:pt x="198438" y="299834"/>
                  </a:cubicBezTo>
                  <a:cubicBezTo>
                    <a:pt x="198438" y="320967"/>
                    <a:pt x="182563" y="338138"/>
                    <a:pt x="162719" y="338138"/>
                  </a:cubicBezTo>
                  <a:cubicBezTo>
                    <a:pt x="162719" y="338138"/>
                    <a:pt x="162719" y="338138"/>
                    <a:pt x="37042" y="338138"/>
                  </a:cubicBezTo>
                  <a:cubicBezTo>
                    <a:pt x="17198" y="338138"/>
                    <a:pt x="0" y="320967"/>
                    <a:pt x="0" y="299834"/>
                  </a:cubicBezTo>
                  <a:cubicBezTo>
                    <a:pt x="0" y="299834"/>
                    <a:pt x="0" y="299834"/>
                    <a:pt x="0" y="38304"/>
                  </a:cubicBezTo>
                  <a:cubicBezTo>
                    <a:pt x="0" y="17171"/>
                    <a:pt x="17198" y="0"/>
                    <a:pt x="37042" y="0"/>
                  </a:cubicBezTo>
                  <a:close/>
                </a:path>
              </a:pathLst>
            </a:custGeom>
            <a:solidFill>
              <a:schemeClr val="accent3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135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6111105" y="1345012"/>
            <a:ext cx="2198323" cy="537212"/>
            <a:chOff x="6736921" y="2180774"/>
            <a:chExt cx="2931097" cy="716282"/>
          </a:xfrm>
        </p:grpSpPr>
        <p:sp>
          <p:nvSpPr>
            <p:cNvPr id="33" name="TextBox 11"/>
            <p:cNvSpPr txBox="1"/>
            <p:nvPr/>
          </p:nvSpPr>
          <p:spPr>
            <a:xfrm>
              <a:off x="6736922" y="2520884"/>
              <a:ext cx="2931096" cy="37617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ts val="1050"/>
                </a:lnSpc>
              </a:pPr>
              <a:r>
                <a:rPr lang="zh-CN" altLang="en-US" sz="9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点击输入简要文字内容，概括精炼言简意赅的说明分项内容。</a:t>
              </a:r>
              <a:endParaRPr lang="en-US" sz="9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4" name="TextBox 11"/>
            <p:cNvSpPr txBox="1"/>
            <p:nvPr/>
          </p:nvSpPr>
          <p:spPr>
            <a:xfrm>
              <a:off x="6736921" y="2180774"/>
              <a:ext cx="2449034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13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标题文字添加</a:t>
              </a:r>
              <a:endParaRPr lang="en-US" sz="135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6111105" y="2655066"/>
            <a:ext cx="2198323" cy="537212"/>
            <a:chOff x="6736921" y="2180774"/>
            <a:chExt cx="2931097" cy="716282"/>
          </a:xfrm>
        </p:grpSpPr>
        <p:sp>
          <p:nvSpPr>
            <p:cNvPr id="36" name="TextBox 11"/>
            <p:cNvSpPr txBox="1"/>
            <p:nvPr/>
          </p:nvSpPr>
          <p:spPr>
            <a:xfrm>
              <a:off x="6736922" y="2520884"/>
              <a:ext cx="2931096" cy="37617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ts val="1050"/>
                </a:lnSpc>
              </a:pPr>
              <a:r>
                <a:rPr lang="zh-CN" altLang="en-US" sz="9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点击输入简要文字内容，概括精炼言简意赅的说明分项内容。</a:t>
              </a:r>
              <a:endParaRPr lang="en-US" sz="9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7" name="TextBox 11"/>
            <p:cNvSpPr txBox="1"/>
            <p:nvPr/>
          </p:nvSpPr>
          <p:spPr>
            <a:xfrm>
              <a:off x="6736921" y="2180774"/>
              <a:ext cx="2449034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13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标题文字添加</a:t>
              </a:r>
              <a:endParaRPr lang="en-US" sz="135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855113" y="1345012"/>
            <a:ext cx="2198322" cy="537212"/>
            <a:chOff x="6736922" y="2180774"/>
            <a:chExt cx="2931096" cy="716282"/>
          </a:xfrm>
        </p:grpSpPr>
        <p:sp>
          <p:nvSpPr>
            <p:cNvPr id="39" name="TextBox 11"/>
            <p:cNvSpPr txBox="1"/>
            <p:nvPr/>
          </p:nvSpPr>
          <p:spPr>
            <a:xfrm>
              <a:off x="6736922" y="2520884"/>
              <a:ext cx="2931096" cy="37617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ts val="1050"/>
                </a:lnSpc>
              </a:pPr>
              <a:r>
                <a:rPr lang="zh-CN" altLang="en-US" sz="9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点击输入简要文字内容，概括精炼言简意赅的说明分项内容。</a:t>
              </a:r>
              <a:endParaRPr lang="en-US" sz="9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0" name="TextBox 11"/>
            <p:cNvSpPr txBox="1"/>
            <p:nvPr/>
          </p:nvSpPr>
          <p:spPr>
            <a:xfrm>
              <a:off x="7218983" y="2180774"/>
              <a:ext cx="2449035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/>
              <a:r>
                <a:rPr lang="zh-CN" altLang="en-US" sz="13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标题文字添加</a:t>
              </a:r>
              <a:endParaRPr lang="en-US" sz="135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855113" y="2655066"/>
            <a:ext cx="2198322" cy="537212"/>
            <a:chOff x="6736922" y="2180774"/>
            <a:chExt cx="2931096" cy="716282"/>
          </a:xfrm>
        </p:grpSpPr>
        <p:sp>
          <p:nvSpPr>
            <p:cNvPr id="42" name="TextBox 11"/>
            <p:cNvSpPr txBox="1"/>
            <p:nvPr/>
          </p:nvSpPr>
          <p:spPr>
            <a:xfrm>
              <a:off x="6736922" y="2520884"/>
              <a:ext cx="2931096" cy="37617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ts val="1050"/>
                </a:lnSpc>
              </a:pPr>
              <a:r>
                <a:rPr lang="zh-CN" altLang="en-US" sz="9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点击输入简要文字内容，概括精炼言简意赅的说明分项内容。</a:t>
              </a:r>
              <a:endParaRPr lang="en-US" sz="9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3" name="TextBox 11"/>
            <p:cNvSpPr txBox="1"/>
            <p:nvPr/>
          </p:nvSpPr>
          <p:spPr>
            <a:xfrm>
              <a:off x="7218983" y="2180774"/>
              <a:ext cx="2449035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/>
              <a:r>
                <a:rPr lang="zh-CN" altLang="en-US" sz="13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标题文字添加</a:t>
              </a:r>
              <a:endParaRPr lang="en-US" sz="135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44" name="矩形 43"/>
          <p:cNvSpPr/>
          <p:nvPr/>
        </p:nvSpPr>
        <p:spPr>
          <a:xfrm>
            <a:off x="17640" y="-19159"/>
            <a:ext cx="9144000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2"/>
          <p:cNvSpPr txBox="1"/>
          <p:nvPr/>
        </p:nvSpPr>
        <p:spPr>
          <a:xfrm>
            <a:off x="3563888" y="1995686"/>
            <a:ext cx="3356596" cy="92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990" dirty="0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ADD RELATED</a:t>
            </a:r>
          </a:p>
          <a:p>
            <a:r>
              <a:rPr lang="zh-CN" altLang="en-US" sz="3415" dirty="0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添加大标题</a:t>
            </a:r>
            <a:endParaRPr lang="zh-CN" altLang="en-US" sz="3415" dirty="0">
              <a:solidFill>
                <a:schemeClr val="accent4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4" name="TextBox 32"/>
          <p:cNvSpPr txBox="1"/>
          <p:nvPr/>
        </p:nvSpPr>
        <p:spPr>
          <a:xfrm>
            <a:off x="2614910" y="1886268"/>
            <a:ext cx="1370971" cy="1142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825" dirty="0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04</a:t>
            </a:r>
            <a:endParaRPr lang="zh-CN" altLang="en-US" sz="16995" dirty="0">
              <a:solidFill>
                <a:schemeClr val="accent4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5" name="TextBox 32"/>
          <p:cNvSpPr txBox="1"/>
          <p:nvPr/>
        </p:nvSpPr>
        <p:spPr>
          <a:xfrm>
            <a:off x="3563887" y="2951142"/>
            <a:ext cx="2751460" cy="398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990" dirty="0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点击添加相关标题文字</a:t>
            </a:r>
            <a:endParaRPr lang="zh-CN" altLang="en-US" sz="3415" b="1" dirty="0">
              <a:solidFill>
                <a:schemeClr val="accent4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4" grpId="0"/>
      <p:bldP spid="34" grpId="1"/>
      <p:bldP spid="3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 Box 30"/>
          <p:cNvSpPr txBox="1">
            <a:spLocks noChangeArrowheads="1"/>
          </p:cNvSpPr>
          <p:nvPr/>
        </p:nvSpPr>
        <p:spPr bwMode="auto">
          <a:xfrm>
            <a:off x="2228452" y="566161"/>
            <a:ext cx="657231" cy="393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56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软雅黑" panose="020B0503020204020204" pitchFamily="34" charset="-122"/>
                <a:sym typeface="Arial" panose="020B0604020202020204" pitchFamily="34" charset="0"/>
              </a:rPr>
              <a:t>目录</a:t>
            </a:r>
            <a:endParaRPr lang="zh-CN" altLang="zh-CN" sz="256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" name="Text Box 31"/>
          <p:cNvSpPr txBox="1">
            <a:spLocks noChangeArrowheads="1"/>
          </p:cNvSpPr>
          <p:nvPr/>
        </p:nvSpPr>
        <p:spPr bwMode="auto">
          <a:xfrm>
            <a:off x="2986431" y="653697"/>
            <a:ext cx="1402628" cy="306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99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软雅黑" panose="020B0503020204020204" pitchFamily="34" charset="-122"/>
                <a:sym typeface="Arial" panose="020B0604020202020204" pitchFamily="34" charset="0"/>
              </a:rPr>
              <a:t>CONTENTS</a:t>
            </a:r>
            <a:endParaRPr lang="zh-CN" altLang="zh-CN" sz="199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" name="Rectangle 4"/>
          <p:cNvSpPr>
            <a:spLocks noChangeArrowheads="1"/>
          </p:cNvSpPr>
          <p:nvPr/>
        </p:nvSpPr>
        <p:spPr bwMode="auto">
          <a:xfrm>
            <a:off x="4673307" y="1339122"/>
            <a:ext cx="1823812" cy="262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705" dirty="0">
                <a:solidFill>
                  <a:schemeClr val="accent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添加大标题</a:t>
            </a:r>
            <a:endParaRPr lang="zh-CN" altLang="en-US" dirty="0">
              <a:solidFill>
                <a:schemeClr val="accent1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34" name="Group 5"/>
          <p:cNvGrpSpPr/>
          <p:nvPr/>
        </p:nvGrpSpPr>
        <p:grpSpPr bwMode="auto">
          <a:xfrm>
            <a:off x="3809211" y="1168119"/>
            <a:ext cx="580953" cy="580953"/>
            <a:chOff x="0" y="0"/>
            <a:chExt cx="366" cy="366"/>
          </a:xfrm>
        </p:grpSpPr>
        <p:sp>
          <p:nvSpPr>
            <p:cNvPr id="35" name="Oval 6"/>
            <p:cNvSpPr>
              <a:spLocks noChangeArrowheads="1"/>
            </p:cNvSpPr>
            <p:nvPr/>
          </p:nvSpPr>
          <p:spPr bwMode="auto">
            <a:xfrm>
              <a:off x="0" y="0"/>
              <a:ext cx="366" cy="366"/>
            </a:xfrm>
            <a:prstGeom prst="ellipse">
              <a:avLst/>
            </a:prstGeom>
            <a:solidFill>
              <a:schemeClr val="accent1"/>
            </a:solidFill>
            <a:ln w="12700">
              <a:noFill/>
              <a:rou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sz="1900">
                <a:solidFill>
                  <a:schemeClr val="accent2"/>
                </a:solidFill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6" name="Freeform 7"/>
            <p:cNvSpPr>
              <a:spLocks noEditPoints="1"/>
            </p:cNvSpPr>
            <p:nvPr/>
          </p:nvSpPr>
          <p:spPr bwMode="auto">
            <a:xfrm>
              <a:off x="108" y="100"/>
              <a:ext cx="148" cy="164"/>
            </a:xfrm>
            <a:custGeom>
              <a:avLst/>
              <a:gdLst>
                <a:gd name="T0" fmla="*/ 140 w 71"/>
                <a:gd name="T1" fmla="*/ 21 h 79"/>
                <a:gd name="T2" fmla="*/ 144 w 71"/>
                <a:gd name="T3" fmla="*/ 6 h 79"/>
                <a:gd name="T4" fmla="*/ 148 w 71"/>
                <a:gd name="T5" fmla="*/ 17 h 79"/>
                <a:gd name="T6" fmla="*/ 15 w 71"/>
                <a:gd name="T7" fmla="*/ 6 h 79"/>
                <a:gd name="T8" fmla="*/ 60 w 71"/>
                <a:gd name="T9" fmla="*/ 0 h 79"/>
                <a:gd name="T10" fmla="*/ 90 w 71"/>
                <a:gd name="T11" fmla="*/ 6 h 79"/>
                <a:gd name="T12" fmla="*/ 135 w 71"/>
                <a:gd name="T13" fmla="*/ 21 h 79"/>
                <a:gd name="T14" fmla="*/ 15 w 71"/>
                <a:gd name="T15" fmla="*/ 6 h 79"/>
                <a:gd name="T16" fmla="*/ 0 w 71"/>
                <a:gd name="T17" fmla="*/ 10 h 79"/>
                <a:gd name="T18" fmla="*/ 10 w 71"/>
                <a:gd name="T19" fmla="*/ 6 h 79"/>
                <a:gd name="T20" fmla="*/ 6 w 71"/>
                <a:gd name="T21" fmla="*/ 21 h 79"/>
                <a:gd name="T22" fmla="*/ 133 w 71"/>
                <a:gd name="T23" fmla="*/ 27 h 79"/>
                <a:gd name="T24" fmla="*/ 17 w 71"/>
                <a:gd name="T25" fmla="*/ 118 h 79"/>
                <a:gd name="T26" fmla="*/ 133 w 71"/>
                <a:gd name="T27" fmla="*/ 27 h 79"/>
                <a:gd name="T28" fmla="*/ 108 w 71"/>
                <a:gd name="T29" fmla="*/ 102 h 79"/>
                <a:gd name="T30" fmla="*/ 85 w 71"/>
                <a:gd name="T31" fmla="*/ 95 h 79"/>
                <a:gd name="T32" fmla="*/ 85 w 71"/>
                <a:gd name="T33" fmla="*/ 89 h 79"/>
                <a:gd name="T34" fmla="*/ 123 w 71"/>
                <a:gd name="T35" fmla="*/ 83 h 79"/>
                <a:gd name="T36" fmla="*/ 85 w 71"/>
                <a:gd name="T37" fmla="*/ 89 h 79"/>
                <a:gd name="T38" fmla="*/ 123 w 71"/>
                <a:gd name="T39" fmla="*/ 73 h 79"/>
                <a:gd name="T40" fmla="*/ 85 w 71"/>
                <a:gd name="T41" fmla="*/ 66 h 79"/>
                <a:gd name="T42" fmla="*/ 52 w 71"/>
                <a:gd name="T43" fmla="*/ 108 h 79"/>
                <a:gd name="T44" fmla="*/ 48 w 71"/>
                <a:gd name="T45" fmla="*/ 89 h 79"/>
                <a:gd name="T46" fmla="*/ 29 w 71"/>
                <a:gd name="T47" fmla="*/ 85 h 79"/>
                <a:gd name="T48" fmla="*/ 79 w 71"/>
                <a:gd name="T49" fmla="*/ 83 h 79"/>
                <a:gd name="T50" fmla="*/ 54 w 71"/>
                <a:gd name="T51" fmla="*/ 83 h 79"/>
                <a:gd name="T52" fmla="*/ 27 w 71"/>
                <a:gd name="T53" fmla="*/ 46 h 79"/>
                <a:gd name="T54" fmla="*/ 79 w 71"/>
                <a:gd name="T55" fmla="*/ 35 h 79"/>
                <a:gd name="T56" fmla="*/ 27 w 71"/>
                <a:gd name="T57" fmla="*/ 46 h 79"/>
                <a:gd name="T58" fmla="*/ 10 w 71"/>
                <a:gd name="T59" fmla="*/ 135 h 79"/>
                <a:gd name="T60" fmla="*/ 142 w 71"/>
                <a:gd name="T61" fmla="*/ 125 h 79"/>
                <a:gd name="T62" fmla="*/ 65 w 71"/>
                <a:gd name="T63" fmla="*/ 139 h 79"/>
                <a:gd name="T64" fmla="*/ 33 w 71"/>
                <a:gd name="T65" fmla="*/ 164 h 79"/>
                <a:gd name="T66" fmla="*/ 65 w 71"/>
                <a:gd name="T67" fmla="*/ 139 h 79"/>
                <a:gd name="T68" fmla="*/ 100 w 71"/>
                <a:gd name="T69" fmla="*/ 164 h 79"/>
                <a:gd name="T70" fmla="*/ 100 w 71"/>
                <a:gd name="T71" fmla="*/ 139 h 79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71" h="79">
                  <a:moveTo>
                    <a:pt x="69" y="10"/>
                  </a:moveTo>
                  <a:cubicBezTo>
                    <a:pt x="67" y="10"/>
                    <a:pt x="67" y="10"/>
                    <a:pt x="67" y="10"/>
                  </a:cubicBezTo>
                  <a:cubicBezTo>
                    <a:pt x="67" y="3"/>
                    <a:pt x="67" y="3"/>
                    <a:pt x="67" y="3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71" y="5"/>
                    <a:pt x="71" y="5"/>
                    <a:pt x="71" y="5"/>
                  </a:cubicBezTo>
                  <a:cubicBezTo>
                    <a:pt x="71" y="8"/>
                    <a:pt x="71" y="8"/>
                    <a:pt x="71" y="8"/>
                  </a:cubicBezTo>
                  <a:lnTo>
                    <a:pt x="69" y="10"/>
                  </a:lnTo>
                  <a:close/>
                  <a:moveTo>
                    <a:pt x="7" y="3"/>
                  </a:moveTo>
                  <a:cubicBezTo>
                    <a:pt x="29" y="3"/>
                    <a:pt x="29" y="3"/>
                    <a:pt x="29" y="3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3" y="3"/>
                    <a:pt x="43" y="3"/>
                    <a:pt x="43" y="3"/>
                  </a:cubicBezTo>
                  <a:cubicBezTo>
                    <a:pt x="65" y="3"/>
                    <a:pt x="65" y="3"/>
                    <a:pt x="65" y="3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7" y="10"/>
                    <a:pt x="7" y="10"/>
                    <a:pt x="7" y="10"/>
                  </a:cubicBezTo>
                  <a:lnTo>
                    <a:pt x="7" y="3"/>
                  </a:lnTo>
                  <a:close/>
                  <a:moveTo>
                    <a:pt x="0" y="8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3" y="10"/>
                    <a:pt x="3" y="10"/>
                    <a:pt x="3" y="10"/>
                  </a:cubicBezTo>
                  <a:lnTo>
                    <a:pt x="0" y="8"/>
                  </a:lnTo>
                  <a:close/>
                  <a:moveTo>
                    <a:pt x="64" y="13"/>
                  </a:moveTo>
                  <a:cubicBezTo>
                    <a:pt x="64" y="57"/>
                    <a:pt x="64" y="57"/>
                    <a:pt x="64" y="57"/>
                  </a:cubicBezTo>
                  <a:cubicBezTo>
                    <a:pt x="8" y="57"/>
                    <a:pt x="8" y="57"/>
                    <a:pt x="8" y="57"/>
                  </a:cubicBezTo>
                  <a:cubicBezTo>
                    <a:pt x="8" y="13"/>
                    <a:pt x="8" y="13"/>
                    <a:pt x="8" y="13"/>
                  </a:cubicBezTo>
                  <a:lnTo>
                    <a:pt x="64" y="13"/>
                  </a:lnTo>
                  <a:close/>
                  <a:moveTo>
                    <a:pt x="41" y="49"/>
                  </a:moveTo>
                  <a:cubicBezTo>
                    <a:pt x="52" y="49"/>
                    <a:pt x="52" y="49"/>
                    <a:pt x="52" y="49"/>
                  </a:cubicBezTo>
                  <a:cubicBezTo>
                    <a:pt x="52" y="46"/>
                    <a:pt x="52" y="46"/>
                    <a:pt x="52" y="46"/>
                  </a:cubicBezTo>
                  <a:cubicBezTo>
                    <a:pt x="41" y="46"/>
                    <a:pt x="41" y="46"/>
                    <a:pt x="41" y="46"/>
                  </a:cubicBezTo>
                  <a:lnTo>
                    <a:pt x="41" y="49"/>
                  </a:lnTo>
                  <a:close/>
                  <a:moveTo>
                    <a:pt x="41" y="43"/>
                  </a:moveTo>
                  <a:cubicBezTo>
                    <a:pt x="59" y="43"/>
                    <a:pt x="59" y="43"/>
                    <a:pt x="59" y="43"/>
                  </a:cubicBezTo>
                  <a:cubicBezTo>
                    <a:pt x="59" y="40"/>
                    <a:pt x="59" y="40"/>
                    <a:pt x="59" y="40"/>
                  </a:cubicBezTo>
                  <a:cubicBezTo>
                    <a:pt x="41" y="40"/>
                    <a:pt x="41" y="40"/>
                    <a:pt x="41" y="40"/>
                  </a:cubicBezTo>
                  <a:lnTo>
                    <a:pt x="41" y="43"/>
                  </a:lnTo>
                  <a:close/>
                  <a:moveTo>
                    <a:pt x="41" y="35"/>
                  </a:moveTo>
                  <a:cubicBezTo>
                    <a:pt x="59" y="35"/>
                    <a:pt x="59" y="35"/>
                    <a:pt x="59" y="35"/>
                  </a:cubicBezTo>
                  <a:cubicBezTo>
                    <a:pt x="59" y="32"/>
                    <a:pt x="59" y="32"/>
                    <a:pt x="59" y="32"/>
                  </a:cubicBezTo>
                  <a:cubicBezTo>
                    <a:pt x="41" y="32"/>
                    <a:pt x="41" y="32"/>
                    <a:pt x="41" y="32"/>
                  </a:cubicBezTo>
                  <a:lnTo>
                    <a:pt x="41" y="35"/>
                  </a:lnTo>
                  <a:close/>
                  <a:moveTo>
                    <a:pt x="25" y="52"/>
                  </a:moveTo>
                  <a:cubicBezTo>
                    <a:pt x="30" y="52"/>
                    <a:pt x="35" y="48"/>
                    <a:pt x="36" y="43"/>
                  </a:cubicBezTo>
                  <a:cubicBezTo>
                    <a:pt x="23" y="43"/>
                    <a:pt x="23" y="43"/>
                    <a:pt x="23" y="43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17" y="30"/>
                    <a:pt x="14" y="35"/>
                    <a:pt x="14" y="41"/>
                  </a:cubicBezTo>
                  <a:cubicBezTo>
                    <a:pt x="14" y="47"/>
                    <a:pt x="18" y="52"/>
                    <a:pt x="25" y="52"/>
                  </a:cubicBezTo>
                  <a:close/>
                  <a:moveTo>
                    <a:pt x="38" y="40"/>
                  </a:moveTo>
                  <a:cubicBezTo>
                    <a:pt x="38" y="40"/>
                    <a:pt x="38" y="27"/>
                    <a:pt x="26" y="27"/>
                  </a:cubicBezTo>
                  <a:cubicBezTo>
                    <a:pt x="26" y="40"/>
                    <a:pt x="26" y="40"/>
                    <a:pt x="26" y="40"/>
                  </a:cubicBezTo>
                  <a:lnTo>
                    <a:pt x="38" y="40"/>
                  </a:lnTo>
                  <a:close/>
                  <a:moveTo>
                    <a:pt x="13" y="22"/>
                  </a:moveTo>
                  <a:cubicBezTo>
                    <a:pt x="38" y="22"/>
                    <a:pt x="38" y="22"/>
                    <a:pt x="38" y="22"/>
                  </a:cubicBezTo>
                  <a:cubicBezTo>
                    <a:pt x="38" y="17"/>
                    <a:pt x="38" y="17"/>
                    <a:pt x="38" y="17"/>
                  </a:cubicBezTo>
                  <a:cubicBezTo>
                    <a:pt x="13" y="17"/>
                    <a:pt x="13" y="17"/>
                    <a:pt x="13" y="17"/>
                  </a:cubicBezTo>
                  <a:lnTo>
                    <a:pt x="13" y="22"/>
                  </a:lnTo>
                  <a:close/>
                  <a:moveTo>
                    <a:pt x="68" y="65"/>
                  </a:moveTo>
                  <a:cubicBezTo>
                    <a:pt x="5" y="65"/>
                    <a:pt x="5" y="65"/>
                    <a:pt x="5" y="65"/>
                  </a:cubicBezTo>
                  <a:cubicBezTo>
                    <a:pt x="5" y="60"/>
                    <a:pt x="5" y="60"/>
                    <a:pt x="5" y="60"/>
                  </a:cubicBezTo>
                  <a:cubicBezTo>
                    <a:pt x="68" y="60"/>
                    <a:pt x="68" y="60"/>
                    <a:pt x="68" y="60"/>
                  </a:cubicBezTo>
                  <a:lnTo>
                    <a:pt x="68" y="65"/>
                  </a:lnTo>
                  <a:close/>
                  <a:moveTo>
                    <a:pt x="31" y="67"/>
                  </a:moveTo>
                  <a:cubicBezTo>
                    <a:pt x="23" y="79"/>
                    <a:pt x="23" y="79"/>
                    <a:pt x="23" y="79"/>
                  </a:cubicBezTo>
                  <a:cubicBezTo>
                    <a:pt x="16" y="79"/>
                    <a:pt x="16" y="79"/>
                    <a:pt x="16" y="79"/>
                  </a:cubicBezTo>
                  <a:cubicBezTo>
                    <a:pt x="23" y="67"/>
                    <a:pt x="23" y="67"/>
                    <a:pt x="23" y="67"/>
                  </a:cubicBezTo>
                  <a:lnTo>
                    <a:pt x="31" y="67"/>
                  </a:lnTo>
                  <a:close/>
                  <a:moveTo>
                    <a:pt x="55" y="79"/>
                  </a:moveTo>
                  <a:cubicBezTo>
                    <a:pt x="48" y="79"/>
                    <a:pt x="48" y="79"/>
                    <a:pt x="48" y="79"/>
                  </a:cubicBezTo>
                  <a:cubicBezTo>
                    <a:pt x="41" y="67"/>
                    <a:pt x="41" y="67"/>
                    <a:pt x="41" y="67"/>
                  </a:cubicBezTo>
                  <a:cubicBezTo>
                    <a:pt x="48" y="67"/>
                    <a:pt x="48" y="67"/>
                    <a:pt x="48" y="67"/>
                  </a:cubicBezTo>
                  <a:lnTo>
                    <a:pt x="55" y="7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 sz="190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7" name="Rectangle 8"/>
          <p:cNvSpPr>
            <a:spLocks noChangeArrowheads="1"/>
          </p:cNvSpPr>
          <p:nvPr/>
        </p:nvSpPr>
        <p:spPr bwMode="auto">
          <a:xfrm>
            <a:off x="4673307" y="2087225"/>
            <a:ext cx="1823812" cy="262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705" dirty="0">
                <a:solidFill>
                  <a:schemeClr val="accent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添加大标题</a:t>
            </a:r>
            <a:endParaRPr lang="zh-CN" altLang="en-US" dirty="0">
              <a:solidFill>
                <a:schemeClr val="accent1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38" name="Group 9"/>
          <p:cNvGrpSpPr/>
          <p:nvPr/>
        </p:nvGrpSpPr>
        <p:grpSpPr bwMode="auto">
          <a:xfrm>
            <a:off x="3809211" y="1938972"/>
            <a:ext cx="580953" cy="580953"/>
            <a:chOff x="0" y="0"/>
            <a:chExt cx="366" cy="366"/>
          </a:xfrm>
        </p:grpSpPr>
        <p:sp>
          <p:nvSpPr>
            <p:cNvPr id="39" name="Oval 10"/>
            <p:cNvSpPr>
              <a:spLocks noChangeArrowheads="1"/>
            </p:cNvSpPr>
            <p:nvPr/>
          </p:nvSpPr>
          <p:spPr bwMode="auto">
            <a:xfrm>
              <a:off x="0" y="0"/>
              <a:ext cx="366" cy="366"/>
            </a:xfrm>
            <a:prstGeom prst="ellipse">
              <a:avLst/>
            </a:prstGeom>
            <a:solidFill>
              <a:schemeClr val="accent1"/>
            </a:solidFill>
            <a:ln w="12700">
              <a:noFill/>
              <a:rou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sz="1900">
                <a:solidFill>
                  <a:schemeClr val="accent2"/>
                </a:solidFill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0" name="Freeform 11"/>
            <p:cNvSpPr>
              <a:spLocks noEditPoints="1"/>
            </p:cNvSpPr>
            <p:nvPr/>
          </p:nvSpPr>
          <p:spPr bwMode="auto">
            <a:xfrm>
              <a:off x="108" y="100"/>
              <a:ext cx="152" cy="164"/>
            </a:xfrm>
            <a:custGeom>
              <a:avLst/>
              <a:gdLst>
                <a:gd name="T0" fmla="*/ 112 w 73"/>
                <a:gd name="T1" fmla="*/ 164 h 79"/>
                <a:gd name="T2" fmla="*/ 108 w 73"/>
                <a:gd name="T3" fmla="*/ 85 h 79"/>
                <a:gd name="T4" fmla="*/ 102 w 73"/>
                <a:gd name="T5" fmla="*/ 75 h 79"/>
                <a:gd name="T6" fmla="*/ 121 w 73"/>
                <a:gd name="T7" fmla="*/ 69 h 79"/>
                <a:gd name="T8" fmla="*/ 115 w 73"/>
                <a:gd name="T9" fmla="*/ 75 h 79"/>
                <a:gd name="T10" fmla="*/ 137 w 73"/>
                <a:gd name="T11" fmla="*/ 93 h 79"/>
                <a:gd name="T12" fmla="*/ 152 w 73"/>
                <a:gd name="T13" fmla="*/ 93 h 79"/>
                <a:gd name="T14" fmla="*/ 152 w 73"/>
                <a:gd name="T15" fmla="*/ 125 h 79"/>
                <a:gd name="T16" fmla="*/ 79 w 73"/>
                <a:gd name="T17" fmla="*/ 125 h 79"/>
                <a:gd name="T18" fmla="*/ 146 w 73"/>
                <a:gd name="T19" fmla="*/ 125 h 79"/>
                <a:gd name="T20" fmla="*/ 115 w 73"/>
                <a:gd name="T21" fmla="*/ 131 h 79"/>
                <a:gd name="T22" fmla="*/ 108 w 73"/>
                <a:gd name="T23" fmla="*/ 135 h 79"/>
                <a:gd name="T24" fmla="*/ 104 w 73"/>
                <a:gd name="T25" fmla="*/ 125 h 79"/>
                <a:gd name="T26" fmla="*/ 108 w 73"/>
                <a:gd name="T27" fmla="*/ 102 h 79"/>
                <a:gd name="T28" fmla="*/ 115 w 73"/>
                <a:gd name="T29" fmla="*/ 118 h 79"/>
                <a:gd name="T30" fmla="*/ 115 w 73"/>
                <a:gd name="T31" fmla="*/ 131 h 79"/>
                <a:gd name="T32" fmla="*/ 67 w 73"/>
                <a:gd name="T33" fmla="*/ 102 h 79"/>
                <a:gd name="T34" fmla="*/ 23 w 73"/>
                <a:gd name="T35" fmla="*/ 112 h 79"/>
                <a:gd name="T36" fmla="*/ 23 w 73"/>
                <a:gd name="T37" fmla="*/ 102 h 79"/>
                <a:gd name="T38" fmla="*/ 23 w 73"/>
                <a:gd name="T39" fmla="*/ 95 h 79"/>
                <a:gd name="T40" fmla="*/ 23 w 73"/>
                <a:gd name="T41" fmla="*/ 85 h 79"/>
                <a:gd name="T42" fmla="*/ 69 w 73"/>
                <a:gd name="T43" fmla="*/ 95 h 79"/>
                <a:gd name="T44" fmla="*/ 19 w 73"/>
                <a:gd name="T45" fmla="*/ 58 h 79"/>
                <a:gd name="T46" fmla="*/ 90 w 73"/>
                <a:gd name="T47" fmla="*/ 52 h 79"/>
                <a:gd name="T48" fmla="*/ 90 w 73"/>
                <a:gd name="T49" fmla="*/ 62 h 79"/>
                <a:gd name="T50" fmla="*/ 23 w 73"/>
                <a:gd name="T51" fmla="*/ 79 h 79"/>
                <a:gd name="T52" fmla="*/ 23 w 73"/>
                <a:gd name="T53" fmla="*/ 69 h 79"/>
                <a:gd name="T54" fmla="*/ 92 w 73"/>
                <a:gd name="T55" fmla="*/ 69 h 79"/>
                <a:gd name="T56" fmla="*/ 90 w 73"/>
                <a:gd name="T57" fmla="*/ 79 h 79"/>
                <a:gd name="T58" fmla="*/ 104 w 73"/>
                <a:gd name="T59" fmla="*/ 44 h 79"/>
                <a:gd name="T60" fmla="*/ 87 w 73"/>
                <a:gd name="T61" fmla="*/ 27 h 79"/>
                <a:gd name="T62" fmla="*/ 77 w 73"/>
                <a:gd name="T63" fmla="*/ 39 h 79"/>
                <a:gd name="T64" fmla="*/ 25 w 73"/>
                <a:gd name="T65" fmla="*/ 29 h 79"/>
                <a:gd name="T66" fmla="*/ 25 w 73"/>
                <a:gd name="T67" fmla="*/ 27 h 79"/>
                <a:gd name="T68" fmla="*/ 8 w 73"/>
                <a:gd name="T69" fmla="*/ 139 h 79"/>
                <a:gd name="T70" fmla="*/ 71 w 73"/>
                <a:gd name="T71" fmla="*/ 154 h 79"/>
                <a:gd name="T72" fmla="*/ 19 w 73"/>
                <a:gd name="T73" fmla="*/ 164 h 79"/>
                <a:gd name="T74" fmla="*/ 0 w 73"/>
                <a:gd name="T75" fmla="*/ 35 h 79"/>
                <a:gd name="T76" fmla="*/ 29 w 73"/>
                <a:gd name="T77" fmla="*/ 21 h 79"/>
                <a:gd name="T78" fmla="*/ 37 w 73"/>
                <a:gd name="T79" fmla="*/ 17 h 79"/>
                <a:gd name="T80" fmla="*/ 75 w 73"/>
                <a:gd name="T81" fmla="*/ 17 h 79"/>
                <a:gd name="T82" fmla="*/ 85 w 73"/>
                <a:gd name="T83" fmla="*/ 21 h 79"/>
                <a:gd name="T84" fmla="*/ 115 w 73"/>
                <a:gd name="T85" fmla="*/ 35 h 79"/>
                <a:gd name="T86" fmla="*/ 104 w 73"/>
                <a:gd name="T87" fmla="*/ 66 h 79"/>
                <a:gd name="T88" fmla="*/ 56 w 73"/>
                <a:gd name="T89" fmla="*/ 8 h 79"/>
                <a:gd name="T90" fmla="*/ 56 w 73"/>
                <a:gd name="T91" fmla="*/ 27 h 79"/>
                <a:gd name="T92" fmla="*/ 56 w 73"/>
                <a:gd name="T93" fmla="*/ 8 h 79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73" h="79">
                  <a:moveTo>
                    <a:pt x="73" y="60"/>
                  </a:moveTo>
                  <a:cubicBezTo>
                    <a:pt x="73" y="71"/>
                    <a:pt x="65" y="79"/>
                    <a:pt x="54" y="79"/>
                  </a:cubicBezTo>
                  <a:cubicBezTo>
                    <a:pt x="43" y="79"/>
                    <a:pt x="35" y="71"/>
                    <a:pt x="35" y="60"/>
                  </a:cubicBezTo>
                  <a:cubicBezTo>
                    <a:pt x="35" y="50"/>
                    <a:pt x="42" y="42"/>
                    <a:pt x="52" y="41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49" y="36"/>
                    <a:pt x="49" y="36"/>
                    <a:pt x="49" y="36"/>
                  </a:cubicBezTo>
                  <a:cubicBezTo>
                    <a:pt x="49" y="33"/>
                    <a:pt x="49" y="33"/>
                    <a:pt x="49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6"/>
                    <a:pt x="58" y="36"/>
                    <a:pt x="58" y="36"/>
                  </a:cubicBezTo>
                  <a:cubicBezTo>
                    <a:pt x="55" y="36"/>
                    <a:pt x="55" y="36"/>
                    <a:pt x="55" y="36"/>
                  </a:cubicBezTo>
                  <a:cubicBezTo>
                    <a:pt x="55" y="41"/>
                    <a:pt x="55" y="41"/>
                    <a:pt x="55" y="41"/>
                  </a:cubicBezTo>
                  <a:cubicBezTo>
                    <a:pt x="59" y="41"/>
                    <a:pt x="63" y="43"/>
                    <a:pt x="66" y="45"/>
                  </a:cubicBezTo>
                  <a:cubicBezTo>
                    <a:pt x="69" y="41"/>
                    <a:pt x="69" y="41"/>
                    <a:pt x="69" y="41"/>
                  </a:cubicBezTo>
                  <a:cubicBezTo>
                    <a:pt x="73" y="45"/>
                    <a:pt x="73" y="45"/>
                    <a:pt x="73" y="45"/>
                  </a:cubicBezTo>
                  <a:cubicBezTo>
                    <a:pt x="69" y="48"/>
                    <a:pt x="69" y="48"/>
                    <a:pt x="69" y="48"/>
                  </a:cubicBezTo>
                  <a:cubicBezTo>
                    <a:pt x="72" y="52"/>
                    <a:pt x="73" y="56"/>
                    <a:pt x="73" y="60"/>
                  </a:cubicBezTo>
                  <a:close/>
                  <a:moveTo>
                    <a:pt x="54" y="44"/>
                  </a:moveTo>
                  <a:cubicBezTo>
                    <a:pt x="45" y="44"/>
                    <a:pt x="38" y="51"/>
                    <a:pt x="38" y="60"/>
                  </a:cubicBezTo>
                  <a:cubicBezTo>
                    <a:pt x="38" y="69"/>
                    <a:pt x="45" y="76"/>
                    <a:pt x="54" y="76"/>
                  </a:cubicBezTo>
                  <a:cubicBezTo>
                    <a:pt x="63" y="76"/>
                    <a:pt x="70" y="69"/>
                    <a:pt x="70" y="60"/>
                  </a:cubicBezTo>
                  <a:cubicBezTo>
                    <a:pt x="70" y="51"/>
                    <a:pt x="63" y="44"/>
                    <a:pt x="54" y="44"/>
                  </a:cubicBezTo>
                  <a:close/>
                  <a:moveTo>
                    <a:pt x="55" y="63"/>
                  </a:moveTo>
                  <a:cubicBezTo>
                    <a:pt x="55" y="65"/>
                    <a:pt x="55" y="65"/>
                    <a:pt x="55" y="65"/>
                  </a:cubicBezTo>
                  <a:cubicBezTo>
                    <a:pt x="52" y="65"/>
                    <a:pt x="52" y="65"/>
                    <a:pt x="52" y="65"/>
                  </a:cubicBezTo>
                  <a:cubicBezTo>
                    <a:pt x="52" y="63"/>
                    <a:pt x="52" y="63"/>
                    <a:pt x="52" y="63"/>
                  </a:cubicBezTo>
                  <a:cubicBezTo>
                    <a:pt x="51" y="62"/>
                    <a:pt x="50" y="61"/>
                    <a:pt x="50" y="60"/>
                  </a:cubicBezTo>
                  <a:cubicBezTo>
                    <a:pt x="50" y="59"/>
                    <a:pt x="51" y="58"/>
                    <a:pt x="52" y="57"/>
                  </a:cubicBezTo>
                  <a:cubicBezTo>
                    <a:pt x="52" y="49"/>
                    <a:pt x="52" y="49"/>
                    <a:pt x="52" y="49"/>
                  </a:cubicBezTo>
                  <a:cubicBezTo>
                    <a:pt x="55" y="49"/>
                    <a:pt x="55" y="49"/>
                    <a:pt x="55" y="49"/>
                  </a:cubicBezTo>
                  <a:cubicBezTo>
                    <a:pt x="55" y="57"/>
                    <a:pt x="55" y="57"/>
                    <a:pt x="55" y="57"/>
                  </a:cubicBezTo>
                  <a:cubicBezTo>
                    <a:pt x="56" y="58"/>
                    <a:pt x="57" y="59"/>
                    <a:pt x="57" y="60"/>
                  </a:cubicBezTo>
                  <a:cubicBezTo>
                    <a:pt x="57" y="61"/>
                    <a:pt x="56" y="62"/>
                    <a:pt x="55" y="63"/>
                  </a:cubicBezTo>
                  <a:close/>
                  <a:moveTo>
                    <a:pt x="11" y="49"/>
                  </a:moveTo>
                  <a:cubicBezTo>
                    <a:pt x="32" y="49"/>
                    <a:pt x="32" y="49"/>
                    <a:pt x="32" y="49"/>
                  </a:cubicBezTo>
                  <a:cubicBezTo>
                    <a:pt x="31" y="51"/>
                    <a:pt x="30" y="52"/>
                    <a:pt x="30" y="54"/>
                  </a:cubicBezTo>
                  <a:cubicBezTo>
                    <a:pt x="11" y="54"/>
                    <a:pt x="11" y="54"/>
                    <a:pt x="11" y="54"/>
                  </a:cubicBezTo>
                  <a:cubicBezTo>
                    <a:pt x="10" y="54"/>
                    <a:pt x="9" y="53"/>
                    <a:pt x="9" y="51"/>
                  </a:cubicBezTo>
                  <a:cubicBezTo>
                    <a:pt x="9" y="50"/>
                    <a:pt x="10" y="49"/>
                    <a:pt x="11" y="49"/>
                  </a:cubicBezTo>
                  <a:close/>
                  <a:moveTo>
                    <a:pt x="33" y="46"/>
                  </a:moveTo>
                  <a:cubicBezTo>
                    <a:pt x="11" y="46"/>
                    <a:pt x="11" y="46"/>
                    <a:pt x="11" y="46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2"/>
                    <a:pt x="10" y="41"/>
                    <a:pt x="11" y="41"/>
                  </a:cubicBezTo>
                  <a:cubicBezTo>
                    <a:pt x="38" y="41"/>
                    <a:pt x="38" y="41"/>
                    <a:pt x="38" y="41"/>
                  </a:cubicBezTo>
                  <a:cubicBezTo>
                    <a:pt x="36" y="43"/>
                    <a:pt x="35" y="44"/>
                    <a:pt x="33" y="46"/>
                  </a:cubicBezTo>
                  <a:close/>
                  <a:moveTo>
                    <a:pt x="11" y="30"/>
                  </a:moveTo>
                  <a:cubicBezTo>
                    <a:pt x="10" y="30"/>
                    <a:pt x="9" y="29"/>
                    <a:pt x="9" y="28"/>
                  </a:cubicBezTo>
                  <a:cubicBezTo>
                    <a:pt x="9" y="26"/>
                    <a:pt x="10" y="25"/>
                    <a:pt x="11" y="25"/>
                  </a:cubicBezTo>
                  <a:cubicBezTo>
                    <a:pt x="43" y="25"/>
                    <a:pt x="43" y="25"/>
                    <a:pt x="43" y="25"/>
                  </a:cubicBezTo>
                  <a:cubicBezTo>
                    <a:pt x="44" y="25"/>
                    <a:pt x="45" y="26"/>
                    <a:pt x="45" y="28"/>
                  </a:cubicBezTo>
                  <a:cubicBezTo>
                    <a:pt x="45" y="29"/>
                    <a:pt x="44" y="30"/>
                    <a:pt x="43" y="30"/>
                  </a:cubicBezTo>
                  <a:lnTo>
                    <a:pt x="11" y="30"/>
                  </a:lnTo>
                  <a:close/>
                  <a:moveTo>
                    <a:pt x="11" y="38"/>
                  </a:moveTo>
                  <a:cubicBezTo>
                    <a:pt x="10" y="38"/>
                    <a:pt x="9" y="37"/>
                    <a:pt x="9" y="36"/>
                  </a:cubicBezTo>
                  <a:cubicBezTo>
                    <a:pt x="9" y="34"/>
                    <a:pt x="10" y="33"/>
                    <a:pt x="11" y="33"/>
                  </a:cubicBezTo>
                  <a:cubicBezTo>
                    <a:pt x="43" y="33"/>
                    <a:pt x="43" y="33"/>
                    <a:pt x="43" y="33"/>
                  </a:cubicBezTo>
                  <a:cubicBezTo>
                    <a:pt x="43" y="33"/>
                    <a:pt x="44" y="33"/>
                    <a:pt x="44" y="33"/>
                  </a:cubicBezTo>
                  <a:cubicBezTo>
                    <a:pt x="44" y="37"/>
                    <a:pt x="44" y="37"/>
                    <a:pt x="44" y="37"/>
                  </a:cubicBezTo>
                  <a:cubicBezTo>
                    <a:pt x="43" y="38"/>
                    <a:pt x="43" y="38"/>
                    <a:pt x="43" y="38"/>
                  </a:cubicBezTo>
                  <a:lnTo>
                    <a:pt x="11" y="38"/>
                  </a:lnTo>
                  <a:close/>
                  <a:moveTo>
                    <a:pt x="50" y="21"/>
                  </a:moveTo>
                  <a:cubicBezTo>
                    <a:pt x="50" y="16"/>
                    <a:pt x="47" y="13"/>
                    <a:pt x="42" y="13"/>
                  </a:cubicBezTo>
                  <a:cubicBezTo>
                    <a:pt x="42" y="13"/>
                    <a:pt x="42" y="13"/>
                    <a:pt x="42" y="13"/>
                  </a:cubicBezTo>
                  <a:cubicBezTo>
                    <a:pt x="42" y="13"/>
                    <a:pt x="42" y="13"/>
                    <a:pt x="42" y="14"/>
                  </a:cubicBezTo>
                  <a:cubicBezTo>
                    <a:pt x="42" y="17"/>
                    <a:pt x="40" y="19"/>
                    <a:pt x="37" y="19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5" y="19"/>
                    <a:pt x="12" y="17"/>
                    <a:pt x="12" y="14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8" y="13"/>
                    <a:pt x="4" y="16"/>
                    <a:pt x="4" y="21"/>
                  </a:cubicBezTo>
                  <a:cubicBezTo>
                    <a:pt x="4" y="67"/>
                    <a:pt x="4" y="67"/>
                    <a:pt x="4" y="67"/>
                  </a:cubicBezTo>
                  <a:cubicBezTo>
                    <a:pt x="4" y="71"/>
                    <a:pt x="8" y="74"/>
                    <a:pt x="12" y="74"/>
                  </a:cubicBezTo>
                  <a:cubicBezTo>
                    <a:pt x="34" y="74"/>
                    <a:pt x="34" y="74"/>
                    <a:pt x="34" y="74"/>
                  </a:cubicBezTo>
                  <a:cubicBezTo>
                    <a:pt x="36" y="76"/>
                    <a:pt x="38" y="78"/>
                    <a:pt x="39" y="79"/>
                  </a:cubicBezTo>
                  <a:cubicBezTo>
                    <a:pt x="9" y="79"/>
                    <a:pt x="9" y="79"/>
                    <a:pt x="9" y="79"/>
                  </a:cubicBezTo>
                  <a:cubicBezTo>
                    <a:pt x="5" y="79"/>
                    <a:pt x="0" y="76"/>
                    <a:pt x="0" y="71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3"/>
                    <a:pt x="5" y="10"/>
                    <a:pt x="9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5" y="9"/>
                    <a:pt x="16" y="8"/>
                    <a:pt x="18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9" y="4"/>
                    <a:pt x="23" y="0"/>
                    <a:pt x="27" y="0"/>
                  </a:cubicBezTo>
                  <a:cubicBezTo>
                    <a:pt x="32" y="0"/>
                    <a:pt x="35" y="4"/>
                    <a:pt x="36" y="8"/>
                  </a:cubicBezTo>
                  <a:cubicBezTo>
                    <a:pt x="37" y="8"/>
                    <a:pt x="37" y="8"/>
                    <a:pt x="37" y="8"/>
                  </a:cubicBezTo>
                  <a:cubicBezTo>
                    <a:pt x="38" y="8"/>
                    <a:pt x="40" y="9"/>
                    <a:pt x="41" y="10"/>
                  </a:cubicBezTo>
                  <a:cubicBezTo>
                    <a:pt x="45" y="10"/>
                    <a:pt x="45" y="10"/>
                    <a:pt x="45" y="10"/>
                  </a:cubicBezTo>
                  <a:cubicBezTo>
                    <a:pt x="50" y="10"/>
                    <a:pt x="55" y="13"/>
                    <a:pt x="55" y="17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0" y="32"/>
                    <a:pt x="50" y="32"/>
                    <a:pt x="50" y="32"/>
                  </a:cubicBezTo>
                  <a:lnTo>
                    <a:pt x="50" y="21"/>
                  </a:lnTo>
                  <a:close/>
                  <a:moveTo>
                    <a:pt x="27" y="4"/>
                  </a:moveTo>
                  <a:cubicBezTo>
                    <a:pt x="25" y="4"/>
                    <a:pt x="23" y="6"/>
                    <a:pt x="23" y="9"/>
                  </a:cubicBezTo>
                  <a:cubicBezTo>
                    <a:pt x="23" y="11"/>
                    <a:pt x="25" y="13"/>
                    <a:pt x="27" y="13"/>
                  </a:cubicBezTo>
                  <a:cubicBezTo>
                    <a:pt x="30" y="13"/>
                    <a:pt x="32" y="11"/>
                    <a:pt x="32" y="9"/>
                  </a:cubicBezTo>
                  <a:cubicBezTo>
                    <a:pt x="32" y="6"/>
                    <a:pt x="30" y="4"/>
                    <a:pt x="27" y="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 sz="190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41" name="Rectangle 12"/>
          <p:cNvSpPr>
            <a:spLocks noChangeArrowheads="1"/>
          </p:cNvSpPr>
          <p:nvPr/>
        </p:nvSpPr>
        <p:spPr bwMode="auto">
          <a:xfrm>
            <a:off x="4673307" y="2864499"/>
            <a:ext cx="1823812" cy="262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705" dirty="0">
                <a:solidFill>
                  <a:schemeClr val="accent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添加大标题</a:t>
            </a:r>
            <a:endParaRPr lang="zh-CN" altLang="en-US" dirty="0">
              <a:solidFill>
                <a:schemeClr val="accent1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42" name="Group 13"/>
          <p:cNvGrpSpPr/>
          <p:nvPr/>
        </p:nvGrpSpPr>
        <p:grpSpPr bwMode="auto">
          <a:xfrm>
            <a:off x="3809211" y="2716774"/>
            <a:ext cx="580953" cy="580953"/>
            <a:chOff x="0" y="0"/>
            <a:chExt cx="366" cy="366"/>
          </a:xfrm>
        </p:grpSpPr>
        <p:sp>
          <p:nvSpPr>
            <p:cNvPr id="43" name="Oval 14"/>
            <p:cNvSpPr>
              <a:spLocks noChangeArrowheads="1"/>
            </p:cNvSpPr>
            <p:nvPr/>
          </p:nvSpPr>
          <p:spPr bwMode="auto">
            <a:xfrm>
              <a:off x="0" y="0"/>
              <a:ext cx="366" cy="366"/>
            </a:xfrm>
            <a:prstGeom prst="ellipse">
              <a:avLst/>
            </a:prstGeom>
            <a:solidFill>
              <a:schemeClr val="accent1"/>
            </a:solidFill>
            <a:ln w="12700">
              <a:noFill/>
              <a:rou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sz="1900">
                <a:solidFill>
                  <a:schemeClr val="accent2"/>
                </a:solidFill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4" name="Freeform 15"/>
            <p:cNvSpPr>
              <a:spLocks noEditPoints="1"/>
            </p:cNvSpPr>
            <p:nvPr/>
          </p:nvSpPr>
          <p:spPr bwMode="auto">
            <a:xfrm>
              <a:off x="102" y="102"/>
              <a:ext cx="162" cy="162"/>
            </a:xfrm>
            <a:custGeom>
              <a:avLst/>
              <a:gdLst>
                <a:gd name="T0" fmla="*/ 104 w 78"/>
                <a:gd name="T1" fmla="*/ 83 h 78"/>
                <a:gd name="T2" fmla="*/ 120 w 78"/>
                <a:gd name="T3" fmla="*/ 85 h 78"/>
                <a:gd name="T4" fmla="*/ 162 w 78"/>
                <a:gd name="T5" fmla="*/ 44 h 78"/>
                <a:gd name="T6" fmla="*/ 162 w 78"/>
                <a:gd name="T7" fmla="*/ 37 h 78"/>
                <a:gd name="T8" fmla="*/ 133 w 78"/>
                <a:gd name="T9" fmla="*/ 69 h 78"/>
                <a:gd name="T10" fmla="*/ 104 w 78"/>
                <a:gd name="T11" fmla="*/ 64 h 78"/>
                <a:gd name="T12" fmla="*/ 96 w 78"/>
                <a:gd name="T13" fmla="*/ 37 h 78"/>
                <a:gd name="T14" fmla="*/ 127 w 78"/>
                <a:gd name="T15" fmla="*/ 4 h 78"/>
                <a:gd name="T16" fmla="*/ 120 w 78"/>
                <a:gd name="T17" fmla="*/ 2 h 78"/>
                <a:gd name="T18" fmla="*/ 79 w 78"/>
                <a:gd name="T19" fmla="*/ 44 h 78"/>
                <a:gd name="T20" fmla="*/ 83 w 78"/>
                <a:gd name="T21" fmla="*/ 60 h 78"/>
                <a:gd name="T22" fmla="*/ 44 w 78"/>
                <a:gd name="T23" fmla="*/ 110 h 78"/>
                <a:gd name="T24" fmla="*/ 35 w 78"/>
                <a:gd name="T25" fmla="*/ 108 h 78"/>
                <a:gd name="T26" fmla="*/ 10 w 78"/>
                <a:gd name="T27" fmla="*/ 133 h 78"/>
                <a:gd name="T28" fmla="*/ 35 w 78"/>
                <a:gd name="T29" fmla="*/ 160 h 78"/>
                <a:gd name="T30" fmla="*/ 60 w 78"/>
                <a:gd name="T31" fmla="*/ 133 h 78"/>
                <a:gd name="T32" fmla="*/ 60 w 78"/>
                <a:gd name="T33" fmla="*/ 125 h 78"/>
                <a:gd name="T34" fmla="*/ 104 w 78"/>
                <a:gd name="T35" fmla="*/ 83 h 78"/>
                <a:gd name="T36" fmla="*/ 35 w 78"/>
                <a:gd name="T37" fmla="*/ 147 h 78"/>
                <a:gd name="T38" fmla="*/ 23 w 78"/>
                <a:gd name="T39" fmla="*/ 133 h 78"/>
                <a:gd name="T40" fmla="*/ 35 w 78"/>
                <a:gd name="T41" fmla="*/ 120 h 78"/>
                <a:gd name="T42" fmla="*/ 50 w 78"/>
                <a:gd name="T43" fmla="*/ 133 h 78"/>
                <a:gd name="T44" fmla="*/ 35 w 78"/>
                <a:gd name="T45" fmla="*/ 147 h 78"/>
                <a:gd name="T46" fmla="*/ 37 w 78"/>
                <a:gd name="T47" fmla="*/ 50 h 78"/>
                <a:gd name="T48" fmla="*/ 62 w 78"/>
                <a:gd name="T49" fmla="*/ 75 h 78"/>
                <a:gd name="T50" fmla="*/ 75 w 78"/>
                <a:gd name="T51" fmla="*/ 64 h 78"/>
                <a:gd name="T52" fmla="*/ 50 w 78"/>
                <a:gd name="T53" fmla="*/ 39 h 78"/>
                <a:gd name="T54" fmla="*/ 56 w 78"/>
                <a:gd name="T55" fmla="*/ 33 h 78"/>
                <a:gd name="T56" fmla="*/ 23 w 78"/>
                <a:gd name="T57" fmla="*/ 0 h 78"/>
                <a:gd name="T58" fmla="*/ 0 w 78"/>
                <a:gd name="T59" fmla="*/ 25 h 78"/>
                <a:gd name="T60" fmla="*/ 33 w 78"/>
                <a:gd name="T61" fmla="*/ 56 h 78"/>
                <a:gd name="T62" fmla="*/ 37 w 78"/>
                <a:gd name="T63" fmla="*/ 50 h 78"/>
                <a:gd name="T64" fmla="*/ 114 w 78"/>
                <a:gd name="T65" fmla="*/ 87 h 78"/>
                <a:gd name="T66" fmla="*/ 79 w 78"/>
                <a:gd name="T67" fmla="*/ 118 h 78"/>
                <a:gd name="T68" fmla="*/ 116 w 78"/>
                <a:gd name="T69" fmla="*/ 156 h 78"/>
                <a:gd name="T70" fmla="*/ 139 w 78"/>
                <a:gd name="T71" fmla="*/ 156 h 78"/>
                <a:gd name="T72" fmla="*/ 150 w 78"/>
                <a:gd name="T73" fmla="*/ 145 h 78"/>
                <a:gd name="T74" fmla="*/ 150 w 78"/>
                <a:gd name="T75" fmla="*/ 123 h 78"/>
                <a:gd name="T76" fmla="*/ 114 w 78"/>
                <a:gd name="T77" fmla="*/ 87 h 78"/>
                <a:gd name="T78" fmla="*/ 129 w 78"/>
                <a:gd name="T79" fmla="*/ 147 h 78"/>
                <a:gd name="T80" fmla="*/ 125 w 78"/>
                <a:gd name="T81" fmla="*/ 147 h 78"/>
                <a:gd name="T82" fmla="*/ 93 w 78"/>
                <a:gd name="T83" fmla="*/ 118 h 78"/>
                <a:gd name="T84" fmla="*/ 93 w 78"/>
                <a:gd name="T85" fmla="*/ 112 h 78"/>
                <a:gd name="T86" fmla="*/ 100 w 78"/>
                <a:gd name="T87" fmla="*/ 112 h 78"/>
                <a:gd name="T88" fmla="*/ 129 w 78"/>
                <a:gd name="T89" fmla="*/ 143 h 78"/>
                <a:gd name="T90" fmla="*/ 129 w 78"/>
                <a:gd name="T91" fmla="*/ 147 h 78"/>
                <a:gd name="T92" fmla="*/ 143 w 78"/>
                <a:gd name="T93" fmla="*/ 135 h 78"/>
                <a:gd name="T94" fmla="*/ 137 w 78"/>
                <a:gd name="T95" fmla="*/ 135 h 78"/>
                <a:gd name="T96" fmla="*/ 108 w 78"/>
                <a:gd name="T97" fmla="*/ 106 h 78"/>
                <a:gd name="T98" fmla="*/ 108 w 78"/>
                <a:gd name="T99" fmla="*/ 100 h 78"/>
                <a:gd name="T100" fmla="*/ 112 w 78"/>
                <a:gd name="T101" fmla="*/ 100 h 78"/>
                <a:gd name="T102" fmla="*/ 143 w 78"/>
                <a:gd name="T103" fmla="*/ 129 h 78"/>
                <a:gd name="T104" fmla="*/ 143 w 78"/>
                <a:gd name="T105" fmla="*/ 135 h 78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78" h="78">
                  <a:moveTo>
                    <a:pt x="50" y="40"/>
                  </a:moveTo>
                  <a:cubicBezTo>
                    <a:pt x="53" y="41"/>
                    <a:pt x="55" y="41"/>
                    <a:pt x="58" y="41"/>
                  </a:cubicBezTo>
                  <a:cubicBezTo>
                    <a:pt x="69" y="41"/>
                    <a:pt x="78" y="32"/>
                    <a:pt x="78" y="21"/>
                  </a:cubicBezTo>
                  <a:cubicBezTo>
                    <a:pt x="78" y="20"/>
                    <a:pt x="78" y="19"/>
                    <a:pt x="78" y="18"/>
                  </a:cubicBezTo>
                  <a:cubicBezTo>
                    <a:pt x="64" y="33"/>
                    <a:pt x="64" y="33"/>
                    <a:pt x="64" y="33"/>
                  </a:cubicBezTo>
                  <a:cubicBezTo>
                    <a:pt x="50" y="31"/>
                    <a:pt x="50" y="31"/>
                    <a:pt x="50" y="31"/>
                  </a:cubicBezTo>
                  <a:cubicBezTo>
                    <a:pt x="46" y="18"/>
                    <a:pt x="46" y="18"/>
                    <a:pt x="46" y="18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60" y="2"/>
                    <a:pt x="59" y="1"/>
                    <a:pt x="58" y="1"/>
                  </a:cubicBezTo>
                  <a:cubicBezTo>
                    <a:pt x="47" y="1"/>
                    <a:pt x="38" y="10"/>
                    <a:pt x="38" y="21"/>
                  </a:cubicBezTo>
                  <a:cubicBezTo>
                    <a:pt x="38" y="24"/>
                    <a:pt x="39" y="27"/>
                    <a:pt x="40" y="29"/>
                  </a:cubicBezTo>
                  <a:cubicBezTo>
                    <a:pt x="34" y="40"/>
                    <a:pt x="24" y="49"/>
                    <a:pt x="21" y="53"/>
                  </a:cubicBezTo>
                  <a:cubicBezTo>
                    <a:pt x="20" y="52"/>
                    <a:pt x="18" y="52"/>
                    <a:pt x="17" y="52"/>
                  </a:cubicBezTo>
                  <a:cubicBezTo>
                    <a:pt x="10" y="52"/>
                    <a:pt x="5" y="58"/>
                    <a:pt x="5" y="64"/>
                  </a:cubicBezTo>
                  <a:cubicBezTo>
                    <a:pt x="5" y="71"/>
                    <a:pt x="10" y="77"/>
                    <a:pt x="17" y="77"/>
                  </a:cubicBezTo>
                  <a:cubicBezTo>
                    <a:pt x="24" y="77"/>
                    <a:pt x="29" y="71"/>
                    <a:pt x="29" y="64"/>
                  </a:cubicBezTo>
                  <a:cubicBezTo>
                    <a:pt x="29" y="63"/>
                    <a:pt x="29" y="61"/>
                    <a:pt x="29" y="60"/>
                  </a:cubicBezTo>
                  <a:cubicBezTo>
                    <a:pt x="31" y="56"/>
                    <a:pt x="39" y="47"/>
                    <a:pt x="50" y="40"/>
                  </a:cubicBezTo>
                  <a:close/>
                  <a:moveTo>
                    <a:pt x="17" y="71"/>
                  </a:moveTo>
                  <a:cubicBezTo>
                    <a:pt x="14" y="71"/>
                    <a:pt x="11" y="68"/>
                    <a:pt x="11" y="64"/>
                  </a:cubicBezTo>
                  <a:cubicBezTo>
                    <a:pt x="11" y="61"/>
                    <a:pt x="14" y="58"/>
                    <a:pt x="17" y="58"/>
                  </a:cubicBezTo>
                  <a:cubicBezTo>
                    <a:pt x="21" y="58"/>
                    <a:pt x="24" y="61"/>
                    <a:pt x="24" y="64"/>
                  </a:cubicBezTo>
                  <a:cubicBezTo>
                    <a:pt x="24" y="68"/>
                    <a:pt x="21" y="71"/>
                    <a:pt x="17" y="71"/>
                  </a:cubicBezTo>
                  <a:close/>
                  <a:moveTo>
                    <a:pt x="18" y="24"/>
                  </a:moveTo>
                  <a:cubicBezTo>
                    <a:pt x="30" y="36"/>
                    <a:pt x="30" y="36"/>
                    <a:pt x="30" y="36"/>
                  </a:cubicBezTo>
                  <a:cubicBezTo>
                    <a:pt x="36" y="31"/>
                    <a:pt x="36" y="31"/>
                    <a:pt x="36" y="31"/>
                  </a:cubicBezTo>
                  <a:cubicBezTo>
                    <a:pt x="24" y="19"/>
                    <a:pt x="24" y="19"/>
                    <a:pt x="24" y="19"/>
                  </a:cubicBezTo>
                  <a:cubicBezTo>
                    <a:pt x="27" y="16"/>
                    <a:pt x="27" y="16"/>
                    <a:pt x="27" y="16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6" y="27"/>
                    <a:pt x="16" y="27"/>
                    <a:pt x="16" y="27"/>
                  </a:cubicBezTo>
                  <a:lnTo>
                    <a:pt x="18" y="24"/>
                  </a:lnTo>
                  <a:close/>
                  <a:moveTo>
                    <a:pt x="55" y="42"/>
                  </a:moveTo>
                  <a:cubicBezTo>
                    <a:pt x="55" y="42"/>
                    <a:pt x="45" y="45"/>
                    <a:pt x="38" y="57"/>
                  </a:cubicBezTo>
                  <a:cubicBezTo>
                    <a:pt x="38" y="56"/>
                    <a:pt x="56" y="75"/>
                    <a:pt x="56" y="75"/>
                  </a:cubicBezTo>
                  <a:cubicBezTo>
                    <a:pt x="59" y="78"/>
                    <a:pt x="64" y="78"/>
                    <a:pt x="67" y="75"/>
                  </a:cubicBezTo>
                  <a:cubicBezTo>
                    <a:pt x="72" y="70"/>
                    <a:pt x="72" y="70"/>
                    <a:pt x="72" y="70"/>
                  </a:cubicBezTo>
                  <a:cubicBezTo>
                    <a:pt x="75" y="67"/>
                    <a:pt x="75" y="62"/>
                    <a:pt x="72" y="59"/>
                  </a:cubicBezTo>
                  <a:lnTo>
                    <a:pt x="55" y="42"/>
                  </a:lnTo>
                  <a:close/>
                  <a:moveTo>
                    <a:pt x="62" y="71"/>
                  </a:moveTo>
                  <a:cubicBezTo>
                    <a:pt x="62" y="72"/>
                    <a:pt x="60" y="72"/>
                    <a:pt x="60" y="71"/>
                  </a:cubicBezTo>
                  <a:cubicBezTo>
                    <a:pt x="45" y="57"/>
                    <a:pt x="45" y="57"/>
                    <a:pt x="45" y="57"/>
                  </a:cubicBezTo>
                  <a:cubicBezTo>
                    <a:pt x="44" y="56"/>
                    <a:pt x="44" y="55"/>
                    <a:pt x="45" y="54"/>
                  </a:cubicBezTo>
                  <a:cubicBezTo>
                    <a:pt x="46" y="54"/>
                    <a:pt x="47" y="54"/>
                    <a:pt x="48" y="54"/>
                  </a:cubicBezTo>
                  <a:cubicBezTo>
                    <a:pt x="62" y="69"/>
                    <a:pt x="62" y="69"/>
                    <a:pt x="62" y="69"/>
                  </a:cubicBezTo>
                  <a:cubicBezTo>
                    <a:pt x="63" y="69"/>
                    <a:pt x="63" y="71"/>
                    <a:pt x="62" y="71"/>
                  </a:cubicBezTo>
                  <a:close/>
                  <a:moveTo>
                    <a:pt x="69" y="65"/>
                  </a:moveTo>
                  <a:cubicBezTo>
                    <a:pt x="68" y="66"/>
                    <a:pt x="67" y="66"/>
                    <a:pt x="66" y="65"/>
                  </a:cubicBezTo>
                  <a:cubicBezTo>
                    <a:pt x="52" y="51"/>
                    <a:pt x="52" y="51"/>
                    <a:pt x="52" y="51"/>
                  </a:cubicBezTo>
                  <a:cubicBezTo>
                    <a:pt x="51" y="50"/>
                    <a:pt x="51" y="49"/>
                    <a:pt x="52" y="48"/>
                  </a:cubicBezTo>
                  <a:cubicBezTo>
                    <a:pt x="52" y="47"/>
                    <a:pt x="54" y="47"/>
                    <a:pt x="54" y="48"/>
                  </a:cubicBezTo>
                  <a:cubicBezTo>
                    <a:pt x="69" y="62"/>
                    <a:pt x="69" y="62"/>
                    <a:pt x="69" y="62"/>
                  </a:cubicBezTo>
                  <a:cubicBezTo>
                    <a:pt x="69" y="63"/>
                    <a:pt x="69" y="64"/>
                    <a:pt x="69" y="65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 sz="190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45" name="Rectangle 16"/>
          <p:cNvSpPr>
            <a:spLocks noChangeArrowheads="1"/>
          </p:cNvSpPr>
          <p:nvPr/>
        </p:nvSpPr>
        <p:spPr bwMode="auto">
          <a:xfrm>
            <a:off x="4673307" y="3617382"/>
            <a:ext cx="1823812" cy="262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705" dirty="0">
                <a:solidFill>
                  <a:schemeClr val="accent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添加大标题</a:t>
            </a:r>
            <a:endParaRPr lang="zh-CN" altLang="en-US" dirty="0">
              <a:solidFill>
                <a:schemeClr val="accent1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46" name="Group 18"/>
          <p:cNvGrpSpPr/>
          <p:nvPr/>
        </p:nvGrpSpPr>
        <p:grpSpPr bwMode="auto">
          <a:xfrm>
            <a:off x="3810798" y="3446378"/>
            <a:ext cx="577779" cy="580953"/>
            <a:chOff x="0" y="0"/>
            <a:chExt cx="364" cy="366"/>
          </a:xfrm>
        </p:grpSpPr>
        <p:sp>
          <p:nvSpPr>
            <p:cNvPr id="47" name="Oval 19"/>
            <p:cNvSpPr>
              <a:spLocks noChangeArrowheads="1"/>
            </p:cNvSpPr>
            <p:nvPr/>
          </p:nvSpPr>
          <p:spPr bwMode="auto">
            <a:xfrm>
              <a:off x="0" y="0"/>
              <a:ext cx="364" cy="366"/>
            </a:xfrm>
            <a:prstGeom prst="ellipse">
              <a:avLst/>
            </a:prstGeom>
            <a:solidFill>
              <a:schemeClr val="accent1"/>
            </a:solidFill>
            <a:ln w="12700">
              <a:noFill/>
              <a:rou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sz="1900">
                <a:solidFill>
                  <a:schemeClr val="accent2"/>
                </a:solidFill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8" name="Freeform 20"/>
            <p:cNvSpPr>
              <a:spLocks noEditPoints="1"/>
            </p:cNvSpPr>
            <p:nvPr/>
          </p:nvSpPr>
          <p:spPr bwMode="auto">
            <a:xfrm>
              <a:off x="108" y="106"/>
              <a:ext cx="148" cy="154"/>
            </a:xfrm>
            <a:custGeom>
              <a:avLst/>
              <a:gdLst>
                <a:gd name="T0" fmla="*/ 135 w 71"/>
                <a:gd name="T1" fmla="*/ 12 h 74"/>
                <a:gd name="T2" fmla="*/ 135 w 71"/>
                <a:gd name="T3" fmla="*/ 10 h 74"/>
                <a:gd name="T4" fmla="*/ 106 w 71"/>
                <a:gd name="T5" fmla="*/ 0 h 74"/>
                <a:gd name="T6" fmla="*/ 79 w 71"/>
                <a:gd name="T7" fmla="*/ 10 h 74"/>
                <a:gd name="T8" fmla="*/ 67 w 71"/>
                <a:gd name="T9" fmla="*/ 23 h 74"/>
                <a:gd name="T10" fmla="*/ 67 w 71"/>
                <a:gd name="T11" fmla="*/ 40 h 74"/>
                <a:gd name="T12" fmla="*/ 85 w 71"/>
                <a:gd name="T13" fmla="*/ 40 h 74"/>
                <a:gd name="T14" fmla="*/ 96 w 71"/>
                <a:gd name="T15" fmla="*/ 27 h 74"/>
                <a:gd name="T16" fmla="*/ 106 w 71"/>
                <a:gd name="T17" fmla="*/ 23 h 74"/>
                <a:gd name="T18" fmla="*/ 117 w 71"/>
                <a:gd name="T19" fmla="*/ 27 h 74"/>
                <a:gd name="T20" fmla="*/ 119 w 71"/>
                <a:gd name="T21" fmla="*/ 29 h 74"/>
                <a:gd name="T22" fmla="*/ 123 w 71"/>
                <a:gd name="T23" fmla="*/ 40 h 74"/>
                <a:gd name="T24" fmla="*/ 119 w 71"/>
                <a:gd name="T25" fmla="*/ 50 h 74"/>
                <a:gd name="T26" fmla="*/ 92 w 71"/>
                <a:gd name="T27" fmla="*/ 79 h 74"/>
                <a:gd name="T28" fmla="*/ 79 w 71"/>
                <a:gd name="T29" fmla="*/ 83 h 74"/>
                <a:gd name="T30" fmla="*/ 69 w 71"/>
                <a:gd name="T31" fmla="*/ 79 h 74"/>
                <a:gd name="T32" fmla="*/ 69 w 71"/>
                <a:gd name="T33" fmla="*/ 77 h 74"/>
                <a:gd name="T34" fmla="*/ 52 w 71"/>
                <a:gd name="T35" fmla="*/ 94 h 74"/>
                <a:gd name="T36" fmla="*/ 52 w 71"/>
                <a:gd name="T37" fmla="*/ 96 h 74"/>
                <a:gd name="T38" fmla="*/ 79 w 71"/>
                <a:gd name="T39" fmla="*/ 106 h 74"/>
                <a:gd name="T40" fmla="*/ 79 w 71"/>
                <a:gd name="T41" fmla="*/ 106 h 74"/>
                <a:gd name="T42" fmla="*/ 108 w 71"/>
                <a:gd name="T43" fmla="*/ 96 h 74"/>
                <a:gd name="T44" fmla="*/ 135 w 71"/>
                <a:gd name="T45" fmla="*/ 67 h 74"/>
                <a:gd name="T46" fmla="*/ 148 w 71"/>
                <a:gd name="T47" fmla="*/ 40 h 74"/>
                <a:gd name="T48" fmla="*/ 135 w 71"/>
                <a:gd name="T49" fmla="*/ 12 h 74"/>
                <a:gd name="T50" fmla="*/ 65 w 71"/>
                <a:gd name="T51" fmla="*/ 114 h 74"/>
                <a:gd name="T52" fmla="*/ 52 w 71"/>
                <a:gd name="T53" fmla="*/ 127 h 74"/>
                <a:gd name="T54" fmla="*/ 42 w 71"/>
                <a:gd name="T55" fmla="*/ 131 h 74"/>
                <a:gd name="T56" fmla="*/ 31 w 71"/>
                <a:gd name="T57" fmla="*/ 127 h 74"/>
                <a:gd name="T58" fmla="*/ 29 w 71"/>
                <a:gd name="T59" fmla="*/ 125 h 74"/>
                <a:gd name="T60" fmla="*/ 25 w 71"/>
                <a:gd name="T61" fmla="*/ 114 h 74"/>
                <a:gd name="T62" fmla="*/ 29 w 71"/>
                <a:gd name="T63" fmla="*/ 104 h 74"/>
                <a:gd name="T64" fmla="*/ 56 w 71"/>
                <a:gd name="T65" fmla="*/ 75 h 74"/>
                <a:gd name="T66" fmla="*/ 69 w 71"/>
                <a:gd name="T67" fmla="*/ 71 h 74"/>
                <a:gd name="T68" fmla="*/ 79 w 71"/>
                <a:gd name="T69" fmla="*/ 75 h 74"/>
                <a:gd name="T70" fmla="*/ 79 w 71"/>
                <a:gd name="T71" fmla="*/ 77 h 74"/>
                <a:gd name="T72" fmla="*/ 79 w 71"/>
                <a:gd name="T73" fmla="*/ 77 h 74"/>
                <a:gd name="T74" fmla="*/ 96 w 71"/>
                <a:gd name="T75" fmla="*/ 60 h 74"/>
                <a:gd name="T76" fmla="*/ 96 w 71"/>
                <a:gd name="T77" fmla="*/ 58 h 74"/>
                <a:gd name="T78" fmla="*/ 94 w 71"/>
                <a:gd name="T79" fmla="*/ 56 h 74"/>
                <a:gd name="T80" fmla="*/ 90 w 71"/>
                <a:gd name="T81" fmla="*/ 54 h 74"/>
                <a:gd name="T82" fmla="*/ 69 w 71"/>
                <a:gd name="T83" fmla="*/ 48 h 74"/>
                <a:gd name="T84" fmla="*/ 40 w 71"/>
                <a:gd name="T85" fmla="*/ 58 h 74"/>
                <a:gd name="T86" fmla="*/ 13 w 71"/>
                <a:gd name="T87" fmla="*/ 87 h 74"/>
                <a:gd name="T88" fmla="*/ 0 w 71"/>
                <a:gd name="T89" fmla="*/ 114 h 74"/>
                <a:gd name="T90" fmla="*/ 13 w 71"/>
                <a:gd name="T91" fmla="*/ 142 h 74"/>
                <a:gd name="T92" fmla="*/ 13 w 71"/>
                <a:gd name="T93" fmla="*/ 144 h 74"/>
                <a:gd name="T94" fmla="*/ 42 w 71"/>
                <a:gd name="T95" fmla="*/ 154 h 74"/>
                <a:gd name="T96" fmla="*/ 42 w 71"/>
                <a:gd name="T97" fmla="*/ 154 h 74"/>
                <a:gd name="T98" fmla="*/ 69 w 71"/>
                <a:gd name="T99" fmla="*/ 144 h 74"/>
                <a:gd name="T100" fmla="*/ 81 w 71"/>
                <a:gd name="T101" fmla="*/ 131 h 74"/>
                <a:gd name="T102" fmla="*/ 81 w 71"/>
                <a:gd name="T103" fmla="*/ 114 h 74"/>
                <a:gd name="T104" fmla="*/ 65 w 71"/>
                <a:gd name="T105" fmla="*/ 114 h 7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71" h="74">
                  <a:moveTo>
                    <a:pt x="65" y="6"/>
                  </a:moveTo>
                  <a:cubicBezTo>
                    <a:pt x="65" y="5"/>
                    <a:pt x="65" y="5"/>
                    <a:pt x="65" y="5"/>
                  </a:cubicBezTo>
                  <a:cubicBezTo>
                    <a:pt x="61" y="1"/>
                    <a:pt x="56" y="0"/>
                    <a:pt x="51" y="0"/>
                  </a:cubicBezTo>
                  <a:cubicBezTo>
                    <a:pt x="47" y="0"/>
                    <a:pt x="42" y="1"/>
                    <a:pt x="38" y="5"/>
                  </a:cubicBezTo>
                  <a:cubicBezTo>
                    <a:pt x="32" y="11"/>
                    <a:pt x="32" y="11"/>
                    <a:pt x="32" y="11"/>
                  </a:cubicBezTo>
                  <a:cubicBezTo>
                    <a:pt x="30" y="13"/>
                    <a:pt x="30" y="17"/>
                    <a:pt x="32" y="19"/>
                  </a:cubicBezTo>
                  <a:cubicBezTo>
                    <a:pt x="35" y="21"/>
                    <a:pt x="38" y="21"/>
                    <a:pt x="41" y="19"/>
                  </a:cubicBezTo>
                  <a:cubicBezTo>
                    <a:pt x="46" y="13"/>
                    <a:pt x="46" y="13"/>
                    <a:pt x="46" y="13"/>
                  </a:cubicBezTo>
                  <a:cubicBezTo>
                    <a:pt x="48" y="12"/>
                    <a:pt x="50" y="11"/>
                    <a:pt x="51" y="11"/>
                  </a:cubicBezTo>
                  <a:cubicBezTo>
                    <a:pt x="53" y="11"/>
                    <a:pt x="55" y="12"/>
                    <a:pt x="56" y="13"/>
                  </a:cubicBezTo>
                  <a:cubicBezTo>
                    <a:pt x="57" y="14"/>
                    <a:pt x="57" y="14"/>
                    <a:pt x="57" y="14"/>
                  </a:cubicBezTo>
                  <a:cubicBezTo>
                    <a:pt x="58" y="15"/>
                    <a:pt x="59" y="17"/>
                    <a:pt x="59" y="19"/>
                  </a:cubicBezTo>
                  <a:cubicBezTo>
                    <a:pt x="59" y="21"/>
                    <a:pt x="58" y="23"/>
                    <a:pt x="57" y="24"/>
                  </a:cubicBezTo>
                  <a:cubicBezTo>
                    <a:pt x="44" y="38"/>
                    <a:pt x="44" y="38"/>
                    <a:pt x="44" y="38"/>
                  </a:cubicBezTo>
                  <a:cubicBezTo>
                    <a:pt x="42" y="39"/>
                    <a:pt x="40" y="40"/>
                    <a:pt x="38" y="40"/>
                  </a:cubicBezTo>
                  <a:cubicBezTo>
                    <a:pt x="37" y="40"/>
                    <a:pt x="35" y="39"/>
                    <a:pt x="33" y="38"/>
                  </a:cubicBezTo>
                  <a:cubicBezTo>
                    <a:pt x="33" y="37"/>
                    <a:pt x="33" y="37"/>
                    <a:pt x="33" y="37"/>
                  </a:cubicBezTo>
                  <a:cubicBezTo>
                    <a:pt x="25" y="45"/>
                    <a:pt x="25" y="45"/>
                    <a:pt x="25" y="45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29" y="50"/>
                    <a:pt x="34" y="51"/>
                    <a:pt x="38" y="51"/>
                  </a:cubicBezTo>
                  <a:cubicBezTo>
                    <a:pt x="38" y="51"/>
                    <a:pt x="38" y="51"/>
                    <a:pt x="38" y="51"/>
                  </a:cubicBezTo>
                  <a:cubicBezTo>
                    <a:pt x="43" y="51"/>
                    <a:pt x="48" y="50"/>
                    <a:pt x="52" y="46"/>
                  </a:cubicBezTo>
                  <a:cubicBezTo>
                    <a:pt x="65" y="32"/>
                    <a:pt x="65" y="32"/>
                    <a:pt x="65" y="32"/>
                  </a:cubicBezTo>
                  <a:cubicBezTo>
                    <a:pt x="69" y="29"/>
                    <a:pt x="71" y="24"/>
                    <a:pt x="71" y="19"/>
                  </a:cubicBezTo>
                  <a:cubicBezTo>
                    <a:pt x="71" y="14"/>
                    <a:pt x="69" y="9"/>
                    <a:pt x="65" y="6"/>
                  </a:cubicBezTo>
                  <a:close/>
                  <a:moveTo>
                    <a:pt x="31" y="55"/>
                  </a:moveTo>
                  <a:cubicBezTo>
                    <a:pt x="25" y="61"/>
                    <a:pt x="25" y="61"/>
                    <a:pt x="25" y="61"/>
                  </a:cubicBezTo>
                  <a:cubicBezTo>
                    <a:pt x="23" y="62"/>
                    <a:pt x="21" y="63"/>
                    <a:pt x="20" y="63"/>
                  </a:cubicBezTo>
                  <a:cubicBezTo>
                    <a:pt x="18" y="63"/>
                    <a:pt x="16" y="62"/>
                    <a:pt x="15" y="61"/>
                  </a:cubicBezTo>
                  <a:cubicBezTo>
                    <a:pt x="14" y="60"/>
                    <a:pt x="14" y="60"/>
                    <a:pt x="14" y="60"/>
                  </a:cubicBezTo>
                  <a:cubicBezTo>
                    <a:pt x="13" y="59"/>
                    <a:pt x="12" y="57"/>
                    <a:pt x="12" y="55"/>
                  </a:cubicBezTo>
                  <a:cubicBezTo>
                    <a:pt x="12" y="53"/>
                    <a:pt x="13" y="51"/>
                    <a:pt x="14" y="50"/>
                  </a:cubicBezTo>
                  <a:cubicBezTo>
                    <a:pt x="27" y="36"/>
                    <a:pt x="27" y="36"/>
                    <a:pt x="27" y="36"/>
                  </a:cubicBezTo>
                  <a:cubicBezTo>
                    <a:pt x="29" y="35"/>
                    <a:pt x="31" y="34"/>
                    <a:pt x="33" y="34"/>
                  </a:cubicBezTo>
                  <a:cubicBezTo>
                    <a:pt x="34" y="34"/>
                    <a:pt x="36" y="35"/>
                    <a:pt x="38" y="36"/>
                  </a:cubicBezTo>
                  <a:cubicBezTo>
                    <a:pt x="38" y="37"/>
                    <a:pt x="38" y="37"/>
                    <a:pt x="38" y="37"/>
                  </a:cubicBezTo>
                  <a:cubicBezTo>
                    <a:pt x="38" y="37"/>
                    <a:pt x="38" y="37"/>
                    <a:pt x="38" y="37"/>
                  </a:cubicBezTo>
                  <a:cubicBezTo>
                    <a:pt x="46" y="29"/>
                    <a:pt x="46" y="29"/>
                    <a:pt x="46" y="29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4" y="27"/>
                    <a:pt x="44" y="26"/>
                    <a:pt x="43" y="26"/>
                  </a:cubicBezTo>
                  <a:cubicBezTo>
                    <a:pt x="40" y="24"/>
                    <a:pt x="36" y="23"/>
                    <a:pt x="33" y="23"/>
                  </a:cubicBezTo>
                  <a:cubicBezTo>
                    <a:pt x="28" y="23"/>
                    <a:pt x="23" y="24"/>
                    <a:pt x="19" y="28"/>
                  </a:cubicBezTo>
                  <a:cubicBezTo>
                    <a:pt x="6" y="42"/>
                    <a:pt x="6" y="42"/>
                    <a:pt x="6" y="42"/>
                  </a:cubicBezTo>
                  <a:cubicBezTo>
                    <a:pt x="2" y="45"/>
                    <a:pt x="0" y="50"/>
                    <a:pt x="0" y="55"/>
                  </a:cubicBezTo>
                  <a:cubicBezTo>
                    <a:pt x="0" y="60"/>
                    <a:pt x="2" y="65"/>
                    <a:pt x="6" y="68"/>
                  </a:cubicBezTo>
                  <a:cubicBezTo>
                    <a:pt x="6" y="69"/>
                    <a:pt x="6" y="69"/>
                    <a:pt x="6" y="69"/>
                  </a:cubicBezTo>
                  <a:cubicBezTo>
                    <a:pt x="10" y="73"/>
                    <a:pt x="15" y="74"/>
                    <a:pt x="20" y="74"/>
                  </a:cubicBezTo>
                  <a:cubicBezTo>
                    <a:pt x="20" y="74"/>
                    <a:pt x="20" y="74"/>
                    <a:pt x="20" y="74"/>
                  </a:cubicBezTo>
                  <a:cubicBezTo>
                    <a:pt x="24" y="74"/>
                    <a:pt x="29" y="73"/>
                    <a:pt x="33" y="69"/>
                  </a:cubicBezTo>
                  <a:cubicBezTo>
                    <a:pt x="39" y="63"/>
                    <a:pt x="39" y="63"/>
                    <a:pt x="39" y="63"/>
                  </a:cubicBezTo>
                  <a:cubicBezTo>
                    <a:pt x="41" y="61"/>
                    <a:pt x="41" y="57"/>
                    <a:pt x="39" y="55"/>
                  </a:cubicBezTo>
                  <a:cubicBezTo>
                    <a:pt x="37" y="53"/>
                    <a:pt x="33" y="53"/>
                    <a:pt x="31" y="55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 sz="190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49" name="Text Box 24"/>
          <p:cNvSpPr txBox="1">
            <a:spLocks noChangeArrowheads="1"/>
          </p:cNvSpPr>
          <p:nvPr/>
        </p:nvSpPr>
        <p:spPr bwMode="auto">
          <a:xfrm>
            <a:off x="2873107" y="1104626"/>
            <a:ext cx="755335" cy="707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zh-CN" sz="4000">
                <a:solidFill>
                  <a:schemeClr val="accent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01</a:t>
            </a:r>
          </a:p>
        </p:txBody>
      </p:sp>
      <p:sp>
        <p:nvSpPr>
          <p:cNvPr id="50" name="Text Box 25"/>
          <p:cNvSpPr txBox="1">
            <a:spLocks noChangeArrowheads="1"/>
          </p:cNvSpPr>
          <p:nvPr/>
        </p:nvSpPr>
        <p:spPr bwMode="auto">
          <a:xfrm>
            <a:off x="2873107" y="1851670"/>
            <a:ext cx="755335" cy="707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zh-CN" sz="4000">
                <a:solidFill>
                  <a:schemeClr val="accent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02</a:t>
            </a:r>
          </a:p>
        </p:txBody>
      </p:sp>
      <p:sp>
        <p:nvSpPr>
          <p:cNvPr id="51" name="Text Box 26"/>
          <p:cNvSpPr txBox="1">
            <a:spLocks noChangeArrowheads="1"/>
          </p:cNvSpPr>
          <p:nvPr/>
        </p:nvSpPr>
        <p:spPr bwMode="auto">
          <a:xfrm>
            <a:off x="2873107" y="2643758"/>
            <a:ext cx="755335" cy="707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zh-CN" sz="4000">
                <a:solidFill>
                  <a:schemeClr val="accent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03</a:t>
            </a:r>
          </a:p>
        </p:txBody>
      </p:sp>
      <p:sp>
        <p:nvSpPr>
          <p:cNvPr id="52" name="Text Box 27"/>
          <p:cNvSpPr txBox="1">
            <a:spLocks noChangeArrowheads="1"/>
          </p:cNvSpPr>
          <p:nvPr/>
        </p:nvSpPr>
        <p:spPr bwMode="auto">
          <a:xfrm>
            <a:off x="2873107" y="3363838"/>
            <a:ext cx="755335" cy="707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zh-CN" sz="4000">
                <a:solidFill>
                  <a:schemeClr val="accent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04</a:t>
            </a:r>
          </a:p>
        </p:txBody>
      </p:sp>
      <p:sp>
        <p:nvSpPr>
          <p:cNvPr id="53" name="Rectangle 16"/>
          <p:cNvSpPr>
            <a:spLocks noChangeArrowheads="1"/>
          </p:cNvSpPr>
          <p:nvPr/>
        </p:nvSpPr>
        <p:spPr bwMode="auto">
          <a:xfrm>
            <a:off x="4673307" y="4349784"/>
            <a:ext cx="1823812" cy="262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705" dirty="0">
                <a:solidFill>
                  <a:schemeClr val="accent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添加大标题</a:t>
            </a:r>
            <a:endParaRPr lang="zh-CN" altLang="en-US" dirty="0">
              <a:solidFill>
                <a:schemeClr val="accent1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54" name="Group 18"/>
          <p:cNvGrpSpPr/>
          <p:nvPr/>
        </p:nvGrpSpPr>
        <p:grpSpPr bwMode="auto">
          <a:xfrm>
            <a:off x="3810798" y="4178780"/>
            <a:ext cx="577779" cy="580953"/>
            <a:chOff x="0" y="0"/>
            <a:chExt cx="364" cy="366"/>
          </a:xfrm>
        </p:grpSpPr>
        <p:sp>
          <p:nvSpPr>
            <p:cNvPr id="55" name="Oval 19"/>
            <p:cNvSpPr>
              <a:spLocks noChangeArrowheads="1"/>
            </p:cNvSpPr>
            <p:nvPr/>
          </p:nvSpPr>
          <p:spPr bwMode="auto">
            <a:xfrm>
              <a:off x="0" y="0"/>
              <a:ext cx="364" cy="366"/>
            </a:xfrm>
            <a:prstGeom prst="ellipse">
              <a:avLst/>
            </a:prstGeom>
            <a:solidFill>
              <a:schemeClr val="accent1"/>
            </a:solidFill>
            <a:ln w="12700">
              <a:noFill/>
              <a:rou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sz="1900">
                <a:solidFill>
                  <a:schemeClr val="accent2"/>
                </a:solidFill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6" name="Freeform 20"/>
            <p:cNvSpPr>
              <a:spLocks noEditPoints="1"/>
            </p:cNvSpPr>
            <p:nvPr/>
          </p:nvSpPr>
          <p:spPr bwMode="auto">
            <a:xfrm>
              <a:off x="108" y="106"/>
              <a:ext cx="148" cy="154"/>
            </a:xfrm>
            <a:custGeom>
              <a:avLst/>
              <a:gdLst>
                <a:gd name="T0" fmla="*/ 135 w 71"/>
                <a:gd name="T1" fmla="*/ 12 h 74"/>
                <a:gd name="T2" fmla="*/ 135 w 71"/>
                <a:gd name="T3" fmla="*/ 10 h 74"/>
                <a:gd name="T4" fmla="*/ 106 w 71"/>
                <a:gd name="T5" fmla="*/ 0 h 74"/>
                <a:gd name="T6" fmla="*/ 79 w 71"/>
                <a:gd name="T7" fmla="*/ 10 h 74"/>
                <a:gd name="T8" fmla="*/ 67 w 71"/>
                <a:gd name="T9" fmla="*/ 23 h 74"/>
                <a:gd name="T10" fmla="*/ 67 w 71"/>
                <a:gd name="T11" fmla="*/ 40 h 74"/>
                <a:gd name="T12" fmla="*/ 85 w 71"/>
                <a:gd name="T13" fmla="*/ 40 h 74"/>
                <a:gd name="T14" fmla="*/ 96 w 71"/>
                <a:gd name="T15" fmla="*/ 27 h 74"/>
                <a:gd name="T16" fmla="*/ 106 w 71"/>
                <a:gd name="T17" fmla="*/ 23 h 74"/>
                <a:gd name="T18" fmla="*/ 117 w 71"/>
                <a:gd name="T19" fmla="*/ 27 h 74"/>
                <a:gd name="T20" fmla="*/ 119 w 71"/>
                <a:gd name="T21" fmla="*/ 29 h 74"/>
                <a:gd name="T22" fmla="*/ 123 w 71"/>
                <a:gd name="T23" fmla="*/ 40 h 74"/>
                <a:gd name="T24" fmla="*/ 119 w 71"/>
                <a:gd name="T25" fmla="*/ 50 h 74"/>
                <a:gd name="T26" fmla="*/ 92 w 71"/>
                <a:gd name="T27" fmla="*/ 79 h 74"/>
                <a:gd name="T28" fmla="*/ 79 w 71"/>
                <a:gd name="T29" fmla="*/ 83 h 74"/>
                <a:gd name="T30" fmla="*/ 69 w 71"/>
                <a:gd name="T31" fmla="*/ 79 h 74"/>
                <a:gd name="T32" fmla="*/ 69 w 71"/>
                <a:gd name="T33" fmla="*/ 77 h 74"/>
                <a:gd name="T34" fmla="*/ 52 w 71"/>
                <a:gd name="T35" fmla="*/ 94 h 74"/>
                <a:gd name="T36" fmla="*/ 52 w 71"/>
                <a:gd name="T37" fmla="*/ 96 h 74"/>
                <a:gd name="T38" fmla="*/ 79 w 71"/>
                <a:gd name="T39" fmla="*/ 106 h 74"/>
                <a:gd name="T40" fmla="*/ 79 w 71"/>
                <a:gd name="T41" fmla="*/ 106 h 74"/>
                <a:gd name="T42" fmla="*/ 108 w 71"/>
                <a:gd name="T43" fmla="*/ 96 h 74"/>
                <a:gd name="T44" fmla="*/ 135 w 71"/>
                <a:gd name="T45" fmla="*/ 67 h 74"/>
                <a:gd name="T46" fmla="*/ 148 w 71"/>
                <a:gd name="T47" fmla="*/ 40 h 74"/>
                <a:gd name="T48" fmla="*/ 135 w 71"/>
                <a:gd name="T49" fmla="*/ 12 h 74"/>
                <a:gd name="T50" fmla="*/ 65 w 71"/>
                <a:gd name="T51" fmla="*/ 114 h 74"/>
                <a:gd name="T52" fmla="*/ 52 w 71"/>
                <a:gd name="T53" fmla="*/ 127 h 74"/>
                <a:gd name="T54" fmla="*/ 42 w 71"/>
                <a:gd name="T55" fmla="*/ 131 h 74"/>
                <a:gd name="T56" fmla="*/ 31 w 71"/>
                <a:gd name="T57" fmla="*/ 127 h 74"/>
                <a:gd name="T58" fmla="*/ 29 w 71"/>
                <a:gd name="T59" fmla="*/ 125 h 74"/>
                <a:gd name="T60" fmla="*/ 25 w 71"/>
                <a:gd name="T61" fmla="*/ 114 h 74"/>
                <a:gd name="T62" fmla="*/ 29 w 71"/>
                <a:gd name="T63" fmla="*/ 104 h 74"/>
                <a:gd name="T64" fmla="*/ 56 w 71"/>
                <a:gd name="T65" fmla="*/ 75 h 74"/>
                <a:gd name="T66" fmla="*/ 69 w 71"/>
                <a:gd name="T67" fmla="*/ 71 h 74"/>
                <a:gd name="T68" fmla="*/ 79 w 71"/>
                <a:gd name="T69" fmla="*/ 75 h 74"/>
                <a:gd name="T70" fmla="*/ 79 w 71"/>
                <a:gd name="T71" fmla="*/ 77 h 74"/>
                <a:gd name="T72" fmla="*/ 79 w 71"/>
                <a:gd name="T73" fmla="*/ 77 h 74"/>
                <a:gd name="T74" fmla="*/ 96 w 71"/>
                <a:gd name="T75" fmla="*/ 60 h 74"/>
                <a:gd name="T76" fmla="*/ 96 w 71"/>
                <a:gd name="T77" fmla="*/ 58 h 74"/>
                <a:gd name="T78" fmla="*/ 94 w 71"/>
                <a:gd name="T79" fmla="*/ 56 h 74"/>
                <a:gd name="T80" fmla="*/ 90 w 71"/>
                <a:gd name="T81" fmla="*/ 54 h 74"/>
                <a:gd name="T82" fmla="*/ 69 w 71"/>
                <a:gd name="T83" fmla="*/ 48 h 74"/>
                <a:gd name="T84" fmla="*/ 40 w 71"/>
                <a:gd name="T85" fmla="*/ 58 h 74"/>
                <a:gd name="T86" fmla="*/ 13 w 71"/>
                <a:gd name="T87" fmla="*/ 87 h 74"/>
                <a:gd name="T88" fmla="*/ 0 w 71"/>
                <a:gd name="T89" fmla="*/ 114 h 74"/>
                <a:gd name="T90" fmla="*/ 13 w 71"/>
                <a:gd name="T91" fmla="*/ 142 h 74"/>
                <a:gd name="T92" fmla="*/ 13 w 71"/>
                <a:gd name="T93" fmla="*/ 144 h 74"/>
                <a:gd name="T94" fmla="*/ 42 w 71"/>
                <a:gd name="T95" fmla="*/ 154 h 74"/>
                <a:gd name="T96" fmla="*/ 42 w 71"/>
                <a:gd name="T97" fmla="*/ 154 h 74"/>
                <a:gd name="T98" fmla="*/ 69 w 71"/>
                <a:gd name="T99" fmla="*/ 144 h 74"/>
                <a:gd name="T100" fmla="*/ 81 w 71"/>
                <a:gd name="T101" fmla="*/ 131 h 74"/>
                <a:gd name="T102" fmla="*/ 81 w 71"/>
                <a:gd name="T103" fmla="*/ 114 h 74"/>
                <a:gd name="T104" fmla="*/ 65 w 71"/>
                <a:gd name="T105" fmla="*/ 114 h 7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71" h="74">
                  <a:moveTo>
                    <a:pt x="65" y="6"/>
                  </a:moveTo>
                  <a:cubicBezTo>
                    <a:pt x="65" y="5"/>
                    <a:pt x="65" y="5"/>
                    <a:pt x="65" y="5"/>
                  </a:cubicBezTo>
                  <a:cubicBezTo>
                    <a:pt x="61" y="1"/>
                    <a:pt x="56" y="0"/>
                    <a:pt x="51" y="0"/>
                  </a:cubicBezTo>
                  <a:cubicBezTo>
                    <a:pt x="47" y="0"/>
                    <a:pt x="42" y="1"/>
                    <a:pt x="38" y="5"/>
                  </a:cubicBezTo>
                  <a:cubicBezTo>
                    <a:pt x="32" y="11"/>
                    <a:pt x="32" y="11"/>
                    <a:pt x="32" y="11"/>
                  </a:cubicBezTo>
                  <a:cubicBezTo>
                    <a:pt x="30" y="13"/>
                    <a:pt x="30" y="17"/>
                    <a:pt x="32" y="19"/>
                  </a:cubicBezTo>
                  <a:cubicBezTo>
                    <a:pt x="35" y="21"/>
                    <a:pt x="38" y="21"/>
                    <a:pt x="41" y="19"/>
                  </a:cubicBezTo>
                  <a:cubicBezTo>
                    <a:pt x="46" y="13"/>
                    <a:pt x="46" y="13"/>
                    <a:pt x="46" y="13"/>
                  </a:cubicBezTo>
                  <a:cubicBezTo>
                    <a:pt x="48" y="12"/>
                    <a:pt x="50" y="11"/>
                    <a:pt x="51" y="11"/>
                  </a:cubicBezTo>
                  <a:cubicBezTo>
                    <a:pt x="53" y="11"/>
                    <a:pt x="55" y="12"/>
                    <a:pt x="56" y="13"/>
                  </a:cubicBezTo>
                  <a:cubicBezTo>
                    <a:pt x="57" y="14"/>
                    <a:pt x="57" y="14"/>
                    <a:pt x="57" y="14"/>
                  </a:cubicBezTo>
                  <a:cubicBezTo>
                    <a:pt x="58" y="15"/>
                    <a:pt x="59" y="17"/>
                    <a:pt x="59" y="19"/>
                  </a:cubicBezTo>
                  <a:cubicBezTo>
                    <a:pt x="59" y="21"/>
                    <a:pt x="58" y="23"/>
                    <a:pt x="57" y="24"/>
                  </a:cubicBezTo>
                  <a:cubicBezTo>
                    <a:pt x="44" y="38"/>
                    <a:pt x="44" y="38"/>
                    <a:pt x="44" y="38"/>
                  </a:cubicBezTo>
                  <a:cubicBezTo>
                    <a:pt x="42" y="39"/>
                    <a:pt x="40" y="40"/>
                    <a:pt x="38" y="40"/>
                  </a:cubicBezTo>
                  <a:cubicBezTo>
                    <a:pt x="37" y="40"/>
                    <a:pt x="35" y="39"/>
                    <a:pt x="33" y="38"/>
                  </a:cubicBezTo>
                  <a:cubicBezTo>
                    <a:pt x="33" y="37"/>
                    <a:pt x="33" y="37"/>
                    <a:pt x="33" y="37"/>
                  </a:cubicBezTo>
                  <a:cubicBezTo>
                    <a:pt x="25" y="45"/>
                    <a:pt x="25" y="45"/>
                    <a:pt x="25" y="45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29" y="50"/>
                    <a:pt x="34" y="51"/>
                    <a:pt x="38" y="51"/>
                  </a:cubicBezTo>
                  <a:cubicBezTo>
                    <a:pt x="38" y="51"/>
                    <a:pt x="38" y="51"/>
                    <a:pt x="38" y="51"/>
                  </a:cubicBezTo>
                  <a:cubicBezTo>
                    <a:pt x="43" y="51"/>
                    <a:pt x="48" y="50"/>
                    <a:pt x="52" y="46"/>
                  </a:cubicBezTo>
                  <a:cubicBezTo>
                    <a:pt x="65" y="32"/>
                    <a:pt x="65" y="32"/>
                    <a:pt x="65" y="32"/>
                  </a:cubicBezTo>
                  <a:cubicBezTo>
                    <a:pt x="69" y="29"/>
                    <a:pt x="71" y="24"/>
                    <a:pt x="71" y="19"/>
                  </a:cubicBezTo>
                  <a:cubicBezTo>
                    <a:pt x="71" y="14"/>
                    <a:pt x="69" y="9"/>
                    <a:pt x="65" y="6"/>
                  </a:cubicBezTo>
                  <a:close/>
                  <a:moveTo>
                    <a:pt x="31" y="55"/>
                  </a:moveTo>
                  <a:cubicBezTo>
                    <a:pt x="25" y="61"/>
                    <a:pt x="25" y="61"/>
                    <a:pt x="25" y="61"/>
                  </a:cubicBezTo>
                  <a:cubicBezTo>
                    <a:pt x="23" y="62"/>
                    <a:pt x="21" y="63"/>
                    <a:pt x="20" y="63"/>
                  </a:cubicBezTo>
                  <a:cubicBezTo>
                    <a:pt x="18" y="63"/>
                    <a:pt x="16" y="62"/>
                    <a:pt x="15" y="61"/>
                  </a:cubicBezTo>
                  <a:cubicBezTo>
                    <a:pt x="14" y="60"/>
                    <a:pt x="14" y="60"/>
                    <a:pt x="14" y="60"/>
                  </a:cubicBezTo>
                  <a:cubicBezTo>
                    <a:pt x="13" y="59"/>
                    <a:pt x="12" y="57"/>
                    <a:pt x="12" y="55"/>
                  </a:cubicBezTo>
                  <a:cubicBezTo>
                    <a:pt x="12" y="53"/>
                    <a:pt x="13" y="51"/>
                    <a:pt x="14" y="50"/>
                  </a:cubicBezTo>
                  <a:cubicBezTo>
                    <a:pt x="27" y="36"/>
                    <a:pt x="27" y="36"/>
                    <a:pt x="27" y="36"/>
                  </a:cubicBezTo>
                  <a:cubicBezTo>
                    <a:pt x="29" y="35"/>
                    <a:pt x="31" y="34"/>
                    <a:pt x="33" y="34"/>
                  </a:cubicBezTo>
                  <a:cubicBezTo>
                    <a:pt x="34" y="34"/>
                    <a:pt x="36" y="35"/>
                    <a:pt x="38" y="36"/>
                  </a:cubicBezTo>
                  <a:cubicBezTo>
                    <a:pt x="38" y="37"/>
                    <a:pt x="38" y="37"/>
                    <a:pt x="38" y="37"/>
                  </a:cubicBezTo>
                  <a:cubicBezTo>
                    <a:pt x="38" y="37"/>
                    <a:pt x="38" y="37"/>
                    <a:pt x="38" y="37"/>
                  </a:cubicBezTo>
                  <a:cubicBezTo>
                    <a:pt x="46" y="29"/>
                    <a:pt x="46" y="29"/>
                    <a:pt x="46" y="29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4" y="27"/>
                    <a:pt x="44" y="26"/>
                    <a:pt x="43" y="26"/>
                  </a:cubicBezTo>
                  <a:cubicBezTo>
                    <a:pt x="40" y="24"/>
                    <a:pt x="36" y="23"/>
                    <a:pt x="33" y="23"/>
                  </a:cubicBezTo>
                  <a:cubicBezTo>
                    <a:pt x="28" y="23"/>
                    <a:pt x="23" y="24"/>
                    <a:pt x="19" y="28"/>
                  </a:cubicBezTo>
                  <a:cubicBezTo>
                    <a:pt x="6" y="42"/>
                    <a:pt x="6" y="42"/>
                    <a:pt x="6" y="42"/>
                  </a:cubicBezTo>
                  <a:cubicBezTo>
                    <a:pt x="2" y="45"/>
                    <a:pt x="0" y="50"/>
                    <a:pt x="0" y="55"/>
                  </a:cubicBezTo>
                  <a:cubicBezTo>
                    <a:pt x="0" y="60"/>
                    <a:pt x="2" y="65"/>
                    <a:pt x="6" y="68"/>
                  </a:cubicBezTo>
                  <a:cubicBezTo>
                    <a:pt x="6" y="69"/>
                    <a:pt x="6" y="69"/>
                    <a:pt x="6" y="69"/>
                  </a:cubicBezTo>
                  <a:cubicBezTo>
                    <a:pt x="10" y="73"/>
                    <a:pt x="15" y="74"/>
                    <a:pt x="20" y="74"/>
                  </a:cubicBezTo>
                  <a:cubicBezTo>
                    <a:pt x="20" y="74"/>
                    <a:pt x="20" y="74"/>
                    <a:pt x="20" y="74"/>
                  </a:cubicBezTo>
                  <a:cubicBezTo>
                    <a:pt x="24" y="74"/>
                    <a:pt x="29" y="73"/>
                    <a:pt x="33" y="69"/>
                  </a:cubicBezTo>
                  <a:cubicBezTo>
                    <a:pt x="39" y="63"/>
                    <a:pt x="39" y="63"/>
                    <a:pt x="39" y="63"/>
                  </a:cubicBezTo>
                  <a:cubicBezTo>
                    <a:pt x="41" y="61"/>
                    <a:pt x="41" y="57"/>
                    <a:pt x="39" y="55"/>
                  </a:cubicBezTo>
                  <a:cubicBezTo>
                    <a:pt x="37" y="53"/>
                    <a:pt x="33" y="53"/>
                    <a:pt x="31" y="55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 sz="190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57" name="Text Box 27"/>
          <p:cNvSpPr txBox="1">
            <a:spLocks noChangeArrowheads="1"/>
          </p:cNvSpPr>
          <p:nvPr/>
        </p:nvSpPr>
        <p:spPr bwMode="auto">
          <a:xfrm>
            <a:off x="2873107" y="4096240"/>
            <a:ext cx="755335" cy="707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zh-CN" sz="4000" dirty="0">
                <a:solidFill>
                  <a:schemeClr val="accent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0</a:t>
            </a:r>
            <a:r>
              <a:rPr lang="en-US" altLang="zh-CN" sz="4000" dirty="0">
                <a:solidFill>
                  <a:schemeClr val="accent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5</a:t>
            </a:r>
            <a:endParaRPr lang="zh-CN" altLang="zh-CN" sz="4000" dirty="0">
              <a:solidFill>
                <a:schemeClr val="accent1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1" grpId="0"/>
      <p:bldP spid="37" grpId="0"/>
      <p:bldP spid="41" grpId="0"/>
      <p:bldP spid="45" grpId="0"/>
      <p:bldP spid="49" grpId="0"/>
      <p:bldP spid="50" grpId="0"/>
      <p:bldP spid="51" grpId="0"/>
      <p:bldP spid="52" grpId="0"/>
      <p:bldP spid="53" grpId="0"/>
      <p:bldP spid="5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2"/>
          <p:cNvSpPr txBox="1">
            <a:spLocks noChangeArrowheads="1"/>
          </p:cNvSpPr>
          <p:nvPr/>
        </p:nvSpPr>
        <p:spPr bwMode="auto">
          <a:xfrm>
            <a:off x="446485" y="223838"/>
            <a:ext cx="3815953" cy="396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  <a:buNone/>
            </a:pPr>
            <a:r>
              <a:rPr lang="zh-CN" altLang="en-US" sz="1800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点击添加小标题</a:t>
            </a:r>
            <a:endParaRPr lang="en-US" altLang="zh-CN" sz="1800" b="1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" name="任意多边形 4"/>
          <p:cNvSpPr/>
          <p:nvPr/>
        </p:nvSpPr>
        <p:spPr>
          <a:xfrm rot="2734777" flipH="1">
            <a:off x="-263128" y="132160"/>
            <a:ext cx="573881" cy="621507"/>
          </a:xfrm>
          <a:custGeom>
            <a:avLst/>
            <a:gdLst>
              <a:gd name="connsiteX0" fmla="*/ 4825039 w 4825039"/>
              <a:gd name="connsiteY0" fmla="*/ 498765 h 5227156"/>
              <a:gd name="connsiteX1" fmla="*/ 0 w 4825039"/>
              <a:gd name="connsiteY1" fmla="*/ 5227156 h 5227156"/>
              <a:gd name="connsiteX2" fmla="*/ 0 w 4825039"/>
              <a:gd name="connsiteY2" fmla="*/ 0 h 5227156"/>
              <a:gd name="connsiteX3" fmla="*/ 4336264 w 4825039"/>
              <a:gd name="connsiteY3" fmla="*/ 0 h 5227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25039" h="5227156">
                <a:moveTo>
                  <a:pt x="4825039" y="498765"/>
                </a:moveTo>
                <a:lnTo>
                  <a:pt x="0" y="5227156"/>
                </a:lnTo>
                <a:lnTo>
                  <a:pt x="0" y="0"/>
                </a:lnTo>
                <a:lnTo>
                  <a:pt x="433626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35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6" name="d04b3808-53b9-4061-a5a4-97a2bf1c0851"/>
          <p:cNvGrpSpPr>
            <a:grpSpLocks noChangeAspect="1"/>
          </p:cNvGrpSpPr>
          <p:nvPr/>
        </p:nvGrpSpPr>
        <p:grpSpPr>
          <a:xfrm>
            <a:off x="1373191" y="1583373"/>
            <a:ext cx="6397619" cy="2233833"/>
            <a:chOff x="1830921" y="1984626"/>
            <a:chExt cx="8530159" cy="2978444"/>
          </a:xfrm>
        </p:grpSpPr>
        <p:grpSp>
          <p:nvGrpSpPr>
            <p:cNvPr id="7" name="Group 2"/>
            <p:cNvGrpSpPr/>
            <p:nvPr/>
          </p:nvGrpSpPr>
          <p:grpSpPr>
            <a:xfrm>
              <a:off x="1830921" y="2028935"/>
              <a:ext cx="2321542" cy="1005536"/>
              <a:chOff x="1925956" y="2263997"/>
              <a:chExt cx="2321542" cy="1005536"/>
            </a:xfrm>
          </p:grpSpPr>
          <p:sp>
            <p:nvSpPr>
              <p:cNvPr id="116" name="TextBox 76"/>
              <p:cNvSpPr txBox="1"/>
              <p:nvPr/>
            </p:nvSpPr>
            <p:spPr bwMode="auto">
              <a:xfrm>
                <a:off x="2447297" y="2263997"/>
                <a:ext cx="1800201" cy="215444"/>
              </a:xfrm>
              <a:prstGeom prst="rect">
                <a:avLst/>
              </a:prstGeom>
              <a:noFill/>
            </p:spPr>
            <p:txBody>
              <a:bodyPr wrap="none" lIns="0" tIns="0" rIns="0" bIns="0" anchor="ctr">
                <a:norm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r"/>
                <a:r>
                  <a:rPr lang="zh-CN" altLang="en-US" sz="105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标题文本预设</a:t>
                </a:r>
              </a:p>
            </p:txBody>
          </p:sp>
          <p:sp>
            <p:nvSpPr>
              <p:cNvPr id="117" name="TextBox 77"/>
              <p:cNvSpPr txBox="1"/>
              <p:nvPr/>
            </p:nvSpPr>
            <p:spPr bwMode="auto">
              <a:xfrm>
                <a:off x="3418275" y="2572720"/>
                <a:ext cx="829223" cy="153888"/>
              </a:xfrm>
              <a:prstGeom prst="rect">
                <a:avLst/>
              </a:prstGeom>
              <a:noFill/>
            </p:spPr>
            <p:txBody>
              <a:bodyPr wrap="none" lIns="0" tIns="0" rIns="0" bIns="0" anchor="ctr">
                <a:norm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r"/>
                <a:r>
                  <a:rPr lang="zh-CN" altLang="en-US" sz="75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标题文本预设</a:t>
                </a:r>
              </a:p>
            </p:txBody>
          </p:sp>
          <p:sp>
            <p:nvSpPr>
              <p:cNvPr id="118" name="Rectangle 80"/>
              <p:cNvSpPr/>
              <p:nvPr/>
            </p:nvSpPr>
            <p:spPr>
              <a:xfrm flipH="1">
                <a:off x="3222100" y="2577656"/>
                <a:ext cx="144016" cy="14401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endParaRPr sz="135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19" name="Rectangle 81"/>
              <p:cNvSpPr/>
              <p:nvPr/>
            </p:nvSpPr>
            <p:spPr>
              <a:xfrm flipH="1">
                <a:off x="3078084" y="2577656"/>
                <a:ext cx="144016" cy="14401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endParaRPr sz="135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20" name="Rectangle 82"/>
              <p:cNvSpPr/>
              <p:nvPr/>
            </p:nvSpPr>
            <p:spPr>
              <a:xfrm flipH="1">
                <a:off x="2934068" y="2577656"/>
                <a:ext cx="144016" cy="144016"/>
              </a:xfrm>
              <a:prstGeom prst="rect">
                <a:avLst/>
              </a:prstGeom>
              <a:noFill/>
              <a:ln w="952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endParaRPr sz="135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21" name="Rectangle 83"/>
              <p:cNvSpPr/>
              <p:nvPr/>
            </p:nvSpPr>
            <p:spPr>
              <a:xfrm flipH="1">
                <a:off x="2790052" y="2577656"/>
                <a:ext cx="144016" cy="144016"/>
              </a:xfrm>
              <a:prstGeom prst="rect">
                <a:avLst/>
              </a:prstGeom>
              <a:noFill/>
              <a:ln w="952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endParaRPr sz="135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22" name="Rectangle 84"/>
              <p:cNvSpPr/>
              <p:nvPr/>
            </p:nvSpPr>
            <p:spPr>
              <a:xfrm flipH="1">
                <a:off x="2646036" y="2577656"/>
                <a:ext cx="144016" cy="144016"/>
              </a:xfrm>
              <a:prstGeom prst="rect">
                <a:avLst/>
              </a:prstGeom>
              <a:noFill/>
              <a:ln w="952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endParaRPr sz="135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23" name="Rectangle 85"/>
              <p:cNvSpPr/>
              <p:nvPr/>
            </p:nvSpPr>
            <p:spPr>
              <a:xfrm flipH="1">
                <a:off x="2502020" y="2577656"/>
                <a:ext cx="144016" cy="144016"/>
              </a:xfrm>
              <a:prstGeom prst="rect">
                <a:avLst/>
              </a:prstGeom>
              <a:noFill/>
              <a:ln w="952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endParaRPr sz="135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24" name="Rectangle 86"/>
              <p:cNvSpPr/>
              <p:nvPr/>
            </p:nvSpPr>
            <p:spPr>
              <a:xfrm flipH="1">
                <a:off x="2358004" y="2577656"/>
                <a:ext cx="144016" cy="144016"/>
              </a:xfrm>
              <a:prstGeom prst="rect">
                <a:avLst/>
              </a:prstGeom>
              <a:noFill/>
              <a:ln w="952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endParaRPr sz="135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25" name="Rectangle 87"/>
              <p:cNvSpPr/>
              <p:nvPr/>
            </p:nvSpPr>
            <p:spPr>
              <a:xfrm flipH="1">
                <a:off x="2213988" y="2577656"/>
                <a:ext cx="144016" cy="144016"/>
              </a:xfrm>
              <a:prstGeom prst="rect">
                <a:avLst/>
              </a:prstGeom>
              <a:noFill/>
              <a:ln w="952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endParaRPr sz="135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26" name="Rectangle 88"/>
              <p:cNvSpPr/>
              <p:nvPr/>
            </p:nvSpPr>
            <p:spPr>
              <a:xfrm flipH="1">
                <a:off x="2069972" y="2577656"/>
                <a:ext cx="144016" cy="144016"/>
              </a:xfrm>
              <a:prstGeom prst="rect">
                <a:avLst/>
              </a:prstGeom>
              <a:noFill/>
              <a:ln w="952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endParaRPr sz="135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27" name="Rectangle 89"/>
              <p:cNvSpPr/>
              <p:nvPr/>
            </p:nvSpPr>
            <p:spPr>
              <a:xfrm flipH="1">
                <a:off x="1925956" y="2577656"/>
                <a:ext cx="144016" cy="144016"/>
              </a:xfrm>
              <a:prstGeom prst="rect">
                <a:avLst/>
              </a:prstGeom>
              <a:noFill/>
              <a:ln w="952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endParaRPr sz="135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28" name="Rectangle 90"/>
              <p:cNvSpPr/>
              <p:nvPr/>
            </p:nvSpPr>
            <p:spPr>
              <a:xfrm flipH="1">
                <a:off x="3222100" y="2849118"/>
                <a:ext cx="144016" cy="14401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endParaRPr sz="135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29" name="Rectangle 91"/>
              <p:cNvSpPr/>
              <p:nvPr/>
            </p:nvSpPr>
            <p:spPr>
              <a:xfrm flipH="1">
                <a:off x="3078084" y="2849118"/>
                <a:ext cx="144016" cy="14401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endParaRPr sz="135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30" name="Rectangle 92"/>
              <p:cNvSpPr/>
              <p:nvPr/>
            </p:nvSpPr>
            <p:spPr>
              <a:xfrm flipH="1">
                <a:off x="2934068" y="2849118"/>
                <a:ext cx="144016" cy="14401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endParaRPr sz="135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31" name="Rectangle 93"/>
              <p:cNvSpPr/>
              <p:nvPr/>
            </p:nvSpPr>
            <p:spPr>
              <a:xfrm flipH="1">
                <a:off x="2790052" y="2849118"/>
                <a:ext cx="144016" cy="144016"/>
              </a:xfrm>
              <a:prstGeom prst="rect">
                <a:avLst/>
              </a:prstGeom>
              <a:noFill/>
              <a:ln w="952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endParaRPr sz="135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32" name="Rectangle 94"/>
              <p:cNvSpPr/>
              <p:nvPr/>
            </p:nvSpPr>
            <p:spPr>
              <a:xfrm flipH="1">
                <a:off x="2646036" y="2849118"/>
                <a:ext cx="144016" cy="144016"/>
              </a:xfrm>
              <a:prstGeom prst="rect">
                <a:avLst/>
              </a:prstGeom>
              <a:noFill/>
              <a:ln w="952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endParaRPr sz="135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33" name="Rectangle 95"/>
              <p:cNvSpPr/>
              <p:nvPr/>
            </p:nvSpPr>
            <p:spPr>
              <a:xfrm flipH="1">
                <a:off x="2502020" y="2849118"/>
                <a:ext cx="144016" cy="144016"/>
              </a:xfrm>
              <a:prstGeom prst="rect">
                <a:avLst/>
              </a:prstGeom>
              <a:noFill/>
              <a:ln w="952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endParaRPr sz="135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34" name="Rectangle 96"/>
              <p:cNvSpPr/>
              <p:nvPr/>
            </p:nvSpPr>
            <p:spPr>
              <a:xfrm flipH="1">
                <a:off x="2358004" y="2849118"/>
                <a:ext cx="144016" cy="144016"/>
              </a:xfrm>
              <a:prstGeom prst="rect">
                <a:avLst/>
              </a:prstGeom>
              <a:noFill/>
              <a:ln w="952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endParaRPr sz="135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35" name="Rectangle 97"/>
              <p:cNvSpPr/>
              <p:nvPr/>
            </p:nvSpPr>
            <p:spPr>
              <a:xfrm flipH="1">
                <a:off x="2213988" y="2849118"/>
                <a:ext cx="144016" cy="144016"/>
              </a:xfrm>
              <a:prstGeom prst="rect">
                <a:avLst/>
              </a:prstGeom>
              <a:noFill/>
              <a:ln w="952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endParaRPr sz="135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36" name="Rectangle 98"/>
              <p:cNvSpPr/>
              <p:nvPr/>
            </p:nvSpPr>
            <p:spPr>
              <a:xfrm flipH="1">
                <a:off x="2069972" y="2849118"/>
                <a:ext cx="144016" cy="144016"/>
              </a:xfrm>
              <a:prstGeom prst="rect">
                <a:avLst/>
              </a:prstGeom>
              <a:noFill/>
              <a:ln w="952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endParaRPr sz="135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37" name="Rectangle 99"/>
              <p:cNvSpPr/>
              <p:nvPr/>
            </p:nvSpPr>
            <p:spPr>
              <a:xfrm flipH="1">
                <a:off x="1925956" y="2849118"/>
                <a:ext cx="144016" cy="144016"/>
              </a:xfrm>
              <a:prstGeom prst="rect">
                <a:avLst/>
              </a:prstGeom>
              <a:noFill/>
              <a:ln w="952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endParaRPr sz="135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38" name="Rectangle 100"/>
              <p:cNvSpPr/>
              <p:nvPr/>
            </p:nvSpPr>
            <p:spPr>
              <a:xfrm flipH="1">
                <a:off x="3222100" y="3120581"/>
                <a:ext cx="144016" cy="144016"/>
              </a:xfrm>
              <a:prstGeom prst="rect">
                <a:avLst/>
              </a:prstGeom>
              <a:solidFill>
                <a:schemeClr val="accent3"/>
              </a:solidFill>
              <a:ln w="952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endParaRPr sz="135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39" name="Rectangle 101"/>
              <p:cNvSpPr/>
              <p:nvPr/>
            </p:nvSpPr>
            <p:spPr>
              <a:xfrm flipH="1">
                <a:off x="3078084" y="3120581"/>
                <a:ext cx="144016" cy="144016"/>
              </a:xfrm>
              <a:prstGeom prst="rect">
                <a:avLst/>
              </a:prstGeom>
              <a:solidFill>
                <a:schemeClr val="accent3"/>
              </a:solidFill>
              <a:ln w="952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endParaRPr sz="135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40" name="Rectangle 102"/>
              <p:cNvSpPr/>
              <p:nvPr/>
            </p:nvSpPr>
            <p:spPr>
              <a:xfrm flipH="1">
                <a:off x="2934068" y="3120581"/>
                <a:ext cx="144016" cy="144016"/>
              </a:xfrm>
              <a:prstGeom prst="rect">
                <a:avLst/>
              </a:prstGeom>
              <a:solidFill>
                <a:schemeClr val="accent3"/>
              </a:solidFill>
              <a:ln w="952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endParaRPr sz="135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41" name="Rectangle 103"/>
              <p:cNvSpPr/>
              <p:nvPr/>
            </p:nvSpPr>
            <p:spPr>
              <a:xfrm flipH="1">
                <a:off x="2790052" y="3120581"/>
                <a:ext cx="144016" cy="144016"/>
              </a:xfrm>
              <a:prstGeom prst="rect">
                <a:avLst/>
              </a:prstGeom>
              <a:solidFill>
                <a:schemeClr val="accent3"/>
              </a:solidFill>
              <a:ln w="952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endParaRPr sz="135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42" name="Rectangle 104"/>
              <p:cNvSpPr/>
              <p:nvPr/>
            </p:nvSpPr>
            <p:spPr>
              <a:xfrm flipH="1">
                <a:off x="2646036" y="3120581"/>
                <a:ext cx="144016" cy="144016"/>
              </a:xfrm>
              <a:prstGeom prst="rect">
                <a:avLst/>
              </a:prstGeom>
              <a:solidFill>
                <a:schemeClr val="accent3"/>
              </a:solidFill>
              <a:ln w="952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endParaRPr sz="135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43" name="Rectangle 105"/>
              <p:cNvSpPr/>
              <p:nvPr/>
            </p:nvSpPr>
            <p:spPr>
              <a:xfrm flipH="1">
                <a:off x="2502020" y="3120581"/>
                <a:ext cx="144016" cy="144016"/>
              </a:xfrm>
              <a:prstGeom prst="rect">
                <a:avLst/>
              </a:prstGeom>
              <a:solidFill>
                <a:schemeClr val="accent3"/>
              </a:solidFill>
              <a:ln w="952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endParaRPr sz="135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44" name="Rectangle 106"/>
              <p:cNvSpPr/>
              <p:nvPr/>
            </p:nvSpPr>
            <p:spPr>
              <a:xfrm flipH="1">
                <a:off x="2358004" y="3120581"/>
                <a:ext cx="144016" cy="144016"/>
              </a:xfrm>
              <a:prstGeom prst="rect">
                <a:avLst/>
              </a:prstGeom>
              <a:solidFill>
                <a:schemeClr val="accent3"/>
              </a:solidFill>
              <a:ln w="952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endParaRPr sz="135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45" name="Rectangle 107"/>
              <p:cNvSpPr/>
              <p:nvPr/>
            </p:nvSpPr>
            <p:spPr>
              <a:xfrm flipH="1">
                <a:off x="2213988" y="3120581"/>
                <a:ext cx="144016" cy="144016"/>
              </a:xfrm>
              <a:prstGeom prst="rect">
                <a:avLst/>
              </a:prstGeom>
              <a:noFill/>
              <a:ln w="952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endParaRPr sz="135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46" name="Rectangle 108"/>
              <p:cNvSpPr/>
              <p:nvPr/>
            </p:nvSpPr>
            <p:spPr>
              <a:xfrm flipH="1">
                <a:off x="2069972" y="3120581"/>
                <a:ext cx="144016" cy="144016"/>
              </a:xfrm>
              <a:prstGeom prst="rect">
                <a:avLst/>
              </a:prstGeom>
              <a:noFill/>
              <a:ln w="952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endParaRPr sz="135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47" name="Rectangle 109"/>
              <p:cNvSpPr/>
              <p:nvPr/>
            </p:nvSpPr>
            <p:spPr>
              <a:xfrm flipH="1">
                <a:off x="1925956" y="3120581"/>
                <a:ext cx="144016" cy="144016"/>
              </a:xfrm>
              <a:prstGeom prst="rect">
                <a:avLst/>
              </a:prstGeom>
              <a:noFill/>
              <a:ln w="952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endParaRPr sz="135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48" name="TextBox 153"/>
              <p:cNvSpPr txBox="1"/>
              <p:nvPr/>
            </p:nvSpPr>
            <p:spPr bwMode="auto">
              <a:xfrm>
                <a:off x="3418275" y="2839246"/>
                <a:ext cx="829223" cy="153888"/>
              </a:xfrm>
              <a:prstGeom prst="rect">
                <a:avLst/>
              </a:prstGeom>
              <a:noFill/>
            </p:spPr>
            <p:txBody>
              <a:bodyPr wrap="none" lIns="0" tIns="0" rIns="0" bIns="0" anchor="ctr">
                <a:norm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r"/>
                <a:r>
                  <a:rPr lang="zh-CN" altLang="en-US" sz="75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标题文本预设</a:t>
                </a:r>
              </a:p>
            </p:txBody>
          </p:sp>
          <p:sp>
            <p:nvSpPr>
              <p:cNvPr id="149" name="TextBox 154"/>
              <p:cNvSpPr txBox="1"/>
              <p:nvPr/>
            </p:nvSpPr>
            <p:spPr bwMode="auto">
              <a:xfrm>
                <a:off x="3418275" y="3115645"/>
                <a:ext cx="829223" cy="153888"/>
              </a:xfrm>
              <a:prstGeom prst="rect">
                <a:avLst/>
              </a:prstGeom>
              <a:noFill/>
            </p:spPr>
            <p:txBody>
              <a:bodyPr wrap="none" lIns="0" tIns="0" rIns="0" bIns="0" anchor="ctr">
                <a:norm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r"/>
                <a:r>
                  <a:rPr lang="zh-CN" altLang="en-US" sz="75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标题文本预设</a:t>
                </a:r>
              </a:p>
            </p:txBody>
          </p:sp>
        </p:grpSp>
        <p:grpSp>
          <p:nvGrpSpPr>
            <p:cNvPr id="8" name="Group 40"/>
            <p:cNvGrpSpPr/>
            <p:nvPr/>
          </p:nvGrpSpPr>
          <p:grpSpPr>
            <a:xfrm>
              <a:off x="1830921" y="3913758"/>
              <a:ext cx="2321542" cy="1049312"/>
              <a:chOff x="1925956" y="4046044"/>
              <a:chExt cx="2321542" cy="1049312"/>
            </a:xfrm>
          </p:grpSpPr>
          <p:sp>
            <p:nvSpPr>
              <p:cNvPr id="81" name="Rectangle 115"/>
              <p:cNvSpPr/>
              <p:nvPr/>
            </p:nvSpPr>
            <p:spPr>
              <a:xfrm flipH="1">
                <a:off x="3222100" y="4393871"/>
                <a:ext cx="144016" cy="14401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endParaRPr sz="135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82" name="Rectangle 116"/>
              <p:cNvSpPr/>
              <p:nvPr/>
            </p:nvSpPr>
            <p:spPr>
              <a:xfrm flipH="1">
                <a:off x="3078084" y="4393871"/>
                <a:ext cx="144016" cy="14401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endParaRPr sz="135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83" name="Rectangle 117"/>
              <p:cNvSpPr/>
              <p:nvPr/>
            </p:nvSpPr>
            <p:spPr>
              <a:xfrm flipH="1">
                <a:off x="2934068" y="4393871"/>
                <a:ext cx="144016" cy="14401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endParaRPr sz="135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84" name="Rectangle 118"/>
              <p:cNvSpPr/>
              <p:nvPr/>
            </p:nvSpPr>
            <p:spPr>
              <a:xfrm flipH="1">
                <a:off x="2790052" y="4393871"/>
                <a:ext cx="144016" cy="14401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endParaRPr sz="135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85" name="Rectangle 119"/>
              <p:cNvSpPr/>
              <p:nvPr/>
            </p:nvSpPr>
            <p:spPr>
              <a:xfrm flipH="1">
                <a:off x="2646036" y="4393871"/>
                <a:ext cx="144016" cy="14401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endParaRPr sz="135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86" name="Rectangle 120"/>
              <p:cNvSpPr/>
              <p:nvPr/>
            </p:nvSpPr>
            <p:spPr>
              <a:xfrm flipH="1">
                <a:off x="2502020" y="4393871"/>
                <a:ext cx="144016" cy="144016"/>
              </a:xfrm>
              <a:prstGeom prst="rect">
                <a:avLst/>
              </a:prstGeom>
              <a:noFill/>
              <a:ln w="952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endParaRPr sz="135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87" name="Rectangle 121"/>
              <p:cNvSpPr/>
              <p:nvPr/>
            </p:nvSpPr>
            <p:spPr>
              <a:xfrm flipH="1">
                <a:off x="2358004" y="4393871"/>
                <a:ext cx="144016" cy="144016"/>
              </a:xfrm>
              <a:prstGeom prst="rect">
                <a:avLst/>
              </a:prstGeom>
              <a:noFill/>
              <a:ln w="952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endParaRPr sz="135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88" name="Rectangle 122"/>
              <p:cNvSpPr/>
              <p:nvPr/>
            </p:nvSpPr>
            <p:spPr>
              <a:xfrm flipH="1">
                <a:off x="2213988" y="4393871"/>
                <a:ext cx="144016" cy="144016"/>
              </a:xfrm>
              <a:prstGeom prst="rect">
                <a:avLst/>
              </a:prstGeom>
              <a:noFill/>
              <a:ln w="952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endParaRPr sz="135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89" name="Rectangle 123"/>
              <p:cNvSpPr/>
              <p:nvPr/>
            </p:nvSpPr>
            <p:spPr>
              <a:xfrm flipH="1">
                <a:off x="2069972" y="4393871"/>
                <a:ext cx="144016" cy="144016"/>
              </a:xfrm>
              <a:prstGeom prst="rect">
                <a:avLst/>
              </a:prstGeom>
              <a:noFill/>
              <a:ln w="952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endParaRPr sz="135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90" name="Rectangle 124"/>
              <p:cNvSpPr/>
              <p:nvPr/>
            </p:nvSpPr>
            <p:spPr>
              <a:xfrm flipH="1">
                <a:off x="1925956" y="4393871"/>
                <a:ext cx="144016" cy="144016"/>
              </a:xfrm>
              <a:prstGeom prst="rect">
                <a:avLst/>
              </a:prstGeom>
              <a:noFill/>
              <a:ln w="952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endParaRPr sz="135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91" name="Rectangle 125"/>
              <p:cNvSpPr/>
              <p:nvPr/>
            </p:nvSpPr>
            <p:spPr>
              <a:xfrm flipH="1">
                <a:off x="3222100" y="4665333"/>
                <a:ext cx="144016" cy="14401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endParaRPr sz="135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92" name="Rectangle 126"/>
              <p:cNvSpPr/>
              <p:nvPr/>
            </p:nvSpPr>
            <p:spPr>
              <a:xfrm flipH="1">
                <a:off x="3078084" y="4665333"/>
                <a:ext cx="144016" cy="14401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endParaRPr sz="135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93" name="Rectangle 127"/>
              <p:cNvSpPr/>
              <p:nvPr/>
            </p:nvSpPr>
            <p:spPr>
              <a:xfrm flipH="1">
                <a:off x="2934068" y="4665333"/>
                <a:ext cx="144016" cy="14401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endParaRPr sz="135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94" name="Rectangle 128"/>
              <p:cNvSpPr/>
              <p:nvPr/>
            </p:nvSpPr>
            <p:spPr>
              <a:xfrm flipH="1">
                <a:off x="2790052" y="4665333"/>
                <a:ext cx="144016" cy="14401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endParaRPr sz="135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95" name="Rectangle 129"/>
              <p:cNvSpPr/>
              <p:nvPr/>
            </p:nvSpPr>
            <p:spPr>
              <a:xfrm flipH="1">
                <a:off x="2646036" y="4665333"/>
                <a:ext cx="144016" cy="14401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endParaRPr sz="135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96" name="Rectangle 130"/>
              <p:cNvSpPr/>
              <p:nvPr/>
            </p:nvSpPr>
            <p:spPr>
              <a:xfrm flipH="1">
                <a:off x="2502020" y="4665333"/>
                <a:ext cx="144016" cy="14401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endParaRPr sz="135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97" name="Rectangle 131"/>
              <p:cNvSpPr/>
              <p:nvPr/>
            </p:nvSpPr>
            <p:spPr>
              <a:xfrm flipH="1">
                <a:off x="2358004" y="4665333"/>
                <a:ext cx="144016" cy="144016"/>
              </a:xfrm>
              <a:prstGeom prst="rect">
                <a:avLst/>
              </a:prstGeom>
              <a:noFill/>
              <a:ln w="952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endParaRPr sz="135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98" name="Rectangle 132"/>
              <p:cNvSpPr/>
              <p:nvPr/>
            </p:nvSpPr>
            <p:spPr>
              <a:xfrm flipH="1">
                <a:off x="2213988" y="4665333"/>
                <a:ext cx="144016" cy="144016"/>
              </a:xfrm>
              <a:prstGeom prst="rect">
                <a:avLst/>
              </a:prstGeom>
              <a:noFill/>
              <a:ln w="952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endParaRPr sz="135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99" name="Rectangle 133"/>
              <p:cNvSpPr/>
              <p:nvPr/>
            </p:nvSpPr>
            <p:spPr>
              <a:xfrm flipH="1">
                <a:off x="2069972" y="4665333"/>
                <a:ext cx="144016" cy="144016"/>
              </a:xfrm>
              <a:prstGeom prst="rect">
                <a:avLst/>
              </a:prstGeom>
              <a:noFill/>
              <a:ln w="952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endParaRPr sz="135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00" name="Rectangle 134"/>
              <p:cNvSpPr/>
              <p:nvPr/>
            </p:nvSpPr>
            <p:spPr>
              <a:xfrm flipH="1">
                <a:off x="1925956" y="4665333"/>
                <a:ext cx="144016" cy="144016"/>
              </a:xfrm>
              <a:prstGeom prst="rect">
                <a:avLst/>
              </a:prstGeom>
              <a:noFill/>
              <a:ln w="952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endParaRPr sz="135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01" name="Rectangle 135"/>
              <p:cNvSpPr/>
              <p:nvPr/>
            </p:nvSpPr>
            <p:spPr>
              <a:xfrm flipH="1">
                <a:off x="3222100" y="4936796"/>
                <a:ext cx="144016" cy="144016"/>
              </a:xfrm>
              <a:prstGeom prst="rect">
                <a:avLst/>
              </a:prstGeom>
              <a:solidFill>
                <a:schemeClr val="accent3"/>
              </a:solidFill>
              <a:ln w="952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endParaRPr sz="135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02" name="Rectangle 136"/>
              <p:cNvSpPr/>
              <p:nvPr/>
            </p:nvSpPr>
            <p:spPr>
              <a:xfrm flipH="1">
                <a:off x="3078084" y="4936796"/>
                <a:ext cx="144016" cy="144016"/>
              </a:xfrm>
              <a:prstGeom prst="rect">
                <a:avLst/>
              </a:prstGeom>
              <a:solidFill>
                <a:schemeClr val="accent3"/>
              </a:solidFill>
              <a:ln w="952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endParaRPr sz="135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03" name="Rectangle 137"/>
              <p:cNvSpPr/>
              <p:nvPr/>
            </p:nvSpPr>
            <p:spPr>
              <a:xfrm flipH="1">
                <a:off x="2934068" y="4936796"/>
                <a:ext cx="144016" cy="144016"/>
              </a:xfrm>
              <a:prstGeom prst="rect">
                <a:avLst/>
              </a:prstGeom>
              <a:solidFill>
                <a:schemeClr val="accent3"/>
              </a:solidFill>
              <a:ln w="952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endParaRPr sz="135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04" name="Rectangle 138"/>
              <p:cNvSpPr/>
              <p:nvPr/>
            </p:nvSpPr>
            <p:spPr>
              <a:xfrm flipH="1">
                <a:off x="2790052" y="4936796"/>
                <a:ext cx="144016" cy="144016"/>
              </a:xfrm>
              <a:prstGeom prst="rect">
                <a:avLst/>
              </a:prstGeom>
              <a:solidFill>
                <a:schemeClr val="accent3"/>
              </a:solidFill>
              <a:ln w="952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endParaRPr sz="135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05" name="Rectangle 139"/>
              <p:cNvSpPr/>
              <p:nvPr/>
            </p:nvSpPr>
            <p:spPr>
              <a:xfrm flipH="1">
                <a:off x="2646036" y="4936796"/>
                <a:ext cx="144016" cy="144016"/>
              </a:xfrm>
              <a:prstGeom prst="rect">
                <a:avLst/>
              </a:prstGeom>
              <a:noFill/>
              <a:ln w="952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endParaRPr sz="135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06" name="Rectangle 140"/>
              <p:cNvSpPr/>
              <p:nvPr/>
            </p:nvSpPr>
            <p:spPr>
              <a:xfrm flipH="1">
                <a:off x="2502020" y="4936796"/>
                <a:ext cx="144016" cy="144016"/>
              </a:xfrm>
              <a:prstGeom prst="rect">
                <a:avLst/>
              </a:prstGeom>
              <a:noFill/>
              <a:ln w="952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endParaRPr sz="135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07" name="Rectangle 141"/>
              <p:cNvSpPr/>
              <p:nvPr/>
            </p:nvSpPr>
            <p:spPr>
              <a:xfrm flipH="1">
                <a:off x="2358004" y="4936796"/>
                <a:ext cx="144016" cy="144016"/>
              </a:xfrm>
              <a:prstGeom prst="rect">
                <a:avLst/>
              </a:prstGeom>
              <a:noFill/>
              <a:ln w="952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endParaRPr sz="135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08" name="Rectangle 142"/>
              <p:cNvSpPr/>
              <p:nvPr/>
            </p:nvSpPr>
            <p:spPr>
              <a:xfrm flipH="1">
                <a:off x="2213988" y="4936796"/>
                <a:ext cx="144016" cy="144016"/>
              </a:xfrm>
              <a:prstGeom prst="rect">
                <a:avLst/>
              </a:prstGeom>
              <a:noFill/>
              <a:ln w="952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endParaRPr sz="135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09" name="Rectangle 143"/>
              <p:cNvSpPr/>
              <p:nvPr/>
            </p:nvSpPr>
            <p:spPr>
              <a:xfrm flipH="1">
                <a:off x="2069972" y="4936796"/>
                <a:ext cx="144016" cy="144016"/>
              </a:xfrm>
              <a:prstGeom prst="rect">
                <a:avLst/>
              </a:prstGeom>
              <a:noFill/>
              <a:ln w="952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endParaRPr sz="135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10" name="Rectangle 144"/>
              <p:cNvSpPr/>
              <p:nvPr/>
            </p:nvSpPr>
            <p:spPr>
              <a:xfrm flipH="1">
                <a:off x="1925956" y="4936796"/>
                <a:ext cx="144016" cy="144016"/>
              </a:xfrm>
              <a:prstGeom prst="rect">
                <a:avLst/>
              </a:prstGeom>
              <a:noFill/>
              <a:ln w="952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endParaRPr sz="135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grpSp>
            <p:nvGrpSpPr>
              <p:cNvPr id="111" name="Group 6"/>
              <p:cNvGrpSpPr/>
              <p:nvPr/>
            </p:nvGrpSpPr>
            <p:grpSpPr>
              <a:xfrm>
                <a:off x="2447297" y="4046044"/>
                <a:ext cx="1800201" cy="1049312"/>
                <a:chOff x="2447297" y="4046044"/>
                <a:chExt cx="1800201" cy="1049312"/>
              </a:xfrm>
            </p:grpSpPr>
            <p:sp>
              <p:nvSpPr>
                <p:cNvPr id="112" name="TextBox 150"/>
                <p:cNvSpPr txBox="1"/>
                <p:nvPr/>
              </p:nvSpPr>
              <p:spPr bwMode="auto">
                <a:xfrm>
                  <a:off x="2447297" y="4046044"/>
                  <a:ext cx="1800201" cy="2154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anchor="ctr">
                  <a:normAutofit/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pPr algn="r"/>
                  <a:r>
                    <a:rPr lang="zh-CN" altLang="en-US" sz="10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sym typeface="Arial" panose="020B0604020202020204" pitchFamily="34" charset="0"/>
                    </a:rPr>
                    <a:t>标题文本预设</a:t>
                  </a:r>
                </a:p>
              </p:txBody>
            </p:sp>
            <p:sp>
              <p:nvSpPr>
                <p:cNvPr id="113" name="TextBox 155"/>
                <p:cNvSpPr txBox="1"/>
                <p:nvPr/>
              </p:nvSpPr>
              <p:spPr bwMode="auto">
                <a:xfrm>
                  <a:off x="3418275" y="4398543"/>
                  <a:ext cx="829223" cy="15388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anchor="ctr">
                  <a:normAutofit/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pPr algn="r"/>
                  <a:r>
                    <a:rPr lang="zh-CN" altLang="en-US" sz="7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sym typeface="Arial" panose="020B0604020202020204" pitchFamily="34" charset="0"/>
                    </a:rPr>
                    <a:t>标题文本预设</a:t>
                  </a:r>
                </a:p>
              </p:txBody>
            </p:sp>
            <p:sp>
              <p:nvSpPr>
                <p:cNvPr id="114" name="TextBox 156"/>
                <p:cNvSpPr txBox="1"/>
                <p:nvPr/>
              </p:nvSpPr>
              <p:spPr bwMode="auto">
                <a:xfrm>
                  <a:off x="3418275" y="4665069"/>
                  <a:ext cx="829223" cy="15388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anchor="ctr">
                  <a:normAutofit/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pPr algn="r"/>
                  <a:r>
                    <a:rPr lang="zh-CN" altLang="en-US" sz="7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sym typeface="Arial" panose="020B0604020202020204" pitchFamily="34" charset="0"/>
                    </a:rPr>
                    <a:t>标题文本预设</a:t>
                  </a:r>
                </a:p>
              </p:txBody>
            </p:sp>
            <p:sp>
              <p:nvSpPr>
                <p:cNvPr id="115" name="TextBox 157"/>
                <p:cNvSpPr txBox="1"/>
                <p:nvPr/>
              </p:nvSpPr>
              <p:spPr bwMode="auto">
                <a:xfrm>
                  <a:off x="3418275" y="4941468"/>
                  <a:ext cx="829223" cy="15388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anchor="ctr">
                  <a:normAutofit/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pPr algn="r"/>
                  <a:r>
                    <a:rPr lang="zh-CN" altLang="en-US" sz="7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sym typeface="Arial" panose="020B0604020202020204" pitchFamily="34" charset="0"/>
                    </a:rPr>
                    <a:t>标题文本预设</a:t>
                  </a:r>
                </a:p>
              </p:txBody>
            </p:sp>
          </p:grpSp>
        </p:grpSp>
        <p:grpSp>
          <p:nvGrpSpPr>
            <p:cNvPr id="9" name="Group 29"/>
            <p:cNvGrpSpPr/>
            <p:nvPr/>
          </p:nvGrpSpPr>
          <p:grpSpPr>
            <a:xfrm>
              <a:off x="8038969" y="3913758"/>
              <a:ext cx="2322111" cy="1049312"/>
              <a:chOff x="7943933" y="4046044"/>
              <a:chExt cx="2322111" cy="1049312"/>
            </a:xfrm>
          </p:grpSpPr>
          <p:sp>
            <p:nvSpPr>
              <p:cNvPr id="46" name="Rectangle 43"/>
              <p:cNvSpPr/>
              <p:nvPr/>
            </p:nvSpPr>
            <p:spPr>
              <a:xfrm>
                <a:off x="8825884" y="4393871"/>
                <a:ext cx="144016" cy="14401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endParaRPr sz="135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7" name="Rectangle 44"/>
              <p:cNvSpPr/>
              <p:nvPr/>
            </p:nvSpPr>
            <p:spPr>
              <a:xfrm>
                <a:off x="8969900" y="4393871"/>
                <a:ext cx="144016" cy="14401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endParaRPr sz="135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8" name="Rectangle 45"/>
              <p:cNvSpPr/>
              <p:nvPr/>
            </p:nvSpPr>
            <p:spPr>
              <a:xfrm>
                <a:off x="9113916" y="4393871"/>
                <a:ext cx="144016" cy="14401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endParaRPr sz="135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9" name="Rectangle 46"/>
              <p:cNvSpPr/>
              <p:nvPr/>
            </p:nvSpPr>
            <p:spPr>
              <a:xfrm>
                <a:off x="9257932" y="4393871"/>
                <a:ext cx="144016" cy="14401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endParaRPr sz="135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0" name="Rectangle 47"/>
              <p:cNvSpPr/>
              <p:nvPr/>
            </p:nvSpPr>
            <p:spPr>
              <a:xfrm>
                <a:off x="9401948" y="4393871"/>
                <a:ext cx="144016" cy="14401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endParaRPr sz="135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1" name="Rectangle 48"/>
              <p:cNvSpPr/>
              <p:nvPr/>
            </p:nvSpPr>
            <p:spPr>
              <a:xfrm>
                <a:off x="9545964" y="4393871"/>
                <a:ext cx="144016" cy="14401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endParaRPr sz="135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2" name="Rectangle 49"/>
              <p:cNvSpPr/>
              <p:nvPr/>
            </p:nvSpPr>
            <p:spPr>
              <a:xfrm>
                <a:off x="9689980" y="4393871"/>
                <a:ext cx="144016" cy="14401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endParaRPr sz="135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3" name="Rectangle 50"/>
              <p:cNvSpPr/>
              <p:nvPr/>
            </p:nvSpPr>
            <p:spPr>
              <a:xfrm>
                <a:off x="9833996" y="4393871"/>
                <a:ext cx="144016" cy="14401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endParaRPr sz="135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4" name="Rectangle 51"/>
              <p:cNvSpPr/>
              <p:nvPr/>
            </p:nvSpPr>
            <p:spPr>
              <a:xfrm>
                <a:off x="9978012" y="4393871"/>
                <a:ext cx="144016" cy="144016"/>
              </a:xfrm>
              <a:prstGeom prst="rect">
                <a:avLst/>
              </a:prstGeom>
              <a:noFill/>
              <a:ln w="952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endParaRPr sz="135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5" name="Rectangle 52"/>
              <p:cNvSpPr/>
              <p:nvPr/>
            </p:nvSpPr>
            <p:spPr>
              <a:xfrm>
                <a:off x="10122028" y="4393871"/>
                <a:ext cx="144016" cy="144016"/>
              </a:xfrm>
              <a:prstGeom prst="rect">
                <a:avLst/>
              </a:prstGeom>
              <a:noFill/>
              <a:ln w="952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endParaRPr sz="135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6" name="Rectangle 54"/>
              <p:cNvSpPr/>
              <p:nvPr/>
            </p:nvSpPr>
            <p:spPr>
              <a:xfrm>
                <a:off x="8825884" y="4665333"/>
                <a:ext cx="144016" cy="14401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endParaRPr sz="135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7" name="Rectangle 55"/>
              <p:cNvSpPr/>
              <p:nvPr/>
            </p:nvSpPr>
            <p:spPr>
              <a:xfrm>
                <a:off x="8969900" y="4665333"/>
                <a:ext cx="144016" cy="14401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endParaRPr sz="135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8" name="Rectangle 56"/>
              <p:cNvSpPr/>
              <p:nvPr/>
            </p:nvSpPr>
            <p:spPr>
              <a:xfrm>
                <a:off x="9113916" y="4665333"/>
                <a:ext cx="144016" cy="14401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endParaRPr sz="135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9" name="Rectangle 57"/>
              <p:cNvSpPr/>
              <p:nvPr/>
            </p:nvSpPr>
            <p:spPr>
              <a:xfrm>
                <a:off x="9257932" y="4665333"/>
                <a:ext cx="144016" cy="14401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endParaRPr sz="135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0" name="Rectangle 58"/>
              <p:cNvSpPr/>
              <p:nvPr/>
            </p:nvSpPr>
            <p:spPr>
              <a:xfrm>
                <a:off x="9401948" y="4665333"/>
                <a:ext cx="144016" cy="14401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endParaRPr sz="135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1" name="Rectangle 59"/>
              <p:cNvSpPr/>
              <p:nvPr/>
            </p:nvSpPr>
            <p:spPr>
              <a:xfrm>
                <a:off x="9545964" y="4665333"/>
                <a:ext cx="144016" cy="14401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endParaRPr sz="135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2" name="Rectangle 60"/>
              <p:cNvSpPr/>
              <p:nvPr/>
            </p:nvSpPr>
            <p:spPr>
              <a:xfrm>
                <a:off x="9689980" y="4665333"/>
                <a:ext cx="144016" cy="14401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endParaRPr sz="135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3" name="Rectangle 61"/>
              <p:cNvSpPr/>
              <p:nvPr/>
            </p:nvSpPr>
            <p:spPr>
              <a:xfrm>
                <a:off x="9833996" y="4665333"/>
                <a:ext cx="144016" cy="144016"/>
              </a:xfrm>
              <a:prstGeom prst="rect">
                <a:avLst/>
              </a:prstGeom>
              <a:noFill/>
              <a:ln w="952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endParaRPr sz="135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4" name="Rectangle 62"/>
              <p:cNvSpPr/>
              <p:nvPr/>
            </p:nvSpPr>
            <p:spPr>
              <a:xfrm>
                <a:off x="9978012" y="4665333"/>
                <a:ext cx="144016" cy="144016"/>
              </a:xfrm>
              <a:prstGeom prst="rect">
                <a:avLst/>
              </a:prstGeom>
              <a:noFill/>
              <a:ln w="952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endParaRPr sz="135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5" name="Rectangle 63"/>
              <p:cNvSpPr/>
              <p:nvPr/>
            </p:nvSpPr>
            <p:spPr>
              <a:xfrm>
                <a:off x="10122028" y="4665333"/>
                <a:ext cx="144016" cy="144016"/>
              </a:xfrm>
              <a:prstGeom prst="rect">
                <a:avLst/>
              </a:prstGeom>
              <a:noFill/>
              <a:ln w="952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endParaRPr sz="135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6" name="Rectangle 65"/>
              <p:cNvSpPr/>
              <p:nvPr/>
            </p:nvSpPr>
            <p:spPr>
              <a:xfrm>
                <a:off x="8825884" y="4936796"/>
                <a:ext cx="144016" cy="144016"/>
              </a:xfrm>
              <a:prstGeom prst="rect">
                <a:avLst/>
              </a:prstGeom>
              <a:solidFill>
                <a:schemeClr val="accent3"/>
              </a:solidFill>
              <a:ln w="952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endParaRPr sz="135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7" name="Rectangle 66"/>
              <p:cNvSpPr/>
              <p:nvPr/>
            </p:nvSpPr>
            <p:spPr>
              <a:xfrm>
                <a:off x="8969900" y="4936796"/>
                <a:ext cx="144016" cy="144016"/>
              </a:xfrm>
              <a:prstGeom prst="rect">
                <a:avLst/>
              </a:prstGeom>
              <a:solidFill>
                <a:schemeClr val="accent3"/>
              </a:solidFill>
              <a:ln w="952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endParaRPr sz="135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8" name="Rectangle 67"/>
              <p:cNvSpPr/>
              <p:nvPr/>
            </p:nvSpPr>
            <p:spPr>
              <a:xfrm>
                <a:off x="9113916" y="4936796"/>
                <a:ext cx="144016" cy="144016"/>
              </a:xfrm>
              <a:prstGeom prst="rect">
                <a:avLst/>
              </a:prstGeom>
              <a:solidFill>
                <a:schemeClr val="accent3"/>
              </a:solidFill>
              <a:ln w="952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endParaRPr sz="135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9" name="Rectangle 68"/>
              <p:cNvSpPr/>
              <p:nvPr/>
            </p:nvSpPr>
            <p:spPr>
              <a:xfrm>
                <a:off x="9257932" y="4936796"/>
                <a:ext cx="144016" cy="144016"/>
              </a:xfrm>
              <a:prstGeom prst="rect">
                <a:avLst/>
              </a:prstGeom>
              <a:solidFill>
                <a:schemeClr val="accent3"/>
              </a:solidFill>
              <a:ln w="952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endParaRPr sz="135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70" name="Rectangle 69"/>
              <p:cNvSpPr/>
              <p:nvPr/>
            </p:nvSpPr>
            <p:spPr>
              <a:xfrm>
                <a:off x="9401948" y="4936796"/>
                <a:ext cx="144016" cy="144016"/>
              </a:xfrm>
              <a:prstGeom prst="rect">
                <a:avLst/>
              </a:prstGeom>
              <a:noFill/>
              <a:ln w="952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endParaRPr sz="135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71" name="Rectangle 70"/>
              <p:cNvSpPr/>
              <p:nvPr/>
            </p:nvSpPr>
            <p:spPr>
              <a:xfrm>
                <a:off x="9545964" y="4936796"/>
                <a:ext cx="144016" cy="144016"/>
              </a:xfrm>
              <a:prstGeom prst="rect">
                <a:avLst/>
              </a:prstGeom>
              <a:noFill/>
              <a:ln w="952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endParaRPr sz="135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72" name="Rectangle 71"/>
              <p:cNvSpPr/>
              <p:nvPr/>
            </p:nvSpPr>
            <p:spPr>
              <a:xfrm>
                <a:off x="9689980" y="4936796"/>
                <a:ext cx="144016" cy="144016"/>
              </a:xfrm>
              <a:prstGeom prst="rect">
                <a:avLst/>
              </a:prstGeom>
              <a:noFill/>
              <a:ln w="952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endParaRPr sz="135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73" name="Rectangle 72"/>
              <p:cNvSpPr/>
              <p:nvPr/>
            </p:nvSpPr>
            <p:spPr>
              <a:xfrm>
                <a:off x="9833996" y="4936796"/>
                <a:ext cx="144016" cy="144016"/>
              </a:xfrm>
              <a:prstGeom prst="rect">
                <a:avLst/>
              </a:prstGeom>
              <a:noFill/>
              <a:ln w="952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endParaRPr sz="135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74" name="Rectangle 73"/>
              <p:cNvSpPr/>
              <p:nvPr/>
            </p:nvSpPr>
            <p:spPr>
              <a:xfrm>
                <a:off x="9978012" y="4936796"/>
                <a:ext cx="144016" cy="144016"/>
              </a:xfrm>
              <a:prstGeom prst="rect">
                <a:avLst/>
              </a:prstGeom>
              <a:noFill/>
              <a:ln w="952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endParaRPr sz="135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75" name="Rectangle 74"/>
              <p:cNvSpPr/>
              <p:nvPr/>
            </p:nvSpPr>
            <p:spPr>
              <a:xfrm>
                <a:off x="10122028" y="4936796"/>
                <a:ext cx="144016" cy="144016"/>
              </a:xfrm>
              <a:prstGeom prst="rect">
                <a:avLst/>
              </a:prstGeom>
              <a:noFill/>
              <a:ln w="952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endParaRPr sz="135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grpSp>
            <p:nvGrpSpPr>
              <p:cNvPr id="76" name="Group 7"/>
              <p:cNvGrpSpPr/>
              <p:nvPr/>
            </p:nvGrpSpPr>
            <p:grpSpPr>
              <a:xfrm>
                <a:off x="7943933" y="4046044"/>
                <a:ext cx="1800201" cy="1049312"/>
                <a:chOff x="7893939" y="4046044"/>
                <a:chExt cx="1800201" cy="1049312"/>
              </a:xfrm>
            </p:grpSpPr>
            <p:sp>
              <p:nvSpPr>
                <p:cNvPr id="77" name="TextBox 152"/>
                <p:cNvSpPr txBox="1"/>
                <p:nvPr/>
              </p:nvSpPr>
              <p:spPr bwMode="auto">
                <a:xfrm>
                  <a:off x="7893939" y="4046044"/>
                  <a:ext cx="1800201" cy="2154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anchor="ctr" anchorCtr="0">
                  <a:normAutofit/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pPr algn="l"/>
                  <a:r>
                    <a:rPr lang="zh-CN" altLang="en-US" sz="10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sym typeface="Arial" panose="020B0604020202020204" pitchFamily="34" charset="0"/>
                    </a:rPr>
                    <a:t>标题文本预设</a:t>
                  </a:r>
                </a:p>
              </p:txBody>
            </p:sp>
            <p:sp>
              <p:nvSpPr>
                <p:cNvPr id="78" name="TextBox 161"/>
                <p:cNvSpPr txBox="1"/>
                <p:nvPr/>
              </p:nvSpPr>
              <p:spPr bwMode="auto">
                <a:xfrm>
                  <a:off x="7893939" y="4398543"/>
                  <a:ext cx="829223" cy="15388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anchor="ctr" anchorCtr="0">
                  <a:normAutofit/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pPr algn="l"/>
                  <a:r>
                    <a:rPr lang="zh-CN" altLang="en-US" sz="7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sym typeface="Arial" panose="020B0604020202020204" pitchFamily="34" charset="0"/>
                    </a:rPr>
                    <a:t>标题文本预设</a:t>
                  </a:r>
                </a:p>
              </p:txBody>
            </p:sp>
            <p:sp>
              <p:nvSpPr>
                <p:cNvPr id="79" name="TextBox 162"/>
                <p:cNvSpPr txBox="1"/>
                <p:nvPr/>
              </p:nvSpPr>
              <p:spPr bwMode="auto">
                <a:xfrm>
                  <a:off x="7893939" y="4665069"/>
                  <a:ext cx="829223" cy="15388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anchor="ctr" anchorCtr="0">
                  <a:normAutofit/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pPr algn="l"/>
                  <a:r>
                    <a:rPr lang="zh-CN" altLang="en-US" sz="7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sym typeface="Arial" panose="020B0604020202020204" pitchFamily="34" charset="0"/>
                    </a:rPr>
                    <a:t>标题文本预设</a:t>
                  </a:r>
                </a:p>
              </p:txBody>
            </p:sp>
            <p:sp>
              <p:nvSpPr>
                <p:cNvPr id="80" name="TextBox 163"/>
                <p:cNvSpPr txBox="1"/>
                <p:nvPr/>
              </p:nvSpPr>
              <p:spPr bwMode="auto">
                <a:xfrm>
                  <a:off x="7893939" y="4941468"/>
                  <a:ext cx="829223" cy="15388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anchor="ctr" anchorCtr="0">
                  <a:normAutofit/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pPr algn="l"/>
                  <a:r>
                    <a:rPr lang="zh-CN" altLang="en-US" sz="7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sym typeface="Arial" panose="020B0604020202020204" pitchFamily="34" charset="0"/>
                    </a:rPr>
                    <a:t>标题文本预设</a:t>
                  </a:r>
                </a:p>
              </p:txBody>
            </p:sp>
          </p:grpSp>
        </p:grpSp>
        <p:grpSp>
          <p:nvGrpSpPr>
            <p:cNvPr id="10" name="Group 18"/>
            <p:cNvGrpSpPr/>
            <p:nvPr/>
          </p:nvGrpSpPr>
          <p:grpSpPr>
            <a:xfrm>
              <a:off x="8038969" y="1984626"/>
              <a:ext cx="2322111" cy="1049312"/>
              <a:chOff x="7943933" y="1984626"/>
              <a:chExt cx="2322111" cy="1049312"/>
            </a:xfrm>
          </p:grpSpPr>
          <p:sp>
            <p:nvSpPr>
              <p:cNvPr id="11" name="Rectangle 8"/>
              <p:cNvSpPr/>
              <p:nvPr/>
            </p:nvSpPr>
            <p:spPr>
              <a:xfrm>
                <a:off x="8825884" y="2342594"/>
                <a:ext cx="144016" cy="14401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endParaRPr sz="135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2" name="Rectangle 9"/>
              <p:cNvSpPr/>
              <p:nvPr/>
            </p:nvSpPr>
            <p:spPr>
              <a:xfrm>
                <a:off x="8969900" y="2342594"/>
                <a:ext cx="144016" cy="14401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endParaRPr sz="135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3" name="Rectangle 10"/>
              <p:cNvSpPr/>
              <p:nvPr/>
            </p:nvSpPr>
            <p:spPr>
              <a:xfrm>
                <a:off x="9113916" y="2342594"/>
                <a:ext cx="144016" cy="14401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endParaRPr sz="135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4" name="Rectangle 11"/>
              <p:cNvSpPr/>
              <p:nvPr/>
            </p:nvSpPr>
            <p:spPr>
              <a:xfrm>
                <a:off x="9257932" y="2342594"/>
                <a:ext cx="144016" cy="14401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endParaRPr sz="135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5" name="Rectangle 12"/>
              <p:cNvSpPr/>
              <p:nvPr/>
            </p:nvSpPr>
            <p:spPr>
              <a:xfrm>
                <a:off x="9401948" y="2342594"/>
                <a:ext cx="144016" cy="144016"/>
              </a:xfrm>
              <a:prstGeom prst="rect">
                <a:avLst/>
              </a:prstGeom>
              <a:noFill/>
              <a:ln w="952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endParaRPr sz="135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6" name="Rectangle 13"/>
              <p:cNvSpPr/>
              <p:nvPr/>
            </p:nvSpPr>
            <p:spPr>
              <a:xfrm>
                <a:off x="9545964" y="2342594"/>
                <a:ext cx="144016" cy="144016"/>
              </a:xfrm>
              <a:prstGeom prst="rect">
                <a:avLst/>
              </a:prstGeom>
              <a:noFill/>
              <a:ln w="952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endParaRPr sz="135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7" name="Rectangle 14"/>
              <p:cNvSpPr/>
              <p:nvPr/>
            </p:nvSpPr>
            <p:spPr>
              <a:xfrm>
                <a:off x="9689980" y="2342594"/>
                <a:ext cx="144016" cy="144016"/>
              </a:xfrm>
              <a:prstGeom prst="rect">
                <a:avLst/>
              </a:prstGeom>
              <a:noFill/>
              <a:ln w="952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endParaRPr sz="135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8" name="Rectangle 15"/>
              <p:cNvSpPr/>
              <p:nvPr/>
            </p:nvSpPr>
            <p:spPr>
              <a:xfrm>
                <a:off x="9833996" y="2342594"/>
                <a:ext cx="144016" cy="144016"/>
              </a:xfrm>
              <a:prstGeom prst="rect">
                <a:avLst/>
              </a:prstGeom>
              <a:noFill/>
              <a:ln w="952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endParaRPr sz="135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9" name="Rectangle 16"/>
              <p:cNvSpPr/>
              <p:nvPr/>
            </p:nvSpPr>
            <p:spPr>
              <a:xfrm>
                <a:off x="9978012" y="2342594"/>
                <a:ext cx="144016" cy="144016"/>
              </a:xfrm>
              <a:prstGeom prst="rect">
                <a:avLst/>
              </a:prstGeom>
              <a:noFill/>
              <a:ln w="952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endParaRPr sz="135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0" name="Rectangle 17"/>
              <p:cNvSpPr/>
              <p:nvPr/>
            </p:nvSpPr>
            <p:spPr>
              <a:xfrm>
                <a:off x="10122028" y="2342594"/>
                <a:ext cx="144016" cy="144016"/>
              </a:xfrm>
              <a:prstGeom prst="rect">
                <a:avLst/>
              </a:prstGeom>
              <a:noFill/>
              <a:ln w="952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endParaRPr sz="135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1" name="Rectangle 19"/>
              <p:cNvSpPr/>
              <p:nvPr/>
            </p:nvSpPr>
            <p:spPr>
              <a:xfrm>
                <a:off x="8825884" y="2614056"/>
                <a:ext cx="144016" cy="14401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endParaRPr sz="135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2" name="Rectangle 20"/>
              <p:cNvSpPr/>
              <p:nvPr/>
            </p:nvSpPr>
            <p:spPr>
              <a:xfrm>
                <a:off x="8969900" y="2614056"/>
                <a:ext cx="144016" cy="14401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endParaRPr sz="135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3" name="Rectangle 21"/>
              <p:cNvSpPr/>
              <p:nvPr/>
            </p:nvSpPr>
            <p:spPr>
              <a:xfrm>
                <a:off x="9113916" y="2614056"/>
                <a:ext cx="144016" cy="14401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endParaRPr sz="135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4" name="Rectangle 22"/>
              <p:cNvSpPr/>
              <p:nvPr/>
            </p:nvSpPr>
            <p:spPr>
              <a:xfrm>
                <a:off x="9257932" y="2614056"/>
                <a:ext cx="144016" cy="14401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endParaRPr sz="135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5" name="Rectangle 23"/>
              <p:cNvSpPr/>
              <p:nvPr/>
            </p:nvSpPr>
            <p:spPr>
              <a:xfrm>
                <a:off x="9401948" y="2614056"/>
                <a:ext cx="144016" cy="14401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endParaRPr sz="135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6" name="Rectangle 24"/>
              <p:cNvSpPr/>
              <p:nvPr/>
            </p:nvSpPr>
            <p:spPr>
              <a:xfrm>
                <a:off x="9545964" y="2614056"/>
                <a:ext cx="144016" cy="14401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endParaRPr sz="135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7" name="Rectangle 25"/>
              <p:cNvSpPr/>
              <p:nvPr/>
            </p:nvSpPr>
            <p:spPr>
              <a:xfrm>
                <a:off x="9689980" y="2614056"/>
                <a:ext cx="144016" cy="144016"/>
              </a:xfrm>
              <a:prstGeom prst="rect">
                <a:avLst/>
              </a:prstGeom>
              <a:noFill/>
              <a:ln w="952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endParaRPr sz="135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8" name="Rectangle 26"/>
              <p:cNvSpPr/>
              <p:nvPr/>
            </p:nvSpPr>
            <p:spPr>
              <a:xfrm>
                <a:off x="9833996" y="2614056"/>
                <a:ext cx="144016" cy="144016"/>
              </a:xfrm>
              <a:prstGeom prst="rect">
                <a:avLst/>
              </a:prstGeom>
              <a:noFill/>
              <a:ln w="952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endParaRPr sz="135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9" name="Rectangle 27"/>
              <p:cNvSpPr/>
              <p:nvPr/>
            </p:nvSpPr>
            <p:spPr>
              <a:xfrm>
                <a:off x="9978012" y="2614056"/>
                <a:ext cx="144016" cy="144016"/>
              </a:xfrm>
              <a:prstGeom prst="rect">
                <a:avLst/>
              </a:prstGeom>
              <a:noFill/>
              <a:ln w="952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endParaRPr sz="135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0" name="Rectangle 28"/>
              <p:cNvSpPr/>
              <p:nvPr/>
            </p:nvSpPr>
            <p:spPr>
              <a:xfrm>
                <a:off x="10122028" y="2614056"/>
                <a:ext cx="144016" cy="144016"/>
              </a:xfrm>
              <a:prstGeom prst="rect">
                <a:avLst/>
              </a:prstGeom>
              <a:noFill/>
              <a:ln w="952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endParaRPr sz="135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8825884" y="2885519"/>
                <a:ext cx="144016" cy="144016"/>
              </a:xfrm>
              <a:prstGeom prst="rect">
                <a:avLst/>
              </a:prstGeom>
              <a:solidFill>
                <a:schemeClr val="accent3"/>
              </a:solidFill>
              <a:ln w="952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endParaRPr sz="135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8969900" y="2885519"/>
                <a:ext cx="144016" cy="144016"/>
              </a:xfrm>
              <a:prstGeom prst="rect">
                <a:avLst/>
              </a:prstGeom>
              <a:solidFill>
                <a:schemeClr val="accent3"/>
              </a:solidFill>
              <a:ln w="952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endParaRPr sz="135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9113916" y="2885519"/>
                <a:ext cx="144016" cy="144016"/>
              </a:xfrm>
              <a:prstGeom prst="rect">
                <a:avLst/>
              </a:prstGeom>
              <a:noFill/>
              <a:ln w="952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endParaRPr sz="135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9257932" y="2885519"/>
                <a:ext cx="144016" cy="144016"/>
              </a:xfrm>
              <a:prstGeom prst="rect">
                <a:avLst/>
              </a:prstGeom>
              <a:noFill/>
              <a:ln w="952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endParaRPr sz="135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9401948" y="2885519"/>
                <a:ext cx="144016" cy="144016"/>
              </a:xfrm>
              <a:prstGeom prst="rect">
                <a:avLst/>
              </a:prstGeom>
              <a:noFill/>
              <a:ln w="952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endParaRPr sz="135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9545964" y="2885519"/>
                <a:ext cx="144016" cy="144016"/>
              </a:xfrm>
              <a:prstGeom prst="rect">
                <a:avLst/>
              </a:prstGeom>
              <a:noFill/>
              <a:ln w="952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endParaRPr sz="135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9689980" y="2885519"/>
                <a:ext cx="144016" cy="144016"/>
              </a:xfrm>
              <a:prstGeom prst="rect">
                <a:avLst/>
              </a:prstGeom>
              <a:noFill/>
              <a:ln w="952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endParaRPr sz="135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9833996" y="2885519"/>
                <a:ext cx="144016" cy="144016"/>
              </a:xfrm>
              <a:prstGeom prst="rect">
                <a:avLst/>
              </a:prstGeom>
              <a:noFill/>
              <a:ln w="952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endParaRPr sz="135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9978012" y="2885519"/>
                <a:ext cx="144016" cy="144016"/>
              </a:xfrm>
              <a:prstGeom prst="rect">
                <a:avLst/>
              </a:prstGeom>
              <a:noFill/>
              <a:ln w="952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endParaRPr sz="135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10122028" y="2885519"/>
                <a:ext cx="144016" cy="144016"/>
              </a:xfrm>
              <a:prstGeom prst="rect">
                <a:avLst/>
              </a:prstGeom>
              <a:noFill/>
              <a:ln w="952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endParaRPr sz="135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grpSp>
            <p:nvGrpSpPr>
              <p:cNvPr id="41" name="Group 167"/>
              <p:cNvGrpSpPr/>
              <p:nvPr/>
            </p:nvGrpSpPr>
            <p:grpSpPr>
              <a:xfrm>
                <a:off x="7943933" y="1984626"/>
                <a:ext cx="1800201" cy="1049312"/>
                <a:chOff x="7893939" y="4046044"/>
                <a:chExt cx="1800201" cy="1049312"/>
              </a:xfrm>
            </p:grpSpPr>
            <p:sp>
              <p:nvSpPr>
                <p:cNvPr id="42" name="TextBox 168"/>
                <p:cNvSpPr txBox="1"/>
                <p:nvPr/>
              </p:nvSpPr>
              <p:spPr bwMode="auto">
                <a:xfrm>
                  <a:off x="7893939" y="4046044"/>
                  <a:ext cx="1800201" cy="2154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anchor="ctr" anchorCtr="0">
                  <a:normAutofit/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pPr algn="l"/>
                  <a:r>
                    <a:rPr lang="zh-CN" altLang="en-US" sz="10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sym typeface="Arial" panose="020B0604020202020204" pitchFamily="34" charset="0"/>
                    </a:rPr>
                    <a:t>标题文本预设</a:t>
                  </a:r>
                </a:p>
              </p:txBody>
            </p:sp>
            <p:sp>
              <p:nvSpPr>
                <p:cNvPr id="43" name="TextBox 169"/>
                <p:cNvSpPr txBox="1"/>
                <p:nvPr/>
              </p:nvSpPr>
              <p:spPr bwMode="auto">
                <a:xfrm>
                  <a:off x="7893939" y="4398543"/>
                  <a:ext cx="829223" cy="15388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anchor="ctr" anchorCtr="0">
                  <a:normAutofit/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pPr algn="l"/>
                  <a:r>
                    <a:rPr lang="zh-CN" altLang="en-US" sz="7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sym typeface="Arial" panose="020B0604020202020204" pitchFamily="34" charset="0"/>
                    </a:rPr>
                    <a:t>标题文本预设</a:t>
                  </a:r>
                </a:p>
              </p:txBody>
            </p:sp>
            <p:sp>
              <p:nvSpPr>
                <p:cNvPr id="44" name="TextBox 170"/>
                <p:cNvSpPr txBox="1"/>
                <p:nvPr/>
              </p:nvSpPr>
              <p:spPr bwMode="auto">
                <a:xfrm>
                  <a:off x="7893939" y="4665069"/>
                  <a:ext cx="829223" cy="15388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anchor="ctr" anchorCtr="0">
                  <a:normAutofit/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pPr algn="l"/>
                  <a:r>
                    <a:rPr lang="zh-CN" altLang="en-US" sz="7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sym typeface="Arial" panose="020B0604020202020204" pitchFamily="34" charset="0"/>
                    </a:rPr>
                    <a:t>标题文本预设</a:t>
                  </a:r>
                </a:p>
              </p:txBody>
            </p:sp>
            <p:sp>
              <p:nvSpPr>
                <p:cNvPr id="45" name="TextBox 171"/>
                <p:cNvSpPr txBox="1"/>
                <p:nvPr/>
              </p:nvSpPr>
              <p:spPr bwMode="auto">
                <a:xfrm>
                  <a:off x="7893939" y="4941468"/>
                  <a:ext cx="829223" cy="15388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anchor="ctr" anchorCtr="0">
                  <a:normAutofit/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pPr algn="l"/>
                  <a:r>
                    <a:rPr lang="zh-CN" altLang="en-US" sz="7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sym typeface="Arial" panose="020B0604020202020204" pitchFamily="34" charset="0"/>
                    </a:rPr>
                    <a:t>标题文本预设</a:t>
                  </a:r>
                </a:p>
              </p:txBody>
            </p:sp>
          </p:grpSp>
        </p:grpSp>
      </p:grpSp>
      <p:pic>
        <p:nvPicPr>
          <p:cNvPr id="150" name="图片占位符 16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19" r="16419"/>
          <a:stretch>
            <a:fillRect/>
          </a:stretch>
        </p:blipFill>
        <p:spPr>
          <a:xfrm>
            <a:off x="3157563" y="1356872"/>
            <a:ext cx="1274042" cy="1273619"/>
          </a:xfrm>
          <a:custGeom>
            <a:avLst/>
            <a:gdLst>
              <a:gd name="connsiteX0" fmla="*/ 849361 w 1698722"/>
              <a:gd name="connsiteY0" fmla="*/ 0 h 1698158"/>
              <a:gd name="connsiteX1" fmla="*/ 1698722 w 1698722"/>
              <a:gd name="connsiteY1" fmla="*/ 849079 h 1698158"/>
              <a:gd name="connsiteX2" fmla="*/ 849361 w 1698722"/>
              <a:gd name="connsiteY2" fmla="*/ 1698158 h 1698158"/>
              <a:gd name="connsiteX3" fmla="*/ 0 w 1698722"/>
              <a:gd name="connsiteY3" fmla="*/ 849079 h 1698158"/>
              <a:gd name="connsiteX4" fmla="*/ 849361 w 1698722"/>
              <a:gd name="connsiteY4" fmla="*/ 0 h 1698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98722" h="1698158">
                <a:moveTo>
                  <a:pt x="849361" y="0"/>
                </a:moveTo>
                <a:cubicBezTo>
                  <a:pt x="1318450" y="0"/>
                  <a:pt x="1698722" y="380146"/>
                  <a:pt x="1698722" y="849079"/>
                </a:cubicBezTo>
                <a:cubicBezTo>
                  <a:pt x="1698722" y="1318012"/>
                  <a:pt x="1318450" y="1698158"/>
                  <a:pt x="849361" y="1698158"/>
                </a:cubicBezTo>
                <a:cubicBezTo>
                  <a:pt x="380272" y="1698158"/>
                  <a:pt x="0" y="1318012"/>
                  <a:pt x="0" y="849079"/>
                </a:cubicBezTo>
                <a:cubicBezTo>
                  <a:pt x="0" y="380146"/>
                  <a:pt x="380272" y="0"/>
                  <a:pt x="849361" y="0"/>
                </a:cubicBezTo>
                <a:close/>
              </a:path>
            </a:pathLst>
          </a:custGeom>
        </p:spPr>
      </p:pic>
      <p:pic>
        <p:nvPicPr>
          <p:cNvPr id="151" name="图片占位符 16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8" r="16668"/>
          <a:stretch>
            <a:fillRect/>
          </a:stretch>
        </p:blipFill>
        <p:spPr>
          <a:xfrm>
            <a:off x="4640648" y="1356872"/>
            <a:ext cx="1274042" cy="1273619"/>
          </a:xfrm>
          <a:custGeom>
            <a:avLst/>
            <a:gdLst>
              <a:gd name="connsiteX0" fmla="*/ 849361 w 1698722"/>
              <a:gd name="connsiteY0" fmla="*/ 0 h 1698158"/>
              <a:gd name="connsiteX1" fmla="*/ 1698722 w 1698722"/>
              <a:gd name="connsiteY1" fmla="*/ 849079 h 1698158"/>
              <a:gd name="connsiteX2" fmla="*/ 849361 w 1698722"/>
              <a:gd name="connsiteY2" fmla="*/ 1698158 h 1698158"/>
              <a:gd name="connsiteX3" fmla="*/ 0 w 1698722"/>
              <a:gd name="connsiteY3" fmla="*/ 849079 h 1698158"/>
              <a:gd name="connsiteX4" fmla="*/ 849361 w 1698722"/>
              <a:gd name="connsiteY4" fmla="*/ 0 h 1698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98722" h="1698158">
                <a:moveTo>
                  <a:pt x="849361" y="0"/>
                </a:moveTo>
                <a:cubicBezTo>
                  <a:pt x="1318450" y="0"/>
                  <a:pt x="1698722" y="380146"/>
                  <a:pt x="1698722" y="849079"/>
                </a:cubicBezTo>
                <a:cubicBezTo>
                  <a:pt x="1698722" y="1318012"/>
                  <a:pt x="1318450" y="1698158"/>
                  <a:pt x="849361" y="1698158"/>
                </a:cubicBezTo>
                <a:cubicBezTo>
                  <a:pt x="380272" y="1698158"/>
                  <a:pt x="0" y="1318012"/>
                  <a:pt x="0" y="849079"/>
                </a:cubicBezTo>
                <a:cubicBezTo>
                  <a:pt x="0" y="380146"/>
                  <a:pt x="380272" y="0"/>
                  <a:pt x="849361" y="0"/>
                </a:cubicBezTo>
                <a:close/>
              </a:path>
            </a:pathLst>
          </a:custGeom>
        </p:spPr>
      </p:pic>
      <p:pic>
        <p:nvPicPr>
          <p:cNvPr id="152" name="图片占位符 17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51" r="16651"/>
          <a:stretch>
            <a:fillRect/>
          </a:stretch>
        </p:blipFill>
        <p:spPr>
          <a:xfrm>
            <a:off x="4647173" y="2786906"/>
            <a:ext cx="1274042" cy="1273619"/>
          </a:xfrm>
          <a:custGeom>
            <a:avLst/>
            <a:gdLst>
              <a:gd name="connsiteX0" fmla="*/ 849361 w 1698722"/>
              <a:gd name="connsiteY0" fmla="*/ 0 h 1698158"/>
              <a:gd name="connsiteX1" fmla="*/ 1698722 w 1698722"/>
              <a:gd name="connsiteY1" fmla="*/ 849079 h 1698158"/>
              <a:gd name="connsiteX2" fmla="*/ 849361 w 1698722"/>
              <a:gd name="connsiteY2" fmla="*/ 1698158 h 1698158"/>
              <a:gd name="connsiteX3" fmla="*/ 0 w 1698722"/>
              <a:gd name="connsiteY3" fmla="*/ 849079 h 1698158"/>
              <a:gd name="connsiteX4" fmla="*/ 849361 w 1698722"/>
              <a:gd name="connsiteY4" fmla="*/ 0 h 1698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98722" h="1698158">
                <a:moveTo>
                  <a:pt x="849361" y="0"/>
                </a:moveTo>
                <a:cubicBezTo>
                  <a:pt x="1318450" y="0"/>
                  <a:pt x="1698722" y="380146"/>
                  <a:pt x="1698722" y="849079"/>
                </a:cubicBezTo>
                <a:cubicBezTo>
                  <a:pt x="1698722" y="1318012"/>
                  <a:pt x="1318450" y="1698158"/>
                  <a:pt x="849361" y="1698158"/>
                </a:cubicBezTo>
                <a:cubicBezTo>
                  <a:pt x="380272" y="1698158"/>
                  <a:pt x="0" y="1318012"/>
                  <a:pt x="0" y="849079"/>
                </a:cubicBezTo>
                <a:cubicBezTo>
                  <a:pt x="0" y="380146"/>
                  <a:pt x="380272" y="0"/>
                  <a:pt x="849361" y="0"/>
                </a:cubicBezTo>
                <a:close/>
              </a:path>
            </a:pathLst>
          </a:custGeom>
        </p:spPr>
      </p:pic>
      <p:pic>
        <p:nvPicPr>
          <p:cNvPr id="153" name="图片占位符 16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73" r="17073"/>
          <a:stretch>
            <a:fillRect/>
          </a:stretch>
        </p:blipFill>
        <p:spPr>
          <a:xfrm>
            <a:off x="3172200" y="2786906"/>
            <a:ext cx="1256084" cy="1273619"/>
          </a:xfrm>
          <a:custGeom>
            <a:avLst/>
            <a:gdLst>
              <a:gd name="connsiteX0" fmla="*/ 849361 w 1674778"/>
              <a:gd name="connsiteY0" fmla="*/ 0 h 1698158"/>
              <a:gd name="connsiteX1" fmla="*/ 1631975 w 1674778"/>
              <a:gd name="connsiteY1" fmla="*/ 518580 h 1698158"/>
              <a:gd name="connsiteX2" fmla="*/ 1674778 w 1674778"/>
              <a:gd name="connsiteY2" fmla="*/ 656422 h 1698158"/>
              <a:gd name="connsiteX3" fmla="*/ 1674778 w 1674778"/>
              <a:gd name="connsiteY3" fmla="*/ 1041736 h 1698158"/>
              <a:gd name="connsiteX4" fmla="*/ 1631975 w 1674778"/>
              <a:gd name="connsiteY4" fmla="*/ 1179579 h 1698158"/>
              <a:gd name="connsiteX5" fmla="*/ 849361 w 1674778"/>
              <a:gd name="connsiteY5" fmla="*/ 1698158 h 1698158"/>
              <a:gd name="connsiteX6" fmla="*/ 0 w 1674778"/>
              <a:gd name="connsiteY6" fmla="*/ 849079 h 1698158"/>
              <a:gd name="connsiteX7" fmla="*/ 849361 w 1674778"/>
              <a:gd name="connsiteY7" fmla="*/ 0 h 1698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74778" h="1698158">
                <a:moveTo>
                  <a:pt x="849361" y="0"/>
                </a:moveTo>
                <a:cubicBezTo>
                  <a:pt x="1201178" y="0"/>
                  <a:pt x="1503035" y="213832"/>
                  <a:pt x="1631975" y="518580"/>
                </a:cubicBezTo>
                <a:lnTo>
                  <a:pt x="1674778" y="656422"/>
                </a:lnTo>
                <a:lnTo>
                  <a:pt x="1674778" y="1041736"/>
                </a:lnTo>
                <a:lnTo>
                  <a:pt x="1631975" y="1179579"/>
                </a:lnTo>
                <a:cubicBezTo>
                  <a:pt x="1503035" y="1484326"/>
                  <a:pt x="1201178" y="1698158"/>
                  <a:pt x="849361" y="1698158"/>
                </a:cubicBezTo>
                <a:cubicBezTo>
                  <a:pt x="380272" y="1698158"/>
                  <a:pt x="0" y="1318012"/>
                  <a:pt x="0" y="849079"/>
                </a:cubicBezTo>
                <a:cubicBezTo>
                  <a:pt x="0" y="380146"/>
                  <a:pt x="380272" y="0"/>
                  <a:pt x="849361" y="0"/>
                </a:cubicBezTo>
                <a:close/>
              </a:path>
            </a:pathLst>
          </a:custGeom>
        </p:spPr>
      </p:pic>
      <p:sp>
        <p:nvSpPr>
          <p:cNvPr id="154" name="矩形 15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2"/>
          <p:cNvSpPr txBox="1">
            <a:spLocks noChangeArrowheads="1"/>
          </p:cNvSpPr>
          <p:nvPr/>
        </p:nvSpPr>
        <p:spPr bwMode="auto">
          <a:xfrm>
            <a:off x="446485" y="223838"/>
            <a:ext cx="3815953" cy="396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  <a:buNone/>
            </a:pPr>
            <a:r>
              <a:rPr lang="zh-CN" altLang="en-US" sz="1800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点击添加小标题</a:t>
            </a:r>
            <a:endParaRPr lang="en-US" altLang="zh-CN" sz="1800" b="1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" name="任意多边形 4"/>
          <p:cNvSpPr/>
          <p:nvPr/>
        </p:nvSpPr>
        <p:spPr>
          <a:xfrm rot="2734777" flipH="1">
            <a:off x="-263128" y="132160"/>
            <a:ext cx="573881" cy="621507"/>
          </a:xfrm>
          <a:custGeom>
            <a:avLst/>
            <a:gdLst>
              <a:gd name="connsiteX0" fmla="*/ 4825039 w 4825039"/>
              <a:gd name="connsiteY0" fmla="*/ 498765 h 5227156"/>
              <a:gd name="connsiteX1" fmla="*/ 0 w 4825039"/>
              <a:gd name="connsiteY1" fmla="*/ 5227156 h 5227156"/>
              <a:gd name="connsiteX2" fmla="*/ 0 w 4825039"/>
              <a:gd name="connsiteY2" fmla="*/ 0 h 5227156"/>
              <a:gd name="connsiteX3" fmla="*/ 4336264 w 4825039"/>
              <a:gd name="connsiteY3" fmla="*/ 0 h 5227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25039" h="5227156">
                <a:moveTo>
                  <a:pt x="4825039" y="498765"/>
                </a:moveTo>
                <a:lnTo>
                  <a:pt x="0" y="5227156"/>
                </a:lnTo>
                <a:lnTo>
                  <a:pt x="0" y="0"/>
                </a:lnTo>
                <a:lnTo>
                  <a:pt x="433626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35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6" name="Group 125"/>
          <p:cNvGrpSpPr/>
          <p:nvPr/>
        </p:nvGrpSpPr>
        <p:grpSpPr>
          <a:xfrm>
            <a:off x="4907104" y="1640450"/>
            <a:ext cx="299411" cy="299411"/>
            <a:chOff x="0" y="0"/>
            <a:chExt cx="767929" cy="767929"/>
          </a:xfrm>
        </p:grpSpPr>
        <p:sp>
          <p:nvSpPr>
            <p:cNvPr id="7" name="Freeform: Shape 129"/>
            <p:cNvSpPr/>
            <p:nvPr/>
          </p:nvSpPr>
          <p:spPr>
            <a:xfrm>
              <a:off x="0" y="0"/>
              <a:ext cx="767929" cy="7679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 sz="135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" name="Freeform: Shape 130"/>
            <p:cNvSpPr/>
            <p:nvPr/>
          </p:nvSpPr>
          <p:spPr>
            <a:xfrm>
              <a:off x="234638" y="227334"/>
              <a:ext cx="298653" cy="3132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4" h="21302" extrusionOk="0">
                  <a:moveTo>
                    <a:pt x="7816" y="21302"/>
                  </a:moveTo>
                  <a:cubicBezTo>
                    <a:pt x="7132" y="21302"/>
                    <a:pt x="6483" y="20993"/>
                    <a:pt x="6068" y="20461"/>
                  </a:cubicBezTo>
                  <a:lnTo>
                    <a:pt x="445" y="13277"/>
                  </a:lnTo>
                  <a:cubicBezTo>
                    <a:pt x="-287" y="12344"/>
                    <a:pt x="-97" y="11016"/>
                    <a:pt x="870" y="10308"/>
                  </a:cubicBezTo>
                  <a:cubicBezTo>
                    <a:pt x="1838" y="9597"/>
                    <a:pt x="3211" y="9785"/>
                    <a:pt x="3943" y="10719"/>
                  </a:cubicBezTo>
                  <a:lnTo>
                    <a:pt x="7643" y="15442"/>
                  </a:lnTo>
                  <a:lnTo>
                    <a:pt x="16946" y="999"/>
                  </a:lnTo>
                  <a:cubicBezTo>
                    <a:pt x="17586" y="6"/>
                    <a:pt x="18940" y="-298"/>
                    <a:pt x="19969" y="321"/>
                  </a:cubicBezTo>
                  <a:cubicBezTo>
                    <a:pt x="20997" y="939"/>
                    <a:pt x="21313" y="2248"/>
                    <a:pt x="20671" y="3243"/>
                  </a:cubicBezTo>
                  <a:lnTo>
                    <a:pt x="9680" y="20301"/>
                  </a:lnTo>
                  <a:cubicBezTo>
                    <a:pt x="9299" y="20896"/>
                    <a:pt x="8639" y="21267"/>
                    <a:pt x="7917" y="21299"/>
                  </a:cubicBezTo>
                  <a:cubicBezTo>
                    <a:pt x="7882" y="21302"/>
                    <a:pt x="7851" y="21302"/>
                    <a:pt x="7816" y="2130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 sz="135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9" name="Group 119"/>
          <p:cNvGrpSpPr/>
          <p:nvPr/>
        </p:nvGrpSpPr>
        <p:grpSpPr>
          <a:xfrm>
            <a:off x="4907104" y="2299028"/>
            <a:ext cx="299411" cy="299411"/>
            <a:chOff x="0" y="0"/>
            <a:chExt cx="767929" cy="767929"/>
          </a:xfrm>
        </p:grpSpPr>
        <p:sp>
          <p:nvSpPr>
            <p:cNvPr id="10" name="Freeform: Shape 123"/>
            <p:cNvSpPr/>
            <p:nvPr/>
          </p:nvSpPr>
          <p:spPr>
            <a:xfrm>
              <a:off x="0" y="0"/>
              <a:ext cx="767929" cy="7679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 sz="135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" name="Freeform: Shape 124"/>
            <p:cNvSpPr/>
            <p:nvPr/>
          </p:nvSpPr>
          <p:spPr>
            <a:xfrm>
              <a:off x="234638" y="227334"/>
              <a:ext cx="298653" cy="3132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4" h="21302" extrusionOk="0">
                  <a:moveTo>
                    <a:pt x="7816" y="21302"/>
                  </a:moveTo>
                  <a:cubicBezTo>
                    <a:pt x="7132" y="21302"/>
                    <a:pt x="6483" y="20993"/>
                    <a:pt x="6068" y="20461"/>
                  </a:cubicBezTo>
                  <a:lnTo>
                    <a:pt x="445" y="13277"/>
                  </a:lnTo>
                  <a:cubicBezTo>
                    <a:pt x="-287" y="12344"/>
                    <a:pt x="-97" y="11016"/>
                    <a:pt x="870" y="10308"/>
                  </a:cubicBezTo>
                  <a:cubicBezTo>
                    <a:pt x="1838" y="9597"/>
                    <a:pt x="3211" y="9785"/>
                    <a:pt x="3943" y="10719"/>
                  </a:cubicBezTo>
                  <a:lnTo>
                    <a:pt x="7643" y="15442"/>
                  </a:lnTo>
                  <a:lnTo>
                    <a:pt x="16946" y="999"/>
                  </a:lnTo>
                  <a:cubicBezTo>
                    <a:pt x="17586" y="6"/>
                    <a:pt x="18940" y="-298"/>
                    <a:pt x="19969" y="321"/>
                  </a:cubicBezTo>
                  <a:cubicBezTo>
                    <a:pt x="20997" y="939"/>
                    <a:pt x="21313" y="2248"/>
                    <a:pt x="20671" y="3243"/>
                  </a:cubicBezTo>
                  <a:lnTo>
                    <a:pt x="9680" y="20301"/>
                  </a:lnTo>
                  <a:cubicBezTo>
                    <a:pt x="9299" y="20896"/>
                    <a:pt x="8639" y="21267"/>
                    <a:pt x="7917" y="21299"/>
                  </a:cubicBezTo>
                  <a:cubicBezTo>
                    <a:pt x="7882" y="21302"/>
                    <a:pt x="7851" y="21302"/>
                    <a:pt x="7816" y="2130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 sz="135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2" name="Group 113"/>
          <p:cNvGrpSpPr/>
          <p:nvPr/>
        </p:nvGrpSpPr>
        <p:grpSpPr>
          <a:xfrm>
            <a:off x="4907104" y="2957606"/>
            <a:ext cx="299411" cy="299411"/>
            <a:chOff x="0" y="0"/>
            <a:chExt cx="767929" cy="767929"/>
          </a:xfrm>
        </p:grpSpPr>
        <p:sp>
          <p:nvSpPr>
            <p:cNvPr id="13" name="Freeform: Shape 117"/>
            <p:cNvSpPr/>
            <p:nvPr/>
          </p:nvSpPr>
          <p:spPr>
            <a:xfrm>
              <a:off x="0" y="0"/>
              <a:ext cx="767929" cy="7679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 sz="135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" name="Freeform: Shape 118"/>
            <p:cNvSpPr/>
            <p:nvPr/>
          </p:nvSpPr>
          <p:spPr>
            <a:xfrm>
              <a:off x="234638" y="227334"/>
              <a:ext cx="298653" cy="3132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4" h="21302" extrusionOk="0">
                  <a:moveTo>
                    <a:pt x="7816" y="21302"/>
                  </a:moveTo>
                  <a:cubicBezTo>
                    <a:pt x="7132" y="21302"/>
                    <a:pt x="6483" y="20993"/>
                    <a:pt x="6068" y="20461"/>
                  </a:cubicBezTo>
                  <a:lnTo>
                    <a:pt x="445" y="13277"/>
                  </a:lnTo>
                  <a:cubicBezTo>
                    <a:pt x="-287" y="12344"/>
                    <a:pt x="-97" y="11016"/>
                    <a:pt x="870" y="10308"/>
                  </a:cubicBezTo>
                  <a:cubicBezTo>
                    <a:pt x="1838" y="9597"/>
                    <a:pt x="3211" y="9785"/>
                    <a:pt x="3943" y="10719"/>
                  </a:cubicBezTo>
                  <a:lnTo>
                    <a:pt x="7643" y="15442"/>
                  </a:lnTo>
                  <a:lnTo>
                    <a:pt x="16946" y="999"/>
                  </a:lnTo>
                  <a:cubicBezTo>
                    <a:pt x="17586" y="6"/>
                    <a:pt x="18940" y="-298"/>
                    <a:pt x="19969" y="321"/>
                  </a:cubicBezTo>
                  <a:cubicBezTo>
                    <a:pt x="20997" y="939"/>
                    <a:pt x="21313" y="2248"/>
                    <a:pt x="20671" y="3243"/>
                  </a:cubicBezTo>
                  <a:lnTo>
                    <a:pt x="9680" y="20301"/>
                  </a:lnTo>
                  <a:cubicBezTo>
                    <a:pt x="9299" y="20896"/>
                    <a:pt x="8639" y="21267"/>
                    <a:pt x="7917" y="21299"/>
                  </a:cubicBezTo>
                  <a:cubicBezTo>
                    <a:pt x="7882" y="21302"/>
                    <a:pt x="7851" y="21302"/>
                    <a:pt x="7816" y="2130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 sz="135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5" name="Group 107"/>
          <p:cNvGrpSpPr/>
          <p:nvPr/>
        </p:nvGrpSpPr>
        <p:grpSpPr>
          <a:xfrm>
            <a:off x="4907104" y="3616185"/>
            <a:ext cx="299411" cy="299411"/>
            <a:chOff x="0" y="0"/>
            <a:chExt cx="767929" cy="767929"/>
          </a:xfrm>
        </p:grpSpPr>
        <p:sp>
          <p:nvSpPr>
            <p:cNvPr id="16" name="Freeform: Shape 111"/>
            <p:cNvSpPr/>
            <p:nvPr/>
          </p:nvSpPr>
          <p:spPr>
            <a:xfrm>
              <a:off x="0" y="0"/>
              <a:ext cx="767929" cy="7679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 sz="135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" name="Freeform: Shape 112"/>
            <p:cNvSpPr/>
            <p:nvPr/>
          </p:nvSpPr>
          <p:spPr>
            <a:xfrm>
              <a:off x="234638" y="227334"/>
              <a:ext cx="298653" cy="3132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4" h="21302" extrusionOk="0">
                  <a:moveTo>
                    <a:pt x="7816" y="21302"/>
                  </a:moveTo>
                  <a:cubicBezTo>
                    <a:pt x="7132" y="21302"/>
                    <a:pt x="6483" y="20993"/>
                    <a:pt x="6068" y="20461"/>
                  </a:cubicBezTo>
                  <a:lnTo>
                    <a:pt x="445" y="13277"/>
                  </a:lnTo>
                  <a:cubicBezTo>
                    <a:pt x="-287" y="12344"/>
                    <a:pt x="-97" y="11016"/>
                    <a:pt x="870" y="10308"/>
                  </a:cubicBezTo>
                  <a:cubicBezTo>
                    <a:pt x="1838" y="9597"/>
                    <a:pt x="3211" y="9785"/>
                    <a:pt x="3943" y="10719"/>
                  </a:cubicBezTo>
                  <a:lnTo>
                    <a:pt x="7643" y="15442"/>
                  </a:lnTo>
                  <a:lnTo>
                    <a:pt x="16946" y="999"/>
                  </a:lnTo>
                  <a:cubicBezTo>
                    <a:pt x="17586" y="6"/>
                    <a:pt x="18940" y="-298"/>
                    <a:pt x="19969" y="321"/>
                  </a:cubicBezTo>
                  <a:cubicBezTo>
                    <a:pt x="20997" y="939"/>
                    <a:pt x="21313" y="2248"/>
                    <a:pt x="20671" y="3243"/>
                  </a:cubicBezTo>
                  <a:lnTo>
                    <a:pt x="9680" y="20301"/>
                  </a:lnTo>
                  <a:cubicBezTo>
                    <a:pt x="9299" y="20896"/>
                    <a:pt x="8639" y="21267"/>
                    <a:pt x="7917" y="21299"/>
                  </a:cubicBezTo>
                  <a:cubicBezTo>
                    <a:pt x="7882" y="21302"/>
                    <a:pt x="7851" y="21302"/>
                    <a:pt x="7816" y="2130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 sz="135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60183" y="1855541"/>
            <a:ext cx="4077453" cy="1736954"/>
            <a:chOff x="880244" y="2470844"/>
            <a:chExt cx="5436604" cy="2315939"/>
          </a:xfrm>
        </p:grpSpPr>
        <p:sp>
          <p:nvSpPr>
            <p:cNvPr id="19" name="Freeform: Shape 1"/>
            <p:cNvSpPr/>
            <p:nvPr/>
          </p:nvSpPr>
          <p:spPr>
            <a:xfrm>
              <a:off x="1222486" y="2470844"/>
              <a:ext cx="4763569" cy="18205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685"/>
                  </a:moveTo>
                  <a:cubicBezTo>
                    <a:pt x="21600" y="308"/>
                    <a:pt x="21474" y="0"/>
                    <a:pt x="21321" y="0"/>
                  </a:cubicBezTo>
                  <a:lnTo>
                    <a:pt x="279" y="0"/>
                  </a:lnTo>
                  <a:cubicBezTo>
                    <a:pt x="125" y="0"/>
                    <a:pt x="0" y="308"/>
                    <a:pt x="0" y="685"/>
                  </a:cubicBezTo>
                  <a:lnTo>
                    <a:pt x="0" y="20915"/>
                  </a:lnTo>
                  <a:cubicBezTo>
                    <a:pt x="0" y="21291"/>
                    <a:pt x="125" y="21600"/>
                    <a:pt x="279" y="21600"/>
                  </a:cubicBezTo>
                  <a:lnTo>
                    <a:pt x="21321" y="21600"/>
                  </a:lnTo>
                  <a:cubicBezTo>
                    <a:pt x="21474" y="21600"/>
                    <a:pt x="21600" y="21291"/>
                    <a:pt x="21600" y="20915"/>
                  </a:cubicBezTo>
                  <a:cubicBezTo>
                    <a:pt x="21600" y="20915"/>
                    <a:pt x="21600" y="685"/>
                    <a:pt x="21600" y="685"/>
                  </a:cubicBezTo>
                  <a:close/>
                </a:path>
              </a:pathLst>
            </a:custGeom>
            <a:solidFill>
              <a:srgbClr val="E6E7EA"/>
            </a:solidFill>
            <a:ln w="6350">
              <a:solidFill>
                <a:schemeClr val="bg1">
                  <a:lumMod val="85000"/>
                </a:schemeClr>
              </a:solidFill>
            </a:ln>
          </p:spPr>
          <p:txBody>
            <a:bodyPr anchor="ctr"/>
            <a:lstStyle/>
            <a:p>
              <a:pPr algn="ctr"/>
              <a:endParaRPr sz="135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20" name="Group 2"/>
            <p:cNvGrpSpPr/>
            <p:nvPr/>
          </p:nvGrpSpPr>
          <p:grpSpPr>
            <a:xfrm>
              <a:off x="1345157" y="2616516"/>
              <a:ext cx="4522155" cy="1564175"/>
              <a:chOff x="0" y="0"/>
              <a:chExt cx="9044298" cy="3128343"/>
            </a:xfrm>
          </p:grpSpPr>
          <p:sp>
            <p:nvSpPr>
              <p:cNvPr id="24" name="Freeform: Shape 3"/>
              <p:cNvSpPr/>
              <p:nvPr/>
            </p:nvSpPr>
            <p:spPr>
              <a:xfrm>
                <a:off x="0" y="0"/>
                <a:ext cx="518538" cy="5184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0349"/>
                    </a:moveTo>
                    <a:cubicBezTo>
                      <a:pt x="21600" y="21039"/>
                      <a:pt x="21040" y="21600"/>
                      <a:pt x="20352" y="21600"/>
                    </a:cubicBezTo>
                    <a:lnTo>
                      <a:pt x="1250" y="21600"/>
                    </a:lnTo>
                    <a:cubicBezTo>
                      <a:pt x="560" y="21600"/>
                      <a:pt x="0" y="21039"/>
                      <a:pt x="0" y="20349"/>
                    </a:cubicBezTo>
                    <a:lnTo>
                      <a:pt x="0" y="1251"/>
                    </a:lnTo>
                    <a:cubicBezTo>
                      <a:pt x="0" y="560"/>
                      <a:pt x="560" y="0"/>
                      <a:pt x="1250" y="0"/>
                    </a:cubicBezTo>
                    <a:lnTo>
                      <a:pt x="20352" y="0"/>
                    </a:lnTo>
                    <a:cubicBezTo>
                      <a:pt x="21040" y="0"/>
                      <a:pt x="21600" y="560"/>
                      <a:pt x="21600" y="1251"/>
                    </a:cubicBezTo>
                    <a:cubicBezTo>
                      <a:pt x="21600" y="1251"/>
                      <a:pt x="21600" y="20349"/>
                      <a:pt x="21600" y="2034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solidFill>
                  <a:srgbClr val="DCDEE0"/>
                </a:solidFill>
                <a:prstDash val="solid"/>
                <a:round/>
              </a:ln>
              <a:effectLst/>
            </p:spPr>
            <p:txBody>
              <a:bodyPr anchor="ctr"/>
              <a:lstStyle/>
              <a:p>
                <a:pPr algn="ctr"/>
                <a:endParaRPr sz="135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5" name="Freeform: Shape 4"/>
              <p:cNvSpPr/>
              <p:nvPr/>
            </p:nvSpPr>
            <p:spPr>
              <a:xfrm>
                <a:off x="950702" y="628690"/>
                <a:ext cx="518382" cy="51854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0344"/>
                    </a:moveTo>
                    <a:cubicBezTo>
                      <a:pt x="21600" y="21038"/>
                      <a:pt x="21048" y="21600"/>
                      <a:pt x="20351" y="21600"/>
                    </a:cubicBezTo>
                    <a:lnTo>
                      <a:pt x="1244" y="21600"/>
                    </a:lnTo>
                    <a:cubicBezTo>
                      <a:pt x="554" y="21600"/>
                      <a:pt x="0" y="21038"/>
                      <a:pt x="0" y="20344"/>
                    </a:cubicBezTo>
                    <a:lnTo>
                      <a:pt x="0" y="1241"/>
                    </a:lnTo>
                    <a:cubicBezTo>
                      <a:pt x="0" y="563"/>
                      <a:pt x="554" y="0"/>
                      <a:pt x="1244" y="0"/>
                    </a:cubicBezTo>
                    <a:lnTo>
                      <a:pt x="20351" y="0"/>
                    </a:lnTo>
                    <a:cubicBezTo>
                      <a:pt x="21048" y="0"/>
                      <a:pt x="21600" y="563"/>
                      <a:pt x="21600" y="1241"/>
                    </a:cubicBezTo>
                    <a:cubicBezTo>
                      <a:pt x="21600" y="1241"/>
                      <a:pt x="21600" y="20344"/>
                      <a:pt x="21600" y="203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solidFill>
                  <a:srgbClr val="DCDEE0"/>
                </a:solidFill>
                <a:prstDash val="solid"/>
                <a:round/>
              </a:ln>
              <a:effectLst/>
            </p:spPr>
            <p:txBody>
              <a:bodyPr anchor="ctr"/>
              <a:lstStyle/>
              <a:p>
                <a:pPr algn="ctr"/>
                <a:endParaRPr sz="135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6" name="Freeform: Shape 5"/>
              <p:cNvSpPr/>
              <p:nvPr/>
            </p:nvSpPr>
            <p:spPr>
              <a:xfrm>
                <a:off x="1088707" y="1257380"/>
                <a:ext cx="518576" cy="51824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0356"/>
                    </a:moveTo>
                    <a:cubicBezTo>
                      <a:pt x="21600" y="21049"/>
                      <a:pt x="21040" y="21600"/>
                      <a:pt x="20352" y="21600"/>
                    </a:cubicBezTo>
                    <a:lnTo>
                      <a:pt x="1249" y="21600"/>
                    </a:lnTo>
                    <a:cubicBezTo>
                      <a:pt x="571" y="21600"/>
                      <a:pt x="0" y="21049"/>
                      <a:pt x="0" y="20356"/>
                    </a:cubicBezTo>
                    <a:lnTo>
                      <a:pt x="0" y="1238"/>
                    </a:lnTo>
                    <a:cubicBezTo>
                      <a:pt x="0" y="561"/>
                      <a:pt x="571" y="0"/>
                      <a:pt x="1249" y="0"/>
                    </a:cubicBezTo>
                    <a:lnTo>
                      <a:pt x="20352" y="0"/>
                    </a:lnTo>
                    <a:cubicBezTo>
                      <a:pt x="21040" y="0"/>
                      <a:pt x="21600" y="561"/>
                      <a:pt x="21600" y="1238"/>
                    </a:cubicBezTo>
                    <a:cubicBezTo>
                      <a:pt x="21600" y="1238"/>
                      <a:pt x="21600" y="20356"/>
                      <a:pt x="21600" y="203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solidFill>
                  <a:srgbClr val="DCDEE0"/>
                </a:solidFill>
                <a:prstDash val="solid"/>
                <a:round/>
              </a:ln>
              <a:effectLst/>
            </p:spPr>
            <p:txBody>
              <a:bodyPr anchor="ctr"/>
              <a:lstStyle/>
              <a:p>
                <a:pPr algn="ctr"/>
                <a:endParaRPr sz="135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7" name="Freeform: Shape 6"/>
              <p:cNvSpPr/>
              <p:nvPr/>
            </p:nvSpPr>
            <p:spPr>
              <a:xfrm>
                <a:off x="782029" y="1901405"/>
                <a:ext cx="518336" cy="5184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0352"/>
                    </a:moveTo>
                    <a:cubicBezTo>
                      <a:pt x="21600" y="21036"/>
                      <a:pt x="21040" y="21600"/>
                      <a:pt x="20356" y="21600"/>
                    </a:cubicBezTo>
                    <a:lnTo>
                      <a:pt x="1246" y="21600"/>
                    </a:lnTo>
                    <a:cubicBezTo>
                      <a:pt x="564" y="21600"/>
                      <a:pt x="0" y="21036"/>
                      <a:pt x="0" y="20352"/>
                    </a:cubicBezTo>
                    <a:lnTo>
                      <a:pt x="0" y="1250"/>
                    </a:lnTo>
                    <a:cubicBezTo>
                      <a:pt x="0" y="566"/>
                      <a:pt x="564" y="0"/>
                      <a:pt x="1246" y="0"/>
                    </a:cubicBezTo>
                    <a:lnTo>
                      <a:pt x="20356" y="0"/>
                    </a:lnTo>
                    <a:cubicBezTo>
                      <a:pt x="21040" y="0"/>
                      <a:pt x="21600" y="566"/>
                      <a:pt x="21600" y="1250"/>
                    </a:cubicBezTo>
                    <a:cubicBezTo>
                      <a:pt x="21600" y="1250"/>
                      <a:pt x="21600" y="20352"/>
                      <a:pt x="21600" y="2035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solidFill>
                  <a:srgbClr val="DCDEE0"/>
                </a:solidFill>
                <a:prstDash val="solid"/>
                <a:round/>
              </a:ln>
              <a:effectLst/>
            </p:spPr>
            <p:txBody>
              <a:bodyPr anchor="ctr"/>
              <a:lstStyle/>
              <a:p>
                <a:pPr algn="ctr"/>
                <a:endParaRPr sz="135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8" name="Freeform: Shape 7"/>
              <p:cNvSpPr/>
              <p:nvPr/>
            </p:nvSpPr>
            <p:spPr>
              <a:xfrm>
                <a:off x="0" y="2530095"/>
                <a:ext cx="518538" cy="59824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0518"/>
                    </a:moveTo>
                    <a:cubicBezTo>
                      <a:pt x="21600" y="21116"/>
                      <a:pt x="21040" y="21600"/>
                      <a:pt x="20352" y="21600"/>
                    </a:cubicBezTo>
                    <a:lnTo>
                      <a:pt x="1250" y="21600"/>
                    </a:lnTo>
                    <a:cubicBezTo>
                      <a:pt x="560" y="21600"/>
                      <a:pt x="0" y="21116"/>
                      <a:pt x="0" y="20518"/>
                    </a:cubicBezTo>
                    <a:lnTo>
                      <a:pt x="0" y="1081"/>
                    </a:lnTo>
                    <a:cubicBezTo>
                      <a:pt x="0" y="496"/>
                      <a:pt x="560" y="0"/>
                      <a:pt x="1250" y="0"/>
                    </a:cubicBezTo>
                    <a:lnTo>
                      <a:pt x="20352" y="0"/>
                    </a:lnTo>
                    <a:cubicBezTo>
                      <a:pt x="21040" y="0"/>
                      <a:pt x="21600" y="496"/>
                      <a:pt x="21600" y="1081"/>
                    </a:cubicBezTo>
                    <a:cubicBezTo>
                      <a:pt x="21600" y="1081"/>
                      <a:pt x="21600" y="20518"/>
                      <a:pt x="21600" y="20518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solidFill>
                  <a:srgbClr val="DCDEE0"/>
                </a:solidFill>
                <a:prstDash val="solid"/>
                <a:round/>
              </a:ln>
              <a:effectLst/>
            </p:spPr>
            <p:txBody>
              <a:bodyPr anchor="ctr"/>
              <a:lstStyle/>
              <a:p>
                <a:pPr algn="ctr"/>
                <a:endParaRPr sz="135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9" name="Freeform: Shape 8"/>
              <p:cNvSpPr/>
              <p:nvPr/>
            </p:nvSpPr>
            <p:spPr>
              <a:xfrm>
                <a:off x="628690" y="2530095"/>
                <a:ext cx="518292" cy="59824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0518"/>
                    </a:moveTo>
                    <a:cubicBezTo>
                      <a:pt x="21600" y="21116"/>
                      <a:pt x="21042" y="21600"/>
                      <a:pt x="20350" y="21600"/>
                    </a:cubicBezTo>
                    <a:lnTo>
                      <a:pt x="1247" y="21600"/>
                    </a:lnTo>
                    <a:cubicBezTo>
                      <a:pt x="563" y="21600"/>
                      <a:pt x="0" y="21116"/>
                      <a:pt x="0" y="20518"/>
                    </a:cubicBezTo>
                    <a:lnTo>
                      <a:pt x="0" y="1081"/>
                    </a:lnTo>
                    <a:cubicBezTo>
                      <a:pt x="0" y="496"/>
                      <a:pt x="563" y="0"/>
                      <a:pt x="1247" y="0"/>
                    </a:cubicBezTo>
                    <a:lnTo>
                      <a:pt x="20350" y="0"/>
                    </a:lnTo>
                    <a:cubicBezTo>
                      <a:pt x="21042" y="0"/>
                      <a:pt x="21600" y="496"/>
                      <a:pt x="21600" y="1081"/>
                    </a:cubicBezTo>
                    <a:cubicBezTo>
                      <a:pt x="21600" y="1081"/>
                      <a:pt x="21600" y="20518"/>
                      <a:pt x="21600" y="20518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solidFill>
                  <a:srgbClr val="DCDEE0"/>
                </a:solidFill>
                <a:prstDash val="solid"/>
                <a:round/>
              </a:ln>
              <a:effectLst/>
            </p:spPr>
            <p:txBody>
              <a:bodyPr anchor="ctr"/>
              <a:lstStyle/>
              <a:p>
                <a:pPr algn="ctr"/>
                <a:endParaRPr sz="135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0" name="Freeform: Shape 9"/>
              <p:cNvSpPr/>
              <p:nvPr/>
            </p:nvSpPr>
            <p:spPr>
              <a:xfrm>
                <a:off x="1257380" y="2530095"/>
                <a:ext cx="518554" cy="59824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0518"/>
                    </a:moveTo>
                    <a:cubicBezTo>
                      <a:pt x="21600" y="21116"/>
                      <a:pt x="21036" y="21600"/>
                      <a:pt x="20348" y="21600"/>
                    </a:cubicBezTo>
                    <a:lnTo>
                      <a:pt x="1246" y="21600"/>
                    </a:lnTo>
                    <a:cubicBezTo>
                      <a:pt x="560" y="21600"/>
                      <a:pt x="0" y="21116"/>
                      <a:pt x="0" y="20518"/>
                    </a:cubicBezTo>
                    <a:lnTo>
                      <a:pt x="0" y="1081"/>
                    </a:lnTo>
                    <a:cubicBezTo>
                      <a:pt x="0" y="496"/>
                      <a:pt x="560" y="0"/>
                      <a:pt x="1246" y="0"/>
                    </a:cubicBezTo>
                    <a:lnTo>
                      <a:pt x="20348" y="0"/>
                    </a:lnTo>
                    <a:cubicBezTo>
                      <a:pt x="21036" y="0"/>
                      <a:pt x="21600" y="496"/>
                      <a:pt x="21600" y="1081"/>
                    </a:cubicBezTo>
                    <a:cubicBezTo>
                      <a:pt x="21600" y="1081"/>
                      <a:pt x="21600" y="20518"/>
                      <a:pt x="21600" y="20518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solidFill>
                  <a:srgbClr val="DCDEE0"/>
                </a:solidFill>
                <a:prstDash val="solid"/>
                <a:round/>
              </a:ln>
              <a:effectLst/>
            </p:spPr>
            <p:txBody>
              <a:bodyPr anchor="ctr"/>
              <a:lstStyle/>
              <a:p>
                <a:pPr algn="ctr"/>
                <a:endParaRPr sz="135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1" name="Freeform: Shape 10"/>
              <p:cNvSpPr/>
              <p:nvPr/>
            </p:nvSpPr>
            <p:spPr>
              <a:xfrm>
                <a:off x="6639584" y="2530095"/>
                <a:ext cx="518703" cy="59824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0518"/>
                    </a:moveTo>
                    <a:cubicBezTo>
                      <a:pt x="21600" y="21116"/>
                      <a:pt x="21028" y="21600"/>
                      <a:pt x="20343" y="21600"/>
                    </a:cubicBezTo>
                    <a:lnTo>
                      <a:pt x="1244" y="21600"/>
                    </a:lnTo>
                    <a:cubicBezTo>
                      <a:pt x="562" y="21600"/>
                      <a:pt x="0" y="21116"/>
                      <a:pt x="0" y="20518"/>
                    </a:cubicBezTo>
                    <a:lnTo>
                      <a:pt x="0" y="1081"/>
                    </a:lnTo>
                    <a:cubicBezTo>
                      <a:pt x="0" y="496"/>
                      <a:pt x="562" y="0"/>
                      <a:pt x="1244" y="0"/>
                    </a:cubicBezTo>
                    <a:lnTo>
                      <a:pt x="20343" y="0"/>
                    </a:lnTo>
                    <a:cubicBezTo>
                      <a:pt x="21028" y="0"/>
                      <a:pt x="21600" y="496"/>
                      <a:pt x="21600" y="1081"/>
                    </a:cubicBezTo>
                    <a:cubicBezTo>
                      <a:pt x="21600" y="1081"/>
                      <a:pt x="21600" y="20518"/>
                      <a:pt x="21600" y="20518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solidFill>
                  <a:srgbClr val="DCDEE0"/>
                </a:solidFill>
                <a:prstDash val="solid"/>
                <a:round/>
              </a:ln>
              <a:effectLst/>
            </p:spPr>
            <p:txBody>
              <a:bodyPr anchor="ctr"/>
              <a:lstStyle/>
              <a:p>
                <a:pPr algn="ctr"/>
                <a:endParaRPr sz="135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2" name="Freeform: Shape 11"/>
              <p:cNvSpPr/>
              <p:nvPr/>
            </p:nvSpPr>
            <p:spPr>
              <a:xfrm>
                <a:off x="7268274" y="2821439"/>
                <a:ext cx="518584" cy="2992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9436"/>
                    </a:moveTo>
                    <a:cubicBezTo>
                      <a:pt x="21600" y="20632"/>
                      <a:pt x="21041" y="21600"/>
                      <a:pt x="20356" y="21600"/>
                    </a:cubicBezTo>
                    <a:lnTo>
                      <a:pt x="1265" y="21600"/>
                    </a:lnTo>
                    <a:cubicBezTo>
                      <a:pt x="568" y="21600"/>
                      <a:pt x="0" y="20632"/>
                      <a:pt x="0" y="19436"/>
                    </a:cubicBezTo>
                    <a:lnTo>
                      <a:pt x="0" y="2166"/>
                    </a:lnTo>
                    <a:cubicBezTo>
                      <a:pt x="0" y="982"/>
                      <a:pt x="568" y="0"/>
                      <a:pt x="1265" y="0"/>
                    </a:cubicBezTo>
                    <a:lnTo>
                      <a:pt x="20356" y="0"/>
                    </a:lnTo>
                    <a:cubicBezTo>
                      <a:pt x="21041" y="0"/>
                      <a:pt x="21600" y="982"/>
                      <a:pt x="21600" y="2166"/>
                    </a:cubicBezTo>
                    <a:cubicBezTo>
                      <a:pt x="21600" y="2166"/>
                      <a:pt x="21600" y="19436"/>
                      <a:pt x="21600" y="1943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solidFill>
                  <a:srgbClr val="DCDEE0"/>
                </a:solidFill>
                <a:prstDash val="solid"/>
                <a:round/>
              </a:ln>
              <a:effectLst/>
            </p:spPr>
            <p:txBody>
              <a:bodyPr anchor="ctr"/>
              <a:lstStyle/>
              <a:p>
                <a:pPr algn="ctr"/>
                <a:endParaRPr sz="135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3" name="Freeform: Shape 12"/>
              <p:cNvSpPr/>
              <p:nvPr/>
            </p:nvSpPr>
            <p:spPr>
              <a:xfrm>
                <a:off x="8525655" y="2821439"/>
                <a:ext cx="518643" cy="2992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9436"/>
                    </a:moveTo>
                    <a:cubicBezTo>
                      <a:pt x="21600" y="20632"/>
                      <a:pt x="21038" y="21600"/>
                      <a:pt x="20348" y="21600"/>
                    </a:cubicBezTo>
                    <a:lnTo>
                      <a:pt x="1257" y="21600"/>
                    </a:lnTo>
                    <a:cubicBezTo>
                      <a:pt x="573" y="21600"/>
                      <a:pt x="0" y="20632"/>
                      <a:pt x="0" y="19436"/>
                    </a:cubicBezTo>
                    <a:lnTo>
                      <a:pt x="0" y="2166"/>
                    </a:lnTo>
                    <a:cubicBezTo>
                      <a:pt x="0" y="982"/>
                      <a:pt x="573" y="0"/>
                      <a:pt x="1257" y="0"/>
                    </a:cubicBezTo>
                    <a:lnTo>
                      <a:pt x="20348" y="0"/>
                    </a:lnTo>
                    <a:cubicBezTo>
                      <a:pt x="21038" y="0"/>
                      <a:pt x="21600" y="982"/>
                      <a:pt x="21600" y="2166"/>
                    </a:cubicBezTo>
                    <a:cubicBezTo>
                      <a:pt x="21600" y="2166"/>
                      <a:pt x="21600" y="19436"/>
                      <a:pt x="21600" y="1943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solidFill>
                  <a:srgbClr val="DCDEE0"/>
                </a:solidFill>
                <a:prstDash val="solid"/>
                <a:round/>
              </a:ln>
              <a:effectLst/>
            </p:spPr>
            <p:txBody>
              <a:bodyPr anchor="ctr"/>
              <a:lstStyle/>
              <a:p>
                <a:pPr algn="ctr"/>
                <a:endParaRPr sz="135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4" name="Freeform: Shape 13"/>
              <p:cNvSpPr/>
              <p:nvPr/>
            </p:nvSpPr>
            <p:spPr>
              <a:xfrm>
                <a:off x="1886071" y="2530095"/>
                <a:ext cx="682846" cy="59824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0518"/>
                    </a:moveTo>
                    <a:cubicBezTo>
                      <a:pt x="21600" y="21116"/>
                      <a:pt x="21175" y="21600"/>
                      <a:pt x="20659" y="21600"/>
                    </a:cubicBezTo>
                    <a:lnTo>
                      <a:pt x="944" y="21600"/>
                    </a:lnTo>
                    <a:cubicBezTo>
                      <a:pt x="423" y="21600"/>
                      <a:pt x="0" y="21116"/>
                      <a:pt x="0" y="20518"/>
                    </a:cubicBezTo>
                    <a:lnTo>
                      <a:pt x="0" y="1081"/>
                    </a:lnTo>
                    <a:cubicBezTo>
                      <a:pt x="0" y="496"/>
                      <a:pt x="423" y="0"/>
                      <a:pt x="944" y="0"/>
                    </a:cubicBezTo>
                    <a:lnTo>
                      <a:pt x="20659" y="0"/>
                    </a:lnTo>
                    <a:cubicBezTo>
                      <a:pt x="21175" y="0"/>
                      <a:pt x="21600" y="496"/>
                      <a:pt x="21600" y="1081"/>
                    </a:cubicBezTo>
                    <a:cubicBezTo>
                      <a:pt x="21600" y="1081"/>
                      <a:pt x="21600" y="20518"/>
                      <a:pt x="21600" y="20518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solidFill>
                  <a:srgbClr val="DCDEE0"/>
                </a:solidFill>
                <a:prstDash val="solid"/>
                <a:round/>
              </a:ln>
              <a:effectLst/>
            </p:spPr>
            <p:txBody>
              <a:bodyPr anchor="ctr"/>
              <a:lstStyle/>
              <a:p>
                <a:pPr algn="ctr"/>
                <a:endParaRPr sz="135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5" name="Freeform: Shape 14"/>
              <p:cNvSpPr/>
              <p:nvPr/>
            </p:nvSpPr>
            <p:spPr>
              <a:xfrm>
                <a:off x="5842220" y="2530095"/>
                <a:ext cx="683124" cy="59824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0518"/>
                    </a:moveTo>
                    <a:cubicBezTo>
                      <a:pt x="21600" y="21116"/>
                      <a:pt x="21177" y="21600"/>
                      <a:pt x="20651" y="21600"/>
                    </a:cubicBezTo>
                    <a:lnTo>
                      <a:pt x="950" y="21600"/>
                    </a:lnTo>
                    <a:cubicBezTo>
                      <a:pt x="435" y="21600"/>
                      <a:pt x="0" y="21116"/>
                      <a:pt x="0" y="20518"/>
                    </a:cubicBezTo>
                    <a:lnTo>
                      <a:pt x="0" y="1081"/>
                    </a:lnTo>
                    <a:cubicBezTo>
                      <a:pt x="0" y="496"/>
                      <a:pt x="435" y="0"/>
                      <a:pt x="950" y="0"/>
                    </a:cubicBezTo>
                    <a:lnTo>
                      <a:pt x="20651" y="0"/>
                    </a:lnTo>
                    <a:cubicBezTo>
                      <a:pt x="21177" y="0"/>
                      <a:pt x="21600" y="496"/>
                      <a:pt x="21600" y="1081"/>
                    </a:cubicBezTo>
                    <a:cubicBezTo>
                      <a:pt x="21600" y="1081"/>
                      <a:pt x="21600" y="20518"/>
                      <a:pt x="21600" y="20518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solidFill>
                  <a:srgbClr val="DCDEE0"/>
                </a:solidFill>
                <a:prstDash val="solid"/>
                <a:round/>
              </a:ln>
              <a:effectLst/>
            </p:spPr>
            <p:txBody>
              <a:bodyPr anchor="ctr"/>
              <a:lstStyle/>
              <a:p>
                <a:pPr algn="ctr"/>
                <a:endParaRPr sz="135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6" name="Freeform: Shape 15"/>
              <p:cNvSpPr/>
              <p:nvPr/>
            </p:nvSpPr>
            <p:spPr>
              <a:xfrm>
                <a:off x="2683434" y="2530095"/>
                <a:ext cx="3044442" cy="59824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0518"/>
                    </a:moveTo>
                    <a:cubicBezTo>
                      <a:pt x="21600" y="21116"/>
                      <a:pt x="21503" y="21600"/>
                      <a:pt x="21385" y="21600"/>
                    </a:cubicBezTo>
                    <a:lnTo>
                      <a:pt x="213" y="21600"/>
                    </a:lnTo>
                    <a:cubicBezTo>
                      <a:pt x="98" y="21600"/>
                      <a:pt x="0" y="21116"/>
                      <a:pt x="0" y="20518"/>
                    </a:cubicBezTo>
                    <a:lnTo>
                      <a:pt x="0" y="1081"/>
                    </a:lnTo>
                    <a:cubicBezTo>
                      <a:pt x="0" y="496"/>
                      <a:pt x="98" y="0"/>
                      <a:pt x="213" y="0"/>
                    </a:cubicBezTo>
                    <a:lnTo>
                      <a:pt x="21385" y="0"/>
                    </a:lnTo>
                    <a:cubicBezTo>
                      <a:pt x="21503" y="0"/>
                      <a:pt x="21600" y="496"/>
                      <a:pt x="21600" y="1081"/>
                    </a:cubicBezTo>
                    <a:cubicBezTo>
                      <a:pt x="21600" y="1081"/>
                      <a:pt x="21600" y="20518"/>
                      <a:pt x="21600" y="20518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solidFill>
                  <a:srgbClr val="DCDEE0"/>
                </a:solidFill>
                <a:prstDash val="solid"/>
                <a:round/>
              </a:ln>
              <a:effectLst/>
            </p:spPr>
            <p:txBody>
              <a:bodyPr anchor="ctr"/>
              <a:lstStyle/>
              <a:p>
                <a:pPr algn="ctr"/>
                <a:endParaRPr sz="135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7" name="Freeform: Shape 16"/>
              <p:cNvSpPr/>
              <p:nvPr/>
            </p:nvSpPr>
            <p:spPr>
              <a:xfrm>
                <a:off x="1410719" y="1901405"/>
                <a:ext cx="518277" cy="5184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0352"/>
                    </a:moveTo>
                    <a:cubicBezTo>
                      <a:pt x="21600" y="21036"/>
                      <a:pt x="21046" y="21600"/>
                      <a:pt x="20357" y="21600"/>
                    </a:cubicBezTo>
                    <a:lnTo>
                      <a:pt x="1243" y="21600"/>
                    </a:lnTo>
                    <a:cubicBezTo>
                      <a:pt x="567" y="21600"/>
                      <a:pt x="0" y="21036"/>
                      <a:pt x="0" y="20352"/>
                    </a:cubicBezTo>
                    <a:lnTo>
                      <a:pt x="0" y="1250"/>
                    </a:lnTo>
                    <a:cubicBezTo>
                      <a:pt x="0" y="566"/>
                      <a:pt x="567" y="0"/>
                      <a:pt x="1243" y="0"/>
                    </a:cubicBezTo>
                    <a:lnTo>
                      <a:pt x="20357" y="0"/>
                    </a:lnTo>
                    <a:cubicBezTo>
                      <a:pt x="21046" y="0"/>
                      <a:pt x="21600" y="566"/>
                      <a:pt x="21600" y="1250"/>
                    </a:cubicBezTo>
                    <a:cubicBezTo>
                      <a:pt x="21600" y="1250"/>
                      <a:pt x="21600" y="20352"/>
                      <a:pt x="21600" y="2035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solidFill>
                  <a:srgbClr val="DCDEE0"/>
                </a:solidFill>
                <a:prstDash val="solid"/>
                <a:round/>
              </a:ln>
              <a:effectLst/>
            </p:spPr>
            <p:txBody>
              <a:bodyPr anchor="ctr"/>
              <a:lstStyle/>
              <a:p>
                <a:pPr algn="ctr"/>
                <a:endParaRPr sz="135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8" name="Freeform: Shape 17"/>
              <p:cNvSpPr/>
              <p:nvPr/>
            </p:nvSpPr>
            <p:spPr>
              <a:xfrm>
                <a:off x="2054744" y="1901405"/>
                <a:ext cx="518321" cy="5184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0352"/>
                    </a:moveTo>
                    <a:cubicBezTo>
                      <a:pt x="21600" y="21036"/>
                      <a:pt x="21040" y="21600"/>
                      <a:pt x="20360" y="21600"/>
                    </a:cubicBezTo>
                    <a:lnTo>
                      <a:pt x="1250" y="21600"/>
                    </a:lnTo>
                    <a:cubicBezTo>
                      <a:pt x="561" y="21600"/>
                      <a:pt x="0" y="21036"/>
                      <a:pt x="0" y="20352"/>
                    </a:cubicBezTo>
                    <a:lnTo>
                      <a:pt x="0" y="1250"/>
                    </a:lnTo>
                    <a:cubicBezTo>
                      <a:pt x="0" y="566"/>
                      <a:pt x="561" y="0"/>
                      <a:pt x="1250" y="0"/>
                    </a:cubicBezTo>
                    <a:lnTo>
                      <a:pt x="20360" y="0"/>
                    </a:lnTo>
                    <a:cubicBezTo>
                      <a:pt x="21040" y="0"/>
                      <a:pt x="21600" y="566"/>
                      <a:pt x="21600" y="1250"/>
                    </a:cubicBezTo>
                    <a:cubicBezTo>
                      <a:pt x="21600" y="1250"/>
                      <a:pt x="21600" y="20352"/>
                      <a:pt x="21600" y="2035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solidFill>
                  <a:srgbClr val="DCDEE0"/>
                </a:solidFill>
                <a:prstDash val="solid"/>
                <a:round/>
              </a:ln>
              <a:effectLst/>
            </p:spPr>
            <p:txBody>
              <a:bodyPr anchor="ctr"/>
              <a:lstStyle/>
              <a:p>
                <a:pPr algn="ctr"/>
                <a:endParaRPr sz="135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9" name="Freeform: Shape 18"/>
              <p:cNvSpPr/>
              <p:nvPr/>
            </p:nvSpPr>
            <p:spPr>
              <a:xfrm>
                <a:off x="2683434" y="1901405"/>
                <a:ext cx="518630" cy="5184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0352"/>
                    </a:moveTo>
                    <a:cubicBezTo>
                      <a:pt x="21600" y="21036"/>
                      <a:pt x="21042" y="21600"/>
                      <a:pt x="20349" y="21600"/>
                    </a:cubicBezTo>
                    <a:lnTo>
                      <a:pt x="1253" y="21600"/>
                    </a:lnTo>
                    <a:cubicBezTo>
                      <a:pt x="575" y="21600"/>
                      <a:pt x="0" y="21036"/>
                      <a:pt x="0" y="20352"/>
                    </a:cubicBezTo>
                    <a:lnTo>
                      <a:pt x="0" y="1250"/>
                    </a:lnTo>
                    <a:cubicBezTo>
                      <a:pt x="0" y="566"/>
                      <a:pt x="575" y="0"/>
                      <a:pt x="1253" y="0"/>
                    </a:cubicBezTo>
                    <a:lnTo>
                      <a:pt x="20349" y="0"/>
                    </a:lnTo>
                    <a:cubicBezTo>
                      <a:pt x="21042" y="0"/>
                      <a:pt x="21600" y="566"/>
                      <a:pt x="21600" y="1250"/>
                    </a:cubicBezTo>
                    <a:cubicBezTo>
                      <a:pt x="21600" y="1250"/>
                      <a:pt x="21600" y="20352"/>
                      <a:pt x="21600" y="2035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solidFill>
                  <a:srgbClr val="DCDEE0"/>
                </a:solidFill>
                <a:prstDash val="solid"/>
                <a:round/>
              </a:ln>
              <a:effectLst/>
            </p:spPr>
            <p:txBody>
              <a:bodyPr anchor="ctr"/>
              <a:lstStyle/>
              <a:p>
                <a:pPr algn="ctr"/>
                <a:endParaRPr sz="135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0" name="Freeform: Shape 19"/>
              <p:cNvSpPr/>
              <p:nvPr/>
            </p:nvSpPr>
            <p:spPr>
              <a:xfrm>
                <a:off x="3312125" y="1901405"/>
                <a:ext cx="518367" cy="5184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0352"/>
                    </a:moveTo>
                    <a:cubicBezTo>
                      <a:pt x="21600" y="21036"/>
                      <a:pt x="21037" y="21600"/>
                      <a:pt x="20358" y="21600"/>
                    </a:cubicBezTo>
                    <a:lnTo>
                      <a:pt x="1255" y="21600"/>
                    </a:lnTo>
                    <a:cubicBezTo>
                      <a:pt x="567" y="21600"/>
                      <a:pt x="0" y="21036"/>
                      <a:pt x="0" y="20352"/>
                    </a:cubicBezTo>
                    <a:lnTo>
                      <a:pt x="0" y="1250"/>
                    </a:lnTo>
                    <a:cubicBezTo>
                      <a:pt x="0" y="566"/>
                      <a:pt x="567" y="0"/>
                      <a:pt x="1255" y="0"/>
                    </a:cubicBezTo>
                    <a:lnTo>
                      <a:pt x="20358" y="0"/>
                    </a:lnTo>
                    <a:cubicBezTo>
                      <a:pt x="21037" y="0"/>
                      <a:pt x="21600" y="566"/>
                      <a:pt x="21600" y="1250"/>
                    </a:cubicBezTo>
                    <a:cubicBezTo>
                      <a:pt x="21600" y="1250"/>
                      <a:pt x="21600" y="20352"/>
                      <a:pt x="21600" y="2035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solidFill>
                  <a:srgbClr val="DCDEE0"/>
                </a:solidFill>
                <a:prstDash val="solid"/>
                <a:round/>
              </a:ln>
              <a:effectLst/>
            </p:spPr>
            <p:txBody>
              <a:bodyPr anchor="ctr"/>
              <a:lstStyle/>
              <a:p>
                <a:pPr algn="ctr"/>
                <a:endParaRPr sz="135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1" name="Freeform: Shape 20"/>
              <p:cNvSpPr/>
              <p:nvPr/>
            </p:nvSpPr>
            <p:spPr>
              <a:xfrm>
                <a:off x="3940815" y="1901405"/>
                <a:ext cx="518307" cy="5184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0352"/>
                    </a:moveTo>
                    <a:cubicBezTo>
                      <a:pt x="21600" y="21036"/>
                      <a:pt x="21038" y="21600"/>
                      <a:pt x="20355" y="21600"/>
                    </a:cubicBezTo>
                    <a:lnTo>
                      <a:pt x="1242" y="21600"/>
                    </a:lnTo>
                    <a:cubicBezTo>
                      <a:pt x="559" y="21600"/>
                      <a:pt x="0" y="21036"/>
                      <a:pt x="0" y="20352"/>
                    </a:cubicBezTo>
                    <a:lnTo>
                      <a:pt x="0" y="1250"/>
                    </a:lnTo>
                    <a:cubicBezTo>
                      <a:pt x="0" y="566"/>
                      <a:pt x="559" y="0"/>
                      <a:pt x="1242" y="0"/>
                    </a:cubicBezTo>
                    <a:lnTo>
                      <a:pt x="20355" y="0"/>
                    </a:lnTo>
                    <a:cubicBezTo>
                      <a:pt x="21038" y="0"/>
                      <a:pt x="21600" y="566"/>
                      <a:pt x="21600" y="1250"/>
                    </a:cubicBezTo>
                    <a:cubicBezTo>
                      <a:pt x="21600" y="1250"/>
                      <a:pt x="21600" y="20352"/>
                      <a:pt x="21600" y="2035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solidFill>
                  <a:srgbClr val="DCDEE0"/>
                </a:solidFill>
                <a:prstDash val="solid"/>
                <a:round/>
              </a:ln>
              <a:effectLst/>
            </p:spPr>
            <p:txBody>
              <a:bodyPr anchor="ctr"/>
              <a:lstStyle/>
              <a:p>
                <a:pPr algn="ctr"/>
                <a:endParaRPr sz="135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2" name="Freeform: Shape 21"/>
              <p:cNvSpPr/>
              <p:nvPr/>
            </p:nvSpPr>
            <p:spPr>
              <a:xfrm>
                <a:off x="4569506" y="1901405"/>
                <a:ext cx="518554" cy="5184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0352"/>
                    </a:moveTo>
                    <a:cubicBezTo>
                      <a:pt x="21600" y="21036"/>
                      <a:pt x="21043" y="21600"/>
                      <a:pt x="20356" y="21600"/>
                    </a:cubicBezTo>
                    <a:lnTo>
                      <a:pt x="1252" y="21600"/>
                    </a:lnTo>
                    <a:cubicBezTo>
                      <a:pt x="562" y="21600"/>
                      <a:pt x="0" y="21036"/>
                      <a:pt x="0" y="20352"/>
                    </a:cubicBezTo>
                    <a:lnTo>
                      <a:pt x="0" y="1250"/>
                    </a:lnTo>
                    <a:cubicBezTo>
                      <a:pt x="0" y="566"/>
                      <a:pt x="562" y="0"/>
                      <a:pt x="1252" y="0"/>
                    </a:cubicBezTo>
                    <a:lnTo>
                      <a:pt x="20356" y="0"/>
                    </a:lnTo>
                    <a:cubicBezTo>
                      <a:pt x="21043" y="0"/>
                      <a:pt x="21600" y="566"/>
                      <a:pt x="21600" y="1250"/>
                    </a:cubicBezTo>
                    <a:cubicBezTo>
                      <a:pt x="21600" y="1250"/>
                      <a:pt x="21600" y="20352"/>
                      <a:pt x="21600" y="2035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solidFill>
                  <a:srgbClr val="DCDEE0"/>
                </a:solidFill>
                <a:prstDash val="solid"/>
                <a:round/>
              </a:ln>
              <a:effectLst/>
            </p:spPr>
            <p:txBody>
              <a:bodyPr anchor="ctr"/>
              <a:lstStyle/>
              <a:p>
                <a:pPr algn="ctr"/>
                <a:endParaRPr sz="135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3" name="Freeform: Shape 22"/>
              <p:cNvSpPr/>
              <p:nvPr/>
            </p:nvSpPr>
            <p:spPr>
              <a:xfrm>
                <a:off x="5213530" y="1901405"/>
                <a:ext cx="518464" cy="5184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0352"/>
                    </a:moveTo>
                    <a:cubicBezTo>
                      <a:pt x="21600" y="21036"/>
                      <a:pt x="21032" y="21600"/>
                      <a:pt x="20340" y="21600"/>
                    </a:cubicBezTo>
                    <a:lnTo>
                      <a:pt x="1242" y="21600"/>
                    </a:lnTo>
                    <a:cubicBezTo>
                      <a:pt x="560" y="21600"/>
                      <a:pt x="0" y="21036"/>
                      <a:pt x="0" y="20352"/>
                    </a:cubicBezTo>
                    <a:lnTo>
                      <a:pt x="0" y="1250"/>
                    </a:lnTo>
                    <a:cubicBezTo>
                      <a:pt x="0" y="566"/>
                      <a:pt x="560" y="0"/>
                      <a:pt x="1242" y="0"/>
                    </a:cubicBezTo>
                    <a:lnTo>
                      <a:pt x="20340" y="0"/>
                    </a:lnTo>
                    <a:cubicBezTo>
                      <a:pt x="21032" y="0"/>
                      <a:pt x="21600" y="566"/>
                      <a:pt x="21600" y="1250"/>
                    </a:cubicBezTo>
                    <a:cubicBezTo>
                      <a:pt x="21600" y="1250"/>
                      <a:pt x="21600" y="20352"/>
                      <a:pt x="21600" y="2035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solidFill>
                  <a:srgbClr val="DCDEE0"/>
                </a:solidFill>
                <a:prstDash val="solid"/>
                <a:round/>
              </a:ln>
              <a:effectLst/>
            </p:spPr>
            <p:txBody>
              <a:bodyPr anchor="ctr"/>
              <a:lstStyle/>
              <a:p>
                <a:pPr algn="ctr"/>
                <a:endParaRPr sz="135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4" name="Freeform: Shape 23"/>
              <p:cNvSpPr/>
              <p:nvPr/>
            </p:nvSpPr>
            <p:spPr>
              <a:xfrm>
                <a:off x="5842220" y="1901405"/>
                <a:ext cx="518643" cy="5184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0352"/>
                    </a:moveTo>
                    <a:cubicBezTo>
                      <a:pt x="21600" y="21036"/>
                      <a:pt x="21035" y="21600"/>
                      <a:pt x="20348" y="21600"/>
                    </a:cubicBezTo>
                    <a:lnTo>
                      <a:pt x="1252" y="21600"/>
                    </a:lnTo>
                    <a:cubicBezTo>
                      <a:pt x="573" y="21600"/>
                      <a:pt x="0" y="21036"/>
                      <a:pt x="0" y="20352"/>
                    </a:cubicBezTo>
                    <a:lnTo>
                      <a:pt x="0" y="1250"/>
                    </a:lnTo>
                    <a:cubicBezTo>
                      <a:pt x="0" y="566"/>
                      <a:pt x="573" y="0"/>
                      <a:pt x="1252" y="0"/>
                    </a:cubicBezTo>
                    <a:lnTo>
                      <a:pt x="20348" y="0"/>
                    </a:lnTo>
                    <a:cubicBezTo>
                      <a:pt x="21035" y="0"/>
                      <a:pt x="21600" y="566"/>
                      <a:pt x="21600" y="1250"/>
                    </a:cubicBezTo>
                    <a:cubicBezTo>
                      <a:pt x="21600" y="1250"/>
                      <a:pt x="21600" y="20352"/>
                      <a:pt x="21600" y="2035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solidFill>
                  <a:srgbClr val="DCDEE0"/>
                </a:solidFill>
                <a:prstDash val="solid"/>
                <a:round/>
              </a:ln>
              <a:effectLst/>
            </p:spPr>
            <p:txBody>
              <a:bodyPr anchor="ctr"/>
              <a:lstStyle/>
              <a:p>
                <a:pPr algn="ctr"/>
                <a:endParaRPr sz="135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5" name="Freeform: Shape 24"/>
              <p:cNvSpPr/>
              <p:nvPr/>
            </p:nvSpPr>
            <p:spPr>
              <a:xfrm>
                <a:off x="6470911" y="1901405"/>
                <a:ext cx="518404" cy="5184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0352"/>
                    </a:moveTo>
                    <a:cubicBezTo>
                      <a:pt x="21600" y="21036"/>
                      <a:pt x="21050" y="21600"/>
                      <a:pt x="20358" y="21600"/>
                    </a:cubicBezTo>
                    <a:lnTo>
                      <a:pt x="1250" y="21600"/>
                    </a:lnTo>
                    <a:cubicBezTo>
                      <a:pt x="560" y="21600"/>
                      <a:pt x="0" y="21036"/>
                      <a:pt x="0" y="20352"/>
                    </a:cubicBezTo>
                    <a:lnTo>
                      <a:pt x="0" y="1250"/>
                    </a:lnTo>
                    <a:cubicBezTo>
                      <a:pt x="0" y="566"/>
                      <a:pt x="560" y="0"/>
                      <a:pt x="1250" y="0"/>
                    </a:cubicBezTo>
                    <a:lnTo>
                      <a:pt x="20358" y="0"/>
                    </a:lnTo>
                    <a:cubicBezTo>
                      <a:pt x="21050" y="0"/>
                      <a:pt x="21600" y="566"/>
                      <a:pt x="21600" y="1250"/>
                    </a:cubicBezTo>
                    <a:cubicBezTo>
                      <a:pt x="21600" y="1250"/>
                      <a:pt x="21600" y="20352"/>
                      <a:pt x="21600" y="2035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solidFill>
                  <a:srgbClr val="DCDEE0"/>
                </a:solidFill>
                <a:prstDash val="solid"/>
                <a:round/>
              </a:ln>
              <a:effectLst/>
            </p:spPr>
            <p:txBody>
              <a:bodyPr anchor="ctr"/>
              <a:lstStyle/>
              <a:p>
                <a:pPr algn="ctr"/>
                <a:endParaRPr sz="135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6" name="Freeform: Shape 25"/>
              <p:cNvSpPr/>
              <p:nvPr/>
            </p:nvSpPr>
            <p:spPr>
              <a:xfrm>
                <a:off x="7099601" y="1901405"/>
                <a:ext cx="518523" cy="5184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0352"/>
                    </a:moveTo>
                    <a:cubicBezTo>
                      <a:pt x="21600" y="21036"/>
                      <a:pt x="21037" y="21600"/>
                      <a:pt x="20350" y="21600"/>
                    </a:cubicBezTo>
                    <a:lnTo>
                      <a:pt x="1254" y="21600"/>
                    </a:lnTo>
                    <a:cubicBezTo>
                      <a:pt x="565" y="21600"/>
                      <a:pt x="0" y="21036"/>
                      <a:pt x="0" y="20352"/>
                    </a:cubicBezTo>
                    <a:lnTo>
                      <a:pt x="0" y="1250"/>
                    </a:lnTo>
                    <a:cubicBezTo>
                      <a:pt x="0" y="566"/>
                      <a:pt x="565" y="0"/>
                      <a:pt x="1254" y="0"/>
                    </a:cubicBezTo>
                    <a:lnTo>
                      <a:pt x="20350" y="0"/>
                    </a:lnTo>
                    <a:cubicBezTo>
                      <a:pt x="21037" y="0"/>
                      <a:pt x="21600" y="566"/>
                      <a:pt x="21600" y="1250"/>
                    </a:cubicBezTo>
                    <a:cubicBezTo>
                      <a:pt x="21600" y="1250"/>
                      <a:pt x="21600" y="20352"/>
                      <a:pt x="21600" y="2035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solidFill>
                  <a:srgbClr val="DCDEE0"/>
                </a:solidFill>
                <a:prstDash val="solid"/>
                <a:round/>
              </a:ln>
              <a:effectLst/>
            </p:spPr>
            <p:txBody>
              <a:bodyPr anchor="ctr"/>
              <a:lstStyle/>
              <a:p>
                <a:pPr algn="ctr"/>
                <a:endParaRPr sz="135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7" name="Freeform: Shape 26"/>
              <p:cNvSpPr/>
              <p:nvPr/>
            </p:nvSpPr>
            <p:spPr>
              <a:xfrm>
                <a:off x="7728292" y="1901405"/>
                <a:ext cx="1309298" cy="5184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0352"/>
                    </a:moveTo>
                    <a:cubicBezTo>
                      <a:pt x="21600" y="21036"/>
                      <a:pt x="21377" y="21600"/>
                      <a:pt x="21106" y="21600"/>
                    </a:cubicBezTo>
                    <a:lnTo>
                      <a:pt x="493" y="21600"/>
                    </a:lnTo>
                    <a:cubicBezTo>
                      <a:pt x="222" y="21600"/>
                      <a:pt x="0" y="21036"/>
                      <a:pt x="0" y="20352"/>
                    </a:cubicBezTo>
                    <a:lnTo>
                      <a:pt x="0" y="1250"/>
                    </a:lnTo>
                    <a:cubicBezTo>
                      <a:pt x="0" y="566"/>
                      <a:pt x="222" y="0"/>
                      <a:pt x="493" y="0"/>
                    </a:cubicBezTo>
                    <a:lnTo>
                      <a:pt x="21106" y="0"/>
                    </a:lnTo>
                    <a:cubicBezTo>
                      <a:pt x="21377" y="0"/>
                      <a:pt x="21600" y="566"/>
                      <a:pt x="21600" y="1250"/>
                    </a:cubicBezTo>
                    <a:cubicBezTo>
                      <a:pt x="21600" y="1250"/>
                      <a:pt x="21600" y="20352"/>
                      <a:pt x="21600" y="2035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solidFill>
                  <a:srgbClr val="DCDEE0"/>
                </a:solidFill>
                <a:prstDash val="solid"/>
                <a:round/>
              </a:ln>
              <a:effectLst/>
            </p:spPr>
            <p:txBody>
              <a:bodyPr anchor="ctr"/>
              <a:lstStyle/>
              <a:p>
                <a:pPr algn="ctr"/>
                <a:endParaRPr sz="135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8" name="Freeform: Shape 27"/>
              <p:cNvSpPr/>
              <p:nvPr/>
            </p:nvSpPr>
            <p:spPr>
              <a:xfrm>
                <a:off x="1732732" y="1257380"/>
                <a:ext cx="518232" cy="51824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0356"/>
                    </a:moveTo>
                    <a:cubicBezTo>
                      <a:pt x="21600" y="21049"/>
                      <a:pt x="21051" y="21600"/>
                      <a:pt x="20364" y="21600"/>
                    </a:cubicBezTo>
                    <a:lnTo>
                      <a:pt x="1240" y="21600"/>
                    </a:lnTo>
                    <a:cubicBezTo>
                      <a:pt x="560" y="21600"/>
                      <a:pt x="0" y="21049"/>
                      <a:pt x="0" y="20356"/>
                    </a:cubicBezTo>
                    <a:lnTo>
                      <a:pt x="0" y="1238"/>
                    </a:lnTo>
                    <a:cubicBezTo>
                      <a:pt x="0" y="561"/>
                      <a:pt x="560" y="0"/>
                      <a:pt x="1240" y="0"/>
                    </a:cubicBezTo>
                    <a:lnTo>
                      <a:pt x="20364" y="0"/>
                    </a:lnTo>
                    <a:cubicBezTo>
                      <a:pt x="21051" y="0"/>
                      <a:pt x="21600" y="561"/>
                      <a:pt x="21600" y="1238"/>
                    </a:cubicBezTo>
                    <a:cubicBezTo>
                      <a:pt x="21600" y="1238"/>
                      <a:pt x="21600" y="20356"/>
                      <a:pt x="21600" y="203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solidFill>
                  <a:srgbClr val="DCDEE0"/>
                </a:solidFill>
                <a:prstDash val="solid"/>
                <a:round/>
              </a:ln>
              <a:effectLst/>
            </p:spPr>
            <p:txBody>
              <a:bodyPr anchor="ctr"/>
              <a:lstStyle/>
              <a:p>
                <a:pPr algn="ctr"/>
                <a:endParaRPr sz="135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9" name="Freeform: Shape 28"/>
              <p:cNvSpPr/>
              <p:nvPr/>
            </p:nvSpPr>
            <p:spPr>
              <a:xfrm>
                <a:off x="2361422" y="1257380"/>
                <a:ext cx="518307" cy="51824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0356"/>
                    </a:moveTo>
                    <a:cubicBezTo>
                      <a:pt x="21600" y="21049"/>
                      <a:pt x="21037" y="21600"/>
                      <a:pt x="20349" y="21600"/>
                    </a:cubicBezTo>
                    <a:lnTo>
                      <a:pt x="1236" y="21600"/>
                    </a:lnTo>
                    <a:cubicBezTo>
                      <a:pt x="554" y="21600"/>
                      <a:pt x="0" y="21049"/>
                      <a:pt x="0" y="20356"/>
                    </a:cubicBezTo>
                    <a:lnTo>
                      <a:pt x="0" y="1238"/>
                    </a:lnTo>
                    <a:cubicBezTo>
                      <a:pt x="0" y="561"/>
                      <a:pt x="554" y="0"/>
                      <a:pt x="1236" y="0"/>
                    </a:cubicBezTo>
                    <a:lnTo>
                      <a:pt x="20349" y="0"/>
                    </a:lnTo>
                    <a:cubicBezTo>
                      <a:pt x="21037" y="0"/>
                      <a:pt x="21600" y="561"/>
                      <a:pt x="21600" y="1238"/>
                    </a:cubicBezTo>
                    <a:cubicBezTo>
                      <a:pt x="21600" y="1238"/>
                      <a:pt x="21600" y="20356"/>
                      <a:pt x="21600" y="203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solidFill>
                  <a:srgbClr val="DCDEE0"/>
                </a:solidFill>
                <a:prstDash val="solid"/>
                <a:round/>
              </a:ln>
              <a:effectLst/>
            </p:spPr>
            <p:txBody>
              <a:bodyPr anchor="ctr"/>
              <a:lstStyle/>
              <a:p>
                <a:pPr algn="ctr"/>
                <a:endParaRPr sz="135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0" name="Freeform: Shape 29"/>
              <p:cNvSpPr/>
              <p:nvPr/>
            </p:nvSpPr>
            <p:spPr>
              <a:xfrm>
                <a:off x="2990113" y="1257380"/>
                <a:ext cx="518224" cy="51824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0356"/>
                    </a:moveTo>
                    <a:cubicBezTo>
                      <a:pt x="21600" y="21049"/>
                      <a:pt x="21051" y="21600"/>
                      <a:pt x="20362" y="21600"/>
                    </a:cubicBezTo>
                    <a:lnTo>
                      <a:pt x="1244" y="21600"/>
                    </a:lnTo>
                    <a:cubicBezTo>
                      <a:pt x="557" y="21600"/>
                      <a:pt x="0" y="21049"/>
                      <a:pt x="0" y="20356"/>
                    </a:cubicBezTo>
                    <a:lnTo>
                      <a:pt x="0" y="1238"/>
                    </a:lnTo>
                    <a:cubicBezTo>
                      <a:pt x="0" y="561"/>
                      <a:pt x="557" y="0"/>
                      <a:pt x="1244" y="0"/>
                    </a:cubicBezTo>
                    <a:lnTo>
                      <a:pt x="20362" y="0"/>
                    </a:lnTo>
                    <a:cubicBezTo>
                      <a:pt x="21051" y="0"/>
                      <a:pt x="21600" y="561"/>
                      <a:pt x="21600" y="1238"/>
                    </a:cubicBezTo>
                    <a:cubicBezTo>
                      <a:pt x="21600" y="1238"/>
                      <a:pt x="21600" y="20356"/>
                      <a:pt x="21600" y="203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solidFill>
                  <a:srgbClr val="DCDEE0"/>
                </a:solidFill>
                <a:prstDash val="solid"/>
                <a:round/>
              </a:ln>
              <a:effectLst/>
            </p:spPr>
            <p:txBody>
              <a:bodyPr anchor="ctr"/>
              <a:lstStyle/>
              <a:p>
                <a:pPr algn="ctr"/>
                <a:endParaRPr sz="135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1" name="Freeform: Shape 30"/>
              <p:cNvSpPr/>
              <p:nvPr/>
            </p:nvSpPr>
            <p:spPr>
              <a:xfrm>
                <a:off x="3618803" y="1257380"/>
                <a:ext cx="518352" cy="51824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0356"/>
                    </a:moveTo>
                    <a:cubicBezTo>
                      <a:pt x="21600" y="21049"/>
                      <a:pt x="21038" y="21600"/>
                      <a:pt x="20358" y="21600"/>
                    </a:cubicBezTo>
                    <a:lnTo>
                      <a:pt x="1239" y="21600"/>
                    </a:lnTo>
                    <a:cubicBezTo>
                      <a:pt x="559" y="21600"/>
                      <a:pt x="0" y="21049"/>
                      <a:pt x="0" y="20356"/>
                    </a:cubicBezTo>
                    <a:lnTo>
                      <a:pt x="0" y="1238"/>
                    </a:lnTo>
                    <a:cubicBezTo>
                      <a:pt x="0" y="561"/>
                      <a:pt x="559" y="0"/>
                      <a:pt x="1239" y="0"/>
                    </a:cubicBezTo>
                    <a:lnTo>
                      <a:pt x="20358" y="0"/>
                    </a:lnTo>
                    <a:cubicBezTo>
                      <a:pt x="21038" y="0"/>
                      <a:pt x="21600" y="561"/>
                      <a:pt x="21600" y="1238"/>
                    </a:cubicBezTo>
                    <a:cubicBezTo>
                      <a:pt x="21600" y="1238"/>
                      <a:pt x="21600" y="20356"/>
                      <a:pt x="21600" y="203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solidFill>
                  <a:srgbClr val="DCDEE0"/>
                </a:solidFill>
                <a:prstDash val="solid"/>
                <a:round/>
              </a:ln>
              <a:effectLst/>
            </p:spPr>
            <p:txBody>
              <a:bodyPr anchor="ctr"/>
              <a:lstStyle/>
              <a:p>
                <a:pPr algn="ctr"/>
                <a:endParaRPr sz="135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2" name="Freeform: Shape 31"/>
              <p:cNvSpPr/>
              <p:nvPr/>
            </p:nvSpPr>
            <p:spPr>
              <a:xfrm>
                <a:off x="4247493" y="1257380"/>
                <a:ext cx="518570" cy="51824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0356"/>
                    </a:moveTo>
                    <a:cubicBezTo>
                      <a:pt x="21600" y="21049"/>
                      <a:pt x="21032" y="21600"/>
                      <a:pt x="20353" y="21600"/>
                    </a:cubicBezTo>
                    <a:lnTo>
                      <a:pt x="1251" y="21600"/>
                    </a:lnTo>
                    <a:cubicBezTo>
                      <a:pt x="574" y="21600"/>
                      <a:pt x="0" y="21049"/>
                      <a:pt x="0" y="20356"/>
                    </a:cubicBezTo>
                    <a:lnTo>
                      <a:pt x="0" y="1238"/>
                    </a:lnTo>
                    <a:cubicBezTo>
                      <a:pt x="0" y="561"/>
                      <a:pt x="574" y="0"/>
                      <a:pt x="1251" y="0"/>
                    </a:cubicBezTo>
                    <a:lnTo>
                      <a:pt x="20353" y="0"/>
                    </a:lnTo>
                    <a:cubicBezTo>
                      <a:pt x="21032" y="0"/>
                      <a:pt x="21600" y="561"/>
                      <a:pt x="21600" y="1238"/>
                    </a:cubicBezTo>
                    <a:cubicBezTo>
                      <a:pt x="21600" y="1238"/>
                      <a:pt x="21600" y="20356"/>
                      <a:pt x="21600" y="203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solidFill>
                  <a:srgbClr val="DCDEE0"/>
                </a:solidFill>
                <a:prstDash val="solid"/>
                <a:round/>
              </a:ln>
              <a:effectLst/>
            </p:spPr>
            <p:txBody>
              <a:bodyPr anchor="ctr"/>
              <a:lstStyle/>
              <a:p>
                <a:pPr algn="ctr"/>
                <a:endParaRPr sz="135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3" name="Freeform: Shape 32"/>
              <p:cNvSpPr/>
              <p:nvPr/>
            </p:nvSpPr>
            <p:spPr>
              <a:xfrm>
                <a:off x="4891518" y="1257380"/>
                <a:ext cx="518344" cy="51824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0356"/>
                    </a:moveTo>
                    <a:cubicBezTo>
                      <a:pt x="21600" y="21049"/>
                      <a:pt x="21040" y="21600"/>
                      <a:pt x="20355" y="21600"/>
                    </a:cubicBezTo>
                    <a:lnTo>
                      <a:pt x="1248" y="21600"/>
                    </a:lnTo>
                    <a:cubicBezTo>
                      <a:pt x="560" y="21600"/>
                      <a:pt x="0" y="21049"/>
                      <a:pt x="0" y="20356"/>
                    </a:cubicBezTo>
                    <a:lnTo>
                      <a:pt x="0" y="1238"/>
                    </a:lnTo>
                    <a:cubicBezTo>
                      <a:pt x="0" y="561"/>
                      <a:pt x="560" y="0"/>
                      <a:pt x="1248" y="0"/>
                    </a:cubicBezTo>
                    <a:lnTo>
                      <a:pt x="20355" y="0"/>
                    </a:lnTo>
                    <a:cubicBezTo>
                      <a:pt x="21040" y="0"/>
                      <a:pt x="21600" y="561"/>
                      <a:pt x="21600" y="1238"/>
                    </a:cubicBezTo>
                    <a:cubicBezTo>
                      <a:pt x="21600" y="1238"/>
                      <a:pt x="21600" y="20356"/>
                      <a:pt x="21600" y="203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solidFill>
                  <a:srgbClr val="DCDEE0"/>
                </a:solidFill>
                <a:prstDash val="solid"/>
                <a:round/>
              </a:ln>
              <a:effectLst/>
            </p:spPr>
            <p:txBody>
              <a:bodyPr anchor="ctr"/>
              <a:lstStyle/>
              <a:p>
                <a:pPr algn="ctr"/>
                <a:endParaRPr sz="135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4" name="Freeform: Shape 33"/>
              <p:cNvSpPr/>
              <p:nvPr/>
            </p:nvSpPr>
            <p:spPr>
              <a:xfrm>
                <a:off x="5520208" y="1257380"/>
                <a:ext cx="518209" cy="51824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0356"/>
                    </a:moveTo>
                    <a:cubicBezTo>
                      <a:pt x="21600" y="21049"/>
                      <a:pt x="21048" y="21600"/>
                      <a:pt x="20357" y="21600"/>
                    </a:cubicBezTo>
                    <a:lnTo>
                      <a:pt x="1243" y="21600"/>
                    </a:lnTo>
                    <a:cubicBezTo>
                      <a:pt x="557" y="21600"/>
                      <a:pt x="0" y="21049"/>
                      <a:pt x="0" y="20356"/>
                    </a:cubicBezTo>
                    <a:lnTo>
                      <a:pt x="0" y="1238"/>
                    </a:lnTo>
                    <a:cubicBezTo>
                      <a:pt x="0" y="561"/>
                      <a:pt x="557" y="0"/>
                      <a:pt x="1243" y="0"/>
                    </a:cubicBezTo>
                    <a:lnTo>
                      <a:pt x="20357" y="0"/>
                    </a:lnTo>
                    <a:cubicBezTo>
                      <a:pt x="21048" y="0"/>
                      <a:pt x="21600" y="561"/>
                      <a:pt x="21600" y="1238"/>
                    </a:cubicBezTo>
                    <a:cubicBezTo>
                      <a:pt x="21600" y="1238"/>
                      <a:pt x="21600" y="20356"/>
                      <a:pt x="21600" y="203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solidFill>
                  <a:srgbClr val="DCDEE0"/>
                </a:solidFill>
                <a:prstDash val="solid"/>
                <a:round/>
              </a:ln>
              <a:effectLst/>
            </p:spPr>
            <p:txBody>
              <a:bodyPr anchor="ctr"/>
              <a:lstStyle/>
              <a:p>
                <a:pPr algn="ctr"/>
                <a:endParaRPr sz="135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5" name="Freeform: Shape 34"/>
              <p:cNvSpPr/>
              <p:nvPr/>
            </p:nvSpPr>
            <p:spPr>
              <a:xfrm>
                <a:off x="6148899" y="1257380"/>
                <a:ext cx="518403" cy="51824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0356"/>
                    </a:moveTo>
                    <a:cubicBezTo>
                      <a:pt x="21600" y="21049"/>
                      <a:pt x="21035" y="21600"/>
                      <a:pt x="20355" y="21600"/>
                    </a:cubicBezTo>
                    <a:lnTo>
                      <a:pt x="1245" y="21600"/>
                    </a:lnTo>
                    <a:cubicBezTo>
                      <a:pt x="560" y="21600"/>
                      <a:pt x="0" y="21049"/>
                      <a:pt x="0" y="20356"/>
                    </a:cubicBezTo>
                    <a:lnTo>
                      <a:pt x="0" y="1238"/>
                    </a:lnTo>
                    <a:cubicBezTo>
                      <a:pt x="0" y="561"/>
                      <a:pt x="560" y="0"/>
                      <a:pt x="1245" y="0"/>
                    </a:cubicBezTo>
                    <a:lnTo>
                      <a:pt x="20355" y="0"/>
                    </a:lnTo>
                    <a:cubicBezTo>
                      <a:pt x="21035" y="0"/>
                      <a:pt x="21600" y="561"/>
                      <a:pt x="21600" y="1238"/>
                    </a:cubicBezTo>
                    <a:cubicBezTo>
                      <a:pt x="21600" y="1238"/>
                      <a:pt x="21600" y="20356"/>
                      <a:pt x="21600" y="203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solidFill>
                  <a:srgbClr val="DCDEE0"/>
                </a:solidFill>
                <a:prstDash val="solid"/>
                <a:round/>
              </a:ln>
              <a:effectLst/>
            </p:spPr>
            <p:txBody>
              <a:bodyPr anchor="ctr"/>
              <a:lstStyle/>
              <a:p>
                <a:pPr algn="ctr"/>
                <a:endParaRPr sz="135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6" name="Freeform: Shape 35"/>
              <p:cNvSpPr/>
              <p:nvPr/>
            </p:nvSpPr>
            <p:spPr>
              <a:xfrm>
                <a:off x="6777589" y="1257380"/>
                <a:ext cx="518464" cy="51824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0356"/>
                    </a:moveTo>
                    <a:cubicBezTo>
                      <a:pt x="21600" y="21049"/>
                      <a:pt x="21040" y="21600"/>
                      <a:pt x="20353" y="21600"/>
                    </a:cubicBezTo>
                    <a:lnTo>
                      <a:pt x="1240" y="21600"/>
                    </a:lnTo>
                    <a:cubicBezTo>
                      <a:pt x="557" y="21600"/>
                      <a:pt x="0" y="21049"/>
                      <a:pt x="0" y="20356"/>
                    </a:cubicBezTo>
                    <a:lnTo>
                      <a:pt x="0" y="1238"/>
                    </a:lnTo>
                    <a:cubicBezTo>
                      <a:pt x="0" y="561"/>
                      <a:pt x="557" y="0"/>
                      <a:pt x="1240" y="0"/>
                    </a:cubicBezTo>
                    <a:lnTo>
                      <a:pt x="20353" y="0"/>
                    </a:lnTo>
                    <a:cubicBezTo>
                      <a:pt x="21040" y="0"/>
                      <a:pt x="21600" y="561"/>
                      <a:pt x="21600" y="1238"/>
                    </a:cubicBezTo>
                    <a:cubicBezTo>
                      <a:pt x="21600" y="1238"/>
                      <a:pt x="21600" y="20356"/>
                      <a:pt x="21600" y="203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solidFill>
                  <a:srgbClr val="DCDEE0"/>
                </a:solidFill>
                <a:prstDash val="solid"/>
                <a:round/>
              </a:ln>
              <a:effectLst/>
            </p:spPr>
            <p:txBody>
              <a:bodyPr anchor="ctr"/>
              <a:lstStyle/>
              <a:p>
                <a:pPr algn="ctr"/>
                <a:endParaRPr sz="135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7" name="Freeform: Shape 36"/>
              <p:cNvSpPr/>
              <p:nvPr/>
            </p:nvSpPr>
            <p:spPr>
              <a:xfrm>
                <a:off x="7406280" y="1257380"/>
                <a:ext cx="518284" cy="51824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0356"/>
                    </a:moveTo>
                    <a:cubicBezTo>
                      <a:pt x="21600" y="21049"/>
                      <a:pt x="21040" y="21600"/>
                      <a:pt x="20357" y="21600"/>
                    </a:cubicBezTo>
                    <a:lnTo>
                      <a:pt x="1253" y="21600"/>
                    </a:lnTo>
                    <a:cubicBezTo>
                      <a:pt x="557" y="21600"/>
                      <a:pt x="0" y="21049"/>
                      <a:pt x="0" y="20356"/>
                    </a:cubicBezTo>
                    <a:lnTo>
                      <a:pt x="0" y="1238"/>
                    </a:lnTo>
                    <a:cubicBezTo>
                      <a:pt x="0" y="561"/>
                      <a:pt x="557" y="0"/>
                      <a:pt x="1253" y="0"/>
                    </a:cubicBezTo>
                    <a:lnTo>
                      <a:pt x="20357" y="0"/>
                    </a:lnTo>
                    <a:cubicBezTo>
                      <a:pt x="21040" y="0"/>
                      <a:pt x="21600" y="561"/>
                      <a:pt x="21600" y="1238"/>
                    </a:cubicBezTo>
                    <a:cubicBezTo>
                      <a:pt x="21600" y="1238"/>
                      <a:pt x="21600" y="20356"/>
                      <a:pt x="21600" y="203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solidFill>
                  <a:srgbClr val="DCDEE0"/>
                </a:solidFill>
                <a:prstDash val="solid"/>
                <a:round/>
              </a:ln>
              <a:effectLst/>
            </p:spPr>
            <p:txBody>
              <a:bodyPr anchor="ctr"/>
              <a:lstStyle/>
              <a:p>
                <a:pPr algn="ctr"/>
                <a:endParaRPr sz="135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8" name="Freeform: Shape 37"/>
              <p:cNvSpPr/>
              <p:nvPr/>
            </p:nvSpPr>
            <p:spPr>
              <a:xfrm>
                <a:off x="8034970" y="1257380"/>
                <a:ext cx="518344" cy="51824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0356"/>
                    </a:moveTo>
                    <a:cubicBezTo>
                      <a:pt x="21600" y="21049"/>
                      <a:pt x="21037" y="21600"/>
                      <a:pt x="20354" y="21600"/>
                    </a:cubicBezTo>
                    <a:lnTo>
                      <a:pt x="1240" y="21600"/>
                    </a:lnTo>
                    <a:cubicBezTo>
                      <a:pt x="552" y="21600"/>
                      <a:pt x="0" y="21049"/>
                      <a:pt x="0" y="20356"/>
                    </a:cubicBezTo>
                    <a:lnTo>
                      <a:pt x="0" y="1238"/>
                    </a:lnTo>
                    <a:cubicBezTo>
                      <a:pt x="0" y="561"/>
                      <a:pt x="552" y="0"/>
                      <a:pt x="1240" y="0"/>
                    </a:cubicBezTo>
                    <a:lnTo>
                      <a:pt x="20354" y="0"/>
                    </a:lnTo>
                    <a:cubicBezTo>
                      <a:pt x="21037" y="0"/>
                      <a:pt x="21600" y="561"/>
                      <a:pt x="21600" y="1238"/>
                    </a:cubicBezTo>
                    <a:cubicBezTo>
                      <a:pt x="21600" y="1238"/>
                      <a:pt x="21600" y="20356"/>
                      <a:pt x="21600" y="203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solidFill>
                  <a:srgbClr val="DCDEE0"/>
                </a:solidFill>
                <a:prstDash val="solid"/>
                <a:round/>
              </a:ln>
              <a:effectLst/>
            </p:spPr>
            <p:txBody>
              <a:bodyPr anchor="ctr"/>
              <a:lstStyle/>
              <a:p>
                <a:pPr algn="ctr"/>
                <a:endParaRPr sz="135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9" name="Freeform: Shape 38"/>
              <p:cNvSpPr/>
              <p:nvPr/>
            </p:nvSpPr>
            <p:spPr>
              <a:xfrm>
                <a:off x="1579393" y="628690"/>
                <a:ext cx="518583" cy="51854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0344"/>
                    </a:moveTo>
                    <a:cubicBezTo>
                      <a:pt x="21600" y="21038"/>
                      <a:pt x="21040" y="21600"/>
                      <a:pt x="20349" y="21600"/>
                    </a:cubicBezTo>
                    <a:lnTo>
                      <a:pt x="1250" y="21600"/>
                    </a:lnTo>
                    <a:cubicBezTo>
                      <a:pt x="567" y="21600"/>
                      <a:pt x="0" y="21038"/>
                      <a:pt x="0" y="20344"/>
                    </a:cubicBezTo>
                    <a:lnTo>
                      <a:pt x="0" y="1241"/>
                    </a:lnTo>
                    <a:cubicBezTo>
                      <a:pt x="0" y="563"/>
                      <a:pt x="567" y="0"/>
                      <a:pt x="1250" y="0"/>
                    </a:cubicBezTo>
                    <a:lnTo>
                      <a:pt x="20349" y="0"/>
                    </a:lnTo>
                    <a:cubicBezTo>
                      <a:pt x="21040" y="0"/>
                      <a:pt x="21600" y="563"/>
                      <a:pt x="21600" y="1241"/>
                    </a:cubicBezTo>
                    <a:cubicBezTo>
                      <a:pt x="21600" y="1241"/>
                      <a:pt x="21600" y="20344"/>
                      <a:pt x="21600" y="203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solidFill>
                  <a:srgbClr val="DCDEE0"/>
                </a:solidFill>
                <a:prstDash val="solid"/>
                <a:round/>
              </a:ln>
              <a:effectLst/>
            </p:spPr>
            <p:txBody>
              <a:bodyPr anchor="ctr"/>
              <a:lstStyle/>
              <a:p>
                <a:pPr algn="ctr"/>
                <a:endParaRPr sz="135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0" name="Freeform: Shape 39"/>
              <p:cNvSpPr/>
              <p:nvPr/>
            </p:nvSpPr>
            <p:spPr>
              <a:xfrm>
                <a:off x="2208083" y="628690"/>
                <a:ext cx="518442" cy="51854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0344"/>
                    </a:moveTo>
                    <a:cubicBezTo>
                      <a:pt x="21600" y="21038"/>
                      <a:pt x="21039" y="21600"/>
                      <a:pt x="20349" y="21600"/>
                    </a:cubicBezTo>
                    <a:lnTo>
                      <a:pt x="1243" y="21600"/>
                    </a:lnTo>
                    <a:cubicBezTo>
                      <a:pt x="559" y="21600"/>
                      <a:pt x="0" y="21038"/>
                      <a:pt x="0" y="20344"/>
                    </a:cubicBezTo>
                    <a:lnTo>
                      <a:pt x="0" y="1241"/>
                    </a:lnTo>
                    <a:cubicBezTo>
                      <a:pt x="0" y="563"/>
                      <a:pt x="559" y="0"/>
                      <a:pt x="1243" y="0"/>
                    </a:cubicBezTo>
                    <a:lnTo>
                      <a:pt x="20349" y="0"/>
                    </a:lnTo>
                    <a:cubicBezTo>
                      <a:pt x="21039" y="0"/>
                      <a:pt x="21600" y="563"/>
                      <a:pt x="21600" y="1241"/>
                    </a:cubicBezTo>
                    <a:cubicBezTo>
                      <a:pt x="21600" y="1241"/>
                      <a:pt x="21600" y="20344"/>
                      <a:pt x="21600" y="203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solidFill>
                  <a:srgbClr val="DCDEE0"/>
                </a:solidFill>
                <a:prstDash val="solid"/>
                <a:round/>
              </a:ln>
              <a:effectLst/>
            </p:spPr>
            <p:txBody>
              <a:bodyPr anchor="ctr"/>
              <a:lstStyle/>
              <a:p>
                <a:pPr algn="ctr"/>
                <a:endParaRPr sz="135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1" name="Freeform: Shape 40"/>
              <p:cNvSpPr/>
              <p:nvPr/>
            </p:nvSpPr>
            <p:spPr>
              <a:xfrm>
                <a:off x="2836773" y="628690"/>
                <a:ext cx="518262" cy="51854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0344"/>
                    </a:moveTo>
                    <a:cubicBezTo>
                      <a:pt x="21600" y="21038"/>
                      <a:pt x="21040" y="21600"/>
                      <a:pt x="20351" y="21600"/>
                    </a:cubicBezTo>
                    <a:lnTo>
                      <a:pt x="1238" y="21600"/>
                    </a:lnTo>
                    <a:cubicBezTo>
                      <a:pt x="558" y="21600"/>
                      <a:pt x="0" y="21038"/>
                      <a:pt x="0" y="20344"/>
                    </a:cubicBezTo>
                    <a:lnTo>
                      <a:pt x="0" y="1241"/>
                    </a:lnTo>
                    <a:cubicBezTo>
                      <a:pt x="0" y="563"/>
                      <a:pt x="558" y="0"/>
                      <a:pt x="1238" y="0"/>
                    </a:cubicBezTo>
                    <a:lnTo>
                      <a:pt x="20351" y="0"/>
                    </a:lnTo>
                    <a:cubicBezTo>
                      <a:pt x="21040" y="0"/>
                      <a:pt x="21600" y="563"/>
                      <a:pt x="21600" y="1241"/>
                    </a:cubicBezTo>
                    <a:cubicBezTo>
                      <a:pt x="21600" y="1241"/>
                      <a:pt x="21600" y="20344"/>
                      <a:pt x="21600" y="203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solidFill>
                  <a:srgbClr val="DCDEE0"/>
                </a:solidFill>
                <a:prstDash val="solid"/>
                <a:round/>
              </a:ln>
              <a:effectLst/>
            </p:spPr>
            <p:txBody>
              <a:bodyPr anchor="ctr"/>
              <a:lstStyle/>
              <a:p>
                <a:pPr algn="ctr"/>
                <a:endParaRPr sz="135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2" name="Freeform: Shape 41"/>
              <p:cNvSpPr/>
              <p:nvPr/>
            </p:nvSpPr>
            <p:spPr>
              <a:xfrm>
                <a:off x="3465464" y="628690"/>
                <a:ext cx="518307" cy="51854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0344"/>
                    </a:moveTo>
                    <a:cubicBezTo>
                      <a:pt x="21600" y="21038"/>
                      <a:pt x="21039" y="21600"/>
                      <a:pt x="20359" y="21600"/>
                    </a:cubicBezTo>
                    <a:lnTo>
                      <a:pt x="1249" y="21600"/>
                    </a:lnTo>
                    <a:cubicBezTo>
                      <a:pt x="561" y="21600"/>
                      <a:pt x="0" y="21038"/>
                      <a:pt x="0" y="20344"/>
                    </a:cubicBezTo>
                    <a:lnTo>
                      <a:pt x="0" y="1241"/>
                    </a:lnTo>
                    <a:cubicBezTo>
                      <a:pt x="0" y="563"/>
                      <a:pt x="561" y="0"/>
                      <a:pt x="1249" y="0"/>
                    </a:cubicBezTo>
                    <a:lnTo>
                      <a:pt x="20359" y="0"/>
                    </a:lnTo>
                    <a:cubicBezTo>
                      <a:pt x="21039" y="0"/>
                      <a:pt x="21600" y="563"/>
                      <a:pt x="21600" y="1241"/>
                    </a:cubicBezTo>
                    <a:cubicBezTo>
                      <a:pt x="21600" y="1241"/>
                      <a:pt x="21600" y="20344"/>
                      <a:pt x="21600" y="203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solidFill>
                  <a:srgbClr val="DCDEE0"/>
                </a:solidFill>
                <a:prstDash val="solid"/>
                <a:round/>
              </a:ln>
              <a:effectLst/>
            </p:spPr>
            <p:txBody>
              <a:bodyPr anchor="ctr"/>
              <a:lstStyle/>
              <a:p>
                <a:pPr algn="ctr"/>
                <a:endParaRPr sz="135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3" name="Freeform: Shape 42"/>
              <p:cNvSpPr/>
              <p:nvPr/>
            </p:nvSpPr>
            <p:spPr>
              <a:xfrm>
                <a:off x="4109488" y="628690"/>
                <a:ext cx="518315" cy="51854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0344"/>
                    </a:moveTo>
                    <a:cubicBezTo>
                      <a:pt x="21600" y="21038"/>
                      <a:pt x="21043" y="21600"/>
                      <a:pt x="20349" y="21600"/>
                    </a:cubicBezTo>
                    <a:lnTo>
                      <a:pt x="1242" y="21600"/>
                    </a:lnTo>
                    <a:cubicBezTo>
                      <a:pt x="558" y="21600"/>
                      <a:pt x="0" y="21038"/>
                      <a:pt x="0" y="20344"/>
                    </a:cubicBezTo>
                    <a:lnTo>
                      <a:pt x="0" y="1241"/>
                    </a:lnTo>
                    <a:cubicBezTo>
                      <a:pt x="0" y="563"/>
                      <a:pt x="558" y="0"/>
                      <a:pt x="1242" y="0"/>
                    </a:cubicBezTo>
                    <a:lnTo>
                      <a:pt x="20349" y="0"/>
                    </a:lnTo>
                    <a:cubicBezTo>
                      <a:pt x="21043" y="0"/>
                      <a:pt x="21600" y="563"/>
                      <a:pt x="21600" y="1241"/>
                    </a:cubicBezTo>
                    <a:cubicBezTo>
                      <a:pt x="21600" y="1241"/>
                      <a:pt x="21600" y="20344"/>
                      <a:pt x="21600" y="203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solidFill>
                  <a:srgbClr val="DCDEE0"/>
                </a:solidFill>
                <a:prstDash val="solid"/>
                <a:round/>
              </a:ln>
              <a:effectLst/>
            </p:spPr>
            <p:txBody>
              <a:bodyPr anchor="ctr"/>
              <a:lstStyle/>
              <a:p>
                <a:pPr algn="ctr"/>
                <a:endParaRPr sz="135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4" name="Freeform: Shape 43"/>
              <p:cNvSpPr/>
              <p:nvPr/>
            </p:nvSpPr>
            <p:spPr>
              <a:xfrm>
                <a:off x="4738179" y="628690"/>
                <a:ext cx="518328" cy="51854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0344"/>
                    </a:moveTo>
                    <a:cubicBezTo>
                      <a:pt x="21600" y="21038"/>
                      <a:pt x="21048" y="21600"/>
                      <a:pt x="20360" y="21600"/>
                    </a:cubicBezTo>
                    <a:lnTo>
                      <a:pt x="1247" y="21600"/>
                    </a:lnTo>
                    <a:cubicBezTo>
                      <a:pt x="560" y="21600"/>
                      <a:pt x="0" y="21038"/>
                      <a:pt x="0" y="20344"/>
                    </a:cubicBezTo>
                    <a:lnTo>
                      <a:pt x="0" y="1241"/>
                    </a:lnTo>
                    <a:cubicBezTo>
                      <a:pt x="0" y="563"/>
                      <a:pt x="560" y="0"/>
                      <a:pt x="1247" y="0"/>
                    </a:cubicBezTo>
                    <a:lnTo>
                      <a:pt x="20360" y="0"/>
                    </a:lnTo>
                    <a:cubicBezTo>
                      <a:pt x="21048" y="0"/>
                      <a:pt x="21600" y="563"/>
                      <a:pt x="21600" y="1241"/>
                    </a:cubicBezTo>
                    <a:cubicBezTo>
                      <a:pt x="21600" y="1241"/>
                      <a:pt x="21600" y="20344"/>
                      <a:pt x="21600" y="203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solidFill>
                  <a:srgbClr val="DCDEE0"/>
                </a:solidFill>
                <a:prstDash val="solid"/>
                <a:round/>
              </a:ln>
              <a:effectLst/>
            </p:spPr>
            <p:txBody>
              <a:bodyPr anchor="ctr"/>
              <a:lstStyle/>
              <a:p>
                <a:pPr algn="ctr"/>
                <a:endParaRPr sz="135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5" name="Freeform: Shape 44"/>
              <p:cNvSpPr/>
              <p:nvPr/>
            </p:nvSpPr>
            <p:spPr>
              <a:xfrm>
                <a:off x="5366869" y="628690"/>
                <a:ext cx="518209" cy="51854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0344"/>
                    </a:moveTo>
                    <a:cubicBezTo>
                      <a:pt x="21600" y="21038"/>
                      <a:pt x="21048" y="21600"/>
                      <a:pt x="20357" y="21600"/>
                    </a:cubicBezTo>
                    <a:lnTo>
                      <a:pt x="1235" y="21600"/>
                    </a:lnTo>
                    <a:cubicBezTo>
                      <a:pt x="557" y="21600"/>
                      <a:pt x="0" y="21038"/>
                      <a:pt x="0" y="20344"/>
                    </a:cubicBezTo>
                    <a:lnTo>
                      <a:pt x="0" y="1241"/>
                    </a:lnTo>
                    <a:cubicBezTo>
                      <a:pt x="0" y="563"/>
                      <a:pt x="557" y="0"/>
                      <a:pt x="1235" y="0"/>
                    </a:cubicBezTo>
                    <a:lnTo>
                      <a:pt x="20357" y="0"/>
                    </a:lnTo>
                    <a:cubicBezTo>
                      <a:pt x="21048" y="0"/>
                      <a:pt x="21600" y="563"/>
                      <a:pt x="21600" y="1241"/>
                    </a:cubicBezTo>
                    <a:cubicBezTo>
                      <a:pt x="21600" y="1241"/>
                      <a:pt x="21600" y="20344"/>
                      <a:pt x="21600" y="203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solidFill>
                  <a:srgbClr val="DCDEE0"/>
                </a:solidFill>
                <a:prstDash val="solid"/>
                <a:round/>
              </a:ln>
              <a:effectLst/>
            </p:spPr>
            <p:txBody>
              <a:bodyPr anchor="ctr"/>
              <a:lstStyle/>
              <a:p>
                <a:pPr algn="ctr"/>
                <a:endParaRPr sz="135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6" name="Freeform: Shape 45"/>
              <p:cNvSpPr/>
              <p:nvPr/>
            </p:nvSpPr>
            <p:spPr>
              <a:xfrm>
                <a:off x="5995560" y="628690"/>
                <a:ext cx="518523" cy="51854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0344"/>
                    </a:moveTo>
                    <a:cubicBezTo>
                      <a:pt x="21600" y="21038"/>
                      <a:pt x="21040" y="21600"/>
                      <a:pt x="20350" y="21600"/>
                    </a:cubicBezTo>
                    <a:lnTo>
                      <a:pt x="1247" y="21600"/>
                    </a:lnTo>
                    <a:cubicBezTo>
                      <a:pt x="562" y="21600"/>
                      <a:pt x="0" y="21038"/>
                      <a:pt x="0" y="20344"/>
                    </a:cubicBezTo>
                    <a:lnTo>
                      <a:pt x="0" y="1241"/>
                    </a:lnTo>
                    <a:cubicBezTo>
                      <a:pt x="0" y="563"/>
                      <a:pt x="562" y="0"/>
                      <a:pt x="1247" y="0"/>
                    </a:cubicBezTo>
                    <a:lnTo>
                      <a:pt x="20350" y="0"/>
                    </a:lnTo>
                    <a:cubicBezTo>
                      <a:pt x="21040" y="0"/>
                      <a:pt x="21600" y="563"/>
                      <a:pt x="21600" y="1241"/>
                    </a:cubicBezTo>
                    <a:cubicBezTo>
                      <a:pt x="21600" y="1241"/>
                      <a:pt x="21600" y="20344"/>
                      <a:pt x="21600" y="203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solidFill>
                  <a:srgbClr val="DCDEE0"/>
                </a:solidFill>
                <a:prstDash val="solid"/>
                <a:round/>
              </a:ln>
              <a:effectLst/>
            </p:spPr>
            <p:txBody>
              <a:bodyPr anchor="ctr"/>
              <a:lstStyle/>
              <a:p>
                <a:pPr algn="ctr"/>
                <a:endParaRPr sz="135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7" name="Freeform: Shape 46"/>
              <p:cNvSpPr/>
              <p:nvPr/>
            </p:nvSpPr>
            <p:spPr>
              <a:xfrm>
                <a:off x="6624250" y="628690"/>
                <a:ext cx="518209" cy="51854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0344"/>
                    </a:moveTo>
                    <a:cubicBezTo>
                      <a:pt x="21600" y="21038"/>
                      <a:pt x="21040" y="21600"/>
                      <a:pt x="20360" y="21600"/>
                    </a:cubicBezTo>
                    <a:lnTo>
                      <a:pt x="1245" y="21600"/>
                    </a:lnTo>
                    <a:cubicBezTo>
                      <a:pt x="557" y="21600"/>
                      <a:pt x="0" y="21038"/>
                      <a:pt x="0" y="20344"/>
                    </a:cubicBezTo>
                    <a:lnTo>
                      <a:pt x="0" y="1241"/>
                    </a:lnTo>
                    <a:cubicBezTo>
                      <a:pt x="0" y="563"/>
                      <a:pt x="557" y="0"/>
                      <a:pt x="1245" y="0"/>
                    </a:cubicBezTo>
                    <a:lnTo>
                      <a:pt x="20360" y="0"/>
                    </a:lnTo>
                    <a:cubicBezTo>
                      <a:pt x="21040" y="0"/>
                      <a:pt x="21600" y="563"/>
                      <a:pt x="21600" y="1241"/>
                    </a:cubicBezTo>
                    <a:cubicBezTo>
                      <a:pt x="21600" y="1241"/>
                      <a:pt x="21600" y="20344"/>
                      <a:pt x="21600" y="203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solidFill>
                  <a:srgbClr val="DCDEE0"/>
                </a:solidFill>
                <a:prstDash val="solid"/>
                <a:round/>
              </a:ln>
              <a:effectLst/>
            </p:spPr>
            <p:txBody>
              <a:bodyPr anchor="ctr"/>
              <a:lstStyle/>
              <a:p>
                <a:pPr algn="ctr"/>
                <a:endParaRPr sz="135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8" name="Freeform: Shape 47"/>
              <p:cNvSpPr/>
              <p:nvPr/>
            </p:nvSpPr>
            <p:spPr>
              <a:xfrm>
                <a:off x="7252941" y="628690"/>
                <a:ext cx="518463" cy="51854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0344"/>
                    </a:moveTo>
                    <a:cubicBezTo>
                      <a:pt x="21600" y="21038"/>
                      <a:pt x="21040" y="21600"/>
                      <a:pt x="20347" y="21600"/>
                    </a:cubicBezTo>
                    <a:lnTo>
                      <a:pt x="1247" y="21600"/>
                    </a:lnTo>
                    <a:cubicBezTo>
                      <a:pt x="567" y="21600"/>
                      <a:pt x="0" y="21038"/>
                      <a:pt x="0" y="20344"/>
                    </a:cubicBezTo>
                    <a:lnTo>
                      <a:pt x="0" y="1241"/>
                    </a:lnTo>
                    <a:cubicBezTo>
                      <a:pt x="0" y="563"/>
                      <a:pt x="567" y="0"/>
                      <a:pt x="1247" y="0"/>
                    </a:cubicBezTo>
                    <a:lnTo>
                      <a:pt x="20347" y="0"/>
                    </a:lnTo>
                    <a:cubicBezTo>
                      <a:pt x="21040" y="0"/>
                      <a:pt x="21600" y="563"/>
                      <a:pt x="21600" y="1241"/>
                    </a:cubicBezTo>
                    <a:cubicBezTo>
                      <a:pt x="21600" y="1241"/>
                      <a:pt x="21600" y="20344"/>
                      <a:pt x="21600" y="203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solidFill>
                  <a:srgbClr val="DCDEE0"/>
                </a:solidFill>
                <a:prstDash val="solid"/>
                <a:round/>
              </a:ln>
              <a:effectLst/>
            </p:spPr>
            <p:txBody>
              <a:bodyPr anchor="ctr"/>
              <a:lstStyle/>
              <a:p>
                <a:pPr algn="ctr"/>
                <a:endParaRPr sz="135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9" name="Freeform: Shape 48"/>
              <p:cNvSpPr/>
              <p:nvPr/>
            </p:nvSpPr>
            <p:spPr>
              <a:xfrm>
                <a:off x="7896965" y="628690"/>
                <a:ext cx="518388" cy="51854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0344"/>
                    </a:moveTo>
                    <a:cubicBezTo>
                      <a:pt x="21600" y="21038"/>
                      <a:pt x="21040" y="21600"/>
                      <a:pt x="20358" y="21600"/>
                    </a:cubicBezTo>
                    <a:lnTo>
                      <a:pt x="1247" y="21600"/>
                    </a:lnTo>
                    <a:cubicBezTo>
                      <a:pt x="560" y="21600"/>
                      <a:pt x="0" y="21038"/>
                      <a:pt x="0" y="20344"/>
                    </a:cubicBezTo>
                    <a:lnTo>
                      <a:pt x="0" y="1241"/>
                    </a:lnTo>
                    <a:cubicBezTo>
                      <a:pt x="0" y="563"/>
                      <a:pt x="560" y="0"/>
                      <a:pt x="1247" y="0"/>
                    </a:cubicBezTo>
                    <a:lnTo>
                      <a:pt x="20358" y="0"/>
                    </a:lnTo>
                    <a:cubicBezTo>
                      <a:pt x="21040" y="0"/>
                      <a:pt x="21600" y="563"/>
                      <a:pt x="21600" y="1241"/>
                    </a:cubicBezTo>
                    <a:cubicBezTo>
                      <a:pt x="21600" y="1241"/>
                      <a:pt x="21600" y="20344"/>
                      <a:pt x="21600" y="203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solidFill>
                  <a:srgbClr val="DCDEE0"/>
                </a:solidFill>
                <a:prstDash val="solid"/>
                <a:round/>
              </a:ln>
              <a:effectLst/>
            </p:spPr>
            <p:txBody>
              <a:bodyPr anchor="ctr"/>
              <a:lstStyle/>
              <a:p>
                <a:pPr algn="ctr"/>
                <a:endParaRPr sz="135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70" name="Freeform: Shape 49"/>
              <p:cNvSpPr/>
              <p:nvPr/>
            </p:nvSpPr>
            <p:spPr>
              <a:xfrm>
                <a:off x="0" y="628690"/>
                <a:ext cx="837533" cy="51854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0344"/>
                    </a:moveTo>
                    <a:cubicBezTo>
                      <a:pt x="21600" y="21038"/>
                      <a:pt x="21253" y="21600"/>
                      <a:pt x="20827" y="21600"/>
                    </a:cubicBezTo>
                    <a:lnTo>
                      <a:pt x="774" y="21600"/>
                    </a:lnTo>
                    <a:cubicBezTo>
                      <a:pt x="347" y="21600"/>
                      <a:pt x="0" y="21038"/>
                      <a:pt x="0" y="20344"/>
                    </a:cubicBezTo>
                    <a:lnTo>
                      <a:pt x="0" y="1241"/>
                    </a:lnTo>
                    <a:cubicBezTo>
                      <a:pt x="0" y="563"/>
                      <a:pt x="347" y="0"/>
                      <a:pt x="774" y="0"/>
                    </a:cubicBezTo>
                    <a:lnTo>
                      <a:pt x="20827" y="0"/>
                    </a:lnTo>
                    <a:cubicBezTo>
                      <a:pt x="21253" y="0"/>
                      <a:pt x="21600" y="563"/>
                      <a:pt x="21600" y="1241"/>
                    </a:cubicBezTo>
                    <a:cubicBezTo>
                      <a:pt x="21600" y="1241"/>
                      <a:pt x="21600" y="20344"/>
                      <a:pt x="21600" y="203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solidFill>
                  <a:srgbClr val="DCDEE0"/>
                </a:solidFill>
                <a:prstDash val="solid"/>
                <a:round/>
              </a:ln>
              <a:effectLst/>
            </p:spPr>
            <p:txBody>
              <a:bodyPr anchor="ctr"/>
              <a:lstStyle/>
              <a:p>
                <a:pPr algn="ctr"/>
                <a:endParaRPr sz="135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71" name="Freeform: Shape 50"/>
              <p:cNvSpPr/>
              <p:nvPr/>
            </p:nvSpPr>
            <p:spPr>
              <a:xfrm>
                <a:off x="8203643" y="0"/>
                <a:ext cx="837466" cy="5184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0349"/>
                    </a:moveTo>
                    <a:cubicBezTo>
                      <a:pt x="21600" y="21039"/>
                      <a:pt x="21252" y="21600"/>
                      <a:pt x="20828" y="21600"/>
                    </a:cubicBezTo>
                    <a:lnTo>
                      <a:pt x="772" y="21600"/>
                    </a:lnTo>
                    <a:cubicBezTo>
                      <a:pt x="351" y="21600"/>
                      <a:pt x="0" y="21039"/>
                      <a:pt x="0" y="20349"/>
                    </a:cubicBezTo>
                    <a:lnTo>
                      <a:pt x="0" y="1251"/>
                    </a:lnTo>
                    <a:cubicBezTo>
                      <a:pt x="0" y="560"/>
                      <a:pt x="351" y="0"/>
                      <a:pt x="772" y="0"/>
                    </a:cubicBezTo>
                    <a:lnTo>
                      <a:pt x="20828" y="0"/>
                    </a:lnTo>
                    <a:cubicBezTo>
                      <a:pt x="21252" y="0"/>
                      <a:pt x="21600" y="560"/>
                      <a:pt x="21600" y="1251"/>
                    </a:cubicBezTo>
                    <a:cubicBezTo>
                      <a:pt x="21600" y="1251"/>
                      <a:pt x="21600" y="20349"/>
                      <a:pt x="21600" y="2034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solidFill>
                  <a:srgbClr val="DCDEE0"/>
                </a:solidFill>
                <a:prstDash val="solid"/>
                <a:round/>
              </a:ln>
              <a:effectLst/>
            </p:spPr>
            <p:txBody>
              <a:bodyPr anchor="ctr"/>
              <a:lstStyle/>
              <a:p>
                <a:pPr algn="ctr"/>
                <a:endParaRPr sz="135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72" name="Freeform: Shape 51"/>
              <p:cNvSpPr/>
              <p:nvPr/>
            </p:nvSpPr>
            <p:spPr>
              <a:xfrm>
                <a:off x="0" y="1257380"/>
                <a:ext cx="986934" cy="51824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0356"/>
                    </a:moveTo>
                    <a:cubicBezTo>
                      <a:pt x="21600" y="21049"/>
                      <a:pt x="21308" y="21600"/>
                      <a:pt x="20944" y="21600"/>
                    </a:cubicBezTo>
                    <a:lnTo>
                      <a:pt x="657" y="21600"/>
                    </a:lnTo>
                    <a:cubicBezTo>
                      <a:pt x="294" y="21600"/>
                      <a:pt x="0" y="21049"/>
                      <a:pt x="0" y="20356"/>
                    </a:cubicBezTo>
                    <a:lnTo>
                      <a:pt x="0" y="1238"/>
                    </a:lnTo>
                    <a:cubicBezTo>
                      <a:pt x="0" y="561"/>
                      <a:pt x="294" y="0"/>
                      <a:pt x="657" y="0"/>
                    </a:cubicBezTo>
                    <a:lnTo>
                      <a:pt x="20944" y="0"/>
                    </a:lnTo>
                    <a:cubicBezTo>
                      <a:pt x="21308" y="0"/>
                      <a:pt x="21600" y="561"/>
                      <a:pt x="21600" y="1238"/>
                    </a:cubicBezTo>
                    <a:cubicBezTo>
                      <a:pt x="21600" y="1238"/>
                      <a:pt x="21600" y="20356"/>
                      <a:pt x="21600" y="203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solidFill>
                  <a:srgbClr val="DCDEE0"/>
                </a:solidFill>
                <a:prstDash val="solid"/>
                <a:round/>
              </a:ln>
              <a:effectLst/>
            </p:spPr>
            <p:txBody>
              <a:bodyPr anchor="ctr"/>
              <a:lstStyle/>
              <a:p>
                <a:pPr algn="ctr"/>
                <a:endParaRPr sz="135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73" name="Freeform: Shape 52"/>
              <p:cNvSpPr/>
              <p:nvPr/>
            </p:nvSpPr>
            <p:spPr>
              <a:xfrm>
                <a:off x="0" y="1901405"/>
                <a:ext cx="678040" cy="5184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0352"/>
                    </a:moveTo>
                    <a:cubicBezTo>
                      <a:pt x="21600" y="21036"/>
                      <a:pt x="21171" y="21600"/>
                      <a:pt x="20645" y="21600"/>
                    </a:cubicBezTo>
                    <a:lnTo>
                      <a:pt x="956" y="21600"/>
                    </a:lnTo>
                    <a:cubicBezTo>
                      <a:pt x="428" y="21600"/>
                      <a:pt x="0" y="21036"/>
                      <a:pt x="0" y="20352"/>
                    </a:cubicBezTo>
                    <a:lnTo>
                      <a:pt x="0" y="1250"/>
                    </a:lnTo>
                    <a:cubicBezTo>
                      <a:pt x="0" y="566"/>
                      <a:pt x="428" y="0"/>
                      <a:pt x="956" y="0"/>
                    </a:cubicBezTo>
                    <a:lnTo>
                      <a:pt x="20645" y="0"/>
                    </a:lnTo>
                    <a:cubicBezTo>
                      <a:pt x="21171" y="0"/>
                      <a:pt x="21600" y="566"/>
                      <a:pt x="21600" y="1250"/>
                    </a:cubicBezTo>
                    <a:cubicBezTo>
                      <a:pt x="21600" y="1250"/>
                      <a:pt x="21600" y="20352"/>
                      <a:pt x="21600" y="2035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solidFill>
                  <a:srgbClr val="DCDEE0"/>
                </a:solidFill>
                <a:prstDash val="solid"/>
                <a:round/>
              </a:ln>
              <a:effectLst/>
            </p:spPr>
            <p:txBody>
              <a:bodyPr anchor="ctr"/>
              <a:lstStyle/>
              <a:p>
                <a:pPr algn="ctr"/>
                <a:endParaRPr sz="135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74" name="Freeform: Shape 53"/>
              <p:cNvSpPr/>
              <p:nvPr/>
            </p:nvSpPr>
            <p:spPr>
              <a:xfrm>
                <a:off x="628690" y="0"/>
                <a:ext cx="518375" cy="5184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0349"/>
                    </a:moveTo>
                    <a:cubicBezTo>
                      <a:pt x="21600" y="21039"/>
                      <a:pt x="21043" y="21600"/>
                      <a:pt x="20346" y="21600"/>
                    </a:cubicBezTo>
                    <a:lnTo>
                      <a:pt x="1249" y="21600"/>
                    </a:lnTo>
                    <a:cubicBezTo>
                      <a:pt x="562" y="21600"/>
                      <a:pt x="0" y="21039"/>
                      <a:pt x="0" y="20349"/>
                    </a:cubicBezTo>
                    <a:lnTo>
                      <a:pt x="0" y="1251"/>
                    </a:lnTo>
                    <a:cubicBezTo>
                      <a:pt x="0" y="560"/>
                      <a:pt x="562" y="0"/>
                      <a:pt x="1249" y="0"/>
                    </a:cubicBezTo>
                    <a:lnTo>
                      <a:pt x="20346" y="0"/>
                    </a:lnTo>
                    <a:cubicBezTo>
                      <a:pt x="21043" y="0"/>
                      <a:pt x="21600" y="560"/>
                      <a:pt x="21600" y="1251"/>
                    </a:cubicBezTo>
                    <a:cubicBezTo>
                      <a:pt x="21600" y="1251"/>
                      <a:pt x="21600" y="20349"/>
                      <a:pt x="21600" y="2034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solidFill>
                  <a:srgbClr val="DCDEE0"/>
                </a:solidFill>
                <a:prstDash val="solid"/>
                <a:round/>
              </a:ln>
              <a:effectLst/>
            </p:spPr>
            <p:txBody>
              <a:bodyPr anchor="ctr"/>
              <a:lstStyle/>
              <a:p>
                <a:pPr algn="ctr"/>
                <a:endParaRPr sz="135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75" name="Freeform: Shape 54"/>
              <p:cNvSpPr/>
              <p:nvPr/>
            </p:nvSpPr>
            <p:spPr>
              <a:xfrm>
                <a:off x="1257380" y="0"/>
                <a:ext cx="518285" cy="5184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0349"/>
                    </a:moveTo>
                    <a:cubicBezTo>
                      <a:pt x="21600" y="21039"/>
                      <a:pt x="21041" y="21600"/>
                      <a:pt x="20353" y="21600"/>
                    </a:cubicBezTo>
                    <a:lnTo>
                      <a:pt x="1239" y="21600"/>
                    </a:lnTo>
                    <a:cubicBezTo>
                      <a:pt x="558" y="21600"/>
                      <a:pt x="0" y="21039"/>
                      <a:pt x="0" y="20349"/>
                    </a:cubicBezTo>
                    <a:lnTo>
                      <a:pt x="0" y="1251"/>
                    </a:lnTo>
                    <a:cubicBezTo>
                      <a:pt x="0" y="560"/>
                      <a:pt x="558" y="0"/>
                      <a:pt x="1239" y="0"/>
                    </a:cubicBezTo>
                    <a:lnTo>
                      <a:pt x="20353" y="0"/>
                    </a:lnTo>
                    <a:cubicBezTo>
                      <a:pt x="21041" y="0"/>
                      <a:pt x="21600" y="560"/>
                      <a:pt x="21600" y="1251"/>
                    </a:cubicBezTo>
                    <a:cubicBezTo>
                      <a:pt x="21600" y="1251"/>
                      <a:pt x="21600" y="20349"/>
                      <a:pt x="21600" y="2034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solidFill>
                  <a:srgbClr val="DCDEE0"/>
                </a:solidFill>
                <a:prstDash val="solid"/>
                <a:round/>
              </a:ln>
              <a:effectLst/>
            </p:spPr>
            <p:txBody>
              <a:bodyPr anchor="ctr"/>
              <a:lstStyle/>
              <a:p>
                <a:pPr algn="ctr"/>
                <a:endParaRPr sz="135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76" name="Freeform: Shape 55"/>
              <p:cNvSpPr/>
              <p:nvPr/>
            </p:nvSpPr>
            <p:spPr>
              <a:xfrm>
                <a:off x="1886071" y="0"/>
                <a:ext cx="518658" cy="5184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0349"/>
                    </a:moveTo>
                    <a:cubicBezTo>
                      <a:pt x="21600" y="21039"/>
                      <a:pt x="21027" y="21600"/>
                      <a:pt x="20340" y="21600"/>
                    </a:cubicBezTo>
                    <a:lnTo>
                      <a:pt x="1242" y="21600"/>
                    </a:lnTo>
                    <a:cubicBezTo>
                      <a:pt x="558" y="21600"/>
                      <a:pt x="0" y="21039"/>
                      <a:pt x="0" y="20349"/>
                    </a:cubicBezTo>
                    <a:lnTo>
                      <a:pt x="0" y="1251"/>
                    </a:lnTo>
                    <a:cubicBezTo>
                      <a:pt x="0" y="560"/>
                      <a:pt x="558" y="0"/>
                      <a:pt x="1242" y="0"/>
                    </a:cubicBezTo>
                    <a:lnTo>
                      <a:pt x="20340" y="0"/>
                    </a:lnTo>
                    <a:cubicBezTo>
                      <a:pt x="21027" y="0"/>
                      <a:pt x="21600" y="560"/>
                      <a:pt x="21600" y="1251"/>
                    </a:cubicBezTo>
                    <a:cubicBezTo>
                      <a:pt x="21600" y="1251"/>
                      <a:pt x="21600" y="20349"/>
                      <a:pt x="21600" y="2034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solidFill>
                  <a:srgbClr val="DCDEE0"/>
                </a:solidFill>
                <a:prstDash val="solid"/>
                <a:round/>
              </a:ln>
              <a:effectLst/>
            </p:spPr>
            <p:txBody>
              <a:bodyPr anchor="ctr"/>
              <a:lstStyle/>
              <a:p>
                <a:pPr algn="ctr"/>
                <a:endParaRPr sz="135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77" name="Freeform: Shape 56"/>
              <p:cNvSpPr/>
              <p:nvPr/>
            </p:nvSpPr>
            <p:spPr>
              <a:xfrm>
                <a:off x="2514761" y="0"/>
                <a:ext cx="518562" cy="5184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0349"/>
                    </a:moveTo>
                    <a:cubicBezTo>
                      <a:pt x="21600" y="21039"/>
                      <a:pt x="21038" y="21600"/>
                      <a:pt x="20351" y="21600"/>
                    </a:cubicBezTo>
                    <a:lnTo>
                      <a:pt x="1247" y="21600"/>
                    </a:lnTo>
                    <a:cubicBezTo>
                      <a:pt x="565" y="21600"/>
                      <a:pt x="0" y="21039"/>
                      <a:pt x="0" y="20349"/>
                    </a:cubicBezTo>
                    <a:lnTo>
                      <a:pt x="0" y="1251"/>
                    </a:lnTo>
                    <a:cubicBezTo>
                      <a:pt x="0" y="560"/>
                      <a:pt x="565" y="0"/>
                      <a:pt x="1247" y="0"/>
                    </a:cubicBezTo>
                    <a:lnTo>
                      <a:pt x="20351" y="0"/>
                    </a:lnTo>
                    <a:cubicBezTo>
                      <a:pt x="21038" y="0"/>
                      <a:pt x="21600" y="560"/>
                      <a:pt x="21600" y="1251"/>
                    </a:cubicBezTo>
                    <a:cubicBezTo>
                      <a:pt x="21600" y="1251"/>
                      <a:pt x="21600" y="20349"/>
                      <a:pt x="21600" y="2034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solidFill>
                  <a:srgbClr val="DCDEE0"/>
                </a:solidFill>
                <a:prstDash val="solid"/>
                <a:round/>
              </a:ln>
              <a:effectLst/>
            </p:spPr>
            <p:txBody>
              <a:bodyPr anchor="ctr"/>
              <a:lstStyle/>
              <a:p>
                <a:pPr algn="ctr"/>
                <a:endParaRPr sz="135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78" name="Freeform: Shape 57"/>
              <p:cNvSpPr/>
              <p:nvPr/>
            </p:nvSpPr>
            <p:spPr>
              <a:xfrm>
                <a:off x="3158786" y="0"/>
                <a:ext cx="518261" cy="5184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0349"/>
                    </a:moveTo>
                    <a:cubicBezTo>
                      <a:pt x="21600" y="21039"/>
                      <a:pt x="21050" y="21600"/>
                      <a:pt x="20358" y="21600"/>
                    </a:cubicBezTo>
                    <a:lnTo>
                      <a:pt x="1246" y="21600"/>
                    </a:lnTo>
                    <a:cubicBezTo>
                      <a:pt x="560" y="21600"/>
                      <a:pt x="0" y="21039"/>
                      <a:pt x="0" y="20349"/>
                    </a:cubicBezTo>
                    <a:lnTo>
                      <a:pt x="0" y="1251"/>
                    </a:lnTo>
                    <a:cubicBezTo>
                      <a:pt x="0" y="560"/>
                      <a:pt x="560" y="0"/>
                      <a:pt x="1246" y="0"/>
                    </a:cubicBezTo>
                    <a:lnTo>
                      <a:pt x="20358" y="0"/>
                    </a:lnTo>
                    <a:cubicBezTo>
                      <a:pt x="21050" y="0"/>
                      <a:pt x="21600" y="560"/>
                      <a:pt x="21600" y="1251"/>
                    </a:cubicBezTo>
                    <a:cubicBezTo>
                      <a:pt x="21600" y="1251"/>
                      <a:pt x="21600" y="20349"/>
                      <a:pt x="21600" y="2034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solidFill>
                  <a:srgbClr val="DCDEE0"/>
                </a:solidFill>
                <a:prstDash val="solid"/>
                <a:round/>
              </a:ln>
              <a:effectLst/>
            </p:spPr>
            <p:txBody>
              <a:bodyPr anchor="ctr"/>
              <a:lstStyle/>
              <a:p>
                <a:pPr algn="ctr"/>
                <a:endParaRPr sz="135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79" name="Freeform: Shape 58"/>
              <p:cNvSpPr/>
              <p:nvPr/>
            </p:nvSpPr>
            <p:spPr>
              <a:xfrm>
                <a:off x="3787476" y="0"/>
                <a:ext cx="518321" cy="5184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0349"/>
                    </a:moveTo>
                    <a:cubicBezTo>
                      <a:pt x="21600" y="21039"/>
                      <a:pt x="21038" y="21600"/>
                      <a:pt x="20350" y="21600"/>
                    </a:cubicBezTo>
                    <a:lnTo>
                      <a:pt x="1252" y="21600"/>
                    </a:lnTo>
                    <a:cubicBezTo>
                      <a:pt x="559" y="21600"/>
                      <a:pt x="0" y="21039"/>
                      <a:pt x="0" y="20349"/>
                    </a:cubicBezTo>
                    <a:lnTo>
                      <a:pt x="0" y="1251"/>
                    </a:lnTo>
                    <a:cubicBezTo>
                      <a:pt x="0" y="560"/>
                      <a:pt x="559" y="0"/>
                      <a:pt x="1252" y="0"/>
                    </a:cubicBezTo>
                    <a:lnTo>
                      <a:pt x="20350" y="0"/>
                    </a:lnTo>
                    <a:cubicBezTo>
                      <a:pt x="21038" y="0"/>
                      <a:pt x="21600" y="560"/>
                      <a:pt x="21600" y="1251"/>
                    </a:cubicBezTo>
                    <a:cubicBezTo>
                      <a:pt x="21600" y="1251"/>
                      <a:pt x="21600" y="20349"/>
                      <a:pt x="21600" y="2034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solidFill>
                  <a:srgbClr val="DCDEE0"/>
                </a:solidFill>
                <a:prstDash val="solid"/>
                <a:round/>
              </a:ln>
              <a:effectLst/>
            </p:spPr>
            <p:txBody>
              <a:bodyPr anchor="ctr"/>
              <a:lstStyle/>
              <a:p>
                <a:pPr algn="ctr"/>
                <a:endParaRPr sz="135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80" name="Freeform: Shape 59"/>
              <p:cNvSpPr/>
              <p:nvPr/>
            </p:nvSpPr>
            <p:spPr>
              <a:xfrm>
                <a:off x="4416166" y="0"/>
                <a:ext cx="518248" cy="5184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0349"/>
                    </a:moveTo>
                    <a:cubicBezTo>
                      <a:pt x="21600" y="21039"/>
                      <a:pt x="21053" y="21600"/>
                      <a:pt x="20360" y="21600"/>
                    </a:cubicBezTo>
                    <a:lnTo>
                      <a:pt x="1253" y="21600"/>
                    </a:lnTo>
                    <a:cubicBezTo>
                      <a:pt x="560" y="21600"/>
                      <a:pt x="0" y="21039"/>
                      <a:pt x="0" y="20349"/>
                    </a:cubicBezTo>
                    <a:lnTo>
                      <a:pt x="0" y="1251"/>
                    </a:lnTo>
                    <a:cubicBezTo>
                      <a:pt x="0" y="560"/>
                      <a:pt x="560" y="0"/>
                      <a:pt x="1253" y="0"/>
                    </a:cubicBezTo>
                    <a:lnTo>
                      <a:pt x="20360" y="0"/>
                    </a:lnTo>
                    <a:cubicBezTo>
                      <a:pt x="21053" y="0"/>
                      <a:pt x="21600" y="560"/>
                      <a:pt x="21600" y="1251"/>
                    </a:cubicBezTo>
                    <a:cubicBezTo>
                      <a:pt x="21600" y="1251"/>
                      <a:pt x="21600" y="20349"/>
                      <a:pt x="21600" y="2034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solidFill>
                  <a:srgbClr val="DCDEE0"/>
                </a:solidFill>
                <a:prstDash val="solid"/>
                <a:round/>
              </a:ln>
              <a:effectLst/>
            </p:spPr>
            <p:txBody>
              <a:bodyPr anchor="ctr"/>
              <a:lstStyle/>
              <a:p>
                <a:pPr algn="ctr"/>
                <a:endParaRPr sz="135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81" name="Freeform: Shape 60"/>
              <p:cNvSpPr/>
              <p:nvPr/>
            </p:nvSpPr>
            <p:spPr>
              <a:xfrm>
                <a:off x="5044857" y="0"/>
                <a:ext cx="518524" cy="5184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0349"/>
                    </a:moveTo>
                    <a:cubicBezTo>
                      <a:pt x="21600" y="21039"/>
                      <a:pt x="21040" y="21600"/>
                      <a:pt x="20345" y="21600"/>
                    </a:cubicBezTo>
                    <a:lnTo>
                      <a:pt x="1247" y="21600"/>
                    </a:lnTo>
                    <a:cubicBezTo>
                      <a:pt x="560" y="21600"/>
                      <a:pt x="0" y="21039"/>
                      <a:pt x="0" y="20349"/>
                    </a:cubicBezTo>
                    <a:lnTo>
                      <a:pt x="0" y="1251"/>
                    </a:lnTo>
                    <a:cubicBezTo>
                      <a:pt x="0" y="560"/>
                      <a:pt x="560" y="0"/>
                      <a:pt x="1247" y="0"/>
                    </a:cubicBezTo>
                    <a:lnTo>
                      <a:pt x="20345" y="0"/>
                    </a:lnTo>
                    <a:cubicBezTo>
                      <a:pt x="21040" y="0"/>
                      <a:pt x="21600" y="560"/>
                      <a:pt x="21600" y="1251"/>
                    </a:cubicBezTo>
                    <a:cubicBezTo>
                      <a:pt x="21600" y="1251"/>
                      <a:pt x="21600" y="20349"/>
                      <a:pt x="21600" y="2034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solidFill>
                  <a:srgbClr val="DCDEE0"/>
                </a:solidFill>
                <a:prstDash val="solid"/>
                <a:round/>
              </a:ln>
              <a:effectLst/>
            </p:spPr>
            <p:txBody>
              <a:bodyPr anchor="ctr"/>
              <a:lstStyle/>
              <a:p>
                <a:pPr algn="ctr"/>
                <a:endParaRPr sz="135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82" name="Freeform: Shape 61"/>
              <p:cNvSpPr/>
              <p:nvPr/>
            </p:nvSpPr>
            <p:spPr>
              <a:xfrm>
                <a:off x="5673547" y="0"/>
                <a:ext cx="518285" cy="5184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0349"/>
                    </a:moveTo>
                    <a:cubicBezTo>
                      <a:pt x="21600" y="21039"/>
                      <a:pt x="21048" y="21600"/>
                      <a:pt x="20360" y="21600"/>
                    </a:cubicBezTo>
                    <a:lnTo>
                      <a:pt x="1253" y="21600"/>
                    </a:lnTo>
                    <a:cubicBezTo>
                      <a:pt x="560" y="21600"/>
                      <a:pt x="0" y="21039"/>
                      <a:pt x="0" y="20349"/>
                    </a:cubicBezTo>
                    <a:lnTo>
                      <a:pt x="0" y="1251"/>
                    </a:lnTo>
                    <a:cubicBezTo>
                      <a:pt x="0" y="560"/>
                      <a:pt x="560" y="0"/>
                      <a:pt x="1253" y="0"/>
                    </a:cubicBezTo>
                    <a:lnTo>
                      <a:pt x="20360" y="0"/>
                    </a:lnTo>
                    <a:cubicBezTo>
                      <a:pt x="21048" y="0"/>
                      <a:pt x="21600" y="560"/>
                      <a:pt x="21600" y="1251"/>
                    </a:cubicBezTo>
                    <a:cubicBezTo>
                      <a:pt x="21600" y="1251"/>
                      <a:pt x="21600" y="20349"/>
                      <a:pt x="21600" y="2034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solidFill>
                  <a:srgbClr val="DCDEE0"/>
                </a:solidFill>
                <a:prstDash val="solid"/>
                <a:round/>
              </a:ln>
              <a:effectLst/>
            </p:spPr>
            <p:txBody>
              <a:bodyPr anchor="ctr"/>
              <a:lstStyle/>
              <a:p>
                <a:pPr algn="ctr"/>
                <a:endParaRPr sz="135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83" name="Freeform: Shape 62"/>
              <p:cNvSpPr/>
              <p:nvPr/>
            </p:nvSpPr>
            <p:spPr>
              <a:xfrm>
                <a:off x="6302238" y="0"/>
                <a:ext cx="518404" cy="5184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0349"/>
                    </a:moveTo>
                    <a:cubicBezTo>
                      <a:pt x="21600" y="21039"/>
                      <a:pt x="21038" y="21600"/>
                      <a:pt x="20358" y="21600"/>
                    </a:cubicBezTo>
                    <a:lnTo>
                      <a:pt x="1242" y="21600"/>
                    </a:lnTo>
                    <a:cubicBezTo>
                      <a:pt x="560" y="21600"/>
                      <a:pt x="0" y="21039"/>
                      <a:pt x="0" y="20349"/>
                    </a:cubicBezTo>
                    <a:lnTo>
                      <a:pt x="0" y="1251"/>
                    </a:lnTo>
                    <a:cubicBezTo>
                      <a:pt x="0" y="560"/>
                      <a:pt x="560" y="0"/>
                      <a:pt x="1242" y="0"/>
                    </a:cubicBezTo>
                    <a:lnTo>
                      <a:pt x="20358" y="0"/>
                    </a:lnTo>
                    <a:cubicBezTo>
                      <a:pt x="21038" y="0"/>
                      <a:pt x="21600" y="560"/>
                      <a:pt x="21600" y="1251"/>
                    </a:cubicBezTo>
                    <a:cubicBezTo>
                      <a:pt x="21600" y="1251"/>
                      <a:pt x="21600" y="20349"/>
                      <a:pt x="21600" y="2034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solidFill>
                  <a:srgbClr val="DCDEE0"/>
                </a:solidFill>
                <a:prstDash val="solid"/>
                <a:round/>
              </a:ln>
              <a:effectLst/>
            </p:spPr>
            <p:txBody>
              <a:bodyPr anchor="ctr"/>
              <a:lstStyle/>
              <a:p>
                <a:pPr algn="ctr"/>
                <a:endParaRPr sz="135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84" name="Freeform: Shape 63"/>
              <p:cNvSpPr/>
              <p:nvPr/>
            </p:nvSpPr>
            <p:spPr>
              <a:xfrm>
                <a:off x="6946262" y="0"/>
                <a:ext cx="518584" cy="5184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0349"/>
                    </a:moveTo>
                    <a:cubicBezTo>
                      <a:pt x="21600" y="21039"/>
                      <a:pt x="21043" y="21600"/>
                      <a:pt x="20353" y="21600"/>
                    </a:cubicBezTo>
                    <a:lnTo>
                      <a:pt x="1252" y="21600"/>
                    </a:lnTo>
                    <a:cubicBezTo>
                      <a:pt x="559" y="21600"/>
                      <a:pt x="0" y="21039"/>
                      <a:pt x="0" y="20349"/>
                    </a:cubicBezTo>
                    <a:lnTo>
                      <a:pt x="0" y="1251"/>
                    </a:lnTo>
                    <a:cubicBezTo>
                      <a:pt x="0" y="560"/>
                      <a:pt x="559" y="0"/>
                      <a:pt x="1252" y="0"/>
                    </a:cubicBezTo>
                    <a:lnTo>
                      <a:pt x="20353" y="0"/>
                    </a:lnTo>
                    <a:cubicBezTo>
                      <a:pt x="21043" y="0"/>
                      <a:pt x="21600" y="560"/>
                      <a:pt x="21600" y="1251"/>
                    </a:cubicBezTo>
                    <a:cubicBezTo>
                      <a:pt x="21600" y="1251"/>
                      <a:pt x="21600" y="20349"/>
                      <a:pt x="21600" y="2034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solidFill>
                  <a:srgbClr val="DCDEE0"/>
                </a:solidFill>
                <a:prstDash val="solid"/>
                <a:round/>
              </a:ln>
              <a:effectLst/>
            </p:spPr>
            <p:txBody>
              <a:bodyPr anchor="ctr"/>
              <a:lstStyle/>
              <a:p>
                <a:pPr algn="ctr"/>
                <a:endParaRPr sz="135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85" name="Freeform: Shape 64"/>
              <p:cNvSpPr/>
              <p:nvPr/>
            </p:nvSpPr>
            <p:spPr>
              <a:xfrm>
                <a:off x="7574953" y="0"/>
                <a:ext cx="518328" cy="5184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0349"/>
                    </a:moveTo>
                    <a:cubicBezTo>
                      <a:pt x="21600" y="21039"/>
                      <a:pt x="21048" y="21600"/>
                      <a:pt x="20363" y="21600"/>
                    </a:cubicBezTo>
                    <a:lnTo>
                      <a:pt x="1240" y="21600"/>
                    </a:lnTo>
                    <a:cubicBezTo>
                      <a:pt x="562" y="21600"/>
                      <a:pt x="0" y="21039"/>
                      <a:pt x="0" y="20349"/>
                    </a:cubicBezTo>
                    <a:lnTo>
                      <a:pt x="0" y="1251"/>
                    </a:lnTo>
                    <a:cubicBezTo>
                      <a:pt x="0" y="560"/>
                      <a:pt x="562" y="0"/>
                      <a:pt x="1240" y="0"/>
                    </a:cubicBezTo>
                    <a:lnTo>
                      <a:pt x="20363" y="0"/>
                    </a:lnTo>
                    <a:cubicBezTo>
                      <a:pt x="21048" y="0"/>
                      <a:pt x="21600" y="560"/>
                      <a:pt x="21600" y="1251"/>
                    </a:cubicBezTo>
                    <a:cubicBezTo>
                      <a:pt x="21600" y="1251"/>
                      <a:pt x="21600" y="20349"/>
                      <a:pt x="21600" y="2034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solidFill>
                  <a:srgbClr val="DCDEE0"/>
                </a:solidFill>
                <a:prstDash val="solid"/>
                <a:round/>
              </a:ln>
              <a:effectLst/>
            </p:spPr>
            <p:txBody>
              <a:bodyPr anchor="ctr"/>
              <a:lstStyle/>
              <a:p>
                <a:pPr algn="ctr"/>
                <a:endParaRPr sz="135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86" name="Freeform: Shape 65"/>
              <p:cNvSpPr/>
              <p:nvPr/>
            </p:nvSpPr>
            <p:spPr>
              <a:xfrm>
                <a:off x="7896965" y="2836773"/>
                <a:ext cx="518388" cy="2821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19305"/>
                    </a:lnTo>
                    <a:cubicBezTo>
                      <a:pt x="0" y="19900"/>
                      <a:pt x="122" y="20496"/>
                      <a:pt x="363" y="20928"/>
                    </a:cubicBezTo>
                    <a:cubicBezTo>
                      <a:pt x="606" y="21376"/>
                      <a:pt x="930" y="21600"/>
                      <a:pt x="1247" y="21600"/>
                    </a:cubicBezTo>
                    <a:lnTo>
                      <a:pt x="20355" y="21600"/>
                    </a:lnTo>
                    <a:cubicBezTo>
                      <a:pt x="20672" y="21600"/>
                      <a:pt x="20984" y="21376"/>
                      <a:pt x="21237" y="20928"/>
                    </a:cubicBezTo>
                    <a:cubicBezTo>
                      <a:pt x="21480" y="20496"/>
                      <a:pt x="21600" y="19900"/>
                      <a:pt x="21600" y="19305"/>
                    </a:cubicBezTo>
                    <a:lnTo>
                      <a:pt x="21600" y="0"/>
                    </a:lnTo>
                    <a:cubicBezTo>
                      <a:pt x="2160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solidFill>
                  <a:srgbClr val="DCDEE0"/>
                </a:solidFill>
                <a:prstDash val="solid"/>
                <a:round/>
              </a:ln>
              <a:effectLst/>
            </p:spPr>
            <p:txBody>
              <a:bodyPr anchor="ctr"/>
              <a:lstStyle/>
              <a:p>
                <a:pPr algn="ctr"/>
                <a:endParaRPr sz="135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87" name="Freeform: Shape 66"/>
              <p:cNvSpPr/>
              <p:nvPr/>
            </p:nvSpPr>
            <p:spPr>
              <a:xfrm>
                <a:off x="7896965" y="2530095"/>
                <a:ext cx="518388" cy="2822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21600" y="2291"/>
                    </a:lnTo>
                    <a:cubicBezTo>
                      <a:pt x="21600" y="1719"/>
                      <a:pt x="21480" y="1124"/>
                      <a:pt x="21237" y="683"/>
                    </a:cubicBezTo>
                    <a:cubicBezTo>
                      <a:pt x="20984" y="233"/>
                      <a:pt x="20672" y="0"/>
                      <a:pt x="20355" y="0"/>
                    </a:cubicBezTo>
                    <a:lnTo>
                      <a:pt x="1247" y="0"/>
                    </a:lnTo>
                    <a:cubicBezTo>
                      <a:pt x="930" y="0"/>
                      <a:pt x="606" y="233"/>
                      <a:pt x="363" y="683"/>
                    </a:cubicBezTo>
                    <a:cubicBezTo>
                      <a:pt x="122" y="1124"/>
                      <a:pt x="0" y="1719"/>
                      <a:pt x="0" y="2291"/>
                    </a:cubicBezTo>
                    <a:lnTo>
                      <a:pt x="0" y="21600"/>
                    </a:lnTo>
                    <a:cubicBezTo>
                      <a:pt x="0" y="21600"/>
                      <a:pt x="21600" y="21600"/>
                      <a:pt x="21600" y="2160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solidFill>
                  <a:srgbClr val="DCDEE0"/>
                </a:solidFill>
                <a:prstDash val="solid"/>
                <a:round/>
              </a:ln>
              <a:effectLst/>
            </p:spPr>
            <p:txBody>
              <a:bodyPr anchor="ctr"/>
              <a:lstStyle/>
              <a:p>
                <a:pPr algn="ctr"/>
                <a:endParaRPr sz="135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88" name="Freeform: Shape 67"/>
              <p:cNvSpPr/>
              <p:nvPr/>
            </p:nvSpPr>
            <p:spPr>
              <a:xfrm>
                <a:off x="8525655" y="628690"/>
                <a:ext cx="518404" cy="114976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235" y="0"/>
                    </a:moveTo>
                    <a:cubicBezTo>
                      <a:pt x="920" y="0"/>
                      <a:pt x="603" y="51"/>
                      <a:pt x="358" y="165"/>
                    </a:cubicBezTo>
                    <a:cubicBezTo>
                      <a:pt x="112" y="274"/>
                      <a:pt x="0" y="415"/>
                      <a:pt x="0" y="560"/>
                    </a:cubicBezTo>
                    <a:lnTo>
                      <a:pt x="0" y="9175"/>
                    </a:lnTo>
                    <a:cubicBezTo>
                      <a:pt x="0" y="9320"/>
                      <a:pt x="112" y="9466"/>
                      <a:pt x="358" y="9576"/>
                    </a:cubicBezTo>
                    <a:cubicBezTo>
                      <a:pt x="603" y="9684"/>
                      <a:pt x="920" y="9742"/>
                      <a:pt x="1235" y="9742"/>
                    </a:cubicBezTo>
                    <a:lnTo>
                      <a:pt x="6222" y="9742"/>
                    </a:lnTo>
                    <a:lnTo>
                      <a:pt x="6222" y="21039"/>
                    </a:lnTo>
                    <a:cubicBezTo>
                      <a:pt x="6222" y="21185"/>
                      <a:pt x="6350" y="21330"/>
                      <a:pt x="6590" y="21437"/>
                    </a:cubicBezTo>
                    <a:cubicBezTo>
                      <a:pt x="6835" y="21547"/>
                      <a:pt x="7152" y="21600"/>
                      <a:pt x="7472" y="21600"/>
                    </a:cubicBezTo>
                    <a:lnTo>
                      <a:pt x="20345" y="21600"/>
                    </a:lnTo>
                    <a:cubicBezTo>
                      <a:pt x="20667" y="21600"/>
                      <a:pt x="20984" y="21547"/>
                      <a:pt x="21232" y="21437"/>
                    </a:cubicBezTo>
                    <a:cubicBezTo>
                      <a:pt x="21477" y="21330"/>
                      <a:pt x="21600" y="21185"/>
                      <a:pt x="21600" y="21039"/>
                    </a:cubicBezTo>
                    <a:lnTo>
                      <a:pt x="21600" y="560"/>
                    </a:lnTo>
                    <a:cubicBezTo>
                      <a:pt x="21600" y="415"/>
                      <a:pt x="21477" y="274"/>
                      <a:pt x="21232" y="165"/>
                    </a:cubicBezTo>
                    <a:cubicBezTo>
                      <a:pt x="20984" y="51"/>
                      <a:pt x="20667" y="0"/>
                      <a:pt x="20345" y="0"/>
                    </a:cubicBezTo>
                    <a:cubicBezTo>
                      <a:pt x="20345" y="0"/>
                      <a:pt x="1235" y="0"/>
                      <a:pt x="123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solidFill>
                  <a:srgbClr val="DCDEE0"/>
                </a:solidFill>
                <a:prstDash val="solid"/>
                <a:round/>
              </a:ln>
              <a:effectLst/>
            </p:spPr>
            <p:txBody>
              <a:bodyPr anchor="ctr"/>
              <a:lstStyle/>
              <a:p>
                <a:pPr algn="ctr"/>
                <a:endParaRPr sz="135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21" name="任意多边形: 形状 117"/>
            <p:cNvSpPr/>
            <p:nvPr/>
          </p:nvSpPr>
          <p:spPr>
            <a:xfrm>
              <a:off x="3875284" y="3030639"/>
              <a:ext cx="1875113" cy="1756144"/>
            </a:xfrm>
            <a:custGeom>
              <a:avLst/>
              <a:gdLst>
                <a:gd name="connsiteX0" fmla="*/ 597137 w 1875113"/>
                <a:gd name="connsiteY0" fmla="*/ 188 h 1756144"/>
                <a:gd name="connsiteX1" fmla="*/ 684049 w 1875113"/>
                <a:gd name="connsiteY1" fmla="*/ 52733 h 1756144"/>
                <a:gd name="connsiteX2" fmla="*/ 922500 w 1875113"/>
                <a:gd name="connsiteY2" fmla="*/ 452981 h 1756144"/>
                <a:gd name="connsiteX3" fmla="*/ 962599 w 1875113"/>
                <a:gd name="connsiteY3" fmla="*/ 435499 h 1756144"/>
                <a:gd name="connsiteX4" fmla="*/ 827889 w 1875113"/>
                <a:gd name="connsiteY4" fmla="*/ 209356 h 1756144"/>
                <a:gd name="connsiteX5" fmla="*/ 865393 w 1875113"/>
                <a:gd name="connsiteY5" fmla="*/ 61120 h 1756144"/>
                <a:gd name="connsiteX6" fmla="*/ 1013619 w 1875113"/>
                <a:gd name="connsiteY6" fmla="*/ 98608 h 1756144"/>
                <a:gd name="connsiteX7" fmla="*/ 1274536 w 1875113"/>
                <a:gd name="connsiteY7" fmla="*/ 536749 h 1756144"/>
                <a:gd name="connsiteX8" fmla="*/ 1276326 w 1875113"/>
                <a:gd name="connsiteY8" fmla="*/ 540689 h 1756144"/>
                <a:gd name="connsiteX9" fmla="*/ 1289842 w 1875113"/>
                <a:gd name="connsiteY9" fmla="*/ 558777 h 1756144"/>
                <a:gd name="connsiteX10" fmla="*/ 1523369 w 1875113"/>
                <a:gd name="connsiteY10" fmla="*/ 950840 h 1756144"/>
                <a:gd name="connsiteX11" fmla="*/ 1542256 w 1875113"/>
                <a:gd name="connsiteY11" fmla="*/ 1197193 h 1756144"/>
                <a:gd name="connsiteX12" fmla="*/ 1875113 w 1875113"/>
                <a:gd name="connsiteY12" fmla="*/ 1756144 h 1756144"/>
                <a:gd name="connsiteX13" fmla="*/ 1071428 w 1875113"/>
                <a:gd name="connsiteY13" fmla="*/ 1756144 h 1756144"/>
                <a:gd name="connsiteX14" fmla="*/ 975489 w 1875113"/>
                <a:gd name="connsiteY14" fmla="*/ 1595015 h 1756144"/>
                <a:gd name="connsiteX15" fmla="*/ 830485 w 1875113"/>
                <a:gd name="connsiteY15" fmla="*/ 1601584 h 1756144"/>
                <a:gd name="connsiteX16" fmla="*/ 833439 w 1875113"/>
                <a:gd name="connsiteY16" fmla="*/ 1606535 h 1756144"/>
                <a:gd name="connsiteX17" fmla="*/ 342664 w 1875113"/>
                <a:gd name="connsiteY17" fmla="*/ 1482348 h 1756144"/>
                <a:gd name="connsiteX18" fmla="*/ 206969 w 1875113"/>
                <a:gd name="connsiteY18" fmla="*/ 1254284 h 1756144"/>
                <a:gd name="connsiteX19" fmla="*/ 210102 w 1875113"/>
                <a:gd name="connsiteY19" fmla="*/ 1253274 h 1756144"/>
                <a:gd name="connsiteX20" fmla="*/ 107347 w 1875113"/>
                <a:gd name="connsiteY20" fmla="*/ 1080685 h 1756144"/>
                <a:gd name="connsiteX21" fmla="*/ 112896 w 1875113"/>
                <a:gd name="connsiteY21" fmla="*/ 1076846 h 1756144"/>
                <a:gd name="connsiteX22" fmla="*/ 158545 w 1875113"/>
                <a:gd name="connsiteY22" fmla="*/ 1049664 h 1756144"/>
                <a:gd name="connsiteX23" fmla="*/ 377394 w 1875113"/>
                <a:gd name="connsiteY23" fmla="*/ 1105240 h 1756144"/>
                <a:gd name="connsiteX24" fmla="*/ 488921 w 1875113"/>
                <a:gd name="connsiteY24" fmla="*/ 1292783 h 1756144"/>
                <a:gd name="connsiteX25" fmla="*/ 551666 w 1875113"/>
                <a:gd name="connsiteY25" fmla="*/ 1308648 h 1756144"/>
                <a:gd name="connsiteX26" fmla="*/ 415345 w 1875113"/>
                <a:gd name="connsiteY26" fmla="*/ 1079675 h 1756144"/>
                <a:gd name="connsiteX27" fmla="*/ 400666 w 1875113"/>
                <a:gd name="connsiteY27" fmla="*/ 1048350 h 1756144"/>
                <a:gd name="connsiteX28" fmla="*/ 15243 w 1875113"/>
                <a:gd name="connsiteY28" fmla="*/ 401042 h 1756144"/>
                <a:gd name="connsiteX29" fmla="*/ 52747 w 1875113"/>
                <a:gd name="connsiteY29" fmla="*/ 252806 h 1756144"/>
                <a:gd name="connsiteX30" fmla="*/ 114060 w 1875113"/>
                <a:gd name="connsiteY30" fmla="*/ 237750 h 1756144"/>
                <a:gd name="connsiteX31" fmla="*/ 200972 w 1875113"/>
                <a:gd name="connsiteY31" fmla="*/ 290295 h 1756144"/>
                <a:gd name="connsiteX32" fmla="*/ 464127 w 1875113"/>
                <a:gd name="connsiteY32" fmla="*/ 731972 h 1756144"/>
                <a:gd name="connsiteX33" fmla="*/ 502795 w 1875113"/>
                <a:gd name="connsiteY33" fmla="*/ 701455 h 1756144"/>
                <a:gd name="connsiteX34" fmla="*/ 191485 w 1875113"/>
                <a:gd name="connsiteY34" fmla="*/ 178739 h 1756144"/>
                <a:gd name="connsiteX35" fmla="*/ 229168 w 1875113"/>
                <a:gd name="connsiteY35" fmla="*/ 30502 h 1756144"/>
                <a:gd name="connsiteX36" fmla="*/ 377394 w 1875113"/>
                <a:gd name="connsiteY36" fmla="*/ 67991 h 1756144"/>
                <a:gd name="connsiteX37" fmla="*/ 688167 w 1875113"/>
                <a:gd name="connsiteY37" fmla="*/ 590102 h 1756144"/>
                <a:gd name="connsiteX38" fmla="*/ 735606 w 1875113"/>
                <a:gd name="connsiteY38" fmla="*/ 561909 h 1756144"/>
                <a:gd name="connsiteX39" fmla="*/ 498319 w 1875113"/>
                <a:gd name="connsiteY39" fmla="*/ 163278 h 1756144"/>
                <a:gd name="connsiteX40" fmla="*/ 535823 w 1875113"/>
                <a:gd name="connsiteY40" fmla="*/ 15042 h 1756144"/>
                <a:gd name="connsiteX41" fmla="*/ 597137 w 1875113"/>
                <a:gd name="connsiteY41" fmla="*/ 188 h 1756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1875113" h="1756144">
                  <a:moveTo>
                    <a:pt x="597137" y="188"/>
                  </a:moveTo>
                  <a:cubicBezTo>
                    <a:pt x="631776" y="2209"/>
                    <a:pt x="664894" y="20701"/>
                    <a:pt x="684049" y="52733"/>
                  </a:cubicBezTo>
                  <a:lnTo>
                    <a:pt x="922500" y="452981"/>
                  </a:lnTo>
                  <a:cubicBezTo>
                    <a:pt x="935747" y="446311"/>
                    <a:pt x="948905" y="439945"/>
                    <a:pt x="962599" y="435499"/>
                  </a:cubicBezTo>
                  <a:lnTo>
                    <a:pt x="827889" y="209356"/>
                  </a:lnTo>
                  <a:cubicBezTo>
                    <a:pt x="797277" y="158024"/>
                    <a:pt x="814105" y="91636"/>
                    <a:pt x="865393" y="61120"/>
                  </a:cubicBezTo>
                  <a:cubicBezTo>
                    <a:pt x="916682" y="30603"/>
                    <a:pt x="983097" y="47276"/>
                    <a:pt x="1013619" y="98608"/>
                  </a:cubicBezTo>
                  <a:lnTo>
                    <a:pt x="1274536" y="536749"/>
                  </a:lnTo>
                  <a:cubicBezTo>
                    <a:pt x="1275342" y="538062"/>
                    <a:pt x="1275610" y="539376"/>
                    <a:pt x="1276326" y="540689"/>
                  </a:cubicBezTo>
                  <a:cubicBezTo>
                    <a:pt x="1280712" y="546853"/>
                    <a:pt x="1285904" y="552209"/>
                    <a:pt x="1289842" y="558777"/>
                  </a:cubicBezTo>
                  <a:lnTo>
                    <a:pt x="1523369" y="950840"/>
                  </a:lnTo>
                  <a:cubicBezTo>
                    <a:pt x="1569735" y="1028545"/>
                    <a:pt x="1572957" y="1119083"/>
                    <a:pt x="1542256" y="1197193"/>
                  </a:cubicBezTo>
                  <a:lnTo>
                    <a:pt x="1875113" y="1756144"/>
                  </a:lnTo>
                  <a:lnTo>
                    <a:pt x="1071428" y="1756144"/>
                  </a:lnTo>
                  <a:lnTo>
                    <a:pt x="975489" y="1595015"/>
                  </a:lnTo>
                  <a:cubicBezTo>
                    <a:pt x="927691" y="1610375"/>
                    <a:pt x="877835" y="1611890"/>
                    <a:pt x="830485" y="1601584"/>
                  </a:cubicBezTo>
                  <a:cubicBezTo>
                    <a:pt x="830574" y="1601786"/>
                    <a:pt x="833439" y="1606535"/>
                    <a:pt x="833439" y="1606535"/>
                  </a:cubicBezTo>
                  <a:lnTo>
                    <a:pt x="342664" y="1482348"/>
                  </a:lnTo>
                  <a:lnTo>
                    <a:pt x="206969" y="1254284"/>
                  </a:lnTo>
                  <a:cubicBezTo>
                    <a:pt x="207954" y="1253880"/>
                    <a:pt x="209118" y="1253678"/>
                    <a:pt x="210102" y="1253274"/>
                  </a:cubicBezTo>
                  <a:lnTo>
                    <a:pt x="107347" y="1080685"/>
                  </a:lnTo>
                  <a:cubicBezTo>
                    <a:pt x="109226" y="1079473"/>
                    <a:pt x="110927" y="1078058"/>
                    <a:pt x="112896" y="1076846"/>
                  </a:cubicBezTo>
                  <a:lnTo>
                    <a:pt x="158545" y="1049664"/>
                  </a:lnTo>
                  <a:cubicBezTo>
                    <a:pt x="234359" y="1004597"/>
                    <a:pt x="332281" y="1029556"/>
                    <a:pt x="377394" y="1105240"/>
                  </a:cubicBezTo>
                  <a:lnTo>
                    <a:pt x="488921" y="1292783"/>
                  </a:lnTo>
                  <a:lnTo>
                    <a:pt x="551666" y="1308648"/>
                  </a:lnTo>
                  <a:cubicBezTo>
                    <a:pt x="485430" y="1197395"/>
                    <a:pt x="415345" y="1079675"/>
                    <a:pt x="415345" y="1079675"/>
                  </a:cubicBezTo>
                  <a:cubicBezTo>
                    <a:pt x="409259" y="1069570"/>
                    <a:pt x="405231" y="1058859"/>
                    <a:pt x="400666" y="1048350"/>
                  </a:cubicBezTo>
                  <a:lnTo>
                    <a:pt x="15243" y="401042"/>
                  </a:lnTo>
                  <a:cubicBezTo>
                    <a:pt x="-15280" y="349710"/>
                    <a:pt x="1458" y="283322"/>
                    <a:pt x="52747" y="252806"/>
                  </a:cubicBezTo>
                  <a:cubicBezTo>
                    <a:pt x="71991" y="241287"/>
                    <a:pt x="93294" y="236538"/>
                    <a:pt x="114060" y="237750"/>
                  </a:cubicBezTo>
                  <a:cubicBezTo>
                    <a:pt x="148789" y="239670"/>
                    <a:pt x="181907" y="258263"/>
                    <a:pt x="200972" y="290295"/>
                  </a:cubicBezTo>
                  <a:lnTo>
                    <a:pt x="464127" y="731972"/>
                  </a:lnTo>
                  <a:cubicBezTo>
                    <a:pt x="475942" y="720857"/>
                    <a:pt x="488921" y="710752"/>
                    <a:pt x="502795" y="701455"/>
                  </a:cubicBezTo>
                  <a:lnTo>
                    <a:pt x="191485" y="178739"/>
                  </a:lnTo>
                  <a:cubicBezTo>
                    <a:pt x="160873" y="127407"/>
                    <a:pt x="177790" y="61120"/>
                    <a:pt x="229168" y="30502"/>
                  </a:cubicBezTo>
                  <a:cubicBezTo>
                    <a:pt x="280456" y="-14"/>
                    <a:pt x="346871" y="16760"/>
                    <a:pt x="377394" y="67991"/>
                  </a:cubicBezTo>
                  <a:lnTo>
                    <a:pt x="688167" y="590102"/>
                  </a:lnTo>
                  <a:lnTo>
                    <a:pt x="735606" y="561909"/>
                  </a:lnTo>
                  <a:lnTo>
                    <a:pt x="498319" y="163278"/>
                  </a:lnTo>
                  <a:cubicBezTo>
                    <a:pt x="467797" y="111946"/>
                    <a:pt x="484446" y="45558"/>
                    <a:pt x="535823" y="15042"/>
                  </a:cubicBezTo>
                  <a:cubicBezTo>
                    <a:pt x="555068" y="3624"/>
                    <a:pt x="576281" y="-1025"/>
                    <a:pt x="597137" y="188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anchor="ctr">
              <a:noAutofit/>
            </a:bodyPr>
            <a:lstStyle/>
            <a:p>
              <a:pPr algn="ctr"/>
              <a:endParaRPr sz="135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2" name="任意多边形: 形状 116"/>
            <p:cNvSpPr/>
            <p:nvPr/>
          </p:nvSpPr>
          <p:spPr>
            <a:xfrm>
              <a:off x="1389772" y="3007621"/>
              <a:ext cx="1882378" cy="1779162"/>
            </a:xfrm>
            <a:custGeom>
              <a:avLst/>
              <a:gdLst>
                <a:gd name="connsiteX0" fmla="*/ 1292688 w 1882378"/>
                <a:gd name="connsiteY0" fmla="*/ 188 h 1779162"/>
                <a:gd name="connsiteX1" fmla="*/ 1354246 w 1882378"/>
                <a:gd name="connsiteY1" fmla="*/ 15042 h 1779162"/>
                <a:gd name="connsiteX2" fmla="*/ 1391716 w 1882378"/>
                <a:gd name="connsiteY2" fmla="*/ 163480 h 1779162"/>
                <a:gd name="connsiteX3" fmla="*/ 1153425 w 1882378"/>
                <a:gd name="connsiteY3" fmla="*/ 563526 h 1779162"/>
                <a:gd name="connsiteX4" fmla="*/ 1191698 w 1882378"/>
                <a:gd name="connsiteY4" fmla="*/ 586363 h 1779162"/>
                <a:gd name="connsiteX5" fmla="*/ 1505017 w 1882378"/>
                <a:gd name="connsiteY5" fmla="*/ 60311 h 1779162"/>
                <a:gd name="connsiteX6" fmla="*/ 1591733 w 1882378"/>
                <a:gd name="connsiteY6" fmla="*/ 7666 h 1779162"/>
                <a:gd name="connsiteX7" fmla="*/ 1653023 w 1882378"/>
                <a:gd name="connsiteY7" fmla="*/ 22823 h 1779162"/>
                <a:gd name="connsiteX8" fmla="*/ 1690761 w 1882378"/>
                <a:gd name="connsiteY8" fmla="*/ 171059 h 1779162"/>
                <a:gd name="connsiteX9" fmla="*/ 1377263 w 1882378"/>
                <a:gd name="connsiteY9" fmla="*/ 697514 h 1779162"/>
                <a:gd name="connsiteX10" fmla="*/ 1419907 w 1882378"/>
                <a:gd name="connsiteY10" fmla="*/ 729445 h 1779162"/>
                <a:gd name="connsiteX11" fmla="*/ 1681215 w 1882378"/>
                <a:gd name="connsiteY11" fmla="*/ 290497 h 1779162"/>
                <a:gd name="connsiteX12" fmla="*/ 1768198 w 1882378"/>
                <a:gd name="connsiteY12" fmla="*/ 237649 h 1779162"/>
                <a:gd name="connsiteX13" fmla="*/ 1829488 w 1882378"/>
                <a:gd name="connsiteY13" fmla="*/ 252806 h 1779162"/>
                <a:gd name="connsiteX14" fmla="*/ 1867137 w 1882378"/>
                <a:gd name="connsiteY14" fmla="*/ 401042 h 1779162"/>
                <a:gd name="connsiteX15" fmla="*/ 1496096 w 1882378"/>
                <a:gd name="connsiteY15" fmla="*/ 1024099 h 1779162"/>
                <a:gd name="connsiteX16" fmla="*/ 1471116 w 1882378"/>
                <a:gd name="connsiteY16" fmla="*/ 1079675 h 1779162"/>
                <a:gd name="connsiteX17" fmla="*/ 1334797 w 1882378"/>
                <a:gd name="connsiteY17" fmla="*/ 1308445 h 1779162"/>
                <a:gd name="connsiteX18" fmla="*/ 1396444 w 1882378"/>
                <a:gd name="connsiteY18" fmla="*/ 1292783 h 1779162"/>
                <a:gd name="connsiteX19" fmla="*/ 1508229 w 1882378"/>
                <a:gd name="connsiteY19" fmla="*/ 1105239 h 1779162"/>
                <a:gd name="connsiteX20" fmla="*/ 1726892 w 1882378"/>
                <a:gd name="connsiteY20" fmla="*/ 1049664 h 1779162"/>
                <a:gd name="connsiteX21" fmla="*/ 1772748 w 1882378"/>
                <a:gd name="connsiteY21" fmla="*/ 1077047 h 1779162"/>
                <a:gd name="connsiteX22" fmla="*/ 1778280 w 1882378"/>
                <a:gd name="connsiteY22" fmla="*/ 1080685 h 1779162"/>
                <a:gd name="connsiteX23" fmla="*/ 1675327 w 1882378"/>
                <a:gd name="connsiteY23" fmla="*/ 1253273 h 1779162"/>
                <a:gd name="connsiteX24" fmla="*/ 1678271 w 1882378"/>
                <a:gd name="connsiteY24" fmla="*/ 1254284 h 1779162"/>
                <a:gd name="connsiteX25" fmla="*/ 1542576 w 1882378"/>
                <a:gd name="connsiteY25" fmla="*/ 1482347 h 1779162"/>
                <a:gd name="connsiteX26" fmla="*/ 1051811 w 1882378"/>
                <a:gd name="connsiteY26" fmla="*/ 1606534 h 1779162"/>
                <a:gd name="connsiteX27" fmla="*/ 1054576 w 1882378"/>
                <a:gd name="connsiteY27" fmla="*/ 1601987 h 1779162"/>
                <a:gd name="connsiteX28" fmla="*/ 913083 w 1882378"/>
                <a:gd name="connsiteY28" fmla="*/ 1595621 h 1779162"/>
                <a:gd name="connsiteX29" fmla="*/ 803766 w 1882378"/>
                <a:gd name="connsiteY29" fmla="*/ 1779162 h 1779162"/>
                <a:gd name="connsiteX30" fmla="*/ 0 w 1882378"/>
                <a:gd name="connsiteY30" fmla="*/ 1779162 h 1779162"/>
                <a:gd name="connsiteX31" fmla="*/ 344969 w 1882378"/>
                <a:gd name="connsiteY31" fmla="*/ 1199921 h 1779162"/>
                <a:gd name="connsiteX32" fmla="*/ 362990 w 1882378"/>
                <a:gd name="connsiteY32" fmla="*/ 950839 h 1779162"/>
                <a:gd name="connsiteX33" fmla="*/ 596373 w 1882378"/>
                <a:gd name="connsiteY33" fmla="*/ 558777 h 1779162"/>
                <a:gd name="connsiteX34" fmla="*/ 597622 w 1882378"/>
                <a:gd name="connsiteY34" fmla="*/ 556958 h 1779162"/>
                <a:gd name="connsiteX35" fmla="*/ 606901 w 1882378"/>
                <a:gd name="connsiteY35" fmla="*/ 536748 h 1779162"/>
                <a:gd name="connsiteX36" fmla="*/ 867851 w 1882378"/>
                <a:gd name="connsiteY36" fmla="*/ 98810 h 1779162"/>
                <a:gd name="connsiteX37" fmla="*/ 1016125 w 1882378"/>
                <a:gd name="connsiteY37" fmla="*/ 61120 h 1779162"/>
                <a:gd name="connsiteX38" fmla="*/ 1053595 w 1882378"/>
                <a:gd name="connsiteY38" fmla="*/ 209356 h 1779162"/>
                <a:gd name="connsiteX39" fmla="*/ 919417 w 1882378"/>
                <a:gd name="connsiteY39" fmla="*/ 434590 h 1779162"/>
                <a:gd name="connsiteX40" fmla="*/ 966879 w 1882378"/>
                <a:gd name="connsiteY40" fmla="*/ 454193 h 1779162"/>
                <a:gd name="connsiteX41" fmla="*/ 1205972 w 1882378"/>
                <a:gd name="connsiteY41" fmla="*/ 52733 h 1779162"/>
                <a:gd name="connsiteX42" fmla="*/ 1292688 w 1882378"/>
                <a:gd name="connsiteY42" fmla="*/ 188 h 1779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1882378" h="1779162">
                  <a:moveTo>
                    <a:pt x="1292688" y="188"/>
                  </a:moveTo>
                  <a:cubicBezTo>
                    <a:pt x="1313475" y="-1025"/>
                    <a:pt x="1334976" y="3624"/>
                    <a:pt x="1354246" y="15042"/>
                  </a:cubicBezTo>
                  <a:cubicBezTo>
                    <a:pt x="1405544" y="45558"/>
                    <a:pt x="1422316" y="112148"/>
                    <a:pt x="1391716" y="163480"/>
                  </a:cubicBezTo>
                  <a:lnTo>
                    <a:pt x="1153425" y="563526"/>
                  </a:lnTo>
                  <a:lnTo>
                    <a:pt x="1191698" y="586363"/>
                  </a:lnTo>
                  <a:lnTo>
                    <a:pt x="1505017" y="60311"/>
                  </a:lnTo>
                  <a:cubicBezTo>
                    <a:pt x="1524109" y="28279"/>
                    <a:pt x="1557118" y="9687"/>
                    <a:pt x="1591733" y="7666"/>
                  </a:cubicBezTo>
                  <a:cubicBezTo>
                    <a:pt x="1612520" y="6554"/>
                    <a:pt x="1633842" y="11303"/>
                    <a:pt x="1653023" y="22823"/>
                  </a:cubicBezTo>
                  <a:cubicBezTo>
                    <a:pt x="1704410" y="53339"/>
                    <a:pt x="1721272" y="119626"/>
                    <a:pt x="1690761" y="171059"/>
                  </a:cubicBezTo>
                  <a:lnTo>
                    <a:pt x="1377263" y="697514"/>
                  </a:lnTo>
                  <a:cubicBezTo>
                    <a:pt x="1392608" y="707013"/>
                    <a:pt x="1406971" y="717623"/>
                    <a:pt x="1419907" y="729445"/>
                  </a:cubicBezTo>
                  <a:lnTo>
                    <a:pt x="1681215" y="290497"/>
                  </a:lnTo>
                  <a:cubicBezTo>
                    <a:pt x="1700307" y="258465"/>
                    <a:pt x="1733494" y="239670"/>
                    <a:pt x="1768198" y="237649"/>
                  </a:cubicBezTo>
                  <a:cubicBezTo>
                    <a:pt x="1788985" y="236537"/>
                    <a:pt x="1810218" y="241287"/>
                    <a:pt x="1829488" y="252806"/>
                  </a:cubicBezTo>
                  <a:cubicBezTo>
                    <a:pt x="1880786" y="283322"/>
                    <a:pt x="1897737" y="349710"/>
                    <a:pt x="1867137" y="401042"/>
                  </a:cubicBezTo>
                  <a:lnTo>
                    <a:pt x="1496096" y="1024099"/>
                  </a:lnTo>
                  <a:cubicBezTo>
                    <a:pt x="1489762" y="1043095"/>
                    <a:pt x="1481732" y="1061789"/>
                    <a:pt x="1471116" y="1079675"/>
                  </a:cubicBezTo>
                  <a:cubicBezTo>
                    <a:pt x="1471116" y="1079675"/>
                    <a:pt x="1400994" y="1197293"/>
                    <a:pt x="1334797" y="1308445"/>
                  </a:cubicBezTo>
                  <a:lnTo>
                    <a:pt x="1396444" y="1292783"/>
                  </a:lnTo>
                  <a:lnTo>
                    <a:pt x="1508229" y="1105239"/>
                  </a:lnTo>
                  <a:cubicBezTo>
                    <a:pt x="1553371" y="1029555"/>
                    <a:pt x="1651060" y="1004596"/>
                    <a:pt x="1726892" y="1049664"/>
                  </a:cubicBezTo>
                  <a:lnTo>
                    <a:pt x="1772748" y="1077047"/>
                  </a:lnTo>
                  <a:cubicBezTo>
                    <a:pt x="1774622" y="1078260"/>
                    <a:pt x="1776406" y="1079371"/>
                    <a:pt x="1778280" y="1080685"/>
                  </a:cubicBezTo>
                  <a:lnTo>
                    <a:pt x="1675327" y="1253273"/>
                  </a:lnTo>
                  <a:cubicBezTo>
                    <a:pt x="1676219" y="1253678"/>
                    <a:pt x="1677289" y="1253880"/>
                    <a:pt x="1678271" y="1254284"/>
                  </a:cubicBezTo>
                  <a:lnTo>
                    <a:pt x="1542576" y="1482347"/>
                  </a:lnTo>
                  <a:lnTo>
                    <a:pt x="1051811" y="1606534"/>
                  </a:lnTo>
                  <a:cubicBezTo>
                    <a:pt x="1051811" y="1606534"/>
                    <a:pt x="1054487" y="1602088"/>
                    <a:pt x="1054576" y="1601987"/>
                  </a:cubicBezTo>
                  <a:cubicBezTo>
                    <a:pt x="1008363" y="1611586"/>
                    <a:pt x="959653" y="1610172"/>
                    <a:pt x="913083" y="1595621"/>
                  </a:cubicBezTo>
                  <a:lnTo>
                    <a:pt x="803766" y="1779162"/>
                  </a:lnTo>
                  <a:lnTo>
                    <a:pt x="0" y="1779162"/>
                  </a:lnTo>
                  <a:lnTo>
                    <a:pt x="344969" y="1199921"/>
                  </a:lnTo>
                  <a:cubicBezTo>
                    <a:pt x="313030" y="1121205"/>
                    <a:pt x="316242" y="1029454"/>
                    <a:pt x="362990" y="950839"/>
                  </a:cubicBezTo>
                  <a:lnTo>
                    <a:pt x="596373" y="558777"/>
                  </a:lnTo>
                  <a:cubicBezTo>
                    <a:pt x="596730" y="558170"/>
                    <a:pt x="597176" y="557564"/>
                    <a:pt x="597622" y="556958"/>
                  </a:cubicBezTo>
                  <a:cubicBezTo>
                    <a:pt x="599942" y="550087"/>
                    <a:pt x="602975" y="543316"/>
                    <a:pt x="606901" y="536748"/>
                  </a:cubicBezTo>
                  <a:lnTo>
                    <a:pt x="867851" y="98810"/>
                  </a:lnTo>
                  <a:cubicBezTo>
                    <a:pt x="898363" y="47478"/>
                    <a:pt x="964827" y="30502"/>
                    <a:pt x="1016125" y="61120"/>
                  </a:cubicBezTo>
                  <a:cubicBezTo>
                    <a:pt x="1067334" y="91636"/>
                    <a:pt x="1084106" y="158024"/>
                    <a:pt x="1053595" y="209356"/>
                  </a:cubicBezTo>
                  <a:lnTo>
                    <a:pt x="919417" y="434590"/>
                  </a:lnTo>
                  <a:cubicBezTo>
                    <a:pt x="935565" y="439440"/>
                    <a:pt x="951445" y="446109"/>
                    <a:pt x="966879" y="454193"/>
                  </a:cubicBezTo>
                  <a:lnTo>
                    <a:pt x="1205972" y="52733"/>
                  </a:lnTo>
                  <a:cubicBezTo>
                    <a:pt x="1225064" y="20701"/>
                    <a:pt x="1258073" y="2108"/>
                    <a:pt x="1292688" y="188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anchor="ctr">
              <a:noAutofit/>
            </a:bodyPr>
            <a:lstStyle/>
            <a:p>
              <a:pPr algn="ctr"/>
              <a:endParaRPr sz="135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cxnSp>
          <p:nvCxnSpPr>
            <p:cNvPr id="23" name="Straight Connector 133"/>
            <p:cNvCxnSpPr/>
            <p:nvPr/>
          </p:nvCxnSpPr>
          <p:spPr>
            <a:xfrm>
              <a:off x="880244" y="4773355"/>
              <a:ext cx="5436604" cy="0"/>
            </a:xfrm>
            <a:prstGeom prst="line">
              <a:avLst/>
            </a:prstGeom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9" name="组合 88"/>
          <p:cNvGrpSpPr/>
          <p:nvPr/>
        </p:nvGrpSpPr>
        <p:grpSpPr>
          <a:xfrm>
            <a:off x="5393199" y="1527961"/>
            <a:ext cx="3094768" cy="388067"/>
            <a:chOff x="6736921" y="2180774"/>
            <a:chExt cx="4126357" cy="517423"/>
          </a:xfrm>
        </p:grpSpPr>
        <p:sp>
          <p:nvSpPr>
            <p:cNvPr id="90" name="TextBox 11"/>
            <p:cNvSpPr txBox="1"/>
            <p:nvPr/>
          </p:nvSpPr>
          <p:spPr>
            <a:xfrm>
              <a:off x="6736921" y="2520884"/>
              <a:ext cx="4126357" cy="17731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ts val="1050"/>
                </a:lnSpc>
              </a:pPr>
              <a:r>
                <a:rPr lang="zh-CN" altLang="en-US" sz="9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点击输入简要文字内容，概括精炼言简意赅的说明分项内容。</a:t>
              </a:r>
              <a:endParaRPr lang="en-US" sz="9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1" name="TextBox 11"/>
            <p:cNvSpPr txBox="1"/>
            <p:nvPr/>
          </p:nvSpPr>
          <p:spPr>
            <a:xfrm>
              <a:off x="6736921" y="2180774"/>
              <a:ext cx="2449034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13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标题文字添加</a:t>
              </a:r>
              <a:endParaRPr lang="en-US" sz="135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92" name="组合 91"/>
          <p:cNvGrpSpPr/>
          <p:nvPr/>
        </p:nvGrpSpPr>
        <p:grpSpPr>
          <a:xfrm>
            <a:off x="5393199" y="2186539"/>
            <a:ext cx="3094768" cy="388067"/>
            <a:chOff x="6736921" y="2180774"/>
            <a:chExt cx="4126357" cy="517423"/>
          </a:xfrm>
        </p:grpSpPr>
        <p:sp>
          <p:nvSpPr>
            <p:cNvPr id="93" name="TextBox 11"/>
            <p:cNvSpPr txBox="1"/>
            <p:nvPr/>
          </p:nvSpPr>
          <p:spPr>
            <a:xfrm>
              <a:off x="6736921" y="2520884"/>
              <a:ext cx="4126357" cy="17731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ts val="1050"/>
                </a:lnSpc>
              </a:pPr>
              <a:r>
                <a:rPr lang="zh-CN" altLang="en-US" sz="9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点击输入简要文字内容，概括精炼言简意赅的说明分项内容。</a:t>
              </a:r>
              <a:endParaRPr lang="en-US" sz="9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4" name="TextBox 11"/>
            <p:cNvSpPr txBox="1"/>
            <p:nvPr/>
          </p:nvSpPr>
          <p:spPr>
            <a:xfrm>
              <a:off x="6736921" y="2180774"/>
              <a:ext cx="2449034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13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标题文字添加</a:t>
              </a:r>
              <a:endParaRPr lang="en-US" sz="135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95" name="组合 94"/>
          <p:cNvGrpSpPr/>
          <p:nvPr/>
        </p:nvGrpSpPr>
        <p:grpSpPr>
          <a:xfrm>
            <a:off x="5393199" y="2845117"/>
            <a:ext cx="3094768" cy="388067"/>
            <a:chOff x="6736921" y="2180774"/>
            <a:chExt cx="4126357" cy="517423"/>
          </a:xfrm>
        </p:grpSpPr>
        <p:sp>
          <p:nvSpPr>
            <p:cNvPr id="96" name="TextBox 11"/>
            <p:cNvSpPr txBox="1"/>
            <p:nvPr/>
          </p:nvSpPr>
          <p:spPr>
            <a:xfrm>
              <a:off x="6736921" y="2520884"/>
              <a:ext cx="4126357" cy="17731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ts val="1050"/>
                </a:lnSpc>
              </a:pPr>
              <a:r>
                <a:rPr lang="zh-CN" altLang="en-US" sz="9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点击输入简要文字内容，概括精炼言简意赅的说明分项内容。</a:t>
              </a:r>
              <a:endParaRPr lang="en-US" sz="9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7" name="TextBox 11"/>
            <p:cNvSpPr txBox="1"/>
            <p:nvPr/>
          </p:nvSpPr>
          <p:spPr>
            <a:xfrm>
              <a:off x="6736921" y="2180774"/>
              <a:ext cx="2449034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13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标题文字添加</a:t>
              </a:r>
              <a:endParaRPr lang="en-US" sz="135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98" name="组合 97"/>
          <p:cNvGrpSpPr/>
          <p:nvPr/>
        </p:nvGrpSpPr>
        <p:grpSpPr>
          <a:xfrm>
            <a:off x="5393199" y="3503695"/>
            <a:ext cx="3094768" cy="388067"/>
            <a:chOff x="6736921" y="2180774"/>
            <a:chExt cx="4126357" cy="517423"/>
          </a:xfrm>
        </p:grpSpPr>
        <p:sp>
          <p:nvSpPr>
            <p:cNvPr id="99" name="TextBox 11"/>
            <p:cNvSpPr txBox="1"/>
            <p:nvPr/>
          </p:nvSpPr>
          <p:spPr>
            <a:xfrm>
              <a:off x="6736921" y="2520884"/>
              <a:ext cx="4126357" cy="17731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ts val="1050"/>
                </a:lnSpc>
              </a:pPr>
              <a:r>
                <a:rPr lang="zh-CN" altLang="en-US" sz="9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点击输入简要文字内容，概括精炼言简意赅的说明分项内容。</a:t>
              </a:r>
              <a:endParaRPr lang="en-US" sz="9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0" name="TextBox 11"/>
            <p:cNvSpPr txBox="1"/>
            <p:nvPr/>
          </p:nvSpPr>
          <p:spPr>
            <a:xfrm>
              <a:off x="6736921" y="2180774"/>
              <a:ext cx="2449034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13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标题文字添加</a:t>
              </a:r>
              <a:endParaRPr lang="en-US" sz="135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01" name="矩形 10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900" decel="100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900" decel="100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900" decel="100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900" decel="100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2"/>
          <p:cNvSpPr txBox="1">
            <a:spLocks noChangeArrowheads="1"/>
          </p:cNvSpPr>
          <p:nvPr/>
        </p:nvSpPr>
        <p:spPr bwMode="auto">
          <a:xfrm>
            <a:off x="446485" y="223838"/>
            <a:ext cx="3815953" cy="396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  <a:buNone/>
            </a:pPr>
            <a:r>
              <a:rPr lang="zh-CN" altLang="en-US" sz="1800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点击添加小标题</a:t>
            </a:r>
            <a:endParaRPr lang="en-US" altLang="zh-CN" sz="1800" b="1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" name="任意多边形 4"/>
          <p:cNvSpPr/>
          <p:nvPr/>
        </p:nvSpPr>
        <p:spPr>
          <a:xfrm rot="2734777" flipH="1">
            <a:off x="-263128" y="132160"/>
            <a:ext cx="573881" cy="621507"/>
          </a:xfrm>
          <a:custGeom>
            <a:avLst/>
            <a:gdLst>
              <a:gd name="connsiteX0" fmla="*/ 4825039 w 4825039"/>
              <a:gd name="connsiteY0" fmla="*/ 498765 h 5227156"/>
              <a:gd name="connsiteX1" fmla="*/ 0 w 4825039"/>
              <a:gd name="connsiteY1" fmla="*/ 5227156 h 5227156"/>
              <a:gd name="connsiteX2" fmla="*/ 0 w 4825039"/>
              <a:gd name="connsiteY2" fmla="*/ 0 h 5227156"/>
              <a:gd name="connsiteX3" fmla="*/ 4336264 w 4825039"/>
              <a:gd name="connsiteY3" fmla="*/ 0 h 5227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25039" h="5227156">
                <a:moveTo>
                  <a:pt x="4825039" y="498765"/>
                </a:moveTo>
                <a:lnTo>
                  <a:pt x="0" y="5227156"/>
                </a:lnTo>
                <a:lnTo>
                  <a:pt x="0" y="0"/>
                </a:lnTo>
                <a:lnTo>
                  <a:pt x="433626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35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6" name="Group 47"/>
          <p:cNvGrpSpPr/>
          <p:nvPr/>
        </p:nvGrpSpPr>
        <p:grpSpPr>
          <a:xfrm>
            <a:off x="5668063" y="2728436"/>
            <a:ext cx="1108093" cy="1588947"/>
            <a:chOff x="4872705" y="890344"/>
            <a:chExt cx="2446591" cy="3508285"/>
          </a:xfrm>
        </p:grpSpPr>
        <p:sp>
          <p:nvSpPr>
            <p:cNvPr id="7" name="Shape 27"/>
            <p:cNvSpPr/>
            <p:nvPr/>
          </p:nvSpPr>
          <p:spPr>
            <a:xfrm rot="4396374">
              <a:off x="4341858" y="1421191"/>
              <a:ext cx="3508285" cy="2446591"/>
            </a:xfrm>
            <a:prstGeom prst="swooshArrow">
              <a:avLst>
                <a:gd name="adj1" fmla="val 16310"/>
                <a:gd name="adj2" fmla="val 3137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zh-CN" altLang="en-US" sz="117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" name="Oval 28"/>
            <p:cNvSpPr/>
            <p:nvPr/>
          </p:nvSpPr>
          <p:spPr>
            <a:xfrm>
              <a:off x="5656072" y="1740653"/>
              <a:ext cx="88595" cy="8859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zh-CN" altLang="en-US" sz="117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" name="Oval 29"/>
            <p:cNvSpPr/>
            <p:nvPr/>
          </p:nvSpPr>
          <p:spPr>
            <a:xfrm>
              <a:off x="6262706" y="2229959"/>
              <a:ext cx="88595" cy="8859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zh-CN" altLang="en-US" sz="117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" name="Oval 30"/>
            <p:cNvSpPr/>
            <p:nvPr/>
          </p:nvSpPr>
          <p:spPr>
            <a:xfrm>
              <a:off x="6717345" y="2802170"/>
              <a:ext cx="88595" cy="8859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zh-CN" altLang="en-US" sz="117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1" name="Group 48"/>
          <p:cNvGrpSpPr/>
          <p:nvPr/>
        </p:nvGrpSpPr>
        <p:grpSpPr>
          <a:xfrm flipH="1">
            <a:off x="2511225" y="2728436"/>
            <a:ext cx="1108093" cy="1588947"/>
            <a:chOff x="4872705" y="890344"/>
            <a:chExt cx="2446591" cy="3508285"/>
          </a:xfrm>
        </p:grpSpPr>
        <p:sp>
          <p:nvSpPr>
            <p:cNvPr id="12" name="Shape 23"/>
            <p:cNvSpPr/>
            <p:nvPr/>
          </p:nvSpPr>
          <p:spPr>
            <a:xfrm rot="4396374">
              <a:off x="4341858" y="1421191"/>
              <a:ext cx="3508285" cy="2446591"/>
            </a:xfrm>
            <a:prstGeom prst="swooshArrow">
              <a:avLst>
                <a:gd name="adj1" fmla="val 16310"/>
                <a:gd name="adj2" fmla="val 3137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zh-CN" altLang="en-US" sz="117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3" name="Oval 24"/>
            <p:cNvSpPr/>
            <p:nvPr/>
          </p:nvSpPr>
          <p:spPr>
            <a:xfrm>
              <a:off x="5656072" y="1740653"/>
              <a:ext cx="88595" cy="8859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zh-CN" altLang="en-US" sz="117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" name="Oval 25"/>
            <p:cNvSpPr/>
            <p:nvPr/>
          </p:nvSpPr>
          <p:spPr>
            <a:xfrm>
              <a:off x="6262706" y="2229959"/>
              <a:ext cx="88595" cy="8859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zh-CN" altLang="en-US" sz="117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5" name="Oval 26"/>
            <p:cNvSpPr/>
            <p:nvPr/>
          </p:nvSpPr>
          <p:spPr>
            <a:xfrm>
              <a:off x="6717345" y="2802170"/>
              <a:ext cx="88595" cy="8859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zh-CN" altLang="en-US" sz="117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6" name="Group 38"/>
          <p:cNvGrpSpPr/>
          <p:nvPr/>
        </p:nvGrpSpPr>
        <p:grpSpPr>
          <a:xfrm>
            <a:off x="5668064" y="1164588"/>
            <a:ext cx="1108093" cy="1588947"/>
            <a:chOff x="4872705" y="890344"/>
            <a:chExt cx="2446591" cy="3508285"/>
          </a:xfrm>
        </p:grpSpPr>
        <p:sp>
          <p:nvSpPr>
            <p:cNvPr id="17" name="Shape 16"/>
            <p:cNvSpPr/>
            <p:nvPr/>
          </p:nvSpPr>
          <p:spPr>
            <a:xfrm rot="4396374">
              <a:off x="4341858" y="1421191"/>
              <a:ext cx="3508285" cy="2446591"/>
            </a:xfrm>
            <a:prstGeom prst="swooshArrow">
              <a:avLst>
                <a:gd name="adj1" fmla="val 16310"/>
                <a:gd name="adj2" fmla="val 3137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zh-CN" altLang="en-US" sz="117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" name="Oval 17"/>
            <p:cNvSpPr/>
            <p:nvPr/>
          </p:nvSpPr>
          <p:spPr>
            <a:xfrm>
              <a:off x="5656072" y="1740653"/>
              <a:ext cx="88595" cy="8859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zh-CN" altLang="en-US" sz="117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6262706" y="2229959"/>
              <a:ext cx="88595" cy="8859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zh-CN" altLang="en-US" sz="117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" name="Oval 19"/>
            <p:cNvSpPr/>
            <p:nvPr/>
          </p:nvSpPr>
          <p:spPr>
            <a:xfrm>
              <a:off x="6717345" y="2802170"/>
              <a:ext cx="88595" cy="8859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zh-CN" altLang="en-US" sz="117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1" name="Group 39"/>
          <p:cNvGrpSpPr/>
          <p:nvPr/>
        </p:nvGrpSpPr>
        <p:grpSpPr>
          <a:xfrm flipH="1">
            <a:off x="2511226" y="1164588"/>
            <a:ext cx="1108093" cy="1588947"/>
            <a:chOff x="4872705" y="890344"/>
            <a:chExt cx="2446591" cy="3508285"/>
          </a:xfrm>
        </p:grpSpPr>
        <p:sp>
          <p:nvSpPr>
            <p:cNvPr id="22" name="Shape 12"/>
            <p:cNvSpPr/>
            <p:nvPr/>
          </p:nvSpPr>
          <p:spPr>
            <a:xfrm rot="4396374">
              <a:off x="4341858" y="1421191"/>
              <a:ext cx="3508285" cy="2446591"/>
            </a:xfrm>
            <a:prstGeom prst="swooshArrow">
              <a:avLst>
                <a:gd name="adj1" fmla="val 16310"/>
                <a:gd name="adj2" fmla="val 31370"/>
              </a:avLst>
            </a:prstGeom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zh-CN" altLang="en-US" sz="117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3" name="Oval 13"/>
            <p:cNvSpPr/>
            <p:nvPr/>
          </p:nvSpPr>
          <p:spPr>
            <a:xfrm>
              <a:off x="5656072" y="1740653"/>
              <a:ext cx="88595" cy="8859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zh-CN" altLang="en-US" sz="117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4" name="Oval 14"/>
            <p:cNvSpPr/>
            <p:nvPr/>
          </p:nvSpPr>
          <p:spPr>
            <a:xfrm>
              <a:off x="6262706" y="2229959"/>
              <a:ext cx="88595" cy="8859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zh-CN" altLang="en-US" sz="117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5" name="Oval 15"/>
            <p:cNvSpPr/>
            <p:nvPr/>
          </p:nvSpPr>
          <p:spPr>
            <a:xfrm>
              <a:off x="6717345" y="2802170"/>
              <a:ext cx="88595" cy="8859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zh-CN" altLang="en-US" sz="117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6" name="Oval 5"/>
          <p:cNvSpPr/>
          <p:nvPr/>
        </p:nvSpPr>
        <p:spPr>
          <a:xfrm>
            <a:off x="3480193" y="1064668"/>
            <a:ext cx="2326995" cy="2326995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zh-CN" altLang="en-US" sz="117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Oval 6"/>
          <p:cNvSpPr/>
          <p:nvPr/>
        </p:nvSpPr>
        <p:spPr>
          <a:xfrm>
            <a:off x="3712893" y="1530067"/>
            <a:ext cx="1861596" cy="1861596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zh-CN" altLang="en-US" sz="117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" name="Oval 7"/>
          <p:cNvSpPr/>
          <p:nvPr/>
        </p:nvSpPr>
        <p:spPr>
          <a:xfrm>
            <a:off x="3945593" y="1995465"/>
            <a:ext cx="1396198" cy="1396198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zh-CN" altLang="en-US" sz="117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Oval 8"/>
          <p:cNvSpPr/>
          <p:nvPr/>
        </p:nvSpPr>
        <p:spPr>
          <a:xfrm>
            <a:off x="4178292" y="2460864"/>
            <a:ext cx="930798" cy="930798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zh-CN" altLang="en-US" sz="117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30" name="Group 30"/>
          <p:cNvGrpSpPr/>
          <p:nvPr/>
        </p:nvGrpSpPr>
        <p:grpSpPr>
          <a:xfrm>
            <a:off x="6433769" y="2631693"/>
            <a:ext cx="2045803" cy="538929"/>
            <a:chOff x="1270277" y="1233503"/>
            <a:chExt cx="3048000" cy="588823"/>
          </a:xfrm>
        </p:grpSpPr>
        <p:sp>
          <p:nvSpPr>
            <p:cNvPr id="31" name="Text Placeholder 3"/>
            <p:cNvSpPr txBox="1"/>
            <p:nvPr/>
          </p:nvSpPr>
          <p:spPr>
            <a:xfrm>
              <a:off x="1270277" y="1233503"/>
              <a:ext cx="1507356" cy="184599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836930">
                <a:spcBef>
                  <a:spcPct val="20000"/>
                </a:spcBef>
                <a:defRPr/>
              </a:pPr>
              <a:r>
                <a:rPr lang="zh-CN" altLang="en-US" sz="1100" b="1" dirty="0">
                  <a:solidFill>
                    <a:schemeClr val="accent2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点击添加小标题</a:t>
              </a:r>
              <a:endParaRPr lang="en-US" sz="1100" b="1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2" name="Text Placeholder 3"/>
            <p:cNvSpPr txBox="1"/>
            <p:nvPr/>
          </p:nvSpPr>
          <p:spPr>
            <a:xfrm>
              <a:off x="1270277" y="1418801"/>
              <a:ext cx="3048000" cy="403525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836930">
                <a:spcBef>
                  <a:spcPct val="20000"/>
                </a:spcBef>
                <a:defRPr/>
              </a:pPr>
              <a:r>
                <a:rPr lang="zh-CN" altLang="en-US" sz="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j-cs"/>
                  <a:sym typeface="Arial" panose="020B0604020202020204" pitchFamily="34" charset="0"/>
                </a:rPr>
                <a:t>点击输入简要文字内容，概括精炼言简意赅的说明分项内容。点击输入简要文字内容，概括精炼言简意赅的说明分项内容。</a:t>
              </a:r>
              <a:r>
                <a:rPr lang="en-US" sz="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j-cs"/>
                  <a:sym typeface="Arial" panose="020B0604020202020204" pitchFamily="34" charset="0"/>
                </a:rPr>
                <a:t> </a:t>
              </a:r>
            </a:p>
          </p:txBody>
        </p:sp>
      </p:grpSp>
      <p:grpSp>
        <p:nvGrpSpPr>
          <p:cNvPr id="33" name="Group 30"/>
          <p:cNvGrpSpPr/>
          <p:nvPr/>
        </p:nvGrpSpPr>
        <p:grpSpPr>
          <a:xfrm>
            <a:off x="807809" y="2631692"/>
            <a:ext cx="2045803" cy="538928"/>
            <a:chOff x="1270277" y="1233504"/>
            <a:chExt cx="3048000" cy="588822"/>
          </a:xfrm>
        </p:grpSpPr>
        <p:sp>
          <p:nvSpPr>
            <p:cNvPr id="34" name="Text Placeholder 3"/>
            <p:cNvSpPr txBox="1"/>
            <p:nvPr/>
          </p:nvSpPr>
          <p:spPr>
            <a:xfrm>
              <a:off x="2810923" y="1233504"/>
              <a:ext cx="1507354" cy="184599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r" defTabSz="836930">
                <a:spcBef>
                  <a:spcPct val="20000"/>
                </a:spcBef>
                <a:defRPr/>
              </a:pPr>
              <a:r>
                <a:rPr lang="zh-CN" altLang="en-US" sz="1100" b="1" dirty="0">
                  <a:solidFill>
                    <a:schemeClr val="accent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点击添加小标题</a:t>
              </a:r>
              <a:endParaRPr lang="en-US" sz="1100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5" name="Text Placeholder 3"/>
            <p:cNvSpPr txBox="1"/>
            <p:nvPr/>
          </p:nvSpPr>
          <p:spPr>
            <a:xfrm>
              <a:off x="1270277" y="1418801"/>
              <a:ext cx="3048000" cy="403525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r" defTabSz="836930">
                <a:spcBef>
                  <a:spcPct val="20000"/>
                </a:spcBef>
                <a:defRPr/>
              </a:pPr>
              <a:r>
                <a:rPr lang="zh-CN" altLang="en-US" sz="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j-cs"/>
                  <a:sym typeface="Arial" panose="020B0604020202020204" pitchFamily="34" charset="0"/>
                </a:rPr>
                <a:t>点击输入简要文字内容，概括精炼言简意赅的说明分项内容。点击输入简要文字内容，概括精炼言简意赅的说明分项内容。</a:t>
              </a:r>
              <a:endParaRPr 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Arial" panose="020B0604020202020204" pitchFamily="34" charset="0"/>
              </a:endParaRPr>
            </a:p>
          </p:txBody>
        </p:sp>
      </p:grpSp>
      <p:grpSp>
        <p:nvGrpSpPr>
          <p:cNvPr id="36" name="Group 30"/>
          <p:cNvGrpSpPr/>
          <p:nvPr/>
        </p:nvGrpSpPr>
        <p:grpSpPr>
          <a:xfrm>
            <a:off x="4859713" y="4011828"/>
            <a:ext cx="1878885" cy="574001"/>
            <a:chOff x="1574805" y="1195184"/>
            <a:chExt cx="2799311" cy="627142"/>
          </a:xfrm>
        </p:grpSpPr>
        <p:sp>
          <p:nvSpPr>
            <p:cNvPr id="37" name="Text Placeholder 3"/>
            <p:cNvSpPr txBox="1"/>
            <p:nvPr/>
          </p:nvSpPr>
          <p:spPr>
            <a:xfrm>
              <a:off x="2695574" y="1195184"/>
              <a:ext cx="1678542" cy="184599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836930">
                <a:spcBef>
                  <a:spcPct val="20000"/>
                </a:spcBef>
                <a:defRPr/>
              </a:pPr>
              <a:r>
                <a:rPr lang="zh-CN" altLang="en-US" sz="1100" b="1" dirty="0">
                  <a:solidFill>
                    <a:schemeClr val="accent4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点击添加小标题</a:t>
              </a:r>
              <a:endParaRPr lang="en-US" sz="1100" b="1" dirty="0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8" name="Text Placeholder 3"/>
            <p:cNvSpPr txBox="1"/>
            <p:nvPr/>
          </p:nvSpPr>
          <p:spPr>
            <a:xfrm>
              <a:off x="1574805" y="1418801"/>
              <a:ext cx="2743470" cy="403525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r" defTabSz="836930">
                <a:spcBef>
                  <a:spcPct val="20000"/>
                </a:spcBef>
                <a:defRPr/>
              </a:pPr>
              <a:r>
                <a:rPr lang="zh-CN" altLang="en-US" sz="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j-cs"/>
                  <a:sym typeface="Arial" panose="020B0604020202020204" pitchFamily="34" charset="0"/>
                </a:rPr>
                <a:t>点击输入简要文字内容，概括精炼言简意赅的说明分项内容。点击输入简要文字内容，概括精炼言简意赅的说明分项内容。</a:t>
              </a:r>
              <a:r>
                <a:rPr lang="en-US" sz="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j-cs"/>
                  <a:sym typeface="Arial" panose="020B0604020202020204" pitchFamily="34" charset="0"/>
                </a:rPr>
                <a:t> </a:t>
              </a:r>
            </a:p>
          </p:txBody>
        </p:sp>
      </p:grpSp>
      <p:grpSp>
        <p:nvGrpSpPr>
          <p:cNvPr id="39" name="Group 30"/>
          <p:cNvGrpSpPr/>
          <p:nvPr/>
        </p:nvGrpSpPr>
        <p:grpSpPr>
          <a:xfrm>
            <a:off x="2586265" y="4011828"/>
            <a:ext cx="1913410" cy="574001"/>
            <a:chOff x="750733" y="1195184"/>
            <a:chExt cx="2850750" cy="627142"/>
          </a:xfrm>
        </p:grpSpPr>
        <p:sp>
          <p:nvSpPr>
            <p:cNvPr id="40" name="Text Placeholder 3"/>
            <p:cNvSpPr txBox="1"/>
            <p:nvPr/>
          </p:nvSpPr>
          <p:spPr>
            <a:xfrm>
              <a:off x="761961" y="1195184"/>
              <a:ext cx="1678541" cy="184599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r" defTabSz="836930">
                <a:spcBef>
                  <a:spcPct val="20000"/>
                </a:spcBef>
                <a:defRPr/>
              </a:pPr>
              <a:r>
                <a:rPr lang="zh-CN" altLang="en-US" sz="1100" b="1" dirty="0">
                  <a:solidFill>
                    <a:schemeClr val="accent3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点击添加小标题</a:t>
              </a:r>
              <a:endParaRPr lang="en-US" sz="1100" b="1" dirty="0">
                <a:solidFill>
                  <a:schemeClr val="accent3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1" name="Text Placeholder 3"/>
            <p:cNvSpPr txBox="1"/>
            <p:nvPr/>
          </p:nvSpPr>
          <p:spPr>
            <a:xfrm>
              <a:off x="750733" y="1418801"/>
              <a:ext cx="2850750" cy="403525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836930">
                <a:spcBef>
                  <a:spcPct val="20000"/>
                </a:spcBef>
                <a:defRPr/>
              </a:pPr>
              <a:r>
                <a:rPr lang="zh-CN" altLang="en-US" sz="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j-cs"/>
                  <a:sym typeface="Arial" panose="020B0604020202020204" pitchFamily="34" charset="0"/>
                </a:rPr>
                <a:t>点击输入简要文字内容，概括精炼言简意赅的说明分项内容。点击输入简要文字内容，概括精炼言简意赅的说明分项内容。</a:t>
              </a:r>
              <a:r>
                <a:rPr lang="en-US" sz="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j-cs"/>
                  <a:sym typeface="Arial" panose="020B0604020202020204" pitchFamily="34" charset="0"/>
                </a:rPr>
                <a:t> </a:t>
              </a:r>
            </a:p>
          </p:txBody>
        </p:sp>
      </p:grpSp>
      <p:sp>
        <p:nvSpPr>
          <p:cNvPr id="42" name="矩形 41"/>
          <p:cNvSpPr/>
          <p:nvPr/>
        </p:nvSpPr>
        <p:spPr>
          <a:xfrm>
            <a:off x="-11687" y="5086"/>
            <a:ext cx="9144000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2"/>
          <p:cNvSpPr txBox="1">
            <a:spLocks noChangeArrowheads="1"/>
          </p:cNvSpPr>
          <p:nvPr/>
        </p:nvSpPr>
        <p:spPr bwMode="auto">
          <a:xfrm>
            <a:off x="446485" y="223838"/>
            <a:ext cx="3815953" cy="396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  <a:buNone/>
            </a:pPr>
            <a:r>
              <a:rPr lang="zh-CN" altLang="en-US" sz="1800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点击添加小标题</a:t>
            </a:r>
            <a:endParaRPr lang="en-US" altLang="zh-CN" sz="1800" b="1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" name="任意多边形 4"/>
          <p:cNvSpPr/>
          <p:nvPr/>
        </p:nvSpPr>
        <p:spPr>
          <a:xfrm rot="2734777" flipH="1">
            <a:off x="-263128" y="132160"/>
            <a:ext cx="573881" cy="621507"/>
          </a:xfrm>
          <a:custGeom>
            <a:avLst/>
            <a:gdLst>
              <a:gd name="connsiteX0" fmla="*/ 4825039 w 4825039"/>
              <a:gd name="connsiteY0" fmla="*/ 498765 h 5227156"/>
              <a:gd name="connsiteX1" fmla="*/ 0 w 4825039"/>
              <a:gd name="connsiteY1" fmla="*/ 5227156 h 5227156"/>
              <a:gd name="connsiteX2" fmla="*/ 0 w 4825039"/>
              <a:gd name="connsiteY2" fmla="*/ 0 h 5227156"/>
              <a:gd name="connsiteX3" fmla="*/ 4336264 w 4825039"/>
              <a:gd name="connsiteY3" fmla="*/ 0 h 5227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25039" h="5227156">
                <a:moveTo>
                  <a:pt x="4825039" y="498765"/>
                </a:moveTo>
                <a:lnTo>
                  <a:pt x="0" y="5227156"/>
                </a:lnTo>
                <a:lnTo>
                  <a:pt x="0" y="0"/>
                </a:lnTo>
                <a:lnTo>
                  <a:pt x="433626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35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" name="等腰三角形 21"/>
          <p:cNvSpPr/>
          <p:nvPr/>
        </p:nvSpPr>
        <p:spPr bwMode="auto">
          <a:xfrm rot="16200000" flipH="1">
            <a:off x="4503633" y="1653492"/>
            <a:ext cx="2128451" cy="2168038"/>
          </a:xfrm>
          <a:custGeom>
            <a:avLst/>
            <a:gdLst>
              <a:gd name="connsiteX0" fmla="*/ 0 w 3169466"/>
              <a:gd name="connsiteY0" fmla="*/ 3096344 h 3096344"/>
              <a:gd name="connsiteX1" fmla="*/ 1508539 w 3169466"/>
              <a:gd name="connsiteY1" fmla="*/ 0 h 3096344"/>
              <a:gd name="connsiteX2" fmla="*/ 3169466 w 3169466"/>
              <a:gd name="connsiteY2" fmla="*/ 3096344 h 3096344"/>
              <a:gd name="connsiteX3" fmla="*/ 0 w 3169466"/>
              <a:gd name="connsiteY3" fmla="*/ 3096344 h 3096344"/>
              <a:gd name="connsiteX0-1" fmla="*/ 0 w 3017066"/>
              <a:gd name="connsiteY0-2" fmla="*/ 3083644 h 3096344"/>
              <a:gd name="connsiteX1-3" fmla="*/ 1356139 w 3017066"/>
              <a:gd name="connsiteY1-4" fmla="*/ 0 h 3096344"/>
              <a:gd name="connsiteX2-5" fmla="*/ 3017066 w 3017066"/>
              <a:gd name="connsiteY2-6" fmla="*/ 3096344 h 3096344"/>
              <a:gd name="connsiteX3-7" fmla="*/ 0 w 3017066"/>
              <a:gd name="connsiteY3-8" fmla="*/ 3083644 h 3096344"/>
              <a:gd name="connsiteX0-9" fmla="*/ 0 w 3017066"/>
              <a:gd name="connsiteY0-10" fmla="*/ 3083644 h 3096344"/>
              <a:gd name="connsiteX1-11" fmla="*/ 181393 w 3017066"/>
              <a:gd name="connsiteY1-12" fmla="*/ 2273423 h 3096344"/>
              <a:gd name="connsiteX2-13" fmla="*/ 1356139 w 3017066"/>
              <a:gd name="connsiteY2-14" fmla="*/ 0 h 3096344"/>
              <a:gd name="connsiteX3-15" fmla="*/ 3017066 w 3017066"/>
              <a:gd name="connsiteY3-16" fmla="*/ 3096344 h 3096344"/>
              <a:gd name="connsiteX4" fmla="*/ 0 w 3017066"/>
              <a:gd name="connsiteY4" fmla="*/ 3083644 h 3096344"/>
              <a:gd name="connsiteX0-17" fmla="*/ 0 w 3017066"/>
              <a:gd name="connsiteY0-18" fmla="*/ 3083644 h 3096344"/>
              <a:gd name="connsiteX1-19" fmla="*/ 181393 w 3017066"/>
              <a:gd name="connsiteY1-20" fmla="*/ 2222623 h 3096344"/>
              <a:gd name="connsiteX2-21" fmla="*/ 1356139 w 3017066"/>
              <a:gd name="connsiteY2-22" fmla="*/ 0 h 3096344"/>
              <a:gd name="connsiteX3-23" fmla="*/ 3017066 w 3017066"/>
              <a:gd name="connsiteY3-24" fmla="*/ 3096344 h 3096344"/>
              <a:gd name="connsiteX4-25" fmla="*/ 0 w 3017066"/>
              <a:gd name="connsiteY4-26" fmla="*/ 3083644 h 3096344"/>
              <a:gd name="connsiteX0-27" fmla="*/ 0 w 3017066"/>
              <a:gd name="connsiteY0-28" fmla="*/ 3083644 h 3096344"/>
              <a:gd name="connsiteX1-29" fmla="*/ 105193 w 3017066"/>
              <a:gd name="connsiteY1-30" fmla="*/ 2425823 h 3096344"/>
              <a:gd name="connsiteX2-31" fmla="*/ 1356139 w 3017066"/>
              <a:gd name="connsiteY2-32" fmla="*/ 0 h 3096344"/>
              <a:gd name="connsiteX3-33" fmla="*/ 3017066 w 3017066"/>
              <a:gd name="connsiteY3-34" fmla="*/ 3096344 h 3096344"/>
              <a:gd name="connsiteX4-35" fmla="*/ 0 w 3017066"/>
              <a:gd name="connsiteY4-36" fmla="*/ 3083644 h 3096344"/>
              <a:gd name="connsiteX0-37" fmla="*/ 0 w 3017066"/>
              <a:gd name="connsiteY0-38" fmla="*/ 2601044 h 2613744"/>
              <a:gd name="connsiteX1-39" fmla="*/ 105193 w 3017066"/>
              <a:gd name="connsiteY1-40" fmla="*/ 1943223 h 2613744"/>
              <a:gd name="connsiteX2-41" fmla="*/ 1368839 w 3017066"/>
              <a:gd name="connsiteY2-42" fmla="*/ 0 h 2613744"/>
              <a:gd name="connsiteX3-43" fmla="*/ 3017066 w 3017066"/>
              <a:gd name="connsiteY3-44" fmla="*/ 2613744 h 2613744"/>
              <a:gd name="connsiteX4-45" fmla="*/ 0 w 3017066"/>
              <a:gd name="connsiteY4-46" fmla="*/ 2601044 h 2613744"/>
              <a:gd name="connsiteX0-47" fmla="*/ 537730 w 2919796"/>
              <a:gd name="connsiteY0-48" fmla="*/ 2702644 h 2702644"/>
              <a:gd name="connsiteX1-49" fmla="*/ 7923 w 2919796"/>
              <a:gd name="connsiteY1-50" fmla="*/ 1943223 h 2702644"/>
              <a:gd name="connsiteX2-51" fmla="*/ 1271569 w 2919796"/>
              <a:gd name="connsiteY2-52" fmla="*/ 0 h 2702644"/>
              <a:gd name="connsiteX3-53" fmla="*/ 2919796 w 2919796"/>
              <a:gd name="connsiteY3-54" fmla="*/ 2613744 h 2702644"/>
              <a:gd name="connsiteX4-55" fmla="*/ 537730 w 2919796"/>
              <a:gd name="connsiteY4-56" fmla="*/ 2702644 h 2702644"/>
              <a:gd name="connsiteX0-57" fmla="*/ 552634 w 2934700"/>
              <a:gd name="connsiteY0-58" fmla="*/ 2702644 h 2702644"/>
              <a:gd name="connsiteX1-59" fmla="*/ 22827 w 2934700"/>
              <a:gd name="connsiteY1-60" fmla="*/ 1943223 h 2702644"/>
              <a:gd name="connsiteX2-61" fmla="*/ 1286473 w 2934700"/>
              <a:gd name="connsiteY2-62" fmla="*/ 0 h 2702644"/>
              <a:gd name="connsiteX3-63" fmla="*/ 2934700 w 2934700"/>
              <a:gd name="connsiteY3-64" fmla="*/ 2613744 h 2702644"/>
              <a:gd name="connsiteX4-65" fmla="*/ 552634 w 2934700"/>
              <a:gd name="connsiteY4-66" fmla="*/ 2702644 h 2702644"/>
              <a:gd name="connsiteX0-67" fmla="*/ 529807 w 2911873"/>
              <a:gd name="connsiteY0-68" fmla="*/ 2702644 h 2702644"/>
              <a:gd name="connsiteX1-69" fmla="*/ 0 w 2911873"/>
              <a:gd name="connsiteY1-70" fmla="*/ 1943223 h 2702644"/>
              <a:gd name="connsiteX2-71" fmla="*/ 1263646 w 2911873"/>
              <a:gd name="connsiteY2-72" fmla="*/ 0 h 2702644"/>
              <a:gd name="connsiteX3-73" fmla="*/ 2911873 w 2911873"/>
              <a:gd name="connsiteY3-74" fmla="*/ 2613744 h 2702644"/>
              <a:gd name="connsiteX4-75" fmla="*/ 529807 w 2911873"/>
              <a:gd name="connsiteY4-76" fmla="*/ 2702644 h 2702644"/>
              <a:gd name="connsiteX0-77" fmla="*/ 529807 w 2911873"/>
              <a:gd name="connsiteY0-78" fmla="*/ 2702644 h 2702644"/>
              <a:gd name="connsiteX1-79" fmla="*/ 0 w 2911873"/>
              <a:gd name="connsiteY1-80" fmla="*/ 1943223 h 2702644"/>
              <a:gd name="connsiteX2-81" fmla="*/ 1263646 w 2911873"/>
              <a:gd name="connsiteY2-82" fmla="*/ 0 h 2702644"/>
              <a:gd name="connsiteX3-83" fmla="*/ 2911873 w 2911873"/>
              <a:gd name="connsiteY3-84" fmla="*/ 2613744 h 2702644"/>
              <a:gd name="connsiteX4-85" fmla="*/ 529807 w 2911873"/>
              <a:gd name="connsiteY4-86" fmla="*/ 2702644 h 2702644"/>
              <a:gd name="connsiteX0-87" fmla="*/ 529807 w 2911873"/>
              <a:gd name="connsiteY0-88" fmla="*/ 2702644 h 2844923"/>
              <a:gd name="connsiteX1-89" fmla="*/ 0 w 2911873"/>
              <a:gd name="connsiteY1-90" fmla="*/ 1943223 h 2844923"/>
              <a:gd name="connsiteX2-91" fmla="*/ 1263646 w 2911873"/>
              <a:gd name="connsiteY2-92" fmla="*/ 0 h 2844923"/>
              <a:gd name="connsiteX3-93" fmla="*/ 2911873 w 2911873"/>
              <a:gd name="connsiteY3-94" fmla="*/ 2613744 h 2844923"/>
              <a:gd name="connsiteX4-95" fmla="*/ 1241478 w 2911873"/>
              <a:gd name="connsiteY4-96" fmla="*/ 2844923 h 2844923"/>
              <a:gd name="connsiteX5" fmla="*/ 529807 w 2911873"/>
              <a:gd name="connsiteY5" fmla="*/ 2702644 h 2844923"/>
              <a:gd name="connsiteX0-97" fmla="*/ 529807 w 2619773"/>
              <a:gd name="connsiteY0-98" fmla="*/ 2702644 h 2844923"/>
              <a:gd name="connsiteX1-99" fmla="*/ 0 w 2619773"/>
              <a:gd name="connsiteY1-100" fmla="*/ 1943223 h 2844923"/>
              <a:gd name="connsiteX2-101" fmla="*/ 1263646 w 2619773"/>
              <a:gd name="connsiteY2-102" fmla="*/ 0 h 2844923"/>
              <a:gd name="connsiteX3-103" fmla="*/ 2619773 w 2619773"/>
              <a:gd name="connsiteY3-104" fmla="*/ 2143844 h 2844923"/>
              <a:gd name="connsiteX4-105" fmla="*/ 1241478 w 2619773"/>
              <a:gd name="connsiteY4-106" fmla="*/ 2844923 h 2844923"/>
              <a:gd name="connsiteX5-107" fmla="*/ 529807 w 2619773"/>
              <a:gd name="connsiteY5-108" fmla="*/ 2702644 h 2844923"/>
              <a:gd name="connsiteX0-109" fmla="*/ 529807 w 2619773"/>
              <a:gd name="connsiteY0-110" fmla="*/ 2702644 h 2959223"/>
              <a:gd name="connsiteX1-111" fmla="*/ 0 w 2619773"/>
              <a:gd name="connsiteY1-112" fmla="*/ 1943223 h 2959223"/>
              <a:gd name="connsiteX2-113" fmla="*/ 1263646 w 2619773"/>
              <a:gd name="connsiteY2-114" fmla="*/ 0 h 2959223"/>
              <a:gd name="connsiteX3-115" fmla="*/ 2619773 w 2619773"/>
              <a:gd name="connsiteY3-116" fmla="*/ 2143844 h 2959223"/>
              <a:gd name="connsiteX4-117" fmla="*/ 1216078 w 2619773"/>
              <a:gd name="connsiteY4-118" fmla="*/ 2959223 h 2959223"/>
              <a:gd name="connsiteX5-119" fmla="*/ 529807 w 2619773"/>
              <a:gd name="connsiteY5-120" fmla="*/ 2702644 h 2959223"/>
              <a:gd name="connsiteX0-121" fmla="*/ 529807 w 2619773"/>
              <a:gd name="connsiteY0-122" fmla="*/ 2702644 h 2959223"/>
              <a:gd name="connsiteX1-123" fmla="*/ 0 w 2619773"/>
              <a:gd name="connsiteY1-124" fmla="*/ 1943223 h 2959223"/>
              <a:gd name="connsiteX2-125" fmla="*/ 1263646 w 2619773"/>
              <a:gd name="connsiteY2-126" fmla="*/ 0 h 2959223"/>
              <a:gd name="connsiteX3-127" fmla="*/ 2619773 w 2619773"/>
              <a:gd name="connsiteY3-128" fmla="*/ 2143844 h 2959223"/>
              <a:gd name="connsiteX4-129" fmla="*/ 1216078 w 2619773"/>
              <a:gd name="connsiteY4-130" fmla="*/ 2959223 h 2959223"/>
              <a:gd name="connsiteX5-131" fmla="*/ 529807 w 2619773"/>
              <a:gd name="connsiteY5-132" fmla="*/ 2702644 h 2959223"/>
              <a:gd name="connsiteX0-133" fmla="*/ 529807 w 2619773"/>
              <a:gd name="connsiteY0-134" fmla="*/ 2702644 h 2959223"/>
              <a:gd name="connsiteX1-135" fmla="*/ 0 w 2619773"/>
              <a:gd name="connsiteY1-136" fmla="*/ 1943223 h 2959223"/>
              <a:gd name="connsiteX2-137" fmla="*/ 1263646 w 2619773"/>
              <a:gd name="connsiteY2-138" fmla="*/ 0 h 2959223"/>
              <a:gd name="connsiteX3-139" fmla="*/ 2619773 w 2619773"/>
              <a:gd name="connsiteY3-140" fmla="*/ 2143844 h 2959223"/>
              <a:gd name="connsiteX4-141" fmla="*/ 1216078 w 2619773"/>
              <a:gd name="connsiteY4-142" fmla="*/ 2959223 h 2959223"/>
              <a:gd name="connsiteX5-143" fmla="*/ 529807 w 2619773"/>
              <a:gd name="connsiteY5-144" fmla="*/ 2702644 h 2959223"/>
              <a:gd name="connsiteX0-145" fmla="*/ 529807 w 2708673"/>
              <a:gd name="connsiteY0-146" fmla="*/ 2702644 h 2959223"/>
              <a:gd name="connsiteX1-147" fmla="*/ 0 w 2708673"/>
              <a:gd name="connsiteY1-148" fmla="*/ 1943223 h 2959223"/>
              <a:gd name="connsiteX2-149" fmla="*/ 1263646 w 2708673"/>
              <a:gd name="connsiteY2-150" fmla="*/ 0 h 2959223"/>
              <a:gd name="connsiteX3-151" fmla="*/ 2708673 w 2708673"/>
              <a:gd name="connsiteY3-152" fmla="*/ 2258144 h 2959223"/>
              <a:gd name="connsiteX4-153" fmla="*/ 1216078 w 2708673"/>
              <a:gd name="connsiteY4-154" fmla="*/ 2959223 h 2959223"/>
              <a:gd name="connsiteX5-155" fmla="*/ 529807 w 2708673"/>
              <a:gd name="connsiteY5-156" fmla="*/ 2702644 h 2959223"/>
              <a:gd name="connsiteX0-157" fmla="*/ 529807 w 2708673"/>
              <a:gd name="connsiteY0-158" fmla="*/ 2702644 h 3035423"/>
              <a:gd name="connsiteX1-159" fmla="*/ 0 w 2708673"/>
              <a:gd name="connsiteY1-160" fmla="*/ 1943223 h 3035423"/>
              <a:gd name="connsiteX2-161" fmla="*/ 1263646 w 2708673"/>
              <a:gd name="connsiteY2-162" fmla="*/ 0 h 3035423"/>
              <a:gd name="connsiteX3-163" fmla="*/ 2708673 w 2708673"/>
              <a:gd name="connsiteY3-164" fmla="*/ 2258144 h 3035423"/>
              <a:gd name="connsiteX4-165" fmla="*/ 1216078 w 2708673"/>
              <a:gd name="connsiteY4-166" fmla="*/ 3035423 h 3035423"/>
              <a:gd name="connsiteX5-167" fmla="*/ 529807 w 2708673"/>
              <a:gd name="connsiteY5-168" fmla="*/ 2702644 h 3035423"/>
              <a:gd name="connsiteX0-169" fmla="*/ 631407 w 2810273"/>
              <a:gd name="connsiteY0-170" fmla="*/ 2702644 h 3035423"/>
              <a:gd name="connsiteX1-171" fmla="*/ 0 w 2810273"/>
              <a:gd name="connsiteY1-172" fmla="*/ 1994023 h 3035423"/>
              <a:gd name="connsiteX2-173" fmla="*/ 1365246 w 2810273"/>
              <a:gd name="connsiteY2-174" fmla="*/ 0 h 3035423"/>
              <a:gd name="connsiteX3-175" fmla="*/ 2810273 w 2810273"/>
              <a:gd name="connsiteY3-176" fmla="*/ 2258144 h 3035423"/>
              <a:gd name="connsiteX4-177" fmla="*/ 1317678 w 2810273"/>
              <a:gd name="connsiteY4-178" fmla="*/ 3035423 h 3035423"/>
              <a:gd name="connsiteX5-179" fmla="*/ 631407 w 2810273"/>
              <a:gd name="connsiteY5-180" fmla="*/ 2702644 h 3035423"/>
              <a:gd name="connsiteX0-181" fmla="*/ 631407 w 2899173"/>
              <a:gd name="connsiteY0-182" fmla="*/ 2702644 h 3035423"/>
              <a:gd name="connsiteX1-183" fmla="*/ 0 w 2899173"/>
              <a:gd name="connsiteY1-184" fmla="*/ 1994023 h 3035423"/>
              <a:gd name="connsiteX2-185" fmla="*/ 1365246 w 2899173"/>
              <a:gd name="connsiteY2-186" fmla="*/ 0 h 3035423"/>
              <a:gd name="connsiteX3-187" fmla="*/ 2899173 w 2899173"/>
              <a:gd name="connsiteY3-188" fmla="*/ 2461344 h 3035423"/>
              <a:gd name="connsiteX4-189" fmla="*/ 1317678 w 2899173"/>
              <a:gd name="connsiteY4-190" fmla="*/ 3035423 h 3035423"/>
              <a:gd name="connsiteX5-191" fmla="*/ 631407 w 2899173"/>
              <a:gd name="connsiteY5-192" fmla="*/ 2702644 h 3035423"/>
              <a:gd name="connsiteX0-193" fmla="*/ 631407 w 2899173"/>
              <a:gd name="connsiteY0-194" fmla="*/ 2702644 h 3035423"/>
              <a:gd name="connsiteX1-195" fmla="*/ 0 w 2899173"/>
              <a:gd name="connsiteY1-196" fmla="*/ 1994023 h 3035423"/>
              <a:gd name="connsiteX2-197" fmla="*/ 1365246 w 2899173"/>
              <a:gd name="connsiteY2-198" fmla="*/ 0 h 3035423"/>
              <a:gd name="connsiteX3-199" fmla="*/ 2899173 w 2899173"/>
              <a:gd name="connsiteY3-200" fmla="*/ 2461344 h 3035423"/>
              <a:gd name="connsiteX4-201" fmla="*/ 1317678 w 2899173"/>
              <a:gd name="connsiteY4-202" fmla="*/ 3035423 h 3035423"/>
              <a:gd name="connsiteX5-203" fmla="*/ 631407 w 2899173"/>
              <a:gd name="connsiteY5-204" fmla="*/ 2702644 h 3035423"/>
              <a:gd name="connsiteX0-205" fmla="*/ 631407 w 2899173"/>
              <a:gd name="connsiteY0-206" fmla="*/ 2702644 h 3086223"/>
              <a:gd name="connsiteX1-207" fmla="*/ 0 w 2899173"/>
              <a:gd name="connsiteY1-208" fmla="*/ 1994023 h 3086223"/>
              <a:gd name="connsiteX2-209" fmla="*/ 1365246 w 2899173"/>
              <a:gd name="connsiteY2-210" fmla="*/ 0 h 3086223"/>
              <a:gd name="connsiteX3-211" fmla="*/ 2899173 w 2899173"/>
              <a:gd name="connsiteY3-212" fmla="*/ 2461344 h 3086223"/>
              <a:gd name="connsiteX4-213" fmla="*/ 1330378 w 2899173"/>
              <a:gd name="connsiteY4-214" fmla="*/ 3086223 h 3086223"/>
              <a:gd name="connsiteX5-215" fmla="*/ 631407 w 2899173"/>
              <a:gd name="connsiteY5-216" fmla="*/ 2702644 h 3086223"/>
              <a:gd name="connsiteX0-217" fmla="*/ 631407 w 2899173"/>
              <a:gd name="connsiteY0-218" fmla="*/ 2702644 h 3060823"/>
              <a:gd name="connsiteX1-219" fmla="*/ 0 w 2899173"/>
              <a:gd name="connsiteY1-220" fmla="*/ 1994023 h 3060823"/>
              <a:gd name="connsiteX2-221" fmla="*/ 1365246 w 2899173"/>
              <a:gd name="connsiteY2-222" fmla="*/ 0 h 3060823"/>
              <a:gd name="connsiteX3-223" fmla="*/ 2899173 w 2899173"/>
              <a:gd name="connsiteY3-224" fmla="*/ 2461344 h 3060823"/>
              <a:gd name="connsiteX4-225" fmla="*/ 1508178 w 2899173"/>
              <a:gd name="connsiteY4-226" fmla="*/ 3060823 h 3060823"/>
              <a:gd name="connsiteX5-227" fmla="*/ 631407 w 2899173"/>
              <a:gd name="connsiteY5-228" fmla="*/ 2702644 h 3060823"/>
              <a:gd name="connsiteX0-229" fmla="*/ 631407 w 2899173"/>
              <a:gd name="connsiteY0-230" fmla="*/ 2702644 h 3060823"/>
              <a:gd name="connsiteX1-231" fmla="*/ 0 w 2899173"/>
              <a:gd name="connsiteY1-232" fmla="*/ 1994023 h 3060823"/>
              <a:gd name="connsiteX2-233" fmla="*/ 1365246 w 2899173"/>
              <a:gd name="connsiteY2-234" fmla="*/ 0 h 3060823"/>
              <a:gd name="connsiteX3-235" fmla="*/ 2899173 w 2899173"/>
              <a:gd name="connsiteY3-236" fmla="*/ 2461344 h 3060823"/>
              <a:gd name="connsiteX4-237" fmla="*/ 1508178 w 2899173"/>
              <a:gd name="connsiteY4-238" fmla="*/ 3060823 h 3060823"/>
              <a:gd name="connsiteX5-239" fmla="*/ 631407 w 2899173"/>
              <a:gd name="connsiteY5-240" fmla="*/ 2702644 h 3060823"/>
              <a:gd name="connsiteX0-241" fmla="*/ 631407 w 2899173"/>
              <a:gd name="connsiteY0-242" fmla="*/ 2702644 h 3060823"/>
              <a:gd name="connsiteX1-243" fmla="*/ 0 w 2899173"/>
              <a:gd name="connsiteY1-244" fmla="*/ 1994023 h 3060823"/>
              <a:gd name="connsiteX2-245" fmla="*/ 1365246 w 2899173"/>
              <a:gd name="connsiteY2-246" fmla="*/ 0 h 3060823"/>
              <a:gd name="connsiteX3-247" fmla="*/ 2899173 w 2899173"/>
              <a:gd name="connsiteY3-248" fmla="*/ 2461344 h 3060823"/>
              <a:gd name="connsiteX4-249" fmla="*/ 1508178 w 2899173"/>
              <a:gd name="connsiteY4-250" fmla="*/ 3060823 h 3060823"/>
              <a:gd name="connsiteX5-251" fmla="*/ 631407 w 2899173"/>
              <a:gd name="connsiteY5-252" fmla="*/ 2702644 h 3060823"/>
              <a:gd name="connsiteX0-253" fmla="*/ 663159 w 2930925"/>
              <a:gd name="connsiteY0-254" fmla="*/ 2702644 h 3060823"/>
              <a:gd name="connsiteX1-255" fmla="*/ 0 w 2930925"/>
              <a:gd name="connsiteY1-256" fmla="*/ 2032204 h 3060823"/>
              <a:gd name="connsiteX2-257" fmla="*/ 1396998 w 2930925"/>
              <a:gd name="connsiteY2-258" fmla="*/ 0 h 3060823"/>
              <a:gd name="connsiteX3-259" fmla="*/ 2930925 w 2930925"/>
              <a:gd name="connsiteY3-260" fmla="*/ 2461344 h 3060823"/>
              <a:gd name="connsiteX4-261" fmla="*/ 1539930 w 2930925"/>
              <a:gd name="connsiteY4-262" fmla="*/ 3060823 h 3060823"/>
              <a:gd name="connsiteX5-263" fmla="*/ 663159 w 2930925"/>
              <a:gd name="connsiteY5-264" fmla="*/ 2702644 h 3060823"/>
              <a:gd name="connsiteX0-265" fmla="*/ 663159 w 2930925"/>
              <a:gd name="connsiteY0-266" fmla="*/ 2702644 h 3060823"/>
              <a:gd name="connsiteX1-267" fmla="*/ 0 w 2930925"/>
              <a:gd name="connsiteY1-268" fmla="*/ 2032204 h 3060823"/>
              <a:gd name="connsiteX2-269" fmla="*/ 1396998 w 2930925"/>
              <a:gd name="connsiteY2-270" fmla="*/ 0 h 3060823"/>
              <a:gd name="connsiteX3-271" fmla="*/ 2930925 w 2930925"/>
              <a:gd name="connsiteY3-272" fmla="*/ 2461344 h 3060823"/>
              <a:gd name="connsiteX4-273" fmla="*/ 1539930 w 2930925"/>
              <a:gd name="connsiteY4-274" fmla="*/ 3060823 h 3060823"/>
              <a:gd name="connsiteX5-275" fmla="*/ 663159 w 2930925"/>
              <a:gd name="connsiteY5-276" fmla="*/ 2702644 h 3060823"/>
              <a:gd name="connsiteX0-277" fmla="*/ 663159 w 2930925"/>
              <a:gd name="connsiteY0-278" fmla="*/ 2702644 h 3060823"/>
              <a:gd name="connsiteX1-279" fmla="*/ 0 w 2930925"/>
              <a:gd name="connsiteY1-280" fmla="*/ 2032204 h 3060823"/>
              <a:gd name="connsiteX2-281" fmla="*/ 1396998 w 2930925"/>
              <a:gd name="connsiteY2-282" fmla="*/ 0 h 3060823"/>
              <a:gd name="connsiteX3-283" fmla="*/ 2930925 w 2930925"/>
              <a:gd name="connsiteY3-284" fmla="*/ 2461344 h 3060823"/>
              <a:gd name="connsiteX4-285" fmla="*/ 1539930 w 2930925"/>
              <a:gd name="connsiteY4-286" fmla="*/ 3060823 h 3060823"/>
              <a:gd name="connsiteX5-287" fmla="*/ 663159 w 2930925"/>
              <a:gd name="connsiteY5-288" fmla="*/ 2702644 h 3060823"/>
              <a:gd name="connsiteX0-289" fmla="*/ 663159 w 2930925"/>
              <a:gd name="connsiteY0-290" fmla="*/ 2702644 h 3060823"/>
              <a:gd name="connsiteX1-291" fmla="*/ 0 w 2930925"/>
              <a:gd name="connsiteY1-292" fmla="*/ 2032204 h 3060823"/>
              <a:gd name="connsiteX2-293" fmla="*/ 1396998 w 2930925"/>
              <a:gd name="connsiteY2-294" fmla="*/ 0 h 3060823"/>
              <a:gd name="connsiteX3-295" fmla="*/ 2930925 w 2930925"/>
              <a:gd name="connsiteY3-296" fmla="*/ 2461344 h 3060823"/>
              <a:gd name="connsiteX4-297" fmla="*/ 1539930 w 2930925"/>
              <a:gd name="connsiteY4-298" fmla="*/ 3060823 h 3060823"/>
              <a:gd name="connsiteX5-299" fmla="*/ 663159 w 2930925"/>
              <a:gd name="connsiteY5-300" fmla="*/ 2702644 h 3060823"/>
              <a:gd name="connsiteX0-301" fmla="*/ 663159 w 2930925"/>
              <a:gd name="connsiteY0-302" fmla="*/ 2702644 h 2908539"/>
              <a:gd name="connsiteX1-303" fmla="*/ 0 w 2930925"/>
              <a:gd name="connsiteY1-304" fmla="*/ 2032204 h 2908539"/>
              <a:gd name="connsiteX2-305" fmla="*/ 1396998 w 2930925"/>
              <a:gd name="connsiteY2-306" fmla="*/ 0 h 2908539"/>
              <a:gd name="connsiteX3-307" fmla="*/ 2930925 w 2930925"/>
              <a:gd name="connsiteY3-308" fmla="*/ 2461344 h 2908539"/>
              <a:gd name="connsiteX4-309" fmla="*/ 1559196 w 2930925"/>
              <a:gd name="connsiteY4-310" fmla="*/ 2908539 h 2908539"/>
              <a:gd name="connsiteX5-311" fmla="*/ 663159 w 2930925"/>
              <a:gd name="connsiteY5-312" fmla="*/ 2702644 h 2908539"/>
              <a:gd name="connsiteX0-313" fmla="*/ 663159 w 2930925"/>
              <a:gd name="connsiteY0-314" fmla="*/ 2702644 h 2959458"/>
              <a:gd name="connsiteX1-315" fmla="*/ 0 w 2930925"/>
              <a:gd name="connsiteY1-316" fmla="*/ 2032204 h 2959458"/>
              <a:gd name="connsiteX2-317" fmla="*/ 1396998 w 2930925"/>
              <a:gd name="connsiteY2-318" fmla="*/ 0 h 2959458"/>
              <a:gd name="connsiteX3-319" fmla="*/ 2930925 w 2930925"/>
              <a:gd name="connsiteY3-320" fmla="*/ 2461344 h 2959458"/>
              <a:gd name="connsiteX4-321" fmla="*/ 1559412 w 2930925"/>
              <a:gd name="connsiteY4-322" fmla="*/ 2959458 h 2959458"/>
              <a:gd name="connsiteX5-323" fmla="*/ 663159 w 2930925"/>
              <a:gd name="connsiteY5-324" fmla="*/ 2702644 h 2959458"/>
              <a:gd name="connsiteX0-325" fmla="*/ 663159 w 2930925"/>
              <a:gd name="connsiteY0-326" fmla="*/ 2702644 h 2959458"/>
              <a:gd name="connsiteX1-327" fmla="*/ 0 w 2930925"/>
              <a:gd name="connsiteY1-328" fmla="*/ 2032204 h 2959458"/>
              <a:gd name="connsiteX2-329" fmla="*/ 1396998 w 2930925"/>
              <a:gd name="connsiteY2-330" fmla="*/ 0 h 2959458"/>
              <a:gd name="connsiteX3-331" fmla="*/ 2930925 w 2930925"/>
              <a:gd name="connsiteY3-332" fmla="*/ 2461344 h 2959458"/>
              <a:gd name="connsiteX4-333" fmla="*/ 1559412 w 2930925"/>
              <a:gd name="connsiteY4-334" fmla="*/ 2959458 h 2959458"/>
              <a:gd name="connsiteX5-335" fmla="*/ 663159 w 2930925"/>
              <a:gd name="connsiteY5-336" fmla="*/ 2702644 h 2959458"/>
              <a:gd name="connsiteX0-337" fmla="*/ 663159 w 2893222"/>
              <a:gd name="connsiteY0-338" fmla="*/ 2702644 h 2959458"/>
              <a:gd name="connsiteX1-339" fmla="*/ 0 w 2893222"/>
              <a:gd name="connsiteY1-340" fmla="*/ 2032204 h 2959458"/>
              <a:gd name="connsiteX2-341" fmla="*/ 1396998 w 2893222"/>
              <a:gd name="connsiteY2-342" fmla="*/ 0 h 2959458"/>
              <a:gd name="connsiteX3-343" fmla="*/ 2893222 w 2893222"/>
              <a:gd name="connsiteY3-344" fmla="*/ 2404291 h 2959458"/>
              <a:gd name="connsiteX4-345" fmla="*/ 1559412 w 2893222"/>
              <a:gd name="connsiteY4-346" fmla="*/ 2959458 h 2959458"/>
              <a:gd name="connsiteX5-347" fmla="*/ 663159 w 2893222"/>
              <a:gd name="connsiteY5-348" fmla="*/ 2702644 h 2959458"/>
              <a:gd name="connsiteX0-349" fmla="*/ 663159 w 2893222"/>
              <a:gd name="connsiteY0-350" fmla="*/ 2702644 h 2959458"/>
              <a:gd name="connsiteX1-351" fmla="*/ 0 w 2893222"/>
              <a:gd name="connsiteY1-352" fmla="*/ 2032204 h 2959458"/>
              <a:gd name="connsiteX2-353" fmla="*/ 1396998 w 2893222"/>
              <a:gd name="connsiteY2-354" fmla="*/ 0 h 2959458"/>
              <a:gd name="connsiteX3-355" fmla="*/ 2893222 w 2893222"/>
              <a:gd name="connsiteY3-356" fmla="*/ 2404291 h 2959458"/>
              <a:gd name="connsiteX4-357" fmla="*/ 1559412 w 2893222"/>
              <a:gd name="connsiteY4-358" fmla="*/ 2959458 h 2959458"/>
              <a:gd name="connsiteX5-359" fmla="*/ 663159 w 2893222"/>
              <a:gd name="connsiteY5-360" fmla="*/ 2702644 h 2959458"/>
              <a:gd name="connsiteX0-361" fmla="*/ 663159 w 2893222"/>
              <a:gd name="connsiteY0-362" fmla="*/ 2702644 h 2959458"/>
              <a:gd name="connsiteX1-363" fmla="*/ 0 w 2893222"/>
              <a:gd name="connsiteY1-364" fmla="*/ 2032204 h 2959458"/>
              <a:gd name="connsiteX2-365" fmla="*/ 1396998 w 2893222"/>
              <a:gd name="connsiteY2-366" fmla="*/ 0 h 2959458"/>
              <a:gd name="connsiteX3-367" fmla="*/ 2893222 w 2893222"/>
              <a:gd name="connsiteY3-368" fmla="*/ 2404291 h 2959458"/>
              <a:gd name="connsiteX4-369" fmla="*/ 1559412 w 2893222"/>
              <a:gd name="connsiteY4-370" fmla="*/ 2959458 h 2959458"/>
              <a:gd name="connsiteX5-371" fmla="*/ 663159 w 2893222"/>
              <a:gd name="connsiteY5-372" fmla="*/ 2702644 h 295945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25" y="connsiteY4-26"/>
              </a:cxn>
              <a:cxn ang="0">
                <a:pos x="connsiteX5-107" y="connsiteY5-108"/>
              </a:cxn>
            </a:cxnLst>
            <a:rect l="l" t="t" r="r" b="b"/>
            <a:pathLst>
              <a:path w="2893222" h="2959458">
                <a:moveTo>
                  <a:pt x="663159" y="2702644"/>
                </a:moveTo>
                <a:cubicBezTo>
                  <a:pt x="270694" y="2413616"/>
                  <a:pt x="297292" y="2480177"/>
                  <a:pt x="0" y="2032204"/>
                </a:cubicBezTo>
                <a:lnTo>
                  <a:pt x="1396998" y="0"/>
                </a:lnTo>
                <a:lnTo>
                  <a:pt x="2893222" y="2404291"/>
                </a:lnTo>
                <a:cubicBezTo>
                  <a:pt x="2180089" y="2991587"/>
                  <a:pt x="1930209" y="2931200"/>
                  <a:pt x="1559412" y="2959458"/>
                </a:cubicBezTo>
                <a:cubicBezTo>
                  <a:pt x="1254627" y="2941783"/>
                  <a:pt x="930144" y="2872952"/>
                  <a:pt x="663159" y="2702644"/>
                </a:cubicBezTo>
                <a:close/>
              </a:path>
            </a:pathLst>
          </a:custGeom>
          <a:solidFill>
            <a:schemeClr val="accent1">
              <a:alpha val="24000"/>
            </a:schemeClr>
          </a:solidFill>
          <a:ln w="12700" cmpd="sng">
            <a:solidFill>
              <a:schemeClr val="accent1"/>
            </a:solidFill>
            <a:miter lim="800000"/>
          </a:ln>
        </p:spPr>
        <p:txBody>
          <a:bodyPr anchor="ctr"/>
          <a:lstStyle/>
          <a:p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等腰三角形 21"/>
          <p:cNvSpPr/>
          <p:nvPr/>
        </p:nvSpPr>
        <p:spPr bwMode="auto">
          <a:xfrm rot="5400000">
            <a:off x="2404299" y="1653492"/>
            <a:ext cx="2128451" cy="2168038"/>
          </a:xfrm>
          <a:custGeom>
            <a:avLst/>
            <a:gdLst>
              <a:gd name="connsiteX0" fmla="*/ 0 w 3169466"/>
              <a:gd name="connsiteY0" fmla="*/ 3096344 h 3096344"/>
              <a:gd name="connsiteX1" fmla="*/ 1508539 w 3169466"/>
              <a:gd name="connsiteY1" fmla="*/ 0 h 3096344"/>
              <a:gd name="connsiteX2" fmla="*/ 3169466 w 3169466"/>
              <a:gd name="connsiteY2" fmla="*/ 3096344 h 3096344"/>
              <a:gd name="connsiteX3" fmla="*/ 0 w 3169466"/>
              <a:gd name="connsiteY3" fmla="*/ 3096344 h 3096344"/>
              <a:gd name="connsiteX0-1" fmla="*/ 0 w 3017066"/>
              <a:gd name="connsiteY0-2" fmla="*/ 3083644 h 3096344"/>
              <a:gd name="connsiteX1-3" fmla="*/ 1356139 w 3017066"/>
              <a:gd name="connsiteY1-4" fmla="*/ 0 h 3096344"/>
              <a:gd name="connsiteX2-5" fmla="*/ 3017066 w 3017066"/>
              <a:gd name="connsiteY2-6" fmla="*/ 3096344 h 3096344"/>
              <a:gd name="connsiteX3-7" fmla="*/ 0 w 3017066"/>
              <a:gd name="connsiteY3-8" fmla="*/ 3083644 h 3096344"/>
              <a:gd name="connsiteX0-9" fmla="*/ 0 w 3017066"/>
              <a:gd name="connsiteY0-10" fmla="*/ 3083644 h 3096344"/>
              <a:gd name="connsiteX1-11" fmla="*/ 181393 w 3017066"/>
              <a:gd name="connsiteY1-12" fmla="*/ 2273423 h 3096344"/>
              <a:gd name="connsiteX2-13" fmla="*/ 1356139 w 3017066"/>
              <a:gd name="connsiteY2-14" fmla="*/ 0 h 3096344"/>
              <a:gd name="connsiteX3-15" fmla="*/ 3017066 w 3017066"/>
              <a:gd name="connsiteY3-16" fmla="*/ 3096344 h 3096344"/>
              <a:gd name="connsiteX4" fmla="*/ 0 w 3017066"/>
              <a:gd name="connsiteY4" fmla="*/ 3083644 h 3096344"/>
              <a:gd name="connsiteX0-17" fmla="*/ 0 w 3017066"/>
              <a:gd name="connsiteY0-18" fmla="*/ 3083644 h 3096344"/>
              <a:gd name="connsiteX1-19" fmla="*/ 181393 w 3017066"/>
              <a:gd name="connsiteY1-20" fmla="*/ 2222623 h 3096344"/>
              <a:gd name="connsiteX2-21" fmla="*/ 1356139 w 3017066"/>
              <a:gd name="connsiteY2-22" fmla="*/ 0 h 3096344"/>
              <a:gd name="connsiteX3-23" fmla="*/ 3017066 w 3017066"/>
              <a:gd name="connsiteY3-24" fmla="*/ 3096344 h 3096344"/>
              <a:gd name="connsiteX4-25" fmla="*/ 0 w 3017066"/>
              <a:gd name="connsiteY4-26" fmla="*/ 3083644 h 3096344"/>
              <a:gd name="connsiteX0-27" fmla="*/ 0 w 3017066"/>
              <a:gd name="connsiteY0-28" fmla="*/ 3083644 h 3096344"/>
              <a:gd name="connsiteX1-29" fmla="*/ 105193 w 3017066"/>
              <a:gd name="connsiteY1-30" fmla="*/ 2425823 h 3096344"/>
              <a:gd name="connsiteX2-31" fmla="*/ 1356139 w 3017066"/>
              <a:gd name="connsiteY2-32" fmla="*/ 0 h 3096344"/>
              <a:gd name="connsiteX3-33" fmla="*/ 3017066 w 3017066"/>
              <a:gd name="connsiteY3-34" fmla="*/ 3096344 h 3096344"/>
              <a:gd name="connsiteX4-35" fmla="*/ 0 w 3017066"/>
              <a:gd name="connsiteY4-36" fmla="*/ 3083644 h 3096344"/>
              <a:gd name="connsiteX0-37" fmla="*/ 0 w 3017066"/>
              <a:gd name="connsiteY0-38" fmla="*/ 2601044 h 2613744"/>
              <a:gd name="connsiteX1-39" fmla="*/ 105193 w 3017066"/>
              <a:gd name="connsiteY1-40" fmla="*/ 1943223 h 2613744"/>
              <a:gd name="connsiteX2-41" fmla="*/ 1368839 w 3017066"/>
              <a:gd name="connsiteY2-42" fmla="*/ 0 h 2613744"/>
              <a:gd name="connsiteX3-43" fmla="*/ 3017066 w 3017066"/>
              <a:gd name="connsiteY3-44" fmla="*/ 2613744 h 2613744"/>
              <a:gd name="connsiteX4-45" fmla="*/ 0 w 3017066"/>
              <a:gd name="connsiteY4-46" fmla="*/ 2601044 h 2613744"/>
              <a:gd name="connsiteX0-47" fmla="*/ 537730 w 2919796"/>
              <a:gd name="connsiteY0-48" fmla="*/ 2702644 h 2702644"/>
              <a:gd name="connsiteX1-49" fmla="*/ 7923 w 2919796"/>
              <a:gd name="connsiteY1-50" fmla="*/ 1943223 h 2702644"/>
              <a:gd name="connsiteX2-51" fmla="*/ 1271569 w 2919796"/>
              <a:gd name="connsiteY2-52" fmla="*/ 0 h 2702644"/>
              <a:gd name="connsiteX3-53" fmla="*/ 2919796 w 2919796"/>
              <a:gd name="connsiteY3-54" fmla="*/ 2613744 h 2702644"/>
              <a:gd name="connsiteX4-55" fmla="*/ 537730 w 2919796"/>
              <a:gd name="connsiteY4-56" fmla="*/ 2702644 h 2702644"/>
              <a:gd name="connsiteX0-57" fmla="*/ 552634 w 2934700"/>
              <a:gd name="connsiteY0-58" fmla="*/ 2702644 h 2702644"/>
              <a:gd name="connsiteX1-59" fmla="*/ 22827 w 2934700"/>
              <a:gd name="connsiteY1-60" fmla="*/ 1943223 h 2702644"/>
              <a:gd name="connsiteX2-61" fmla="*/ 1286473 w 2934700"/>
              <a:gd name="connsiteY2-62" fmla="*/ 0 h 2702644"/>
              <a:gd name="connsiteX3-63" fmla="*/ 2934700 w 2934700"/>
              <a:gd name="connsiteY3-64" fmla="*/ 2613744 h 2702644"/>
              <a:gd name="connsiteX4-65" fmla="*/ 552634 w 2934700"/>
              <a:gd name="connsiteY4-66" fmla="*/ 2702644 h 2702644"/>
              <a:gd name="connsiteX0-67" fmla="*/ 529807 w 2911873"/>
              <a:gd name="connsiteY0-68" fmla="*/ 2702644 h 2702644"/>
              <a:gd name="connsiteX1-69" fmla="*/ 0 w 2911873"/>
              <a:gd name="connsiteY1-70" fmla="*/ 1943223 h 2702644"/>
              <a:gd name="connsiteX2-71" fmla="*/ 1263646 w 2911873"/>
              <a:gd name="connsiteY2-72" fmla="*/ 0 h 2702644"/>
              <a:gd name="connsiteX3-73" fmla="*/ 2911873 w 2911873"/>
              <a:gd name="connsiteY3-74" fmla="*/ 2613744 h 2702644"/>
              <a:gd name="connsiteX4-75" fmla="*/ 529807 w 2911873"/>
              <a:gd name="connsiteY4-76" fmla="*/ 2702644 h 2702644"/>
              <a:gd name="connsiteX0-77" fmla="*/ 529807 w 2911873"/>
              <a:gd name="connsiteY0-78" fmla="*/ 2702644 h 2702644"/>
              <a:gd name="connsiteX1-79" fmla="*/ 0 w 2911873"/>
              <a:gd name="connsiteY1-80" fmla="*/ 1943223 h 2702644"/>
              <a:gd name="connsiteX2-81" fmla="*/ 1263646 w 2911873"/>
              <a:gd name="connsiteY2-82" fmla="*/ 0 h 2702644"/>
              <a:gd name="connsiteX3-83" fmla="*/ 2911873 w 2911873"/>
              <a:gd name="connsiteY3-84" fmla="*/ 2613744 h 2702644"/>
              <a:gd name="connsiteX4-85" fmla="*/ 529807 w 2911873"/>
              <a:gd name="connsiteY4-86" fmla="*/ 2702644 h 2702644"/>
              <a:gd name="connsiteX0-87" fmla="*/ 529807 w 2911873"/>
              <a:gd name="connsiteY0-88" fmla="*/ 2702644 h 2844923"/>
              <a:gd name="connsiteX1-89" fmla="*/ 0 w 2911873"/>
              <a:gd name="connsiteY1-90" fmla="*/ 1943223 h 2844923"/>
              <a:gd name="connsiteX2-91" fmla="*/ 1263646 w 2911873"/>
              <a:gd name="connsiteY2-92" fmla="*/ 0 h 2844923"/>
              <a:gd name="connsiteX3-93" fmla="*/ 2911873 w 2911873"/>
              <a:gd name="connsiteY3-94" fmla="*/ 2613744 h 2844923"/>
              <a:gd name="connsiteX4-95" fmla="*/ 1241478 w 2911873"/>
              <a:gd name="connsiteY4-96" fmla="*/ 2844923 h 2844923"/>
              <a:gd name="connsiteX5" fmla="*/ 529807 w 2911873"/>
              <a:gd name="connsiteY5" fmla="*/ 2702644 h 2844923"/>
              <a:gd name="connsiteX0-97" fmla="*/ 529807 w 2619773"/>
              <a:gd name="connsiteY0-98" fmla="*/ 2702644 h 2844923"/>
              <a:gd name="connsiteX1-99" fmla="*/ 0 w 2619773"/>
              <a:gd name="connsiteY1-100" fmla="*/ 1943223 h 2844923"/>
              <a:gd name="connsiteX2-101" fmla="*/ 1263646 w 2619773"/>
              <a:gd name="connsiteY2-102" fmla="*/ 0 h 2844923"/>
              <a:gd name="connsiteX3-103" fmla="*/ 2619773 w 2619773"/>
              <a:gd name="connsiteY3-104" fmla="*/ 2143844 h 2844923"/>
              <a:gd name="connsiteX4-105" fmla="*/ 1241478 w 2619773"/>
              <a:gd name="connsiteY4-106" fmla="*/ 2844923 h 2844923"/>
              <a:gd name="connsiteX5-107" fmla="*/ 529807 w 2619773"/>
              <a:gd name="connsiteY5-108" fmla="*/ 2702644 h 2844923"/>
              <a:gd name="connsiteX0-109" fmla="*/ 529807 w 2619773"/>
              <a:gd name="connsiteY0-110" fmla="*/ 2702644 h 2959223"/>
              <a:gd name="connsiteX1-111" fmla="*/ 0 w 2619773"/>
              <a:gd name="connsiteY1-112" fmla="*/ 1943223 h 2959223"/>
              <a:gd name="connsiteX2-113" fmla="*/ 1263646 w 2619773"/>
              <a:gd name="connsiteY2-114" fmla="*/ 0 h 2959223"/>
              <a:gd name="connsiteX3-115" fmla="*/ 2619773 w 2619773"/>
              <a:gd name="connsiteY3-116" fmla="*/ 2143844 h 2959223"/>
              <a:gd name="connsiteX4-117" fmla="*/ 1216078 w 2619773"/>
              <a:gd name="connsiteY4-118" fmla="*/ 2959223 h 2959223"/>
              <a:gd name="connsiteX5-119" fmla="*/ 529807 w 2619773"/>
              <a:gd name="connsiteY5-120" fmla="*/ 2702644 h 2959223"/>
              <a:gd name="connsiteX0-121" fmla="*/ 529807 w 2619773"/>
              <a:gd name="connsiteY0-122" fmla="*/ 2702644 h 2959223"/>
              <a:gd name="connsiteX1-123" fmla="*/ 0 w 2619773"/>
              <a:gd name="connsiteY1-124" fmla="*/ 1943223 h 2959223"/>
              <a:gd name="connsiteX2-125" fmla="*/ 1263646 w 2619773"/>
              <a:gd name="connsiteY2-126" fmla="*/ 0 h 2959223"/>
              <a:gd name="connsiteX3-127" fmla="*/ 2619773 w 2619773"/>
              <a:gd name="connsiteY3-128" fmla="*/ 2143844 h 2959223"/>
              <a:gd name="connsiteX4-129" fmla="*/ 1216078 w 2619773"/>
              <a:gd name="connsiteY4-130" fmla="*/ 2959223 h 2959223"/>
              <a:gd name="connsiteX5-131" fmla="*/ 529807 w 2619773"/>
              <a:gd name="connsiteY5-132" fmla="*/ 2702644 h 2959223"/>
              <a:gd name="connsiteX0-133" fmla="*/ 529807 w 2619773"/>
              <a:gd name="connsiteY0-134" fmla="*/ 2702644 h 2959223"/>
              <a:gd name="connsiteX1-135" fmla="*/ 0 w 2619773"/>
              <a:gd name="connsiteY1-136" fmla="*/ 1943223 h 2959223"/>
              <a:gd name="connsiteX2-137" fmla="*/ 1263646 w 2619773"/>
              <a:gd name="connsiteY2-138" fmla="*/ 0 h 2959223"/>
              <a:gd name="connsiteX3-139" fmla="*/ 2619773 w 2619773"/>
              <a:gd name="connsiteY3-140" fmla="*/ 2143844 h 2959223"/>
              <a:gd name="connsiteX4-141" fmla="*/ 1216078 w 2619773"/>
              <a:gd name="connsiteY4-142" fmla="*/ 2959223 h 2959223"/>
              <a:gd name="connsiteX5-143" fmla="*/ 529807 w 2619773"/>
              <a:gd name="connsiteY5-144" fmla="*/ 2702644 h 2959223"/>
              <a:gd name="connsiteX0-145" fmla="*/ 529807 w 2708673"/>
              <a:gd name="connsiteY0-146" fmla="*/ 2702644 h 2959223"/>
              <a:gd name="connsiteX1-147" fmla="*/ 0 w 2708673"/>
              <a:gd name="connsiteY1-148" fmla="*/ 1943223 h 2959223"/>
              <a:gd name="connsiteX2-149" fmla="*/ 1263646 w 2708673"/>
              <a:gd name="connsiteY2-150" fmla="*/ 0 h 2959223"/>
              <a:gd name="connsiteX3-151" fmla="*/ 2708673 w 2708673"/>
              <a:gd name="connsiteY3-152" fmla="*/ 2258144 h 2959223"/>
              <a:gd name="connsiteX4-153" fmla="*/ 1216078 w 2708673"/>
              <a:gd name="connsiteY4-154" fmla="*/ 2959223 h 2959223"/>
              <a:gd name="connsiteX5-155" fmla="*/ 529807 w 2708673"/>
              <a:gd name="connsiteY5-156" fmla="*/ 2702644 h 2959223"/>
              <a:gd name="connsiteX0-157" fmla="*/ 529807 w 2708673"/>
              <a:gd name="connsiteY0-158" fmla="*/ 2702644 h 3035423"/>
              <a:gd name="connsiteX1-159" fmla="*/ 0 w 2708673"/>
              <a:gd name="connsiteY1-160" fmla="*/ 1943223 h 3035423"/>
              <a:gd name="connsiteX2-161" fmla="*/ 1263646 w 2708673"/>
              <a:gd name="connsiteY2-162" fmla="*/ 0 h 3035423"/>
              <a:gd name="connsiteX3-163" fmla="*/ 2708673 w 2708673"/>
              <a:gd name="connsiteY3-164" fmla="*/ 2258144 h 3035423"/>
              <a:gd name="connsiteX4-165" fmla="*/ 1216078 w 2708673"/>
              <a:gd name="connsiteY4-166" fmla="*/ 3035423 h 3035423"/>
              <a:gd name="connsiteX5-167" fmla="*/ 529807 w 2708673"/>
              <a:gd name="connsiteY5-168" fmla="*/ 2702644 h 3035423"/>
              <a:gd name="connsiteX0-169" fmla="*/ 631407 w 2810273"/>
              <a:gd name="connsiteY0-170" fmla="*/ 2702644 h 3035423"/>
              <a:gd name="connsiteX1-171" fmla="*/ 0 w 2810273"/>
              <a:gd name="connsiteY1-172" fmla="*/ 1994023 h 3035423"/>
              <a:gd name="connsiteX2-173" fmla="*/ 1365246 w 2810273"/>
              <a:gd name="connsiteY2-174" fmla="*/ 0 h 3035423"/>
              <a:gd name="connsiteX3-175" fmla="*/ 2810273 w 2810273"/>
              <a:gd name="connsiteY3-176" fmla="*/ 2258144 h 3035423"/>
              <a:gd name="connsiteX4-177" fmla="*/ 1317678 w 2810273"/>
              <a:gd name="connsiteY4-178" fmla="*/ 3035423 h 3035423"/>
              <a:gd name="connsiteX5-179" fmla="*/ 631407 w 2810273"/>
              <a:gd name="connsiteY5-180" fmla="*/ 2702644 h 3035423"/>
              <a:gd name="connsiteX0-181" fmla="*/ 631407 w 2899173"/>
              <a:gd name="connsiteY0-182" fmla="*/ 2702644 h 3035423"/>
              <a:gd name="connsiteX1-183" fmla="*/ 0 w 2899173"/>
              <a:gd name="connsiteY1-184" fmla="*/ 1994023 h 3035423"/>
              <a:gd name="connsiteX2-185" fmla="*/ 1365246 w 2899173"/>
              <a:gd name="connsiteY2-186" fmla="*/ 0 h 3035423"/>
              <a:gd name="connsiteX3-187" fmla="*/ 2899173 w 2899173"/>
              <a:gd name="connsiteY3-188" fmla="*/ 2461344 h 3035423"/>
              <a:gd name="connsiteX4-189" fmla="*/ 1317678 w 2899173"/>
              <a:gd name="connsiteY4-190" fmla="*/ 3035423 h 3035423"/>
              <a:gd name="connsiteX5-191" fmla="*/ 631407 w 2899173"/>
              <a:gd name="connsiteY5-192" fmla="*/ 2702644 h 3035423"/>
              <a:gd name="connsiteX0-193" fmla="*/ 631407 w 2899173"/>
              <a:gd name="connsiteY0-194" fmla="*/ 2702644 h 3035423"/>
              <a:gd name="connsiteX1-195" fmla="*/ 0 w 2899173"/>
              <a:gd name="connsiteY1-196" fmla="*/ 1994023 h 3035423"/>
              <a:gd name="connsiteX2-197" fmla="*/ 1365246 w 2899173"/>
              <a:gd name="connsiteY2-198" fmla="*/ 0 h 3035423"/>
              <a:gd name="connsiteX3-199" fmla="*/ 2899173 w 2899173"/>
              <a:gd name="connsiteY3-200" fmla="*/ 2461344 h 3035423"/>
              <a:gd name="connsiteX4-201" fmla="*/ 1317678 w 2899173"/>
              <a:gd name="connsiteY4-202" fmla="*/ 3035423 h 3035423"/>
              <a:gd name="connsiteX5-203" fmla="*/ 631407 w 2899173"/>
              <a:gd name="connsiteY5-204" fmla="*/ 2702644 h 3035423"/>
              <a:gd name="connsiteX0-205" fmla="*/ 631407 w 2899173"/>
              <a:gd name="connsiteY0-206" fmla="*/ 2702644 h 3086223"/>
              <a:gd name="connsiteX1-207" fmla="*/ 0 w 2899173"/>
              <a:gd name="connsiteY1-208" fmla="*/ 1994023 h 3086223"/>
              <a:gd name="connsiteX2-209" fmla="*/ 1365246 w 2899173"/>
              <a:gd name="connsiteY2-210" fmla="*/ 0 h 3086223"/>
              <a:gd name="connsiteX3-211" fmla="*/ 2899173 w 2899173"/>
              <a:gd name="connsiteY3-212" fmla="*/ 2461344 h 3086223"/>
              <a:gd name="connsiteX4-213" fmla="*/ 1330378 w 2899173"/>
              <a:gd name="connsiteY4-214" fmla="*/ 3086223 h 3086223"/>
              <a:gd name="connsiteX5-215" fmla="*/ 631407 w 2899173"/>
              <a:gd name="connsiteY5-216" fmla="*/ 2702644 h 3086223"/>
              <a:gd name="connsiteX0-217" fmla="*/ 631407 w 2899173"/>
              <a:gd name="connsiteY0-218" fmla="*/ 2702644 h 3060823"/>
              <a:gd name="connsiteX1-219" fmla="*/ 0 w 2899173"/>
              <a:gd name="connsiteY1-220" fmla="*/ 1994023 h 3060823"/>
              <a:gd name="connsiteX2-221" fmla="*/ 1365246 w 2899173"/>
              <a:gd name="connsiteY2-222" fmla="*/ 0 h 3060823"/>
              <a:gd name="connsiteX3-223" fmla="*/ 2899173 w 2899173"/>
              <a:gd name="connsiteY3-224" fmla="*/ 2461344 h 3060823"/>
              <a:gd name="connsiteX4-225" fmla="*/ 1508178 w 2899173"/>
              <a:gd name="connsiteY4-226" fmla="*/ 3060823 h 3060823"/>
              <a:gd name="connsiteX5-227" fmla="*/ 631407 w 2899173"/>
              <a:gd name="connsiteY5-228" fmla="*/ 2702644 h 3060823"/>
              <a:gd name="connsiteX0-229" fmla="*/ 631407 w 2899173"/>
              <a:gd name="connsiteY0-230" fmla="*/ 2702644 h 3060823"/>
              <a:gd name="connsiteX1-231" fmla="*/ 0 w 2899173"/>
              <a:gd name="connsiteY1-232" fmla="*/ 1994023 h 3060823"/>
              <a:gd name="connsiteX2-233" fmla="*/ 1365246 w 2899173"/>
              <a:gd name="connsiteY2-234" fmla="*/ 0 h 3060823"/>
              <a:gd name="connsiteX3-235" fmla="*/ 2899173 w 2899173"/>
              <a:gd name="connsiteY3-236" fmla="*/ 2461344 h 3060823"/>
              <a:gd name="connsiteX4-237" fmla="*/ 1508178 w 2899173"/>
              <a:gd name="connsiteY4-238" fmla="*/ 3060823 h 3060823"/>
              <a:gd name="connsiteX5-239" fmla="*/ 631407 w 2899173"/>
              <a:gd name="connsiteY5-240" fmla="*/ 2702644 h 3060823"/>
              <a:gd name="connsiteX0-241" fmla="*/ 631407 w 2899173"/>
              <a:gd name="connsiteY0-242" fmla="*/ 2702644 h 3060823"/>
              <a:gd name="connsiteX1-243" fmla="*/ 0 w 2899173"/>
              <a:gd name="connsiteY1-244" fmla="*/ 1994023 h 3060823"/>
              <a:gd name="connsiteX2-245" fmla="*/ 1365246 w 2899173"/>
              <a:gd name="connsiteY2-246" fmla="*/ 0 h 3060823"/>
              <a:gd name="connsiteX3-247" fmla="*/ 2899173 w 2899173"/>
              <a:gd name="connsiteY3-248" fmla="*/ 2461344 h 3060823"/>
              <a:gd name="connsiteX4-249" fmla="*/ 1508178 w 2899173"/>
              <a:gd name="connsiteY4-250" fmla="*/ 3060823 h 3060823"/>
              <a:gd name="connsiteX5-251" fmla="*/ 631407 w 2899173"/>
              <a:gd name="connsiteY5-252" fmla="*/ 2702644 h 3060823"/>
              <a:gd name="connsiteX0-253" fmla="*/ 663159 w 2930925"/>
              <a:gd name="connsiteY0-254" fmla="*/ 2702644 h 3060823"/>
              <a:gd name="connsiteX1-255" fmla="*/ 0 w 2930925"/>
              <a:gd name="connsiteY1-256" fmla="*/ 2032204 h 3060823"/>
              <a:gd name="connsiteX2-257" fmla="*/ 1396998 w 2930925"/>
              <a:gd name="connsiteY2-258" fmla="*/ 0 h 3060823"/>
              <a:gd name="connsiteX3-259" fmla="*/ 2930925 w 2930925"/>
              <a:gd name="connsiteY3-260" fmla="*/ 2461344 h 3060823"/>
              <a:gd name="connsiteX4-261" fmla="*/ 1539930 w 2930925"/>
              <a:gd name="connsiteY4-262" fmla="*/ 3060823 h 3060823"/>
              <a:gd name="connsiteX5-263" fmla="*/ 663159 w 2930925"/>
              <a:gd name="connsiteY5-264" fmla="*/ 2702644 h 3060823"/>
              <a:gd name="connsiteX0-265" fmla="*/ 663159 w 2930925"/>
              <a:gd name="connsiteY0-266" fmla="*/ 2702644 h 3060823"/>
              <a:gd name="connsiteX1-267" fmla="*/ 0 w 2930925"/>
              <a:gd name="connsiteY1-268" fmla="*/ 2032204 h 3060823"/>
              <a:gd name="connsiteX2-269" fmla="*/ 1396998 w 2930925"/>
              <a:gd name="connsiteY2-270" fmla="*/ 0 h 3060823"/>
              <a:gd name="connsiteX3-271" fmla="*/ 2930925 w 2930925"/>
              <a:gd name="connsiteY3-272" fmla="*/ 2461344 h 3060823"/>
              <a:gd name="connsiteX4-273" fmla="*/ 1539930 w 2930925"/>
              <a:gd name="connsiteY4-274" fmla="*/ 3060823 h 3060823"/>
              <a:gd name="connsiteX5-275" fmla="*/ 663159 w 2930925"/>
              <a:gd name="connsiteY5-276" fmla="*/ 2702644 h 3060823"/>
              <a:gd name="connsiteX0-277" fmla="*/ 663159 w 2930925"/>
              <a:gd name="connsiteY0-278" fmla="*/ 2702644 h 3060823"/>
              <a:gd name="connsiteX1-279" fmla="*/ 0 w 2930925"/>
              <a:gd name="connsiteY1-280" fmla="*/ 2032204 h 3060823"/>
              <a:gd name="connsiteX2-281" fmla="*/ 1396998 w 2930925"/>
              <a:gd name="connsiteY2-282" fmla="*/ 0 h 3060823"/>
              <a:gd name="connsiteX3-283" fmla="*/ 2930925 w 2930925"/>
              <a:gd name="connsiteY3-284" fmla="*/ 2461344 h 3060823"/>
              <a:gd name="connsiteX4-285" fmla="*/ 1539930 w 2930925"/>
              <a:gd name="connsiteY4-286" fmla="*/ 3060823 h 3060823"/>
              <a:gd name="connsiteX5-287" fmla="*/ 663159 w 2930925"/>
              <a:gd name="connsiteY5-288" fmla="*/ 2702644 h 3060823"/>
              <a:gd name="connsiteX0-289" fmla="*/ 663159 w 2930925"/>
              <a:gd name="connsiteY0-290" fmla="*/ 2702644 h 3060823"/>
              <a:gd name="connsiteX1-291" fmla="*/ 0 w 2930925"/>
              <a:gd name="connsiteY1-292" fmla="*/ 2032204 h 3060823"/>
              <a:gd name="connsiteX2-293" fmla="*/ 1396998 w 2930925"/>
              <a:gd name="connsiteY2-294" fmla="*/ 0 h 3060823"/>
              <a:gd name="connsiteX3-295" fmla="*/ 2930925 w 2930925"/>
              <a:gd name="connsiteY3-296" fmla="*/ 2461344 h 3060823"/>
              <a:gd name="connsiteX4-297" fmla="*/ 1539930 w 2930925"/>
              <a:gd name="connsiteY4-298" fmla="*/ 3060823 h 3060823"/>
              <a:gd name="connsiteX5-299" fmla="*/ 663159 w 2930925"/>
              <a:gd name="connsiteY5-300" fmla="*/ 2702644 h 3060823"/>
              <a:gd name="connsiteX0-301" fmla="*/ 663159 w 2930925"/>
              <a:gd name="connsiteY0-302" fmla="*/ 2702644 h 2908539"/>
              <a:gd name="connsiteX1-303" fmla="*/ 0 w 2930925"/>
              <a:gd name="connsiteY1-304" fmla="*/ 2032204 h 2908539"/>
              <a:gd name="connsiteX2-305" fmla="*/ 1396998 w 2930925"/>
              <a:gd name="connsiteY2-306" fmla="*/ 0 h 2908539"/>
              <a:gd name="connsiteX3-307" fmla="*/ 2930925 w 2930925"/>
              <a:gd name="connsiteY3-308" fmla="*/ 2461344 h 2908539"/>
              <a:gd name="connsiteX4-309" fmla="*/ 1559196 w 2930925"/>
              <a:gd name="connsiteY4-310" fmla="*/ 2908539 h 2908539"/>
              <a:gd name="connsiteX5-311" fmla="*/ 663159 w 2930925"/>
              <a:gd name="connsiteY5-312" fmla="*/ 2702644 h 2908539"/>
              <a:gd name="connsiteX0-313" fmla="*/ 663159 w 2930925"/>
              <a:gd name="connsiteY0-314" fmla="*/ 2702644 h 2959458"/>
              <a:gd name="connsiteX1-315" fmla="*/ 0 w 2930925"/>
              <a:gd name="connsiteY1-316" fmla="*/ 2032204 h 2959458"/>
              <a:gd name="connsiteX2-317" fmla="*/ 1396998 w 2930925"/>
              <a:gd name="connsiteY2-318" fmla="*/ 0 h 2959458"/>
              <a:gd name="connsiteX3-319" fmla="*/ 2930925 w 2930925"/>
              <a:gd name="connsiteY3-320" fmla="*/ 2461344 h 2959458"/>
              <a:gd name="connsiteX4-321" fmla="*/ 1559412 w 2930925"/>
              <a:gd name="connsiteY4-322" fmla="*/ 2959458 h 2959458"/>
              <a:gd name="connsiteX5-323" fmla="*/ 663159 w 2930925"/>
              <a:gd name="connsiteY5-324" fmla="*/ 2702644 h 2959458"/>
              <a:gd name="connsiteX0-325" fmla="*/ 663159 w 2930925"/>
              <a:gd name="connsiteY0-326" fmla="*/ 2702644 h 2959458"/>
              <a:gd name="connsiteX1-327" fmla="*/ 0 w 2930925"/>
              <a:gd name="connsiteY1-328" fmla="*/ 2032204 h 2959458"/>
              <a:gd name="connsiteX2-329" fmla="*/ 1396998 w 2930925"/>
              <a:gd name="connsiteY2-330" fmla="*/ 0 h 2959458"/>
              <a:gd name="connsiteX3-331" fmla="*/ 2930925 w 2930925"/>
              <a:gd name="connsiteY3-332" fmla="*/ 2461344 h 2959458"/>
              <a:gd name="connsiteX4-333" fmla="*/ 1559412 w 2930925"/>
              <a:gd name="connsiteY4-334" fmla="*/ 2959458 h 2959458"/>
              <a:gd name="connsiteX5-335" fmla="*/ 663159 w 2930925"/>
              <a:gd name="connsiteY5-336" fmla="*/ 2702644 h 2959458"/>
              <a:gd name="connsiteX0-337" fmla="*/ 663159 w 2893222"/>
              <a:gd name="connsiteY0-338" fmla="*/ 2702644 h 2959458"/>
              <a:gd name="connsiteX1-339" fmla="*/ 0 w 2893222"/>
              <a:gd name="connsiteY1-340" fmla="*/ 2032204 h 2959458"/>
              <a:gd name="connsiteX2-341" fmla="*/ 1396998 w 2893222"/>
              <a:gd name="connsiteY2-342" fmla="*/ 0 h 2959458"/>
              <a:gd name="connsiteX3-343" fmla="*/ 2893222 w 2893222"/>
              <a:gd name="connsiteY3-344" fmla="*/ 2404291 h 2959458"/>
              <a:gd name="connsiteX4-345" fmla="*/ 1559412 w 2893222"/>
              <a:gd name="connsiteY4-346" fmla="*/ 2959458 h 2959458"/>
              <a:gd name="connsiteX5-347" fmla="*/ 663159 w 2893222"/>
              <a:gd name="connsiteY5-348" fmla="*/ 2702644 h 2959458"/>
              <a:gd name="connsiteX0-349" fmla="*/ 663159 w 2893222"/>
              <a:gd name="connsiteY0-350" fmla="*/ 2702644 h 2959458"/>
              <a:gd name="connsiteX1-351" fmla="*/ 0 w 2893222"/>
              <a:gd name="connsiteY1-352" fmla="*/ 2032204 h 2959458"/>
              <a:gd name="connsiteX2-353" fmla="*/ 1396998 w 2893222"/>
              <a:gd name="connsiteY2-354" fmla="*/ 0 h 2959458"/>
              <a:gd name="connsiteX3-355" fmla="*/ 2893222 w 2893222"/>
              <a:gd name="connsiteY3-356" fmla="*/ 2404291 h 2959458"/>
              <a:gd name="connsiteX4-357" fmla="*/ 1559412 w 2893222"/>
              <a:gd name="connsiteY4-358" fmla="*/ 2959458 h 2959458"/>
              <a:gd name="connsiteX5-359" fmla="*/ 663159 w 2893222"/>
              <a:gd name="connsiteY5-360" fmla="*/ 2702644 h 2959458"/>
              <a:gd name="connsiteX0-361" fmla="*/ 663159 w 2893222"/>
              <a:gd name="connsiteY0-362" fmla="*/ 2702644 h 2959458"/>
              <a:gd name="connsiteX1-363" fmla="*/ 0 w 2893222"/>
              <a:gd name="connsiteY1-364" fmla="*/ 2032204 h 2959458"/>
              <a:gd name="connsiteX2-365" fmla="*/ 1396998 w 2893222"/>
              <a:gd name="connsiteY2-366" fmla="*/ 0 h 2959458"/>
              <a:gd name="connsiteX3-367" fmla="*/ 2893222 w 2893222"/>
              <a:gd name="connsiteY3-368" fmla="*/ 2404291 h 2959458"/>
              <a:gd name="connsiteX4-369" fmla="*/ 1559412 w 2893222"/>
              <a:gd name="connsiteY4-370" fmla="*/ 2959458 h 2959458"/>
              <a:gd name="connsiteX5-371" fmla="*/ 663159 w 2893222"/>
              <a:gd name="connsiteY5-372" fmla="*/ 2702644 h 295945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25" y="connsiteY4-26"/>
              </a:cxn>
              <a:cxn ang="0">
                <a:pos x="connsiteX5-107" y="connsiteY5-108"/>
              </a:cxn>
            </a:cxnLst>
            <a:rect l="l" t="t" r="r" b="b"/>
            <a:pathLst>
              <a:path w="2893222" h="2959458">
                <a:moveTo>
                  <a:pt x="663159" y="2702644"/>
                </a:moveTo>
                <a:cubicBezTo>
                  <a:pt x="270694" y="2413616"/>
                  <a:pt x="297292" y="2480177"/>
                  <a:pt x="0" y="2032204"/>
                </a:cubicBezTo>
                <a:lnTo>
                  <a:pt x="1396998" y="0"/>
                </a:lnTo>
                <a:lnTo>
                  <a:pt x="2893222" y="2404291"/>
                </a:lnTo>
                <a:cubicBezTo>
                  <a:pt x="2180089" y="2991587"/>
                  <a:pt x="1930209" y="2931200"/>
                  <a:pt x="1559412" y="2959458"/>
                </a:cubicBezTo>
                <a:cubicBezTo>
                  <a:pt x="1254627" y="2941783"/>
                  <a:pt x="930144" y="2872952"/>
                  <a:pt x="663159" y="2702644"/>
                </a:cubicBezTo>
                <a:close/>
              </a:path>
            </a:pathLst>
          </a:custGeom>
          <a:solidFill>
            <a:schemeClr val="accent1">
              <a:alpha val="24000"/>
            </a:schemeClr>
          </a:solidFill>
          <a:ln w="12700" cmpd="sng">
            <a:solidFill>
              <a:schemeClr val="accent1"/>
            </a:solidFill>
            <a:miter lim="800000"/>
          </a:ln>
        </p:spPr>
        <p:txBody>
          <a:bodyPr anchor="ctr"/>
          <a:lstStyle/>
          <a:p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椭圆 7"/>
          <p:cNvSpPr/>
          <p:nvPr/>
        </p:nvSpPr>
        <p:spPr bwMode="auto">
          <a:xfrm>
            <a:off x="2385846" y="1495744"/>
            <a:ext cx="2672612" cy="2684141"/>
          </a:xfrm>
          <a:prstGeom prst="ellipse">
            <a:avLst/>
          </a:prstGeom>
          <a:noFill/>
          <a:ln w="25400" cap="flat" cmpd="sng" algn="ctr">
            <a:solidFill>
              <a:schemeClr val="accent1"/>
            </a:solidFill>
            <a:prstDash val="solid"/>
          </a:ln>
          <a:effectLst/>
        </p:spPr>
        <p:txBody>
          <a:bodyPr lIns="67072" tIns="33536" rIns="67072" bIns="33536" anchor="ctr"/>
          <a:lstStyle/>
          <a:p>
            <a:pPr algn="ctr">
              <a:defRPr/>
            </a:pPr>
            <a:endParaRPr lang="zh-CN" altLang="en-US" kern="0" dirty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椭圆 8"/>
          <p:cNvSpPr/>
          <p:nvPr/>
        </p:nvSpPr>
        <p:spPr bwMode="auto">
          <a:xfrm>
            <a:off x="3984994" y="1495744"/>
            <a:ext cx="2673775" cy="2684141"/>
          </a:xfrm>
          <a:prstGeom prst="ellipse">
            <a:avLst/>
          </a:prstGeom>
          <a:noFill/>
          <a:ln w="25400" cap="flat" cmpd="sng" algn="ctr">
            <a:solidFill>
              <a:schemeClr val="accent1"/>
            </a:solidFill>
            <a:prstDash val="solid"/>
          </a:ln>
          <a:effectLst/>
        </p:spPr>
        <p:txBody>
          <a:bodyPr lIns="67072" tIns="33536" rIns="67072" bIns="33536" anchor="ctr"/>
          <a:lstStyle/>
          <a:p>
            <a:pPr algn="ctr">
              <a:defRPr/>
            </a:pPr>
            <a:endParaRPr lang="zh-CN" altLang="en-US" kern="0" dirty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10" name="直接连接符 9"/>
          <p:cNvCxnSpPr>
            <a:cxnSpLocks noChangeShapeType="1"/>
          </p:cNvCxnSpPr>
          <p:nvPr/>
        </p:nvCxnSpPr>
        <p:spPr bwMode="auto">
          <a:xfrm>
            <a:off x="3119709" y="2151011"/>
            <a:ext cx="418686" cy="197397"/>
          </a:xfrm>
          <a:prstGeom prst="line">
            <a:avLst/>
          </a:prstGeom>
          <a:noFill/>
          <a:ln w="28575" algn="ctr">
            <a:solidFill>
              <a:schemeClr val="accent1"/>
            </a:solidFill>
            <a:round/>
            <a:headEnd type="none" w="med" len="med"/>
            <a:tailEnd type="arrow" w="med" len="med"/>
          </a:ln>
        </p:spPr>
      </p:cxnSp>
      <p:cxnSp>
        <p:nvCxnSpPr>
          <p:cNvPr id="11" name="直接连接符 10"/>
          <p:cNvCxnSpPr>
            <a:cxnSpLocks noChangeShapeType="1"/>
          </p:cNvCxnSpPr>
          <p:nvPr/>
        </p:nvCxnSpPr>
        <p:spPr bwMode="auto">
          <a:xfrm>
            <a:off x="2896409" y="2757219"/>
            <a:ext cx="432642" cy="0"/>
          </a:xfrm>
          <a:prstGeom prst="line">
            <a:avLst/>
          </a:prstGeom>
          <a:noFill/>
          <a:ln w="28575" algn="ctr">
            <a:solidFill>
              <a:schemeClr val="accent1"/>
            </a:solidFill>
            <a:round/>
            <a:headEnd type="none" w="med" len="med"/>
            <a:tailEnd type="arrow" w="med" len="med"/>
          </a:ln>
        </p:spPr>
      </p:cxnSp>
      <p:cxnSp>
        <p:nvCxnSpPr>
          <p:cNvPr id="12" name="直接连接符 11"/>
          <p:cNvCxnSpPr>
            <a:cxnSpLocks noChangeShapeType="1"/>
          </p:cNvCxnSpPr>
          <p:nvPr/>
        </p:nvCxnSpPr>
        <p:spPr bwMode="auto">
          <a:xfrm flipV="1">
            <a:off x="3119708" y="3149679"/>
            <a:ext cx="432642" cy="230103"/>
          </a:xfrm>
          <a:prstGeom prst="line">
            <a:avLst/>
          </a:prstGeom>
          <a:noFill/>
          <a:ln w="28575" algn="ctr">
            <a:solidFill>
              <a:schemeClr val="accent1"/>
            </a:solidFill>
            <a:round/>
            <a:headEnd type="none" w="med" len="med"/>
            <a:tailEnd type="arrow" w="med" len="med"/>
          </a:ln>
        </p:spPr>
      </p:cxnSp>
      <p:cxnSp>
        <p:nvCxnSpPr>
          <p:cNvPr id="13" name="直接连接符 12"/>
          <p:cNvCxnSpPr>
            <a:cxnSpLocks noChangeShapeType="1"/>
          </p:cNvCxnSpPr>
          <p:nvPr/>
        </p:nvCxnSpPr>
        <p:spPr bwMode="auto">
          <a:xfrm flipH="1" flipV="1">
            <a:off x="5560880" y="3140335"/>
            <a:ext cx="432642" cy="230103"/>
          </a:xfrm>
          <a:prstGeom prst="line">
            <a:avLst/>
          </a:prstGeom>
          <a:noFill/>
          <a:ln w="28575" algn="ctr">
            <a:solidFill>
              <a:schemeClr val="accent1"/>
            </a:solidFill>
            <a:round/>
            <a:headEnd type="none" w="med" len="med"/>
            <a:tailEnd type="arrow" w="med" len="med"/>
          </a:ln>
        </p:spPr>
      </p:cxnSp>
      <p:cxnSp>
        <p:nvCxnSpPr>
          <p:cNvPr id="14" name="直接连接符 13"/>
          <p:cNvCxnSpPr>
            <a:cxnSpLocks noChangeShapeType="1"/>
          </p:cNvCxnSpPr>
          <p:nvPr/>
        </p:nvCxnSpPr>
        <p:spPr bwMode="auto">
          <a:xfrm flipH="1">
            <a:off x="5777201" y="2754883"/>
            <a:ext cx="432642" cy="0"/>
          </a:xfrm>
          <a:prstGeom prst="line">
            <a:avLst/>
          </a:prstGeom>
          <a:noFill/>
          <a:ln w="28575" algn="ctr">
            <a:solidFill>
              <a:schemeClr val="accent1"/>
            </a:solidFill>
            <a:round/>
            <a:headEnd type="none" w="med" len="med"/>
            <a:tailEnd type="arrow" w="med" len="med"/>
          </a:ln>
        </p:spPr>
      </p:cxnSp>
      <p:cxnSp>
        <p:nvCxnSpPr>
          <p:cNvPr id="15" name="直接连接符 14"/>
          <p:cNvCxnSpPr>
            <a:cxnSpLocks noChangeShapeType="1"/>
          </p:cNvCxnSpPr>
          <p:nvPr/>
        </p:nvCxnSpPr>
        <p:spPr bwMode="auto">
          <a:xfrm flipH="1">
            <a:off x="5574837" y="2151011"/>
            <a:ext cx="418686" cy="197397"/>
          </a:xfrm>
          <a:prstGeom prst="line">
            <a:avLst/>
          </a:prstGeom>
          <a:noFill/>
          <a:ln w="28575" algn="ctr">
            <a:solidFill>
              <a:schemeClr val="accent1"/>
            </a:solidFill>
            <a:round/>
            <a:headEnd type="none" w="med" len="med"/>
            <a:tailEnd type="arrow" w="med" len="med"/>
          </a:ln>
        </p:spPr>
      </p:cxnSp>
      <p:grpSp>
        <p:nvGrpSpPr>
          <p:cNvPr id="16" name="组合 15"/>
          <p:cNvGrpSpPr/>
          <p:nvPr/>
        </p:nvGrpSpPr>
        <p:grpSpPr>
          <a:xfrm>
            <a:off x="3752391" y="1987486"/>
            <a:ext cx="1542159" cy="1548812"/>
            <a:chOff x="5014912" y="2584450"/>
            <a:chExt cx="2105025" cy="2105025"/>
          </a:xfrm>
        </p:grpSpPr>
        <p:sp>
          <p:nvSpPr>
            <p:cNvPr id="17" name="Oval 19"/>
            <p:cNvSpPr>
              <a:spLocks noChangeArrowheads="1"/>
            </p:cNvSpPr>
            <p:nvPr/>
          </p:nvSpPr>
          <p:spPr bwMode="auto">
            <a:xfrm>
              <a:off x="5014912" y="2584450"/>
              <a:ext cx="2105025" cy="2105025"/>
            </a:xfrm>
            <a:prstGeom prst="ellipse">
              <a:avLst/>
            </a:prstGeom>
            <a:solidFill>
              <a:schemeClr val="accent1"/>
            </a:solidFill>
            <a:ln w="317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lnSpc>
                  <a:spcPct val="120000"/>
                </a:lnSpc>
                <a:defRPr/>
              </a:pPr>
              <a:endParaRPr lang="zh-CN" altLang="en-US" sz="700" kern="0" dirty="0">
                <a:solidFill>
                  <a:srgbClr val="4D4D4D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" name="Oval 19"/>
            <p:cNvSpPr>
              <a:spLocks noChangeArrowheads="1"/>
            </p:cNvSpPr>
            <p:nvPr/>
          </p:nvSpPr>
          <p:spPr bwMode="auto">
            <a:xfrm>
              <a:off x="5497512" y="3066331"/>
              <a:ext cx="1139825" cy="1139825"/>
            </a:xfrm>
            <a:prstGeom prst="ellipse">
              <a:avLst/>
            </a:prstGeom>
            <a:solidFill>
              <a:schemeClr val="bg1"/>
            </a:solidFill>
            <a:ln w="3175" cap="flat" cmpd="sng" algn="ctr">
              <a:solidFill>
                <a:srgbClr val="D7D7D7"/>
              </a:solidFill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r>
                <a:rPr lang="zh-CN" altLang="en-US" sz="1600" kern="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工作计划</a:t>
              </a:r>
            </a:p>
          </p:txBody>
        </p:sp>
      </p:grpSp>
      <p:sp>
        <p:nvSpPr>
          <p:cNvPr id="19" name="Oval 19"/>
          <p:cNvSpPr>
            <a:spLocks noChangeArrowheads="1"/>
          </p:cNvSpPr>
          <p:nvPr/>
        </p:nvSpPr>
        <p:spPr bwMode="auto">
          <a:xfrm>
            <a:off x="2398638" y="1558818"/>
            <a:ext cx="726886" cy="730020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</a:ln>
          <a:effectLst/>
        </p:spPr>
        <p:txBody>
          <a:bodyPr lIns="67072" tIns="33536" rIns="67072" bIns="33536" anchor="ctr"/>
          <a:lstStyle/>
          <a:p>
            <a:pPr algn="ctr">
              <a:lnSpc>
                <a:spcPct val="120000"/>
              </a:lnSpc>
              <a:defRPr/>
            </a:pPr>
            <a:r>
              <a:rPr lang="zh-CN" altLang="en-US" sz="1400" kern="0" dirty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添加文本</a:t>
            </a:r>
          </a:p>
        </p:txBody>
      </p:sp>
      <p:sp>
        <p:nvSpPr>
          <p:cNvPr id="20" name="Oval 19"/>
          <p:cNvSpPr>
            <a:spLocks noChangeArrowheads="1"/>
          </p:cNvSpPr>
          <p:nvPr/>
        </p:nvSpPr>
        <p:spPr bwMode="auto">
          <a:xfrm>
            <a:off x="5956307" y="1570498"/>
            <a:ext cx="726885" cy="731189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</a:ln>
          <a:effectLst/>
        </p:spPr>
        <p:txBody>
          <a:bodyPr lIns="67072" tIns="33536" rIns="67072" bIns="33536" anchor="ctr"/>
          <a:lstStyle/>
          <a:p>
            <a:pPr algn="ctr">
              <a:lnSpc>
                <a:spcPct val="120000"/>
              </a:lnSpc>
              <a:defRPr/>
            </a:pPr>
            <a:r>
              <a:rPr lang="zh-CN" altLang="en-US" sz="1400" kern="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添加文本</a:t>
            </a:r>
          </a:p>
        </p:txBody>
      </p:sp>
      <p:sp>
        <p:nvSpPr>
          <p:cNvPr id="21" name="Oval 19"/>
          <p:cNvSpPr>
            <a:spLocks noChangeArrowheads="1"/>
          </p:cNvSpPr>
          <p:nvPr/>
        </p:nvSpPr>
        <p:spPr bwMode="auto">
          <a:xfrm>
            <a:off x="6286603" y="2418491"/>
            <a:ext cx="728048" cy="731189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</a:ln>
          <a:effectLst/>
        </p:spPr>
        <p:txBody>
          <a:bodyPr lIns="67072" tIns="33536" rIns="67072" bIns="33536" anchor="ctr"/>
          <a:lstStyle/>
          <a:p>
            <a:pPr algn="ctr">
              <a:lnSpc>
                <a:spcPct val="120000"/>
              </a:lnSpc>
              <a:defRPr/>
            </a:pPr>
            <a:r>
              <a:rPr lang="zh-CN" altLang="en-US" sz="1400" kern="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添加文本</a:t>
            </a:r>
          </a:p>
        </p:txBody>
      </p:sp>
      <p:sp>
        <p:nvSpPr>
          <p:cNvPr id="22" name="Oval 19"/>
          <p:cNvSpPr>
            <a:spLocks noChangeArrowheads="1"/>
          </p:cNvSpPr>
          <p:nvPr/>
        </p:nvSpPr>
        <p:spPr bwMode="auto">
          <a:xfrm>
            <a:off x="5992359" y="3257138"/>
            <a:ext cx="728048" cy="731189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</a:ln>
          <a:effectLst/>
        </p:spPr>
        <p:txBody>
          <a:bodyPr lIns="67072" tIns="33536" rIns="67072" bIns="33536" anchor="ctr"/>
          <a:lstStyle/>
          <a:p>
            <a:pPr algn="ctr">
              <a:lnSpc>
                <a:spcPct val="120000"/>
              </a:lnSpc>
              <a:defRPr/>
            </a:pPr>
            <a:r>
              <a:rPr lang="zh-CN" altLang="en-US" sz="1400" kern="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添加文本</a:t>
            </a:r>
          </a:p>
        </p:txBody>
      </p:sp>
      <p:sp>
        <p:nvSpPr>
          <p:cNvPr id="23" name="Oval 19"/>
          <p:cNvSpPr>
            <a:spLocks noChangeArrowheads="1"/>
          </p:cNvSpPr>
          <p:nvPr/>
        </p:nvSpPr>
        <p:spPr bwMode="auto">
          <a:xfrm>
            <a:off x="2072994" y="2390458"/>
            <a:ext cx="728048" cy="731189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</a:ln>
          <a:effectLst/>
        </p:spPr>
        <p:txBody>
          <a:bodyPr lIns="67072" tIns="33536" rIns="67072" bIns="33536" anchor="ctr"/>
          <a:lstStyle/>
          <a:p>
            <a:pPr algn="ctr">
              <a:lnSpc>
                <a:spcPct val="120000"/>
              </a:lnSpc>
              <a:defRPr/>
            </a:pPr>
            <a:r>
              <a:rPr lang="zh-CN" altLang="en-US" sz="1400" kern="0" dirty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添加文本</a:t>
            </a:r>
          </a:p>
        </p:txBody>
      </p:sp>
      <p:sp>
        <p:nvSpPr>
          <p:cNvPr id="24" name="Oval 19"/>
          <p:cNvSpPr>
            <a:spLocks noChangeArrowheads="1"/>
          </p:cNvSpPr>
          <p:nvPr/>
        </p:nvSpPr>
        <p:spPr bwMode="auto">
          <a:xfrm>
            <a:off x="2370727" y="3252465"/>
            <a:ext cx="728048" cy="731189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</a:ln>
          <a:effectLst/>
        </p:spPr>
        <p:txBody>
          <a:bodyPr lIns="67072" tIns="33536" rIns="67072" bIns="33536" anchor="ctr"/>
          <a:lstStyle/>
          <a:p>
            <a:pPr algn="ctr">
              <a:lnSpc>
                <a:spcPct val="120000"/>
              </a:lnSpc>
              <a:defRPr/>
            </a:pPr>
            <a:r>
              <a:rPr lang="zh-CN" altLang="en-US" sz="1400" kern="0" dirty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添加文本</a:t>
            </a:r>
          </a:p>
        </p:txBody>
      </p:sp>
      <p:sp>
        <p:nvSpPr>
          <p:cNvPr id="25" name="TextBox 22"/>
          <p:cNvSpPr txBox="1"/>
          <p:nvPr/>
        </p:nvSpPr>
        <p:spPr>
          <a:xfrm>
            <a:off x="618485" y="1580964"/>
            <a:ext cx="1593307" cy="486111"/>
          </a:xfrm>
          <a:prstGeom prst="rect">
            <a:avLst/>
          </a:prstGeom>
          <a:noFill/>
        </p:spPr>
        <p:txBody>
          <a:bodyPr wrap="square" lIns="67072" tIns="33536" rIns="67072" bIns="33536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100" dirty="0">
                <a:solidFill>
                  <a:sysClr val="windowText" lastClr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您的内容打在这里，或者通过复制您的文本后。</a:t>
            </a:r>
          </a:p>
        </p:txBody>
      </p:sp>
      <p:sp>
        <p:nvSpPr>
          <p:cNvPr id="26" name="TextBox 23"/>
          <p:cNvSpPr txBox="1"/>
          <p:nvPr/>
        </p:nvSpPr>
        <p:spPr>
          <a:xfrm>
            <a:off x="6844515" y="1580964"/>
            <a:ext cx="1571743" cy="486111"/>
          </a:xfrm>
          <a:prstGeom prst="rect">
            <a:avLst/>
          </a:prstGeom>
          <a:noFill/>
        </p:spPr>
        <p:txBody>
          <a:bodyPr wrap="square" lIns="67072" tIns="33536" rIns="67072" bIns="33536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100" dirty="0">
                <a:solidFill>
                  <a:sysClr val="windowText" lastClr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您的内容打在这里，或者通过复制您的</a:t>
            </a:r>
            <a:r>
              <a:rPr lang="zh-CN" altLang="en-US" sz="1100">
                <a:solidFill>
                  <a:sysClr val="windowText" lastClr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文本后。</a:t>
            </a:r>
          </a:p>
        </p:txBody>
      </p:sp>
      <p:sp>
        <p:nvSpPr>
          <p:cNvPr id="27" name="TextBox 24"/>
          <p:cNvSpPr txBox="1"/>
          <p:nvPr/>
        </p:nvSpPr>
        <p:spPr>
          <a:xfrm>
            <a:off x="323528" y="2544044"/>
            <a:ext cx="1571743" cy="486111"/>
          </a:xfrm>
          <a:prstGeom prst="rect">
            <a:avLst/>
          </a:prstGeom>
          <a:noFill/>
        </p:spPr>
        <p:txBody>
          <a:bodyPr wrap="square" lIns="67072" tIns="33536" rIns="67072" bIns="33536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100" dirty="0">
                <a:solidFill>
                  <a:sysClr val="windowText" lastClr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您的内容打在这里，或者通过复制您的文本后。</a:t>
            </a:r>
          </a:p>
        </p:txBody>
      </p:sp>
      <p:sp>
        <p:nvSpPr>
          <p:cNvPr id="28" name="TextBox 25"/>
          <p:cNvSpPr txBox="1"/>
          <p:nvPr/>
        </p:nvSpPr>
        <p:spPr>
          <a:xfrm>
            <a:off x="7186942" y="2544044"/>
            <a:ext cx="1571743" cy="486111"/>
          </a:xfrm>
          <a:prstGeom prst="rect">
            <a:avLst/>
          </a:prstGeom>
          <a:noFill/>
        </p:spPr>
        <p:txBody>
          <a:bodyPr wrap="square" lIns="67072" tIns="33536" rIns="67072" bIns="33536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100" dirty="0">
                <a:solidFill>
                  <a:sysClr val="windowText" lastClr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您的内容打在这里，或者通过复制您的</a:t>
            </a:r>
            <a:r>
              <a:rPr lang="zh-CN" altLang="en-US" sz="1100">
                <a:solidFill>
                  <a:sysClr val="windowText" lastClr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文本后。</a:t>
            </a:r>
          </a:p>
        </p:txBody>
      </p:sp>
      <p:sp>
        <p:nvSpPr>
          <p:cNvPr id="29" name="TextBox 26"/>
          <p:cNvSpPr txBox="1"/>
          <p:nvPr/>
        </p:nvSpPr>
        <p:spPr>
          <a:xfrm>
            <a:off x="6863420" y="3382692"/>
            <a:ext cx="1571743" cy="486111"/>
          </a:xfrm>
          <a:prstGeom prst="rect">
            <a:avLst/>
          </a:prstGeom>
          <a:noFill/>
        </p:spPr>
        <p:txBody>
          <a:bodyPr wrap="square" lIns="67072" tIns="33536" rIns="67072" bIns="33536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100" dirty="0">
                <a:solidFill>
                  <a:sysClr val="windowText" lastClr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您的内容打在这里，或者通过复制您的</a:t>
            </a:r>
            <a:r>
              <a:rPr lang="zh-CN" altLang="en-US" sz="1100">
                <a:solidFill>
                  <a:sysClr val="windowText" lastClr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文本后。</a:t>
            </a:r>
          </a:p>
        </p:txBody>
      </p:sp>
      <p:sp>
        <p:nvSpPr>
          <p:cNvPr id="30" name="TextBox 27"/>
          <p:cNvSpPr txBox="1"/>
          <p:nvPr/>
        </p:nvSpPr>
        <p:spPr>
          <a:xfrm>
            <a:off x="618486" y="3382692"/>
            <a:ext cx="1571743" cy="486111"/>
          </a:xfrm>
          <a:prstGeom prst="rect">
            <a:avLst/>
          </a:prstGeom>
          <a:noFill/>
        </p:spPr>
        <p:txBody>
          <a:bodyPr wrap="square" lIns="67072" tIns="33536" rIns="67072" bIns="33536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100" dirty="0">
                <a:solidFill>
                  <a:sysClr val="windowText" lastClr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您的内容打在这里，或者通过复制您的</a:t>
            </a:r>
            <a:r>
              <a:rPr lang="zh-CN" altLang="en-US" sz="1100">
                <a:solidFill>
                  <a:sysClr val="windowText" lastClr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文本后。</a:t>
            </a:r>
          </a:p>
        </p:txBody>
      </p:sp>
      <p:sp>
        <p:nvSpPr>
          <p:cNvPr id="31" name="矩形 30"/>
          <p:cNvSpPr/>
          <p:nvPr/>
        </p:nvSpPr>
        <p:spPr>
          <a:xfrm>
            <a:off x="0" y="23959"/>
            <a:ext cx="9144000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2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2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2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5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/>
      <p:bldP spid="26" grpId="0"/>
      <p:bldP spid="27" grpId="0"/>
      <p:bldP spid="28" grpId="0"/>
      <p:bldP spid="29" grpId="0"/>
      <p:bldP spid="3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2"/>
          <p:cNvSpPr txBox="1">
            <a:spLocks noChangeArrowheads="1"/>
          </p:cNvSpPr>
          <p:nvPr/>
        </p:nvSpPr>
        <p:spPr bwMode="auto">
          <a:xfrm>
            <a:off x="446485" y="223838"/>
            <a:ext cx="3815953" cy="396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  <a:buNone/>
            </a:pPr>
            <a:r>
              <a:rPr lang="zh-CN" altLang="en-US" sz="1800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点击添加小标题</a:t>
            </a:r>
            <a:endParaRPr lang="en-US" altLang="zh-CN" sz="1800" b="1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" name="任意多边形 4"/>
          <p:cNvSpPr/>
          <p:nvPr/>
        </p:nvSpPr>
        <p:spPr>
          <a:xfrm rot="2734777" flipH="1">
            <a:off x="-263128" y="132160"/>
            <a:ext cx="573881" cy="621507"/>
          </a:xfrm>
          <a:custGeom>
            <a:avLst/>
            <a:gdLst>
              <a:gd name="connsiteX0" fmla="*/ 4825039 w 4825039"/>
              <a:gd name="connsiteY0" fmla="*/ 498765 h 5227156"/>
              <a:gd name="connsiteX1" fmla="*/ 0 w 4825039"/>
              <a:gd name="connsiteY1" fmla="*/ 5227156 h 5227156"/>
              <a:gd name="connsiteX2" fmla="*/ 0 w 4825039"/>
              <a:gd name="connsiteY2" fmla="*/ 0 h 5227156"/>
              <a:gd name="connsiteX3" fmla="*/ 4336264 w 4825039"/>
              <a:gd name="connsiteY3" fmla="*/ 0 h 5227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25039" h="5227156">
                <a:moveTo>
                  <a:pt x="4825039" y="498765"/>
                </a:moveTo>
                <a:lnTo>
                  <a:pt x="0" y="5227156"/>
                </a:lnTo>
                <a:lnTo>
                  <a:pt x="0" y="0"/>
                </a:lnTo>
                <a:lnTo>
                  <a:pt x="433626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35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6" name="Group 156"/>
          <p:cNvGrpSpPr/>
          <p:nvPr/>
        </p:nvGrpSpPr>
        <p:grpSpPr>
          <a:xfrm>
            <a:off x="1149806" y="1131590"/>
            <a:ext cx="3378793" cy="2882500"/>
            <a:chOff x="3534332" y="1723527"/>
            <a:chExt cx="5122595" cy="4370164"/>
          </a:xfrm>
        </p:grpSpPr>
        <p:sp>
          <p:nvSpPr>
            <p:cNvPr id="7" name="Freeform 5"/>
            <p:cNvSpPr>
              <a:spLocks noEditPoints="1"/>
            </p:cNvSpPr>
            <p:nvPr/>
          </p:nvSpPr>
          <p:spPr bwMode="auto">
            <a:xfrm>
              <a:off x="4014228" y="2113813"/>
              <a:ext cx="4205016" cy="2151386"/>
            </a:xfrm>
            <a:custGeom>
              <a:avLst/>
              <a:gdLst>
                <a:gd name="T0" fmla="*/ 5626 w 5678"/>
                <a:gd name="T1" fmla="*/ 2815 h 2905"/>
                <a:gd name="T2" fmla="*/ 5572 w 5678"/>
                <a:gd name="T3" fmla="*/ 2673 h 2905"/>
                <a:gd name="T4" fmla="*/ 5520 w 5678"/>
                <a:gd name="T5" fmla="*/ 2531 h 2905"/>
                <a:gd name="T6" fmla="*/ 5465 w 5678"/>
                <a:gd name="T7" fmla="*/ 2389 h 2905"/>
                <a:gd name="T8" fmla="*/ 5413 w 5678"/>
                <a:gd name="T9" fmla="*/ 2247 h 2905"/>
                <a:gd name="T10" fmla="*/ 5359 w 5678"/>
                <a:gd name="T11" fmla="*/ 2105 h 2905"/>
                <a:gd name="T12" fmla="*/ 5307 w 5678"/>
                <a:gd name="T13" fmla="*/ 1963 h 2905"/>
                <a:gd name="T14" fmla="*/ 5253 w 5678"/>
                <a:gd name="T15" fmla="*/ 1822 h 2905"/>
                <a:gd name="T16" fmla="*/ 5201 w 5678"/>
                <a:gd name="T17" fmla="*/ 1682 h 2905"/>
                <a:gd name="T18" fmla="*/ 5146 w 5678"/>
                <a:gd name="T19" fmla="*/ 1540 h 2905"/>
                <a:gd name="T20" fmla="*/ 5092 w 5678"/>
                <a:gd name="T21" fmla="*/ 1398 h 2905"/>
                <a:gd name="T22" fmla="*/ 5040 w 5678"/>
                <a:gd name="T23" fmla="*/ 1256 h 2905"/>
                <a:gd name="T24" fmla="*/ 4985 w 5678"/>
                <a:gd name="T25" fmla="*/ 1114 h 2905"/>
                <a:gd name="T26" fmla="*/ 4933 w 5678"/>
                <a:gd name="T27" fmla="*/ 972 h 2905"/>
                <a:gd name="T28" fmla="*/ 4905 w 5678"/>
                <a:gd name="T29" fmla="*/ 845 h 2905"/>
                <a:gd name="T30" fmla="*/ 4765 w 5678"/>
                <a:gd name="T31" fmla="*/ 807 h 2905"/>
                <a:gd name="T32" fmla="*/ 4626 w 5678"/>
                <a:gd name="T33" fmla="*/ 750 h 2905"/>
                <a:gd name="T34" fmla="*/ 4484 w 5678"/>
                <a:gd name="T35" fmla="*/ 693 h 2905"/>
                <a:gd name="T36" fmla="*/ 4345 w 5678"/>
                <a:gd name="T37" fmla="*/ 637 h 2905"/>
                <a:gd name="T38" fmla="*/ 4205 w 5678"/>
                <a:gd name="T39" fmla="*/ 580 h 2905"/>
                <a:gd name="T40" fmla="*/ 4063 w 5678"/>
                <a:gd name="T41" fmla="*/ 523 h 2905"/>
                <a:gd name="T42" fmla="*/ 3924 w 5678"/>
                <a:gd name="T43" fmla="*/ 466 h 2905"/>
                <a:gd name="T44" fmla="*/ 3784 w 5678"/>
                <a:gd name="T45" fmla="*/ 410 h 2905"/>
                <a:gd name="T46" fmla="*/ 3642 w 5678"/>
                <a:gd name="T47" fmla="*/ 353 h 2905"/>
                <a:gd name="T48" fmla="*/ 3503 w 5678"/>
                <a:gd name="T49" fmla="*/ 296 h 2905"/>
                <a:gd name="T50" fmla="*/ 3363 w 5678"/>
                <a:gd name="T51" fmla="*/ 239 h 2905"/>
                <a:gd name="T52" fmla="*/ 3224 w 5678"/>
                <a:gd name="T53" fmla="*/ 182 h 2905"/>
                <a:gd name="T54" fmla="*/ 3082 w 5678"/>
                <a:gd name="T55" fmla="*/ 126 h 2905"/>
                <a:gd name="T56" fmla="*/ 2942 w 5678"/>
                <a:gd name="T57" fmla="*/ 69 h 2905"/>
                <a:gd name="T58" fmla="*/ 2807 w 5678"/>
                <a:gd name="T59" fmla="*/ 19 h 2905"/>
                <a:gd name="T60" fmla="*/ 2666 w 5678"/>
                <a:gd name="T61" fmla="*/ 71 h 2905"/>
                <a:gd name="T62" fmla="*/ 2524 w 5678"/>
                <a:gd name="T63" fmla="*/ 123 h 2905"/>
                <a:gd name="T64" fmla="*/ 2382 w 5678"/>
                <a:gd name="T65" fmla="*/ 175 h 2905"/>
                <a:gd name="T66" fmla="*/ 2240 w 5678"/>
                <a:gd name="T67" fmla="*/ 227 h 2905"/>
                <a:gd name="T68" fmla="*/ 2098 w 5678"/>
                <a:gd name="T69" fmla="*/ 279 h 2905"/>
                <a:gd name="T70" fmla="*/ 1956 w 5678"/>
                <a:gd name="T71" fmla="*/ 331 h 2905"/>
                <a:gd name="T72" fmla="*/ 1814 w 5678"/>
                <a:gd name="T73" fmla="*/ 384 h 2905"/>
                <a:gd name="T74" fmla="*/ 1672 w 5678"/>
                <a:gd name="T75" fmla="*/ 436 h 2905"/>
                <a:gd name="T76" fmla="*/ 1530 w 5678"/>
                <a:gd name="T77" fmla="*/ 488 h 2905"/>
                <a:gd name="T78" fmla="*/ 1389 w 5678"/>
                <a:gd name="T79" fmla="*/ 540 h 2905"/>
                <a:gd name="T80" fmla="*/ 1247 w 5678"/>
                <a:gd name="T81" fmla="*/ 594 h 2905"/>
                <a:gd name="T82" fmla="*/ 1105 w 5678"/>
                <a:gd name="T83" fmla="*/ 646 h 2905"/>
                <a:gd name="T84" fmla="*/ 963 w 5678"/>
                <a:gd name="T85" fmla="*/ 698 h 2905"/>
                <a:gd name="T86" fmla="*/ 821 w 5678"/>
                <a:gd name="T87" fmla="*/ 750 h 2905"/>
                <a:gd name="T88" fmla="*/ 745 w 5678"/>
                <a:gd name="T89" fmla="*/ 859 h 2905"/>
                <a:gd name="T90" fmla="*/ 693 w 5678"/>
                <a:gd name="T91" fmla="*/ 1001 h 2905"/>
                <a:gd name="T92" fmla="*/ 641 w 5678"/>
                <a:gd name="T93" fmla="*/ 1143 h 2905"/>
                <a:gd name="T94" fmla="*/ 587 w 5678"/>
                <a:gd name="T95" fmla="*/ 1285 h 2905"/>
                <a:gd name="T96" fmla="*/ 535 w 5678"/>
                <a:gd name="T97" fmla="*/ 1427 h 2905"/>
                <a:gd name="T98" fmla="*/ 480 w 5678"/>
                <a:gd name="T99" fmla="*/ 1568 h 2905"/>
                <a:gd name="T100" fmla="*/ 428 w 5678"/>
                <a:gd name="T101" fmla="*/ 1710 h 2905"/>
                <a:gd name="T102" fmla="*/ 376 w 5678"/>
                <a:gd name="T103" fmla="*/ 1852 h 2905"/>
                <a:gd name="T104" fmla="*/ 322 w 5678"/>
                <a:gd name="T105" fmla="*/ 1994 h 2905"/>
                <a:gd name="T106" fmla="*/ 270 w 5678"/>
                <a:gd name="T107" fmla="*/ 2136 h 2905"/>
                <a:gd name="T108" fmla="*/ 218 w 5678"/>
                <a:gd name="T109" fmla="*/ 2278 h 2905"/>
                <a:gd name="T110" fmla="*/ 164 w 5678"/>
                <a:gd name="T111" fmla="*/ 2420 h 2905"/>
                <a:gd name="T112" fmla="*/ 112 w 5678"/>
                <a:gd name="T113" fmla="*/ 2562 h 2905"/>
                <a:gd name="T114" fmla="*/ 60 w 5678"/>
                <a:gd name="T115" fmla="*/ 2704 h 29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678" h="2905">
                  <a:moveTo>
                    <a:pt x="5652" y="2886"/>
                  </a:moveTo>
                  <a:lnTo>
                    <a:pt x="5662" y="2905"/>
                  </a:lnTo>
                  <a:lnTo>
                    <a:pt x="5678" y="2900"/>
                  </a:lnTo>
                  <a:lnTo>
                    <a:pt x="5671" y="2879"/>
                  </a:lnTo>
                  <a:lnTo>
                    <a:pt x="5652" y="2886"/>
                  </a:lnTo>
                  <a:close/>
                  <a:moveTo>
                    <a:pt x="5626" y="2815"/>
                  </a:moveTo>
                  <a:lnTo>
                    <a:pt x="5640" y="2850"/>
                  </a:lnTo>
                  <a:lnTo>
                    <a:pt x="5657" y="2843"/>
                  </a:lnTo>
                  <a:lnTo>
                    <a:pt x="5643" y="2808"/>
                  </a:lnTo>
                  <a:lnTo>
                    <a:pt x="5626" y="2815"/>
                  </a:lnTo>
                  <a:close/>
                  <a:moveTo>
                    <a:pt x="5600" y="2744"/>
                  </a:moveTo>
                  <a:lnTo>
                    <a:pt x="5612" y="2779"/>
                  </a:lnTo>
                  <a:lnTo>
                    <a:pt x="5631" y="2772"/>
                  </a:lnTo>
                  <a:lnTo>
                    <a:pt x="5617" y="2737"/>
                  </a:lnTo>
                  <a:lnTo>
                    <a:pt x="5600" y="2744"/>
                  </a:lnTo>
                  <a:close/>
                  <a:moveTo>
                    <a:pt x="5572" y="2673"/>
                  </a:moveTo>
                  <a:lnTo>
                    <a:pt x="5586" y="2708"/>
                  </a:lnTo>
                  <a:lnTo>
                    <a:pt x="5605" y="2701"/>
                  </a:lnTo>
                  <a:lnTo>
                    <a:pt x="5591" y="2666"/>
                  </a:lnTo>
                  <a:lnTo>
                    <a:pt x="5572" y="2673"/>
                  </a:lnTo>
                  <a:close/>
                  <a:moveTo>
                    <a:pt x="5546" y="2602"/>
                  </a:moveTo>
                  <a:lnTo>
                    <a:pt x="5560" y="2638"/>
                  </a:lnTo>
                  <a:lnTo>
                    <a:pt x="5577" y="2630"/>
                  </a:lnTo>
                  <a:lnTo>
                    <a:pt x="5565" y="2595"/>
                  </a:lnTo>
                  <a:lnTo>
                    <a:pt x="5546" y="2602"/>
                  </a:lnTo>
                  <a:close/>
                  <a:moveTo>
                    <a:pt x="5520" y="2531"/>
                  </a:moveTo>
                  <a:lnTo>
                    <a:pt x="5532" y="2567"/>
                  </a:lnTo>
                  <a:lnTo>
                    <a:pt x="5551" y="2559"/>
                  </a:lnTo>
                  <a:lnTo>
                    <a:pt x="5536" y="2524"/>
                  </a:lnTo>
                  <a:lnTo>
                    <a:pt x="5520" y="2531"/>
                  </a:lnTo>
                  <a:close/>
                  <a:moveTo>
                    <a:pt x="5494" y="2460"/>
                  </a:moveTo>
                  <a:lnTo>
                    <a:pt x="5506" y="2496"/>
                  </a:lnTo>
                  <a:lnTo>
                    <a:pt x="5525" y="2489"/>
                  </a:lnTo>
                  <a:lnTo>
                    <a:pt x="5510" y="2453"/>
                  </a:lnTo>
                  <a:lnTo>
                    <a:pt x="5494" y="2460"/>
                  </a:lnTo>
                  <a:close/>
                  <a:moveTo>
                    <a:pt x="5465" y="2389"/>
                  </a:moveTo>
                  <a:lnTo>
                    <a:pt x="5480" y="2425"/>
                  </a:lnTo>
                  <a:lnTo>
                    <a:pt x="5496" y="2418"/>
                  </a:lnTo>
                  <a:lnTo>
                    <a:pt x="5484" y="2382"/>
                  </a:lnTo>
                  <a:lnTo>
                    <a:pt x="5465" y="2389"/>
                  </a:lnTo>
                  <a:close/>
                  <a:moveTo>
                    <a:pt x="5439" y="2318"/>
                  </a:moveTo>
                  <a:lnTo>
                    <a:pt x="5454" y="2354"/>
                  </a:lnTo>
                  <a:lnTo>
                    <a:pt x="5470" y="2347"/>
                  </a:lnTo>
                  <a:lnTo>
                    <a:pt x="5458" y="2311"/>
                  </a:lnTo>
                  <a:lnTo>
                    <a:pt x="5439" y="2318"/>
                  </a:lnTo>
                  <a:close/>
                  <a:moveTo>
                    <a:pt x="5413" y="2247"/>
                  </a:moveTo>
                  <a:lnTo>
                    <a:pt x="5425" y="2283"/>
                  </a:lnTo>
                  <a:lnTo>
                    <a:pt x="5444" y="2276"/>
                  </a:lnTo>
                  <a:lnTo>
                    <a:pt x="5430" y="2240"/>
                  </a:lnTo>
                  <a:lnTo>
                    <a:pt x="5413" y="2247"/>
                  </a:lnTo>
                  <a:close/>
                  <a:moveTo>
                    <a:pt x="5385" y="2176"/>
                  </a:moveTo>
                  <a:lnTo>
                    <a:pt x="5399" y="2212"/>
                  </a:lnTo>
                  <a:lnTo>
                    <a:pt x="5418" y="2205"/>
                  </a:lnTo>
                  <a:lnTo>
                    <a:pt x="5404" y="2169"/>
                  </a:lnTo>
                  <a:lnTo>
                    <a:pt x="5385" y="2176"/>
                  </a:lnTo>
                  <a:close/>
                  <a:moveTo>
                    <a:pt x="5359" y="2105"/>
                  </a:moveTo>
                  <a:lnTo>
                    <a:pt x="5373" y="2141"/>
                  </a:lnTo>
                  <a:lnTo>
                    <a:pt x="5390" y="2134"/>
                  </a:lnTo>
                  <a:lnTo>
                    <a:pt x="5378" y="2098"/>
                  </a:lnTo>
                  <a:lnTo>
                    <a:pt x="5359" y="2105"/>
                  </a:lnTo>
                  <a:close/>
                  <a:moveTo>
                    <a:pt x="5333" y="2034"/>
                  </a:moveTo>
                  <a:lnTo>
                    <a:pt x="5347" y="2070"/>
                  </a:lnTo>
                  <a:lnTo>
                    <a:pt x="5364" y="2063"/>
                  </a:lnTo>
                  <a:lnTo>
                    <a:pt x="5350" y="2027"/>
                  </a:lnTo>
                  <a:lnTo>
                    <a:pt x="5333" y="2034"/>
                  </a:lnTo>
                  <a:close/>
                  <a:moveTo>
                    <a:pt x="5307" y="1963"/>
                  </a:moveTo>
                  <a:lnTo>
                    <a:pt x="5319" y="1999"/>
                  </a:lnTo>
                  <a:lnTo>
                    <a:pt x="5338" y="1992"/>
                  </a:lnTo>
                  <a:lnTo>
                    <a:pt x="5324" y="1959"/>
                  </a:lnTo>
                  <a:lnTo>
                    <a:pt x="5307" y="1963"/>
                  </a:lnTo>
                  <a:close/>
                  <a:moveTo>
                    <a:pt x="5279" y="1892"/>
                  </a:moveTo>
                  <a:lnTo>
                    <a:pt x="5293" y="1928"/>
                  </a:lnTo>
                  <a:lnTo>
                    <a:pt x="5309" y="1923"/>
                  </a:lnTo>
                  <a:lnTo>
                    <a:pt x="5298" y="1888"/>
                  </a:lnTo>
                  <a:lnTo>
                    <a:pt x="5279" y="1892"/>
                  </a:lnTo>
                  <a:close/>
                  <a:moveTo>
                    <a:pt x="5253" y="1822"/>
                  </a:moveTo>
                  <a:lnTo>
                    <a:pt x="5267" y="1857"/>
                  </a:lnTo>
                  <a:lnTo>
                    <a:pt x="5283" y="1852"/>
                  </a:lnTo>
                  <a:lnTo>
                    <a:pt x="5272" y="1817"/>
                  </a:lnTo>
                  <a:lnTo>
                    <a:pt x="5253" y="1822"/>
                  </a:lnTo>
                  <a:close/>
                  <a:moveTo>
                    <a:pt x="5227" y="1751"/>
                  </a:moveTo>
                  <a:lnTo>
                    <a:pt x="5238" y="1786"/>
                  </a:lnTo>
                  <a:lnTo>
                    <a:pt x="5257" y="1781"/>
                  </a:lnTo>
                  <a:lnTo>
                    <a:pt x="5243" y="1746"/>
                  </a:lnTo>
                  <a:lnTo>
                    <a:pt x="5227" y="1751"/>
                  </a:lnTo>
                  <a:close/>
                  <a:moveTo>
                    <a:pt x="5201" y="1682"/>
                  </a:moveTo>
                  <a:lnTo>
                    <a:pt x="5212" y="1717"/>
                  </a:lnTo>
                  <a:lnTo>
                    <a:pt x="5231" y="1710"/>
                  </a:lnTo>
                  <a:lnTo>
                    <a:pt x="5217" y="1675"/>
                  </a:lnTo>
                  <a:lnTo>
                    <a:pt x="5201" y="1682"/>
                  </a:lnTo>
                  <a:close/>
                  <a:moveTo>
                    <a:pt x="5172" y="1611"/>
                  </a:moveTo>
                  <a:lnTo>
                    <a:pt x="5186" y="1647"/>
                  </a:lnTo>
                  <a:lnTo>
                    <a:pt x="5203" y="1639"/>
                  </a:lnTo>
                  <a:lnTo>
                    <a:pt x="5191" y="1604"/>
                  </a:lnTo>
                  <a:lnTo>
                    <a:pt x="5172" y="1611"/>
                  </a:lnTo>
                  <a:close/>
                  <a:moveTo>
                    <a:pt x="5146" y="1540"/>
                  </a:moveTo>
                  <a:lnTo>
                    <a:pt x="5160" y="1576"/>
                  </a:lnTo>
                  <a:lnTo>
                    <a:pt x="5177" y="1568"/>
                  </a:lnTo>
                  <a:lnTo>
                    <a:pt x="5163" y="1533"/>
                  </a:lnTo>
                  <a:lnTo>
                    <a:pt x="5146" y="1540"/>
                  </a:lnTo>
                  <a:close/>
                  <a:moveTo>
                    <a:pt x="5120" y="1469"/>
                  </a:moveTo>
                  <a:lnTo>
                    <a:pt x="5132" y="1505"/>
                  </a:lnTo>
                  <a:lnTo>
                    <a:pt x="5151" y="1498"/>
                  </a:lnTo>
                  <a:lnTo>
                    <a:pt x="5137" y="1462"/>
                  </a:lnTo>
                  <a:lnTo>
                    <a:pt x="5120" y="1469"/>
                  </a:lnTo>
                  <a:close/>
                  <a:moveTo>
                    <a:pt x="5092" y="1398"/>
                  </a:moveTo>
                  <a:lnTo>
                    <a:pt x="5106" y="1434"/>
                  </a:lnTo>
                  <a:lnTo>
                    <a:pt x="5125" y="1427"/>
                  </a:lnTo>
                  <a:lnTo>
                    <a:pt x="5111" y="1391"/>
                  </a:lnTo>
                  <a:lnTo>
                    <a:pt x="5092" y="1398"/>
                  </a:lnTo>
                  <a:close/>
                  <a:moveTo>
                    <a:pt x="5066" y="1327"/>
                  </a:moveTo>
                  <a:lnTo>
                    <a:pt x="5080" y="1363"/>
                  </a:lnTo>
                  <a:lnTo>
                    <a:pt x="5097" y="1356"/>
                  </a:lnTo>
                  <a:lnTo>
                    <a:pt x="5085" y="1320"/>
                  </a:lnTo>
                  <a:lnTo>
                    <a:pt x="5066" y="1327"/>
                  </a:lnTo>
                  <a:close/>
                  <a:moveTo>
                    <a:pt x="5040" y="1256"/>
                  </a:moveTo>
                  <a:lnTo>
                    <a:pt x="5054" y="1292"/>
                  </a:lnTo>
                  <a:lnTo>
                    <a:pt x="5071" y="1285"/>
                  </a:lnTo>
                  <a:lnTo>
                    <a:pt x="5056" y="1249"/>
                  </a:lnTo>
                  <a:lnTo>
                    <a:pt x="5040" y="1256"/>
                  </a:lnTo>
                  <a:close/>
                  <a:moveTo>
                    <a:pt x="5014" y="1185"/>
                  </a:moveTo>
                  <a:lnTo>
                    <a:pt x="5026" y="1221"/>
                  </a:lnTo>
                  <a:lnTo>
                    <a:pt x="5045" y="1214"/>
                  </a:lnTo>
                  <a:lnTo>
                    <a:pt x="5030" y="1178"/>
                  </a:lnTo>
                  <a:lnTo>
                    <a:pt x="5014" y="1185"/>
                  </a:lnTo>
                  <a:close/>
                  <a:moveTo>
                    <a:pt x="4985" y="1114"/>
                  </a:moveTo>
                  <a:lnTo>
                    <a:pt x="5000" y="1150"/>
                  </a:lnTo>
                  <a:lnTo>
                    <a:pt x="5016" y="1143"/>
                  </a:lnTo>
                  <a:lnTo>
                    <a:pt x="5004" y="1107"/>
                  </a:lnTo>
                  <a:lnTo>
                    <a:pt x="4985" y="1114"/>
                  </a:lnTo>
                  <a:close/>
                  <a:moveTo>
                    <a:pt x="4959" y="1043"/>
                  </a:moveTo>
                  <a:lnTo>
                    <a:pt x="4974" y="1079"/>
                  </a:lnTo>
                  <a:lnTo>
                    <a:pt x="4990" y="1072"/>
                  </a:lnTo>
                  <a:lnTo>
                    <a:pt x="4978" y="1036"/>
                  </a:lnTo>
                  <a:lnTo>
                    <a:pt x="4959" y="1043"/>
                  </a:lnTo>
                  <a:close/>
                  <a:moveTo>
                    <a:pt x="4933" y="972"/>
                  </a:moveTo>
                  <a:lnTo>
                    <a:pt x="4945" y="1008"/>
                  </a:lnTo>
                  <a:lnTo>
                    <a:pt x="4964" y="1001"/>
                  </a:lnTo>
                  <a:lnTo>
                    <a:pt x="4950" y="965"/>
                  </a:lnTo>
                  <a:lnTo>
                    <a:pt x="4933" y="972"/>
                  </a:lnTo>
                  <a:close/>
                  <a:moveTo>
                    <a:pt x="4907" y="901"/>
                  </a:moveTo>
                  <a:lnTo>
                    <a:pt x="4919" y="937"/>
                  </a:lnTo>
                  <a:lnTo>
                    <a:pt x="4938" y="930"/>
                  </a:lnTo>
                  <a:lnTo>
                    <a:pt x="4924" y="894"/>
                  </a:lnTo>
                  <a:lnTo>
                    <a:pt x="4907" y="901"/>
                  </a:lnTo>
                  <a:close/>
                  <a:moveTo>
                    <a:pt x="4870" y="849"/>
                  </a:moveTo>
                  <a:lnTo>
                    <a:pt x="4891" y="859"/>
                  </a:lnTo>
                  <a:lnTo>
                    <a:pt x="4893" y="866"/>
                  </a:lnTo>
                  <a:lnTo>
                    <a:pt x="4910" y="859"/>
                  </a:lnTo>
                  <a:lnTo>
                    <a:pt x="4905" y="845"/>
                  </a:lnTo>
                  <a:lnTo>
                    <a:pt x="4877" y="833"/>
                  </a:lnTo>
                  <a:lnTo>
                    <a:pt x="4870" y="849"/>
                  </a:lnTo>
                  <a:lnTo>
                    <a:pt x="4870" y="849"/>
                  </a:lnTo>
                  <a:close/>
                  <a:moveTo>
                    <a:pt x="4801" y="821"/>
                  </a:moveTo>
                  <a:lnTo>
                    <a:pt x="4836" y="835"/>
                  </a:lnTo>
                  <a:lnTo>
                    <a:pt x="4844" y="819"/>
                  </a:lnTo>
                  <a:lnTo>
                    <a:pt x="4808" y="805"/>
                  </a:lnTo>
                  <a:lnTo>
                    <a:pt x="4801" y="821"/>
                  </a:lnTo>
                  <a:close/>
                  <a:moveTo>
                    <a:pt x="4730" y="793"/>
                  </a:moveTo>
                  <a:lnTo>
                    <a:pt x="4765" y="807"/>
                  </a:lnTo>
                  <a:lnTo>
                    <a:pt x="4773" y="790"/>
                  </a:lnTo>
                  <a:lnTo>
                    <a:pt x="4737" y="776"/>
                  </a:lnTo>
                  <a:lnTo>
                    <a:pt x="4730" y="793"/>
                  </a:lnTo>
                  <a:close/>
                  <a:moveTo>
                    <a:pt x="4659" y="764"/>
                  </a:moveTo>
                  <a:lnTo>
                    <a:pt x="4695" y="778"/>
                  </a:lnTo>
                  <a:lnTo>
                    <a:pt x="4702" y="762"/>
                  </a:lnTo>
                  <a:lnTo>
                    <a:pt x="4666" y="748"/>
                  </a:lnTo>
                  <a:lnTo>
                    <a:pt x="4659" y="764"/>
                  </a:lnTo>
                  <a:close/>
                  <a:moveTo>
                    <a:pt x="4590" y="736"/>
                  </a:moveTo>
                  <a:lnTo>
                    <a:pt x="4626" y="750"/>
                  </a:lnTo>
                  <a:lnTo>
                    <a:pt x="4633" y="734"/>
                  </a:lnTo>
                  <a:lnTo>
                    <a:pt x="4598" y="719"/>
                  </a:lnTo>
                  <a:lnTo>
                    <a:pt x="4590" y="736"/>
                  </a:lnTo>
                  <a:close/>
                  <a:moveTo>
                    <a:pt x="4520" y="708"/>
                  </a:moveTo>
                  <a:lnTo>
                    <a:pt x="4555" y="722"/>
                  </a:lnTo>
                  <a:lnTo>
                    <a:pt x="4562" y="705"/>
                  </a:lnTo>
                  <a:lnTo>
                    <a:pt x="4527" y="691"/>
                  </a:lnTo>
                  <a:lnTo>
                    <a:pt x="4520" y="708"/>
                  </a:lnTo>
                  <a:close/>
                  <a:moveTo>
                    <a:pt x="4449" y="679"/>
                  </a:moveTo>
                  <a:lnTo>
                    <a:pt x="4484" y="693"/>
                  </a:lnTo>
                  <a:lnTo>
                    <a:pt x="4491" y="677"/>
                  </a:lnTo>
                  <a:lnTo>
                    <a:pt x="4456" y="663"/>
                  </a:lnTo>
                  <a:lnTo>
                    <a:pt x="4449" y="679"/>
                  </a:lnTo>
                  <a:close/>
                  <a:moveTo>
                    <a:pt x="4380" y="651"/>
                  </a:moveTo>
                  <a:lnTo>
                    <a:pt x="4416" y="665"/>
                  </a:lnTo>
                  <a:lnTo>
                    <a:pt x="4423" y="648"/>
                  </a:lnTo>
                  <a:lnTo>
                    <a:pt x="4387" y="634"/>
                  </a:lnTo>
                  <a:lnTo>
                    <a:pt x="4380" y="651"/>
                  </a:lnTo>
                  <a:close/>
                  <a:moveTo>
                    <a:pt x="4309" y="622"/>
                  </a:moveTo>
                  <a:lnTo>
                    <a:pt x="4345" y="637"/>
                  </a:lnTo>
                  <a:lnTo>
                    <a:pt x="4352" y="620"/>
                  </a:lnTo>
                  <a:lnTo>
                    <a:pt x="4316" y="606"/>
                  </a:lnTo>
                  <a:lnTo>
                    <a:pt x="4309" y="622"/>
                  </a:lnTo>
                  <a:close/>
                  <a:moveTo>
                    <a:pt x="4238" y="594"/>
                  </a:moveTo>
                  <a:lnTo>
                    <a:pt x="4274" y="608"/>
                  </a:lnTo>
                  <a:lnTo>
                    <a:pt x="4281" y="592"/>
                  </a:lnTo>
                  <a:lnTo>
                    <a:pt x="4245" y="577"/>
                  </a:lnTo>
                  <a:lnTo>
                    <a:pt x="4238" y="594"/>
                  </a:lnTo>
                  <a:close/>
                  <a:moveTo>
                    <a:pt x="4170" y="566"/>
                  </a:moveTo>
                  <a:lnTo>
                    <a:pt x="4205" y="580"/>
                  </a:lnTo>
                  <a:lnTo>
                    <a:pt x="4212" y="563"/>
                  </a:lnTo>
                  <a:lnTo>
                    <a:pt x="4177" y="549"/>
                  </a:lnTo>
                  <a:lnTo>
                    <a:pt x="4170" y="566"/>
                  </a:lnTo>
                  <a:close/>
                  <a:moveTo>
                    <a:pt x="4099" y="537"/>
                  </a:moveTo>
                  <a:lnTo>
                    <a:pt x="4134" y="551"/>
                  </a:lnTo>
                  <a:lnTo>
                    <a:pt x="4141" y="535"/>
                  </a:lnTo>
                  <a:lnTo>
                    <a:pt x="4106" y="521"/>
                  </a:lnTo>
                  <a:lnTo>
                    <a:pt x="4099" y="537"/>
                  </a:lnTo>
                  <a:close/>
                  <a:moveTo>
                    <a:pt x="4030" y="509"/>
                  </a:moveTo>
                  <a:lnTo>
                    <a:pt x="4063" y="523"/>
                  </a:lnTo>
                  <a:lnTo>
                    <a:pt x="4070" y="507"/>
                  </a:lnTo>
                  <a:lnTo>
                    <a:pt x="4037" y="492"/>
                  </a:lnTo>
                  <a:lnTo>
                    <a:pt x="4030" y="509"/>
                  </a:lnTo>
                  <a:close/>
                  <a:moveTo>
                    <a:pt x="3959" y="480"/>
                  </a:moveTo>
                  <a:lnTo>
                    <a:pt x="3995" y="495"/>
                  </a:lnTo>
                  <a:lnTo>
                    <a:pt x="4002" y="478"/>
                  </a:lnTo>
                  <a:lnTo>
                    <a:pt x="3966" y="464"/>
                  </a:lnTo>
                  <a:lnTo>
                    <a:pt x="3959" y="480"/>
                  </a:lnTo>
                  <a:close/>
                  <a:moveTo>
                    <a:pt x="3888" y="452"/>
                  </a:moveTo>
                  <a:lnTo>
                    <a:pt x="3924" y="466"/>
                  </a:lnTo>
                  <a:lnTo>
                    <a:pt x="3931" y="450"/>
                  </a:lnTo>
                  <a:lnTo>
                    <a:pt x="3895" y="436"/>
                  </a:lnTo>
                  <a:lnTo>
                    <a:pt x="3888" y="452"/>
                  </a:lnTo>
                  <a:close/>
                  <a:moveTo>
                    <a:pt x="3820" y="424"/>
                  </a:moveTo>
                  <a:lnTo>
                    <a:pt x="3853" y="438"/>
                  </a:lnTo>
                  <a:lnTo>
                    <a:pt x="3860" y="421"/>
                  </a:lnTo>
                  <a:lnTo>
                    <a:pt x="3827" y="407"/>
                  </a:lnTo>
                  <a:lnTo>
                    <a:pt x="3820" y="424"/>
                  </a:lnTo>
                  <a:close/>
                  <a:moveTo>
                    <a:pt x="3749" y="395"/>
                  </a:moveTo>
                  <a:lnTo>
                    <a:pt x="3784" y="410"/>
                  </a:lnTo>
                  <a:lnTo>
                    <a:pt x="3791" y="393"/>
                  </a:lnTo>
                  <a:lnTo>
                    <a:pt x="3756" y="379"/>
                  </a:lnTo>
                  <a:lnTo>
                    <a:pt x="3749" y="395"/>
                  </a:lnTo>
                  <a:close/>
                  <a:moveTo>
                    <a:pt x="3678" y="367"/>
                  </a:moveTo>
                  <a:lnTo>
                    <a:pt x="3713" y="381"/>
                  </a:lnTo>
                  <a:lnTo>
                    <a:pt x="3720" y="365"/>
                  </a:lnTo>
                  <a:lnTo>
                    <a:pt x="3685" y="348"/>
                  </a:lnTo>
                  <a:lnTo>
                    <a:pt x="3678" y="367"/>
                  </a:lnTo>
                  <a:close/>
                  <a:moveTo>
                    <a:pt x="3609" y="339"/>
                  </a:moveTo>
                  <a:lnTo>
                    <a:pt x="3642" y="353"/>
                  </a:lnTo>
                  <a:lnTo>
                    <a:pt x="3649" y="334"/>
                  </a:lnTo>
                  <a:lnTo>
                    <a:pt x="3616" y="320"/>
                  </a:lnTo>
                  <a:lnTo>
                    <a:pt x="3609" y="339"/>
                  </a:lnTo>
                  <a:close/>
                  <a:moveTo>
                    <a:pt x="3538" y="310"/>
                  </a:moveTo>
                  <a:lnTo>
                    <a:pt x="3574" y="324"/>
                  </a:lnTo>
                  <a:lnTo>
                    <a:pt x="3581" y="305"/>
                  </a:lnTo>
                  <a:lnTo>
                    <a:pt x="3545" y="291"/>
                  </a:lnTo>
                  <a:lnTo>
                    <a:pt x="3538" y="310"/>
                  </a:lnTo>
                  <a:close/>
                  <a:moveTo>
                    <a:pt x="3467" y="282"/>
                  </a:moveTo>
                  <a:lnTo>
                    <a:pt x="3503" y="296"/>
                  </a:lnTo>
                  <a:lnTo>
                    <a:pt x="3510" y="277"/>
                  </a:lnTo>
                  <a:lnTo>
                    <a:pt x="3474" y="263"/>
                  </a:lnTo>
                  <a:lnTo>
                    <a:pt x="3467" y="282"/>
                  </a:lnTo>
                  <a:close/>
                  <a:moveTo>
                    <a:pt x="3399" y="253"/>
                  </a:moveTo>
                  <a:lnTo>
                    <a:pt x="3432" y="268"/>
                  </a:lnTo>
                  <a:lnTo>
                    <a:pt x="3439" y="249"/>
                  </a:lnTo>
                  <a:lnTo>
                    <a:pt x="3406" y="235"/>
                  </a:lnTo>
                  <a:lnTo>
                    <a:pt x="3399" y="253"/>
                  </a:lnTo>
                  <a:close/>
                  <a:moveTo>
                    <a:pt x="3328" y="225"/>
                  </a:moveTo>
                  <a:lnTo>
                    <a:pt x="3363" y="239"/>
                  </a:lnTo>
                  <a:lnTo>
                    <a:pt x="3370" y="220"/>
                  </a:lnTo>
                  <a:lnTo>
                    <a:pt x="3335" y="206"/>
                  </a:lnTo>
                  <a:lnTo>
                    <a:pt x="3328" y="225"/>
                  </a:lnTo>
                  <a:close/>
                  <a:moveTo>
                    <a:pt x="3257" y="197"/>
                  </a:moveTo>
                  <a:lnTo>
                    <a:pt x="3292" y="211"/>
                  </a:lnTo>
                  <a:lnTo>
                    <a:pt x="3299" y="192"/>
                  </a:lnTo>
                  <a:lnTo>
                    <a:pt x="3264" y="178"/>
                  </a:lnTo>
                  <a:lnTo>
                    <a:pt x="3257" y="197"/>
                  </a:lnTo>
                  <a:close/>
                  <a:moveTo>
                    <a:pt x="3188" y="168"/>
                  </a:moveTo>
                  <a:lnTo>
                    <a:pt x="3224" y="182"/>
                  </a:lnTo>
                  <a:lnTo>
                    <a:pt x="3231" y="164"/>
                  </a:lnTo>
                  <a:lnTo>
                    <a:pt x="3195" y="149"/>
                  </a:lnTo>
                  <a:lnTo>
                    <a:pt x="3188" y="168"/>
                  </a:lnTo>
                  <a:close/>
                  <a:moveTo>
                    <a:pt x="3117" y="140"/>
                  </a:moveTo>
                  <a:lnTo>
                    <a:pt x="3153" y="154"/>
                  </a:lnTo>
                  <a:lnTo>
                    <a:pt x="3160" y="135"/>
                  </a:lnTo>
                  <a:lnTo>
                    <a:pt x="3124" y="121"/>
                  </a:lnTo>
                  <a:lnTo>
                    <a:pt x="3117" y="140"/>
                  </a:lnTo>
                  <a:close/>
                  <a:moveTo>
                    <a:pt x="3046" y="112"/>
                  </a:moveTo>
                  <a:lnTo>
                    <a:pt x="3082" y="126"/>
                  </a:lnTo>
                  <a:lnTo>
                    <a:pt x="3089" y="107"/>
                  </a:lnTo>
                  <a:lnTo>
                    <a:pt x="3053" y="93"/>
                  </a:lnTo>
                  <a:lnTo>
                    <a:pt x="3046" y="112"/>
                  </a:lnTo>
                  <a:close/>
                  <a:moveTo>
                    <a:pt x="2978" y="83"/>
                  </a:moveTo>
                  <a:lnTo>
                    <a:pt x="3013" y="97"/>
                  </a:lnTo>
                  <a:lnTo>
                    <a:pt x="3020" y="78"/>
                  </a:lnTo>
                  <a:lnTo>
                    <a:pt x="2985" y="64"/>
                  </a:lnTo>
                  <a:lnTo>
                    <a:pt x="2978" y="83"/>
                  </a:lnTo>
                  <a:close/>
                  <a:moveTo>
                    <a:pt x="2907" y="55"/>
                  </a:moveTo>
                  <a:lnTo>
                    <a:pt x="2942" y="69"/>
                  </a:lnTo>
                  <a:lnTo>
                    <a:pt x="2949" y="50"/>
                  </a:lnTo>
                  <a:lnTo>
                    <a:pt x="2914" y="36"/>
                  </a:lnTo>
                  <a:lnTo>
                    <a:pt x="2907" y="55"/>
                  </a:lnTo>
                  <a:close/>
                  <a:moveTo>
                    <a:pt x="2836" y="26"/>
                  </a:moveTo>
                  <a:lnTo>
                    <a:pt x="2871" y="41"/>
                  </a:lnTo>
                  <a:lnTo>
                    <a:pt x="2878" y="22"/>
                  </a:lnTo>
                  <a:lnTo>
                    <a:pt x="2843" y="7"/>
                  </a:lnTo>
                  <a:lnTo>
                    <a:pt x="2836" y="26"/>
                  </a:lnTo>
                  <a:close/>
                  <a:moveTo>
                    <a:pt x="2772" y="31"/>
                  </a:moveTo>
                  <a:lnTo>
                    <a:pt x="2807" y="19"/>
                  </a:lnTo>
                  <a:lnTo>
                    <a:pt x="2803" y="0"/>
                  </a:lnTo>
                  <a:lnTo>
                    <a:pt x="2767" y="15"/>
                  </a:lnTo>
                  <a:lnTo>
                    <a:pt x="2772" y="31"/>
                  </a:lnTo>
                  <a:close/>
                  <a:moveTo>
                    <a:pt x="2701" y="57"/>
                  </a:moveTo>
                  <a:lnTo>
                    <a:pt x="2737" y="45"/>
                  </a:lnTo>
                  <a:lnTo>
                    <a:pt x="2732" y="26"/>
                  </a:lnTo>
                  <a:lnTo>
                    <a:pt x="2696" y="41"/>
                  </a:lnTo>
                  <a:lnTo>
                    <a:pt x="2701" y="57"/>
                  </a:lnTo>
                  <a:close/>
                  <a:moveTo>
                    <a:pt x="2630" y="83"/>
                  </a:moveTo>
                  <a:lnTo>
                    <a:pt x="2666" y="71"/>
                  </a:lnTo>
                  <a:lnTo>
                    <a:pt x="2661" y="52"/>
                  </a:lnTo>
                  <a:lnTo>
                    <a:pt x="2625" y="67"/>
                  </a:lnTo>
                  <a:lnTo>
                    <a:pt x="2630" y="83"/>
                  </a:lnTo>
                  <a:close/>
                  <a:moveTo>
                    <a:pt x="2559" y="109"/>
                  </a:moveTo>
                  <a:lnTo>
                    <a:pt x="2595" y="97"/>
                  </a:lnTo>
                  <a:lnTo>
                    <a:pt x="2590" y="78"/>
                  </a:lnTo>
                  <a:lnTo>
                    <a:pt x="2554" y="93"/>
                  </a:lnTo>
                  <a:lnTo>
                    <a:pt x="2559" y="109"/>
                  </a:lnTo>
                  <a:close/>
                  <a:moveTo>
                    <a:pt x="2488" y="135"/>
                  </a:moveTo>
                  <a:lnTo>
                    <a:pt x="2524" y="123"/>
                  </a:lnTo>
                  <a:lnTo>
                    <a:pt x="2519" y="104"/>
                  </a:lnTo>
                  <a:lnTo>
                    <a:pt x="2483" y="119"/>
                  </a:lnTo>
                  <a:lnTo>
                    <a:pt x="2488" y="135"/>
                  </a:lnTo>
                  <a:close/>
                  <a:moveTo>
                    <a:pt x="2417" y="161"/>
                  </a:moveTo>
                  <a:lnTo>
                    <a:pt x="2453" y="149"/>
                  </a:lnTo>
                  <a:lnTo>
                    <a:pt x="2448" y="130"/>
                  </a:lnTo>
                  <a:lnTo>
                    <a:pt x="2413" y="145"/>
                  </a:lnTo>
                  <a:lnTo>
                    <a:pt x="2417" y="161"/>
                  </a:lnTo>
                  <a:close/>
                  <a:moveTo>
                    <a:pt x="2346" y="187"/>
                  </a:moveTo>
                  <a:lnTo>
                    <a:pt x="2382" y="175"/>
                  </a:lnTo>
                  <a:lnTo>
                    <a:pt x="2375" y="156"/>
                  </a:lnTo>
                  <a:lnTo>
                    <a:pt x="2339" y="171"/>
                  </a:lnTo>
                  <a:lnTo>
                    <a:pt x="2346" y="187"/>
                  </a:lnTo>
                  <a:close/>
                  <a:moveTo>
                    <a:pt x="2275" y="213"/>
                  </a:moveTo>
                  <a:lnTo>
                    <a:pt x="2311" y="201"/>
                  </a:lnTo>
                  <a:lnTo>
                    <a:pt x="2304" y="182"/>
                  </a:lnTo>
                  <a:lnTo>
                    <a:pt x="2268" y="197"/>
                  </a:lnTo>
                  <a:lnTo>
                    <a:pt x="2275" y="213"/>
                  </a:lnTo>
                  <a:close/>
                  <a:moveTo>
                    <a:pt x="2204" y="239"/>
                  </a:moveTo>
                  <a:lnTo>
                    <a:pt x="2240" y="227"/>
                  </a:lnTo>
                  <a:lnTo>
                    <a:pt x="2233" y="208"/>
                  </a:lnTo>
                  <a:lnTo>
                    <a:pt x="2197" y="223"/>
                  </a:lnTo>
                  <a:lnTo>
                    <a:pt x="2204" y="239"/>
                  </a:lnTo>
                  <a:close/>
                  <a:moveTo>
                    <a:pt x="2133" y="265"/>
                  </a:moveTo>
                  <a:lnTo>
                    <a:pt x="2169" y="253"/>
                  </a:lnTo>
                  <a:lnTo>
                    <a:pt x="2162" y="235"/>
                  </a:lnTo>
                  <a:lnTo>
                    <a:pt x="2126" y="249"/>
                  </a:lnTo>
                  <a:lnTo>
                    <a:pt x="2133" y="265"/>
                  </a:lnTo>
                  <a:close/>
                  <a:moveTo>
                    <a:pt x="2063" y="294"/>
                  </a:moveTo>
                  <a:lnTo>
                    <a:pt x="2098" y="279"/>
                  </a:lnTo>
                  <a:lnTo>
                    <a:pt x="2091" y="263"/>
                  </a:lnTo>
                  <a:lnTo>
                    <a:pt x="2055" y="275"/>
                  </a:lnTo>
                  <a:lnTo>
                    <a:pt x="2063" y="294"/>
                  </a:lnTo>
                  <a:close/>
                  <a:moveTo>
                    <a:pt x="1992" y="320"/>
                  </a:moveTo>
                  <a:lnTo>
                    <a:pt x="2027" y="305"/>
                  </a:lnTo>
                  <a:lnTo>
                    <a:pt x="2020" y="289"/>
                  </a:lnTo>
                  <a:lnTo>
                    <a:pt x="1985" y="301"/>
                  </a:lnTo>
                  <a:lnTo>
                    <a:pt x="1992" y="320"/>
                  </a:lnTo>
                  <a:close/>
                  <a:moveTo>
                    <a:pt x="1921" y="346"/>
                  </a:moveTo>
                  <a:lnTo>
                    <a:pt x="1956" y="331"/>
                  </a:lnTo>
                  <a:lnTo>
                    <a:pt x="1949" y="315"/>
                  </a:lnTo>
                  <a:lnTo>
                    <a:pt x="1914" y="327"/>
                  </a:lnTo>
                  <a:lnTo>
                    <a:pt x="1921" y="346"/>
                  </a:lnTo>
                  <a:close/>
                  <a:moveTo>
                    <a:pt x="1850" y="372"/>
                  </a:moveTo>
                  <a:lnTo>
                    <a:pt x="1885" y="357"/>
                  </a:lnTo>
                  <a:lnTo>
                    <a:pt x="1878" y="341"/>
                  </a:lnTo>
                  <a:lnTo>
                    <a:pt x="1843" y="353"/>
                  </a:lnTo>
                  <a:lnTo>
                    <a:pt x="1850" y="372"/>
                  </a:lnTo>
                  <a:close/>
                  <a:moveTo>
                    <a:pt x="1779" y="398"/>
                  </a:moveTo>
                  <a:lnTo>
                    <a:pt x="1814" y="384"/>
                  </a:lnTo>
                  <a:lnTo>
                    <a:pt x="1807" y="367"/>
                  </a:lnTo>
                  <a:lnTo>
                    <a:pt x="1772" y="379"/>
                  </a:lnTo>
                  <a:lnTo>
                    <a:pt x="1779" y="398"/>
                  </a:lnTo>
                  <a:close/>
                  <a:moveTo>
                    <a:pt x="1708" y="424"/>
                  </a:moveTo>
                  <a:lnTo>
                    <a:pt x="1743" y="410"/>
                  </a:lnTo>
                  <a:lnTo>
                    <a:pt x="1736" y="393"/>
                  </a:lnTo>
                  <a:lnTo>
                    <a:pt x="1701" y="405"/>
                  </a:lnTo>
                  <a:lnTo>
                    <a:pt x="1708" y="424"/>
                  </a:lnTo>
                  <a:close/>
                  <a:moveTo>
                    <a:pt x="1637" y="450"/>
                  </a:moveTo>
                  <a:lnTo>
                    <a:pt x="1672" y="436"/>
                  </a:lnTo>
                  <a:lnTo>
                    <a:pt x="1665" y="419"/>
                  </a:lnTo>
                  <a:lnTo>
                    <a:pt x="1630" y="431"/>
                  </a:lnTo>
                  <a:lnTo>
                    <a:pt x="1637" y="450"/>
                  </a:lnTo>
                  <a:close/>
                  <a:moveTo>
                    <a:pt x="1566" y="476"/>
                  </a:moveTo>
                  <a:lnTo>
                    <a:pt x="1601" y="462"/>
                  </a:lnTo>
                  <a:lnTo>
                    <a:pt x="1594" y="445"/>
                  </a:lnTo>
                  <a:lnTo>
                    <a:pt x="1559" y="457"/>
                  </a:lnTo>
                  <a:lnTo>
                    <a:pt x="1566" y="476"/>
                  </a:lnTo>
                  <a:close/>
                  <a:moveTo>
                    <a:pt x="1495" y="502"/>
                  </a:moveTo>
                  <a:lnTo>
                    <a:pt x="1530" y="488"/>
                  </a:lnTo>
                  <a:lnTo>
                    <a:pt x="1523" y="471"/>
                  </a:lnTo>
                  <a:lnTo>
                    <a:pt x="1488" y="483"/>
                  </a:lnTo>
                  <a:lnTo>
                    <a:pt x="1495" y="502"/>
                  </a:lnTo>
                  <a:close/>
                  <a:moveTo>
                    <a:pt x="1424" y="528"/>
                  </a:moveTo>
                  <a:lnTo>
                    <a:pt x="1460" y="514"/>
                  </a:lnTo>
                  <a:lnTo>
                    <a:pt x="1452" y="497"/>
                  </a:lnTo>
                  <a:lnTo>
                    <a:pt x="1417" y="509"/>
                  </a:lnTo>
                  <a:lnTo>
                    <a:pt x="1424" y="528"/>
                  </a:lnTo>
                  <a:close/>
                  <a:moveTo>
                    <a:pt x="1353" y="554"/>
                  </a:moveTo>
                  <a:lnTo>
                    <a:pt x="1389" y="540"/>
                  </a:lnTo>
                  <a:lnTo>
                    <a:pt x="1381" y="523"/>
                  </a:lnTo>
                  <a:lnTo>
                    <a:pt x="1346" y="535"/>
                  </a:lnTo>
                  <a:lnTo>
                    <a:pt x="1353" y="554"/>
                  </a:lnTo>
                  <a:close/>
                  <a:moveTo>
                    <a:pt x="1282" y="580"/>
                  </a:moveTo>
                  <a:lnTo>
                    <a:pt x="1318" y="566"/>
                  </a:lnTo>
                  <a:lnTo>
                    <a:pt x="1311" y="549"/>
                  </a:lnTo>
                  <a:lnTo>
                    <a:pt x="1275" y="563"/>
                  </a:lnTo>
                  <a:lnTo>
                    <a:pt x="1282" y="580"/>
                  </a:lnTo>
                  <a:close/>
                  <a:moveTo>
                    <a:pt x="1211" y="606"/>
                  </a:moveTo>
                  <a:lnTo>
                    <a:pt x="1247" y="594"/>
                  </a:lnTo>
                  <a:lnTo>
                    <a:pt x="1240" y="575"/>
                  </a:lnTo>
                  <a:lnTo>
                    <a:pt x="1204" y="589"/>
                  </a:lnTo>
                  <a:lnTo>
                    <a:pt x="1211" y="606"/>
                  </a:lnTo>
                  <a:close/>
                  <a:moveTo>
                    <a:pt x="1140" y="632"/>
                  </a:moveTo>
                  <a:lnTo>
                    <a:pt x="1176" y="620"/>
                  </a:lnTo>
                  <a:lnTo>
                    <a:pt x="1169" y="601"/>
                  </a:lnTo>
                  <a:lnTo>
                    <a:pt x="1133" y="615"/>
                  </a:lnTo>
                  <a:lnTo>
                    <a:pt x="1140" y="632"/>
                  </a:lnTo>
                  <a:close/>
                  <a:moveTo>
                    <a:pt x="1069" y="658"/>
                  </a:moveTo>
                  <a:lnTo>
                    <a:pt x="1105" y="646"/>
                  </a:lnTo>
                  <a:lnTo>
                    <a:pt x="1098" y="627"/>
                  </a:lnTo>
                  <a:lnTo>
                    <a:pt x="1062" y="641"/>
                  </a:lnTo>
                  <a:lnTo>
                    <a:pt x="1069" y="658"/>
                  </a:lnTo>
                  <a:close/>
                  <a:moveTo>
                    <a:pt x="998" y="684"/>
                  </a:moveTo>
                  <a:lnTo>
                    <a:pt x="1034" y="672"/>
                  </a:lnTo>
                  <a:lnTo>
                    <a:pt x="1027" y="653"/>
                  </a:lnTo>
                  <a:lnTo>
                    <a:pt x="991" y="667"/>
                  </a:lnTo>
                  <a:lnTo>
                    <a:pt x="998" y="684"/>
                  </a:lnTo>
                  <a:close/>
                  <a:moveTo>
                    <a:pt x="927" y="710"/>
                  </a:moveTo>
                  <a:lnTo>
                    <a:pt x="963" y="698"/>
                  </a:lnTo>
                  <a:lnTo>
                    <a:pt x="956" y="679"/>
                  </a:lnTo>
                  <a:lnTo>
                    <a:pt x="920" y="693"/>
                  </a:lnTo>
                  <a:lnTo>
                    <a:pt x="927" y="710"/>
                  </a:lnTo>
                  <a:close/>
                  <a:moveTo>
                    <a:pt x="856" y="736"/>
                  </a:moveTo>
                  <a:lnTo>
                    <a:pt x="892" y="724"/>
                  </a:lnTo>
                  <a:lnTo>
                    <a:pt x="885" y="705"/>
                  </a:lnTo>
                  <a:lnTo>
                    <a:pt x="849" y="719"/>
                  </a:lnTo>
                  <a:lnTo>
                    <a:pt x="856" y="736"/>
                  </a:lnTo>
                  <a:close/>
                  <a:moveTo>
                    <a:pt x="783" y="762"/>
                  </a:moveTo>
                  <a:lnTo>
                    <a:pt x="821" y="750"/>
                  </a:lnTo>
                  <a:lnTo>
                    <a:pt x="814" y="731"/>
                  </a:lnTo>
                  <a:lnTo>
                    <a:pt x="778" y="745"/>
                  </a:lnTo>
                  <a:lnTo>
                    <a:pt x="783" y="762"/>
                  </a:lnTo>
                  <a:close/>
                  <a:moveTo>
                    <a:pt x="760" y="823"/>
                  </a:moveTo>
                  <a:lnTo>
                    <a:pt x="771" y="788"/>
                  </a:lnTo>
                  <a:lnTo>
                    <a:pt x="755" y="781"/>
                  </a:lnTo>
                  <a:lnTo>
                    <a:pt x="741" y="816"/>
                  </a:lnTo>
                  <a:lnTo>
                    <a:pt x="760" y="823"/>
                  </a:lnTo>
                  <a:close/>
                  <a:moveTo>
                    <a:pt x="734" y="894"/>
                  </a:moveTo>
                  <a:lnTo>
                    <a:pt x="745" y="859"/>
                  </a:lnTo>
                  <a:lnTo>
                    <a:pt x="729" y="852"/>
                  </a:lnTo>
                  <a:lnTo>
                    <a:pt x="715" y="887"/>
                  </a:lnTo>
                  <a:lnTo>
                    <a:pt x="734" y="894"/>
                  </a:lnTo>
                  <a:close/>
                  <a:moveTo>
                    <a:pt x="705" y="965"/>
                  </a:moveTo>
                  <a:lnTo>
                    <a:pt x="719" y="930"/>
                  </a:lnTo>
                  <a:lnTo>
                    <a:pt x="703" y="923"/>
                  </a:lnTo>
                  <a:lnTo>
                    <a:pt x="689" y="958"/>
                  </a:lnTo>
                  <a:lnTo>
                    <a:pt x="705" y="965"/>
                  </a:lnTo>
                  <a:close/>
                  <a:moveTo>
                    <a:pt x="679" y="1036"/>
                  </a:moveTo>
                  <a:lnTo>
                    <a:pt x="693" y="1001"/>
                  </a:lnTo>
                  <a:lnTo>
                    <a:pt x="674" y="994"/>
                  </a:lnTo>
                  <a:lnTo>
                    <a:pt x="663" y="1029"/>
                  </a:lnTo>
                  <a:lnTo>
                    <a:pt x="679" y="1036"/>
                  </a:lnTo>
                  <a:close/>
                  <a:moveTo>
                    <a:pt x="653" y="1107"/>
                  </a:moveTo>
                  <a:lnTo>
                    <a:pt x="667" y="1072"/>
                  </a:lnTo>
                  <a:lnTo>
                    <a:pt x="648" y="1065"/>
                  </a:lnTo>
                  <a:lnTo>
                    <a:pt x="637" y="1100"/>
                  </a:lnTo>
                  <a:lnTo>
                    <a:pt x="653" y="1107"/>
                  </a:lnTo>
                  <a:close/>
                  <a:moveTo>
                    <a:pt x="627" y="1178"/>
                  </a:moveTo>
                  <a:lnTo>
                    <a:pt x="641" y="1143"/>
                  </a:lnTo>
                  <a:lnTo>
                    <a:pt x="622" y="1136"/>
                  </a:lnTo>
                  <a:lnTo>
                    <a:pt x="608" y="1171"/>
                  </a:lnTo>
                  <a:lnTo>
                    <a:pt x="627" y="1178"/>
                  </a:lnTo>
                  <a:close/>
                  <a:moveTo>
                    <a:pt x="601" y="1249"/>
                  </a:moveTo>
                  <a:lnTo>
                    <a:pt x="613" y="1214"/>
                  </a:lnTo>
                  <a:lnTo>
                    <a:pt x="596" y="1207"/>
                  </a:lnTo>
                  <a:lnTo>
                    <a:pt x="582" y="1242"/>
                  </a:lnTo>
                  <a:lnTo>
                    <a:pt x="601" y="1249"/>
                  </a:lnTo>
                  <a:close/>
                  <a:moveTo>
                    <a:pt x="575" y="1320"/>
                  </a:moveTo>
                  <a:lnTo>
                    <a:pt x="587" y="1285"/>
                  </a:lnTo>
                  <a:lnTo>
                    <a:pt x="570" y="1278"/>
                  </a:lnTo>
                  <a:lnTo>
                    <a:pt x="556" y="1313"/>
                  </a:lnTo>
                  <a:lnTo>
                    <a:pt x="575" y="1320"/>
                  </a:lnTo>
                  <a:close/>
                  <a:moveTo>
                    <a:pt x="547" y="1391"/>
                  </a:moveTo>
                  <a:lnTo>
                    <a:pt x="561" y="1356"/>
                  </a:lnTo>
                  <a:lnTo>
                    <a:pt x="542" y="1348"/>
                  </a:lnTo>
                  <a:lnTo>
                    <a:pt x="530" y="1384"/>
                  </a:lnTo>
                  <a:lnTo>
                    <a:pt x="547" y="1391"/>
                  </a:lnTo>
                  <a:close/>
                  <a:moveTo>
                    <a:pt x="521" y="1462"/>
                  </a:moveTo>
                  <a:lnTo>
                    <a:pt x="535" y="1427"/>
                  </a:lnTo>
                  <a:lnTo>
                    <a:pt x="516" y="1419"/>
                  </a:lnTo>
                  <a:lnTo>
                    <a:pt x="504" y="1455"/>
                  </a:lnTo>
                  <a:lnTo>
                    <a:pt x="521" y="1462"/>
                  </a:lnTo>
                  <a:close/>
                  <a:moveTo>
                    <a:pt x="495" y="1533"/>
                  </a:moveTo>
                  <a:lnTo>
                    <a:pt x="509" y="1498"/>
                  </a:lnTo>
                  <a:lnTo>
                    <a:pt x="490" y="1490"/>
                  </a:lnTo>
                  <a:lnTo>
                    <a:pt x="478" y="1526"/>
                  </a:lnTo>
                  <a:lnTo>
                    <a:pt x="495" y="1533"/>
                  </a:lnTo>
                  <a:close/>
                  <a:moveTo>
                    <a:pt x="469" y="1604"/>
                  </a:moveTo>
                  <a:lnTo>
                    <a:pt x="480" y="1568"/>
                  </a:lnTo>
                  <a:lnTo>
                    <a:pt x="464" y="1561"/>
                  </a:lnTo>
                  <a:lnTo>
                    <a:pt x="450" y="1597"/>
                  </a:lnTo>
                  <a:lnTo>
                    <a:pt x="469" y="1604"/>
                  </a:lnTo>
                  <a:close/>
                  <a:moveTo>
                    <a:pt x="443" y="1675"/>
                  </a:moveTo>
                  <a:lnTo>
                    <a:pt x="454" y="1639"/>
                  </a:lnTo>
                  <a:lnTo>
                    <a:pt x="438" y="1632"/>
                  </a:lnTo>
                  <a:lnTo>
                    <a:pt x="424" y="1668"/>
                  </a:lnTo>
                  <a:lnTo>
                    <a:pt x="443" y="1675"/>
                  </a:lnTo>
                  <a:close/>
                  <a:moveTo>
                    <a:pt x="417" y="1746"/>
                  </a:moveTo>
                  <a:lnTo>
                    <a:pt x="428" y="1710"/>
                  </a:lnTo>
                  <a:lnTo>
                    <a:pt x="412" y="1703"/>
                  </a:lnTo>
                  <a:lnTo>
                    <a:pt x="398" y="1739"/>
                  </a:lnTo>
                  <a:lnTo>
                    <a:pt x="417" y="1746"/>
                  </a:lnTo>
                  <a:close/>
                  <a:moveTo>
                    <a:pt x="388" y="1817"/>
                  </a:moveTo>
                  <a:lnTo>
                    <a:pt x="402" y="1781"/>
                  </a:lnTo>
                  <a:lnTo>
                    <a:pt x="384" y="1774"/>
                  </a:lnTo>
                  <a:lnTo>
                    <a:pt x="372" y="1810"/>
                  </a:lnTo>
                  <a:lnTo>
                    <a:pt x="388" y="1817"/>
                  </a:lnTo>
                  <a:close/>
                  <a:moveTo>
                    <a:pt x="362" y="1888"/>
                  </a:moveTo>
                  <a:lnTo>
                    <a:pt x="376" y="1852"/>
                  </a:lnTo>
                  <a:lnTo>
                    <a:pt x="358" y="1845"/>
                  </a:lnTo>
                  <a:lnTo>
                    <a:pt x="346" y="1881"/>
                  </a:lnTo>
                  <a:lnTo>
                    <a:pt x="362" y="1888"/>
                  </a:lnTo>
                  <a:close/>
                  <a:moveTo>
                    <a:pt x="336" y="1959"/>
                  </a:moveTo>
                  <a:lnTo>
                    <a:pt x="350" y="1923"/>
                  </a:lnTo>
                  <a:lnTo>
                    <a:pt x="332" y="1916"/>
                  </a:lnTo>
                  <a:lnTo>
                    <a:pt x="317" y="1952"/>
                  </a:lnTo>
                  <a:lnTo>
                    <a:pt x="336" y="1959"/>
                  </a:lnTo>
                  <a:close/>
                  <a:moveTo>
                    <a:pt x="310" y="2030"/>
                  </a:moveTo>
                  <a:lnTo>
                    <a:pt x="322" y="1994"/>
                  </a:lnTo>
                  <a:lnTo>
                    <a:pt x="306" y="1987"/>
                  </a:lnTo>
                  <a:lnTo>
                    <a:pt x="291" y="2023"/>
                  </a:lnTo>
                  <a:lnTo>
                    <a:pt x="310" y="2030"/>
                  </a:lnTo>
                  <a:close/>
                  <a:moveTo>
                    <a:pt x="284" y="2101"/>
                  </a:moveTo>
                  <a:lnTo>
                    <a:pt x="296" y="2065"/>
                  </a:lnTo>
                  <a:lnTo>
                    <a:pt x="279" y="2058"/>
                  </a:lnTo>
                  <a:lnTo>
                    <a:pt x="265" y="2094"/>
                  </a:lnTo>
                  <a:lnTo>
                    <a:pt x="284" y="2101"/>
                  </a:lnTo>
                  <a:close/>
                  <a:moveTo>
                    <a:pt x="256" y="2172"/>
                  </a:moveTo>
                  <a:lnTo>
                    <a:pt x="270" y="2136"/>
                  </a:lnTo>
                  <a:lnTo>
                    <a:pt x="253" y="2129"/>
                  </a:lnTo>
                  <a:lnTo>
                    <a:pt x="239" y="2164"/>
                  </a:lnTo>
                  <a:lnTo>
                    <a:pt x="256" y="2172"/>
                  </a:lnTo>
                  <a:close/>
                  <a:moveTo>
                    <a:pt x="230" y="2243"/>
                  </a:moveTo>
                  <a:lnTo>
                    <a:pt x="244" y="2207"/>
                  </a:lnTo>
                  <a:lnTo>
                    <a:pt x="225" y="2200"/>
                  </a:lnTo>
                  <a:lnTo>
                    <a:pt x="213" y="2235"/>
                  </a:lnTo>
                  <a:lnTo>
                    <a:pt x="230" y="2243"/>
                  </a:lnTo>
                  <a:close/>
                  <a:moveTo>
                    <a:pt x="204" y="2313"/>
                  </a:moveTo>
                  <a:lnTo>
                    <a:pt x="218" y="2278"/>
                  </a:lnTo>
                  <a:lnTo>
                    <a:pt x="199" y="2271"/>
                  </a:lnTo>
                  <a:lnTo>
                    <a:pt x="187" y="2306"/>
                  </a:lnTo>
                  <a:lnTo>
                    <a:pt x="204" y="2313"/>
                  </a:lnTo>
                  <a:close/>
                  <a:moveTo>
                    <a:pt x="178" y="2384"/>
                  </a:moveTo>
                  <a:lnTo>
                    <a:pt x="190" y="2349"/>
                  </a:lnTo>
                  <a:lnTo>
                    <a:pt x="173" y="2342"/>
                  </a:lnTo>
                  <a:lnTo>
                    <a:pt x="159" y="2377"/>
                  </a:lnTo>
                  <a:lnTo>
                    <a:pt x="178" y="2384"/>
                  </a:lnTo>
                  <a:close/>
                  <a:moveTo>
                    <a:pt x="152" y="2455"/>
                  </a:moveTo>
                  <a:lnTo>
                    <a:pt x="164" y="2420"/>
                  </a:lnTo>
                  <a:lnTo>
                    <a:pt x="147" y="2413"/>
                  </a:lnTo>
                  <a:lnTo>
                    <a:pt x="133" y="2448"/>
                  </a:lnTo>
                  <a:lnTo>
                    <a:pt x="152" y="2455"/>
                  </a:lnTo>
                  <a:close/>
                  <a:moveTo>
                    <a:pt x="126" y="2526"/>
                  </a:moveTo>
                  <a:lnTo>
                    <a:pt x="138" y="2491"/>
                  </a:lnTo>
                  <a:lnTo>
                    <a:pt x="121" y="2484"/>
                  </a:lnTo>
                  <a:lnTo>
                    <a:pt x="107" y="2519"/>
                  </a:lnTo>
                  <a:lnTo>
                    <a:pt x="126" y="2526"/>
                  </a:lnTo>
                  <a:close/>
                  <a:moveTo>
                    <a:pt x="97" y="2597"/>
                  </a:moveTo>
                  <a:lnTo>
                    <a:pt x="112" y="2562"/>
                  </a:lnTo>
                  <a:lnTo>
                    <a:pt x="93" y="2555"/>
                  </a:lnTo>
                  <a:lnTo>
                    <a:pt x="81" y="2590"/>
                  </a:lnTo>
                  <a:lnTo>
                    <a:pt x="97" y="2597"/>
                  </a:lnTo>
                  <a:close/>
                  <a:moveTo>
                    <a:pt x="71" y="2668"/>
                  </a:moveTo>
                  <a:lnTo>
                    <a:pt x="86" y="2633"/>
                  </a:lnTo>
                  <a:lnTo>
                    <a:pt x="67" y="2626"/>
                  </a:lnTo>
                  <a:lnTo>
                    <a:pt x="55" y="2661"/>
                  </a:lnTo>
                  <a:lnTo>
                    <a:pt x="71" y="2668"/>
                  </a:lnTo>
                  <a:close/>
                  <a:moveTo>
                    <a:pt x="45" y="2739"/>
                  </a:moveTo>
                  <a:lnTo>
                    <a:pt x="60" y="2704"/>
                  </a:lnTo>
                  <a:lnTo>
                    <a:pt x="41" y="2697"/>
                  </a:lnTo>
                  <a:lnTo>
                    <a:pt x="29" y="2732"/>
                  </a:lnTo>
                  <a:lnTo>
                    <a:pt x="45" y="2739"/>
                  </a:lnTo>
                  <a:close/>
                  <a:moveTo>
                    <a:pt x="19" y="2810"/>
                  </a:moveTo>
                  <a:lnTo>
                    <a:pt x="31" y="2775"/>
                  </a:lnTo>
                  <a:lnTo>
                    <a:pt x="15" y="2768"/>
                  </a:lnTo>
                  <a:lnTo>
                    <a:pt x="0" y="2803"/>
                  </a:lnTo>
                  <a:lnTo>
                    <a:pt x="19" y="281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68572" tIns="34287" rIns="68572" bIns="34287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67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" name="Freeform 6"/>
            <p:cNvSpPr>
              <a:spLocks noEditPoints="1"/>
            </p:cNvSpPr>
            <p:nvPr/>
          </p:nvSpPr>
          <p:spPr bwMode="auto">
            <a:xfrm>
              <a:off x="3969053" y="2746268"/>
              <a:ext cx="2131391" cy="1510043"/>
            </a:xfrm>
            <a:custGeom>
              <a:avLst/>
              <a:gdLst>
                <a:gd name="T0" fmla="*/ 106 w 2878"/>
                <a:gd name="T1" fmla="*/ 1977 h 2039"/>
                <a:gd name="T2" fmla="*/ 142 w 2878"/>
                <a:gd name="T3" fmla="*/ 1966 h 2039"/>
                <a:gd name="T4" fmla="*/ 220 w 2878"/>
                <a:gd name="T5" fmla="*/ 1954 h 2039"/>
                <a:gd name="T6" fmla="*/ 324 w 2878"/>
                <a:gd name="T7" fmla="*/ 1914 h 2039"/>
                <a:gd name="T8" fmla="*/ 388 w 2878"/>
                <a:gd name="T9" fmla="*/ 1866 h 2039"/>
                <a:gd name="T10" fmla="*/ 530 w 2878"/>
                <a:gd name="T11" fmla="*/ 1812 h 2039"/>
                <a:gd name="T12" fmla="*/ 563 w 2878"/>
                <a:gd name="T13" fmla="*/ 1798 h 2039"/>
                <a:gd name="T14" fmla="*/ 641 w 2878"/>
                <a:gd name="T15" fmla="*/ 1788 h 2039"/>
                <a:gd name="T16" fmla="*/ 747 w 2878"/>
                <a:gd name="T17" fmla="*/ 1746 h 2039"/>
                <a:gd name="T18" fmla="*/ 811 w 2878"/>
                <a:gd name="T19" fmla="*/ 1701 h 2039"/>
                <a:gd name="T20" fmla="*/ 951 w 2878"/>
                <a:gd name="T21" fmla="*/ 1644 h 2039"/>
                <a:gd name="T22" fmla="*/ 986 w 2878"/>
                <a:gd name="T23" fmla="*/ 1632 h 2039"/>
                <a:gd name="T24" fmla="*/ 1064 w 2878"/>
                <a:gd name="T25" fmla="*/ 1620 h 2039"/>
                <a:gd name="T26" fmla="*/ 1168 w 2878"/>
                <a:gd name="T27" fmla="*/ 1580 h 2039"/>
                <a:gd name="T28" fmla="*/ 1232 w 2878"/>
                <a:gd name="T29" fmla="*/ 1533 h 2039"/>
                <a:gd name="T30" fmla="*/ 1374 w 2878"/>
                <a:gd name="T31" fmla="*/ 1478 h 2039"/>
                <a:gd name="T32" fmla="*/ 1409 w 2878"/>
                <a:gd name="T33" fmla="*/ 1464 h 2039"/>
                <a:gd name="T34" fmla="*/ 1485 w 2878"/>
                <a:gd name="T35" fmla="*/ 1455 h 2039"/>
                <a:gd name="T36" fmla="*/ 1591 w 2878"/>
                <a:gd name="T37" fmla="*/ 1412 h 2039"/>
                <a:gd name="T38" fmla="*/ 1655 w 2878"/>
                <a:gd name="T39" fmla="*/ 1367 h 2039"/>
                <a:gd name="T40" fmla="*/ 1795 w 2878"/>
                <a:gd name="T41" fmla="*/ 1310 h 2039"/>
                <a:gd name="T42" fmla="*/ 1830 w 2878"/>
                <a:gd name="T43" fmla="*/ 1299 h 2039"/>
                <a:gd name="T44" fmla="*/ 1908 w 2878"/>
                <a:gd name="T45" fmla="*/ 1287 h 2039"/>
                <a:gd name="T46" fmla="*/ 2015 w 2878"/>
                <a:gd name="T47" fmla="*/ 1247 h 2039"/>
                <a:gd name="T48" fmla="*/ 2076 w 2878"/>
                <a:gd name="T49" fmla="*/ 1199 h 2039"/>
                <a:gd name="T50" fmla="*/ 2218 w 2878"/>
                <a:gd name="T51" fmla="*/ 1145 h 2039"/>
                <a:gd name="T52" fmla="*/ 2254 w 2878"/>
                <a:gd name="T53" fmla="*/ 1131 h 2039"/>
                <a:gd name="T54" fmla="*/ 2329 w 2878"/>
                <a:gd name="T55" fmla="*/ 1121 h 2039"/>
                <a:gd name="T56" fmla="*/ 2436 w 2878"/>
                <a:gd name="T57" fmla="*/ 1079 h 2039"/>
                <a:gd name="T58" fmla="*/ 2500 w 2878"/>
                <a:gd name="T59" fmla="*/ 1034 h 2039"/>
                <a:gd name="T60" fmla="*/ 2639 w 2878"/>
                <a:gd name="T61" fmla="*/ 977 h 2039"/>
                <a:gd name="T62" fmla="*/ 2675 w 2878"/>
                <a:gd name="T63" fmla="*/ 965 h 2039"/>
                <a:gd name="T64" fmla="*/ 2753 w 2878"/>
                <a:gd name="T65" fmla="*/ 953 h 2039"/>
                <a:gd name="T66" fmla="*/ 2850 w 2878"/>
                <a:gd name="T67" fmla="*/ 894 h 2039"/>
                <a:gd name="T68" fmla="*/ 2781 w 2878"/>
                <a:gd name="T69" fmla="*/ 878 h 2039"/>
                <a:gd name="T70" fmla="*/ 2748 w 2878"/>
                <a:gd name="T71" fmla="*/ 861 h 2039"/>
                <a:gd name="T72" fmla="*/ 2686 w 2878"/>
                <a:gd name="T73" fmla="*/ 811 h 2039"/>
                <a:gd name="T74" fmla="*/ 2585 w 2878"/>
                <a:gd name="T75" fmla="*/ 762 h 2039"/>
                <a:gd name="T76" fmla="*/ 2509 w 2878"/>
                <a:gd name="T77" fmla="*/ 745 h 2039"/>
                <a:gd name="T78" fmla="*/ 2372 w 2878"/>
                <a:gd name="T79" fmla="*/ 679 h 2039"/>
                <a:gd name="T80" fmla="*/ 2339 w 2878"/>
                <a:gd name="T81" fmla="*/ 662 h 2039"/>
                <a:gd name="T82" fmla="*/ 2280 w 2878"/>
                <a:gd name="T83" fmla="*/ 613 h 2039"/>
                <a:gd name="T84" fmla="*/ 2178 w 2878"/>
                <a:gd name="T85" fmla="*/ 563 h 2039"/>
                <a:gd name="T86" fmla="*/ 2100 w 2878"/>
                <a:gd name="T87" fmla="*/ 547 h 2039"/>
                <a:gd name="T88" fmla="*/ 1965 w 2878"/>
                <a:gd name="T89" fmla="*/ 480 h 2039"/>
                <a:gd name="T90" fmla="*/ 1930 w 2878"/>
                <a:gd name="T91" fmla="*/ 464 h 2039"/>
                <a:gd name="T92" fmla="*/ 1871 w 2878"/>
                <a:gd name="T93" fmla="*/ 414 h 2039"/>
                <a:gd name="T94" fmla="*/ 1769 w 2878"/>
                <a:gd name="T95" fmla="*/ 364 h 2039"/>
                <a:gd name="T96" fmla="*/ 1693 w 2878"/>
                <a:gd name="T97" fmla="*/ 348 h 2039"/>
                <a:gd name="T98" fmla="*/ 1556 w 2878"/>
                <a:gd name="T99" fmla="*/ 282 h 2039"/>
                <a:gd name="T100" fmla="*/ 1523 w 2878"/>
                <a:gd name="T101" fmla="*/ 265 h 2039"/>
                <a:gd name="T102" fmla="*/ 1461 w 2878"/>
                <a:gd name="T103" fmla="*/ 215 h 2039"/>
                <a:gd name="T104" fmla="*/ 1360 w 2878"/>
                <a:gd name="T105" fmla="*/ 166 h 2039"/>
                <a:gd name="T106" fmla="*/ 1284 w 2878"/>
                <a:gd name="T107" fmla="*/ 149 h 2039"/>
                <a:gd name="T108" fmla="*/ 1147 w 2878"/>
                <a:gd name="T109" fmla="*/ 83 h 2039"/>
                <a:gd name="T110" fmla="*/ 1114 w 2878"/>
                <a:gd name="T111" fmla="*/ 66 h 2039"/>
                <a:gd name="T112" fmla="*/ 1055 w 2878"/>
                <a:gd name="T113" fmla="*/ 17 h 20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878" h="2039">
                  <a:moveTo>
                    <a:pt x="35" y="2006"/>
                  </a:moveTo>
                  <a:lnTo>
                    <a:pt x="0" y="2020"/>
                  </a:lnTo>
                  <a:lnTo>
                    <a:pt x="7" y="2039"/>
                  </a:lnTo>
                  <a:lnTo>
                    <a:pt x="43" y="2025"/>
                  </a:lnTo>
                  <a:lnTo>
                    <a:pt x="35" y="2006"/>
                  </a:lnTo>
                  <a:close/>
                  <a:moveTo>
                    <a:pt x="106" y="1977"/>
                  </a:moveTo>
                  <a:lnTo>
                    <a:pt x="71" y="1992"/>
                  </a:lnTo>
                  <a:lnTo>
                    <a:pt x="78" y="2011"/>
                  </a:lnTo>
                  <a:lnTo>
                    <a:pt x="113" y="1996"/>
                  </a:lnTo>
                  <a:lnTo>
                    <a:pt x="106" y="1977"/>
                  </a:lnTo>
                  <a:close/>
                  <a:moveTo>
                    <a:pt x="177" y="1951"/>
                  </a:moveTo>
                  <a:lnTo>
                    <a:pt x="142" y="1966"/>
                  </a:lnTo>
                  <a:lnTo>
                    <a:pt x="149" y="1982"/>
                  </a:lnTo>
                  <a:lnTo>
                    <a:pt x="184" y="1968"/>
                  </a:lnTo>
                  <a:lnTo>
                    <a:pt x="177" y="1951"/>
                  </a:lnTo>
                  <a:close/>
                  <a:moveTo>
                    <a:pt x="248" y="1923"/>
                  </a:moveTo>
                  <a:lnTo>
                    <a:pt x="213" y="1937"/>
                  </a:lnTo>
                  <a:lnTo>
                    <a:pt x="220" y="1954"/>
                  </a:lnTo>
                  <a:lnTo>
                    <a:pt x="253" y="1940"/>
                  </a:lnTo>
                  <a:lnTo>
                    <a:pt x="248" y="1923"/>
                  </a:lnTo>
                  <a:close/>
                  <a:moveTo>
                    <a:pt x="317" y="1895"/>
                  </a:moveTo>
                  <a:lnTo>
                    <a:pt x="281" y="1909"/>
                  </a:lnTo>
                  <a:lnTo>
                    <a:pt x="288" y="1928"/>
                  </a:lnTo>
                  <a:lnTo>
                    <a:pt x="324" y="1914"/>
                  </a:lnTo>
                  <a:lnTo>
                    <a:pt x="317" y="1895"/>
                  </a:lnTo>
                  <a:close/>
                  <a:moveTo>
                    <a:pt x="388" y="1866"/>
                  </a:moveTo>
                  <a:lnTo>
                    <a:pt x="352" y="1880"/>
                  </a:lnTo>
                  <a:lnTo>
                    <a:pt x="359" y="1899"/>
                  </a:lnTo>
                  <a:lnTo>
                    <a:pt x="395" y="1885"/>
                  </a:lnTo>
                  <a:lnTo>
                    <a:pt x="388" y="1866"/>
                  </a:lnTo>
                  <a:close/>
                  <a:moveTo>
                    <a:pt x="459" y="1840"/>
                  </a:moveTo>
                  <a:lnTo>
                    <a:pt x="423" y="1854"/>
                  </a:lnTo>
                  <a:lnTo>
                    <a:pt x="430" y="1871"/>
                  </a:lnTo>
                  <a:lnTo>
                    <a:pt x="466" y="1857"/>
                  </a:lnTo>
                  <a:lnTo>
                    <a:pt x="459" y="1840"/>
                  </a:lnTo>
                  <a:close/>
                  <a:moveTo>
                    <a:pt x="530" y="1812"/>
                  </a:moveTo>
                  <a:lnTo>
                    <a:pt x="494" y="1826"/>
                  </a:lnTo>
                  <a:lnTo>
                    <a:pt x="501" y="1843"/>
                  </a:lnTo>
                  <a:lnTo>
                    <a:pt x="537" y="1828"/>
                  </a:lnTo>
                  <a:lnTo>
                    <a:pt x="530" y="1812"/>
                  </a:lnTo>
                  <a:close/>
                  <a:moveTo>
                    <a:pt x="598" y="1784"/>
                  </a:moveTo>
                  <a:lnTo>
                    <a:pt x="563" y="1798"/>
                  </a:lnTo>
                  <a:lnTo>
                    <a:pt x="570" y="1817"/>
                  </a:lnTo>
                  <a:lnTo>
                    <a:pt x="605" y="1802"/>
                  </a:lnTo>
                  <a:lnTo>
                    <a:pt x="598" y="1784"/>
                  </a:lnTo>
                  <a:close/>
                  <a:moveTo>
                    <a:pt x="669" y="1755"/>
                  </a:moveTo>
                  <a:lnTo>
                    <a:pt x="634" y="1769"/>
                  </a:lnTo>
                  <a:lnTo>
                    <a:pt x="641" y="1788"/>
                  </a:lnTo>
                  <a:lnTo>
                    <a:pt x="676" y="1774"/>
                  </a:lnTo>
                  <a:lnTo>
                    <a:pt x="669" y="1755"/>
                  </a:lnTo>
                  <a:close/>
                  <a:moveTo>
                    <a:pt x="740" y="1729"/>
                  </a:moveTo>
                  <a:lnTo>
                    <a:pt x="705" y="1743"/>
                  </a:lnTo>
                  <a:lnTo>
                    <a:pt x="712" y="1760"/>
                  </a:lnTo>
                  <a:lnTo>
                    <a:pt x="747" y="1746"/>
                  </a:lnTo>
                  <a:lnTo>
                    <a:pt x="740" y="1729"/>
                  </a:lnTo>
                  <a:close/>
                  <a:moveTo>
                    <a:pt x="811" y="1701"/>
                  </a:moveTo>
                  <a:lnTo>
                    <a:pt x="776" y="1715"/>
                  </a:lnTo>
                  <a:lnTo>
                    <a:pt x="783" y="1731"/>
                  </a:lnTo>
                  <a:lnTo>
                    <a:pt x="818" y="1717"/>
                  </a:lnTo>
                  <a:lnTo>
                    <a:pt x="811" y="1701"/>
                  </a:lnTo>
                  <a:close/>
                  <a:moveTo>
                    <a:pt x="880" y="1672"/>
                  </a:moveTo>
                  <a:lnTo>
                    <a:pt x="847" y="1687"/>
                  </a:lnTo>
                  <a:lnTo>
                    <a:pt x="851" y="1705"/>
                  </a:lnTo>
                  <a:lnTo>
                    <a:pt x="887" y="1691"/>
                  </a:lnTo>
                  <a:lnTo>
                    <a:pt x="880" y="1672"/>
                  </a:lnTo>
                  <a:close/>
                  <a:moveTo>
                    <a:pt x="951" y="1644"/>
                  </a:moveTo>
                  <a:lnTo>
                    <a:pt x="915" y="1658"/>
                  </a:lnTo>
                  <a:lnTo>
                    <a:pt x="922" y="1677"/>
                  </a:lnTo>
                  <a:lnTo>
                    <a:pt x="958" y="1663"/>
                  </a:lnTo>
                  <a:lnTo>
                    <a:pt x="951" y="1644"/>
                  </a:lnTo>
                  <a:close/>
                  <a:moveTo>
                    <a:pt x="1022" y="1618"/>
                  </a:moveTo>
                  <a:lnTo>
                    <a:pt x="986" y="1632"/>
                  </a:lnTo>
                  <a:lnTo>
                    <a:pt x="993" y="1649"/>
                  </a:lnTo>
                  <a:lnTo>
                    <a:pt x="1029" y="1635"/>
                  </a:lnTo>
                  <a:lnTo>
                    <a:pt x="1022" y="1618"/>
                  </a:lnTo>
                  <a:close/>
                  <a:moveTo>
                    <a:pt x="1092" y="1590"/>
                  </a:moveTo>
                  <a:lnTo>
                    <a:pt x="1057" y="1604"/>
                  </a:lnTo>
                  <a:lnTo>
                    <a:pt x="1064" y="1620"/>
                  </a:lnTo>
                  <a:lnTo>
                    <a:pt x="1100" y="1606"/>
                  </a:lnTo>
                  <a:lnTo>
                    <a:pt x="1092" y="1590"/>
                  </a:lnTo>
                  <a:close/>
                  <a:moveTo>
                    <a:pt x="1161" y="1561"/>
                  </a:moveTo>
                  <a:lnTo>
                    <a:pt x="1128" y="1575"/>
                  </a:lnTo>
                  <a:lnTo>
                    <a:pt x="1133" y="1592"/>
                  </a:lnTo>
                  <a:lnTo>
                    <a:pt x="1168" y="1580"/>
                  </a:lnTo>
                  <a:lnTo>
                    <a:pt x="1161" y="1561"/>
                  </a:lnTo>
                  <a:close/>
                  <a:moveTo>
                    <a:pt x="1232" y="1533"/>
                  </a:moveTo>
                  <a:lnTo>
                    <a:pt x="1197" y="1547"/>
                  </a:lnTo>
                  <a:lnTo>
                    <a:pt x="1204" y="1566"/>
                  </a:lnTo>
                  <a:lnTo>
                    <a:pt x="1239" y="1552"/>
                  </a:lnTo>
                  <a:lnTo>
                    <a:pt x="1232" y="1533"/>
                  </a:lnTo>
                  <a:close/>
                  <a:moveTo>
                    <a:pt x="1303" y="1507"/>
                  </a:moveTo>
                  <a:lnTo>
                    <a:pt x="1267" y="1521"/>
                  </a:lnTo>
                  <a:lnTo>
                    <a:pt x="1275" y="1538"/>
                  </a:lnTo>
                  <a:lnTo>
                    <a:pt x="1310" y="1523"/>
                  </a:lnTo>
                  <a:lnTo>
                    <a:pt x="1303" y="1507"/>
                  </a:lnTo>
                  <a:close/>
                  <a:moveTo>
                    <a:pt x="1374" y="1478"/>
                  </a:moveTo>
                  <a:lnTo>
                    <a:pt x="1338" y="1493"/>
                  </a:lnTo>
                  <a:lnTo>
                    <a:pt x="1346" y="1509"/>
                  </a:lnTo>
                  <a:lnTo>
                    <a:pt x="1381" y="1495"/>
                  </a:lnTo>
                  <a:lnTo>
                    <a:pt x="1374" y="1478"/>
                  </a:lnTo>
                  <a:close/>
                  <a:moveTo>
                    <a:pt x="1442" y="1450"/>
                  </a:moveTo>
                  <a:lnTo>
                    <a:pt x="1409" y="1464"/>
                  </a:lnTo>
                  <a:lnTo>
                    <a:pt x="1416" y="1481"/>
                  </a:lnTo>
                  <a:lnTo>
                    <a:pt x="1450" y="1469"/>
                  </a:lnTo>
                  <a:lnTo>
                    <a:pt x="1442" y="1450"/>
                  </a:lnTo>
                  <a:close/>
                  <a:moveTo>
                    <a:pt x="1513" y="1422"/>
                  </a:moveTo>
                  <a:lnTo>
                    <a:pt x="1478" y="1436"/>
                  </a:lnTo>
                  <a:lnTo>
                    <a:pt x="1485" y="1455"/>
                  </a:lnTo>
                  <a:lnTo>
                    <a:pt x="1521" y="1441"/>
                  </a:lnTo>
                  <a:lnTo>
                    <a:pt x="1513" y="1422"/>
                  </a:lnTo>
                  <a:close/>
                  <a:moveTo>
                    <a:pt x="1584" y="1396"/>
                  </a:moveTo>
                  <a:lnTo>
                    <a:pt x="1549" y="1410"/>
                  </a:lnTo>
                  <a:lnTo>
                    <a:pt x="1556" y="1426"/>
                  </a:lnTo>
                  <a:lnTo>
                    <a:pt x="1591" y="1412"/>
                  </a:lnTo>
                  <a:lnTo>
                    <a:pt x="1584" y="1396"/>
                  </a:lnTo>
                  <a:close/>
                  <a:moveTo>
                    <a:pt x="1655" y="1367"/>
                  </a:moveTo>
                  <a:lnTo>
                    <a:pt x="1620" y="1381"/>
                  </a:lnTo>
                  <a:lnTo>
                    <a:pt x="1627" y="1398"/>
                  </a:lnTo>
                  <a:lnTo>
                    <a:pt x="1662" y="1384"/>
                  </a:lnTo>
                  <a:lnTo>
                    <a:pt x="1655" y="1367"/>
                  </a:lnTo>
                  <a:close/>
                  <a:moveTo>
                    <a:pt x="1726" y="1339"/>
                  </a:moveTo>
                  <a:lnTo>
                    <a:pt x="1691" y="1353"/>
                  </a:lnTo>
                  <a:lnTo>
                    <a:pt x="1698" y="1370"/>
                  </a:lnTo>
                  <a:lnTo>
                    <a:pt x="1731" y="1358"/>
                  </a:lnTo>
                  <a:lnTo>
                    <a:pt x="1726" y="1339"/>
                  </a:lnTo>
                  <a:close/>
                  <a:moveTo>
                    <a:pt x="1795" y="1310"/>
                  </a:moveTo>
                  <a:lnTo>
                    <a:pt x="1759" y="1325"/>
                  </a:lnTo>
                  <a:lnTo>
                    <a:pt x="1766" y="1344"/>
                  </a:lnTo>
                  <a:lnTo>
                    <a:pt x="1802" y="1329"/>
                  </a:lnTo>
                  <a:lnTo>
                    <a:pt x="1795" y="1310"/>
                  </a:lnTo>
                  <a:close/>
                  <a:moveTo>
                    <a:pt x="1866" y="1284"/>
                  </a:moveTo>
                  <a:lnTo>
                    <a:pt x="1830" y="1299"/>
                  </a:lnTo>
                  <a:lnTo>
                    <a:pt x="1837" y="1315"/>
                  </a:lnTo>
                  <a:lnTo>
                    <a:pt x="1873" y="1301"/>
                  </a:lnTo>
                  <a:lnTo>
                    <a:pt x="1866" y="1284"/>
                  </a:lnTo>
                  <a:close/>
                  <a:moveTo>
                    <a:pt x="1937" y="1256"/>
                  </a:moveTo>
                  <a:lnTo>
                    <a:pt x="1901" y="1270"/>
                  </a:lnTo>
                  <a:lnTo>
                    <a:pt x="1908" y="1287"/>
                  </a:lnTo>
                  <a:lnTo>
                    <a:pt x="1944" y="1273"/>
                  </a:lnTo>
                  <a:lnTo>
                    <a:pt x="1937" y="1256"/>
                  </a:lnTo>
                  <a:close/>
                  <a:moveTo>
                    <a:pt x="2008" y="1228"/>
                  </a:moveTo>
                  <a:lnTo>
                    <a:pt x="1972" y="1242"/>
                  </a:lnTo>
                  <a:lnTo>
                    <a:pt x="1979" y="1258"/>
                  </a:lnTo>
                  <a:lnTo>
                    <a:pt x="2015" y="1247"/>
                  </a:lnTo>
                  <a:lnTo>
                    <a:pt x="2008" y="1228"/>
                  </a:lnTo>
                  <a:close/>
                  <a:moveTo>
                    <a:pt x="2076" y="1199"/>
                  </a:moveTo>
                  <a:lnTo>
                    <a:pt x="2041" y="1214"/>
                  </a:lnTo>
                  <a:lnTo>
                    <a:pt x="2048" y="1232"/>
                  </a:lnTo>
                  <a:lnTo>
                    <a:pt x="2083" y="1218"/>
                  </a:lnTo>
                  <a:lnTo>
                    <a:pt x="2076" y="1199"/>
                  </a:lnTo>
                  <a:close/>
                  <a:moveTo>
                    <a:pt x="2147" y="1173"/>
                  </a:moveTo>
                  <a:lnTo>
                    <a:pt x="2112" y="1187"/>
                  </a:lnTo>
                  <a:lnTo>
                    <a:pt x="2119" y="1204"/>
                  </a:lnTo>
                  <a:lnTo>
                    <a:pt x="2154" y="1190"/>
                  </a:lnTo>
                  <a:lnTo>
                    <a:pt x="2147" y="1173"/>
                  </a:lnTo>
                  <a:close/>
                  <a:moveTo>
                    <a:pt x="2218" y="1145"/>
                  </a:moveTo>
                  <a:lnTo>
                    <a:pt x="2183" y="1159"/>
                  </a:lnTo>
                  <a:lnTo>
                    <a:pt x="2190" y="1176"/>
                  </a:lnTo>
                  <a:lnTo>
                    <a:pt x="2225" y="1161"/>
                  </a:lnTo>
                  <a:lnTo>
                    <a:pt x="2218" y="1145"/>
                  </a:lnTo>
                  <a:close/>
                  <a:moveTo>
                    <a:pt x="2289" y="1117"/>
                  </a:moveTo>
                  <a:lnTo>
                    <a:pt x="2254" y="1131"/>
                  </a:lnTo>
                  <a:lnTo>
                    <a:pt x="2261" y="1147"/>
                  </a:lnTo>
                  <a:lnTo>
                    <a:pt x="2296" y="1135"/>
                  </a:lnTo>
                  <a:lnTo>
                    <a:pt x="2289" y="1117"/>
                  </a:lnTo>
                  <a:close/>
                  <a:moveTo>
                    <a:pt x="2358" y="1088"/>
                  </a:moveTo>
                  <a:lnTo>
                    <a:pt x="2325" y="1102"/>
                  </a:lnTo>
                  <a:lnTo>
                    <a:pt x="2329" y="1121"/>
                  </a:lnTo>
                  <a:lnTo>
                    <a:pt x="2365" y="1107"/>
                  </a:lnTo>
                  <a:lnTo>
                    <a:pt x="2358" y="1088"/>
                  </a:lnTo>
                  <a:close/>
                  <a:moveTo>
                    <a:pt x="2429" y="1062"/>
                  </a:moveTo>
                  <a:lnTo>
                    <a:pt x="2393" y="1076"/>
                  </a:lnTo>
                  <a:lnTo>
                    <a:pt x="2400" y="1093"/>
                  </a:lnTo>
                  <a:lnTo>
                    <a:pt x="2436" y="1079"/>
                  </a:lnTo>
                  <a:lnTo>
                    <a:pt x="2429" y="1062"/>
                  </a:lnTo>
                  <a:close/>
                  <a:moveTo>
                    <a:pt x="2500" y="1034"/>
                  </a:moveTo>
                  <a:lnTo>
                    <a:pt x="2464" y="1048"/>
                  </a:lnTo>
                  <a:lnTo>
                    <a:pt x="2471" y="1064"/>
                  </a:lnTo>
                  <a:lnTo>
                    <a:pt x="2507" y="1050"/>
                  </a:lnTo>
                  <a:lnTo>
                    <a:pt x="2500" y="1034"/>
                  </a:lnTo>
                  <a:close/>
                  <a:moveTo>
                    <a:pt x="2570" y="1005"/>
                  </a:moveTo>
                  <a:lnTo>
                    <a:pt x="2535" y="1020"/>
                  </a:lnTo>
                  <a:lnTo>
                    <a:pt x="2542" y="1036"/>
                  </a:lnTo>
                  <a:lnTo>
                    <a:pt x="2578" y="1024"/>
                  </a:lnTo>
                  <a:lnTo>
                    <a:pt x="2570" y="1005"/>
                  </a:lnTo>
                  <a:close/>
                  <a:moveTo>
                    <a:pt x="2639" y="977"/>
                  </a:moveTo>
                  <a:lnTo>
                    <a:pt x="2606" y="991"/>
                  </a:lnTo>
                  <a:lnTo>
                    <a:pt x="2613" y="1010"/>
                  </a:lnTo>
                  <a:lnTo>
                    <a:pt x="2646" y="996"/>
                  </a:lnTo>
                  <a:lnTo>
                    <a:pt x="2639" y="977"/>
                  </a:lnTo>
                  <a:close/>
                  <a:moveTo>
                    <a:pt x="2710" y="951"/>
                  </a:moveTo>
                  <a:lnTo>
                    <a:pt x="2675" y="965"/>
                  </a:lnTo>
                  <a:lnTo>
                    <a:pt x="2682" y="982"/>
                  </a:lnTo>
                  <a:lnTo>
                    <a:pt x="2717" y="968"/>
                  </a:lnTo>
                  <a:lnTo>
                    <a:pt x="2710" y="951"/>
                  </a:lnTo>
                  <a:close/>
                  <a:moveTo>
                    <a:pt x="2781" y="923"/>
                  </a:moveTo>
                  <a:lnTo>
                    <a:pt x="2745" y="937"/>
                  </a:lnTo>
                  <a:lnTo>
                    <a:pt x="2753" y="953"/>
                  </a:lnTo>
                  <a:lnTo>
                    <a:pt x="2788" y="939"/>
                  </a:lnTo>
                  <a:lnTo>
                    <a:pt x="2781" y="923"/>
                  </a:lnTo>
                  <a:close/>
                  <a:moveTo>
                    <a:pt x="2850" y="911"/>
                  </a:moveTo>
                  <a:lnTo>
                    <a:pt x="2850" y="913"/>
                  </a:lnTo>
                  <a:lnTo>
                    <a:pt x="2854" y="904"/>
                  </a:lnTo>
                  <a:lnTo>
                    <a:pt x="2850" y="894"/>
                  </a:lnTo>
                  <a:lnTo>
                    <a:pt x="2816" y="908"/>
                  </a:lnTo>
                  <a:lnTo>
                    <a:pt x="2824" y="925"/>
                  </a:lnTo>
                  <a:lnTo>
                    <a:pt x="2878" y="904"/>
                  </a:lnTo>
                  <a:lnTo>
                    <a:pt x="2857" y="894"/>
                  </a:lnTo>
                  <a:lnTo>
                    <a:pt x="2850" y="911"/>
                  </a:lnTo>
                  <a:close/>
                  <a:moveTo>
                    <a:pt x="2781" y="878"/>
                  </a:moveTo>
                  <a:lnTo>
                    <a:pt x="2814" y="894"/>
                  </a:lnTo>
                  <a:lnTo>
                    <a:pt x="2824" y="878"/>
                  </a:lnTo>
                  <a:lnTo>
                    <a:pt x="2790" y="861"/>
                  </a:lnTo>
                  <a:lnTo>
                    <a:pt x="2781" y="878"/>
                  </a:lnTo>
                  <a:close/>
                  <a:moveTo>
                    <a:pt x="2712" y="845"/>
                  </a:moveTo>
                  <a:lnTo>
                    <a:pt x="2748" y="861"/>
                  </a:lnTo>
                  <a:lnTo>
                    <a:pt x="2755" y="845"/>
                  </a:lnTo>
                  <a:lnTo>
                    <a:pt x="2722" y="828"/>
                  </a:lnTo>
                  <a:lnTo>
                    <a:pt x="2712" y="845"/>
                  </a:lnTo>
                  <a:close/>
                  <a:moveTo>
                    <a:pt x="2644" y="811"/>
                  </a:moveTo>
                  <a:lnTo>
                    <a:pt x="2679" y="828"/>
                  </a:lnTo>
                  <a:lnTo>
                    <a:pt x="2686" y="811"/>
                  </a:lnTo>
                  <a:lnTo>
                    <a:pt x="2653" y="795"/>
                  </a:lnTo>
                  <a:lnTo>
                    <a:pt x="2644" y="811"/>
                  </a:lnTo>
                  <a:close/>
                  <a:moveTo>
                    <a:pt x="2578" y="778"/>
                  </a:moveTo>
                  <a:lnTo>
                    <a:pt x="2611" y="795"/>
                  </a:lnTo>
                  <a:lnTo>
                    <a:pt x="2620" y="778"/>
                  </a:lnTo>
                  <a:lnTo>
                    <a:pt x="2585" y="762"/>
                  </a:lnTo>
                  <a:lnTo>
                    <a:pt x="2578" y="778"/>
                  </a:lnTo>
                  <a:close/>
                  <a:moveTo>
                    <a:pt x="2509" y="745"/>
                  </a:moveTo>
                  <a:lnTo>
                    <a:pt x="2542" y="762"/>
                  </a:lnTo>
                  <a:lnTo>
                    <a:pt x="2552" y="745"/>
                  </a:lnTo>
                  <a:lnTo>
                    <a:pt x="2516" y="729"/>
                  </a:lnTo>
                  <a:lnTo>
                    <a:pt x="2509" y="745"/>
                  </a:lnTo>
                  <a:close/>
                  <a:moveTo>
                    <a:pt x="2440" y="712"/>
                  </a:moveTo>
                  <a:lnTo>
                    <a:pt x="2476" y="729"/>
                  </a:lnTo>
                  <a:lnTo>
                    <a:pt x="2483" y="712"/>
                  </a:lnTo>
                  <a:lnTo>
                    <a:pt x="2450" y="696"/>
                  </a:lnTo>
                  <a:lnTo>
                    <a:pt x="2440" y="712"/>
                  </a:lnTo>
                  <a:close/>
                  <a:moveTo>
                    <a:pt x="2372" y="679"/>
                  </a:moveTo>
                  <a:lnTo>
                    <a:pt x="2407" y="696"/>
                  </a:lnTo>
                  <a:lnTo>
                    <a:pt x="2414" y="679"/>
                  </a:lnTo>
                  <a:lnTo>
                    <a:pt x="2381" y="662"/>
                  </a:lnTo>
                  <a:lnTo>
                    <a:pt x="2372" y="679"/>
                  </a:lnTo>
                  <a:close/>
                  <a:moveTo>
                    <a:pt x="2306" y="646"/>
                  </a:moveTo>
                  <a:lnTo>
                    <a:pt x="2339" y="662"/>
                  </a:lnTo>
                  <a:lnTo>
                    <a:pt x="2346" y="646"/>
                  </a:lnTo>
                  <a:lnTo>
                    <a:pt x="2313" y="629"/>
                  </a:lnTo>
                  <a:lnTo>
                    <a:pt x="2306" y="646"/>
                  </a:lnTo>
                  <a:close/>
                  <a:moveTo>
                    <a:pt x="2237" y="613"/>
                  </a:moveTo>
                  <a:lnTo>
                    <a:pt x="2270" y="629"/>
                  </a:lnTo>
                  <a:lnTo>
                    <a:pt x="2280" y="613"/>
                  </a:lnTo>
                  <a:lnTo>
                    <a:pt x="2244" y="596"/>
                  </a:lnTo>
                  <a:lnTo>
                    <a:pt x="2237" y="613"/>
                  </a:lnTo>
                  <a:close/>
                  <a:moveTo>
                    <a:pt x="2168" y="580"/>
                  </a:moveTo>
                  <a:lnTo>
                    <a:pt x="2202" y="596"/>
                  </a:lnTo>
                  <a:lnTo>
                    <a:pt x="2211" y="580"/>
                  </a:lnTo>
                  <a:lnTo>
                    <a:pt x="2178" y="563"/>
                  </a:lnTo>
                  <a:lnTo>
                    <a:pt x="2168" y="580"/>
                  </a:lnTo>
                  <a:close/>
                  <a:moveTo>
                    <a:pt x="2100" y="547"/>
                  </a:moveTo>
                  <a:lnTo>
                    <a:pt x="2135" y="563"/>
                  </a:lnTo>
                  <a:lnTo>
                    <a:pt x="2142" y="547"/>
                  </a:lnTo>
                  <a:lnTo>
                    <a:pt x="2109" y="530"/>
                  </a:lnTo>
                  <a:lnTo>
                    <a:pt x="2100" y="547"/>
                  </a:lnTo>
                  <a:close/>
                  <a:moveTo>
                    <a:pt x="2034" y="513"/>
                  </a:moveTo>
                  <a:lnTo>
                    <a:pt x="2067" y="530"/>
                  </a:lnTo>
                  <a:lnTo>
                    <a:pt x="2074" y="513"/>
                  </a:lnTo>
                  <a:lnTo>
                    <a:pt x="2041" y="497"/>
                  </a:lnTo>
                  <a:lnTo>
                    <a:pt x="2034" y="513"/>
                  </a:lnTo>
                  <a:close/>
                  <a:moveTo>
                    <a:pt x="1965" y="480"/>
                  </a:moveTo>
                  <a:lnTo>
                    <a:pt x="1998" y="497"/>
                  </a:lnTo>
                  <a:lnTo>
                    <a:pt x="2008" y="480"/>
                  </a:lnTo>
                  <a:lnTo>
                    <a:pt x="1972" y="464"/>
                  </a:lnTo>
                  <a:lnTo>
                    <a:pt x="1965" y="480"/>
                  </a:lnTo>
                  <a:close/>
                  <a:moveTo>
                    <a:pt x="1897" y="447"/>
                  </a:moveTo>
                  <a:lnTo>
                    <a:pt x="1930" y="464"/>
                  </a:lnTo>
                  <a:lnTo>
                    <a:pt x="1939" y="447"/>
                  </a:lnTo>
                  <a:lnTo>
                    <a:pt x="1904" y="431"/>
                  </a:lnTo>
                  <a:lnTo>
                    <a:pt x="1897" y="447"/>
                  </a:lnTo>
                  <a:close/>
                  <a:moveTo>
                    <a:pt x="1828" y="414"/>
                  </a:moveTo>
                  <a:lnTo>
                    <a:pt x="1863" y="431"/>
                  </a:lnTo>
                  <a:lnTo>
                    <a:pt x="1871" y="414"/>
                  </a:lnTo>
                  <a:lnTo>
                    <a:pt x="1837" y="398"/>
                  </a:lnTo>
                  <a:lnTo>
                    <a:pt x="1828" y="414"/>
                  </a:lnTo>
                  <a:close/>
                  <a:moveTo>
                    <a:pt x="1759" y="381"/>
                  </a:moveTo>
                  <a:lnTo>
                    <a:pt x="1795" y="398"/>
                  </a:lnTo>
                  <a:lnTo>
                    <a:pt x="1802" y="381"/>
                  </a:lnTo>
                  <a:lnTo>
                    <a:pt x="1769" y="364"/>
                  </a:lnTo>
                  <a:lnTo>
                    <a:pt x="1759" y="381"/>
                  </a:lnTo>
                  <a:close/>
                  <a:moveTo>
                    <a:pt x="1693" y="348"/>
                  </a:moveTo>
                  <a:lnTo>
                    <a:pt x="1726" y="364"/>
                  </a:lnTo>
                  <a:lnTo>
                    <a:pt x="1736" y="348"/>
                  </a:lnTo>
                  <a:lnTo>
                    <a:pt x="1700" y="331"/>
                  </a:lnTo>
                  <a:lnTo>
                    <a:pt x="1693" y="348"/>
                  </a:lnTo>
                  <a:close/>
                  <a:moveTo>
                    <a:pt x="1625" y="315"/>
                  </a:moveTo>
                  <a:lnTo>
                    <a:pt x="1658" y="331"/>
                  </a:lnTo>
                  <a:lnTo>
                    <a:pt x="1667" y="315"/>
                  </a:lnTo>
                  <a:lnTo>
                    <a:pt x="1632" y="298"/>
                  </a:lnTo>
                  <a:lnTo>
                    <a:pt x="1625" y="315"/>
                  </a:lnTo>
                  <a:close/>
                  <a:moveTo>
                    <a:pt x="1556" y="282"/>
                  </a:moveTo>
                  <a:lnTo>
                    <a:pt x="1589" y="298"/>
                  </a:lnTo>
                  <a:lnTo>
                    <a:pt x="1599" y="282"/>
                  </a:lnTo>
                  <a:lnTo>
                    <a:pt x="1565" y="265"/>
                  </a:lnTo>
                  <a:lnTo>
                    <a:pt x="1556" y="282"/>
                  </a:lnTo>
                  <a:close/>
                  <a:moveTo>
                    <a:pt x="1487" y="249"/>
                  </a:moveTo>
                  <a:lnTo>
                    <a:pt x="1523" y="265"/>
                  </a:lnTo>
                  <a:lnTo>
                    <a:pt x="1530" y="249"/>
                  </a:lnTo>
                  <a:lnTo>
                    <a:pt x="1497" y="232"/>
                  </a:lnTo>
                  <a:lnTo>
                    <a:pt x="1487" y="249"/>
                  </a:lnTo>
                  <a:close/>
                  <a:moveTo>
                    <a:pt x="1421" y="215"/>
                  </a:moveTo>
                  <a:lnTo>
                    <a:pt x="1454" y="232"/>
                  </a:lnTo>
                  <a:lnTo>
                    <a:pt x="1461" y="215"/>
                  </a:lnTo>
                  <a:lnTo>
                    <a:pt x="1428" y="199"/>
                  </a:lnTo>
                  <a:lnTo>
                    <a:pt x="1421" y="215"/>
                  </a:lnTo>
                  <a:close/>
                  <a:moveTo>
                    <a:pt x="1353" y="182"/>
                  </a:moveTo>
                  <a:lnTo>
                    <a:pt x="1386" y="199"/>
                  </a:lnTo>
                  <a:lnTo>
                    <a:pt x="1395" y="182"/>
                  </a:lnTo>
                  <a:lnTo>
                    <a:pt x="1360" y="166"/>
                  </a:lnTo>
                  <a:lnTo>
                    <a:pt x="1353" y="182"/>
                  </a:lnTo>
                  <a:close/>
                  <a:moveTo>
                    <a:pt x="1284" y="149"/>
                  </a:moveTo>
                  <a:lnTo>
                    <a:pt x="1317" y="166"/>
                  </a:lnTo>
                  <a:lnTo>
                    <a:pt x="1327" y="149"/>
                  </a:lnTo>
                  <a:lnTo>
                    <a:pt x="1291" y="133"/>
                  </a:lnTo>
                  <a:lnTo>
                    <a:pt x="1284" y="149"/>
                  </a:lnTo>
                  <a:close/>
                  <a:moveTo>
                    <a:pt x="1215" y="116"/>
                  </a:moveTo>
                  <a:lnTo>
                    <a:pt x="1251" y="133"/>
                  </a:lnTo>
                  <a:lnTo>
                    <a:pt x="1258" y="116"/>
                  </a:lnTo>
                  <a:lnTo>
                    <a:pt x="1225" y="100"/>
                  </a:lnTo>
                  <a:lnTo>
                    <a:pt x="1215" y="116"/>
                  </a:lnTo>
                  <a:close/>
                  <a:moveTo>
                    <a:pt x="1147" y="83"/>
                  </a:moveTo>
                  <a:lnTo>
                    <a:pt x="1182" y="100"/>
                  </a:lnTo>
                  <a:lnTo>
                    <a:pt x="1189" y="83"/>
                  </a:lnTo>
                  <a:lnTo>
                    <a:pt x="1156" y="66"/>
                  </a:lnTo>
                  <a:lnTo>
                    <a:pt x="1147" y="83"/>
                  </a:lnTo>
                  <a:close/>
                  <a:moveTo>
                    <a:pt x="1081" y="50"/>
                  </a:moveTo>
                  <a:lnTo>
                    <a:pt x="1114" y="66"/>
                  </a:lnTo>
                  <a:lnTo>
                    <a:pt x="1123" y="50"/>
                  </a:lnTo>
                  <a:lnTo>
                    <a:pt x="1088" y="33"/>
                  </a:lnTo>
                  <a:lnTo>
                    <a:pt x="1081" y="50"/>
                  </a:lnTo>
                  <a:close/>
                  <a:moveTo>
                    <a:pt x="1012" y="17"/>
                  </a:moveTo>
                  <a:lnTo>
                    <a:pt x="1045" y="33"/>
                  </a:lnTo>
                  <a:lnTo>
                    <a:pt x="1055" y="17"/>
                  </a:lnTo>
                  <a:lnTo>
                    <a:pt x="1019" y="0"/>
                  </a:lnTo>
                  <a:lnTo>
                    <a:pt x="1012" y="1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68572" tIns="34287" rIns="68572" bIns="34287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67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" name="Freeform 7"/>
            <p:cNvSpPr>
              <a:spLocks noEditPoints="1"/>
            </p:cNvSpPr>
            <p:nvPr/>
          </p:nvSpPr>
          <p:spPr bwMode="auto">
            <a:xfrm>
              <a:off x="6076004" y="2122700"/>
              <a:ext cx="1693708" cy="1303421"/>
            </a:xfrm>
            <a:custGeom>
              <a:avLst/>
              <a:gdLst>
                <a:gd name="T0" fmla="*/ 90 w 2287"/>
                <a:gd name="T1" fmla="*/ 40 h 1760"/>
                <a:gd name="T2" fmla="*/ 85 w 2287"/>
                <a:gd name="T3" fmla="*/ 116 h 1760"/>
                <a:gd name="T4" fmla="*/ 83 w 2287"/>
                <a:gd name="T5" fmla="*/ 192 h 1760"/>
                <a:gd name="T6" fmla="*/ 80 w 2287"/>
                <a:gd name="T7" fmla="*/ 267 h 1760"/>
                <a:gd name="T8" fmla="*/ 75 w 2287"/>
                <a:gd name="T9" fmla="*/ 343 h 1760"/>
                <a:gd name="T10" fmla="*/ 73 w 2287"/>
                <a:gd name="T11" fmla="*/ 419 h 1760"/>
                <a:gd name="T12" fmla="*/ 71 w 2287"/>
                <a:gd name="T13" fmla="*/ 495 h 1760"/>
                <a:gd name="T14" fmla="*/ 66 w 2287"/>
                <a:gd name="T15" fmla="*/ 568 h 1760"/>
                <a:gd name="T16" fmla="*/ 64 w 2287"/>
                <a:gd name="T17" fmla="*/ 644 h 1760"/>
                <a:gd name="T18" fmla="*/ 61 w 2287"/>
                <a:gd name="T19" fmla="*/ 719 h 1760"/>
                <a:gd name="T20" fmla="*/ 57 w 2287"/>
                <a:gd name="T21" fmla="*/ 795 h 1760"/>
                <a:gd name="T22" fmla="*/ 54 w 2287"/>
                <a:gd name="T23" fmla="*/ 871 h 1760"/>
                <a:gd name="T24" fmla="*/ 52 w 2287"/>
                <a:gd name="T25" fmla="*/ 946 h 1760"/>
                <a:gd name="T26" fmla="*/ 47 w 2287"/>
                <a:gd name="T27" fmla="*/ 1022 h 1760"/>
                <a:gd name="T28" fmla="*/ 45 w 2287"/>
                <a:gd name="T29" fmla="*/ 1098 h 1760"/>
                <a:gd name="T30" fmla="*/ 42 w 2287"/>
                <a:gd name="T31" fmla="*/ 1173 h 1760"/>
                <a:gd name="T32" fmla="*/ 40 w 2287"/>
                <a:gd name="T33" fmla="*/ 1249 h 1760"/>
                <a:gd name="T34" fmla="*/ 35 w 2287"/>
                <a:gd name="T35" fmla="*/ 1325 h 1760"/>
                <a:gd name="T36" fmla="*/ 33 w 2287"/>
                <a:gd name="T37" fmla="*/ 1400 h 1760"/>
                <a:gd name="T38" fmla="*/ 31 w 2287"/>
                <a:gd name="T39" fmla="*/ 1476 h 1760"/>
                <a:gd name="T40" fmla="*/ 26 w 2287"/>
                <a:gd name="T41" fmla="*/ 1552 h 1760"/>
                <a:gd name="T42" fmla="*/ 23 w 2287"/>
                <a:gd name="T43" fmla="*/ 1627 h 1760"/>
                <a:gd name="T44" fmla="*/ 21 w 2287"/>
                <a:gd name="T45" fmla="*/ 1703 h 1760"/>
                <a:gd name="T46" fmla="*/ 19 w 2287"/>
                <a:gd name="T47" fmla="*/ 1741 h 1760"/>
                <a:gd name="T48" fmla="*/ 35 w 2287"/>
                <a:gd name="T49" fmla="*/ 1724 h 1760"/>
                <a:gd name="T50" fmla="*/ 106 w 2287"/>
                <a:gd name="T51" fmla="*/ 1696 h 1760"/>
                <a:gd name="T52" fmla="*/ 177 w 2287"/>
                <a:gd name="T53" fmla="*/ 1668 h 1760"/>
                <a:gd name="T54" fmla="*/ 246 w 2287"/>
                <a:gd name="T55" fmla="*/ 1639 h 1760"/>
                <a:gd name="T56" fmla="*/ 317 w 2287"/>
                <a:gd name="T57" fmla="*/ 1611 h 1760"/>
                <a:gd name="T58" fmla="*/ 385 w 2287"/>
                <a:gd name="T59" fmla="*/ 1582 h 1760"/>
                <a:gd name="T60" fmla="*/ 456 w 2287"/>
                <a:gd name="T61" fmla="*/ 1554 h 1760"/>
                <a:gd name="T62" fmla="*/ 527 w 2287"/>
                <a:gd name="T63" fmla="*/ 1523 h 1760"/>
                <a:gd name="T64" fmla="*/ 596 w 2287"/>
                <a:gd name="T65" fmla="*/ 1495 h 1760"/>
                <a:gd name="T66" fmla="*/ 667 w 2287"/>
                <a:gd name="T67" fmla="*/ 1467 h 1760"/>
                <a:gd name="T68" fmla="*/ 738 w 2287"/>
                <a:gd name="T69" fmla="*/ 1438 h 1760"/>
                <a:gd name="T70" fmla="*/ 806 w 2287"/>
                <a:gd name="T71" fmla="*/ 1410 h 1760"/>
                <a:gd name="T72" fmla="*/ 877 w 2287"/>
                <a:gd name="T73" fmla="*/ 1381 h 1760"/>
                <a:gd name="T74" fmla="*/ 946 w 2287"/>
                <a:gd name="T75" fmla="*/ 1353 h 1760"/>
                <a:gd name="T76" fmla="*/ 1017 w 2287"/>
                <a:gd name="T77" fmla="*/ 1325 h 1760"/>
                <a:gd name="T78" fmla="*/ 1088 w 2287"/>
                <a:gd name="T79" fmla="*/ 1296 h 1760"/>
                <a:gd name="T80" fmla="*/ 1156 w 2287"/>
                <a:gd name="T81" fmla="*/ 1268 h 1760"/>
                <a:gd name="T82" fmla="*/ 1227 w 2287"/>
                <a:gd name="T83" fmla="*/ 1240 h 1760"/>
                <a:gd name="T84" fmla="*/ 1298 w 2287"/>
                <a:gd name="T85" fmla="*/ 1211 h 1760"/>
                <a:gd name="T86" fmla="*/ 1367 w 2287"/>
                <a:gd name="T87" fmla="*/ 1180 h 1760"/>
                <a:gd name="T88" fmla="*/ 1438 w 2287"/>
                <a:gd name="T89" fmla="*/ 1152 h 1760"/>
                <a:gd name="T90" fmla="*/ 1509 w 2287"/>
                <a:gd name="T91" fmla="*/ 1124 h 1760"/>
                <a:gd name="T92" fmla="*/ 1577 w 2287"/>
                <a:gd name="T93" fmla="*/ 1095 h 1760"/>
                <a:gd name="T94" fmla="*/ 1648 w 2287"/>
                <a:gd name="T95" fmla="*/ 1067 h 1760"/>
                <a:gd name="T96" fmla="*/ 1717 w 2287"/>
                <a:gd name="T97" fmla="*/ 1038 h 1760"/>
                <a:gd name="T98" fmla="*/ 1788 w 2287"/>
                <a:gd name="T99" fmla="*/ 1010 h 1760"/>
                <a:gd name="T100" fmla="*/ 1859 w 2287"/>
                <a:gd name="T101" fmla="*/ 982 h 1760"/>
                <a:gd name="T102" fmla="*/ 1927 w 2287"/>
                <a:gd name="T103" fmla="*/ 953 h 1760"/>
                <a:gd name="T104" fmla="*/ 1998 w 2287"/>
                <a:gd name="T105" fmla="*/ 925 h 1760"/>
                <a:gd name="T106" fmla="*/ 2069 w 2287"/>
                <a:gd name="T107" fmla="*/ 897 h 1760"/>
                <a:gd name="T108" fmla="*/ 2138 w 2287"/>
                <a:gd name="T109" fmla="*/ 868 h 1760"/>
                <a:gd name="T110" fmla="*/ 2209 w 2287"/>
                <a:gd name="T111" fmla="*/ 840 h 1760"/>
                <a:gd name="T112" fmla="*/ 2277 w 2287"/>
                <a:gd name="T113" fmla="*/ 809 h 1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287" h="1760">
                  <a:moveTo>
                    <a:pt x="90" y="40"/>
                  </a:moveTo>
                  <a:lnTo>
                    <a:pt x="90" y="3"/>
                  </a:lnTo>
                  <a:lnTo>
                    <a:pt x="71" y="0"/>
                  </a:lnTo>
                  <a:lnTo>
                    <a:pt x="71" y="38"/>
                  </a:lnTo>
                  <a:lnTo>
                    <a:pt x="90" y="40"/>
                  </a:lnTo>
                  <a:close/>
                  <a:moveTo>
                    <a:pt x="85" y="116"/>
                  </a:moveTo>
                  <a:lnTo>
                    <a:pt x="87" y="78"/>
                  </a:lnTo>
                  <a:lnTo>
                    <a:pt x="68" y="76"/>
                  </a:lnTo>
                  <a:lnTo>
                    <a:pt x="66" y="114"/>
                  </a:lnTo>
                  <a:lnTo>
                    <a:pt x="85" y="116"/>
                  </a:lnTo>
                  <a:close/>
                  <a:moveTo>
                    <a:pt x="83" y="192"/>
                  </a:moveTo>
                  <a:lnTo>
                    <a:pt x="85" y="154"/>
                  </a:lnTo>
                  <a:lnTo>
                    <a:pt x="66" y="152"/>
                  </a:lnTo>
                  <a:lnTo>
                    <a:pt x="64" y="189"/>
                  </a:lnTo>
                  <a:lnTo>
                    <a:pt x="83" y="192"/>
                  </a:lnTo>
                  <a:close/>
                  <a:moveTo>
                    <a:pt x="80" y="267"/>
                  </a:moveTo>
                  <a:lnTo>
                    <a:pt x="80" y="230"/>
                  </a:lnTo>
                  <a:lnTo>
                    <a:pt x="61" y="227"/>
                  </a:lnTo>
                  <a:lnTo>
                    <a:pt x="61" y="265"/>
                  </a:lnTo>
                  <a:lnTo>
                    <a:pt x="80" y="267"/>
                  </a:lnTo>
                  <a:close/>
                  <a:moveTo>
                    <a:pt x="75" y="343"/>
                  </a:moveTo>
                  <a:lnTo>
                    <a:pt x="78" y="305"/>
                  </a:lnTo>
                  <a:lnTo>
                    <a:pt x="59" y="303"/>
                  </a:lnTo>
                  <a:lnTo>
                    <a:pt x="57" y="341"/>
                  </a:lnTo>
                  <a:lnTo>
                    <a:pt x="75" y="343"/>
                  </a:lnTo>
                  <a:close/>
                  <a:moveTo>
                    <a:pt x="73" y="419"/>
                  </a:moveTo>
                  <a:lnTo>
                    <a:pt x="75" y="381"/>
                  </a:lnTo>
                  <a:lnTo>
                    <a:pt x="57" y="379"/>
                  </a:lnTo>
                  <a:lnTo>
                    <a:pt x="54" y="416"/>
                  </a:lnTo>
                  <a:lnTo>
                    <a:pt x="73" y="419"/>
                  </a:lnTo>
                  <a:close/>
                  <a:moveTo>
                    <a:pt x="71" y="495"/>
                  </a:moveTo>
                  <a:lnTo>
                    <a:pt x="71" y="457"/>
                  </a:lnTo>
                  <a:lnTo>
                    <a:pt x="52" y="454"/>
                  </a:lnTo>
                  <a:lnTo>
                    <a:pt x="52" y="492"/>
                  </a:lnTo>
                  <a:lnTo>
                    <a:pt x="71" y="495"/>
                  </a:lnTo>
                  <a:close/>
                  <a:moveTo>
                    <a:pt x="66" y="568"/>
                  </a:moveTo>
                  <a:lnTo>
                    <a:pt x="68" y="532"/>
                  </a:lnTo>
                  <a:lnTo>
                    <a:pt x="49" y="530"/>
                  </a:lnTo>
                  <a:lnTo>
                    <a:pt x="47" y="568"/>
                  </a:lnTo>
                  <a:lnTo>
                    <a:pt x="66" y="568"/>
                  </a:lnTo>
                  <a:close/>
                  <a:moveTo>
                    <a:pt x="64" y="644"/>
                  </a:moveTo>
                  <a:lnTo>
                    <a:pt x="66" y="606"/>
                  </a:lnTo>
                  <a:lnTo>
                    <a:pt x="47" y="606"/>
                  </a:lnTo>
                  <a:lnTo>
                    <a:pt x="45" y="644"/>
                  </a:lnTo>
                  <a:lnTo>
                    <a:pt x="64" y="644"/>
                  </a:lnTo>
                  <a:close/>
                  <a:moveTo>
                    <a:pt x="61" y="719"/>
                  </a:moveTo>
                  <a:lnTo>
                    <a:pt x="61" y="681"/>
                  </a:lnTo>
                  <a:lnTo>
                    <a:pt x="42" y="681"/>
                  </a:lnTo>
                  <a:lnTo>
                    <a:pt x="42" y="719"/>
                  </a:lnTo>
                  <a:lnTo>
                    <a:pt x="61" y="719"/>
                  </a:lnTo>
                  <a:close/>
                  <a:moveTo>
                    <a:pt x="57" y="795"/>
                  </a:moveTo>
                  <a:lnTo>
                    <a:pt x="59" y="757"/>
                  </a:lnTo>
                  <a:lnTo>
                    <a:pt x="40" y="757"/>
                  </a:lnTo>
                  <a:lnTo>
                    <a:pt x="38" y="795"/>
                  </a:lnTo>
                  <a:lnTo>
                    <a:pt x="57" y="795"/>
                  </a:lnTo>
                  <a:close/>
                  <a:moveTo>
                    <a:pt x="54" y="871"/>
                  </a:moveTo>
                  <a:lnTo>
                    <a:pt x="57" y="833"/>
                  </a:lnTo>
                  <a:lnTo>
                    <a:pt x="38" y="833"/>
                  </a:lnTo>
                  <a:lnTo>
                    <a:pt x="35" y="871"/>
                  </a:lnTo>
                  <a:lnTo>
                    <a:pt x="54" y="871"/>
                  </a:lnTo>
                  <a:close/>
                  <a:moveTo>
                    <a:pt x="52" y="946"/>
                  </a:moveTo>
                  <a:lnTo>
                    <a:pt x="52" y="908"/>
                  </a:lnTo>
                  <a:lnTo>
                    <a:pt x="33" y="908"/>
                  </a:lnTo>
                  <a:lnTo>
                    <a:pt x="33" y="946"/>
                  </a:lnTo>
                  <a:lnTo>
                    <a:pt x="52" y="946"/>
                  </a:lnTo>
                  <a:close/>
                  <a:moveTo>
                    <a:pt x="47" y="1022"/>
                  </a:moveTo>
                  <a:lnTo>
                    <a:pt x="49" y="984"/>
                  </a:lnTo>
                  <a:lnTo>
                    <a:pt x="31" y="984"/>
                  </a:lnTo>
                  <a:lnTo>
                    <a:pt x="28" y="1022"/>
                  </a:lnTo>
                  <a:lnTo>
                    <a:pt x="47" y="1022"/>
                  </a:lnTo>
                  <a:close/>
                  <a:moveTo>
                    <a:pt x="45" y="1098"/>
                  </a:moveTo>
                  <a:lnTo>
                    <a:pt x="47" y="1060"/>
                  </a:lnTo>
                  <a:lnTo>
                    <a:pt x="28" y="1060"/>
                  </a:lnTo>
                  <a:lnTo>
                    <a:pt x="26" y="1098"/>
                  </a:lnTo>
                  <a:lnTo>
                    <a:pt x="45" y="1098"/>
                  </a:lnTo>
                  <a:close/>
                  <a:moveTo>
                    <a:pt x="42" y="1173"/>
                  </a:moveTo>
                  <a:lnTo>
                    <a:pt x="42" y="1135"/>
                  </a:lnTo>
                  <a:lnTo>
                    <a:pt x="23" y="1135"/>
                  </a:lnTo>
                  <a:lnTo>
                    <a:pt x="23" y="1173"/>
                  </a:lnTo>
                  <a:lnTo>
                    <a:pt x="42" y="1173"/>
                  </a:lnTo>
                  <a:close/>
                  <a:moveTo>
                    <a:pt x="40" y="1249"/>
                  </a:moveTo>
                  <a:lnTo>
                    <a:pt x="40" y="1211"/>
                  </a:lnTo>
                  <a:lnTo>
                    <a:pt x="21" y="1211"/>
                  </a:lnTo>
                  <a:lnTo>
                    <a:pt x="21" y="1249"/>
                  </a:lnTo>
                  <a:lnTo>
                    <a:pt x="40" y="1249"/>
                  </a:lnTo>
                  <a:close/>
                  <a:moveTo>
                    <a:pt x="35" y="1325"/>
                  </a:moveTo>
                  <a:lnTo>
                    <a:pt x="38" y="1287"/>
                  </a:lnTo>
                  <a:lnTo>
                    <a:pt x="19" y="1287"/>
                  </a:lnTo>
                  <a:lnTo>
                    <a:pt x="16" y="1325"/>
                  </a:lnTo>
                  <a:lnTo>
                    <a:pt x="35" y="1325"/>
                  </a:lnTo>
                  <a:close/>
                  <a:moveTo>
                    <a:pt x="33" y="1400"/>
                  </a:moveTo>
                  <a:lnTo>
                    <a:pt x="35" y="1363"/>
                  </a:lnTo>
                  <a:lnTo>
                    <a:pt x="16" y="1363"/>
                  </a:lnTo>
                  <a:lnTo>
                    <a:pt x="14" y="1400"/>
                  </a:lnTo>
                  <a:lnTo>
                    <a:pt x="33" y="1400"/>
                  </a:lnTo>
                  <a:close/>
                  <a:moveTo>
                    <a:pt x="31" y="1476"/>
                  </a:moveTo>
                  <a:lnTo>
                    <a:pt x="31" y="1438"/>
                  </a:lnTo>
                  <a:lnTo>
                    <a:pt x="12" y="1438"/>
                  </a:lnTo>
                  <a:lnTo>
                    <a:pt x="12" y="1476"/>
                  </a:lnTo>
                  <a:lnTo>
                    <a:pt x="31" y="1476"/>
                  </a:lnTo>
                  <a:close/>
                  <a:moveTo>
                    <a:pt x="26" y="1552"/>
                  </a:moveTo>
                  <a:lnTo>
                    <a:pt x="28" y="1514"/>
                  </a:lnTo>
                  <a:lnTo>
                    <a:pt x="9" y="1514"/>
                  </a:lnTo>
                  <a:lnTo>
                    <a:pt x="7" y="1552"/>
                  </a:lnTo>
                  <a:lnTo>
                    <a:pt x="26" y="1552"/>
                  </a:lnTo>
                  <a:close/>
                  <a:moveTo>
                    <a:pt x="23" y="1627"/>
                  </a:moveTo>
                  <a:lnTo>
                    <a:pt x="26" y="1590"/>
                  </a:lnTo>
                  <a:lnTo>
                    <a:pt x="7" y="1590"/>
                  </a:lnTo>
                  <a:lnTo>
                    <a:pt x="5" y="1627"/>
                  </a:lnTo>
                  <a:lnTo>
                    <a:pt x="23" y="1627"/>
                  </a:lnTo>
                  <a:close/>
                  <a:moveTo>
                    <a:pt x="21" y="1703"/>
                  </a:moveTo>
                  <a:lnTo>
                    <a:pt x="21" y="1665"/>
                  </a:lnTo>
                  <a:lnTo>
                    <a:pt x="2" y="1665"/>
                  </a:lnTo>
                  <a:lnTo>
                    <a:pt x="2" y="1703"/>
                  </a:lnTo>
                  <a:lnTo>
                    <a:pt x="21" y="1703"/>
                  </a:lnTo>
                  <a:close/>
                  <a:moveTo>
                    <a:pt x="35" y="1724"/>
                  </a:moveTo>
                  <a:lnTo>
                    <a:pt x="5" y="1736"/>
                  </a:lnTo>
                  <a:lnTo>
                    <a:pt x="9" y="1746"/>
                  </a:lnTo>
                  <a:lnTo>
                    <a:pt x="19" y="1746"/>
                  </a:lnTo>
                  <a:lnTo>
                    <a:pt x="19" y="1741"/>
                  </a:lnTo>
                  <a:lnTo>
                    <a:pt x="0" y="1741"/>
                  </a:lnTo>
                  <a:lnTo>
                    <a:pt x="0" y="1746"/>
                  </a:lnTo>
                  <a:lnTo>
                    <a:pt x="0" y="1760"/>
                  </a:lnTo>
                  <a:lnTo>
                    <a:pt x="42" y="1741"/>
                  </a:lnTo>
                  <a:lnTo>
                    <a:pt x="35" y="1724"/>
                  </a:lnTo>
                  <a:close/>
                  <a:moveTo>
                    <a:pt x="106" y="1696"/>
                  </a:moveTo>
                  <a:lnTo>
                    <a:pt x="71" y="1710"/>
                  </a:lnTo>
                  <a:lnTo>
                    <a:pt x="78" y="1727"/>
                  </a:lnTo>
                  <a:lnTo>
                    <a:pt x="113" y="1713"/>
                  </a:lnTo>
                  <a:lnTo>
                    <a:pt x="106" y="1696"/>
                  </a:lnTo>
                  <a:close/>
                  <a:moveTo>
                    <a:pt x="177" y="1668"/>
                  </a:moveTo>
                  <a:lnTo>
                    <a:pt x="142" y="1682"/>
                  </a:lnTo>
                  <a:lnTo>
                    <a:pt x="149" y="1698"/>
                  </a:lnTo>
                  <a:lnTo>
                    <a:pt x="184" y="1684"/>
                  </a:lnTo>
                  <a:lnTo>
                    <a:pt x="177" y="1668"/>
                  </a:lnTo>
                  <a:close/>
                  <a:moveTo>
                    <a:pt x="246" y="1639"/>
                  </a:moveTo>
                  <a:lnTo>
                    <a:pt x="210" y="1653"/>
                  </a:lnTo>
                  <a:lnTo>
                    <a:pt x="217" y="1670"/>
                  </a:lnTo>
                  <a:lnTo>
                    <a:pt x="253" y="1656"/>
                  </a:lnTo>
                  <a:lnTo>
                    <a:pt x="246" y="1639"/>
                  </a:lnTo>
                  <a:close/>
                  <a:moveTo>
                    <a:pt x="317" y="1611"/>
                  </a:moveTo>
                  <a:lnTo>
                    <a:pt x="281" y="1625"/>
                  </a:lnTo>
                  <a:lnTo>
                    <a:pt x="288" y="1642"/>
                  </a:lnTo>
                  <a:lnTo>
                    <a:pt x="324" y="1627"/>
                  </a:lnTo>
                  <a:lnTo>
                    <a:pt x="317" y="1611"/>
                  </a:lnTo>
                  <a:close/>
                  <a:moveTo>
                    <a:pt x="385" y="1582"/>
                  </a:moveTo>
                  <a:lnTo>
                    <a:pt x="352" y="1597"/>
                  </a:lnTo>
                  <a:lnTo>
                    <a:pt x="359" y="1613"/>
                  </a:lnTo>
                  <a:lnTo>
                    <a:pt x="392" y="1599"/>
                  </a:lnTo>
                  <a:lnTo>
                    <a:pt x="385" y="1582"/>
                  </a:lnTo>
                  <a:close/>
                  <a:moveTo>
                    <a:pt x="456" y="1554"/>
                  </a:moveTo>
                  <a:lnTo>
                    <a:pt x="421" y="1568"/>
                  </a:lnTo>
                  <a:lnTo>
                    <a:pt x="428" y="1585"/>
                  </a:lnTo>
                  <a:lnTo>
                    <a:pt x="463" y="1571"/>
                  </a:lnTo>
                  <a:lnTo>
                    <a:pt x="456" y="1554"/>
                  </a:lnTo>
                  <a:close/>
                  <a:moveTo>
                    <a:pt x="527" y="1523"/>
                  </a:moveTo>
                  <a:lnTo>
                    <a:pt x="492" y="1540"/>
                  </a:lnTo>
                  <a:lnTo>
                    <a:pt x="499" y="1556"/>
                  </a:lnTo>
                  <a:lnTo>
                    <a:pt x="534" y="1542"/>
                  </a:lnTo>
                  <a:lnTo>
                    <a:pt x="527" y="1523"/>
                  </a:lnTo>
                  <a:close/>
                  <a:moveTo>
                    <a:pt x="596" y="1495"/>
                  </a:moveTo>
                  <a:lnTo>
                    <a:pt x="563" y="1509"/>
                  </a:lnTo>
                  <a:lnTo>
                    <a:pt x="570" y="1528"/>
                  </a:lnTo>
                  <a:lnTo>
                    <a:pt x="603" y="1514"/>
                  </a:lnTo>
                  <a:lnTo>
                    <a:pt x="596" y="1495"/>
                  </a:lnTo>
                  <a:close/>
                  <a:moveTo>
                    <a:pt x="667" y="1467"/>
                  </a:moveTo>
                  <a:lnTo>
                    <a:pt x="631" y="1481"/>
                  </a:lnTo>
                  <a:lnTo>
                    <a:pt x="638" y="1500"/>
                  </a:lnTo>
                  <a:lnTo>
                    <a:pt x="674" y="1486"/>
                  </a:lnTo>
                  <a:lnTo>
                    <a:pt x="667" y="1467"/>
                  </a:lnTo>
                  <a:close/>
                  <a:moveTo>
                    <a:pt x="738" y="1438"/>
                  </a:moveTo>
                  <a:lnTo>
                    <a:pt x="702" y="1452"/>
                  </a:lnTo>
                  <a:lnTo>
                    <a:pt x="709" y="1471"/>
                  </a:lnTo>
                  <a:lnTo>
                    <a:pt x="745" y="1457"/>
                  </a:lnTo>
                  <a:lnTo>
                    <a:pt x="738" y="1438"/>
                  </a:lnTo>
                  <a:close/>
                  <a:moveTo>
                    <a:pt x="806" y="1410"/>
                  </a:moveTo>
                  <a:lnTo>
                    <a:pt x="771" y="1424"/>
                  </a:lnTo>
                  <a:lnTo>
                    <a:pt x="778" y="1443"/>
                  </a:lnTo>
                  <a:lnTo>
                    <a:pt x="813" y="1429"/>
                  </a:lnTo>
                  <a:lnTo>
                    <a:pt x="806" y="1410"/>
                  </a:lnTo>
                  <a:close/>
                  <a:moveTo>
                    <a:pt x="877" y="1381"/>
                  </a:moveTo>
                  <a:lnTo>
                    <a:pt x="842" y="1396"/>
                  </a:lnTo>
                  <a:lnTo>
                    <a:pt x="849" y="1415"/>
                  </a:lnTo>
                  <a:lnTo>
                    <a:pt x="884" y="1398"/>
                  </a:lnTo>
                  <a:lnTo>
                    <a:pt x="877" y="1381"/>
                  </a:lnTo>
                  <a:close/>
                  <a:moveTo>
                    <a:pt x="946" y="1353"/>
                  </a:moveTo>
                  <a:lnTo>
                    <a:pt x="913" y="1367"/>
                  </a:lnTo>
                  <a:lnTo>
                    <a:pt x="920" y="1384"/>
                  </a:lnTo>
                  <a:lnTo>
                    <a:pt x="953" y="1370"/>
                  </a:lnTo>
                  <a:lnTo>
                    <a:pt x="946" y="1353"/>
                  </a:lnTo>
                  <a:close/>
                  <a:moveTo>
                    <a:pt x="1017" y="1325"/>
                  </a:moveTo>
                  <a:lnTo>
                    <a:pt x="981" y="1339"/>
                  </a:lnTo>
                  <a:lnTo>
                    <a:pt x="988" y="1355"/>
                  </a:lnTo>
                  <a:lnTo>
                    <a:pt x="1024" y="1341"/>
                  </a:lnTo>
                  <a:lnTo>
                    <a:pt x="1017" y="1325"/>
                  </a:lnTo>
                  <a:close/>
                  <a:moveTo>
                    <a:pt x="1088" y="1296"/>
                  </a:moveTo>
                  <a:lnTo>
                    <a:pt x="1052" y="1310"/>
                  </a:lnTo>
                  <a:lnTo>
                    <a:pt x="1059" y="1327"/>
                  </a:lnTo>
                  <a:lnTo>
                    <a:pt x="1095" y="1313"/>
                  </a:lnTo>
                  <a:lnTo>
                    <a:pt x="1088" y="1296"/>
                  </a:lnTo>
                  <a:close/>
                  <a:moveTo>
                    <a:pt x="1156" y="1268"/>
                  </a:moveTo>
                  <a:lnTo>
                    <a:pt x="1123" y="1282"/>
                  </a:lnTo>
                  <a:lnTo>
                    <a:pt x="1130" y="1299"/>
                  </a:lnTo>
                  <a:lnTo>
                    <a:pt x="1163" y="1284"/>
                  </a:lnTo>
                  <a:lnTo>
                    <a:pt x="1156" y="1268"/>
                  </a:lnTo>
                  <a:close/>
                  <a:moveTo>
                    <a:pt x="1227" y="1240"/>
                  </a:moveTo>
                  <a:lnTo>
                    <a:pt x="1192" y="1254"/>
                  </a:lnTo>
                  <a:lnTo>
                    <a:pt x="1199" y="1270"/>
                  </a:lnTo>
                  <a:lnTo>
                    <a:pt x="1234" y="1256"/>
                  </a:lnTo>
                  <a:lnTo>
                    <a:pt x="1227" y="1240"/>
                  </a:lnTo>
                  <a:close/>
                  <a:moveTo>
                    <a:pt x="1298" y="1211"/>
                  </a:moveTo>
                  <a:lnTo>
                    <a:pt x="1263" y="1225"/>
                  </a:lnTo>
                  <a:lnTo>
                    <a:pt x="1270" y="1242"/>
                  </a:lnTo>
                  <a:lnTo>
                    <a:pt x="1305" y="1228"/>
                  </a:lnTo>
                  <a:lnTo>
                    <a:pt x="1298" y="1211"/>
                  </a:lnTo>
                  <a:close/>
                  <a:moveTo>
                    <a:pt x="1367" y="1180"/>
                  </a:moveTo>
                  <a:lnTo>
                    <a:pt x="1331" y="1197"/>
                  </a:lnTo>
                  <a:lnTo>
                    <a:pt x="1338" y="1214"/>
                  </a:lnTo>
                  <a:lnTo>
                    <a:pt x="1374" y="1199"/>
                  </a:lnTo>
                  <a:lnTo>
                    <a:pt x="1367" y="1180"/>
                  </a:lnTo>
                  <a:close/>
                  <a:moveTo>
                    <a:pt x="1438" y="1152"/>
                  </a:moveTo>
                  <a:lnTo>
                    <a:pt x="1402" y="1166"/>
                  </a:lnTo>
                  <a:lnTo>
                    <a:pt x="1409" y="1185"/>
                  </a:lnTo>
                  <a:lnTo>
                    <a:pt x="1445" y="1171"/>
                  </a:lnTo>
                  <a:lnTo>
                    <a:pt x="1438" y="1152"/>
                  </a:lnTo>
                  <a:close/>
                  <a:moveTo>
                    <a:pt x="1509" y="1124"/>
                  </a:moveTo>
                  <a:lnTo>
                    <a:pt x="1473" y="1138"/>
                  </a:lnTo>
                  <a:lnTo>
                    <a:pt x="1480" y="1157"/>
                  </a:lnTo>
                  <a:lnTo>
                    <a:pt x="1516" y="1143"/>
                  </a:lnTo>
                  <a:lnTo>
                    <a:pt x="1509" y="1124"/>
                  </a:lnTo>
                  <a:close/>
                  <a:moveTo>
                    <a:pt x="1577" y="1095"/>
                  </a:moveTo>
                  <a:lnTo>
                    <a:pt x="1542" y="1109"/>
                  </a:lnTo>
                  <a:lnTo>
                    <a:pt x="1549" y="1128"/>
                  </a:lnTo>
                  <a:lnTo>
                    <a:pt x="1584" y="1114"/>
                  </a:lnTo>
                  <a:lnTo>
                    <a:pt x="1577" y="1095"/>
                  </a:lnTo>
                  <a:close/>
                  <a:moveTo>
                    <a:pt x="1648" y="1067"/>
                  </a:moveTo>
                  <a:lnTo>
                    <a:pt x="1613" y="1081"/>
                  </a:lnTo>
                  <a:lnTo>
                    <a:pt x="1620" y="1100"/>
                  </a:lnTo>
                  <a:lnTo>
                    <a:pt x="1655" y="1086"/>
                  </a:lnTo>
                  <a:lnTo>
                    <a:pt x="1648" y="1067"/>
                  </a:lnTo>
                  <a:close/>
                  <a:moveTo>
                    <a:pt x="1717" y="1038"/>
                  </a:moveTo>
                  <a:lnTo>
                    <a:pt x="1684" y="1053"/>
                  </a:lnTo>
                  <a:lnTo>
                    <a:pt x="1691" y="1072"/>
                  </a:lnTo>
                  <a:lnTo>
                    <a:pt x="1724" y="1055"/>
                  </a:lnTo>
                  <a:lnTo>
                    <a:pt x="1717" y="1038"/>
                  </a:lnTo>
                  <a:close/>
                  <a:moveTo>
                    <a:pt x="1788" y="1010"/>
                  </a:moveTo>
                  <a:lnTo>
                    <a:pt x="1752" y="1024"/>
                  </a:lnTo>
                  <a:lnTo>
                    <a:pt x="1759" y="1041"/>
                  </a:lnTo>
                  <a:lnTo>
                    <a:pt x="1795" y="1027"/>
                  </a:lnTo>
                  <a:lnTo>
                    <a:pt x="1788" y="1010"/>
                  </a:lnTo>
                  <a:close/>
                  <a:moveTo>
                    <a:pt x="1859" y="982"/>
                  </a:moveTo>
                  <a:lnTo>
                    <a:pt x="1823" y="996"/>
                  </a:lnTo>
                  <a:lnTo>
                    <a:pt x="1830" y="1012"/>
                  </a:lnTo>
                  <a:lnTo>
                    <a:pt x="1866" y="998"/>
                  </a:lnTo>
                  <a:lnTo>
                    <a:pt x="1859" y="982"/>
                  </a:lnTo>
                  <a:close/>
                  <a:moveTo>
                    <a:pt x="1927" y="953"/>
                  </a:moveTo>
                  <a:lnTo>
                    <a:pt x="1894" y="968"/>
                  </a:lnTo>
                  <a:lnTo>
                    <a:pt x="1901" y="984"/>
                  </a:lnTo>
                  <a:lnTo>
                    <a:pt x="1934" y="970"/>
                  </a:lnTo>
                  <a:lnTo>
                    <a:pt x="1927" y="953"/>
                  </a:lnTo>
                  <a:close/>
                  <a:moveTo>
                    <a:pt x="1998" y="925"/>
                  </a:moveTo>
                  <a:lnTo>
                    <a:pt x="1963" y="939"/>
                  </a:lnTo>
                  <a:lnTo>
                    <a:pt x="1970" y="956"/>
                  </a:lnTo>
                  <a:lnTo>
                    <a:pt x="2005" y="942"/>
                  </a:lnTo>
                  <a:lnTo>
                    <a:pt x="1998" y="925"/>
                  </a:lnTo>
                  <a:close/>
                  <a:moveTo>
                    <a:pt x="2069" y="897"/>
                  </a:moveTo>
                  <a:lnTo>
                    <a:pt x="2034" y="911"/>
                  </a:lnTo>
                  <a:lnTo>
                    <a:pt x="2041" y="927"/>
                  </a:lnTo>
                  <a:lnTo>
                    <a:pt x="2076" y="913"/>
                  </a:lnTo>
                  <a:lnTo>
                    <a:pt x="2069" y="897"/>
                  </a:lnTo>
                  <a:close/>
                  <a:moveTo>
                    <a:pt x="2138" y="868"/>
                  </a:moveTo>
                  <a:lnTo>
                    <a:pt x="2102" y="882"/>
                  </a:lnTo>
                  <a:lnTo>
                    <a:pt x="2109" y="899"/>
                  </a:lnTo>
                  <a:lnTo>
                    <a:pt x="2145" y="885"/>
                  </a:lnTo>
                  <a:lnTo>
                    <a:pt x="2138" y="868"/>
                  </a:lnTo>
                  <a:close/>
                  <a:moveTo>
                    <a:pt x="2209" y="840"/>
                  </a:moveTo>
                  <a:lnTo>
                    <a:pt x="2173" y="854"/>
                  </a:lnTo>
                  <a:lnTo>
                    <a:pt x="2180" y="871"/>
                  </a:lnTo>
                  <a:lnTo>
                    <a:pt x="2216" y="856"/>
                  </a:lnTo>
                  <a:lnTo>
                    <a:pt x="2209" y="840"/>
                  </a:lnTo>
                  <a:close/>
                  <a:moveTo>
                    <a:pt x="2277" y="809"/>
                  </a:moveTo>
                  <a:lnTo>
                    <a:pt x="2244" y="823"/>
                  </a:lnTo>
                  <a:lnTo>
                    <a:pt x="2251" y="842"/>
                  </a:lnTo>
                  <a:lnTo>
                    <a:pt x="2287" y="828"/>
                  </a:lnTo>
                  <a:lnTo>
                    <a:pt x="2277" y="809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68572" tIns="34287" rIns="68572" bIns="34287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67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" name="Freeform 8"/>
            <p:cNvSpPr>
              <a:spLocks noEditPoints="1"/>
            </p:cNvSpPr>
            <p:nvPr/>
          </p:nvSpPr>
          <p:spPr bwMode="auto">
            <a:xfrm>
              <a:off x="3820196" y="3287632"/>
              <a:ext cx="4519763" cy="994599"/>
            </a:xfrm>
            <a:custGeom>
              <a:avLst/>
              <a:gdLst>
                <a:gd name="T0" fmla="*/ 6025 w 6103"/>
                <a:gd name="T1" fmla="*/ 1315 h 1343"/>
                <a:gd name="T2" fmla="*/ 5926 w 6103"/>
                <a:gd name="T3" fmla="*/ 1258 h 1343"/>
                <a:gd name="T4" fmla="*/ 5779 w 6103"/>
                <a:gd name="T5" fmla="*/ 1220 h 1343"/>
                <a:gd name="T6" fmla="*/ 5749 w 6103"/>
                <a:gd name="T7" fmla="*/ 1190 h 1343"/>
                <a:gd name="T8" fmla="*/ 5638 w 6103"/>
                <a:gd name="T9" fmla="*/ 1166 h 1343"/>
                <a:gd name="T10" fmla="*/ 5531 w 6103"/>
                <a:gd name="T11" fmla="*/ 1126 h 1343"/>
                <a:gd name="T12" fmla="*/ 5432 w 6103"/>
                <a:gd name="T13" fmla="*/ 1069 h 1343"/>
                <a:gd name="T14" fmla="*/ 5283 w 6103"/>
                <a:gd name="T15" fmla="*/ 1031 h 1343"/>
                <a:gd name="T16" fmla="*/ 5255 w 6103"/>
                <a:gd name="T17" fmla="*/ 1000 h 1343"/>
                <a:gd name="T18" fmla="*/ 5141 w 6103"/>
                <a:gd name="T19" fmla="*/ 979 h 1343"/>
                <a:gd name="T20" fmla="*/ 5037 w 6103"/>
                <a:gd name="T21" fmla="*/ 939 h 1343"/>
                <a:gd name="T22" fmla="*/ 4938 w 6103"/>
                <a:gd name="T23" fmla="*/ 880 h 1343"/>
                <a:gd name="T24" fmla="*/ 4789 w 6103"/>
                <a:gd name="T25" fmla="*/ 844 h 1343"/>
                <a:gd name="T26" fmla="*/ 4760 w 6103"/>
                <a:gd name="T27" fmla="*/ 814 h 1343"/>
                <a:gd name="T28" fmla="*/ 4647 w 6103"/>
                <a:gd name="T29" fmla="*/ 790 h 1343"/>
                <a:gd name="T30" fmla="*/ 4540 w 6103"/>
                <a:gd name="T31" fmla="*/ 750 h 1343"/>
                <a:gd name="T32" fmla="*/ 4441 w 6103"/>
                <a:gd name="T33" fmla="*/ 691 h 1343"/>
                <a:gd name="T34" fmla="*/ 4294 w 6103"/>
                <a:gd name="T35" fmla="*/ 655 h 1343"/>
                <a:gd name="T36" fmla="*/ 4266 w 6103"/>
                <a:gd name="T37" fmla="*/ 624 h 1343"/>
                <a:gd name="T38" fmla="*/ 4153 w 6103"/>
                <a:gd name="T39" fmla="*/ 601 h 1343"/>
                <a:gd name="T40" fmla="*/ 4046 w 6103"/>
                <a:gd name="T41" fmla="*/ 561 h 1343"/>
                <a:gd name="T42" fmla="*/ 3947 w 6103"/>
                <a:gd name="T43" fmla="*/ 501 h 1343"/>
                <a:gd name="T44" fmla="*/ 3798 w 6103"/>
                <a:gd name="T45" fmla="*/ 466 h 1343"/>
                <a:gd name="T46" fmla="*/ 3769 w 6103"/>
                <a:gd name="T47" fmla="*/ 435 h 1343"/>
                <a:gd name="T48" fmla="*/ 3658 w 6103"/>
                <a:gd name="T49" fmla="*/ 412 h 1343"/>
                <a:gd name="T50" fmla="*/ 3552 w 6103"/>
                <a:gd name="T51" fmla="*/ 371 h 1343"/>
                <a:gd name="T52" fmla="*/ 3453 w 6103"/>
                <a:gd name="T53" fmla="*/ 315 h 1343"/>
                <a:gd name="T54" fmla="*/ 3304 w 6103"/>
                <a:gd name="T55" fmla="*/ 277 h 1343"/>
                <a:gd name="T56" fmla="*/ 3275 w 6103"/>
                <a:gd name="T57" fmla="*/ 246 h 1343"/>
                <a:gd name="T58" fmla="*/ 3162 w 6103"/>
                <a:gd name="T59" fmla="*/ 225 h 1343"/>
                <a:gd name="T60" fmla="*/ 3053 w 6103"/>
                <a:gd name="T61" fmla="*/ 182 h 1343"/>
                <a:gd name="T62" fmla="*/ 2946 w 6103"/>
                <a:gd name="T63" fmla="*/ 177 h 1343"/>
                <a:gd name="T64" fmla="*/ 2909 w 6103"/>
                <a:gd name="T65" fmla="*/ 156 h 1343"/>
                <a:gd name="T66" fmla="*/ 2795 w 6103"/>
                <a:gd name="T67" fmla="*/ 168 h 1343"/>
                <a:gd name="T68" fmla="*/ 2682 w 6103"/>
                <a:gd name="T69" fmla="*/ 163 h 1343"/>
                <a:gd name="T70" fmla="*/ 2568 w 6103"/>
                <a:gd name="T71" fmla="*/ 137 h 1343"/>
                <a:gd name="T72" fmla="*/ 2417 w 6103"/>
                <a:gd name="T73" fmla="*/ 149 h 1343"/>
                <a:gd name="T74" fmla="*/ 2381 w 6103"/>
                <a:gd name="T75" fmla="*/ 128 h 1343"/>
                <a:gd name="T76" fmla="*/ 2265 w 6103"/>
                <a:gd name="T77" fmla="*/ 140 h 1343"/>
                <a:gd name="T78" fmla="*/ 2152 w 6103"/>
                <a:gd name="T79" fmla="*/ 135 h 1343"/>
                <a:gd name="T80" fmla="*/ 2041 w 6103"/>
                <a:gd name="T81" fmla="*/ 109 h 1343"/>
                <a:gd name="T82" fmla="*/ 1887 w 6103"/>
                <a:gd name="T83" fmla="*/ 121 h 1343"/>
                <a:gd name="T84" fmla="*/ 1852 w 6103"/>
                <a:gd name="T85" fmla="*/ 99 h 1343"/>
                <a:gd name="T86" fmla="*/ 1736 w 6103"/>
                <a:gd name="T87" fmla="*/ 111 h 1343"/>
                <a:gd name="T88" fmla="*/ 1625 w 6103"/>
                <a:gd name="T89" fmla="*/ 106 h 1343"/>
                <a:gd name="T90" fmla="*/ 1511 w 6103"/>
                <a:gd name="T91" fmla="*/ 80 h 1343"/>
                <a:gd name="T92" fmla="*/ 1360 w 6103"/>
                <a:gd name="T93" fmla="*/ 92 h 1343"/>
                <a:gd name="T94" fmla="*/ 1322 w 6103"/>
                <a:gd name="T95" fmla="*/ 71 h 1343"/>
                <a:gd name="T96" fmla="*/ 1208 w 6103"/>
                <a:gd name="T97" fmla="*/ 83 h 1343"/>
                <a:gd name="T98" fmla="*/ 1095 w 6103"/>
                <a:gd name="T99" fmla="*/ 78 h 1343"/>
                <a:gd name="T100" fmla="*/ 981 w 6103"/>
                <a:gd name="T101" fmla="*/ 52 h 1343"/>
                <a:gd name="T102" fmla="*/ 830 w 6103"/>
                <a:gd name="T103" fmla="*/ 64 h 1343"/>
                <a:gd name="T104" fmla="*/ 792 w 6103"/>
                <a:gd name="T105" fmla="*/ 43 h 1343"/>
                <a:gd name="T106" fmla="*/ 679 w 6103"/>
                <a:gd name="T107" fmla="*/ 57 h 1343"/>
                <a:gd name="T108" fmla="*/ 565 w 6103"/>
                <a:gd name="T109" fmla="*/ 50 h 1343"/>
                <a:gd name="T110" fmla="*/ 454 w 6103"/>
                <a:gd name="T111" fmla="*/ 24 h 1343"/>
                <a:gd name="T112" fmla="*/ 300 w 6103"/>
                <a:gd name="T113" fmla="*/ 35 h 1343"/>
                <a:gd name="T114" fmla="*/ 265 w 6103"/>
                <a:gd name="T115" fmla="*/ 14 h 1343"/>
                <a:gd name="T116" fmla="*/ 149 w 6103"/>
                <a:gd name="T117" fmla="*/ 28 h 1343"/>
                <a:gd name="T118" fmla="*/ 35 w 6103"/>
                <a:gd name="T119" fmla="*/ 21 h 1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103" h="1343">
                  <a:moveTo>
                    <a:pt x="6061" y="1329"/>
                  </a:moveTo>
                  <a:lnTo>
                    <a:pt x="6096" y="1343"/>
                  </a:lnTo>
                  <a:lnTo>
                    <a:pt x="6103" y="1324"/>
                  </a:lnTo>
                  <a:lnTo>
                    <a:pt x="6068" y="1310"/>
                  </a:lnTo>
                  <a:lnTo>
                    <a:pt x="6061" y="1329"/>
                  </a:lnTo>
                  <a:close/>
                  <a:moveTo>
                    <a:pt x="5990" y="1301"/>
                  </a:moveTo>
                  <a:lnTo>
                    <a:pt x="6025" y="1315"/>
                  </a:lnTo>
                  <a:lnTo>
                    <a:pt x="6033" y="1298"/>
                  </a:lnTo>
                  <a:lnTo>
                    <a:pt x="5997" y="1284"/>
                  </a:lnTo>
                  <a:lnTo>
                    <a:pt x="5990" y="1301"/>
                  </a:lnTo>
                  <a:close/>
                  <a:moveTo>
                    <a:pt x="5919" y="1275"/>
                  </a:moveTo>
                  <a:lnTo>
                    <a:pt x="5954" y="1289"/>
                  </a:lnTo>
                  <a:lnTo>
                    <a:pt x="5962" y="1270"/>
                  </a:lnTo>
                  <a:lnTo>
                    <a:pt x="5926" y="1258"/>
                  </a:lnTo>
                  <a:lnTo>
                    <a:pt x="5919" y="1275"/>
                  </a:lnTo>
                  <a:close/>
                  <a:moveTo>
                    <a:pt x="5848" y="1249"/>
                  </a:moveTo>
                  <a:lnTo>
                    <a:pt x="5884" y="1261"/>
                  </a:lnTo>
                  <a:lnTo>
                    <a:pt x="5891" y="1244"/>
                  </a:lnTo>
                  <a:lnTo>
                    <a:pt x="5855" y="1230"/>
                  </a:lnTo>
                  <a:lnTo>
                    <a:pt x="5848" y="1249"/>
                  </a:lnTo>
                  <a:close/>
                  <a:moveTo>
                    <a:pt x="5779" y="1220"/>
                  </a:moveTo>
                  <a:lnTo>
                    <a:pt x="5813" y="1235"/>
                  </a:lnTo>
                  <a:lnTo>
                    <a:pt x="5820" y="1216"/>
                  </a:lnTo>
                  <a:lnTo>
                    <a:pt x="5784" y="1204"/>
                  </a:lnTo>
                  <a:lnTo>
                    <a:pt x="5779" y="1220"/>
                  </a:lnTo>
                  <a:close/>
                  <a:moveTo>
                    <a:pt x="5709" y="1194"/>
                  </a:moveTo>
                  <a:lnTo>
                    <a:pt x="5744" y="1209"/>
                  </a:lnTo>
                  <a:lnTo>
                    <a:pt x="5749" y="1190"/>
                  </a:lnTo>
                  <a:lnTo>
                    <a:pt x="5713" y="1175"/>
                  </a:lnTo>
                  <a:lnTo>
                    <a:pt x="5709" y="1194"/>
                  </a:lnTo>
                  <a:close/>
                  <a:moveTo>
                    <a:pt x="5638" y="1166"/>
                  </a:moveTo>
                  <a:lnTo>
                    <a:pt x="5673" y="1180"/>
                  </a:lnTo>
                  <a:lnTo>
                    <a:pt x="5680" y="1164"/>
                  </a:lnTo>
                  <a:lnTo>
                    <a:pt x="5645" y="1149"/>
                  </a:lnTo>
                  <a:lnTo>
                    <a:pt x="5638" y="1166"/>
                  </a:lnTo>
                  <a:close/>
                  <a:moveTo>
                    <a:pt x="5567" y="1140"/>
                  </a:moveTo>
                  <a:lnTo>
                    <a:pt x="5602" y="1154"/>
                  </a:lnTo>
                  <a:lnTo>
                    <a:pt x="5609" y="1135"/>
                  </a:lnTo>
                  <a:lnTo>
                    <a:pt x="5574" y="1123"/>
                  </a:lnTo>
                  <a:lnTo>
                    <a:pt x="5567" y="1140"/>
                  </a:lnTo>
                  <a:close/>
                  <a:moveTo>
                    <a:pt x="5496" y="1114"/>
                  </a:moveTo>
                  <a:lnTo>
                    <a:pt x="5531" y="1126"/>
                  </a:lnTo>
                  <a:lnTo>
                    <a:pt x="5538" y="1109"/>
                  </a:lnTo>
                  <a:lnTo>
                    <a:pt x="5503" y="1095"/>
                  </a:lnTo>
                  <a:lnTo>
                    <a:pt x="5496" y="1114"/>
                  </a:lnTo>
                  <a:close/>
                  <a:moveTo>
                    <a:pt x="5425" y="1086"/>
                  </a:moveTo>
                  <a:lnTo>
                    <a:pt x="5460" y="1100"/>
                  </a:lnTo>
                  <a:lnTo>
                    <a:pt x="5467" y="1081"/>
                  </a:lnTo>
                  <a:lnTo>
                    <a:pt x="5432" y="1069"/>
                  </a:lnTo>
                  <a:lnTo>
                    <a:pt x="5425" y="1086"/>
                  </a:lnTo>
                  <a:close/>
                  <a:moveTo>
                    <a:pt x="5354" y="1060"/>
                  </a:moveTo>
                  <a:lnTo>
                    <a:pt x="5389" y="1074"/>
                  </a:lnTo>
                  <a:lnTo>
                    <a:pt x="5396" y="1055"/>
                  </a:lnTo>
                  <a:lnTo>
                    <a:pt x="5361" y="1041"/>
                  </a:lnTo>
                  <a:lnTo>
                    <a:pt x="5354" y="1060"/>
                  </a:lnTo>
                  <a:close/>
                  <a:moveTo>
                    <a:pt x="5283" y="1031"/>
                  </a:moveTo>
                  <a:lnTo>
                    <a:pt x="5318" y="1045"/>
                  </a:lnTo>
                  <a:lnTo>
                    <a:pt x="5325" y="1029"/>
                  </a:lnTo>
                  <a:lnTo>
                    <a:pt x="5290" y="1015"/>
                  </a:lnTo>
                  <a:lnTo>
                    <a:pt x="5283" y="1031"/>
                  </a:lnTo>
                  <a:close/>
                  <a:moveTo>
                    <a:pt x="5212" y="1005"/>
                  </a:moveTo>
                  <a:lnTo>
                    <a:pt x="5247" y="1019"/>
                  </a:lnTo>
                  <a:lnTo>
                    <a:pt x="5255" y="1000"/>
                  </a:lnTo>
                  <a:lnTo>
                    <a:pt x="5219" y="989"/>
                  </a:lnTo>
                  <a:lnTo>
                    <a:pt x="5212" y="1005"/>
                  </a:lnTo>
                  <a:close/>
                  <a:moveTo>
                    <a:pt x="5141" y="979"/>
                  </a:moveTo>
                  <a:lnTo>
                    <a:pt x="5176" y="991"/>
                  </a:lnTo>
                  <a:lnTo>
                    <a:pt x="5184" y="974"/>
                  </a:lnTo>
                  <a:lnTo>
                    <a:pt x="5148" y="960"/>
                  </a:lnTo>
                  <a:lnTo>
                    <a:pt x="5141" y="979"/>
                  </a:lnTo>
                  <a:close/>
                  <a:moveTo>
                    <a:pt x="5072" y="951"/>
                  </a:moveTo>
                  <a:lnTo>
                    <a:pt x="5106" y="965"/>
                  </a:lnTo>
                  <a:lnTo>
                    <a:pt x="5113" y="946"/>
                  </a:lnTo>
                  <a:lnTo>
                    <a:pt x="5077" y="934"/>
                  </a:lnTo>
                  <a:lnTo>
                    <a:pt x="5072" y="951"/>
                  </a:lnTo>
                  <a:close/>
                  <a:moveTo>
                    <a:pt x="5001" y="925"/>
                  </a:moveTo>
                  <a:lnTo>
                    <a:pt x="5037" y="939"/>
                  </a:lnTo>
                  <a:lnTo>
                    <a:pt x="5042" y="920"/>
                  </a:lnTo>
                  <a:lnTo>
                    <a:pt x="5006" y="906"/>
                  </a:lnTo>
                  <a:lnTo>
                    <a:pt x="5001" y="925"/>
                  </a:lnTo>
                  <a:close/>
                  <a:moveTo>
                    <a:pt x="4931" y="896"/>
                  </a:moveTo>
                  <a:lnTo>
                    <a:pt x="4966" y="911"/>
                  </a:lnTo>
                  <a:lnTo>
                    <a:pt x="4973" y="894"/>
                  </a:lnTo>
                  <a:lnTo>
                    <a:pt x="4938" y="880"/>
                  </a:lnTo>
                  <a:lnTo>
                    <a:pt x="4931" y="896"/>
                  </a:lnTo>
                  <a:close/>
                  <a:moveTo>
                    <a:pt x="4860" y="870"/>
                  </a:moveTo>
                  <a:lnTo>
                    <a:pt x="4895" y="885"/>
                  </a:lnTo>
                  <a:lnTo>
                    <a:pt x="4902" y="866"/>
                  </a:lnTo>
                  <a:lnTo>
                    <a:pt x="4867" y="854"/>
                  </a:lnTo>
                  <a:lnTo>
                    <a:pt x="4860" y="870"/>
                  </a:lnTo>
                  <a:close/>
                  <a:moveTo>
                    <a:pt x="4789" y="844"/>
                  </a:moveTo>
                  <a:lnTo>
                    <a:pt x="4824" y="856"/>
                  </a:lnTo>
                  <a:lnTo>
                    <a:pt x="4831" y="840"/>
                  </a:lnTo>
                  <a:lnTo>
                    <a:pt x="4796" y="825"/>
                  </a:lnTo>
                  <a:lnTo>
                    <a:pt x="4789" y="844"/>
                  </a:lnTo>
                  <a:close/>
                  <a:moveTo>
                    <a:pt x="4718" y="816"/>
                  </a:moveTo>
                  <a:lnTo>
                    <a:pt x="4753" y="830"/>
                  </a:lnTo>
                  <a:lnTo>
                    <a:pt x="4760" y="814"/>
                  </a:lnTo>
                  <a:lnTo>
                    <a:pt x="4725" y="799"/>
                  </a:lnTo>
                  <a:lnTo>
                    <a:pt x="4718" y="816"/>
                  </a:lnTo>
                  <a:close/>
                  <a:moveTo>
                    <a:pt x="4647" y="790"/>
                  </a:moveTo>
                  <a:lnTo>
                    <a:pt x="4682" y="804"/>
                  </a:lnTo>
                  <a:lnTo>
                    <a:pt x="4689" y="785"/>
                  </a:lnTo>
                  <a:lnTo>
                    <a:pt x="4654" y="771"/>
                  </a:lnTo>
                  <a:lnTo>
                    <a:pt x="4647" y="790"/>
                  </a:lnTo>
                  <a:close/>
                  <a:moveTo>
                    <a:pt x="4576" y="762"/>
                  </a:moveTo>
                  <a:lnTo>
                    <a:pt x="4611" y="776"/>
                  </a:lnTo>
                  <a:lnTo>
                    <a:pt x="4618" y="759"/>
                  </a:lnTo>
                  <a:lnTo>
                    <a:pt x="4583" y="745"/>
                  </a:lnTo>
                  <a:lnTo>
                    <a:pt x="4576" y="762"/>
                  </a:lnTo>
                  <a:close/>
                  <a:moveTo>
                    <a:pt x="4505" y="736"/>
                  </a:moveTo>
                  <a:lnTo>
                    <a:pt x="4540" y="750"/>
                  </a:lnTo>
                  <a:lnTo>
                    <a:pt x="4547" y="731"/>
                  </a:lnTo>
                  <a:lnTo>
                    <a:pt x="4512" y="719"/>
                  </a:lnTo>
                  <a:lnTo>
                    <a:pt x="4505" y="736"/>
                  </a:lnTo>
                  <a:close/>
                  <a:moveTo>
                    <a:pt x="4434" y="710"/>
                  </a:moveTo>
                  <a:lnTo>
                    <a:pt x="4469" y="721"/>
                  </a:lnTo>
                  <a:lnTo>
                    <a:pt x="4476" y="705"/>
                  </a:lnTo>
                  <a:lnTo>
                    <a:pt x="4441" y="691"/>
                  </a:lnTo>
                  <a:lnTo>
                    <a:pt x="4434" y="710"/>
                  </a:lnTo>
                  <a:close/>
                  <a:moveTo>
                    <a:pt x="4365" y="681"/>
                  </a:moveTo>
                  <a:lnTo>
                    <a:pt x="4398" y="695"/>
                  </a:lnTo>
                  <a:lnTo>
                    <a:pt x="4406" y="679"/>
                  </a:lnTo>
                  <a:lnTo>
                    <a:pt x="4370" y="665"/>
                  </a:lnTo>
                  <a:lnTo>
                    <a:pt x="4365" y="681"/>
                  </a:lnTo>
                  <a:close/>
                  <a:moveTo>
                    <a:pt x="4294" y="655"/>
                  </a:moveTo>
                  <a:lnTo>
                    <a:pt x="4330" y="669"/>
                  </a:lnTo>
                  <a:lnTo>
                    <a:pt x="4335" y="650"/>
                  </a:lnTo>
                  <a:lnTo>
                    <a:pt x="4299" y="636"/>
                  </a:lnTo>
                  <a:lnTo>
                    <a:pt x="4294" y="655"/>
                  </a:lnTo>
                  <a:close/>
                  <a:moveTo>
                    <a:pt x="4223" y="629"/>
                  </a:moveTo>
                  <a:lnTo>
                    <a:pt x="4259" y="641"/>
                  </a:lnTo>
                  <a:lnTo>
                    <a:pt x="4266" y="624"/>
                  </a:lnTo>
                  <a:lnTo>
                    <a:pt x="4231" y="610"/>
                  </a:lnTo>
                  <a:lnTo>
                    <a:pt x="4223" y="629"/>
                  </a:lnTo>
                  <a:close/>
                  <a:moveTo>
                    <a:pt x="4153" y="601"/>
                  </a:moveTo>
                  <a:lnTo>
                    <a:pt x="4188" y="615"/>
                  </a:lnTo>
                  <a:lnTo>
                    <a:pt x="4195" y="596"/>
                  </a:lnTo>
                  <a:lnTo>
                    <a:pt x="4160" y="584"/>
                  </a:lnTo>
                  <a:lnTo>
                    <a:pt x="4153" y="601"/>
                  </a:lnTo>
                  <a:close/>
                  <a:moveTo>
                    <a:pt x="4082" y="575"/>
                  </a:moveTo>
                  <a:lnTo>
                    <a:pt x="4117" y="587"/>
                  </a:lnTo>
                  <a:lnTo>
                    <a:pt x="4124" y="570"/>
                  </a:lnTo>
                  <a:lnTo>
                    <a:pt x="4089" y="556"/>
                  </a:lnTo>
                  <a:lnTo>
                    <a:pt x="4082" y="575"/>
                  </a:lnTo>
                  <a:close/>
                  <a:moveTo>
                    <a:pt x="4011" y="546"/>
                  </a:moveTo>
                  <a:lnTo>
                    <a:pt x="4046" y="561"/>
                  </a:lnTo>
                  <a:lnTo>
                    <a:pt x="4053" y="544"/>
                  </a:lnTo>
                  <a:lnTo>
                    <a:pt x="4018" y="530"/>
                  </a:lnTo>
                  <a:lnTo>
                    <a:pt x="4011" y="546"/>
                  </a:lnTo>
                  <a:close/>
                  <a:moveTo>
                    <a:pt x="3940" y="520"/>
                  </a:moveTo>
                  <a:lnTo>
                    <a:pt x="3975" y="535"/>
                  </a:lnTo>
                  <a:lnTo>
                    <a:pt x="3982" y="516"/>
                  </a:lnTo>
                  <a:lnTo>
                    <a:pt x="3947" y="501"/>
                  </a:lnTo>
                  <a:lnTo>
                    <a:pt x="3940" y="520"/>
                  </a:lnTo>
                  <a:close/>
                  <a:moveTo>
                    <a:pt x="3869" y="494"/>
                  </a:moveTo>
                  <a:lnTo>
                    <a:pt x="3904" y="506"/>
                  </a:lnTo>
                  <a:lnTo>
                    <a:pt x="3911" y="490"/>
                  </a:lnTo>
                  <a:lnTo>
                    <a:pt x="3876" y="475"/>
                  </a:lnTo>
                  <a:lnTo>
                    <a:pt x="3869" y="494"/>
                  </a:lnTo>
                  <a:close/>
                  <a:moveTo>
                    <a:pt x="3798" y="466"/>
                  </a:moveTo>
                  <a:lnTo>
                    <a:pt x="3833" y="480"/>
                  </a:lnTo>
                  <a:lnTo>
                    <a:pt x="3840" y="461"/>
                  </a:lnTo>
                  <a:lnTo>
                    <a:pt x="3805" y="449"/>
                  </a:lnTo>
                  <a:lnTo>
                    <a:pt x="3798" y="466"/>
                  </a:lnTo>
                  <a:close/>
                  <a:moveTo>
                    <a:pt x="3727" y="440"/>
                  </a:moveTo>
                  <a:lnTo>
                    <a:pt x="3762" y="452"/>
                  </a:lnTo>
                  <a:lnTo>
                    <a:pt x="3769" y="435"/>
                  </a:lnTo>
                  <a:lnTo>
                    <a:pt x="3734" y="421"/>
                  </a:lnTo>
                  <a:lnTo>
                    <a:pt x="3727" y="440"/>
                  </a:lnTo>
                  <a:close/>
                  <a:moveTo>
                    <a:pt x="3658" y="412"/>
                  </a:moveTo>
                  <a:lnTo>
                    <a:pt x="3691" y="426"/>
                  </a:lnTo>
                  <a:lnTo>
                    <a:pt x="3698" y="409"/>
                  </a:lnTo>
                  <a:lnTo>
                    <a:pt x="3663" y="395"/>
                  </a:lnTo>
                  <a:lnTo>
                    <a:pt x="3658" y="412"/>
                  </a:lnTo>
                  <a:close/>
                  <a:moveTo>
                    <a:pt x="3587" y="386"/>
                  </a:moveTo>
                  <a:lnTo>
                    <a:pt x="3623" y="400"/>
                  </a:lnTo>
                  <a:lnTo>
                    <a:pt x="3628" y="381"/>
                  </a:lnTo>
                  <a:lnTo>
                    <a:pt x="3592" y="367"/>
                  </a:lnTo>
                  <a:lnTo>
                    <a:pt x="3587" y="386"/>
                  </a:lnTo>
                  <a:close/>
                  <a:moveTo>
                    <a:pt x="3516" y="360"/>
                  </a:moveTo>
                  <a:lnTo>
                    <a:pt x="3552" y="371"/>
                  </a:lnTo>
                  <a:lnTo>
                    <a:pt x="3557" y="355"/>
                  </a:lnTo>
                  <a:lnTo>
                    <a:pt x="3523" y="341"/>
                  </a:lnTo>
                  <a:lnTo>
                    <a:pt x="3516" y="360"/>
                  </a:lnTo>
                  <a:close/>
                  <a:moveTo>
                    <a:pt x="3445" y="331"/>
                  </a:moveTo>
                  <a:lnTo>
                    <a:pt x="3481" y="345"/>
                  </a:lnTo>
                  <a:lnTo>
                    <a:pt x="3488" y="326"/>
                  </a:lnTo>
                  <a:lnTo>
                    <a:pt x="3453" y="315"/>
                  </a:lnTo>
                  <a:lnTo>
                    <a:pt x="3445" y="331"/>
                  </a:lnTo>
                  <a:close/>
                  <a:moveTo>
                    <a:pt x="3375" y="305"/>
                  </a:moveTo>
                  <a:lnTo>
                    <a:pt x="3410" y="317"/>
                  </a:lnTo>
                  <a:lnTo>
                    <a:pt x="3417" y="300"/>
                  </a:lnTo>
                  <a:lnTo>
                    <a:pt x="3382" y="286"/>
                  </a:lnTo>
                  <a:lnTo>
                    <a:pt x="3375" y="305"/>
                  </a:lnTo>
                  <a:close/>
                  <a:moveTo>
                    <a:pt x="3304" y="277"/>
                  </a:moveTo>
                  <a:lnTo>
                    <a:pt x="3339" y="291"/>
                  </a:lnTo>
                  <a:lnTo>
                    <a:pt x="3346" y="274"/>
                  </a:lnTo>
                  <a:lnTo>
                    <a:pt x="3311" y="260"/>
                  </a:lnTo>
                  <a:lnTo>
                    <a:pt x="3304" y="277"/>
                  </a:lnTo>
                  <a:close/>
                  <a:moveTo>
                    <a:pt x="3233" y="251"/>
                  </a:moveTo>
                  <a:lnTo>
                    <a:pt x="3268" y="265"/>
                  </a:lnTo>
                  <a:lnTo>
                    <a:pt x="3275" y="246"/>
                  </a:lnTo>
                  <a:lnTo>
                    <a:pt x="3240" y="232"/>
                  </a:lnTo>
                  <a:lnTo>
                    <a:pt x="3233" y="251"/>
                  </a:lnTo>
                  <a:close/>
                  <a:moveTo>
                    <a:pt x="3162" y="225"/>
                  </a:moveTo>
                  <a:lnTo>
                    <a:pt x="3197" y="237"/>
                  </a:lnTo>
                  <a:lnTo>
                    <a:pt x="3204" y="220"/>
                  </a:lnTo>
                  <a:lnTo>
                    <a:pt x="3169" y="206"/>
                  </a:lnTo>
                  <a:lnTo>
                    <a:pt x="3162" y="225"/>
                  </a:lnTo>
                  <a:close/>
                  <a:moveTo>
                    <a:pt x="3091" y="196"/>
                  </a:moveTo>
                  <a:lnTo>
                    <a:pt x="3126" y="211"/>
                  </a:lnTo>
                  <a:lnTo>
                    <a:pt x="3133" y="192"/>
                  </a:lnTo>
                  <a:lnTo>
                    <a:pt x="3098" y="180"/>
                  </a:lnTo>
                  <a:lnTo>
                    <a:pt x="3091" y="196"/>
                  </a:lnTo>
                  <a:close/>
                  <a:moveTo>
                    <a:pt x="3022" y="180"/>
                  </a:moveTo>
                  <a:lnTo>
                    <a:pt x="3053" y="182"/>
                  </a:lnTo>
                  <a:lnTo>
                    <a:pt x="3055" y="182"/>
                  </a:lnTo>
                  <a:lnTo>
                    <a:pt x="3062" y="166"/>
                  </a:lnTo>
                  <a:lnTo>
                    <a:pt x="3058" y="163"/>
                  </a:lnTo>
                  <a:lnTo>
                    <a:pt x="3058" y="163"/>
                  </a:lnTo>
                  <a:lnTo>
                    <a:pt x="3022" y="161"/>
                  </a:lnTo>
                  <a:lnTo>
                    <a:pt x="3022" y="180"/>
                  </a:lnTo>
                  <a:close/>
                  <a:moveTo>
                    <a:pt x="2946" y="177"/>
                  </a:moveTo>
                  <a:lnTo>
                    <a:pt x="2984" y="177"/>
                  </a:lnTo>
                  <a:lnTo>
                    <a:pt x="2984" y="158"/>
                  </a:lnTo>
                  <a:lnTo>
                    <a:pt x="2946" y="158"/>
                  </a:lnTo>
                  <a:lnTo>
                    <a:pt x="2946" y="177"/>
                  </a:lnTo>
                  <a:close/>
                  <a:moveTo>
                    <a:pt x="2871" y="173"/>
                  </a:moveTo>
                  <a:lnTo>
                    <a:pt x="2909" y="175"/>
                  </a:lnTo>
                  <a:lnTo>
                    <a:pt x="2909" y="156"/>
                  </a:lnTo>
                  <a:lnTo>
                    <a:pt x="2871" y="154"/>
                  </a:lnTo>
                  <a:lnTo>
                    <a:pt x="2871" y="173"/>
                  </a:lnTo>
                  <a:close/>
                  <a:moveTo>
                    <a:pt x="2795" y="168"/>
                  </a:moveTo>
                  <a:lnTo>
                    <a:pt x="2833" y="170"/>
                  </a:lnTo>
                  <a:lnTo>
                    <a:pt x="2833" y="151"/>
                  </a:lnTo>
                  <a:lnTo>
                    <a:pt x="2795" y="149"/>
                  </a:lnTo>
                  <a:lnTo>
                    <a:pt x="2795" y="168"/>
                  </a:lnTo>
                  <a:close/>
                  <a:moveTo>
                    <a:pt x="2719" y="163"/>
                  </a:moveTo>
                  <a:lnTo>
                    <a:pt x="2757" y="166"/>
                  </a:lnTo>
                  <a:lnTo>
                    <a:pt x="2757" y="147"/>
                  </a:lnTo>
                  <a:lnTo>
                    <a:pt x="2719" y="144"/>
                  </a:lnTo>
                  <a:lnTo>
                    <a:pt x="2719" y="163"/>
                  </a:lnTo>
                  <a:close/>
                  <a:moveTo>
                    <a:pt x="2644" y="161"/>
                  </a:moveTo>
                  <a:lnTo>
                    <a:pt x="2682" y="163"/>
                  </a:lnTo>
                  <a:lnTo>
                    <a:pt x="2682" y="144"/>
                  </a:lnTo>
                  <a:lnTo>
                    <a:pt x="2644" y="142"/>
                  </a:lnTo>
                  <a:lnTo>
                    <a:pt x="2644" y="161"/>
                  </a:lnTo>
                  <a:close/>
                  <a:moveTo>
                    <a:pt x="2568" y="156"/>
                  </a:moveTo>
                  <a:lnTo>
                    <a:pt x="2606" y="158"/>
                  </a:lnTo>
                  <a:lnTo>
                    <a:pt x="2606" y="140"/>
                  </a:lnTo>
                  <a:lnTo>
                    <a:pt x="2568" y="137"/>
                  </a:lnTo>
                  <a:lnTo>
                    <a:pt x="2568" y="156"/>
                  </a:lnTo>
                  <a:close/>
                  <a:moveTo>
                    <a:pt x="2492" y="151"/>
                  </a:moveTo>
                  <a:lnTo>
                    <a:pt x="2530" y="154"/>
                  </a:lnTo>
                  <a:lnTo>
                    <a:pt x="2530" y="135"/>
                  </a:lnTo>
                  <a:lnTo>
                    <a:pt x="2492" y="132"/>
                  </a:lnTo>
                  <a:lnTo>
                    <a:pt x="2492" y="151"/>
                  </a:lnTo>
                  <a:close/>
                  <a:moveTo>
                    <a:pt x="2417" y="149"/>
                  </a:moveTo>
                  <a:lnTo>
                    <a:pt x="2455" y="149"/>
                  </a:lnTo>
                  <a:lnTo>
                    <a:pt x="2455" y="132"/>
                  </a:lnTo>
                  <a:lnTo>
                    <a:pt x="2417" y="130"/>
                  </a:lnTo>
                  <a:lnTo>
                    <a:pt x="2417" y="149"/>
                  </a:lnTo>
                  <a:close/>
                  <a:moveTo>
                    <a:pt x="2341" y="144"/>
                  </a:moveTo>
                  <a:lnTo>
                    <a:pt x="2379" y="147"/>
                  </a:lnTo>
                  <a:lnTo>
                    <a:pt x="2381" y="128"/>
                  </a:lnTo>
                  <a:lnTo>
                    <a:pt x="2343" y="125"/>
                  </a:lnTo>
                  <a:lnTo>
                    <a:pt x="2341" y="144"/>
                  </a:lnTo>
                  <a:close/>
                  <a:moveTo>
                    <a:pt x="2265" y="140"/>
                  </a:moveTo>
                  <a:lnTo>
                    <a:pt x="2303" y="142"/>
                  </a:lnTo>
                  <a:lnTo>
                    <a:pt x="2306" y="123"/>
                  </a:lnTo>
                  <a:lnTo>
                    <a:pt x="2268" y="121"/>
                  </a:lnTo>
                  <a:lnTo>
                    <a:pt x="2265" y="140"/>
                  </a:lnTo>
                  <a:close/>
                  <a:moveTo>
                    <a:pt x="2190" y="137"/>
                  </a:moveTo>
                  <a:lnTo>
                    <a:pt x="2228" y="137"/>
                  </a:lnTo>
                  <a:lnTo>
                    <a:pt x="2230" y="118"/>
                  </a:lnTo>
                  <a:lnTo>
                    <a:pt x="2192" y="118"/>
                  </a:lnTo>
                  <a:lnTo>
                    <a:pt x="2190" y="137"/>
                  </a:lnTo>
                  <a:close/>
                  <a:moveTo>
                    <a:pt x="2114" y="132"/>
                  </a:moveTo>
                  <a:lnTo>
                    <a:pt x="2152" y="135"/>
                  </a:lnTo>
                  <a:lnTo>
                    <a:pt x="2154" y="116"/>
                  </a:lnTo>
                  <a:lnTo>
                    <a:pt x="2116" y="114"/>
                  </a:lnTo>
                  <a:lnTo>
                    <a:pt x="2114" y="132"/>
                  </a:lnTo>
                  <a:close/>
                  <a:moveTo>
                    <a:pt x="2038" y="128"/>
                  </a:moveTo>
                  <a:lnTo>
                    <a:pt x="2076" y="130"/>
                  </a:lnTo>
                  <a:lnTo>
                    <a:pt x="2079" y="111"/>
                  </a:lnTo>
                  <a:lnTo>
                    <a:pt x="2041" y="109"/>
                  </a:lnTo>
                  <a:lnTo>
                    <a:pt x="2038" y="128"/>
                  </a:lnTo>
                  <a:close/>
                  <a:moveTo>
                    <a:pt x="1963" y="123"/>
                  </a:moveTo>
                  <a:lnTo>
                    <a:pt x="2001" y="125"/>
                  </a:lnTo>
                  <a:lnTo>
                    <a:pt x="2003" y="106"/>
                  </a:lnTo>
                  <a:lnTo>
                    <a:pt x="1965" y="104"/>
                  </a:lnTo>
                  <a:lnTo>
                    <a:pt x="1963" y="123"/>
                  </a:lnTo>
                  <a:close/>
                  <a:moveTo>
                    <a:pt x="1887" y="121"/>
                  </a:moveTo>
                  <a:lnTo>
                    <a:pt x="1925" y="123"/>
                  </a:lnTo>
                  <a:lnTo>
                    <a:pt x="1927" y="104"/>
                  </a:lnTo>
                  <a:lnTo>
                    <a:pt x="1889" y="102"/>
                  </a:lnTo>
                  <a:lnTo>
                    <a:pt x="1887" y="121"/>
                  </a:lnTo>
                  <a:close/>
                  <a:moveTo>
                    <a:pt x="1811" y="116"/>
                  </a:moveTo>
                  <a:lnTo>
                    <a:pt x="1849" y="118"/>
                  </a:lnTo>
                  <a:lnTo>
                    <a:pt x="1852" y="99"/>
                  </a:lnTo>
                  <a:lnTo>
                    <a:pt x="1814" y="97"/>
                  </a:lnTo>
                  <a:lnTo>
                    <a:pt x="1811" y="116"/>
                  </a:lnTo>
                  <a:close/>
                  <a:moveTo>
                    <a:pt x="1736" y="111"/>
                  </a:moveTo>
                  <a:lnTo>
                    <a:pt x="1774" y="114"/>
                  </a:lnTo>
                  <a:lnTo>
                    <a:pt x="1776" y="95"/>
                  </a:lnTo>
                  <a:lnTo>
                    <a:pt x="1738" y="92"/>
                  </a:lnTo>
                  <a:lnTo>
                    <a:pt x="1736" y="111"/>
                  </a:lnTo>
                  <a:close/>
                  <a:moveTo>
                    <a:pt x="1662" y="109"/>
                  </a:moveTo>
                  <a:lnTo>
                    <a:pt x="1698" y="109"/>
                  </a:lnTo>
                  <a:lnTo>
                    <a:pt x="1700" y="92"/>
                  </a:lnTo>
                  <a:lnTo>
                    <a:pt x="1662" y="90"/>
                  </a:lnTo>
                  <a:lnTo>
                    <a:pt x="1662" y="109"/>
                  </a:lnTo>
                  <a:close/>
                  <a:moveTo>
                    <a:pt x="1587" y="104"/>
                  </a:moveTo>
                  <a:lnTo>
                    <a:pt x="1625" y="106"/>
                  </a:lnTo>
                  <a:lnTo>
                    <a:pt x="1625" y="88"/>
                  </a:lnTo>
                  <a:lnTo>
                    <a:pt x="1587" y="85"/>
                  </a:lnTo>
                  <a:lnTo>
                    <a:pt x="1587" y="104"/>
                  </a:lnTo>
                  <a:close/>
                  <a:moveTo>
                    <a:pt x="1511" y="99"/>
                  </a:moveTo>
                  <a:lnTo>
                    <a:pt x="1549" y="102"/>
                  </a:lnTo>
                  <a:lnTo>
                    <a:pt x="1549" y="83"/>
                  </a:lnTo>
                  <a:lnTo>
                    <a:pt x="1511" y="80"/>
                  </a:lnTo>
                  <a:lnTo>
                    <a:pt x="1511" y="99"/>
                  </a:lnTo>
                  <a:close/>
                  <a:moveTo>
                    <a:pt x="1435" y="97"/>
                  </a:moveTo>
                  <a:lnTo>
                    <a:pt x="1473" y="97"/>
                  </a:lnTo>
                  <a:lnTo>
                    <a:pt x="1473" y="78"/>
                  </a:lnTo>
                  <a:lnTo>
                    <a:pt x="1435" y="78"/>
                  </a:lnTo>
                  <a:lnTo>
                    <a:pt x="1435" y="97"/>
                  </a:lnTo>
                  <a:close/>
                  <a:moveTo>
                    <a:pt x="1360" y="92"/>
                  </a:moveTo>
                  <a:lnTo>
                    <a:pt x="1398" y="95"/>
                  </a:lnTo>
                  <a:lnTo>
                    <a:pt x="1398" y="76"/>
                  </a:lnTo>
                  <a:lnTo>
                    <a:pt x="1360" y="73"/>
                  </a:lnTo>
                  <a:lnTo>
                    <a:pt x="1360" y="92"/>
                  </a:lnTo>
                  <a:close/>
                  <a:moveTo>
                    <a:pt x="1284" y="88"/>
                  </a:moveTo>
                  <a:lnTo>
                    <a:pt x="1322" y="90"/>
                  </a:lnTo>
                  <a:lnTo>
                    <a:pt x="1322" y="71"/>
                  </a:lnTo>
                  <a:lnTo>
                    <a:pt x="1284" y="69"/>
                  </a:lnTo>
                  <a:lnTo>
                    <a:pt x="1284" y="88"/>
                  </a:lnTo>
                  <a:close/>
                  <a:moveTo>
                    <a:pt x="1208" y="83"/>
                  </a:moveTo>
                  <a:lnTo>
                    <a:pt x="1246" y="85"/>
                  </a:lnTo>
                  <a:lnTo>
                    <a:pt x="1246" y="66"/>
                  </a:lnTo>
                  <a:lnTo>
                    <a:pt x="1208" y="64"/>
                  </a:lnTo>
                  <a:lnTo>
                    <a:pt x="1208" y="83"/>
                  </a:lnTo>
                  <a:close/>
                  <a:moveTo>
                    <a:pt x="1133" y="80"/>
                  </a:moveTo>
                  <a:lnTo>
                    <a:pt x="1171" y="83"/>
                  </a:lnTo>
                  <a:lnTo>
                    <a:pt x="1171" y="64"/>
                  </a:lnTo>
                  <a:lnTo>
                    <a:pt x="1133" y="62"/>
                  </a:lnTo>
                  <a:lnTo>
                    <a:pt x="1133" y="80"/>
                  </a:lnTo>
                  <a:close/>
                  <a:moveTo>
                    <a:pt x="1057" y="76"/>
                  </a:moveTo>
                  <a:lnTo>
                    <a:pt x="1095" y="78"/>
                  </a:lnTo>
                  <a:lnTo>
                    <a:pt x="1095" y="59"/>
                  </a:lnTo>
                  <a:lnTo>
                    <a:pt x="1057" y="57"/>
                  </a:lnTo>
                  <a:lnTo>
                    <a:pt x="1057" y="76"/>
                  </a:lnTo>
                  <a:close/>
                  <a:moveTo>
                    <a:pt x="981" y="71"/>
                  </a:moveTo>
                  <a:lnTo>
                    <a:pt x="1019" y="73"/>
                  </a:lnTo>
                  <a:lnTo>
                    <a:pt x="1019" y="54"/>
                  </a:lnTo>
                  <a:lnTo>
                    <a:pt x="981" y="52"/>
                  </a:lnTo>
                  <a:lnTo>
                    <a:pt x="981" y="71"/>
                  </a:lnTo>
                  <a:close/>
                  <a:moveTo>
                    <a:pt x="906" y="69"/>
                  </a:moveTo>
                  <a:lnTo>
                    <a:pt x="944" y="69"/>
                  </a:lnTo>
                  <a:lnTo>
                    <a:pt x="944" y="50"/>
                  </a:lnTo>
                  <a:lnTo>
                    <a:pt x="906" y="50"/>
                  </a:lnTo>
                  <a:lnTo>
                    <a:pt x="906" y="69"/>
                  </a:lnTo>
                  <a:close/>
                  <a:moveTo>
                    <a:pt x="830" y="64"/>
                  </a:moveTo>
                  <a:lnTo>
                    <a:pt x="868" y="66"/>
                  </a:lnTo>
                  <a:lnTo>
                    <a:pt x="868" y="47"/>
                  </a:lnTo>
                  <a:lnTo>
                    <a:pt x="830" y="45"/>
                  </a:lnTo>
                  <a:lnTo>
                    <a:pt x="830" y="64"/>
                  </a:lnTo>
                  <a:close/>
                  <a:moveTo>
                    <a:pt x="754" y="59"/>
                  </a:moveTo>
                  <a:lnTo>
                    <a:pt x="792" y="62"/>
                  </a:lnTo>
                  <a:lnTo>
                    <a:pt x="792" y="43"/>
                  </a:lnTo>
                  <a:lnTo>
                    <a:pt x="754" y="40"/>
                  </a:lnTo>
                  <a:lnTo>
                    <a:pt x="754" y="59"/>
                  </a:lnTo>
                  <a:close/>
                  <a:moveTo>
                    <a:pt x="679" y="57"/>
                  </a:moveTo>
                  <a:lnTo>
                    <a:pt x="716" y="57"/>
                  </a:lnTo>
                  <a:lnTo>
                    <a:pt x="719" y="38"/>
                  </a:lnTo>
                  <a:lnTo>
                    <a:pt x="681" y="38"/>
                  </a:lnTo>
                  <a:lnTo>
                    <a:pt x="679" y="57"/>
                  </a:lnTo>
                  <a:close/>
                  <a:moveTo>
                    <a:pt x="603" y="52"/>
                  </a:moveTo>
                  <a:lnTo>
                    <a:pt x="641" y="54"/>
                  </a:lnTo>
                  <a:lnTo>
                    <a:pt x="643" y="35"/>
                  </a:lnTo>
                  <a:lnTo>
                    <a:pt x="605" y="33"/>
                  </a:lnTo>
                  <a:lnTo>
                    <a:pt x="603" y="52"/>
                  </a:lnTo>
                  <a:close/>
                  <a:moveTo>
                    <a:pt x="527" y="47"/>
                  </a:moveTo>
                  <a:lnTo>
                    <a:pt x="565" y="50"/>
                  </a:lnTo>
                  <a:lnTo>
                    <a:pt x="568" y="31"/>
                  </a:lnTo>
                  <a:lnTo>
                    <a:pt x="530" y="28"/>
                  </a:lnTo>
                  <a:lnTo>
                    <a:pt x="527" y="47"/>
                  </a:lnTo>
                  <a:close/>
                  <a:moveTo>
                    <a:pt x="452" y="43"/>
                  </a:moveTo>
                  <a:lnTo>
                    <a:pt x="489" y="45"/>
                  </a:lnTo>
                  <a:lnTo>
                    <a:pt x="492" y="26"/>
                  </a:lnTo>
                  <a:lnTo>
                    <a:pt x="454" y="24"/>
                  </a:lnTo>
                  <a:lnTo>
                    <a:pt x="452" y="43"/>
                  </a:lnTo>
                  <a:close/>
                  <a:moveTo>
                    <a:pt x="376" y="40"/>
                  </a:moveTo>
                  <a:lnTo>
                    <a:pt x="414" y="43"/>
                  </a:lnTo>
                  <a:lnTo>
                    <a:pt x="416" y="24"/>
                  </a:lnTo>
                  <a:lnTo>
                    <a:pt x="378" y="21"/>
                  </a:lnTo>
                  <a:lnTo>
                    <a:pt x="376" y="40"/>
                  </a:lnTo>
                  <a:close/>
                  <a:moveTo>
                    <a:pt x="300" y="35"/>
                  </a:moveTo>
                  <a:lnTo>
                    <a:pt x="338" y="38"/>
                  </a:lnTo>
                  <a:lnTo>
                    <a:pt x="340" y="19"/>
                  </a:lnTo>
                  <a:lnTo>
                    <a:pt x="303" y="17"/>
                  </a:lnTo>
                  <a:lnTo>
                    <a:pt x="300" y="35"/>
                  </a:lnTo>
                  <a:close/>
                  <a:moveTo>
                    <a:pt x="225" y="31"/>
                  </a:moveTo>
                  <a:lnTo>
                    <a:pt x="262" y="33"/>
                  </a:lnTo>
                  <a:lnTo>
                    <a:pt x="265" y="14"/>
                  </a:lnTo>
                  <a:lnTo>
                    <a:pt x="227" y="12"/>
                  </a:lnTo>
                  <a:lnTo>
                    <a:pt x="225" y="31"/>
                  </a:lnTo>
                  <a:close/>
                  <a:moveTo>
                    <a:pt x="149" y="28"/>
                  </a:moveTo>
                  <a:lnTo>
                    <a:pt x="187" y="28"/>
                  </a:lnTo>
                  <a:lnTo>
                    <a:pt x="189" y="9"/>
                  </a:lnTo>
                  <a:lnTo>
                    <a:pt x="151" y="9"/>
                  </a:lnTo>
                  <a:lnTo>
                    <a:pt x="149" y="28"/>
                  </a:lnTo>
                  <a:close/>
                  <a:moveTo>
                    <a:pt x="73" y="24"/>
                  </a:moveTo>
                  <a:lnTo>
                    <a:pt x="111" y="26"/>
                  </a:lnTo>
                  <a:lnTo>
                    <a:pt x="113" y="7"/>
                  </a:lnTo>
                  <a:lnTo>
                    <a:pt x="76" y="5"/>
                  </a:lnTo>
                  <a:lnTo>
                    <a:pt x="73" y="24"/>
                  </a:lnTo>
                  <a:close/>
                  <a:moveTo>
                    <a:pt x="0" y="19"/>
                  </a:moveTo>
                  <a:lnTo>
                    <a:pt x="35" y="21"/>
                  </a:lnTo>
                  <a:lnTo>
                    <a:pt x="38" y="2"/>
                  </a:lnTo>
                  <a:lnTo>
                    <a:pt x="0" y="0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68572" tIns="34287" rIns="68572" bIns="34287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67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6082670" y="3312072"/>
              <a:ext cx="2304686" cy="110346"/>
            </a:xfrm>
            <a:custGeom>
              <a:avLst/>
              <a:gdLst>
                <a:gd name="T0" fmla="*/ 12 w 3112"/>
                <a:gd name="T1" fmla="*/ 149 h 149"/>
                <a:gd name="T2" fmla="*/ 50 w 3112"/>
                <a:gd name="T3" fmla="*/ 147 h 149"/>
                <a:gd name="T4" fmla="*/ 126 w 3112"/>
                <a:gd name="T5" fmla="*/ 125 h 149"/>
                <a:gd name="T6" fmla="*/ 237 w 3112"/>
                <a:gd name="T7" fmla="*/ 121 h 149"/>
                <a:gd name="T8" fmla="*/ 237 w 3112"/>
                <a:gd name="T9" fmla="*/ 121 h 149"/>
                <a:gd name="T10" fmla="*/ 315 w 3112"/>
                <a:gd name="T11" fmla="*/ 135 h 149"/>
                <a:gd name="T12" fmla="*/ 353 w 3112"/>
                <a:gd name="T13" fmla="*/ 135 h 149"/>
                <a:gd name="T14" fmla="*/ 426 w 3112"/>
                <a:gd name="T15" fmla="*/ 114 h 149"/>
                <a:gd name="T16" fmla="*/ 539 w 3112"/>
                <a:gd name="T17" fmla="*/ 109 h 149"/>
                <a:gd name="T18" fmla="*/ 539 w 3112"/>
                <a:gd name="T19" fmla="*/ 109 h 149"/>
                <a:gd name="T20" fmla="*/ 617 w 3112"/>
                <a:gd name="T21" fmla="*/ 123 h 149"/>
                <a:gd name="T22" fmla="*/ 655 w 3112"/>
                <a:gd name="T23" fmla="*/ 123 h 149"/>
                <a:gd name="T24" fmla="*/ 729 w 3112"/>
                <a:gd name="T25" fmla="*/ 99 h 149"/>
                <a:gd name="T26" fmla="*/ 842 w 3112"/>
                <a:gd name="T27" fmla="*/ 95 h 149"/>
                <a:gd name="T28" fmla="*/ 842 w 3112"/>
                <a:gd name="T29" fmla="*/ 95 h 149"/>
                <a:gd name="T30" fmla="*/ 920 w 3112"/>
                <a:gd name="T31" fmla="*/ 111 h 149"/>
                <a:gd name="T32" fmla="*/ 958 w 3112"/>
                <a:gd name="T33" fmla="*/ 109 h 149"/>
                <a:gd name="T34" fmla="*/ 1031 w 3112"/>
                <a:gd name="T35" fmla="*/ 88 h 149"/>
                <a:gd name="T36" fmla="*/ 1145 w 3112"/>
                <a:gd name="T37" fmla="*/ 83 h 149"/>
                <a:gd name="T38" fmla="*/ 1145 w 3112"/>
                <a:gd name="T39" fmla="*/ 83 h 149"/>
                <a:gd name="T40" fmla="*/ 1220 w 3112"/>
                <a:gd name="T41" fmla="*/ 99 h 149"/>
                <a:gd name="T42" fmla="*/ 1258 w 3112"/>
                <a:gd name="T43" fmla="*/ 97 h 149"/>
                <a:gd name="T44" fmla="*/ 1334 w 3112"/>
                <a:gd name="T45" fmla="*/ 76 h 149"/>
                <a:gd name="T46" fmla="*/ 1448 w 3112"/>
                <a:gd name="T47" fmla="*/ 71 h 149"/>
                <a:gd name="T48" fmla="*/ 1448 w 3112"/>
                <a:gd name="T49" fmla="*/ 71 h 149"/>
                <a:gd name="T50" fmla="*/ 1523 w 3112"/>
                <a:gd name="T51" fmla="*/ 85 h 149"/>
                <a:gd name="T52" fmla="*/ 1561 w 3112"/>
                <a:gd name="T53" fmla="*/ 85 h 149"/>
                <a:gd name="T54" fmla="*/ 1637 w 3112"/>
                <a:gd name="T55" fmla="*/ 62 h 149"/>
                <a:gd name="T56" fmla="*/ 1750 w 3112"/>
                <a:gd name="T57" fmla="*/ 57 h 149"/>
                <a:gd name="T58" fmla="*/ 1750 w 3112"/>
                <a:gd name="T59" fmla="*/ 57 h 149"/>
                <a:gd name="T60" fmla="*/ 1826 w 3112"/>
                <a:gd name="T61" fmla="*/ 73 h 149"/>
                <a:gd name="T62" fmla="*/ 1864 w 3112"/>
                <a:gd name="T63" fmla="*/ 71 h 149"/>
                <a:gd name="T64" fmla="*/ 1939 w 3112"/>
                <a:gd name="T65" fmla="*/ 50 h 149"/>
                <a:gd name="T66" fmla="*/ 2053 w 3112"/>
                <a:gd name="T67" fmla="*/ 45 h 149"/>
                <a:gd name="T68" fmla="*/ 2053 w 3112"/>
                <a:gd name="T69" fmla="*/ 45 h 149"/>
                <a:gd name="T70" fmla="*/ 2129 w 3112"/>
                <a:gd name="T71" fmla="*/ 62 h 149"/>
                <a:gd name="T72" fmla="*/ 2166 w 3112"/>
                <a:gd name="T73" fmla="*/ 59 h 149"/>
                <a:gd name="T74" fmla="*/ 2242 w 3112"/>
                <a:gd name="T75" fmla="*/ 38 h 149"/>
                <a:gd name="T76" fmla="*/ 2356 w 3112"/>
                <a:gd name="T77" fmla="*/ 33 h 149"/>
                <a:gd name="T78" fmla="*/ 2356 w 3112"/>
                <a:gd name="T79" fmla="*/ 33 h 149"/>
                <a:gd name="T80" fmla="*/ 2431 w 3112"/>
                <a:gd name="T81" fmla="*/ 47 h 149"/>
                <a:gd name="T82" fmla="*/ 2469 w 3112"/>
                <a:gd name="T83" fmla="*/ 47 h 149"/>
                <a:gd name="T84" fmla="*/ 2545 w 3112"/>
                <a:gd name="T85" fmla="*/ 24 h 149"/>
                <a:gd name="T86" fmla="*/ 2658 w 3112"/>
                <a:gd name="T87" fmla="*/ 19 h 149"/>
                <a:gd name="T88" fmla="*/ 2658 w 3112"/>
                <a:gd name="T89" fmla="*/ 19 h 149"/>
                <a:gd name="T90" fmla="*/ 2734 w 3112"/>
                <a:gd name="T91" fmla="*/ 36 h 149"/>
                <a:gd name="T92" fmla="*/ 2772 w 3112"/>
                <a:gd name="T93" fmla="*/ 33 h 149"/>
                <a:gd name="T94" fmla="*/ 2847 w 3112"/>
                <a:gd name="T95" fmla="*/ 12 h 149"/>
                <a:gd name="T96" fmla="*/ 2961 w 3112"/>
                <a:gd name="T97" fmla="*/ 7 h 149"/>
                <a:gd name="T98" fmla="*/ 2961 w 3112"/>
                <a:gd name="T99" fmla="*/ 7 h 149"/>
                <a:gd name="T100" fmla="*/ 3037 w 3112"/>
                <a:gd name="T101" fmla="*/ 24 h 149"/>
                <a:gd name="T102" fmla="*/ 3074 w 3112"/>
                <a:gd name="T103" fmla="*/ 21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112" h="149">
                  <a:moveTo>
                    <a:pt x="12" y="130"/>
                  </a:moveTo>
                  <a:lnTo>
                    <a:pt x="0" y="130"/>
                  </a:lnTo>
                  <a:lnTo>
                    <a:pt x="0" y="149"/>
                  </a:lnTo>
                  <a:lnTo>
                    <a:pt x="12" y="149"/>
                  </a:lnTo>
                  <a:lnTo>
                    <a:pt x="12" y="130"/>
                  </a:lnTo>
                  <a:close/>
                  <a:moveTo>
                    <a:pt x="88" y="125"/>
                  </a:moveTo>
                  <a:lnTo>
                    <a:pt x="50" y="128"/>
                  </a:lnTo>
                  <a:lnTo>
                    <a:pt x="50" y="147"/>
                  </a:lnTo>
                  <a:lnTo>
                    <a:pt x="88" y="144"/>
                  </a:lnTo>
                  <a:lnTo>
                    <a:pt x="88" y="125"/>
                  </a:lnTo>
                  <a:close/>
                  <a:moveTo>
                    <a:pt x="163" y="123"/>
                  </a:moveTo>
                  <a:lnTo>
                    <a:pt x="126" y="125"/>
                  </a:lnTo>
                  <a:lnTo>
                    <a:pt x="126" y="144"/>
                  </a:lnTo>
                  <a:lnTo>
                    <a:pt x="163" y="142"/>
                  </a:lnTo>
                  <a:lnTo>
                    <a:pt x="163" y="123"/>
                  </a:lnTo>
                  <a:close/>
                  <a:moveTo>
                    <a:pt x="237" y="121"/>
                  </a:moveTo>
                  <a:lnTo>
                    <a:pt x="201" y="121"/>
                  </a:lnTo>
                  <a:lnTo>
                    <a:pt x="201" y="140"/>
                  </a:lnTo>
                  <a:lnTo>
                    <a:pt x="239" y="140"/>
                  </a:lnTo>
                  <a:lnTo>
                    <a:pt x="237" y="121"/>
                  </a:lnTo>
                  <a:close/>
                  <a:moveTo>
                    <a:pt x="312" y="118"/>
                  </a:moveTo>
                  <a:lnTo>
                    <a:pt x="275" y="118"/>
                  </a:lnTo>
                  <a:lnTo>
                    <a:pt x="277" y="137"/>
                  </a:lnTo>
                  <a:lnTo>
                    <a:pt x="315" y="135"/>
                  </a:lnTo>
                  <a:lnTo>
                    <a:pt x="312" y="118"/>
                  </a:lnTo>
                  <a:close/>
                  <a:moveTo>
                    <a:pt x="388" y="114"/>
                  </a:moveTo>
                  <a:lnTo>
                    <a:pt x="350" y="116"/>
                  </a:lnTo>
                  <a:lnTo>
                    <a:pt x="353" y="135"/>
                  </a:lnTo>
                  <a:lnTo>
                    <a:pt x="390" y="133"/>
                  </a:lnTo>
                  <a:lnTo>
                    <a:pt x="388" y="114"/>
                  </a:lnTo>
                  <a:close/>
                  <a:moveTo>
                    <a:pt x="464" y="111"/>
                  </a:moveTo>
                  <a:lnTo>
                    <a:pt x="426" y="114"/>
                  </a:lnTo>
                  <a:lnTo>
                    <a:pt x="428" y="133"/>
                  </a:lnTo>
                  <a:lnTo>
                    <a:pt x="466" y="130"/>
                  </a:lnTo>
                  <a:lnTo>
                    <a:pt x="464" y="111"/>
                  </a:lnTo>
                  <a:close/>
                  <a:moveTo>
                    <a:pt x="539" y="109"/>
                  </a:moveTo>
                  <a:lnTo>
                    <a:pt x="502" y="109"/>
                  </a:lnTo>
                  <a:lnTo>
                    <a:pt x="504" y="128"/>
                  </a:lnTo>
                  <a:lnTo>
                    <a:pt x="542" y="128"/>
                  </a:lnTo>
                  <a:lnTo>
                    <a:pt x="539" y="109"/>
                  </a:lnTo>
                  <a:close/>
                  <a:moveTo>
                    <a:pt x="615" y="104"/>
                  </a:moveTo>
                  <a:lnTo>
                    <a:pt x="577" y="107"/>
                  </a:lnTo>
                  <a:lnTo>
                    <a:pt x="580" y="125"/>
                  </a:lnTo>
                  <a:lnTo>
                    <a:pt x="617" y="123"/>
                  </a:lnTo>
                  <a:lnTo>
                    <a:pt x="615" y="104"/>
                  </a:lnTo>
                  <a:close/>
                  <a:moveTo>
                    <a:pt x="691" y="102"/>
                  </a:moveTo>
                  <a:lnTo>
                    <a:pt x="653" y="104"/>
                  </a:lnTo>
                  <a:lnTo>
                    <a:pt x="655" y="123"/>
                  </a:lnTo>
                  <a:lnTo>
                    <a:pt x="693" y="121"/>
                  </a:lnTo>
                  <a:lnTo>
                    <a:pt x="691" y="102"/>
                  </a:lnTo>
                  <a:close/>
                  <a:moveTo>
                    <a:pt x="766" y="99"/>
                  </a:moveTo>
                  <a:lnTo>
                    <a:pt x="729" y="99"/>
                  </a:lnTo>
                  <a:lnTo>
                    <a:pt x="731" y="118"/>
                  </a:lnTo>
                  <a:lnTo>
                    <a:pt x="769" y="118"/>
                  </a:lnTo>
                  <a:lnTo>
                    <a:pt x="766" y="99"/>
                  </a:lnTo>
                  <a:close/>
                  <a:moveTo>
                    <a:pt x="842" y="95"/>
                  </a:moveTo>
                  <a:lnTo>
                    <a:pt x="804" y="97"/>
                  </a:lnTo>
                  <a:lnTo>
                    <a:pt x="807" y="116"/>
                  </a:lnTo>
                  <a:lnTo>
                    <a:pt x="844" y="114"/>
                  </a:lnTo>
                  <a:lnTo>
                    <a:pt x="842" y="95"/>
                  </a:lnTo>
                  <a:close/>
                  <a:moveTo>
                    <a:pt x="918" y="92"/>
                  </a:moveTo>
                  <a:lnTo>
                    <a:pt x="880" y="95"/>
                  </a:lnTo>
                  <a:lnTo>
                    <a:pt x="882" y="114"/>
                  </a:lnTo>
                  <a:lnTo>
                    <a:pt x="920" y="111"/>
                  </a:lnTo>
                  <a:lnTo>
                    <a:pt x="918" y="92"/>
                  </a:lnTo>
                  <a:close/>
                  <a:moveTo>
                    <a:pt x="993" y="90"/>
                  </a:moveTo>
                  <a:lnTo>
                    <a:pt x="956" y="90"/>
                  </a:lnTo>
                  <a:lnTo>
                    <a:pt x="958" y="109"/>
                  </a:lnTo>
                  <a:lnTo>
                    <a:pt x="996" y="109"/>
                  </a:lnTo>
                  <a:lnTo>
                    <a:pt x="993" y="90"/>
                  </a:lnTo>
                  <a:close/>
                  <a:moveTo>
                    <a:pt x="1069" y="85"/>
                  </a:moveTo>
                  <a:lnTo>
                    <a:pt x="1031" y="88"/>
                  </a:lnTo>
                  <a:lnTo>
                    <a:pt x="1034" y="107"/>
                  </a:lnTo>
                  <a:lnTo>
                    <a:pt x="1072" y="104"/>
                  </a:lnTo>
                  <a:lnTo>
                    <a:pt x="1069" y="85"/>
                  </a:lnTo>
                  <a:close/>
                  <a:moveTo>
                    <a:pt x="1145" y="83"/>
                  </a:moveTo>
                  <a:lnTo>
                    <a:pt x="1107" y="85"/>
                  </a:lnTo>
                  <a:lnTo>
                    <a:pt x="1109" y="104"/>
                  </a:lnTo>
                  <a:lnTo>
                    <a:pt x="1145" y="102"/>
                  </a:lnTo>
                  <a:lnTo>
                    <a:pt x="1145" y="83"/>
                  </a:lnTo>
                  <a:close/>
                  <a:moveTo>
                    <a:pt x="1220" y="81"/>
                  </a:moveTo>
                  <a:lnTo>
                    <a:pt x="1183" y="81"/>
                  </a:lnTo>
                  <a:lnTo>
                    <a:pt x="1183" y="99"/>
                  </a:lnTo>
                  <a:lnTo>
                    <a:pt x="1220" y="99"/>
                  </a:lnTo>
                  <a:lnTo>
                    <a:pt x="1220" y="81"/>
                  </a:lnTo>
                  <a:close/>
                  <a:moveTo>
                    <a:pt x="1296" y="76"/>
                  </a:moveTo>
                  <a:lnTo>
                    <a:pt x="1258" y="78"/>
                  </a:lnTo>
                  <a:lnTo>
                    <a:pt x="1258" y="97"/>
                  </a:lnTo>
                  <a:lnTo>
                    <a:pt x="1296" y="95"/>
                  </a:lnTo>
                  <a:lnTo>
                    <a:pt x="1296" y="76"/>
                  </a:lnTo>
                  <a:close/>
                  <a:moveTo>
                    <a:pt x="1372" y="73"/>
                  </a:moveTo>
                  <a:lnTo>
                    <a:pt x="1334" y="76"/>
                  </a:lnTo>
                  <a:lnTo>
                    <a:pt x="1334" y="95"/>
                  </a:lnTo>
                  <a:lnTo>
                    <a:pt x="1372" y="92"/>
                  </a:lnTo>
                  <a:lnTo>
                    <a:pt x="1372" y="73"/>
                  </a:lnTo>
                  <a:close/>
                  <a:moveTo>
                    <a:pt x="1448" y="71"/>
                  </a:moveTo>
                  <a:lnTo>
                    <a:pt x="1410" y="71"/>
                  </a:lnTo>
                  <a:lnTo>
                    <a:pt x="1410" y="90"/>
                  </a:lnTo>
                  <a:lnTo>
                    <a:pt x="1448" y="90"/>
                  </a:lnTo>
                  <a:lnTo>
                    <a:pt x="1448" y="71"/>
                  </a:lnTo>
                  <a:close/>
                  <a:moveTo>
                    <a:pt x="1523" y="66"/>
                  </a:moveTo>
                  <a:lnTo>
                    <a:pt x="1485" y="69"/>
                  </a:lnTo>
                  <a:lnTo>
                    <a:pt x="1485" y="88"/>
                  </a:lnTo>
                  <a:lnTo>
                    <a:pt x="1523" y="85"/>
                  </a:lnTo>
                  <a:lnTo>
                    <a:pt x="1523" y="66"/>
                  </a:lnTo>
                  <a:close/>
                  <a:moveTo>
                    <a:pt x="1599" y="64"/>
                  </a:moveTo>
                  <a:lnTo>
                    <a:pt x="1561" y="66"/>
                  </a:lnTo>
                  <a:lnTo>
                    <a:pt x="1561" y="85"/>
                  </a:lnTo>
                  <a:lnTo>
                    <a:pt x="1599" y="83"/>
                  </a:lnTo>
                  <a:lnTo>
                    <a:pt x="1599" y="64"/>
                  </a:lnTo>
                  <a:close/>
                  <a:moveTo>
                    <a:pt x="1675" y="62"/>
                  </a:moveTo>
                  <a:lnTo>
                    <a:pt x="1637" y="62"/>
                  </a:lnTo>
                  <a:lnTo>
                    <a:pt x="1637" y="81"/>
                  </a:lnTo>
                  <a:lnTo>
                    <a:pt x="1675" y="81"/>
                  </a:lnTo>
                  <a:lnTo>
                    <a:pt x="1675" y="62"/>
                  </a:lnTo>
                  <a:close/>
                  <a:moveTo>
                    <a:pt x="1750" y="57"/>
                  </a:moveTo>
                  <a:lnTo>
                    <a:pt x="1712" y="59"/>
                  </a:lnTo>
                  <a:lnTo>
                    <a:pt x="1712" y="78"/>
                  </a:lnTo>
                  <a:lnTo>
                    <a:pt x="1750" y="76"/>
                  </a:lnTo>
                  <a:lnTo>
                    <a:pt x="1750" y="57"/>
                  </a:lnTo>
                  <a:close/>
                  <a:moveTo>
                    <a:pt x="1826" y="55"/>
                  </a:moveTo>
                  <a:lnTo>
                    <a:pt x="1788" y="57"/>
                  </a:lnTo>
                  <a:lnTo>
                    <a:pt x="1788" y="76"/>
                  </a:lnTo>
                  <a:lnTo>
                    <a:pt x="1826" y="73"/>
                  </a:lnTo>
                  <a:lnTo>
                    <a:pt x="1826" y="55"/>
                  </a:lnTo>
                  <a:close/>
                  <a:moveTo>
                    <a:pt x="1902" y="52"/>
                  </a:moveTo>
                  <a:lnTo>
                    <a:pt x="1864" y="52"/>
                  </a:lnTo>
                  <a:lnTo>
                    <a:pt x="1864" y="71"/>
                  </a:lnTo>
                  <a:lnTo>
                    <a:pt x="1902" y="71"/>
                  </a:lnTo>
                  <a:lnTo>
                    <a:pt x="1902" y="52"/>
                  </a:lnTo>
                  <a:close/>
                  <a:moveTo>
                    <a:pt x="1977" y="47"/>
                  </a:moveTo>
                  <a:lnTo>
                    <a:pt x="1939" y="50"/>
                  </a:lnTo>
                  <a:lnTo>
                    <a:pt x="1939" y="69"/>
                  </a:lnTo>
                  <a:lnTo>
                    <a:pt x="1977" y="66"/>
                  </a:lnTo>
                  <a:lnTo>
                    <a:pt x="1977" y="47"/>
                  </a:lnTo>
                  <a:close/>
                  <a:moveTo>
                    <a:pt x="2053" y="45"/>
                  </a:moveTo>
                  <a:lnTo>
                    <a:pt x="2015" y="47"/>
                  </a:lnTo>
                  <a:lnTo>
                    <a:pt x="2015" y="66"/>
                  </a:lnTo>
                  <a:lnTo>
                    <a:pt x="2053" y="64"/>
                  </a:lnTo>
                  <a:lnTo>
                    <a:pt x="2053" y="45"/>
                  </a:lnTo>
                  <a:close/>
                  <a:moveTo>
                    <a:pt x="2129" y="43"/>
                  </a:moveTo>
                  <a:lnTo>
                    <a:pt x="2091" y="43"/>
                  </a:lnTo>
                  <a:lnTo>
                    <a:pt x="2091" y="62"/>
                  </a:lnTo>
                  <a:lnTo>
                    <a:pt x="2129" y="62"/>
                  </a:lnTo>
                  <a:lnTo>
                    <a:pt x="2129" y="43"/>
                  </a:lnTo>
                  <a:close/>
                  <a:moveTo>
                    <a:pt x="2204" y="38"/>
                  </a:moveTo>
                  <a:lnTo>
                    <a:pt x="2166" y="40"/>
                  </a:lnTo>
                  <a:lnTo>
                    <a:pt x="2166" y="59"/>
                  </a:lnTo>
                  <a:lnTo>
                    <a:pt x="2204" y="57"/>
                  </a:lnTo>
                  <a:lnTo>
                    <a:pt x="2204" y="38"/>
                  </a:lnTo>
                  <a:close/>
                  <a:moveTo>
                    <a:pt x="2280" y="36"/>
                  </a:moveTo>
                  <a:lnTo>
                    <a:pt x="2242" y="38"/>
                  </a:lnTo>
                  <a:lnTo>
                    <a:pt x="2242" y="57"/>
                  </a:lnTo>
                  <a:lnTo>
                    <a:pt x="2280" y="55"/>
                  </a:lnTo>
                  <a:lnTo>
                    <a:pt x="2280" y="36"/>
                  </a:lnTo>
                  <a:close/>
                  <a:moveTo>
                    <a:pt x="2356" y="33"/>
                  </a:moveTo>
                  <a:lnTo>
                    <a:pt x="2318" y="33"/>
                  </a:lnTo>
                  <a:lnTo>
                    <a:pt x="2318" y="52"/>
                  </a:lnTo>
                  <a:lnTo>
                    <a:pt x="2356" y="52"/>
                  </a:lnTo>
                  <a:lnTo>
                    <a:pt x="2356" y="33"/>
                  </a:lnTo>
                  <a:close/>
                  <a:moveTo>
                    <a:pt x="2431" y="29"/>
                  </a:moveTo>
                  <a:lnTo>
                    <a:pt x="2393" y="31"/>
                  </a:lnTo>
                  <a:lnTo>
                    <a:pt x="2393" y="50"/>
                  </a:lnTo>
                  <a:lnTo>
                    <a:pt x="2431" y="47"/>
                  </a:lnTo>
                  <a:lnTo>
                    <a:pt x="2431" y="29"/>
                  </a:lnTo>
                  <a:close/>
                  <a:moveTo>
                    <a:pt x="2507" y="26"/>
                  </a:moveTo>
                  <a:lnTo>
                    <a:pt x="2469" y="29"/>
                  </a:lnTo>
                  <a:lnTo>
                    <a:pt x="2469" y="47"/>
                  </a:lnTo>
                  <a:lnTo>
                    <a:pt x="2507" y="45"/>
                  </a:lnTo>
                  <a:lnTo>
                    <a:pt x="2507" y="26"/>
                  </a:lnTo>
                  <a:close/>
                  <a:moveTo>
                    <a:pt x="2583" y="24"/>
                  </a:moveTo>
                  <a:lnTo>
                    <a:pt x="2545" y="24"/>
                  </a:lnTo>
                  <a:lnTo>
                    <a:pt x="2545" y="43"/>
                  </a:lnTo>
                  <a:lnTo>
                    <a:pt x="2583" y="43"/>
                  </a:lnTo>
                  <a:lnTo>
                    <a:pt x="2583" y="24"/>
                  </a:lnTo>
                  <a:close/>
                  <a:moveTo>
                    <a:pt x="2658" y="19"/>
                  </a:moveTo>
                  <a:lnTo>
                    <a:pt x="2620" y="21"/>
                  </a:lnTo>
                  <a:lnTo>
                    <a:pt x="2620" y="40"/>
                  </a:lnTo>
                  <a:lnTo>
                    <a:pt x="2658" y="38"/>
                  </a:lnTo>
                  <a:lnTo>
                    <a:pt x="2658" y="19"/>
                  </a:lnTo>
                  <a:close/>
                  <a:moveTo>
                    <a:pt x="2734" y="17"/>
                  </a:moveTo>
                  <a:lnTo>
                    <a:pt x="2696" y="19"/>
                  </a:lnTo>
                  <a:lnTo>
                    <a:pt x="2696" y="38"/>
                  </a:lnTo>
                  <a:lnTo>
                    <a:pt x="2734" y="36"/>
                  </a:lnTo>
                  <a:lnTo>
                    <a:pt x="2734" y="17"/>
                  </a:lnTo>
                  <a:close/>
                  <a:moveTo>
                    <a:pt x="2810" y="14"/>
                  </a:moveTo>
                  <a:lnTo>
                    <a:pt x="2772" y="14"/>
                  </a:lnTo>
                  <a:lnTo>
                    <a:pt x="2772" y="33"/>
                  </a:lnTo>
                  <a:lnTo>
                    <a:pt x="2810" y="33"/>
                  </a:lnTo>
                  <a:lnTo>
                    <a:pt x="2810" y="14"/>
                  </a:lnTo>
                  <a:close/>
                  <a:moveTo>
                    <a:pt x="2885" y="10"/>
                  </a:moveTo>
                  <a:lnTo>
                    <a:pt x="2847" y="12"/>
                  </a:lnTo>
                  <a:lnTo>
                    <a:pt x="2847" y="31"/>
                  </a:lnTo>
                  <a:lnTo>
                    <a:pt x="2885" y="29"/>
                  </a:lnTo>
                  <a:lnTo>
                    <a:pt x="2885" y="10"/>
                  </a:lnTo>
                  <a:close/>
                  <a:moveTo>
                    <a:pt x="2961" y="7"/>
                  </a:moveTo>
                  <a:lnTo>
                    <a:pt x="2923" y="10"/>
                  </a:lnTo>
                  <a:lnTo>
                    <a:pt x="2923" y="29"/>
                  </a:lnTo>
                  <a:lnTo>
                    <a:pt x="2961" y="26"/>
                  </a:lnTo>
                  <a:lnTo>
                    <a:pt x="2961" y="7"/>
                  </a:lnTo>
                  <a:close/>
                  <a:moveTo>
                    <a:pt x="3034" y="5"/>
                  </a:moveTo>
                  <a:lnTo>
                    <a:pt x="2996" y="5"/>
                  </a:lnTo>
                  <a:lnTo>
                    <a:pt x="2999" y="24"/>
                  </a:lnTo>
                  <a:lnTo>
                    <a:pt x="3037" y="24"/>
                  </a:lnTo>
                  <a:lnTo>
                    <a:pt x="3034" y="5"/>
                  </a:lnTo>
                  <a:close/>
                  <a:moveTo>
                    <a:pt x="3110" y="0"/>
                  </a:moveTo>
                  <a:lnTo>
                    <a:pt x="3072" y="2"/>
                  </a:lnTo>
                  <a:lnTo>
                    <a:pt x="3074" y="21"/>
                  </a:lnTo>
                  <a:lnTo>
                    <a:pt x="3112" y="19"/>
                  </a:lnTo>
                  <a:lnTo>
                    <a:pt x="3110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72" tIns="34287" rIns="68572" bIns="34287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67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6082670" y="3312072"/>
              <a:ext cx="2304686" cy="110346"/>
            </a:xfrm>
            <a:custGeom>
              <a:avLst/>
              <a:gdLst>
                <a:gd name="T0" fmla="*/ 12 w 3112"/>
                <a:gd name="T1" fmla="*/ 149 h 149"/>
                <a:gd name="T2" fmla="*/ 50 w 3112"/>
                <a:gd name="T3" fmla="*/ 147 h 149"/>
                <a:gd name="T4" fmla="*/ 126 w 3112"/>
                <a:gd name="T5" fmla="*/ 125 h 149"/>
                <a:gd name="T6" fmla="*/ 237 w 3112"/>
                <a:gd name="T7" fmla="*/ 121 h 149"/>
                <a:gd name="T8" fmla="*/ 237 w 3112"/>
                <a:gd name="T9" fmla="*/ 121 h 149"/>
                <a:gd name="T10" fmla="*/ 315 w 3112"/>
                <a:gd name="T11" fmla="*/ 135 h 149"/>
                <a:gd name="T12" fmla="*/ 353 w 3112"/>
                <a:gd name="T13" fmla="*/ 135 h 149"/>
                <a:gd name="T14" fmla="*/ 426 w 3112"/>
                <a:gd name="T15" fmla="*/ 114 h 149"/>
                <a:gd name="T16" fmla="*/ 539 w 3112"/>
                <a:gd name="T17" fmla="*/ 109 h 149"/>
                <a:gd name="T18" fmla="*/ 539 w 3112"/>
                <a:gd name="T19" fmla="*/ 109 h 149"/>
                <a:gd name="T20" fmla="*/ 617 w 3112"/>
                <a:gd name="T21" fmla="*/ 123 h 149"/>
                <a:gd name="T22" fmla="*/ 655 w 3112"/>
                <a:gd name="T23" fmla="*/ 123 h 149"/>
                <a:gd name="T24" fmla="*/ 729 w 3112"/>
                <a:gd name="T25" fmla="*/ 99 h 149"/>
                <a:gd name="T26" fmla="*/ 842 w 3112"/>
                <a:gd name="T27" fmla="*/ 95 h 149"/>
                <a:gd name="T28" fmla="*/ 842 w 3112"/>
                <a:gd name="T29" fmla="*/ 95 h 149"/>
                <a:gd name="T30" fmla="*/ 920 w 3112"/>
                <a:gd name="T31" fmla="*/ 111 h 149"/>
                <a:gd name="T32" fmla="*/ 958 w 3112"/>
                <a:gd name="T33" fmla="*/ 109 h 149"/>
                <a:gd name="T34" fmla="*/ 1031 w 3112"/>
                <a:gd name="T35" fmla="*/ 88 h 149"/>
                <a:gd name="T36" fmla="*/ 1145 w 3112"/>
                <a:gd name="T37" fmla="*/ 83 h 149"/>
                <a:gd name="T38" fmla="*/ 1145 w 3112"/>
                <a:gd name="T39" fmla="*/ 83 h 149"/>
                <a:gd name="T40" fmla="*/ 1220 w 3112"/>
                <a:gd name="T41" fmla="*/ 99 h 149"/>
                <a:gd name="T42" fmla="*/ 1258 w 3112"/>
                <a:gd name="T43" fmla="*/ 97 h 149"/>
                <a:gd name="T44" fmla="*/ 1334 w 3112"/>
                <a:gd name="T45" fmla="*/ 76 h 149"/>
                <a:gd name="T46" fmla="*/ 1448 w 3112"/>
                <a:gd name="T47" fmla="*/ 71 h 149"/>
                <a:gd name="T48" fmla="*/ 1448 w 3112"/>
                <a:gd name="T49" fmla="*/ 71 h 149"/>
                <a:gd name="T50" fmla="*/ 1523 w 3112"/>
                <a:gd name="T51" fmla="*/ 85 h 149"/>
                <a:gd name="T52" fmla="*/ 1561 w 3112"/>
                <a:gd name="T53" fmla="*/ 85 h 149"/>
                <a:gd name="T54" fmla="*/ 1637 w 3112"/>
                <a:gd name="T55" fmla="*/ 62 h 149"/>
                <a:gd name="T56" fmla="*/ 1750 w 3112"/>
                <a:gd name="T57" fmla="*/ 57 h 149"/>
                <a:gd name="T58" fmla="*/ 1750 w 3112"/>
                <a:gd name="T59" fmla="*/ 57 h 149"/>
                <a:gd name="T60" fmla="*/ 1826 w 3112"/>
                <a:gd name="T61" fmla="*/ 73 h 149"/>
                <a:gd name="T62" fmla="*/ 1864 w 3112"/>
                <a:gd name="T63" fmla="*/ 71 h 149"/>
                <a:gd name="T64" fmla="*/ 1939 w 3112"/>
                <a:gd name="T65" fmla="*/ 50 h 149"/>
                <a:gd name="T66" fmla="*/ 2053 w 3112"/>
                <a:gd name="T67" fmla="*/ 45 h 149"/>
                <a:gd name="T68" fmla="*/ 2053 w 3112"/>
                <a:gd name="T69" fmla="*/ 45 h 149"/>
                <a:gd name="T70" fmla="*/ 2129 w 3112"/>
                <a:gd name="T71" fmla="*/ 62 h 149"/>
                <a:gd name="T72" fmla="*/ 2166 w 3112"/>
                <a:gd name="T73" fmla="*/ 59 h 149"/>
                <a:gd name="T74" fmla="*/ 2242 w 3112"/>
                <a:gd name="T75" fmla="*/ 38 h 149"/>
                <a:gd name="T76" fmla="*/ 2356 w 3112"/>
                <a:gd name="T77" fmla="*/ 33 h 149"/>
                <a:gd name="T78" fmla="*/ 2356 w 3112"/>
                <a:gd name="T79" fmla="*/ 33 h 149"/>
                <a:gd name="T80" fmla="*/ 2431 w 3112"/>
                <a:gd name="T81" fmla="*/ 47 h 149"/>
                <a:gd name="T82" fmla="*/ 2469 w 3112"/>
                <a:gd name="T83" fmla="*/ 47 h 149"/>
                <a:gd name="T84" fmla="*/ 2545 w 3112"/>
                <a:gd name="T85" fmla="*/ 24 h 149"/>
                <a:gd name="T86" fmla="*/ 2658 w 3112"/>
                <a:gd name="T87" fmla="*/ 19 h 149"/>
                <a:gd name="T88" fmla="*/ 2658 w 3112"/>
                <a:gd name="T89" fmla="*/ 19 h 149"/>
                <a:gd name="T90" fmla="*/ 2734 w 3112"/>
                <a:gd name="T91" fmla="*/ 36 h 149"/>
                <a:gd name="T92" fmla="*/ 2772 w 3112"/>
                <a:gd name="T93" fmla="*/ 33 h 149"/>
                <a:gd name="T94" fmla="*/ 2847 w 3112"/>
                <a:gd name="T95" fmla="*/ 12 h 149"/>
                <a:gd name="T96" fmla="*/ 2961 w 3112"/>
                <a:gd name="T97" fmla="*/ 7 h 149"/>
                <a:gd name="T98" fmla="*/ 2961 w 3112"/>
                <a:gd name="T99" fmla="*/ 7 h 149"/>
                <a:gd name="T100" fmla="*/ 3037 w 3112"/>
                <a:gd name="T101" fmla="*/ 24 h 149"/>
                <a:gd name="T102" fmla="*/ 3074 w 3112"/>
                <a:gd name="T103" fmla="*/ 21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112" h="149">
                  <a:moveTo>
                    <a:pt x="12" y="130"/>
                  </a:moveTo>
                  <a:lnTo>
                    <a:pt x="0" y="130"/>
                  </a:lnTo>
                  <a:lnTo>
                    <a:pt x="0" y="149"/>
                  </a:lnTo>
                  <a:lnTo>
                    <a:pt x="12" y="149"/>
                  </a:lnTo>
                  <a:lnTo>
                    <a:pt x="12" y="130"/>
                  </a:lnTo>
                  <a:moveTo>
                    <a:pt x="88" y="125"/>
                  </a:moveTo>
                  <a:lnTo>
                    <a:pt x="50" y="128"/>
                  </a:lnTo>
                  <a:lnTo>
                    <a:pt x="50" y="147"/>
                  </a:lnTo>
                  <a:lnTo>
                    <a:pt x="88" y="144"/>
                  </a:lnTo>
                  <a:lnTo>
                    <a:pt x="88" y="125"/>
                  </a:lnTo>
                  <a:moveTo>
                    <a:pt x="163" y="123"/>
                  </a:moveTo>
                  <a:lnTo>
                    <a:pt x="126" y="125"/>
                  </a:lnTo>
                  <a:lnTo>
                    <a:pt x="126" y="144"/>
                  </a:lnTo>
                  <a:lnTo>
                    <a:pt x="163" y="142"/>
                  </a:lnTo>
                  <a:lnTo>
                    <a:pt x="163" y="123"/>
                  </a:lnTo>
                  <a:moveTo>
                    <a:pt x="237" y="121"/>
                  </a:moveTo>
                  <a:lnTo>
                    <a:pt x="201" y="121"/>
                  </a:lnTo>
                  <a:lnTo>
                    <a:pt x="201" y="140"/>
                  </a:lnTo>
                  <a:lnTo>
                    <a:pt x="239" y="140"/>
                  </a:lnTo>
                  <a:lnTo>
                    <a:pt x="237" y="121"/>
                  </a:lnTo>
                  <a:moveTo>
                    <a:pt x="312" y="118"/>
                  </a:moveTo>
                  <a:lnTo>
                    <a:pt x="275" y="118"/>
                  </a:lnTo>
                  <a:lnTo>
                    <a:pt x="277" y="137"/>
                  </a:lnTo>
                  <a:lnTo>
                    <a:pt x="315" y="135"/>
                  </a:lnTo>
                  <a:lnTo>
                    <a:pt x="312" y="118"/>
                  </a:lnTo>
                  <a:moveTo>
                    <a:pt x="388" y="114"/>
                  </a:moveTo>
                  <a:lnTo>
                    <a:pt x="350" y="116"/>
                  </a:lnTo>
                  <a:lnTo>
                    <a:pt x="353" y="135"/>
                  </a:lnTo>
                  <a:lnTo>
                    <a:pt x="390" y="133"/>
                  </a:lnTo>
                  <a:lnTo>
                    <a:pt x="388" y="114"/>
                  </a:lnTo>
                  <a:moveTo>
                    <a:pt x="464" y="111"/>
                  </a:moveTo>
                  <a:lnTo>
                    <a:pt x="426" y="114"/>
                  </a:lnTo>
                  <a:lnTo>
                    <a:pt x="428" y="133"/>
                  </a:lnTo>
                  <a:lnTo>
                    <a:pt x="466" y="130"/>
                  </a:lnTo>
                  <a:lnTo>
                    <a:pt x="464" y="111"/>
                  </a:lnTo>
                  <a:moveTo>
                    <a:pt x="539" y="109"/>
                  </a:moveTo>
                  <a:lnTo>
                    <a:pt x="502" y="109"/>
                  </a:lnTo>
                  <a:lnTo>
                    <a:pt x="504" y="128"/>
                  </a:lnTo>
                  <a:lnTo>
                    <a:pt x="542" y="128"/>
                  </a:lnTo>
                  <a:lnTo>
                    <a:pt x="539" y="109"/>
                  </a:lnTo>
                  <a:moveTo>
                    <a:pt x="615" y="104"/>
                  </a:moveTo>
                  <a:lnTo>
                    <a:pt x="577" y="107"/>
                  </a:lnTo>
                  <a:lnTo>
                    <a:pt x="580" y="125"/>
                  </a:lnTo>
                  <a:lnTo>
                    <a:pt x="617" y="123"/>
                  </a:lnTo>
                  <a:lnTo>
                    <a:pt x="615" y="104"/>
                  </a:lnTo>
                  <a:moveTo>
                    <a:pt x="691" y="102"/>
                  </a:moveTo>
                  <a:lnTo>
                    <a:pt x="653" y="104"/>
                  </a:lnTo>
                  <a:lnTo>
                    <a:pt x="655" y="123"/>
                  </a:lnTo>
                  <a:lnTo>
                    <a:pt x="693" y="121"/>
                  </a:lnTo>
                  <a:lnTo>
                    <a:pt x="691" y="102"/>
                  </a:lnTo>
                  <a:moveTo>
                    <a:pt x="766" y="99"/>
                  </a:moveTo>
                  <a:lnTo>
                    <a:pt x="729" y="99"/>
                  </a:lnTo>
                  <a:lnTo>
                    <a:pt x="731" y="118"/>
                  </a:lnTo>
                  <a:lnTo>
                    <a:pt x="769" y="118"/>
                  </a:lnTo>
                  <a:lnTo>
                    <a:pt x="766" y="99"/>
                  </a:lnTo>
                  <a:moveTo>
                    <a:pt x="842" y="95"/>
                  </a:moveTo>
                  <a:lnTo>
                    <a:pt x="804" y="97"/>
                  </a:lnTo>
                  <a:lnTo>
                    <a:pt x="807" y="116"/>
                  </a:lnTo>
                  <a:lnTo>
                    <a:pt x="844" y="114"/>
                  </a:lnTo>
                  <a:lnTo>
                    <a:pt x="842" y="95"/>
                  </a:lnTo>
                  <a:moveTo>
                    <a:pt x="918" y="92"/>
                  </a:moveTo>
                  <a:lnTo>
                    <a:pt x="880" y="95"/>
                  </a:lnTo>
                  <a:lnTo>
                    <a:pt x="882" y="114"/>
                  </a:lnTo>
                  <a:lnTo>
                    <a:pt x="920" y="111"/>
                  </a:lnTo>
                  <a:lnTo>
                    <a:pt x="918" y="92"/>
                  </a:lnTo>
                  <a:moveTo>
                    <a:pt x="993" y="90"/>
                  </a:moveTo>
                  <a:lnTo>
                    <a:pt x="956" y="90"/>
                  </a:lnTo>
                  <a:lnTo>
                    <a:pt x="958" y="109"/>
                  </a:lnTo>
                  <a:lnTo>
                    <a:pt x="996" y="109"/>
                  </a:lnTo>
                  <a:lnTo>
                    <a:pt x="993" y="90"/>
                  </a:lnTo>
                  <a:moveTo>
                    <a:pt x="1069" y="85"/>
                  </a:moveTo>
                  <a:lnTo>
                    <a:pt x="1031" y="88"/>
                  </a:lnTo>
                  <a:lnTo>
                    <a:pt x="1034" y="107"/>
                  </a:lnTo>
                  <a:lnTo>
                    <a:pt x="1072" y="104"/>
                  </a:lnTo>
                  <a:lnTo>
                    <a:pt x="1069" y="85"/>
                  </a:lnTo>
                  <a:moveTo>
                    <a:pt x="1145" y="83"/>
                  </a:moveTo>
                  <a:lnTo>
                    <a:pt x="1107" y="85"/>
                  </a:lnTo>
                  <a:lnTo>
                    <a:pt x="1109" y="104"/>
                  </a:lnTo>
                  <a:lnTo>
                    <a:pt x="1145" y="102"/>
                  </a:lnTo>
                  <a:lnTo>
                    <a:pt x="1145" y="83"/>
                  </a:lnTo>
                  <a:moveTo>
                    <a:pt x="1220" y="81"/>
                  </a:moveTo>
                  <a:lnTo>
                    <a:pt x="1183" y="81"/>
                  </a:lnTo>
                  <a:lnTo>
                    <a:pt x="1183" y="99"/>
                  </a:lnTo>
                  <a:lnTo>
                    <a:pt x="1220" y="99"/>
                  </a:lnTo>
                  <a:lnTo>
                    <a:pt x="1220" y="81"/>
                  </a:lnTo>
                  <a:moveTo>
                    <a:pt x="1296" y="76"/>
                  </a:moveTo>
                  <a:lnTo>
                    <a:pt x="1258" y="78"/>
                  </a:lnTo>
                  <a:lnTo>
                    <a:pt x="1258" y="97"/>
                  </a:lnTo>
                  <a:lnTo>
                    <a:pt x="1296" y="95"/>
                  </a:lnTo>
                  <a:lnTo>
                    <a:pt x="1296" y="76"/>
                  </a:lnTo>
                  <a:moveTo>
                    <a:pt x="1372" y="73"/>
                  </a:moveTo>
                  <a:lnTo>
                    <a:pt x="1334" y="76"/>
                  </a:lnTo>
                  <a:lnTo>
                    <a:pt x="1334" y="95"/>
                  </a:lnTo>
                  <a:lnTo>
                    <a:pt x="1372" y="92"/>
                  </a:lnTo>
                  <a:lnTo>
                    <a:pt x="1372" y="73"/>
                  </a:lnTo>
                  <a:moveTo>
                    <a:pt x="1448" y="71"/>
                  </a:moveTo>
                  <a:lnTo>
                    <a:pt x="1410" y="71"/>
                  </a:lnTo>
                  <a:lnTo>
                    <a:pt x="1410" y="90"/>
                  </a:lnTo>
                  <a:lnTo>
                    <a:pt x="1448" y="90"/>
                  </a:lnTo>
                  <a:lnTo>
                    <a:pt x="1448" y="71"/>
                  </a:lnTo>
                  <a:moveTo>
                    <a:pt x="1523" y="66"/>
                  </a:moveTo>
                  <a:lnTo>
                    <a:pt x="1485" y="69"/>
                  </a:lnTo>
                  <a:lnTo>
                    <a:pt x="1485" y="88"/>
                  </a:lnTo>
                  <a:lnTo>
                    <a:pt x="1523" y="85"/>
                  </a:lnTo>
                  <a:lnTo>
                    <a:pt x="1523" y="66"/>
                  </a:lnTo>
                  <a:moveTo>
                    <a:pt x="1599" y="64"/>
                  </a:moveTo>
                  <a:lnTo>
                    <a:pt x="1561" y="66"/>
                  </a:lnTo>
                  <a:lnTo>
                    <a:pt x="1561" y="85"/>
                  </a:lnTo>
                  <a:lnTo>
                    <a:pt x="1599" y="83"/>
                  </a:lnTo>
                  <a:lnTo>
                    <a:pt x="1599" y="64"/>
                  </a:lnTo>
                  <a:moveTo>
                    <a:pt x="1675" y="62"/>
                  </a:moveTo>
                  <a:lnTo>
                    <a:pt x="1637" y="62"/>
                  </a:lnTo>
                  <a:lnTo>
                    <a:pt x="1637" y="81"/>
                  </a:lnTo>
                  <a:lnTo>
                    <a:pt x="1675" y="81"/>
                  </a:lnTo>
                  <a:lnTo>
                    <a:pt x="1675" y="62"/>
                  </a:lnTo>
                  <a:moveTo>
                    <a:pt x="1750" y="57"/>
                  </a:moveTo>
                  <a:lnTo>
                    <a:pt x="1712" y="59"/>
                  </a:lnTo>
                  <a:lnTo>
                    <a:pt x="1712" y="78"/>
                  </a:lnTo>
                  <a:lnTo>
                    <a:pt x="1750" y="76"/>
                  </a:lnTo>
                  <a:lnTo>
                    <a:pt x="1750" y="57"/>
                  </a:lnTo>
                  <a:moveTo>
                    <a:pt x="1826" y="55"/>
                  </a:moveTo>
                  <a:lnTo>
                    <a:pt x="1788" y="57"/>
                  </a:lnTo>
                  <a:lnTo>
                    <a:pt x="1788" y="76"/>
                  </a:lnTo>
                  <a:lnTo>
                    <a:pt x="1826" y="73"/>
                  </a:lnTo>
                  <a:lnTo>
                    <a:pt x="1826" y="55"/>
                  </a:lnTo>
                  <a:moveTo>
                    <a:pt x="1902" y="52"/>
                  </a:moveTo>
                  <a:lnTo>
                    <a:pt x="1864" y="52"/>
                  </a:lnTo>
                  <a:lnTo>
                    <a:pt x="1864" y="71"/>
                  </a:lnTo>
                  <a:lnTo>
                    <a:pt x="1902" y="71"/>
                  </a:lnTo>
                  <a:lnTo>
                    <a:pt x="1902" y="52"/>
                  </a:lnTo>
                  <a:moveTo>
                    <a:pt x="1977" y="47"/>
                  </a:moveTo>
                  <a:lnTo>
                    <a:pt x="1939" y="50"/>
                  </a:lnTo>
                  <a:lnTo>
                    <a:pt x="1939" y="69"/>
                  </a:lnTo>
                  <a:lnTo>
                    <a:pt x="1977" y="66"/>
                  </a:lnTo>
                  <a:lnTo>
                    <a:pt x="1977" y="47"/>
                  </a:lnTo>
                  <a:moveTo>
                    <a:pt x="2053" y="45"/>
                  </a:moveTo>
                  <a:lnTo>
                    <a:pt x="2015" y="47"/>
                  </a:lnTo>
                  <a:lnTo>
                    <a:pt x="2015" y="66"/>
                  </a:lnTo>
                  <a:lnTo>
                    <a:pt x="2053" y="64"/>
                  </a:lnTo>
                  <a:lnTo>
                    <a:pt x="2053" y="45"/>
                  </a:lnTo>
                  <a:moveTo>
                    <a:pt x="2129" y="43"/>
                  </a:moveTo>
                  <a:lnTo>
                    <a:pt x="2091" y="43"/>
                  </a:lnTo>
                  <a:lnTo>
                    <a:pt x="2091" y="62"/>
                  </a:lnTo>
                  <a:lnTo>
                    <a:pt x="2129" y="62"/>
                  </a:lnTo>
                  <a:lnTo>
                    <a:pt x="2129" y="43"/>
                  </a:lnTo>
                  <a:moveTo>
                    <a:pt x="2204" y="38"/>
                  </a:moveTo>
                  <a:lnTo>
                    <a:pt x="2166" y="40"/>
                  </a:lnTo>
                  <a:lnTo>
                    <a:pt x="2166" y="59"/>
                  </a:lnTo>
                  <a:lnTo>
                    <a:pt x="2204" y="57"/>
                  </a:lnTo>
                  <a:lnTo>
                    <a:pt x="2204" y="38"/>
                  </a:lnTo>
                  <a:moveTo>
                    <a:pt x="2280" y="36"/>
                  </a:moveTo>
                  <a:lnTo>
                    <a:pt x="2242" y="38"/>
                  </a:lnTo>
                  <a:lnTo>
                    <a:pt x="2242" y="57"/>
                  </a:lnTo>
                  <a:lnTo>
                    <a:pt x="2280" y="55"/>
                  </a:lnTo>
                  <a:lnTo>
                    <a:pt x="2280" y="36"/>
                  </a:lnTo>
                  <a:moveTo>
                    <a:pt x="2356" y="33"/>
                  </a:moveTo>
                  <a:lnTo>
                    <a:pt x="2318" y="33"/>
                  </a:lnTo>
                  <a:lnTo>
                    <a:pt x="2318" y="52"/>
                  </a:lnTo>
                  <a:lnTo>
                    <a:pt x="2356" y="52"/>
                  </a:lnTo>
                  <a:lnTo>
                    <a:pt x="2356" y="33"/>
                  </a:lnTo>
                  <a:moveTo>
                    <a:pt x="2431" y="29"/>
                  </a:moveTo>
                  <a:lnTo>
                    <a:pt x="2393" y="31"/>
                  </a:lnTo>
                  <a:lnTo>
                    <a:pt x="2393" y="50"/>
                  </a:lnTo>
                  <a:lnTo>
                    <a:pt x="2431" y="47"/>
                  </a:lnTo>
                  <a:lnTo>
                    <a:pt x="2431" y="29"/>
                  </a:lnTo>
                  <a:moveTo>
                    <a:pt x="2507" y="26"/>
                  </a:moveTo>
                  <a:lnTo>
                    <a:pt x="2469" y="29"/>
                  </a:lnTo>
                  <a:lnTo>
                    <a:pt x="2469" y="47"/>
                  </a:lnTo>
                  <a:lnTo>
                    <a:pt x="2507" y="45"/>
                  </a:lnTo>
                  <a:lnTo>
                    <a:pt x="2507" y="26"/>
                  </a:lnTo>
                  <a:moveTo>
                    <a:pt x="2583" y="24"/>
                  </a:moveTo>
                  <a:lnTo>
                    <a:pt x="2545" y="24"/>
                  </a:lnTo>
                  <a:lnTo>
                    <a:pt x="2545" y="43"/>
                  </a:lnTo>
                  <a:lnTo>
                    <a:pt x="2583" y="43"/>
                  </a:lnTo>
                  <a:lnTo>
                    <a:pt x="2583" y="24"/>
                  </a:lnTo>
                  <a:moveTo>
                    <a:pt x="2658" y="19"/>
                  </a:moveTo>
                  <a:lnTo>
                    <a:pt x="2620" y="21"/>
                  </a:lnTo>
                  <a:lnTo>
                    <a:pt x="2620" y="40"/>
                  </a:lnTo>
                  <a:lnTo>
                    <a:pt x="2658" y="38"/>
                  </a:lnTo>
                  <a:lnTo>
                    <a:pt x="2658" y="19"/>
                  </a:lnTo>
                  <a:moveTo>
                    <a:pt x="2734" y="17"/>
                  </a:moveTo>
                  <a:lnTo>
                    <a:pt x="2696" y="19"/>
                  </a:lnTo>
                  <a:lnTo>
                    <a:pt x="2696" y="38"/>
                  </a:lnTo>
                  <a:lnTo>
                    <a:pt x="2734" y="36"/>
                  </a:lnTo>
                  <a:lnTo>
                    <a:pt x="2734" y="17"/>
                  </a:lnTo>
                  <a:moveTo>
                    <a:pt x="2810" y="14"/>
                  </a:moveTo>
                  <a:lnTo>
                    <a:pt x="2772" y="14"/>
                  </a:lnTo>
                  <a:lnTo>
                    <a:pt x="2772" y="33"/>
                  </a:lnTo>
                  <a:lnTo>
                    <a:pt x="2810" y="33"/>
                  </a:lnTo>
                  <a:lnTo>
                    <a:pt x="2810" y="14"/>
                  </a:lnTo>
                  <a:moveTo>
                    <a:pt x="2885" y="10"/>
                  </a:moveTo>
                  <a:lnTo>
                    <a:pt x="2847" y="12"/>
                  </a:lnTo>
                  <a:lnTo>
                    <a:pt x="2847" y="31"/>
                  </a:lnTo>
                  <a:lnTo>
                    <a:pt x="2885" y="29"/>
                  </a:lnTo>
                  <a:lnTo>
                    <a:pt x="2885" y="10"/>
                  </a:lnTo>
                  <a:moveTo>
                    <a:pt x="2961" y="7"/>
                  </a:moveTo>
                  <a:lnTo>
                    <a:pt x="2923" y="10"/>
                  </a:lnTo>
                  <a:lnTo>
                    <a:pt x="2923" y="29"/>
                  </a:lnTo>
                  <a:lnTo>
                    <a:pt x="2961" y="26"/>
                  </a:lnTo>
                  <a:lnTo>
                    <a:pt x="2961" y="7"/>
                  </a:lnTo>
                  <a:moveTo>
                    <a:pt x="3034" y="5"/>
                  </a:moveTo>
                  <a:lnTo>
                    <a:pt x="2996" y="5"/>
                  </a:lnTo>
                  <a:lnTo>
                    <a:pt x="2999" y="24"/>
                  </a:lnTo>
                  <a:lnTo>
                    <a:pt x="3037" y="24"/>
                  </a:lnTo>
                  <a:lnTo>
                    <a:pt x="3034" y="5"/>
                  </a:lnTo>
                  <a:moveTo>
                    <a:pt x="3110" y="0"/>
                  </a:moveTo>
                  <a:lnTo>
                    <a:pt x="3072" y="2"/>
                  </a:lnTo>
                  <a:lnTo>
                    <a:pt x="3074" y="21"/>
                  </a:lnTo>
                  <a:lnTo>
                    <a:pt x="3112" y="19"/>
                  </a:lnTo>
                  <a:lnTo>
                    <a:pt x="311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72" tIns="34287" rIns="68572" bIns="34287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67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5154722" y="1986433"/>
              <a:ext cx="1933656" cy="1441169"/>
            </a:xfrm>
            <a:custGeom>
              <a:avLst/>
              <a:gdLst>
                <a:gd name="T0" fmla="*/ 31 w 2611"/>
                <a:gd name="T1" fmla="*/ 21 h 1946"/>
                <a:gd name="T2" fmla="*/ 71 w 2611"/>
                <a:gd name="T3" fmla="*/ 85 h 1946"/>
                <a:gd name="T4" fmla="*/ 111 w 2611"/>
                <a:gd name="T5" fmla="*/ 149 h 1946"/>
                <a:gd name="T6" fmla="*/ 154 w 2611"/>
                <a:gd name="T7" fmla="*/ 213 h 1946"/>
                <a:gd name="T8" fmla="*/ 194 w 2611"/>
                <a:gd name="T9" fmla="*/ 276 h 1946"/>
                <a:gd name="T10" fmla="*/ 236 w 2611"/>
                <a:gd name="T11" fmla="*/ 340 h 1946"/>
                <a:gd name="T12" fmla="*/ 277 w 2611"/>
                <a:gd name="T13" fmla="*/ 404 h 1946"/>
                <a:gd name="T14" fmla="*/ 317 w 2611"/>
                <a:gd name="T15" fmla="*/ 466 h 1946"/>
                <a:gd name="T16" fmla="*/ 359 w 2611"/>
                <a:gd name="T17" fmla="*/ 529 h 1946"/>
                <a:gd name="T18" fmla="*/ 400 w 2611"/>
                <a:gd name="T19" fmla="*/ 593 h 1946"/>
                <a:gd name="T20" fmla="*/ 440 w 2611"/>
                <a:gd name="T21" fmla="*/ 657 h 1946"/>
                <a:gd name="T22" fmla="*/ 482 w 2611"/>
                <a:gd name="T23" fmla="*/ 721 h 1946"/>
                <a:gd name="T24" fmla="*/ 523 w 2611"/>
                <a:gd name="T25" fmla="*/ 785 h 1946"/>
                <a:gd name="T26" fmla="*/ 565 w 2611"/>
                <a:gd name="T27" fmla="*/ 849 h 1946"/>
                <a:gd name="T28" fmla="*/ 605 w 2611"/>
                <a:gd name="T29" fmla="*/ 910 h 1946"/>
                <a:gd name="T30" fmla="*/ 646 w 2611"/>
                <a:gd name="T31" fmla="*/ 974 h 1946"/>
                <a:gd name="T32" fmla="*/ 688 w 2611"/>
                <a:gd name="T33" fmla="*/ 1038 h 1946"/>
                <a:gd name="T34" fmla="*/ 728 w 2611"/>
                <a:gd name="T35" fmla="*/ 1102 h 1946"/>
                <a:gd name="T36" fmla="*/ 771 w 2611"/>
                <a:gd name="T37" fmla="*/ 1166 h 1946"/>
                <a:gd name="T38" fmla="*/ 811 w 2611"/>
                <a:gd name="T39" fmla="*/ 1230 h 1946"/>
                <a:gd name="T40" fmla="*/ 851 w 2611"/>
                <a:gd name="T41" fmla="*/ 1293 h 1946"/>
                <a:gd name="T42" fmla="*/ 894 w 2611"/>
                <a:gd name="T43" fmla="*/ 1355 h 1946"/>
                <a:gd name="T44" fmla="*/ 934 w 2611"/>
                <a:gd name="T45" fmla="*/ 1419 h 1946"/>
                <a:gd name="T46" fmla="*/ 974 w 2611"/>
                <a:gd name="T47" fmla="*/ 1483 h 1946"/>
                <a:gd name="T48" fmla="*/ 1017 w 2611"/>
                <a:gd name="T49" fmla="*/ 1547 h 1946"/>
                <a:gd name="T50" fmla="*/ 1057 w 2611"/>
                <a:gd name="T51" fmla="*/ 1610 h 1946"/>
                <a:gd name="T52" fmla="*/ 1100 w 2611"/>
                <a:gd name="T53" fmla="*/ 1674 h 1946"/>
                <a:gd name="T54" fmla="*/ 1140 w 2611"/>
                <a:gd name="T55" fmla="*/ 1738 h 1946"/>
                <a:gd name="T56" fmla="*/ 1180 w 2611"/>
                <a:gd name="T57" fmla="*/ 1802 h 1946"/>
                <a:gd name="T58" fmla="*/ 1223 w 2611"/>
                <a:gd name="T59" fmla="*/ 1863 h 1946"/>
                <a:gd name="T60" fmla="*/ 1241 w 2611"/>
                <a:gd name="T61" fmla="*/ 1897 h 1946"/>
                <a:gd name="T62" fmla="*/ 1291 w 2611"/>
                <a:gd name="T63" fmla="*/ 1859 h 1946"/>
                <a:gd name="T64" fmla="*/ 1334 w 2611"/>
                <a:gd name="T65" fmla="*/ 1797 h 1946"/>
                <a:gd name="T66" fmla="*/ 1379 w 2611"/>
                <a:gd name="T67" fmla="*/ 1736 h 1946"/>
                <a:gd name="T68" fmla="*/ 1421 w 2611"/>
                <a:gd name="T69" fmla="*/ 1674 h 1946"/>
                <a:gd name="T70" fmla="*/ 1466 w 2611"/>
                <a:gd name="T71" fmla="*/ 1610 h 1946"/>
                <a:gd name="T72" fmla="*/ 1509 w 2611"/>
                <a:gd name="T73" fmla="*/ 1549 h 1946"/>
                <a:gd name="T74" fmla="*/ 1551 w 2611"/>
                <a:gd name="T75" fmla="*/ 1487 h 1946"/>
                <a:gd name="T76" fmla="*/ 1596 w 2611"/>
                <a:gd name="T77" fmla="*/ 1426 h 1946"/>
                <a:gd name="T78" fmla="*/ 1639 w 2611"/>
                <a:gd name="T79" fmla="*/ 1364 h 1946"/>
                <a:gd name="T80" fmla="*/ 1681 w 2611"/>
                <a:gd name="T81" fmla="*/ 1301 h 1946"/>
                <a:gd name="T82" fmla="*/ 1726 w 2611"/>
                <a:gd name="T83" fmla="*/ 1239 h 1946"/>
                <a:gd name="T84" fmla="*/ 1769 w 2611"/>
                <a:gd name="T85" fmla="*/ 1178 h 1946"/>
                <a:gd name="T86" fmla="*/ 1814 w 2611"/>
                <a:gd name="T87" fmla="*/ 1116 h 1946"/>
                <a:gd name="T88" fmla="*/ 1856 w 2611"/>
                <a:gd name="T89" fmla="*/ 1055 h 1946"/>
                <a:gd name="T90" fmla="*/ 1899 w 2611"/>
                <a:gd name="T91" fmla="*/ 991 h 1946"/>
                <a:gd name="T92" fmla="*/ 1944 w 2611"/>
                <a:gd name="T93" fmla="*/ 929 h 1946"/>
                <a:gd name="T94" fmla="*/ 1986 w 2611"/>
                <a:gd name="T95" fmla="*/ 868 h 1946"/>
                <a:gd name="T96" fmla="*/ 2029 w 2611"/>
                <a:gd name="T97" fmla="*/ 806 h 1946"/>
                <a:gd name="T98" fmla="*/ 2074 w 2611"/>
                <a:gd name="T99" fmla="*/ 745 h 1946"/>
                <a:gd name="T100" fmla="*/ 2116 w 2611"/>
                <a:gd name="T101" fmla="*/ 681 h 1946"/>
                <a:gd name="T102" fmla="*/ 2161 w 2611"/>
                <a:gd name="T103" fmla="*/ 619 h 1946"/>
                <a:gd name="T104" fmla="*/ 2204 w 2611"/>
                <a:gd name="T105" fmla="*/ 558 h 1946"/>
                <a:gd name="T106" fmla="*/ 2246 w 2611"/>
                <a:gd name="T107" fmla="*/ 496 h 1946"/>
                <a:gd name="T108" fmla="*/ 2291 w 2611"/>
                <a:gd name="T109" fmla="*/ 435 h 1946"/>
                <a:gd name="T110" fmla="*/ 2334 w 2611"/>
                <a:gd name="T111" fmla="*/ 371 h 1946"/>
                <a:gd name="T112" fmla="*/ 2379 w 2611"/>
                <a:gd name="T113" fmla="*/ 310 h 1946"/>
                <a:gd name="T114" fmla="*/ 2421 w 2611"/>
                <a:gd name="T115" fmla="*/ 248 h 1946"/>
                <a:gd name="T116" fmla="*/ 2464 w 2611"/>
                <a:gd name="T117" fmla="*/ 187 h 1946"/>
                <a:gd name="T118" fmla="*/ 2509 w 2611"/>
                <a:gd name="T119" fmla="*/ 125 h 1946"/>
                <a:gd name="T120" fmla="*/ 2552 w 2611"/>
                <a:gd name="T121" fmla="*/ 61 h 1946"/>
                <a:gd name="T122" fmla="*/ 2594 w 2611"/>
                <a:gd name="T123" fmla="*/ 0 h 19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611" h="1946">
                  <a:moveTo>
                    <a:pt x="31" y="21"/>
                  </a:moveTo>
                  <a:lnTo>
                    <a:pt x="16" y="0"/>
                  </a:lnTo>
                  <a:lnTo>
                    <a:pt x="0" y="12"/>
                  </a:lnTo>
                  <a:lnTo>
                    <a:pt x="14" y="33"/>
                  </a:lnTo>
                  <a:lnTo>
                    <a:pt x="31" y="21"/>
                  </a:lnTo>
                  <a:close/>
                  <a:moveTo>
                    <a:pt x="71" y="85"/>
                  </a:moveTo>
                  <a:lnTo>
                    <a:pt x="50" y="54"/>
                  </a:lnTo>
                  <a:lnTo>
                    <a:pt x="35" y="64"/>
                  </a:lnTo>
                  <a:lnTo>
                    <a:pt x="54" y="97"/>
                  </a:lnTo>
                  <a:lnTo>
                    <a:pt x="71" y="85"/>
                  </a:lnTo>
                  <a:close/>
                  <a:moveTo>
                    <a:pt x="111" y="149"/>
                  </a:moveTo>
                  <a:lnTo>
                    <a:pt x="92" y="118"/>
                  </a:lnTo>
                  <a:lnTo>
                    <a:pt x="76" y="127"/>
                  </a:lnTo>
                  <a:lnTo>
                    <a:pt x="97" y="158"/>
                  </a:lnTo>
                  <a:lnTo>
                    <a:pt x="111" y="149"/>
                  </a:lnTo>
                  <a:close/>
                  <a:moveTo>
                    <a:pt x="154" y="213"/>
                  </a:moveTo>
                  <a:lnTo>
                    <a:pt x="132" y="179"/>
                  </a:lnTo>
                  <a:lnTo>
                    <a:pt x="116" y="191"/>
                  </a:lnTo>
                  <a:lnTo>
                    <a:pt x="137" y="222"/>
                  </a:lnTo>
                  <a:lnTo>
                    <a:pt x="154" y="213"/>
                  </a:lnTo>
                  <a:close/>
                  <a:moveTo>
                    <a:pt x="194" y="276"/>
                  </a:moveTo>
                  <a:lnTo>
                    <a:pt x="173" y="243"/>
                  </a:lnTo>
                  <a:lnTo>
                    <a:pt x="158" y="255"/>
                  </a:lnTo>
                  <a:lnTo>
                    <a:pt x="177" y="286"/>
                  </a:lnTo>
                  <a:lnTo>
                    <a:pt x="194" y="276"/>
                  </a:lnTo>
                  <a:close/>
                  <a:moveTo>
                    <a:pt x="236" y="340"/>
                  </a:moveTo>
                  <a:lnTo>
                    <a:pt x="215" y="307"/>
                  </a:lnTo>
                  <a:lnTo>
                    <a:pt x="199" y="319"/>
                  </a:lnTo>
                  <a:lnTo>
                    <a:pt x="220" y="350"/>
                  </a:lnTo>
                  <a:lnTo>
                    <a:pt x="236" y="340"/>
                  </a:lnTo>
                  <a:close/>
                  <a:moveTo>
                    <a:pt x="277" y="404"/>
                  </a:moveTo>
                  <a:lnTo>
                    <a:pt x="255" y="371"/>
                  </a:lnTo>
                  <a:lnTo>
                    <a:pt x="241" y="380"/>
                  </a:lnTo>
                  <a:lnTo>
                    <a:pt x="260" y="414"/>
                  </a:lnTo>
                  <a:lnTo>
                    <a:pt x="277" y="404"/>
                  </a:lnTo>
                  <a:close/>
                  <a:moveTo>
                    <a:pt x="317" y="466"/>
                  </a:moveTo>
                  <a:lnTo>
                    <a:pt x="298" y="435"/>
                  </a:lnTo>
                  <a:lnTo>
                    <a:pt x="281" y="444"/>
                  </a:lnTo>
                  <a:lnTo>
                    <a:pt x="303" y="477"/>
                  </a:lnTo>
                  <a:lnTo>
                    <a:pt x="317" y="466"/>
                  </a:lnTo>
                  <a:close/>
                  <a:moveTo>
                    <a:pt x="359" y="529"/>
                  </a:moveTo>
                  <a:lnTo>
                    <a:pt x="338" y="499"/>
                  </a:lnTo>
                  <a:lnTo>
                    <a:pt x="322" y="508"/>
                  </a:lnTo>
                  <a:lnTo>
                    <a:pt x="343" y="541"/>
                  </a:lnTo>
                  <a:lnTo>
                    <a:pt x="359" y="529"/>
                  </a:lnTo>
                  <a:close/>
                  <a:moveTo>
                    <a:pt x="400" y="593"/>
                  </a:moveTo>
                  <a:lnTo>
                    <a:pt x="378" y="563"/>
                  </a:lnTo>
                  <a:lnTo>
                    <a:pt x="364" y="572"/>
                  </a:lnTo>
                  <a:lnTo>
                    <a:pt x="383" y="603"/>
                  </a:lnTo>
                  <a:lnTo>
                    <a:pt x="400" y="593"/>
                  </a:lnTo>
                  <a:close/>
                  <a:moveTo>
                    <a:pt x="440" y="657"/>
                  </a:moveTo>
                  <a:lnTo>
                    <a:pt x="421" y="626"/>
                  </a:lnTo>
                  <a:lnTo>
                    <a:pt x="404" y="636"/>
                  </a:lnTo>
                  <a:lnTo>
                    <a:pt x="426" y="667"/>
                  </a:lnTo>
                  <a:lnTo>
                    <a:pt x="440" y="657"/>
                  </a:lnTo>
                  <a:close/>
                  <a:moveTo>
                    <a:pt x="482" y="721"/>
                  </a:moveTo>
                  <a:lnTo>
                    <a:pt x="461" y="688"/>
                  </a:lnTo>
                  <a:lnTo>
                    <a:pt x="445" y="700"/>
                  </a:lnTo>
                  <a:lnTo>
                    <a:pt x="466" y="731"/>
                  </a:lnTo>
                  <a:lnTo>
                    <a:pt x="482" y="721"/>
                  </a:lnTo>
                  <a:close/>
                  <a:moveTo>
                    <a:pt x="523" y="785"/>
                  </a:moveTo>
                  <a:lnTo>
                    <a:pt x="504" y="752"/>
                  </a:lnTo>
                  <a:lnTo>
                    <a:pt x="487" y="764"/>
                  </a:lnTo>
                  <a:lnTo>
                    <a:pt x="508" y="794"/>
                  </a:lnTo>
                  <a:lnTo>
                    <a:pt x="523" y="785"/>
                  </a:lnTo>
                  <a:close/>
                  <a:moveTo>
                    <a:pt x="565" y="849"/>
                  </a:moveTo>
                  <a:lnTo>
                    <a:pt x="544" y="816"/>
                  </a:lnTo>
                  <a:lnTo>
                    <a:pt x="527" y="825"/>
                  </a:lnTo>
                  <a:lnTo>
                    <a:pt x="549" y="858"/>
                  </a:lnTo>
                  <a:lnTo>
                    <a:pt x="565" y="849"/>
                  </a:lnTo>
                  <a:close/>
                  <a:moveTo>
                    <a:pt x="605" y="910"/>
                  </a:moveTo>
                  <a:lnTo>
                    <a:pt x="584" y="880"/>
                  </a:lnTo>
                  <a:lnTo>
                    <a:pt x="570" y="889"/>
                  </a:lnTo>
                  <a:lnTo>
                    <a:pt x="589" y="922"/>
                  </a:lnTo>
                  <a:lnTo>
                    <a:pt x="605" y="910"/>
                  </a:lnTo>
                  <a:close/>
                  <a:moveTo>
                    <a:pt x="646" y="974"/>
                  </a:moveTo>
                  <a:lnTo>
                    <a:pt x="627" y="943"/>
                  </a:lnTo>
                  <a:lnTo>
                    <a:pt x="610" y="953"/>
                  </a:lnTo>
                  <a:lnTo>
                    <a:pt x="631" y="986"/>
                  </a:lnTo>
                  <a:lnTo>
                    <a:pt x="646" y="974"/>
                  </a:lnTo>
                  <a:close/>
                  <a:moveTo>
                    <a:pt x="688" y="1038"/>
                  </a:moveTo>
                  <a:lnTo>
                    <a:pt x="667" y="1007"/>
                  </a:lnTo>
                  <a:lnTo>
                    <a:pt x="650" y="1017"/>
                  </a:lnTo>
                  <a:lnTo>
                    <a:pt x="672" y="1050"/>
                  </a:lnTo>
                  <a:lnTo>
                    <a:pt x="688" y="1038"/>
                  </a:lnTo>
                  <a:close/>
                  <a:moveTo>
                    <a:pt x="728" y="1102"/>
                  </a:moveTo>
                  <a:lnTo>
                    <a:pt x="707" y="1071"/>
                  </a:lnTo>
                  <a:lnTo>
                    <a:pt x="693" y="1081"/>
                  </a:lnTo>
                  <a:lnTo>
                    <a:pt x="712" y="1111"/>
                  </a:lnTo>
                  <a:lnTo>
                    <a:pt x="728" y="1102"/>
                  </a:lnTo>
                  <a:close/>
                  <a:moveTo>
                    <a:pt x="771" y="1166"/>
                  </a:moveTo>
                  <a:lnTo>
                    <a:pt x="750" y="1133"/>
                  </a:lnTo>
                  <a:lnTo>
                    <a:pt x="733" y="1144"/>
                  </a:lnTo>
                  <a:lnTo>
                    <a:pt x="754" y="1175"/>
                  </a:lnTo>
                  <a:lnTo>
                    <a:pt x="771" y="1166"/>
                  </a:lnTo>
                  <a:close/>
                  <a:moveTo>
                    <a:pt x="811" y="1230"/>
                  </a:moveTo>
                  <a:lnTo>
                    <a:pt x="790" y="1196"/>
                  </a:lnTo>
                  <a:lnTo>
                    <a:pt x="776" y="1208"/>
                  </a:lnTo>
                  <a:lnTo>
                    <a:pt x="794" y="1239"/>
                  </a:lnTo>
                  <a:lnTo>
                    <a:pt x="811" y="1230"/>
                  </a:lnTo>
                  <a:close/>
                  <a:moveTo>
                    <a:pt x="851" y="1293"/>
                  </a:moveTo>
                  <a:lnTo>
                    <a:pt x="832" y="1260"/>
                  </a:lnTo>
                  <a:lnTo>
                    <a:pt x="816" y="1272"/>
                  </a:lnTo>
                  <a:lnTo>
                    <a:pt x="837" y="1303"/>
                  </a:lnTo>
                  <a:lnTo>
                    <a:pt x="851" y="1293"/>
                  </a:lnTo>
                  <a:close/>
                  <a:moveTo>
                    <a:pt x="894" y="1355"/>
                  </a:moveTo>
                  <a:lnTo>
                    <a:pt x="873" y="1324"/>
                  </a:lnTo>
                  <a:lnTo>
                    <a:pt x="856" y="1334"/>
                  </a:lnTo>
                  <a:lnTo>
                    <a:pt x="877" y="1367"/>
                  </a:lnTo>
                  <a:lnTo>
                    <a:pt x="894" y="1355"/>
                  </a:lnTo>
                  <a:close/>
                  <a:moveTo>
                    <a:pt x="934" y="1419"/>
                  </a:moveTo>
                  <a:lnTo>
                    <a:pt x="913" y="1388"/>
                  </a:lnTo>
                  <a:lnTo>
                    <a:pt x="899" y="1398"/>
                  </a:lnTo>
                  <a:lnTo>
                    <a:pt x="917" y="1431"/>
                  </a:lnTo>
                  <a:lnTo>
                    <a:pt x="934" y="1419"/>
                  </a:lnTo>
                  <a:close/>
                  <a:moveTo>
                    <a:pt x="974" y="1483"/>
                  </a:moveTo>
                  <a:lnTo>
                    <a:pt x="955" y="1452"/>
                  </a:lnTo>
                  <a:lnTo>
                    <a:pt x="939" y="1461"/>
                  </a:lnTo>
                  <a:lnTo>
                    <a:pt x="960" y="1494"/>
                  </a:lnTo>
                  <a:lnTo>
                    <a:pt x="974" y="1483"/>
                  </a:lnTo>
                  <a:close/>
                  <a:moveTo>
                    <a:pt x="1017" y="1547"/>
                  </a:moveTo>
                  <a:lnTo>
                    <a:pt x="995" y="1516"/>
                  </a:lnTo>
                  <a:lnTo>
                    <a:pt x="979" y="1525"/>
                  </a:lnTo>
                  <a:lnTo>
                    <a:pt x="1000" y="1556"/>
                  </a:lnTo>
                  <a:lnTo>
                    <a:pt x="1017" y="1547"/>
                  </a:lnTo>
                  <a:close/>
                  <a:moveTo>
                    <a:pt x="1057" y="1610"/>
                  </a:moveTo>
                  <a:lnTo>
                    <a:pt x="1038" y="1580"/>
                  </a:lnTo>
                  <a:lnTo>
                    <a:pt x="1022" y="1589"/>
                  </a:lnTo>
                  <a:lnTo>
                    <a:pt x="1043" y="1620"/>
                  </a:lnTo>
                  <a:lnTo>
                    <a:pt x="1057" y="1610"/>
                  </a:lnTo>
                  <a:close/>
                  <a:moveTo>
                    <a:pt x="1100" y="1674"/>
                  </a:moveTo>
                  <a:lnTo>
                    <a:pt x="1078" y="1641"/>
                  </a:lnTo>
                  <a:lnTo>
                    <a:pt x="1062" y="1653"/>
                  </a:lnTo>
                  <a:lnTo>
                    <a:pt x="1083" y="1684"/>
                  </a:lnTo>
                  <a:lnTo>
                    <a:pt x="1100" y="1674"/>
                  </a:lnTo>
                  <a:close/>
                  <a:moveTo>
                    <a:pt x="1140" y="1738"/>
                  </a:moveTo>
                  <a:lnTo>
                    <a:pt x="1118" y="1705"/>
                  </a:lnTo>
                  <a:lnTo>
                    <a:pt x="1104" y="1717"/>
                  </a:lnTo>
                  <a:lnTo>
                    <a:pt x="1123" y="1748"/>
                  </a:lnTo>
                  <a:lnTo>
                    <a:pt x="1140" y="1738"/>
                  </a:lnTo>
                  <a:close/>
                  <a:moveTo>
                    <a:pt x="1180" y="1802"/>
                  </a:moveTo>
                  <a:lnTo>
                    <a:pt x="1161" y="1769"/>
                  </a:lnTo>
                  <a:lnTo>
                    <a:pt x="1144" y="1778"/>
                  </a:lnTo>
                  <a:lnTo>
                    <a:pt x="1166" y="1811"/>
                  </a:lnTo>
                  <a:lnTo>
                    <a:pt x="1180" y="1802"/>
                  </a:lnTo>
                  <a:close/>
                  <a:moveTo>
                    <a:pt x="1223" y="1863"/>
                  </a:moveTo>
                  <a:lnTo>
                    <a:pt x="1201" y="1833"/>
                  </a:lnTo>
                  <a:lnTo>
                    <a:pt x="1185" y="1842"/>
                  </a:lnTo>
                  <a:lnTo>
                    <a:pt x="1206" y="1875"/>
                  </a:lnTo>
                  <a:lnTo>
                    <a:pt x="1223" y="1863"/>
                  </a:lnTo>
                  <a:close/>
                  <a:moveTo>
                    <a:pt x="1249" y="1920"/>
                  </a:moveTo>
                  <a:lnTo>
                    <a:pt x="1246" y="1925"/>
                  </a:lnTo>
                  <a:lnTo>
                    <a:pt x="1253" y="1930"/>
                  </a:lnTo>
                  <a:lnTo>
                    <a:pt x="1260" y="1925"/>
                  </a:lnTo>
                  <a:lnTo>
                    <a:pt x="1241" y="1897"/>
                  </a:lnTo>
                  <a:lnTo>
                    <a:pt x="1227" y="1906"/>
                  </a:lnTo>
                  <a:lnTo>
                    <a:pt x="1253" y="1946"/>
                  </a:lnTo>
                  <a:lnTo>
                    <a:pt x="1263" y="1932"/>
                  </a:lnTo>
                  <a:lnTo>
                    <a:pt x="1249" y="1920"/>
                  </a:lnTo>
                  <a:close/>
                  <a:moveTo>
                    <a:pt x="1291" y="1859"/>
                  </a:moveTo>
                  <a:lnTo>
                    <a:pt x="1270" y="1889"/>
                  </a:lnTo>
                  <a:lnTo>
                    <a:pt x="1284" y="1901"/>
                  </a:lnTo>
                  <a:lnTo>
                    <a:pt x="1308" y="1871"/>
                  </a:lnTo>
                  <a:lnTo>
                    <a:pt x="1291" y="1859"/>
                  </a:lnTo>
                  <a:close/>
                  <a:moveTo>
                    <a:pt x="1334" y="1797"/>
                  </a:moveTo>
                  <a:lnTo>
                    <a:pt x="1312" y="1828"/>
                  </a:lnTo>
                  <a:lnTo>
                    <a:pt x="1329" y="1840"/>
                  </a:lnTo>
                  <a:lnTo>
                    <a:pt x="1350" y="1809"/>
                  </a:lnTo>
                  <a:lnTo>
                    <a:pt x="1334" y="1797"/>
                  </a:lnTo>
                  <a:close/>
                  <a:moveTo>
                    <a:pt x="1379" y="1736"/>
                  </a:moveTo>
                  <a:lnTo>
                    <a:pt x="1357" y="1766"/>
                  </a:lnTo>
                  <a:lnTo>
                    <a:pt x="1371" y="1776"/>
                  </a:lnTo>
                  <a:lnTo>
                    <a:pt x="1393" y="1745"/>
                  </a:lnTo>
                  <a:lnTo>
                    <a:pt x="1379" y="1736"/>
                  </a:lnTo>
                  <a:close/>
                  <a:moveTo>
                    <a:pt x="1421" y="1674"/>
                  </a:moveTo>
                  <a:lnTo>
                    <a:pt x="1400" y="1705"/>
                  </a:lnTo>
                  <a:lnTo>
                    <a:pt x="1414" y="1714"/>
                  </a:lnTo>
                  <a:lnTo>
                    <a:pt x="1438" y="1684"/>
                  </a:lnTo>
                  <a:lnTo>
                    <a:pt x="1421" y="1674"/>
                  </a:lnTo>
                  <a:close/>
                  <a:moveTo>
                    <a:pt x="1466" y="1610"/>
                  </a:moveTo>
                  <a:lnTo>
                    <a:pt x="1442" y="1641"/>
                  </a:lnTo>
                  <a:lnTo>
                    <a:pt x="1459" y="1653"/>
                  </a:lnTo>
                  <a:lnTo>
                    <a:pt x="1480" y="1622"/>
                  </a:lnTo>
                  <a:lnTo>
                    <a:pt x="1466" y="1610"/>
                  </a:lnTo>
                  <a:close/>
                  <a:moveTo>
                    <a:pt x="1509" y="1549"/>
                  </a:moveTo>
                  <a:lnTo>
                    <a:pt x="1487" y="1580"/>
                  </a:lnTo>
                  <a:lnTo>
                    <a:pt x="1502" y="1591"/>
                  </a:lnTo>
                  <a:lnTo>
                    <a:pt x="1523" y="1561"/>
                  </a:lnTo>
                  <a:lnTo>
                    <a:pt x="1509" y="1549"/>
                  </a:lnTo>
                  <a:close/>
                  <a:moveTo>
                    <a:pt x="1551" y="1487"/>
                  </a:moveTo>
                  <a:lnTo>
                    <a:pt x="1530" y="1518"/>
                  </a:lnTo>
                  <a:lnTo>
                    <a:pt x="1546" y="1530"/>
                  </a:lnTo>
                  <a:lnTo>
                    <a:pt x="1568" y="1499"/>
                  </a:lnTo>
                  <a:lnTo>
                    <a:pt x="1551" y="1487"/>
                  </a:lnTo>
                  <a:close/>
                  <a:moveTo>
                    <a:pt x="1596" y="1426"/>
                  </a:moveTo>
                  <a:lnTo>
                    <a:pt x="1573" y="1457"/>
                  </a:lnTo>
                  <a:lnTo>
                    <a:pt x="1589" y="1466"/>
                  </a:lnTo>
                  <a:lnTo>
                    <a:pt x="1610" y="1435"/>
                  </a:lnTo>
                  <a:lnTo>
                    <a:pt x="1596" y="1426"/>
                  </a:lnTo>
                  <a:close/>
                  <a:moveTo>
                    <a:pt x="1639" y="1364"/>
                  </a:moveTo>
                  <a:lnTo>
                    <a:pt x="1617" y="1395"/>
                  </a:lnTo>
                  <a:lnTo>
                    <a:pt x="1632" y="1405"/>
                  </a:lnTo>
                  <a:lnTo>
                    <a:pt x="1655" y="1374"/>
                  </a:lnTo>
                  <a:lnTo>
                    <a:pt x="1639" y="1364"/>
                  </a:lnTo>
                  <a:close/>
                  <a:moveTo>
                    <a:pt x="1681" y="1301"/>
                  </a:moveTo>
                  <a:lnTo>
                    <a:pt x="1660" y="1331"/>
                  </a:lnTo>
                  <a:lnTo>
                    <a:pt x="1677" y="1343"/>
                  </a:lnTo>
                  <a:lnTo>
                    <a:pt x="1698" y="1312"/>
                  </a:lnTo>
                  <a:lnTo>
                    <a:pt x="1681" y="1301"/>
                  </a:lnTo>
                  <a:close/>
                  <a:moveTo>
                    <a:pt x="1726" y="1239"/>
                  </a:moveTo>
                  <a:lnTo>
                    <a:pt x="1705" y="1270"/>
                  </a:lnTo>
                  <a:lnTo>
                    <a:pt x="1719" y="1282"/>
                  </a:lnTo>
                  <a:lnTo>
                    <a:pt x="1740" y="1251"/>
                  </a:lnTo>
                  <a:lnTo>
                    <a:pt x="1726" y="1239"/>
                  </a:lnTo>
                  <a:close/>
                  <a:moveTo>
                    <a:pt x="1769" y="1178"/>
                  </a:moveTo>
                  <a:lnTo>
                    <a:pt x="1747" y="1208"/>
                  </a:lnTo>
                  <a:lnTo>
                    <a:pt x="1764" y="1220"/>
                  </a:lnTo>
                  <a:lnTo>
                    <a:pt x="1785" y="1189"/>
                  </a:lnTo>
                  <a:lnTo>
                    <a:pt x="1769" y="1178"/>
                  </a:lnTo>
                  <a:close/>
                  <a:moveTo>
                    <a:pt x="1814" y="1116"/>
                  </a:moveTo>
                  <a:lnTo>
                    <a:pt x="1790" y="1147"/>
                  </a:lnTo>
                  <a:lnTo>
                    <a:pt x="1807" y="1156"/>
                  </a:lnTo>
                  <a:lnTo>
                    <a:pt x="1828" y="1126"/>
                  </a:lnTo>
                  <a:lnTo>
                    <a:pt x="1814" y="1116"/>
                  </a:lnTo>
                  <a:close/>
                  <a:moveTo>
                    <a:pt x="1856" y="1055"/>
                  </a:moveTo>
                  <a:lnTo>
                    <a:pt x="1835" y="1085"/>
                  </a:lnTo>
                  <a:lnTo>
                    <a:pt x="1849" y="1095"/>
                  </a:lnTo>
                  <a:lnTo>
                    <a:pt x="1873" y="1064"/>
                  </a:lnTo>
                  <a:lnTo>
                    <a:pt x="1856" y="1055"/>
                  </a:lnTo>
                  <a:close/>
                  <a:moveTo>
                    <a:pt x="1899" y="991"/>
                  </a:moveTo>
                  <a:lnTo>
                    <a:pt x="1878" y="1021"/>
                  </a:lnTo>
                  <a:lnTo>
                    <a:pt x="1894" y="1033"/>
                  </a:lnTo>
                  <a:lnTo>
                    <a:pt x="1915" y="1003"/>
                  </a:lnTo>
                  <a:lnTo>
                    <a:pt x="1899" y="991"/>
                  </a:lnTo>
                  <a:close/>
                  <a:moveTo>
                    <a:pt x="1944" y="929"/>
                  </a:moveTo>
                  <a:lnTo>
                    <a:pt x="1922" y="960"/>
                  </a:lnTo>
                  <a:lnTo>
                    <a:pt x="1937" y="972"/>
                  </a:lnTo>
                  <a:lnTo>
                    <a:pt x="1958" y="941"/>
                  </a:lnTo>
                  <a:lnTo>
                    <a:pt x="1944" y="929"/>
                  </a:lnTo>
                  <a:close/>
                  <a:moveTo>
                    <a:pt x="1986" y="868"/>
                  </a:moveTo>
                  <a:lnTo>
                    <a:pt x="1965" y="898"/>
                  </a:lnTo>
                  <a:lnTo>
                    <a:pt x="1979" y="910"/>
                  </a:lnTo>
                  <a:lnTo>
                    <a:pt x="2003" y="880"/>
                  </a:lnTo>
                  <a:lnTo>
                    <a:pt x="1986" y="868"/>
                  </a:lnTo>
                  <a:close/>
                  <a:moveTo>
                    <a:pt x="2029" y="806"/>
                  </a:moveTo>
                  <a:lnTo>
                    <a:pt x="2008" y="837"/>
                  </a:lnTo>
                  <a:lnTo>
                    <a:pt x="2024" y="849"/>
                  </a:lnTo>
                  <a:lnTo>
                    <a:pt x="2045" y="816"/>
                  </a:lnTo>
                  <a:lnTo>
                    <a:pt x="2029" y="806"/>
                  </a:lnTo>
                  <a:close/>
                  <a:moveTo>
                    <a:pt x="2074" y="745"/>
                  </a:moveTo>
                  <a:lnTo>
                    <a:pt x="2053" y="775"/>
                  </a:lnTo>
                  <a:lnTo>
                    <a:pt x="2067" y="785"/>
                  </a:lnTo>
                  <a:lnTo>
                    <a:pt x="2088" y="754"/>
                  </a:lnTo>
                  <a:lnTo>
                    <a:pt x="2074" y="745"/>
                  </a:lnTo>
                  <a:close/>
                  <a:moveTo>
                    <a:pt x="2116" y="681"/>
                  </a:moveTo>
                  <a:lnTo>
                    <a:pt x="2095" y="714"/>
                  </a:lnTo>
                  <a:lnTo>
                    <a:pt x="2112" y="723"/>
                  </a:lnTo>
                  <a:lnTo>
                    <a:pt x="2133" y="693"/>
                  </a:lnTo>
                  <a:lnTo>
                    <a:pt x="2116" y="681"/>
                  </a:lnTo>
                  <a:close/>
                  <a:moveTo>
                    <a:pt x="2161" y="619"/>
                  </a:moveTo>
                  <a:lnTo>
                    <a:pt x="2138" y="650"/>
                  </a:lnTo>
                  <a:lnTo>
                    <a:pt x="2154" y="662"/>
                  </a:lnTo>
                  <a:lnTo>
                    <a:pt x="2176" y="631"/>
                  </a:lnTo>
                  <a:lnTo>
                    <a:pt x="2161" y="619"/>
                  </a:lnTo>
                  <a:close/>
                  <a:moveTo>
                    <a:pt x="2204" y="558"/>
                  </a:moveTo>
                  <a:lnTo>
                    <a:pt x="2183" y="589"/>
                  </a:lnTo>
                  <a:lnTo>
                    <a:pt x="2197" y="600"/>
                  </a:lnTo>
                  <a:lnTo>
                    <a:pt x="2220" y="570"/>
                  </a:lnTo>
                  <a:lnTo>
                    <a:pt x="2204" y="558"/>
                  </a:lnTo>
                  <a:close/>
                  <a:moveTo>
                    <a:pt x="2246" y="496"/>
                  </a:moveTo>
                  <a:lnTo>
                    <a:pt x="2225" y="527"/>
                  </a:lnTo>
                  <a:lnTo>
                    <a:pt x="2242" y="539"/>
                  </a:lnTo>
                  <a:lnTo>
                    <a:pt x="2263" y="506"/>
                  </a:lnTo>
                  <a:lnTo>
                    <a:pt x="2246" y="496"/>
                  </a:lnTo>
                  <a:close/>
                  <a:moveTo>
                    <a:pt x="2291" y="435"/>
                  </a:moveTo>
                  <a:lnTo>
                    <a:pt x="2270" y="466"/>
                  </a:lnTo>
                  <a:lnTo>
                    <a:pt x="2284" y="475"/>
                  </a:lnTo>
                  <a:lnTo>
                    <a:pt x="2306" y="444"/>
                  </a:lnTo>
                  <a:lnTo>
                    <a:pt x="2291" y="435"/>
                  </a:lnTo>
                  <a:close/>
                  <a:moveTo>
                    <a:pt x="2334" y="371"/>
                  </a:moveTo>
                  <a:lnTo>
                    <a:pt x="2313" y="404"/>
                  </a:lnTo>
                  <a:lnTo>
                    <a:pt x="2329" y="414"/>
                  </a:lnTo>
                  <a:lnTo>
                    <a:pt x="2351" y="383"/>
                  </a:lnTo>
                  <a:lnTo>
                    <a:pt x="2334" y="371"/>
                  </a:lnTo>
                  <a:close/>
                  <a:moveTo>
                    <a:pt x="2379" y="310"/>
                  </a:moveTo>
                  <a:lnTo>
                    <a:pt x="2355" y="340"/>
                  </a:lnTo>
                  <a:lnTo>
                    <a:pt x="2372" y="352"/>
                  </a:lnTo>
                  <a:lnTo>
                    <a:pt x="2393" y="321"/>
                  </a:lnTo>
                  <a:lnTo>
                    <a:pt x="2379" y="310"/>
                  </a:lnTo>
                  <a:close/>
                  <a:moveTo>
                    <a:pt x="2421" y="248"/>
                  </a:moveTo>
                  <a:lnTo>
                    <a:pt x="2400" y="279"/>
                  </a:lnTo>
                  <a:lnTo>
                    <a:pt x="2414" y="291"/>
                  </a:lnTo>
                  <a:lnTo>
                    <a:pt x="2436" y="260"/>
                  </a:lnTo>
                  <a:lnTo>
                    <a:pt x="2421" y="248"/>
                  </a:lnTo>
                  <a:close/>
                  <a:moveTo>
                    <a:pt x="2464" y="187"/>
                  </a:moveTo>
                  <a:lnTo>
                    <a:pt x="2443" y="217"/>
                  </a:lnTo>
                  <a:lnTo>
                    <a:pt x="2459" y="229"/>
                  </a:lnTo>
                  <a:lnTo>
                    <a:pt x="2481" y="196"/>
                  </a:lnTo>
                  <a:lnTo>
                    <a:pt x="2464" y="187"/>
                  </a:lnTo>
                  <a:close/>
                  <a:moveTo>
                    <a:pt x="2509" y="125"/>
                  </a:moveTo>
                  <a:lnTo>
                    <a:pt x="2488" y="156"/>
                  </a:lnTo>
                  <a:lnTo>
                    <a:pt x="2502" y="165"/>
                  </a:lnTo>
                  <a:lnTo>
                    <a:pt x="2523" y="135"/>
                  </a:lnTo>
                  <a:lnTo>
                    <a:pt x="2509" y="125"/>
                  </a:lnTo>
                  <a:close/>
                  <a:moveTo>
                    <a:pt x="2552" y="61"/>
                  </a:moveTo>
                  <a:lnTo>
                    <a:pt x="2530" y="94"/>
                  </a:lnTo>
                  <a:lnTo>
                    <a:pt x="2544" y="104"/>
                  </a:lnTo>
                  <a:lnTo>
                    <a:pt x="2568" y="73"/>
                  </a:lnTo>
                  <a:lnTo>
                    <a:pt x="2552" y="61"/>
                  </a:lnTo>
                  <a:close/>
                  <a:moveTo>
                    <a:pt x="2594" y="0"/>
                  </a:moveTo>
                  <a:lnTo>
                    <a:pt x="2573" y="30"/>
                  </a:lnTo>
                  <a:lnTo>
                    <a:pt x="2589" y="42"/>
                  </a:lnTo>
                  <a:lnTo>
                    <a:pt x="2611" y="12"/>
                  </a:lnTo>
                  <a:lnTo>
                    <a:pt x="2594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68572" tIns="34287" rIns="68572" bIns="34287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67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" name="Freeform 12"/>
            <p:cNvSpPr/>
            <p:nvPr/>
          </p:nvSpPr>
          <p:spPr bwMode="auto">
            <a:xfrm>
              <a:off x="5163609" y="2684800"/>
              <a:ext cx="1886258" cy="3120065"/>
            </a:xfrm>
            <a:custGeom>
              <a:avLst/>
              <a:gdLst>
                <a:gd name="T0" fmla="*/ 966 w 1077"/>
                <a:gd name="T1" fmla="*/ 315 h 1781"/>
                <a:gd name="T2" fmla="*/ 793 w 1077"/>
                <a:gd name="T3" fmla="*/ 486 h 1781"/>
                <a:gd name="T4" fmla="*/ 650 w 1077"/>
                <a:gd name="T5" fmla="*/ 297 h 1781"/>
                <a:gd name="T6" fmla="*/ 625 w 1077"/>
                <a:gd name="T7" fmla="*/ 266 h 1781"/>
                <a:gd name="T8" fmla="*/ 632 w 1077"/>
                <a:gd name="T9" fmla="*/ 236 h 1781"/>
                <a:gd name="T10" fmla="*/ 682 w 1077"/>
                <a:gd name="T11" fmla="*/ 187 h 1781"/>
                <a:gd name="T12" fmla="*/ 698 w 1077"/>
                <a:gd name="T13" fmla="*/ 150 h 1781"/>
                <a:gd name="T14" fmla="*/ 665 w 1077"/>
                <a:gd name="T15" fmla="*/ 82 h 1781"/>
                <a:gd name="T16" fmla="*/ 661 w 1077"/>
                <a:gd name="T17" fmla="*/ 50 h 1781"/>
                <a:gd name="T18" fmla="*/ 627 w 1077"/>
                <a:gd name="T19" fmla="*/ 24 h 1781"/>
                <a:gd name="T20" fmla="*/ 576 w 1077"/>
                <a:gd name="T21" fmla="*/ 3 h 1781"/>
                <a:gd name="T22" fmla="*/ 492 w 1077"/>
                <a:gd name="T23" fmla="*/ 48 h 1781"/>
                <a:gd name="T24" fmla="*/ 471 w 1077"/>
                <a:gd name="T25" fmla="*/ 119 h 1781"/>
                <a:gd name="T26" fmla="*/ 513 w 1077"/>
                <a:gd name="T27" fmla="*/ 199 h 1781"/>
                <a:gd name="T28" fmla="*/ 495 w 1077"/>
                <a:gd name="T29" fmla="*/ 223 h 1781"/>
                <a:gd name="T30" fmla="*/ 386 w 1077"/>
                <a:gd name="T31" fmla="*/ 230 h 1781"/>
                <a:gd name="T32" fmla="*/ 106 w 1077"/>
                <a:gd name="T33" fmla="*/ 313 h 1781"/>
                <a:gd name="T34" fmla="*/ 60 w 1077"/>
                <a:gd name="T35" fmla="*/ 630 h 1781"/>
                <a:gd name="T36" fmla="*/ 138 w 1077"/>
                <a:gd name="T37" fmla="*/ 599 h 1781"/>
                <a:gd name="T38" fmla="*/ 169 w 1077"/>
                <a:gd name="T39" fmla="*/ 527 h 1781"/>
                <a:gd name="T40" fmla="*/ 176 w 1077"/>
                <a:gd name="T41" fmla="*/ 406 h 1781"/>
                <a:gd name="T42" fmla="*/ 220 w 1077"/>
                <a:gd name="T43" fmla="*/ 373 h 1781"/>
                <a:gd name="T44" fmla="*/ 308 w 1077"/>
                <a:gd name="T45" fmla="*/ 360 h 1781"/>
                <a:gd name="T46" fmla="*/ 317 w 1077"/>
                <a:gd name="T47" fmla="*/ 358 h 1781"/>
                <a:gd name="T48" fmla="*/ 256 w 1077"/>
                <a:gd name="T49" fmla="*/ 760 h 1781"/>
                <a:gd name="T50" fmla="*/ 254 w 1077"/>
                <a:gd name="T51" fmla="*/ 794 h 1781"/>
                <a:gd name="T52" fmla="*/ 261 w 1077"/>
                <a:gd name="T53" fmla="*/ 896 h 1781"/>
                <a:gd name="T54" fmla="*/ 123 w 1077"/>
                <a:gd name="T55" fmla="*/ 1406 h 1781"/>
                <a:gd name="T56" fmla="*/ 47 w 1077"/>
                <a:gd name="T57" fmla="*/ 1578 h 1781"/>
                <a:gd name="T58" fmla="*/ 4 w 1077"/>
                <a:gd name="T59" fmla="*/ 1633 h 1781"/>
                <a:gd name="T60" fmla="*/ 56 w 1077"/>
                <a:gd name="T61" fmla="*/ 1688 h 1781"/>
                <a:gd name="T62" fmla="*/ 104 w 1077"/>
                <a:gd name="T63" fmla="*/ 1714 h 1781"/>
                <a:gd name="T64" fmla="*/ 122 w 1077"/>
                <a:gd name="T65" fmla="*/ 1741 h 1781"/>
                <a:gd name="T66" fmla="*/ 174 w 1077"/>
                <a:gd name="T67" fmla="*/ 1703 h 1781"/>
                <a:gd name="T68" fmla="*/ 161 w 1077"/>
                <a:gd name="T69" fmla="*/ 1636 h 1781"/>
                <a:gd name="T70" fmla="*/ 323 w 1077"/>
                <a:gd name="T71" fmla="*/ 1294 h 1781"/>
                <a:gd name="T72" fmla="*/ 385 w 1077"/>
                <a:gd name="T73" fmla="*/ 1152 h 1781"/>
                <a:gd name="T74" fmla="*/ 481 w 1077"/>
                <a:gd name="T75" fmla="*/ 943 h 1781"/>
                <a:gd name="T76" fmla="*/ 699 w 1077"/>
                <a:gd name="T77" fmla="*/ 879 h 1781"/>
                <a:gd name="T78" fmla="*/ 682 w 1077"/>
                <a:gd name="T79" fmla="*/ 976 h 1781"/>
                <a:gd name="T80" fmla="*/ 632 w 1077"/>
                <a:gd name="T81" fmla="*/ 1141 h 1781"/>
                <a:gd name="T82" fmla="*/ 618 w 1077"/>
                <a:gd name="T83" fmla="*/ 1225 h 1781"/>
                <a:gd name="T84" fmla="*/ 670 w 1077"/>
                <a:gd name="T85" fmla="*/ 1269 h 1781"/>
                <a:gd name="T86" fmla="*/ 795 w 1077"/>
                <a:gd name="T87" fmla="*/ 1285 h 1781"/>
                <a:gd name="T88" fmla="*/ 830 w 1077"/>
                <a:gd name="T89" fmla="*/ 1219 h 1781"/>
                <a:gd name="T90" fmla="*/ 746 w 1077"/>
                <a:gd name="T91" fmla="*/ 1165 h 1781"/>
                <a:gd name="T92" fmla="*/ 840 w 1077"/>
                <a:gd name="T93" fmla="*/ 864 h 1781"/>
                <a:gd name="T94" fmla="*/ 831 w 1077"/>
                <a:gd name="T95" fmla="*/ 762 h 1781"/>
                <a:gd name="T96" fmla="*/ 507 w 1077"/>
                <a:gd name="T97" fmla="*/ 757 h 1781"/>
                <a:gd name="T98" fmla="*/ 508 w 1077"/>
                <a:gd name="T99" fmla="*/ 758 h 1781"/>
                <a:gd name="T100" fmla="*/ 560 w 1077"/>
                <a:gd name="T101" fmla="*/ 658 h 1781"/>
                <a:gd name="T102" fmla="*/ 607 w 1077"/>
                <a:gd name="T103" fmla="*/ 511 h 1781"/>
                <a:gd name="T104" fmla="*/ 643 w 1077"/>
                <a:gd name="T105" fmla="*/ 449 h 1781"/>
                <a:gd name="T106" fmla="*/ 784 w 1077"/>
                <a:gd name="T107" fmla="*/ 596 h 1781"/>
                <a:gd name="T108" fmla="*/ 836 w 1077"/>
                <a:gd name="T109" fmla="*/ 566 h 1781"/>
                <a:gd name="T110" fmla="*/ 999 w 1077"/>
                <a:gd name="T111" fmla="*/ 402 h 1781"/>
                <a:gd name="T112" fmla="*/ 1042 w 1077"/>
                <a:gd name="T113" fmla="*/ 374 h 1781"/>
                <a:gd name="T114" fmla="*/ 1033 w 1077"/>
                <a:gd name="T115" fmla="*/ 280 h 17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077" h="1781">
                  <a:moveTo>
                    <a:pt x="1033" y="280"/>
                  </a:moveTo>
                  <a:cubicBezTo>
                    <a:pt x="1018" y="287"/>
                    <a:pt x="970" y="303"/>
                    <a:pt x="966" y="315"/>
                  </a:cubicBezTo>
                  <a:cubicBezTo>
                    <a:pt x="962" y="326"/>
                    <a:pt x="967" y="350"/>
                    <a:pt x="951" y="359"/>
                  </a:cubicBezTo>
                  <a:cubicBezTo>
                    <a:pt x="936" y="368"/>
                    <a:pt x="803" y="466"/>
                    <a:pt x="793" y="486"/>
                  </a:cubicBezTo>
                  <a:cubicBezTo>
                    <a:pt x="793" y="486"/>
                    <a:pt x="745" y="390"/>
                    <a:pt x="717" y="375"/>
                  </a:cubicBezTo>
                  <a:cubicBezTo>
                    <a:pt x="717" y="375"/>
                    <a:pt x="708" y="301"/>
                    <a:pt x="650" y="297"/>
                  </a:cubicBezTo>
                  <a:cubicBezTo>
                    <a:pt x="629" y="296"/>
                    <a:pt x="617" y="294"/>
                    <a:pt x="609" y="291"/>
                  </a:cubicBezTo>
                  <a:cubicBezTo>
                    <a:pt x="625" y="266"/>
                    <a:pt x="625" y="266"/>
                    <a:pt x="625" y="266"/>
                  </a:cubicBezTo>
                  <a:cubicBezTo>
                    <a:pt x="609" y="266"/>
                    <a:pt x="609" y="266"/>
                    <a:pt x="609" y="266"/>
                  </a:cubicBezTo>
                  <a:cubicBezTo>
                    <a:pt x="617" y="253"/>
                    <a:pt x="628" y="236"/>
                    <a:pt x="632" y="236"/>
                  </a:cubicBezTo>
                  <a:cubicBezTo>
                    <a:pt x="637" y="235"/>
                    <a:pt x="674" y="230"/>
                    <a:pt x="679" y="228"/>
                  </a:cubicBezTo>
                  <a:cubicBezTo>
                    <a:pt x="683" y="225"/>
                    <a:pt x="687" y="201"/>
                    <a:pt x="682" y="187"/>
                  </a:cubicBezTo>
                  <a:cubicBezTo>
                    <a:pt x="677" y="173"/>
                    <a:pt x="687" y="159"/>
                    <a:pt x="687" y="159"/>
                  </a:cubicBezTo>
                  <a:cubicBezTo>
                    <a:pt x="698" y="150"/>
                    <a:pt x="698" y="150"/>
                    <a:pt x="698" y="150"/>
                  </a:cubicBezTo>
                  <a:cubicBezTo>
                    <a:pt x="698" y="150"/>
                    <a:pt x="684" y="128"/>
                    <a:pt x="676" y="117"/>
                  </a:cubicBezTo>
                  <a:cubicBezTo>
                    <a:pt x="667" y="106"/>
                    <a:pt x="669" y="92"/>
                    <a:pt x="665" y="82"/>
                  </a:cubicBezTo>
                  <a:cubicBezTo>
                    <a:pt x="661" y="72"/>
                    <a:pt x="672" y="65"/>
                    <a:pt x="672" y="65"/>
                  </a:cubicBezTo>
                  <a:cubicBezTo>
                    <a:pt x="672" y="65"/>
                    <a:pt x="668" y="55"/>
                    <a:pt x="661" y="50"/>
                  </a:cubicBezTo>
                  <a:cubicBezTo>
                    <a:pt x="653" y="46"/>
                    <a:pt x="666" y="44"/>
                    <a:pt x="649" y="36"/>
                  </a:cubicBezTo>
                  <a:cubicBezTo>
                    <a:pt x="632" y="28"/>
                    <a:pt x="641" y="32"/>
                    <a:pt x="627" y="24"/>
                  </a:cubicBezTo>
                  <a:cubicBezTo>
                    <a:pt x="612" y="16"/>
                    <a:pt x="634" y="21"/>
                    <a:pt x="612" y="16"/>
                  </a:cubicBezTo>
                  <a:cubicBezTo>
                    <a:pt x="591" y="11"/>
                    <a:pt x="579" y="3"/>
                    <a:pt x="576" y="3"/>
                  </a:cubicBezTo>
                  <a:cubicBezTo>
                    <a:pt x="573" y="3"/>
                    <a:pt x="582" y="6"/>
                    <a:pt x="573" y="3"/>
                  </a:cubicBezTo>
                  <a:cubicBezTo>
                    <a:pt x="563" y="0"/>
                    <a:pt x="498" y="33"/>
                    <a:pt x="492" y="48"/>
                  </a:cubicBezTo>
                  <a:cubicBezTo>
                    <a:pt x="485" y="64"/>
                    <a:pt x="475" y="83"/>
                    <a:pt x="475" y="83"/>
                  </a:cubicBezTo>
                  <a:cubicBezTo>
                    <a:pt x="475" y="83"/>
                    <a:pt x="469" y="104"/>
                    <a:pt x="471" y="119"/>
                  </a:cubicBezTo>
                  <a:cubicBezTo>
                    <a:pt x="474" y="134"/>
                    <a:pt x="484" y="147"/>
                    <a:pt x="488" y="152"/>
                  </a:cubicBezTo>
                  <a:cubicBezTo>
                    <a:pt x="491" y="156"/>
                    <a:pt x="508" y="184"/>
                    <a:pt x="513" y="199"/>
                  </a:cubicBezTo>
                  <a:cubicBezTo>
                    <a:pt x="517" y="212"/>
                    <a:pt x="521" y="228"/>
                    <a:pt x="506" y="235"/>
                  </a:cubicBezTo>
                  <a:cubicBezTo>
                    <a:pt x="495" y="223"/>
                    <a:pt x="495" y="223"/>
                    <a:pt x="495" y="223"/>
                  </a:cubicBezTo>
                  <a:cubicBezTo>
                    <a:pt x="476" y="237"/>
                    <a:pt x="476" y="237"/>
                    <a:pt x="476" y="237"/>
                  </a:cubicBezTo>
                  <a:cubicBezTo>
                    <a:pt x="454" y="233"/>
                    <a:pt x="427" y="222"/>
                    <a:pt x="386" y="230"/>
                  </a:cubicBezTo>
                  <a:cubicBezTo>
                    <a:pt x="333" y="241"/>
                    <a:pt x="313" y="257"/>
                    <a:pt x="281" y="265"/>
                  </a:cubicBezTo>
                  <a:cubicBezTo>
                    <a:pt x="249" y="272"/>
                    <a:pt x="128" y="293"/>
                    <a:pt x="106" y="313"/>
                  </a:cubicBezTo>
                  <a:cubicBezTo>
                    <a:pt x="84" y="332"/>
                    <a:pt x="76" y="418"/>
                    <a:pt x="82" y="553"/>
                  </a:cubicBezTo>
                  <a:cubicBezTo>
                    <a:pt x="82" y="553"/>
                    <a:pt x="62" y="616"/>
                    <a:pt x="60" y="630"/>
                  </a:cubicBezTo>
                  <a:cubicBezTo>
                    <a:pt x="59" y="644"/>
                    <a:pt x="67" y="703"/>
                    <a:pt x="139" y="690"/>
                  </a:cubicBezTo>
                  <a:cubicBezTo>
                    <a:pt x="203" y="679"/>
                    <a:pt x="151" y="622"/>
                    <a:pt x="138" y="599"/>
                  </a:cubicBezTo>
                  <a:cubicBezTo>
                    <a:pt x="146" y="594"/>
                    <a:pt x="154" y="590"/>
                    <a:pt x="154" y="590"/>
                  </a:cubicBezTo>
                  <a:cubicBezTo>
                    <a:pt x="154" y="590"/>
                    <a:pt x="168" y="554"/>
                    <a:pt x="169" y="527"/>
                  </a:cubicBezTo>
                  <a:cubicBezTo>
                    <a:pt x="169" y="510"/>
                    <a:pt x="174" y="454"/>
                    <a:pt x="176" y="409"/>
                  </a:cubicBezTo>
                  <a:cubicBezTo>
                    <a:pt x="176" y="408"/>
                    <a:pt x="176" y="407"/>
                    <a:pt x="176" y="406"/>
                  </a:cubicBezTo>
                  <a:cubicBezTo>
                    <a:pt x="178" y="394"/>
                    <a:pt x="179" y="384"/>
                    <a:pt x="180" y="378"/>
                  </a:cubicBezTo>
                  <a:cubicBezTo>
                    <a:pt x="190" y="376"/>
                    <a:pt x="204" y="375"/>
                    <a:pt x="220" y="373"/>
                  </a:cubicBezTo>
                  <a:cubicBezTo>
                    <a:pt x="224" y="373"/>
                    <a:pt x="229" y="373"/>
                    <a:pt x="234" y="372"/>
                  </a:cubicBezTo>
                  <a:cubicBezTo>
                    <a:pt x="265" y="370"/>
                    <a:pt x="294" y="364"/>
                    <a:pt x="308" y="360"/>
                  </a:cubicBezTo>
                  <a:cubicBezTo>
                    <a:pt x="308" y="360"/>
                    <a:pt x="308" y="360"/>
                    <a:pt x="308" y="360"/>
                  </a:cubicBezTo>
                  <a:cubicBezTo>
                    <a:pt x="311" y="360"/>
                    <a:pt x="314" y="359"/>
                    <a:pt x="317" y="358"/>
                  </a:cubicBezTo>
                  <a:cubicBezTo>
                    <a:pt x="317" y="360"/>
                    <a:pt x="319" y="371"/>
                    <a:pt x="322" y="385"/>
                  </a:cubicBezTo>
                  <a:cubicBezTo>
                    <a:pt x="310" y="466"/>
                    <a:pt x="270" y="740"/>
                    <a:pt x="256" y="760"/>
                  </a:cubicBezTo>
                  <a:cubicBezTo>
                    <a:pt x="240" y="784"/>
                    <a:pt x="232" y="799"/>
                    <a:pt x="232" y="799"/>
                  </a:cubicBezTo>
                  <a:cubicBezTo>
                    <a:pt x="232" y="799"/>
                    <a:pt x="242" y="797"/>
                    <a:pt x="254" y="794"/>
                  </a:cubicBezTo>
                  <a:cubicBezTo>
                    <a:pt x="250" y="811"/>
                    <a:pt x="249" y="832"/>
                    <a:pt x="252" y="861"/>
                  </a:cubicBezTo>
                  <a:cubicBezTo>
                    <a:pt x="252" y="861"/>
                    <a:pt x="254" y="876"/>
                    <a:pt x="261" y="896"/>
                  </a:cubicBezTo>
                  <a:cubicBezTo>
                    <a:pt x="247" y="979"/>
                    <a:pt x="227" y="1177"/>
                    <a:pt x="200" y="1256"/>
                  </a:cubicBezTo>
                  <a:cubicBezTo>
                    <a:pt x="174" y="1282"/>
                    <a:pt x="141" y="1326"/>
                    <a:pt x="123" y="1406"/>
                  </a:cubicBezTo>
                  <a:cubicBezTo>
                    <a:pt x="123" y="1406"/>
                    <a:pt x="123" y="1406"/>
                    <a:pt x="123" y="1406"/>
                  </a:cubicBezTo>
                  <a:cubicBezTo>
                    <a:pt x="86" y="1483"/>
                    <a:pt x="47" y="1577"/>
                    <a:pt x="47" y="1578"/>
                  </a:cubicBezTo>
                  <a:cubicBezTo>
                    <a:pt x="25" y="1596"/>
                    <a:pt x="10" y="1604"/>
                    <a:pt x="5" y="1627"/>
                  </a:cubicBezTo>
                  <a:cubicBezTo>
                    <a:pt x="4" y="1630"/>
                    <a:pt x="4" y="1631"/>
                    <a:pt x="4" y="1633"/>
                  </a:cubicBezTo>
                  <a:cubicBezTo>
                    <a:pt x="0" y="1665"/>
                    <a:pt x="0" y="1665"/>
                    <a:pt x="0" y="1665"/>
                  </a:cubicBezTo>
                  <a:cubicBezTo>
                    <a:pt x="0" y="1665"/>
                    <a:pt x="44" y="1698"/>
                    <a:pt x="56" y="1688"/>
                  </a:cubicBezTo>
                  <a:cubicBezTo>
                    <a:pt x="64" y="1682"/>
                    <a:pt x="74" y="1683"/>
                    <a:pt x="85" y="1692"/>
                  </a:cubicBezTo>
                  <a:cubicBezTo>
                    <a:pt x="91" y="1698"/>
                    <a:pt x="97" y="1705"/>
                    <a:pt x="104" y="1714"/>
                  </a:cubicBezTo>
                  <a:cubicBezTo>
                    <a:pt x="105" y="1715"/>
                    <a:pt x="105" y="1716"/>
                    <a:pt x="106" y="1717"/>
                  </a:cubicBezTo>
                  <a:cubicBezTo>
                    <a:pt x="111" y="1724"/>
                    <a:pt x="116" y="1731"/>
                    <a:pt x="122" y="1741"/>
                  </a:cubicBezTo>
                  <a:cubicBezTo>
                    <a:pt x="122" y="1741"/>
                    <a:pt x="153" y="1781"/>
                    <a:pt x="193" y="1765"/>
                  </a:cubicBezTo>
                  <a:cubicBezTo>
                    <a:pt x="193" y="1765"/>
                    <a:pt x="208" y="1732"/>
                    <a:pt x="174" y="1703"/>
                  </a:cubicBezTo>
                  <a:cubicBezTo>
                    <a:pt x="147" y="1680"/>
                    <a:pt x="145" y="1650"/>
                    <a:pt x="148" y="1630"/>
                  </a:cubicBezTo>
                  <a:cubicBezTo>
                    <a:pt x="161" y="1636"/>
                    <a:pt x="161" y="1636"/>
                    <a:pt x="161" y="1636"/>
                  </a:cubicBezTo>
                  <a:cubicBezTo>
                    <a:pt x="161" y="1636"/>
                    <a:pt x="161" y="1636"/>
                    <a:pt x="170" y="1587"/>
                  </a:cubicBezTo>
                  <a:cubicBezTo>
                    <a:pt x="179" y="1539"/>
                    <a:pt x="301" y="1314"/>
                    <a:pt x="323" y="1294"/>
                  </a:cubicBezTo>
                  <a:cubicBezTo>
                    <a:pt x="336" y="1282"/>
                    <a:pt x="352" y="1230"/>
                    <a:pt x="365" y="1185"/>
                  </a:cubicBezTo>
                  <a:cubicBezTo>
                    <a:pt x="372" y="1176"/>
                    <a:pt x="379" y="1165"/>
                    <a:pt x="385" y="1152"/>
                  </a:cubicBezTo>
                  <a:cubicBezTo>
                    <a:pt x="404" y="1111"/>
                    <a:pt x="437" y="960"/>
                    <a:pt x="437" y="960"/>
                  </a:cubicBezTo>
                  <a:cubicBezTo>
                    <a:pt x="437" y="960"/>
                    <a:pt x="470" y="949"/>
                    <a:pt x="481" y="943"/>
                  </a:cubicBezTo>
                  <a:cubicBezTo>
                    <a:pt x="492" y="938"/>
                    <a:pt x="508" y="937"/>
                    <a:pt x="573" y="923"/>
                  </a:cubicBezTo>
                  <a:cubicBezTo>
                    <a:pt x="637" y="908"/>
                    <a:pt x="699" y="879"/>
                    <a:pt x="699" y="879"/>
                  </a:cubicBezTo>
                  <a:cubicBezTo>
                    <a:pt x="699" y="879"/>
                    <a:pt x="679" y="928"/>
                    <a:pt x="681" y="965"/>
                  </a:cubicBezTo>
                  <a:cubicBezTo>
                    <a:pt x="681" y="969"/>
                    <a:pt x="682" y="972"/>
                    <a:pt x="682" y="976"/>
                  </a:cubicBezTo>
                  <a:cubicBezTo>
                    <a:pt x="673" y="1023"/>
                    <a:pt x="663" y="1072"/>
                    <a:pt x="657" y="1085"/>
                  </a:cubicBezTo>
                  <a:cubicBezTo>
                    <a:pt x="645" y="1110"/>
                    <a:pt x="632" y="1141"/>
                    <a:pt x="632" y="1141"/>
                  </a:cubicBezTo>
                  <a:cubicBezTo>
                    <a:pt x="632" y="1141"/>
                    <a:pt x="639" y="1142"/>
                    <a:pt x="649" y="1143"/>
                  </a:cubicBezTo>
                  <a:cubicBezTo>
                    <a:pt x="633" y="1177"/>
                    <a:pt x="615" y="1211"/>
                    <a:pt x="618" y="1225"/>
                  </a:cubicBezTo>
                  <a:cubicBezTo>
                    <a:pt x="614" y="1247"/>
                    <a:pt x="614" y="1247"/>
                    <a:pt x="614" y="1247"/>
                  </a:cubicBezTo>
                  <a:cubicBezTo>
                    <a:pt x="670" y="1269"/>
                    <a:pt x="670" y="1269"/>
                    <a:pt x="670" y="1269"/>
                  </a:cubicBezTo>
                  <a:cubicBezTo>
                    <a:pt x="670" y="1269"/>
                    <a:pt x="694" y="1263"/>
                    <a:pt x="728" y="1274"/>
                  </a:cubicBezTo>
                  <a:cubicBezTo>
                    <a:pt x="752" y="1285"/>
                    <a:pt x="777" y="1293"/>
                    <a:pt x="795" y="1285"/>
                  </a:cubicBezTo>
                  <a:cubicBezTo>
                    <a:pt x="825" y="1273"/>
                    <a:pt x="867" y="1244"/>
                    <a:pt x="867" y="1226"/>
                  </a:cubicBezTo>
                  <a:cubicBezTo>
                    <a:pt x="867" y="1208"/>
                    <a:pt x="855" y="1215"/>
                    <a:pt x="830" y="1219"/>
                  </a:cubicBezTo>
                  <a:cubicBezTo>
                    <a:pt x="806" y="1223"/>
                    <a:pt x="766" y="1195"/>
                    <a:pt x="753" y="1179"/>
                  </a:cubicBezTo>
                  <a:cubicBezTo>
                    <a:pt x="750" y="1176"/>
                    <a:pt x="748" y="1171"/>
                    <a:pt x="746" y="1165"/>
                  </a:cubicBezTo>
                  <a:cubicBezTo>
                    <a:pt x="753" y="1179"/>
                    <a:pt x="766" y="1180"/>
                    <a:pt x="766" y="1180"/>
                  </a:cubicBezTo>
                  <a:cubicBezTo>
                    <a:pt x="766" y="1180"/>
                    <a:pt x="817" y="952"/>
                    <a:pt x="840" y="864"/>
                  </a:cubicBezTo>
                  <a:cubicBezTo>
                    <a:pt x="840" y="864"/>
                    <a:pt x="840" y="864"/>
                    <a:pt x="840" y="864"/>
                  </a:cubicBezTo>
                  <a:cubicBezTo>
                    <a:pt x="856" y="847"/>
                    <a:pt x="886" y="780"/>
                    <a:pt x="831" y="762"/>
                  </a:cubicBezTo>
                  <a:cubicBezTo>
                    <a:pt x="777" y="744"/>
                    <a:pt x="577" y="746"/>
                    <a:pt x="521" y="760"/>
                  </a:cubicBezTo>
                  <a:cubicBezTo>
                    <a:pt x="514" y="762"/>
                    <a:pt x="510" y="761"/>
                    <a:pt x="507" y="757"/>
                  </a:cubicBezTo>
                  <a:cubicBezTo>
                    <a:pt x="508" y="757"/>
                    <a:pt x="508" y="757"/>
                    <a:pt x="508" y="757"/>
                  </a:cubicBezTo>
                  <a:cubicBezTo>
                    <a:pt x="508" y="758"/>
                    <a:pt x="508" y="758"/>
                    <a:pt x="508" y="758"/>
                  </a:cubicBezTo>
                  <a:cubicBezTo>
                    <a:pt x="536" y="738"/>
                    <a:pt x="536" y="738"/>
                    <a:pt x="536" y="738"/>
                  </a:cubicBezTo>
                  <a:cubicBezTo>
                    <a:pt x="536" y="738"/>
                    <a:pt x="543" y="691"/>
                    <a:pt x="560" y="658"/>
                  </a:cubicBezTo>
                  <a:cubicBezTo>
                    <a:pt x="576" y="625"/>
                    <a:pt x="599" y="520"/>
                    <a:pt x="607" y="511"/>
                  </a:cubicBezTo>
                  <a:cubicBezTo>
                    <a:pt x="607" y="511"/>
                    <a:pt x="607" y="511"/>
                    <a:pt x="607" y="511"/>
                  </a:cubicBezTo>
                  <a:cubicBezTo>
                    <a:pt x="611" y="506"/>
                    <a:pt x="615" y="500"/>
                    <a:pt x="620" y="491"/>
                  </a:cubicBezTo>
                  <a:cubicBezTo>
                    <a:pt x="634" y="465"/>
                    <a:pt x="643" y="449"/>
                    <a:pt x="643" y="449"/>
                  </a:cubicBezTo>
                  <a:cubicBezTo>
                    <a:pt x="643" y="449"/>
                    <a:pt x="695" y="520"/>
                    <a:pt x="715" y="529"/>
                  </a:cubicBezTo>
                  <a:cubicBezTo>
                    <a:pt x="734" y="537"/>
                    <a:pt x="767" y="599"/>
                    <a:pt x="784" y="596"/>
                  </a:cubicBezTo>
                  <a:cubicBezTo>
                    <a:pt x="795" y="594"/>
                    <a:pt x="812" y="585"/>
                    <a:pt x="836" y="566"/>
                  </a:cubicBezTo>
                  <a:cubicBezTo>
                    <a:pt x="836" y="566"/>
                    <a:pt x="836" y="566"/>
                    <a:pt x="836" y="566"/>
                  </a:cubicBezTo>
                  <a:cubicBezTo>
                    <a:pt x="872" y="554"/>
                    <a:pt x="1000" y="429"/>
                    <a:pt x="1013" y="425"/>
                  </a:cubicBezTo>
                  <a:cubicBezTo>
                    <a:pt x="1019" y="423"/>
                    <a:pt x="1010" y="412"/>
                    <a:pt x="999" y="402"/>
                  </a:cubicBezTo>
                  <a:cubicBezTo>
                    <a:pt x="1000" y="401"/>
                    <a:pt x="1000" y="401"/>
                    <a:pt x="1001" y="401"/>
                  </a:cubicBezTo>
                  <a:cubicBezTo>
                    <a:pt x="1016" y="396"/>
                    <a:pt x="1030" y="394"/>
                    <a:pt x="1042" y="374"/>
                  </a:cubicBezTo>
                  <a:cubicBezTo>
                    <a:pt x="1054" y="355"/>
                    <a:pt x="1077" y="306"/>
                    <a:pt x="1072" y="296"/>
                  </a:cubicBezTo>
                  <a:cubicBezTo>
                    <a:pt x="1067" y="287"/>
                    <a:pt x="1047" y="274"/>
                    <a:pt x="1033" y="280"/>
                  </a:cubicBez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68572" tIns="34287" rIns="68572" bIns="34287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67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" name="Freeform 13"/>
            <p:cNvSpPr/>
            <p:nvPr/>
          </p:nvSpPr>
          <p:spPr bwMode="auto">
            <a:xfrm>
              <a:off x="5000681" y="5924098"/>
              <a:ext cx="609498" cy="169593"/>
            </a:xfrm>
            <a:custGeom>
              <a:avLst/>
              <a:gdLst>
                <a:gd name="T0" fmla="*/ 785 w 823"/>
                <a:gd name="T1" fmla="*/ 0 h 229"/>
                <a:gd name="T2" fmla="*/ 0 w 823"/>
                <a:gd name="T3" fmla="*/ 0 h 229"/>
                <a:gd name="T4" fmla="*/ 0 w 823"/>
                <a:gd name="T5" fmla="*/ 21 h 229"/>
                <a:gd name="T6" fmla="*/ 785 w 823"/>
                <a:gd name="T7" fmla="*/ 21 h 229"/>
                <a:gd name="T8" fmla="*/ 785 w 823"/>
                <a:gd name="T9" fmla="*/ 45 h 229"/>
                <a:gd name="T10" fmla="*/ 38 w 823"/>
                <a:gd name="T11" fmla="*/ 45 h 229"/>
                <a:gd name="T12" fmla="*/ 38 w 823"/>
                <a:gd name="T13" fmla="*/ 186 h 229"/>
                <a:gd name="T14" fmla="*/ 785 w 823"/>
                <a:gd name="T15" fmla="*/ 186 h 229"/>
                <a:gd name="T16" fmla="*/ 785 w 823"/>
                <a:gd name="T17" fmla="*/ 208 h 229"/>
                <a:gd name="T18" fmla="*/ 0 w 823"/>
                <a:gd name="T19" fmla="*/ 208 h 229"/>
                <a:gd name="T20" fmla="*/ 0 w 823"/>
                <a:gd name="T21" fmla="*/ 229 h 229"/>
                <a:gd name="T22" fmla="*/ 785 w 823"/>
                <a:gd name="T23" fmla="*/ 229 h 229"/>
                <a:gd name="T24" fmla="*/ 823 w 823"/>
                <a:gd name="T25" fmla="*/ 229 h 229"/>
                <a:gd name="T26" fmla="*/ 823 w 823"/>
                <a:gd name="T27" fmla="*/ 208 h 229"/>
                <a:gd name="T28" fmla="*/ 823 w 823"/>
                <a:gd name="T29" fmla="*/ 186 h 229"/>
                <a:gd name="T30" fmla="*/ 823 w 823"/>
                <a:gd name="T31" fmla="*/ 45 h 229"/>
                <a:gd name="T32" fmla="*/ 823 w 823"/>
                <a:gd name="T33" fmla="*/ 21 h 229"/>
                <a:gd name="T34" fmla="*/ 823 w 823"/>
                <a:gd name="T35" fmla="*/ 0 h 229"/>
                <a:gd name="T36" fmla="*/ 785 w 823"/>
                <a:gd name="T37" fmla="*/ 0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23" h="229">
                  <a:moveTo>
                    <a:pt x="785" y="0"/>
                  </a:moveTo>
                  <a:lnTo>
                    <a:pt x="0" y="0"/>
                  </a:lnTo>
                  <a:lnTo>
                    <a:pt x="0" y="21"/>
                  </a:lnTo>
                  <a:lnTo>
                    <a:pt x="785" y="21"/>
                  </a:lnTo>
                  <a:lnTo>
                    <a:pt x="785" y="45"/>
                  </a:lnTo>
                  <a:lnTo>
                    <a:pt x="38" y="45"/>
                  </a:lnTo>
                  <a:lnTo>
                    <a:pt x="38" y="186"/>
                  </a:lnTo>
                  <a:lnTo>
                    <a:pt x="785" y="186"/>
                  </a:lnTo>
                  <a:lnTo>
                    <a:pt x="785" y="208"/>
                  </a:lnTo>
                  <a:lnTo>
                    <a:pt x="0" y="208"/>
                  </a:lnTo>
                  <a:lnTo>
                    <a:pt x="0" y="229"/>
                  </a:lnTo>
                  <a:lnTo>
                    <a:pt x="785" y="229"/>
                  </a:lnTo>
                  <a:lnTo>
                    <a:pt x="823" y="229"/>
                  </a:lnTo>
                  <a:lnTo>
                    <a:pt x="823" y="208"/>
                  </a:lnTo>
                  <a:lnTo>
                    <a:pt x="823" y="186"/>
                  </a:lnTo>
                  <a:lnTo>
                    <a:pt x="823" y="45"/>
                  </a:lnTo>
                  <a:lnTo>
                    <a:pt x="823" y="21"/>
                  </a:lnTo>
                  <a:lnTo>
                    <a:pt x="823" y="0"/>
                  </a:lnTo>
                  <a:lnTo>
                    <a:pt x="785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68572" tIns="34287" rIns="68572" bIns="34287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67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" name="Freeform 14"/>
            <p:cNvSpPr/>
            <p:nvPr/>
          </p:nvSpPr>
          <p:spPr bwMode="auto">
            <a:xfrm>
              <a:off x="5000681" y="5783388"/>
              <a:ext cx="649489" cy="137007"/>
            </a:xfrm>
            <a:custGeom>
              <a:avLst/>
              <a:gdLst>
                <a:gd name="T0" fmla="*/ 835 w 877"/>
                <a:gd name="T1" fmla="*/ 0 h 185"/>
                <a:gd name="T2" fmla="*/ 0 w 877"/>
                <a:gd name="T3" fmla="*/ 0 h 185"/>
                <a:gd name="T4" fmla="*/ 0 w 877"/>
                <a:gd name="T5" fmla="*/ 19 h 185"/>
                <a:gd name="T6" fmla="*/ 835 w 877"/>
                <a:gd name="T7" fmla="*/ 19 h 185"/>
                <a:gd name="T8" fmla="*/ 835 w 877"/>
                <a:gd name="T9" fmla="*/ 36 h 185"/>
                <a:gd name="T10" fmla="*/ 40 w 877"/>
                <a:gd name="T11" fmla="*/ 36 h 185"/>
                <a:gd name="T12" fmla="*/ 40 w 877"/>
                <a:gd name="T13" fmla="*/ 152 h 185"/>
                <a:gd name="T14" fmla="*/ 835 w 877"/>
                <a:gd name="T15" fmla="*/ 152 h 185"/>
                <a:gd name="T16" fmla="*/ 835 w 877"/>
                <a:gd name="T17" fmla="*/ 168 h 185"/>
                <a:gd name="T18" fmla="*/ 0 w 877"/>
                <a:gd name="T19" fmla="*/ 168 h 185"/>
                <a:gd name="T20" fmla="*/ 0 w 877"/>
                <a:gd name="T21" fmla="*/ 185 h 185"/>
                <a:gd name="T22" fmla="*/ 835 w 877"/>
                <a:gd name="T23" fmla="*/ 185 h 185"/>
                <a:gd name="T24" fmla="*/ 877 w 877"/>
                <a:gd name="T25" fmla="*/ 185 h 185"/>
                <a:gd name="T26" fmla="*/ 877 w 877"/>
                <a:gd name="T27" fmla="*/ 168 h 185"/>
                <a:gd name="T28" fmla="*/ 877 w 877"/>
                <a:gd name="T29" fmla="*/ 152 h 185"/>
                <a:gd name="T30" fmla="*/ 877 w 877"/>
                <a:gd name="T31" fmla="*/ 36 h 185"/>
                <a:gd name="T32" fmla="*/ 877 w 877"/>
                <a:gd name="T33" fmla="*/ 19 h 185"/>
                <a:gd name="T34" fmla="*/ 877 w 877"/>
                <a:gd name="T35" fmla="*/ 0 h 185"/>
                <a:gd name="T36" fmla="*/ 835 w 877"/>
                <a:gd name="T37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77" h="185">
                  <a:moveTo>
                    <a:pt x="835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835" y="19"/>
                  </a:lnTo>
                  <a:lnTo>
                    <a:pt x="835" y="36"/>
                  </a:lnTo>
                  <a:lnTo>
                    <a:pt x="40" y="36"/>
                  </a:lnTo>
                  <a:lnTo>
                    <a:pt x="40" y="152"/>
                  </a:lnTo>
                  <a:lnTo>
                    <a:pt x="835" y="152"/>
                  </a:lnTo>
                  <a:lnTo>
                    <a:pt x="835" y="168"/>
                  </a:lnTo>
                  <a:lnTo>
                    <a:pt x="0" y="168"/>
                  </a:lnTo>
                  <a:lnTo>
                    <a:pt x="0" y="185"/>
                  </a:lnTo>
                  <a:lnTo>
                    <a:pt x="835" y="185"/>
                  </a:lnTo>
                  <a:lnTo>
                    <a:pt x="877" y="185"/>
                  </a:lnTo>
                  <a:lnTo>
                    <a:pt x="877" y="168"/>
                  </a:lnTo>
                  <a:lnTo>
                    <a:pt x="877" y="152"/>
                  </a:lnTo>
                  <a:lnTo>
                    <a:pt x="877" y="36"/>
                  </a:lnTo>
                  <a:lnTo>
                    <a:pt x="877" y="19"/>
                  </a:lnTo>
                  <a:lnTo>
                    <a:pt x="877" y="0"/>
                  </a:lnTo>
                  <a:lnTo>
                    <a:pt x="835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68572" tIns="34287" rIns="68572" bIns="34287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67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" name="Freeform 15"/>
            <p:cNvSpPr/>
            <p:nvPr/>
          </p:nvSpPr>
          <p:spPr bwMode="auto">
            <a:xfrm>
              <a:off x="5778291" y="5934466"/>
              <a:ext cx="609498" cy="145154"/>
            </a:xfrm>
            <a:custGeom>
              <a:avLst/>
              <a:gdLst>
                <a:gd name="T0" fmla="*/ 785 w 823"/>
                <a:gd name="T1" fmla="*/ 0 h 196"/>
                <a:gd name="T2" fmla="*/ 0 w 823"/>
                <a:gd name="T3" fmla="*/ 0 h 196"/>
                <a:gd name="T4" fmla="*/ 0 w 823"/>
                <a:gd name="T5" fmla="*/ 19 h 196"/>
                <a:gd name="T6" fmla="*/ 785 w 823"/>
                <a:gd name="T7" fmla="*/ 19 h 196"/>
                <a:gd name="T8" fmla="*/ 785 w 823"/>
                <a:gd name="T9" fmla="*/ 38 h 196"/>
                <a:gd name="T10" fmla="*/ 38 w 823"/>
                <a:gd name="T11" fmla="*/ 38 h 196"/>
                <a:gd name="T12" fmla="*/ 38 w 823"/>
                <a:gd name="T13" fmla="*/ 161 h 196"/>
                <a:gd name="T14" fmla="*/ 785 w 823"/>
                <a:gd name="T15" fmla="*/ 161 h 196"/>
                <a:gd name="T16" fmla="*/ 785 w 823"/>
                <a:gd name="T17" fmla="*/ 177 h 196"/>
                <a:gd name="T18" fmla="*/ 0 w 823"/>
                <a:gd name="T19" fmla="*/ 177 h 196"/>
                <a:gd name="T20" fmla="*/ 0 w 823"/>
                <a:gd name="T21" fmla="*/ 196 h 196"/>
                <a:gd name="T22" fmla="*/ 785 w 823"/>
                <a:gd name="T23" fmla="*/ 196 h 196"/>
                <a:gd name="T24" fmla="*/ 823 w 823"/>
                <a:gd name="T25" fmla="*/ 196 h 196"/>
                <a:gd name="T26" fmla="*/ 823 w 823"/>
                <a:gd name="T27" fmla="*/ 177 h 196"/>
                <a:gd name="T28" fmla="*/ 823 w 823"/>
                <a:gd name="T29" fmla="*/ 161 h 196"/>
                <a:gd name="T30" fmla="*/ 823 w 823"/>
                <a:gd name="T31" fmla="*/ 38 h 196"/>
                <a:gd name="T32" fmla="*/ 823 w 823"/>
                <a:gd name="T33" fmla="*/ 19 h 196"/>
                <a:gd name="T34" fmla="*/ 823 w 823"/>
                <a:gd name="T35" fmla="*/ 0 h 196"/>
                <a:gd name="T36" fmla="*/ 785 w 823"/>
                <a:gd name="T37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23" h="196">
                  <a:moveTo>
                    <a:pt x="785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785" y="19"/>
                  </a:lnTo>
                  <a:lnTo>
                    <a:pt x="785" y="38"/>
                  </a:lnTo>
                  <a:lnTo>
                    <a:pt x="38" y="38"/>
                  </a:lnTo>
                  <a:lnTo>
                    <a:pt x="38" y="161"/>
                  </a:lnTo>
                  <a:lnTo>
                    <a:pt x="785" y="161"/>
                  </a:lnTo>
                  <a:lnTo>
                    <a:pt x="785" y="177"/>
                  </a:lnTo>
                  <a:lnTo>
                    <a:pt x="0" y="177"/>
                  </a:lnTo>
                  <a:lnTo>
                    <a:pt x="0" y="196"/>
                  </a:lnTo>
                  <a:lnTo>
                    <a:pt x="785" y="196"/>
                  </a:lnTo>
                  <a:lnTo>
                    <a:pt x="823" y="196"/>
                  </a:lnTo>
                  <a:lnTo>
                    <a:pt x="823" y="177"/>
                  </a:lnTo>
                  <a:lnTo>
                    <a:pt x="823" y="161"/>
                  </a:lnTo>
                  <a:lnTo>
                    <a:pt x="823" y="38"/>
                  </a:lnTo>
                  <a:lnTo>
                    <a:pt x="823" y="19"/>
                  </a:lnTo>
                  <a:lnTo>
                    <a:pt x="823" y="0"/>
                  </a:lnTo>
                  <a:lnTo>
                    <a:pt x="785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68572" tIns="34287" rIns="68572" bIns="34287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67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" name="Freeform 16"/>
            <p:cNvSpPr/>
            <p:nvPr/>
          </p:nvSpPr>
          <p:spPr bwMode="auto">
            <a:xfrm>
              <a:off x="5778291" y="5813752"/>
              <a:ext cx="649489" cy="117012"/>
            </a:xfrm>
            <a:custGeom>
              <a:avLst/>
              <a:gdLst>
                <a:gd name="T0" fmla="*/ 837 w 877"/>
                <a:gd name="T1" fmla="*/ 0 h 158"/>
                <a:gd name="T2" fmla="*/ 0 w 877"/>
                <a:gd name="T3" fmla="*/ 0 h 158"/>
                <a:gd name="T4" fmla="*/ 0 w 877"/>
                <a:gd name="T5" fmla="*/ 16 h 158"/>
                <a:gd name="T6" fmla="*/ 837 w 877"/>
                <a:gd name="T7" fmla="*/ 16 h 158"/>
                <a:gd name="T8" fmla="*/ 837 w 877"/>
                <a:gd name="T9" fmla="*/ 30 h 158"/>
                <a:gd name="T10" fmla="*/ 40 w 877"/>
                <a:gd name="T11" fmla="*/ 30 h 158"/>
                <a:gd name="T12" fmla="*/ 40 w 877"/>
                <a:gd name="T13" fmla="*/ 130 h 158"/>
                <a:gd name="T14" fmla="*/ 837 w 877"/>
                <a:gd name="T15" fmla="*/ 130 h 158"/>
                <a:gd name="T16" fmla="*/ 837 w 877"/>
                <a:gd name="T17" fmla="*/ 144 h 158"/>
                <a:gd name="T18" fmla="*/ 0 w 877"/>
                <a:gd name="T19" fmla="*/ 144 h 158"/>
                <a:gd name="T20" fmla="*/ 0 w 877"/>
                <a:gd name="T21" fmla="*/ 158 h 158"/>
                <a:gd name="T22" fmla="*/ 837 w 877"/>
                <a:gd name="T23" fmla="*/ 158 h 158"/>
                <a:gd name="T24" fmla="*/ 877 w 877"/>
                <a:gd name="T25" fmla="*/ 158 h 158"/>
                <a:gd name="T26" fmla="*/ 877 w 877"/>
                <a:gd name="T27" fmla="*/ 144 h 158"/>
                <a:gd name="T28" fmla="*/ 877 w 877"/>
                <a:gd name="T29" fmla="*/ 130 h 158"/>
                <a:gd name="T30" fmla="*/ 877 w 877"/>
                <a:gd name="T31" fmla="*/ 30 h 158"/>
                <a:gd name="T32" fmla="*/ 877 w 877"/>
                <a:gd name="T33" fmla="*/ 16 h 158"/>
                <a:gd name="T34" fmla="*/ 877 w 877"/>
                <a:gd name="T35" fmla="*/ 0 h 158"/>
                <a:gd name="T36" fmla="*/ 837 w 877"/>
                <a:gd name="T37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77" h="158">
                  <a:moveTo>
                    <a:pt x="837" y="0"/>
                  </a:moveTo>
                  <a:lnTo>
                    <a:pt x="0" y="0"/>
                  </a:lnTo>
                  <a:lnTo>
                    <a:pt x="0" y="16"/>
                  </a:lnTo>
                  <a:lnTo>
                    <a:pt x="837" y="16"/>
                  </a:lnTo>
                  <a:lnTo>
                    <a:pt x="837" y="30"/>
                  </a:lnTo>
                  <a:lnTo>
                    <a:pt x="40" y="30"/>
                  </a:lnTo>
                  <a:lnTo>
                    <a:pt x="40" y="130"/>
                  </a:lnTo>
                  <a:lnTo>
                    <a:pt x="837" y="130"/>
                  </a:lnTo>
                  <a:lnTo>
                    <a:pt x="837" y="144"/>
                  </a:lnTo>
                  <a:lnTo>
                    <a:pt x="0" y="144"/>
                  </a:lnTo>
                  <a:lnTo>
                    <a:pt x="0" y="158"/>
                  </a:lnTo>
                  <a:lnTo>
                    <a:pt x="837" y="158"/>
                  </a:lnTo>
                  <a:lnTo>
                    <a:pt x="877" y="158"/>
                  </a:lnTo>
                  <a:lnTo>
                    <a:pt x="877" y="144"/>
                  </a:lnTo>
                  <a:lnTo>
                    <a:pt x="877" y="130"/>
                  </a:lnTo>
                  <a:lnTo>
                    <a:pt x="877" y="30"/>
                  </a:lnTo>
                  <a:lnTo>
                    <a:pt x="877" y="16"/>
                  </a:lnTo>
                  <a:lnTo>
                    <a:pt x="877" y="0"/>
                  </a:lnTo>
                  <a:lnTo>
                    <a:pt x="837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68572" tIns="34287" rIns="68572" bIns="34287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67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" name="Freeform 17"/>
            <p:cNvSpPr/>
            <p:nvPr/>
          </p:nvSpPr>
          <p:spPr bwMode="auto">
            <a:xfrm>
              <a:off x="5713120" y="5667857"/>
              <a:ext cx="609498" cy="145894"/>
            </a:xfrm>
            <a:custGeom>
              <a:avLst/>
              <a:gdLst>
                <a:gd name="T0" fmla="*/ 785 w 823"/>
                <a:gd name="T1" fmla="*/ 0 h 197"/>
                <a:gd name="T2" fmla="*/ 0 w 823"/>
                <a:gd name="T3" fmla="*/ 0 h 197"/>
                <a:gd name="T4" fmla="*/ 0 w 823"/>
                <a:gd name="T5" fmla="*/ 19 h 197"/>
                <a:gd name="T6" fmla="*/ 785 w 823"/>
                <a:gd name="T7" fmla="*/ 19 h 197"/>
                <a:gd name="T8" fmla="*/ 785 w 823"/>
                <a:gd name="T9" fmla="*/ 38 h 197"/>
                <a:gd name="T10" fmla="*/ 38 w 823"/>
                <a:gd name="T11" fmla="*/ 38 h 197"/>
                <a:gd name="T12" fmla="*/ 38 w 823"/>
                <a:gd name="T13" fmla="*/ 161 h 197"/>
                <a:gd name="T14" fmla="*/ 785 w 823"/>
                <a:gd name="T15" fmla="*/ 161 h 197"/>
                <a:gd name="T16" fmla="*/ 785 w 823"/>
                <a:gd name="T17" fmla="*/ 178 h 197"/>
                <a:gd name="T18" fmla="*/ 0 w 823"/>
                <a:gd name="T19" fmla="*/ 178 h 197"/>
                <a:gd name="T20" fmla="*/ 0 w 823"/>
                <a:gd name="T21" fmla="*/ 197 h 197"/>
                <a:gd name="T22" fmla="*/ 785 w 823"/>
                <a:gd name="T23" fmla="*/ 197 h 197"/>
                <a:gd name="T24" fmla="*/ 823 w 823"/>
                <a:gd name="T25" fmla="*/ 197 h 197"/>
                <a:gd name="T26" fmla="*/ 823 w 823"/>
                <a:gd name="T27" fmla="*/ 178 h 197"/>
                <a:gd name="T28" fmla="*/ 823 w 823"/>
                <a:gd name="T29" fmla="*/ 161 h 197"/>
                <a:gd name="T30" fmla="*/ 823 w 823"/>
                <a:gd name="T31" fmla="*/ 38 h 197"/>
                <a:gd name="T32" fmla="*/ 823 w 823"/>
                <a:gd name="T33" fmla="*/ 19 h 197"/>
                <a:gd name="T34" fmla="*/ 823 w 823"/>
                <a:gd name="T35" fmla="*/ 0 h 197"/>
                <a:gd name="T36" fmla="*/ 785 w 823"/>
                <a:gd name="T37" fmla="*/ 0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23" h="197">
                  <a:moveTo>
                    <a:pt x="785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785" y="19"/>
                  </a:lnTo>
                  <a:lnTo>
                    <a:pt x="785" y="38"/>
                  </a:lnTo>
                  <a:lnTo>
                    <a:pt x="38" y="38"/>
                  </a:lnTo>
                  <a:lnTo>
                    <a:pt x="38" y="161"/>
                  </a:lnTo>
                  <a:lnTo>
                    <a:pt x="785" y="161"/>
                  </a:lnTo>
                  <a:lnTo>
                    <a:pt x="785" y="178"/>
                  </a:lnTo>
                  <a:lnTo>
                    <a:pt x="0" y="178"/>
                  </a:lnTo>
                  <a:lnTo>
                    <a:pt x="0" y="197"/>
                  </a:lnTo>
                  <a:lnTo>
                    <a:pt x="785" y="197"/>
                  </a:lnTo>
                  <a:lnTo>
                    <a:pt x="823" y="197"/>
                  </a:lnTo>
                  <a:lnTo>
                    <a:pt x="823" y="178"/>
                  </a:lnTo>
                  <a:lnTo>
                    <a:pt x="823" y="161"/>
                  </a:lnTo>
                  <a:lnTo>
                    <a:pt x="823" y="38"/>
                  </a:lnTo>
                  <a:lnTo>
                    <a:pt x="823" y="19"/>
                  </a:lnTo>
                  <a:lnTo>
                    <a:pt x="823" y="0"/>
                  </a:lnTo>
                  <a:lnTo>
                    <a:pt x="785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68572" tIns="34287" rIns="68572" bIns="34287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67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" name="Freeform 18"/>
            <p:cNvSpPr/>
            <p:nvPr/>
          </p:nvSpPr>
          <p:spPr bwMode="auto">
            <a:xfrm>
              <a:off x="5713120" y="5548624"/>
              <a:ext cx="650230" cy="117752"/>
            </a:xfrm>
            <a:custGeom>
              <a:avLst/>
              <a:gdLst>
                <a:gd name="T0" fmla="*/ 837 w 878"/>
                <a:gd name="T1" fmla="*/ 0 h 159"/>
                <a:gd name="T2" fmla="*/ 0 w 878"/>
                <a:gd name="T3" fmla="*/ 0 h 159"/>
                <a:gd name="T4" fmla="*/ 0 w 878"/>
                <a:gd name="T5" fmla="*/ 15 h 159"/>
                <a:gd name="T6" fmla="*/ 837 w 878"/>
                <a:gd name="T7" fmla="*/ 15 h 159"/>
                <a:gd name="T8" fmla="*/ 837 w 878"/>
                <a:gd name="T9" fmla="*/ 31 h 159"/>
                <a:gd name="T10" fmla="*/ 40 w 878"/>
                <a:gd name="T11" fmla="*/ 31 h 159"/>
                <a:gd name="T12" fmla="*/ 40 w 878"/>
                <a:gd name="T13" fmla="*/ 131 h 159"/>
                <a:gd name="T14" fmla="*/ 837 w 878"/>
                <a:gd name="T15" fmla="*/ 131 h 159"/>
                <a:gd name="T16" fmla="*/ 837 w 878"/>
                <a:gd name="T17" fmla="*/ 145 h 159"/>
                <a:gd name="T18" fmla="*/ 0 w 878"/>
                <a:gd name="T19" fmla="*/ 145 h 159"/>
                <a:gd name="T20" fmla="*/ 0 w 878"/>
                <a:gd name="T21" fmla="*/ 159 h 159"/>
                <a:gd name="T22" fmla="*/ 837 w 878"/>
                <a:gd name="T23" fmla="*/ 159 h 159"/>
                <a:gd name="T24" fmla="*/ 878 w 878"/>
                <a:gd name="T25" fmla="*/ 159 h 159"/>
                <a:gd name="T26" fmla="*/ 878 w 878"/>
                <a:gd name="T27" fmla="*/ 145 h 159"/>
                <a:gd name="T28" fmla="*/ 878 w 878"/>
                <a:gd name="T29" fmla="*/ 131 h 159"/>
                <a:gd name="T30" fmla="*/ 878 w 878"/>
                <a:gd name="T31" fmla="*/ 31 h 159"/>
                <a:gd name="T32" fmla="*/ 878 w 878"/>
                <a:gd name="T33" fmla="*/ 15 h 159"/>
                <a:gd name="T34" fmla="*/ 878 w 878"/>
                <a:gd name="T35" fmla="*/ 0 h 159"/>
                <a:gd name="T36" fmla="*/ 837 w 878"/>
                <a:gd name="T37" fmla="*/ 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78" h="159">
                  <a:moveTo>
                    <a:pt x="837" y="0"/>
                  </a:moveTo>
                  <a:lnTo>
                    <a:pt x="0" y="0"/>
                  </a:lnTo>
                  <a:lnTo>
                    <a:pt x="0" y="15"/>
                  </a:lnTo>
                  <a:lnTo>
                    <a:pt x="837" y="15"/>
                  </a:lnTo>
                  <a:lnTo>
                    <a:pt x="837" y="31"/>
                  </a:lnTo>
                  <a:lnTo>
                    <a:pt x="40" y="31"/>
                  </a:lnTo>
                  <a:lnTo>
                    <a:pt x="40" y="131"/>
                  </a:lnTo>
                  <a:lnTo>
                    <a:pt x="837" y="131"/>
                  </a:lnTo>
                  <a:lnTo>
                    <a:pt x="837" y="145"/>
                  </a:lnTo>
                  <a:lnTo>
                    <a:pt x="0" y="145"/>
                  </a:lnTo>
                  <a:lnTo>
                    <a:pt x="0" y="159"/>
                  </a:lnTo>
                  <a:lnTo>
                    <a:pt x="837" y="159"/>
                  </a:lnTo>
                  <a:lnTo>
                    <a:pt x="878" y="159"/>
                  </a:lnTo>
                  <a:lnTo>
                    <a:pt x="878" y="145"/>
                  </a:lnTo>
                  <a:lnTo>
                    <a:pt x="878" y="131"/>
                  </a:lnTo>
                  <a:lnTo>
                    <a:pt x="878" y="31"/>
                  </a:lnTo>
                  <a:lnTo>
                    <a:pt x="878" y="15"/>
                  </a:lnTo>
                  <a:lnTo>
                    <a:pt x="878" y="0"/>
                  </a:lnTo>
                  <a:lnTo>
                    <a:pt x="837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68572" tIns="34287" rIns="68572" bIns="34287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67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" name="Freeform 19"/>
            <p:cNvSpPr/>
            <p:nvPr/>
          </p:nvSpPr>
          <p:spPr bwMode="auto">
            <a:xfrm>
              <a:off x="5778291" y="5431612"/>
              <a:ext cx="649489" cy="117012"/>
            </a:xfrm>
            <a:custGeom>
              <a:avLst/>
              <a:gdLst>
                <a:gd name="T0" fmla="*/ 837 w 877"/>
                <a:gd name="T1" fmla="*/ 0 h 158"/>
                <a:gd name="T2" fmla="*/ 0 w 877"/>
                <a:gd name="T3" fmla="*/ 0 h 158"/>
                <a:gd name="T4" fmla="*/ 0 w 877"/>
                <a:gd name="T5" fmla="*/ 14 h 158"/>
                <a:gd name="T6" fmla="*/ 837 w 877"/>
                <a:gd name="T7" fmla="*/ 14 h 158"/>
                <a:gd name="T8" fmla="*/ 837 w 877"/>
                <a:gd name="T9" fmla="*/ 31 h 158"/>
                <a:gd name="T10" fmla="*/ 40 w 877"/>
                <a:gd name="T11" fmla="*/ 31 h 158"/>
                <a:gd name="T12" fmla="*/ 40 w 877"/>
                <a:gd name="T13" fmla="*/ 130 h 158"/>
                <a:gd name="T14" fmla="*/ 837 w 877"/>
                <a:gd name="T15" fmla="*/ 130 h 158"/>
                <a:gd name="T16" fmla="*/ 837 w 877"/>
                <a:gd name="T17" fmla="*/ 144 h 158"/>
                <a:gd name="T18" fmla="*/ 0 w 877"/>
                <a:gd name="T19" fmla="*/ 144 h 158"/>
                <a:gd name="T20" fmla="*/ 0 w 877"/>
                <a:gd name="T21" fmla="*/ 158 h 158"/>
                <a:gd name="T22" fmla="*/ 837 w 877"/>
                <a:gd name="T23" fmla="*/ 158 h 158"/>
                <a:gd name="T24" fmla="*/ 877 w 877"/>
                <a:gd name="T25" fmla="*/ 158 h 158"/>
                <a:gd name="T26" fmla="*/ 877 w 877"/>
                <a:gd name="T27" fmla="*/ 144 h 158"/>
                <a:gd name="T28" fmla="*/ 877 w 877"/>
                <a:gd name="T29" fmla="*/ 130 h 158"/>
                <a:gd name="T30" fmla="*/ 877 w 877"/>
                <a:gd name="T31" fmla="*/ 31 h 158"/>
                <a:gd name="T32" fmla="*/ 877 w 877"/>
                <a:gd name="T33" fmla="*/ 14 h 158"/>
                <a:gd name="T34" fmla="*/ 877 w 877"/>
                <a:gd name="T35" fmla="*/ 0 h 158"/>
                <a:gd name="T36" fmla="*/ 837 w 877"/>
                <a:gd name="T37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77" h="158">
                  <a:moveTo>
                    <a:pt x="837" y="0"/>
                  </a:moveTo>
                  <a:lnTo>
                    <a:pt x="0" y="0"/>
                  </a:lnTo>
                  <a:lnTo>
                    <a:pt x="0" y="14"/>
                  </a:lnTo>
                  <a:lnTo>
                    <a:pt x="837" y="14"/>
                  </a:lnTo>
                  <a:lnTo>
                    <a:pt x="837" y="31"/>
                  </a:lnTo>
                  <a:lnTo>
                    <a:pt x="40" y="31"/>
                  </a:lnTo>
                  <a:lnTo>
                    <a:pt x="40" y="130"/>
                  </a:lnTo>
                  <a:lnTo>
                    <a:pt x="837" y="130"/>
                  </a:lnTo>
                  <a:lnTo>
                    <a:pt x="837" y="144"/>
                  </a:lnTo>
                  <a:lnTo>
                    <a:pt x="0" y="144"/>
                  </a:lnTo>
                  <a:lnTo>
                    <a:pt x="0" y="158"/>
                  </a:lnTo>
                  <a:lnTo>
                    <a:pt x="837" y="158"/>
                  </a:lnTo>
                  <a:lnTo>
                    <a:pt x="877" y="158"/>
                  </a:lnTo>
                  <a:lnTo>
                    <a:pt x="877" y="144"/>
                  </a:lnTo>
                  <a:lnTo>
                    <a:pt x="877" y="130"/>
                  </a:lnTo>
                  <a:lnTo>
                    <a:pt x="877" y="31"/>
                  </a:lnTo>
                  <a:lnTo>
                    <a:pt x="877" y="14"/>
                  </a:lnTo>
                  <a:lnTo>
                    <a:pt x="877" y="0"/>
                  </a:lnTo>
                  <a:lnTo>
                    <a:pt x="837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68572" tIns="34287" rIns="68572" bIns="34287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67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" name="Freeform 20"/>
            <p:cNvSpPr/>
            <p:nvPr/>
          </p:nvSpPr>
          <p:spPr bwMode="auto">
            <a:xfrm>
              <a:off x="6584043" y="5948537"/>
              <a:ext cx="609498" cy="145154"/>
            </a:xfrm>
            <a:custGeom>
              <a:avLst/>
              <a:gdLst>
                <a:gd name="T0" fmla="*/ 785 w 823"/>
                <a:gd name="T1" fmla="*/ 0 h 196"/>
                <a:gd name="T2" fmla="*/ 0 w 823"/>
                <a:gd name="T3" fmla="*/ 0 h 196"/>
                <a:gd name="T4" fmla="*/ 0 w 823"/>
                <a:gd name="T5" fmla="*/ 19 h 196"/>
                <a:gd name="T6" fmla="*/ 785 w 823"/>
                <a:gd name="T7" fmla="*/ 19 h 196"/>
                <a:gd name="T8" fmla="*/ 785 w 823"/>
                <a:gd name="T9" fmla="*/ 38 h 196"/>
                <a:gd name="T10" fmla="*/ 37 w 823"/>
                <a:gd name="T11" fmla="*/ 38 h 196"/>
                <a:gd name="T12" fmla="*/ 37 w 823"/>
                <a:gd name="T13" fmla="*/ 161 h 196"/>
                <a:gd name="T14" fmla="*/ 785 w 823"/>
                <a:gd name="T15" fmla="*/ 161 h 196"/>
                <a:gd name="T16" fmla="*/ 785 w 823"/>
                <a:gd name="T17" fmla="*/ 177 h 196"/>
                <a:gd name="T18" fmla="*/ 0 w 823"/>
                <a:gd name="T19" fmla="*/ 177 h 196"/>
                <a:gd name="T20" fmla="*/ 0 w 823"/>
                <a:gd name="T21" fmla="*/ 196 h 196"/>
                <a:gd name="T22" fmla="*/ 785 w 823"/>
                <a:gd name="T23" fmla="*/ 196 h 196"/>
                <a:gd name="T24" fmla="*/ 823 w 823"/>
                <a:gd name="T25" fmla="*/ 196 h 196"/>
                <a:gd name="T26" fmla="*/ 823 w 823"/>
                <a:gd name="T27" fmla="*/ 177 h 196"/>
                <a:gd name="T28" fmla="*/ 823 w 823"/>
                <a:gd name="T29" fmla="*/ 161 h 196"/>
                <a:gd name="T30" fmla="*/ 823 w 823"/>
                <a:gd name="T31" fmla="*/ 38 h 196"/>
                <a:gd name="T32" fmla="*/ 823 w 823"/>
                <a:gd name="T33" fmla="*/ 19 h 196"/>
                <a:gd name="T34" fmla="*/ 823 w 823"/>
                <a:gd name="T35" fmla="*/ 0 h 196"/>
                <a:gd name="T36" fmla="*/ 785 w 823"/>
                <a:gd name="T37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23" h="196">
                  <a:moveTo>
                    <a:pt x="785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785" y="19"/>
                  </a:lnTo>
                  <a:lnTo>
                    <a:pt x="785" y="38"/>
                  </a:lnTo>
                  <a:lnTo>
                    <a:pt x="37" y="38"/>
                  </a:lnTo>
                  <a:lnTo>
                    <a:pt x="37" y="161"/>
                  </a:lnTo>
                  <a:lnTo>
                    <a:pt x="785" y="161"/>
                  </a:lnTo>
                  <a:lnTo>
                    <a:pt x="785" y="177"/>
                  </a:lnTo>
                  <a:lnTo>
                    <a:pt x="0" y="177"/>
                  </a:lnTo>
                  <a:lnTo>
                    <a:pt x="0" y="196"/>
                  </a:lnTo>
                  <a:lnTo>
                    <a:pt x="785" y="196"/>
                  </a:lnTo>
                  <a:lnTo>
                    <a:pt x="823" y="196"/>
                  </a:lnTo>
                  <a:lnTo>
                    <a:pt x="823" y="177"/>
                  </a:lnTo>
                  <a:lnTo>
                    <a:pt x="823" y="161"/>
                  </a:lnTo>
                  <a:lnTo>
                    <a:pt x="823" y="38"/>
                  </a:lnTo>
                  <a:lnTo>
                    <a:pt x="823" y="19"/>
                  </a:lnTo>
                  <a:lnTo>
                    <a:pt x="823" y="0"/>
                  </a:lnTo>
                  <a:lnTo>
                    <a:pt x="785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68572" tIns="34287" rIns="68572" bIns="34287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67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3" name="Freeform 21"/>
            <p:cNvSpPr/>
            <p:nvPr/>
          </p:nvSpPr>
          <p:spPr bwMode="auto">
            <a:xfrm>
              <a:off x="6584043" y="5827082"/>
              <a:ext cx="649489" cy="117752"/>
            </a:xfrm>
            <a:custGeom>
              <a:avLst/>
              <a:gdLst>
                <a:gd name="T0" fmla="*/ 834 w 877"/>
                <a:gd name="T1" fmla="*/ 0 h 159"/>
                <a:gd name="T2" fmla="*/ 0 w 877"/>
                <a:gd name="T3" fmla="*/ 0 h 159"/>
                <a:gd name="T4" fmla="*/ 0 w 877"/>
                <a:gd name="T5" fmla="*/ 17 h 159"/>
                <a:gd name="T6" fmla="*/ 834 w 877"/>
                <a:gd name="T7" fmla="*/ 17 h 159"/>
                <a:gd name="T8" fmla="*/ 834 w 877"/>
                <a:gd name="T9" fmla="*/ 31 h 159"/>
                <a:gd name="T10" fmla="*/ 40 w 877"/>
                <a:gd name="T11" fmla="*/ 31 h 159"/>
                <a:gd name="T12" fmla="*/ 40 w 877"/>
                <a:gd name="T13" fmla="*/ 131 h 159"/>
                <a:gd name="T14" fmla="*/ 834 w 877"/>
                <a:gd name="T15" fmla="*/ 131 h 159"/>
                <a:gd name="T16" fmla="*/ 834 w 877"/>
                <a:gd name="T17" fmla="*/ 145 h 159"/>
                <a:gd name="T18" fmla="*/ 0 w 877"/>
                <a:gd name="T19" fmla="*/ 145 h 159"/>
                <a:gd name="T20" fmla="*/ 0 w 877"/>
                <a:gd name="T21" fmla="*/ 159 h 159"/>
                <a:gd name="T22" fmla="*/ 834 w 877"/>
                <a:gd name="T23" fmla="*/ 159 h 159"/>
                <a:gd name="T24" fmla="*/ 877 w 877"/>
                <a:gd name="T25" fmla="*/ 159 h 159"/>
                <a:gd name="T26" fmla="*/ 877 w 877"/>
                <a:gd name="T27" fmla="*/ 145 h 159"/>
                <a:gd name="T28" fmla="*/ 877 w 877"/>
                <a:gd name="T29" fmla="*/ 131 h 159"/>
                <a:gd name="T30" fmla="*/ 877 w 877"/>
                <a:gd name="T31" fmla="*/ 31 h 159"/>
                <a:gd name="T32" fmla="*/ 877 w 877"/>
                <a:gd name="T33" fmla="*/ 17 h 159"/>
                <a:gd name="T34" fmla="*/ 877 w 877"/>
                <a:gd name="T35" fmla="*/ 0 h 159"/>
                <a:gd name="T36" fmla="*/ 834 w 877"/>
                <a:gd name="T37" fmla="*/ 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77" h="159">
                  <a:moveTo>
                    <a:pt x="834" y="0"/>
                  </a:moveTo>
                  <a:lnTo>
                    <a:pt x="0" y="0"/>
                  </a:lnTo>
                  <a:lnTo>
                    <a:pt x="0" y="17"/>
                  </a:lnTo>
                  <a:lnTo>
                    <a:pt x="834" y="17"/>
                  </a:lnTo>
                  <a:lnTo>
                    <a:pt x="834" y="31"/>
                  </a:lnTo>
                  <a:lnTo>
                    <a:pt x="40" y="31"/>
                  </a:lnTo>
                  <a:lnTo>
                    <a:pt x="40" y="131"/>
                  </a:lnTo>
                  <a:lnTo>
                    <a:pt x="834" y="131"/>
                  </a:lnTo>
                  <a:lnTo>
                    <a:pt x="834" y="145"/>
                  </a:lnTo>
                  <a:lnTo>
                    <a:pt x="0" y="145"/>
                  </a:lnTo>
                  <a:lnTo>
                    <a:pt x="0" y="159"/>
                  </a:lnTo>
                  <a:lnTo>
                    <a:pt x="834" y="159"/>
                  </a:lnTo>
                  <a:lnTo>
                    <a:pt x="877" y="159"/>
                  </a:lnTo>
                  <a:lnTo>
                    <a:pt x="877" y="145"/>
                  </a:lnTo>
                  <a:lnTo>
                    <a:pt x="877" y="131"/>
                  </a:lnTo>
                  <a:lnTo>
                    <a:pt x="877" y="31"/>
                  </a:lnTo>
                  <a:lnTo>
                    <a:pt x="877" y="17"/>
                  </a:lnTo>
                  <a:lnTo>
                    <a:pt x="877" y="0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68572" tIns="34287" rIns="68572" bIns="34287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67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" name="Freeform 22"/>
            <p:cNvSpPr/>
            <p:nvPr/>
          </p:nvSpPr>
          <p:spPr bwMode="auto">
            <a:xfrm>
              <a:off x="6517390" y="5681928"/>
              <a:ext cx="609498" cy="145154"/>
            </a:xfrm>
            <a:custGeom>
              <a:avLst/>
              <a:gdLst>
                <a:gd name="T0" fmla="*/ 785 w 823"/>
                <a:gd name="T1" fmla="*/ 0 h 196"/>
                <a:gd name="T2" fmla="*/ 0 w 823"/>
                <a:gd name="T3" fmla="*/ 0 h 196"/>
                <a:gd name="T4" fmla="*/ 0 w 823"/>
                <a:gd name="T5" fmla="*/ 19 h 196"/>
                <a:gd name="T6" fmla="*/ 785 w 823"/>
                <a:gd name="T7" fmla="*/ 19 h 196"/>
                <a:gd name="T8" fmla="*/ 785 w 823"/>
                <a:gd name="T9" fmla="*/ 38 h 196"/>
                <a:gd name="T10" fmla="*/ 38 w 823"/>
                <a:gd name="T11" fmla="*/ 38 h 196"/>
                <a:gd name="T12" fmla="*/ 38 w 823"/>
                <a:gd name="T13" fmla="*/ 161 h 196"/>
                <a:gd name="T14" fmla="*/ 785 w 823"/>
                <a:gd name="T15" fmla="*/ 161 h 196"/>
                <a:gd name="T16" fmla="*/ 785 w 823"/>
                <a:gd name="T17" fmla="*/ 178 h 196"/>
                <a:gd name="T18" fmla="*/ 0 w 823"/>
                <a:gd name="T19" fmla="*/ 178 h 196"/>
                <a:gd name="T20" fmla="*/ 0 w 823"/>
                <a:gd name="T21" fmla="*/ 196 h 196"/>
                <a:gd name="T22" fmla="*/ 785 w 823"/>
                <a:gd name="T23" fmla="*/ 196 h 196"/>
                <a:gd name="T24" fmla="*/ 823 w 823"/>
                <a:gd name="T25" fmla="*/ 196 h 196"/>
                <a:gd name="T26" fmla="*/ 823 w 823"/>
                <a:gd name="T27" fmla="*/ 178 h 196"/>
                <a:gd name="T28" fmla="*/ 823 w 823"/>
                <a:gd name="T29" fmla="*/ 161 h 196"/>
                <a:gd name="T30" fmla="*/ 823 w 823"/>
                <a:gd name="T31" fmla="*/ 38 h 196"/>
                <a:gd name="T32" fmla="*/ 823 w 823"/>
                <a:gd name="T33" fmla="*/ 19 h 196"/>
                <a:gd name="T34" fmla="*/ 823 w 823"/>
                <a:gd name="T35" fmla="*/ 0 h 196"/>
                <a:gd name="T36" fmla="*/ 785 w 823"/>
                <a:gd name="T37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23" h="196">
                  <a:moveTo>
                    <a:pt x="785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785" y="19"/>
                  </a:lnTo>
                  <a:lnTo>
                    <a:pt x="785" y="38"/>
                  </a:lnTo>
                  <a:lnTo>
                    <a:pt x="38" y="38"/>
                  </a:lnTo>
                  <a:lnTo>
                    <a:pt x="38" y="161"/>
                  </a:lnTo>
                  <a:lnTo>
                    <a:pt x="785" y="161"/>
                  </a:lnTo>
                  <a:lnTo>
                    <a:pt x="785" y="178"/>
                  </a:lnTo>
                  <a:lnTo>
                    <a:pt x="0" y="178"/>
                  </a:lnTo>
                  <a:lnTo>
                    <a:pt x="0" y="196"/>
                  </a:lnTo>
                  <a:lnTo>
                    <a:pt x="785" y="196"/>
                  </a:lnTo>
                  <a:lnTo>
                    <a:pt x="823" y="196"/>
                  </a:lnTo>
                  <a:lnTo>
                    <a:pt x="823" y="178"/>
                  </a:lnTo>
                  <a:lnTo>
                    <a:pt x="823" y="161"/>
                  </a:lnTo>
                  <a:lnTo>
                    <a:pt x="823" y="38"/>
                  </a:lnTo>
                  <a:lnTo>
                    <a:pt x="823" y="19"/>
                  </a:lnTo>
                  <a:lnTo>
                    <a:pt x="823" y="0"/>
                  </a:lnTo>
                  <a:lnTo>
                    <a:pt x="785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68572" tIns="34287" rIns="68572" bIns="34287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67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" name="Freeform 23"/>
            <p:cNvSpPr/>
            <p:nvPr/>
          </p:nvSpPr>
          <p:spPr bwMode="auto">
            <a:xfrm>
              <a:off x="6517390" y="5562695"/>
              <a:ext cx="649489" cy="117752"/>
            </a:xfrm>
            <a:custGeom>
              <a:avLst/>
              <a:gdLst>
                <a:gd name="T0" fmla="*/ 837 w 877"/>
                <a:gd name="T1" fmla="*/ 0 h 159"/>
                <a:gd name="T2" fmla="*/ 0 w 877"/>
                <a:gd name="T3" fmla="*/ 0 h 159"/>
                <a:gd name="T4" fmla="*/ 0 w 877"/>
                <a:gd name="T5" fmla="*/ 15 h 159"/>
                <a:gd name="T6" fmla="*/ 837 w 877"/>
                <a:gd name="T7" fmla="*/ 15 h 159"/>
                <a:gd name="T8" fmla="*/ 837 w 877"/>
                <a:gd name="T9" fmla="*/ 31 h 159"/>
                <a:gd name="T10" fmla="*/ 40 w 877"/>
                <a:gd name="T11" fmla="*/ 31 h 159"/>
                <a:gd name="T12" fmla="*/ 40 w 877"/>
                <a:gd name="T13" fmla="*/ 130 h 159"/>
                <a:gd name="T14" fmla="*/ 837 w 877"/>
                <a:gd name="T15" fmla="*/ 130 h 159"/>
                <a:gd name="T16" fmla="*/ 837 w 877"/>
                <a:gd name="T17" fmla="*/ 145 h 159"/>
                <a:gd name="T18" fmla="*/ 0 w 877"/>
                <a:gd name="T19" fmla="*/ 145 h 159"/>
                <a:gd name="T20" fmla="*/ 0 w 877"/>
                <a:gd name="T21" fmla="*/ 159 h 159"/>
                <a:gd name="T22" fmla="*/ 837 w 877"/>
                <a:gd name="T23" fmla="*/ 159 h 159"/>
                <a:gd name="T24" fmla="*/ 877 w 877"/>
                <a:gd name="T25" fmla="*/ 159 h 159"/>
                <a:gd name="T26" fmla="*/ 877 w 877"/>
                <a:gd name="T27" fmla="*/ 145 h 159"/>
                <a:gd name="T28" fmla="*/ 877 w 877"/>
                <a:gd name="T29" fmla="*/ 130 h 159"/>
                <a:gd name="T30" fmla="*/ 877 w 877"/>
                <a:gd name="T31" fmla="*/ 31 h 159"/>
                <a:gd name="T32" fmla="*/ 877 w 877"/>
                <a:gd name="T33" fmla="*/ 15 h 159"/>
                <a:gd name="T34" fmla="*/ 877 w 877"/>
                <a:gd name="T35" fmla="*/ 0 h 159"/>
                <a:gd name="T36" fmla="*/ 837 w 877"/>
                <a:gd name="T37" fmla="*/ 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77" h="159">
                  <a:moveTo>
                    <a:pt x="837" y="0"/>
                  </a:moveTo>
                  <a:lnTo>
                    <a:pt x="0" y="0"/>
                  </a:lnTo>
                  <a:lnTo>
                    <a:pt x="0" y="15"/>
                  </a:lnTo>
                  <a:lnTo>
                    <a:pt x="837" y="15"/>
                  </a:lnTo>
                  <a:lnTo>
                    <a:pt x="837" y="31"/>
                  </a:lnTo>
                  <a:lnTo>
                    <a:pt x="40" y="31"/>
                  </a:lnTo>
                  <a:lnTo>
                    <a:pt x="40" y="130"/>
                  </a:lnTo>
                  <a:lnTo>
                    <a:pt x="837" y="130"/>
                  </a:lnTo>
                  <a:lnTo>
                    <a:pt x="837" y="145"/>
                  </a:lnTo>
                  <a:lnTo>
                    <a:pt x="0" y="145"/>
                  </a:lnTo>
                  <a:lnTo>
                    <a:pt x="0" y="159"/>
                  </a:lnTo>
                  <a:lnTo>
                    <a:pt x="837" y="159"/>
                  </a:lnTo>
                  <a:lnTo>
                    <a:pt x="877" y="159"/>
                  </a:lnTo>
                  <a:lnTo>
                    <a:pt x="877" y="145"/>
                  </a:lnTo>
                  <a:lnTo>
                    <a:pt x="877" y="130"/>
                  </a:lnTo>
                  <a:lnTo>
                    <a:pt x="877" y="31"/>
                  </a:lnTo>
                  <a:lnTo>
                    <a:pt x="877" y="15"/>
                  </a:lnTo>
                  <a:lnTo>
                    <a:pt x="877" y="0"/>
                  </a:lnTo>
                  <a:lnTo>
                    <a:pt x="837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68572" tIns="34287" rIns="68572" bIns="34287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67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" name="Freeform 24"/>
            <p:cNvSpPr/>
            <p:nvPr/>
          </p:nvSpPr>
          <p:spPr bwMode="auto">
            <a:xfrm>
              <a:off x="6452219" y="5327931"/>
              <a:ext cx="650230" cy="117752"/>
            </a:xfrm>
            <a:custGeom>
              <a:avLst/>
              <a:gdLst>
                <a:gd name="T0" fmla="*/ 837 w 878"/>
                <a:gd name="T1" fmla="*/ 0 h 159"/>
                <a:gd name="T2" fmla="*/ 0 w 878"/>
                <a:gd name="T3" fmla="*/ 0 h 159"/>
                <a:gd name="T4" fmla="*/ 0 w 878"/>
                <a:gd name="T5" fmla="*/ 15 h 159"/>
                <a:gd name="T6" fmla="*/ 837 w 878"/>
                <a:gd name="T7" fmla="*/ 15 h 159"/>
                <a:gd name="T8" fmla="*/ 837 w 878"/>
                <a:gd name="T9" fmla="*/ 31 h 159"/>
                <a:gd name="T10" fmla="*/ 40 w 878"/>
                <a:gd name="T11" fmla="*/ 31 h 159"/>
                <a:gd name="T12" fmla="*/ 40 w 878"/>
                <a:gd name="T13" fmla="*/ 130 h 159"/>
                <a:gd name="T14" fmla="*/ 837 w 878"/>
                <a:gd name="T15" fmla="*/ 130 h 159"/>
                <a:gd name="T16" fmla="*/ 837 w 878"/>
                <a:gd name="T17" fmla="*/ 145 h 159"/>
                <a:gd name="T18" fmla="*/ 0 w 878"/>
                <a:gd name="T19" fmla="*/ 145 h 159"/>
                <a:gd name="T20" fmla="*/ 0 w 878"/>
                <a:gd name="T21" fmla="*/ 159 h 159"/>
                <a:gd name="T22" fmla="*/ 837 w 878"/>
                <a:gd name="T23" fmla="*/ 159 h 159"/>
                <a:gd name="T24" fmla="*/ 878 w 878"/>
                <a:gd name="T25" fmla="*/ 159 h 159"/>
                <a:gd name="T26" fmla="*/ 878 w 878"/>
                <a:gd name="T27" fmla="*/ 145 h 159"/>
                <a:gd name="T28" fmla="*/ 878 w 878"/>
                <a:gd name="T29" fmla="*/ 130 h 159"/>
                <a:gd name="T30" fmla="*/ 878 w 878"/>
                <a:gd name="T31" fmla="*/ 31 h 159"/>
                <a:gd name="T32" fmla="*/ 878 w 878"/>
                <a:gd name="T33" fmla="*/ 15 h 159"/>
                <a:gd name="T34" fmla="*/ 878 w 878"/>
                <a:gd name="T35" fmla="*/ 0 h 159"/>
                <a:gd name="T36" fmla="*/ 837 w 878"/>
                <a:gd name="T37" fmla="*/ 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78" h="159">
                  <a:moveTo>
                    <a:pt x="837" y="0"/>
                  </a:moveTo>
                  <a:lnTo>
                    <a:pt x="0" y="0"/>
                  </a:lnTo>
                  <a:lnTo>
                    <a:pt x="0" y="15"/>
                  </a:lnTo>
                  <a:lnTo>
                    <a:pt x="837" y="15"/>
                  </a:lnTo>
                  <a:lnTo>
                    <a:pt x="837" y="31"/>
                  </a:lnTo>
                  <a:lnTo>
                    <a:pt x="40" y="31"/>
                  </a:lnTo>
                  <a:lnTo>
                    <a:pt x="40" y="130"/>
                  </a:lnTo>
                  <a:lnTo>
                    <a:pt x="837" y="130"/>
                  </a:lnTo>
                  <a:lnTo>
                    <a:pt x="837" y="145"/>
                  </a:lnTo>
                  <a:lnTo>
                    <a:pt x="0" y="145"/>
                  </a:lnTo>
                  <a:lnTo>
                    <a:pt x="0" y="159"/>
                  </a:lnTo>
                  <a:lnTo>
                    <a:pt x="837" y="159"/>
                  </a:lnTo>
                  <a:lnTo>
                    <a:pt x="878" y="159"/>
                  </a:lnTo>
                  <a:lnTo>
                    <a:pt x="878" y="145"/>
                  </a:lnTo>
                  <a:lnTo>
                    <a:pt x="878" y="130"/>
                  </a:lnTo>
                  <a:lnTo>
                    <a:pt x="878" y="31"/>
                  </a:lnTo>
                  <a:lnTo>
                    <a:pt x="878" y="15"/>
                  </a:lnTo>
                  <a:lnTo>
                    <a:pt x="878" y="0"/>
                  </a:lnTo>
                  <a:lnTo>
                    <a:pt x="837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68572" tIns="34287" rIns="68572" bIns="34287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67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" name="Freeform 25"/>
            <p:cNvSpPr/>
            <p:nvPr/>
          </p:nvSpPr>
          <p:spPr bwMode="auto">
            <a:xfrm>
              <a:off x="6432964" y="4944310"/>
              <a:ext cx="650230" cy="117752"/>
            </a:xfrm>
            <a:custGeom>
              <a:avLst/>
              <a:gdLst>
                <a:gd name="T0" fmla="*/ 837 w 878"/>
                <a:gd name="T1" fmla="*/ 0 h 159"/>
                <a:gd name="T2" fmla="*/ 0 w 878"/>
                <a:gd name="T3" fmla="*/ 0 h 159"/>
                <a:gd name="T4" fmla="*/ 0 w 878"/>
                <a:gd name="T5" fmla="*/ 17 h 159"/>
                <a:gd name="T6" fmla="*/ 837 w 878"/>
                <a:gd name="T7" fmla="*/ 17 h 159"/>
                <a:gd name="T8" fmla="*/ 837 w 878"/>
                <a:gd name="T9" fmla="*/ 31 h 159"/>
                <a:gd name="T10" fmla="*/ 40 w 878"/>
                <a:gd name="T11" fmla="*/ 31 h 159"/>
                <a:gd name="T12" fmla="*/ 40 w 878"/>
                <a:gd name="T13" fmla="*/ 131 h 159"/>
                <a:gd name="T14" fmla="*/ 837 w 878"/>
                <a:gd name="T15" fmla="*/ 131 h 159"/>
                <a:gd name="T16" fmla="*/ 837 w 878"/>
                <a:gd name="T17" fmla="*/ 145 h 159"/>
                <a:gd name="T18" fmla="*/ 0 w 878"/>
                <a:gd name="T19" fmla="*/ 145 h 159"/>
                <a:gd name="T20" fmla="*/ 0 w 878"/>
                <a:gd name="T21" fmla="*/ 159 h 159"/>
                <a:gd name="T22" fmla="*/ 837 w 878"/>
                <a:gd name="T23" fmla="*/ 159 h 159"/>
                <a:gd name="T24" fmla="*/ 878 w 878"/>
                <a:gd name="T25" fmla="*/ 159 h 159"/>
                <a:gd name="T26" fmla="*/ 878 w 878"/>
                <a:gd name="T27" fmla="*/ 145 h 159"/>
                <a:gd name="T28" fmla="*/ 878 w 878"/>
                <a:gd name="T29" fmla="*/ 131 h 159"/>
                <a:gd name="T30" fmla="*/ 878 w 878"/>
                <a:gd name="T31" fmla="*/ 31 h 159"/>
                <a:gd name="T32" fmla="*/ 878 w 878"/>
                <a:gd name="T33" fmla="*/ 17 h 159"/>
                <a:gd name="T34" fmla="*/ 878 w 878"/>
                <a:gd name="T35" fmla="*/ 0 h 159"/>
                <a:gd name="T36" fmla="*/ 837 w 878"/>
                <a:gd name="T37" fmla="*/ 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78" h="159">
                  <a:moveTo>
                    <a:pt x="837" y="0"/>
                  </a:moveTo>
                  <a:lnTo>
                    <a:pt x="0" y="0"/>
                  </a:lnTo>
                  <a:lnTo>
                    <a:pt x="0" y="17"/>
                  </a:lnTo>
                  <a:lnTo>
                    <a:pt x="837" y="17"/>
                  </a:lnTo>
                  <a:lnTo>
                    <a:pt x="837" y="31"/>
                  </a:lnTo>
                  <a:lnTo>
                    <a:pt x="40" y="31"/>
                  </a:lnTo>
                  <a:lnTo>
                    <a:pt x="40" y="131"/>
                  </a:lnTo>
                  <a:lnTo>
                    <a:pt x="837" y="131"/>
                  </a:lnTo>
                  <a:lnTo>
                    <a:pt x="837" y="145"/>
                  </a:lnTo>
                  <a:lnTo>
                    <a:pt x="0" y="145"/>
                  </a:lnTo>
                  <a:lnTo>
                    <a:pt x="0" y="159"/>
                  </a:lnTo>
                  <a:lnTo>
                    <a:pt x="837" y="159"/>
                  </a:lnTo>
                  <a:lnTo>
                    <a:pt x="878" y="159"/>
                  </a:lnTo>
                  <a:lnTo>
                    <a:pt x="878" y="145"/>
                  </a:lnTo>
                  <a:lnTo>
                    <a:pt x="878" y="131"/>
                  </a:lnTo>
                  <a:lnTo>
                    <a:pt x="878" y="31"/>
                  </a:lnTo>
                  <a:lnTo>
                    <a:pt x="878" y="17"/>
                  </a:lnTo>
                  <a:lnTo>
                    <a:pt x="878" y="0"/>
                  </a:lnTo>
                  <a:lnTo>
                    <a:pt x="837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68572" tIns="34287" rIns="68572" bIns="34287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67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8" name="Freeform 26"/>
            <p:cNvSpPr/>
            <p:nvPr/>
          </p:nvSpPr>
          <p:spPr bwMode="auto">
            <a:xfrm>
              <a:off x="6387789" y="5182777"/>
              <a:ext cx="609498" cy="145154"/>
            </a:xfrm>
            <a:custGeom>
              <a:avLst/>
              <a:gdLst>
                <a:gd name="T0" fmla="*/ 785 w 823"/>
                <a:gd name="T1" fmla="*/ 0 h 196"/>
                <a:gd name="T2" fmla="*/ 0 w 823"/>
                <a:gd name="T3" fmla="*/ 0 h 196"/>
                <a:gd name="T4" fmla="*/ 0 w 823"/>
                <a:gd name="T5" fmla="*/ 19 h 196"/>
                <a:gd name="T6" fmla="*/ 785 w 823"/>
                <a:gd name="T7" fmla="*/ 19 h 196"/>
                <a:gd name="T8" fmla="*/ 785 w 823"/>
                <a:gd name="T9" fmla="*/ 38 h 196"/>
                <a:gd name="T10" fmla="*/ 38 w 823"/>
                <a:gd name="T11" fmla="*/ 38 h 196"/>
                <a:gd name="T12" fmla="*/ 38 w 823"/>
                <a:gd name="T13" fmla="*/ 161 h 196"/>
                <a:gd name="T14" fmla="*/ 785 w 823"/>
                <a:gd name="T15" fmla="*/ 161 h 196"/>
                <a:gd name="T16" fmla="*/ 785 w 823"/>
                <a:gd name="T17" fmla="*/ 177 h 196"/>
                <a:gd name="T18" fmla="*/ 0 w 823"/>
                <a:gd name="T19" fmla="*/ 177 h 196"/>
                <a:gd name="T20" fmla="*/ 0 w 823"/>
                <a:gd name="T21" fmla="*/ 196 h 196"/>
                <a:gd name="T22" fmla="*/ 785 w 823"/>
                <a:gd name="T23" fmla="*/ 196 h 196"/>
                <a:gd name="T24" fmla="*/ 823 w 823"/>
                <a:gd name="T25" fmla="*/ 196 h 196"/>
                <a:gd name="T26" fmla="*/ 823 w 823"/>
                <a:gd name="T27" fmla="*/ 177 h 196"/>
                <a:gd name="T28" fmla="*/ 823 w 823"/>
                <a:gd name="T29" fmla="*/ 161 h 196"/>
                <a:gd name="T30" fmla="*/ 823 w 823"/>
                <a:gd name="T31" fmla="*/ 38 h 196"/>
                <a:gd name="T32" fmla="*/ 823 w 823"/>
                <a:gd name="T33" fmla="*/ 19 h 196"/>
                <a:gd name="T34" fmla="*/ 823 w 823"/>
                <a:gd name="T35" fmla="*/ 0 h 196"/>
                <a:gd name="T36" fmla="*/ 785 w 823"/>
                <a:gd name="T37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23" h="196">
                  <a:moveTo>
                    <a:pt x="785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785" y="19"/>
                  </a:lnTo>
                  <a:lnTo>
                    <a:pt x="785" y="38"/>
                  </a:lnTo>
                  <a:lnTo>
                    <a:pt x="38" y="38"/>
                  </a:lnTo>
                  <a:lnTo>
                    <a:pt x="38" y="161"/>
                  </a:lnTo>
                  <a:lnTo>
                    <a:pt x="785" y="161"/>
                  </a:lnTo>
                  <a:lnTo>
                    <a:pt x="785" y="177"/>
                  </a:lnTo>
                  <a:lnTo>
                    <a:pt x="0" y="177"/>
                  </a:lnTo>
                  <a:lnTo>
                    <a:pt x="0" y="196"/>
                  </a:lnTo>
                  <a:lnTo>
                    <a:pt x="785" y="196"/>
                  </a:lnTo>
                  <a:lnTo>
                    <a:pt x="823" y="196"/>
                  </a:lnTo>
                  <a:lnTo>
                    <a:pt x="823" y="177"/>
                  </a:lnTo>
                  <a:lnTo>
                    <a:pt x="823" y="161"/>
                  </a:lnTo>
                  <a:lnTo>
                    <a:pt x="823" y="38"/>
                  </a:lnTo>
                  <a:lnTo>
                    <a:pt x="823" y="19"/>
                  </a:lnTo>
                  <a:lnTo>
                    <a:pt x="823" y="0"/>
                  </a:lnTo>
                  <a:lnTo>
                    <a:pt x="785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68572" tIns="34287" rIns="68572" bIns="34287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67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9" name="Freeform 27"/>
            <p:cNvSpPr/>
            <p:nvPr/>
          </p:nvSpPr>
          <p:spPr bwMode="auto">
            <a:xfrm>
              <a:off x="6387789" y="5062063"/>
              <a:ext cx="649489" cy="117012"/>
            </a:xfrm>
            <a:custGeom>
              <a:avLst/>
              <a:gdLst>
                <a:gd name="T0" fmla="*/ 837 w 877"/>
                <a:gd name="T1" fmla="*/ 0 h 158"/>
                <a:gd name="T2" fmla="*/ 0 w 877"/>
                <a:gd name="T3" fmla="*/ 0 h 158"/>
                <a:gd name="T4" fmla="*/ 0 w 877"/>
                <a:gd name="T5" fmla="*/ 16 h 158"/>
                <a:gd name="T6" fmla="*/ 837 w 877"/>
                <a:gd name="T7" fmla="*/ 16 h 158"/>
                <a:gd name="T8" fmla="*/ 837 w 877"/>
                <a:gd name="T9" fmla="*/ 31 h 158"/>
                <a:gd name="T10" fmla="*/ 40 w 877"/>
                <a:gd name="T11" fmla="*/ 31 h 158"/>
                <a:gd name="T12" fmla="*/ 40 w 877"/>
                <a:gd name="T13" fmla="*/ 130 h 158"/>
                <a:gd name="T14" fmla="*/ 837 w 877"/>
                <a:gd name="T15" fmla="*/ 130 h 158"/>
                <a:gd name="T16" fmla="*/ 837 w 877"/>
                <a:gd name="T17" fmla="*/ 144 h 158"/>
                <a:gd name="T18" fmla="*/ 0 w 877"/>
                <a:gd name="T19" fmla="*/ 144 h 158"/>
                <a:gd name="T20" fmla="*/ 0 w 877"/>
                <a:gd name="T21" fmla="*/ 158 h 158"/>
                <a:gd name="T22" fmla="*/ 837 w 877"/>
                <a:gd name="T23" fmla="*/ 158 h 158"/>
                <a:gd name="T24" fmla="*/ 877 w 877"/>
                <a:gd name="T25" fmla="*/ 158 h 158"/>
                <a:gd name="T26" fmla="*/ 877 w 877"/>
                <a:gd name="T27" fmla="*/ 144 h 158"/>
                <a:gd name="T28" fmla="*/ 877 w 877"/>
                <a:gd name="T29" fmla="*/ 130 h 158"/>
                <a:gd name="T30" fmla="*/ 877 w 877"/>
                <a:gd name="T31" fmla="*/ 31 h 158"/>
                <a:gd name="T32" fmla="*/ 877 w 877"/>
                <a:gd name="T33" fmla="*/ 16 h 158"/>
                <a:gd name="T34" fmla="*/ 877 w 877"/>
                <a:gd name="T35" fmla="*/ 0 h 158"/>
                <a:gd name="T36" fmla="*/ 837 w 877"/>
                <a:gd name="T37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77" h="158">
                  <a:moveTo>
                    <a:pt x="837" y="0"/>
                  </a:moveTo>
                  <a:lnTo>
                    <a:pt x="0" y="0"/>
                  </a:lnTo>
                  <a:lnTo>
                    <a:pt x="0" y="16"/>
                  </a:lnTo>
                  <a:lnTo>
                    <a:pt x="837" y="16"/>
                  </a:lnTo>
                  <a:lnTo>
                    <a:pt x="837" y="31"/>
                  </a:lnTo>
                  <a:lnTo>
                    <a:pt x="40" y="31"/>
                  </a:lnTo>
                  <a:lnTo>
                    <a:pt x="40" y="130"/>
                  </a:lnTo>
                  <a:lnTo>
                    <a:pt x="837" y="130"/>
                  </a:lnTo>
                  <a:lnTo>
                    <a:pt x="837" y="144"/>
                  </a:lnTo>
                  <a:lnTo>
                    <a:pt x="0" y="144"/>
                  </a:lnTo>
                  <a:lnTo>
                    <a:pt x="0" y="158"/>
                  </a:lnTo>
                  <a:lnTo>
                    <a:pt x="837" y="158"/>
                  </a:lnTo>
                  <a:lnTo>
                    <a:pt x="877" y="158"/>
                  </a:lnTo>
                  <a:lnTo>
                    <a:pt x="877" y="144"/>
                  </a:lnTo>
                  <a:lnTo>
                    <a:pt x="877" y="130"/>
                  </a:lnTo>
                  <a:lnTo>
                    <a:pt x="877" y="31"/>
                  </a:lnTo>
                  <a:lnTo>
                    <a:pt x="877" y="16"/>
                  </a:lnTo>
                  <a:lnTo>
                    <a:pt x="877" y="0"/>
                  </a:lnTo>
                  <a:lnTo>
                    <a:pt x="837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68572" tIns="34287" rIns="68572" bIns="34287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67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0" name="Freeform 28"/>
            <p:cNvSpPr/>
            <p:nvPr/>
          </p:nvSpPr>
          <p:spPr bwMode="auto">
            <a:xfrm>
              <a:off x="6584043" y="5445683"/>
              <a:ext cx="649489" cy="117012"/>
            </a:xfrm>
            <a:custGeom>
              <a:avLst/>
              <a:gdLst>
                <a:gd name="T0" fmla="*/ 834 w 877"/>
                <a:gd name="T1" fmla="*/ 0 h 158"/>
                <a:gd name="T2" fmla="*/ 0 w 877"/>
                <a:gd name="T3" fmla="*/ 0 h 158"/>
                <a:gd name="T4" fmla="*/ 0 w 877"/>
                <a:gd name="T5" fmla="*/ 14 h 158"/>
                <a:gd name="T6" fmla="*/ 834 w 877"/>
                <a:gd name="T7" fmla="*/ 14 h 158"/>
                <a:gd name="T8" fmla="*/ 834 w 877"/>
                <a:gd name="T9" fmla="*/ 31 h 158"/>
                <a:gd name="T10" fmla="*/ 40 w 877"/>
                <a:gd name="T11" fmla="*/ 31 h 158"/>
                <a:gd name="T12" fmla="*/ 40 w 877"/>
                <a:gd name="T13" fmla="*/ 130 h 158"/>
                <a:gd name="T14" fmla="*/ 834 w 877"/>
                <a:gd name="T15" fmla="*/ 130 h 158"/>
                <a:gd name="T16" fmla="*/ 834 w 877"/>
                <a:gd name="T17" fmla="*/ 144 h 158"/>
                <a:gd name="T18" fmla="*/ 0 w 877"/>
                <a:gd name="T19" fmla="*/ 144 h 158"/>
                <a:gd name="T20" fmla="*/ 0 w 877"/>
                <a:gd name="T21" fmla="*/ 158 h 158"/>
                <a:gd name="T22" fmla="*/ 834 w 877"/>
                <a:gd name="T23" fmla="*/ 158 h 158"/>
                <a:gd name="T24" fmla="*/ 877 w 877"/>
                <a:gd name="T25" fmla="*/ 158 h 158"/>
                <a:gd name="T26" fmla="*/ 877 w 877"/>
                <a:gd name="T27" fmla="*/ 144 h 158"/>
                <a:gd name="T28" fmla="*/ 877 w 877"/>
                <a:gd name="T29" fmla="*/ 130 h 158"/>
                <a:gd name="T30" fmla="*/ 877 w 877"/>
                <a:gd name="T31" fmla="*/ 31 h 158"/>
                <a:gd name="T32" fmla="*/ 877 w 877"/>
                <a:gd name="T33" fmla="*/ 14 h 158"/>
                <a:gd name="T34" fmla="*/ 877 w 877"/>
                <a:gd name="T35" fmla="*/ 0 h 158"/>
                <a:gd name="T36" fmla="*/ 834 w 877"/>
                <a:gd name="T37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77" h="158">
                  <a:moveTo>
                    <a:pt x="834" y="0"/>
                  </a:moveTo>
                  <a:lnTo>
                    <a:pt x="0" y="0"/>
                  </a:lnTo>
                  <a:lnTo>
                    <a:pt x="0" y="14"/>
                  </a:lnTo>
                  <a:lnTo>
                    <a:pt x="834" y="14"/>
                  </a:lnTo>
                  <a:lnTo>
                    <a:pt x="834" y="31"/>
                  </a:lnTo>
                  <a:lnTo>
                    <a:pt x="40" y="31"/>
                  </a:lnTo>
                  <a:lnTo>
                    <a:pt x="40" y="130"/>
                  </a:lnTo>
                  <a:lnTo>
                    <a:pt x="834" y="130"/>
                  </a:lnTo>
                  <a:lnTo>
                    <a:pt x="834" y="144"/>
                  </a:lnTo>
                  <a:lnTo>
                    <a:pt x="0" y="144"/>
                  </a:lnTo>
                  <a:lnTo>
                    <a:pt x="0" y="158"/>
                  </a:lnTo>
                  <a:lnTo>
                    <a:pt x="834" y="158"/>
                  </a:lnTo>
                  <a:lnTo>
                    <a:pt x="877" y="158"/>
                  </a:lnTo>
                  <a:lnTo>
                    <a:pt x="877" y="144"/>
                  </a:lnTo>
                  <a:lnTo>
                    <a:pt x="877" y="130"/>
                  </a:lnTo>
                  <a:lnTo>
                    <a:pt x="877" y="31"/>
                  </a:lnTo>
                  <a:lnTo>
                    <a:pt x="877" y="14"/>
                  </a:lnTo>
                  <a:lnTo>
                    <a:pt x="877" y="0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68572" tIns="34287" rIns="68572" bIns="34287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67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1" name="Freeform 138"/>
            <p:cNvSpPr/>
            <p:nvPr/>
          </p:nvSpPr>
          <p:spPr bwMode="auto">
            <a:xfrm>
              <a:off x="3629126" y="3832699"/>
              <a:ext cx="791681" cy="791680"/>
            </a:xfrm>
            <a:custGeom>
              <a:avLst/>
              <a:gdLst>
                <a:gd name="T0" fmla="*/ 372 w 452"/>
                <a:gd name="T1" fmla="*/ 372 h 452"/>
                <a:gd name="T2" fmla="*/ 81 w 452"/>
                <a:gd name="T3" fmla="*/ 372 h 452"/>
                <a:gd name="T4" fmla="*/ 81 w 452"/>
                <a:gd name="T5" fmla="*/ 81 h 452"/>
                <a:gd name="T6" fmla="*/ 372 w 452"/>
                <a:gd name="T7" fmla="*/ 81 h 452"/>
                <a:gd name="T8" fmla="*/ 372 w 452"/>
                <a:gd name="T9" fmla="*/ 37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2" h="452">
                  <a:moveTo>
                    <a:pt x="372" y="372"/>
                  </a:moveTo>
                  <a:cubicBezTo>
                    <a:pt x="291" y="452"/>
                    <a:pt x="161" y="452"/>
                    <a:pt x="81" y="372"/>
                  </a:cubicBezTo>
                  <a:cubicBezTo>
                    <a:pt x="0" y="291"/>
                    <a:pt x="0" y="161"/>
                    <a:pt x="81" y="81"/>
                  </a:cubicBezTo>
                  <a:cubicBezTo>
                    <a:pt x="161" y="0"/>
                    <a:pt x="291" y="0"/>
                    <a:pt x="372" y="81"/>
                  </a:cubicBezTo>
                  <a:cubicBezTo>
                    <a:pt x="452" y="161"/>
                    <a:pt x="452" y="291"/>
                    <a:pt x="372" y="37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68572" tIns="34287" rIns="68572" bIns="34287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67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2" name="Freeform 139"/>
            <p:cNvSpPr/>
            <p:nvPr/>
          </p:nvSpPr>
          <p:spPr bwMode="auto">
            <a:xfrm>
              <a:off x="7198724" y="2353761"/>
              <a:ext cx="791681" cy="791680"/>
            </a:xfrm>
            <a:custGeom>
              <a:avLst/>
              <a:gdLst>
                <a:gd name="T0" fmla="*/ 372 w 452"/>
                <a:gd name="T1" fmla="*/ 372 h 452"/>
                <a:gd name="T2" fmla="*/ 80 w 452"/>
                <a:gd name="T3" fmla="*/ 372 h 452"/>
                <a:gd name="T4" fmla="*/ 80 w 452"/>
                <a:gd name="T5" fmla="*/ 81 h 452"/>
                <a:gd name="T6" fmla="*/ 372 w 452"/>
                <a:gd name="T7" fmla="*/ 81 h 452"/>
                <a:gd name="T8" fmla="*/ 372 w 452"/>
                <a:gd name="T9" fmla="*/ 37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2" h="452">
                  <a:moveTo>
                    <a:pt x="372" y="372"/>
                  </a:moveTo>
                  <a:cubicBezTo>
                    <a:pt x="291" y="452"/>
                    <a:pt x="161" y="452"/>
                    <a:pt x="80" y="372"/>
                  </a:cubicBezTo>
                  <a:cubicBezTo>
                    <a:pt x="0" y="291"/>
                    <a:pt x="0" y="161"/>
                    <a:pt x="80" y="81"/>
                  </a:cubicBezTo>
                  <a:cubicBezTo>
                    <a:pt x="161" y="0"/>
                    <a:pt x="291" y="0"/>
                    <a:pt x="372" y="81"/>
                  </a:cubicBezTo>
                  <a:cubicBezTo>
                    <a:pt x="452" y="161"/>
                    <a:pt x="452" y="291"/>
                    <a:pt x="372" y="37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68572" tIns="34287" rIns="68572" bIns="34287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67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3" name="Freeform 140"/>
            <p:cNvSpPr/>
            <p:nvPr/>
          </p:nvSpPr>
          <p:spPr bwMode="auto">
            <a:xfrm>
              <a:off x="5720526" y="1742782"/>
              <a:ext cx="791681" cy="791680"/>
            </a:xfrm>
            <a:custGeom>
              <a:avLst/>
              <a:gdLst>
                <a:gd name="T0" fmla="*/ 372 w 452"/>
                <a:gd name="T1" fmla="*/ 371 h 452"/>
                <a:gd name="T2" fmla="*/ 80 w 452"/>
                <a:gd name="T3" fmla="*/ 371 h 452"/>
                <a:gd name="T4" fmla="*/ 80 w 452"/>
                <a:gd name="T5" fmla="*/ 80 h 452"/>
                <a:gd name="T6" fmla="*/ 372 w 452"/>
                <a:gd name="T7" fmla="*/ 80 h 452"/>
                <a:gd name="T8" fmla="*/ 372 w 452"/>
                <a:gd name="T9" fmla="*/ 371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2" h="452">
                  <a:moveTo>
                    <a:pt x="372" y="371"/>
                  </a:moveTo>
                  <a:cubicBezTo>
                    <a:pt x="291" y="452"/>
                    <a:pt x="161" y="452"/>
                    <a:pt x="80" y="371"/>
                  </a:cubicBezTo>
                  <a:cubicBezTo>
                    <a:pt x="0" y="291"/>
                    <a:pt x="0" y="160"/>
                    <a:pt x="80" y="80"/>
                  </a:cubicBezTo>
                  <a:cubicBezTo>
                    <a:pt x="161" y="0"/>
                    <a:pt x="291" y="0"/>
                    <a:pt x="372" y="80"/>
                  </a:cubicBezTo>
                  <a:cubicBezTo>
                    <a:pt x="452" y="160"/>
                    <a:pt x="452" y="291"/>
                    <a:pt x="372" y="37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68572" tIns="34287" rIns="68572" bIns="34287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67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4" name="Freeform 141"/>
            <p:cNvSpPr/>
            <p:nvPr/>
          </p:nvSpPr>
          <p:spPr bwMode="auto">
            <a:xfrm>
              <a:off x="4242327" y="2353761"/>
              <a:ext cx="791681" cy="791680"/>
            </a:xfrm>
            <a:custGeom>
              <a:avLst/>
              <a:gdLst>
                <a:gd name="T0" fmla="*/ 372 w 452"/>
                <a:gd name="T1" fmla="*/ 372 h 452"/>
                <a:gd name="T2" fmla="*/ 80 w 452"/>
                <a:gd name="T3" fmla="*/ 372 h 452"/>
                <a:gd name="T4" fmla="*/ 80 w 452"/>
                <a:gd name="T5" fmla="*/ 81 h 452"/>
                <a:gd name="T6" fmla="*/ 372 w 452"/>
                <a:gd name="T7" fmla="*/ 81 h 452"/>
                <a:gd name="T8" fmla="*/ 372 w 452"/>
                <a:gd name="T9" fmla="*/ 37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2" h="452">
                  <a:moveTo>
                    <a:pt x="372" y="372"/>
                  </a:moveTo>
                  <a:cubicBezTo>
                    <a:pt x="291" y="452"/>
                    <a:pt x="161" y="452"/>
                    <a:pt x="80" y="372"/>
                  </a:cubicBezTo>
                  <a:cubicBezTo>
                    <a:pt x="0" y="291"/>
                    <a:pt x="0" y="161"/>
                    <a:pt x="80" y="81"/>
                  </a:cubicBezTo>
                  <a:cubicBezTo>
                    <a:pt x="161" y="0"/>
                    <a:pt x="291" y="0"/>
                    <a:pt x="372" y="81"/>
                  </a:cubicBezTo>
                  <a:cubicBezTo>
                    <a:pt x="452" y="161"/>
                    <a:pt x="452" y="291"/>
                    <a:pt x="372" y="37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68572" tIns="34287" rIns="68572" bIns="34287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67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5" name="Freeform 142"/>
            <p:cNvSpPr/>
            <p:nvPr/>
          </p:nvSpPr>
          <p:spPr bwMode="auto">
            <a:xfrm>
              <a:off x="7811184" y="3832699"/>
              <a:ext cx="791681" cy="791680"/>
            </a:xfrm>
            <a:custGeom>
              <a:avLst/>
              <a:gdLst>
                <a:gd name="T0" fmla="*/ 371 w 452"/>
                <a:gd name="T1" fmla="*/ 372 h 452"/>
                <a:gd name="T2" fmla="*/ 80 w 452"/>
                <a:gd name="T3" fmla="*/ 372 h 452"/>
                <a:gd name="T4" fmla="*/ 80 w 452"/>
                <a:gd name="T5" fmla="*/ 81 h 452"/>
                <a:gd name="T6" fmla="*/ 371 w 452"/>
                <a:gd name="T7" fmla="*/ 81 h 452"/>
                <a:gd name="T8" fmla="*/ 371 w 452"/>
                <a:gd name="T9" fmla="*/ 37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2" h="452">
                  <a:moveTo>
                    <a:pt x="371" y="372"/>
                  </a:moveTo>
                  <a:cubicBezTo>
                    <a:pt x="291" y="452"/>
                    <a:pt x="161" y="452"/>
                    <a:pt x="80" y="372"/>
                  </a:cubicBezTo>
                  <a:cubicBezTo>
                    <a:pt x="0" y="291"/>
                    <a:pt x="0" y="161"/>
                    <a:pt x="80" y="81"/>
                  </a:cubicBezTo>
                  <a:cubicBezTo>
                    <a:pt x="161" y="0"/>
                    <a:pt x="291" y="0"/>
                    <a:pt x="371" y="81"/>
                  </a:cubicBezTo>
                  <a:cubicBezTo>
                    <a:pt x="452" y="161"/>
                    <a:pt x="452" y="291"/>
                    <a:pt x="371" y="37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68572" tIns="34287" rIns="68572" bIns="34287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67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6" name="Freeform 143"/>
            <p:cNvSpPr/>
            <p:nvPr/>
          </p:nvSpPr>
          <p:spPr bwMode="auto">
            <a:xfrm>
              <a:off x="8086680" y="3042500"/>
              <a:ext cx="570247" cy="570987"/>
            </a:xfrm>
            <a:custGeom>
              <a:avLst/>
              <a:gdLst>
                <a:gd name="T0" fmla="*/ 268 w 326"/>
                <a:gd name="T1" fmla="*/ 268 h 326"/>
                <a:gd name="T2" fmla="*/ 58 w 326"/>
                <a:gd name="T3" fmla="*/ 268 h 326"/>
                <a:gd name="T4" fmla="*/ 58 w 326"/>
                <a:gd name="T5" fmla="*/ 58 h 326"/>
                <a:gd name="T6" fmla="*/ 268 w 326"/>
                <a:gd name="T7" fmla="*/ 58 h 326"/>
                <a:gd name="T8" fmla="*/ 268 w 326"/>
                <a:gd name="T9" fmla="*/ 268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6" h="326">
                  <a:moveTo>
                    <a:pt x="268" y="268"/>
                  </a:moveTo>
                  <a:cubicBezTo>
                    <a:pt x="210" y="326"/>
                    <a:pt x="116" y="326"/>
                    <a:pt x="58" y="268"/>
                  </a:cubicBezTo>
                  <a:cubicBezTo>
                    <a:pt x="0" y="210"/>
                    <a:pt x="0" y="116"/>
                    <a:pt x="58" y="58"/>
                  </a:cubicBezTo>
                  <a:cubicBezTo>
                    <a:pt x="116" y="0"/>
                    <a:pt x="210" y="0"/>
                    <a:pt x="268" y="58"/>
                  </a:cubicBezTo>
                  <a:cubicBezTo>
                    <a:pt x="326" y="116"/>
                    <a:pt x="326" y="210"/>
                    <a:pt x="268" y="268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68572" tIns="34287" rIns="68572" bIns="34287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67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7" name="Freeform 144"/>
            <p:cNvSpPr/>
            <p:nvPr/>
          </p:nvSpPr>
          <p:spPr bwMode="auto">
            <a:xfrm>
              <a:off x="6757338" y="1733895"/>
              <a:ext cx="568766" cy="569506"/>
            </a:xfrm>
            <a:custGeom>
              <a:avLst/>
              <a:gdLst>
                <a:gd name="T0" fmla="*/ 268 w 325"/>
                <a:gd name="T1" fmla="*/ 268 h 325"/>
                <a:gd name="T2" fmla="*/ 58 w 325"/>
                <a:gd name="T3" fmla="*/ 268 h 325"/>
                <a:gd name="T4" fmla="*/ 58 w 325"/>
                <a:gd name="T5" fmla="*/ 58 h 325"/>
                <a:gd name="T6" fmla="*/ 268 w 325"/>
                <a:gd name="T7" fmla="*/ 58 h 325"/>
                <a:gd name="T8" fmla="*/ 268 w 325"/>
                <a:gd name="T9" fmla="*/ 268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5" h="325">
                  <a:moveTo>
                    <a:pt x="268" y="268"/>
                  </a:moveTo>
                  <a:cubicBezTo>
                    <a:pt x="210" y="325"/>
                    <a:pt x="116" y="325"/>
                    <a:pt x="58" y="268"/>
                  </a:cubicBezTo>
                  <a:cubicBezTo>
                    <a:pt x="0" y="210"/>
                    <a:pt x="0" y="116"/>
                    <a:pt x="58" y="58"/>
                  </a:cubicBezTo>
                  <a:cubicBezTo>
                    <a:pt x="116" y="0"/>
                    <a:pt x="210" y="0"/>
                    <a:pt x="268" y="58"/>
                  </a:cubicBezTo>
                  <a:cubicBezTo>
                    <a:pt x="325" y="116"/>
                    <a:pt x="325" y="210"/>
                    <a:pt x="268" y="26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68572" tIns="34287" rIns="68572" bIns="34287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67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8" name="Freeform 145"/>
            <p:cNvSpPr/>
            <p:nvPr/>
          </p:nvSpPr>
          <p:spPr bwMode="auto">
            <a:xfrm>
              <a:off x="4890335" y="1723527"/>
              <a:ext cx="568766" cy="570987"/>
            </a:xfrm>
            <a:custGeom>
              <a:avLst/>
              <a:gdLst>
                <a:gd name="T0" fmla="*/ 267 w 325"/>
                <a:gd name="T1" fmla="*/ 268 h 326"/>
                <a:gd name="T2" fmla="*/ 57 w 325"/>
                <a:gd name="T3" fmla="*/ 268 h 326"/>
                <a:gd name="T4" fmla="*/ 57 w 325"/>
                <a:gd name="T5" fmla="*/ 58 h 326"/>
                <a:gd name="T6" fmla="*/ 267 w 325"/>
                <a:gd name="T7" fmla="*/ 58 h 326"/>
                <a:gd name="T8" fmla="*/ 267 w 325"/>
                <a:gd name="T9" fmla="*/ 268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5" h="326">
                  <a:moveTo>
                    <a:pt x="267" y="268"/>
                  </a:moveTo>
                  <a:cubicBezTo>
                    <a:pt x="209" y="326"/>
                    <a:pt x="115" y="326"/>
                    <a:pt x="57" y="268"/>
                  </a:cubicBezTo>
                  <a:cubicBezTo>
                    <a:pt x="0" y="210"/>
                    <a:pt x="0" y="116"/>
                    <a:pt x="57" y="58"/>
                  </a:cubicBezTo>
                  <a:cubicBezTo>
                    <a:pt x="115" y="0"/>
                    <a:pt x="209" y="0"/>
                    <a:pt x="267" y="58"/>
                  </a:cubicBezTo>
                  <a:cubicBezTo>
                    <a:pt x="325" y="116"/>
                    <a:pt x="325" y="210"/>
                    <a:pt x="267" y="26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68572" tIns="34287" rIns="68572" bIns="34287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67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9" name="Freeform 146"/>
            <p:cNvSpPr/>
            <p:nvPr/>
          </p:nvSpPr>
          <p:spPr bwMode="auto">
            <a:xfrm>
              <a:off x="3534332" y="3009174"/>
              <a:ext cx="569506" cy="569506"/>
            </a:xfrm>
            <a:custGeom>
              <a:avLst/>
              <a:gdLst>
                <a:gd name="T0" fmla="*/ 267 w 325"/>
                <a:gd name="T1" fmla="*/ 267 h 325"/>
                <a:gd name="T2" fmla="*/ 58 w 325"/>
                <a:gd name="T3" fmla="*/ 267 h 325"/>
                <a:gd name="T4" fmla="*/ 58 w 325"/>
                <a:gd name="T5" fmla="*/ 58 h 325"/>
                <a:gd name="T6" fmla="*/ 267 w 325"/>
                <a:gd name="T7" fmla="*/ 58 h 325"/>
                <a:gd name="T8" fmla="*/ 267 w 325"/>
                <a:gd name="T9" fmla="*/ 267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5" h="325">
                  <a:moveTo>
                    <a:pt x="267" y="267"/>
                  </a:moveTo>
                  <a:cubicBezTo>
                    <a:pt x="210" y="325"/>
                    <a:pt x="116" y="325"/>
                    <a:pt x="58" y="267"/>
                  </a:cubicBezTo>
                  <a:cubicBezTo>
                    <a:pt x="0" y="209"/>
                    <a:pt x="0" y="116"/>
                    <a:pt x="58" y="58"/>
                  </a:cubicBezTo>
                  <a:cubicBezTo>
                    <a:pt x="116" y="0"/>
                    <a:pt x="210" y="0"/>
                    <a:pt x="267" y="58"/>
                  </a:cubicBezTo>
                  <a:cubicBezTo>
                    <a:pt x="325" y="116"/>
                    <a:pt x="325" y="209"/>
                    <a:pt x="267" y="267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68572" tIns="34287" rIns="68572" bIns="34287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67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0" name="Freeform 147"/>
            <p:cNvSpPr>
              <a:spLocks noEditPoints="1"/>
            </p:cNvSpPr>
            <p:nvPr/>
          </p:nvSpPr>
          <p:spPr bwMode="auto">
            <a:xfrm>
              <a:off x="4513433" y="2573503"/>
              <a:ext cx="249468" cy="345530"/>
            </a:xfrm>
            <a:custGeom>
              <a:avLst/>
              <a:gdLst>
                <a:gd name="T0" fmla="*/ 62 w 81"/>
                <a:gd name="T1" fmla="*/ 37 h 112"/>
                <a:gd name="T2" fmla="*/ 74 w 81"/>
                <a:gd name="T3" fmla="*/ 36 h 112"/>
                <a:gd name="T4" fmla="*/ 69 w 81"/>
                <a:gd name="T5" fmla="*/ 43 h 112"/>
                <a:gd name="T6" fmla="*/ 69 w 81"/>
                <a:gd name="T7" fmla="*/ 100 h 112"/>
                <a:gd name="T8" fmla="*/ 12 w 81"/>
                <a:gd name="T9" fmla="*/ 100 h 112"/>
                <a:gd name="T10" fmla="*/ 12 w 81"/>
                <a:gd name="T11" fmla="*/ 43 h 112"/>
                <a:gd name="T12" fmla="*/ 36 w 81"/>
                <a:gd name="T13" fmla="*/ 27 h 112"/>
                <a:gd name="T14" fmla="*/ 29 w 81"/>
                <a:gd name="T15" fmla="*/ 21 h 112"/>
                <a:gd name="T16" fmla="*/ 22 w 81"/>
                <a:gd name="T17" fmla="*/ 12 h 112"/>
                <a:gd name="T18" fmla="*/ 41 w 81"/>
                <a:gd name="T19" fmla="*/ 0 h 112"/>
                <a:gd name="T20" fmla="*/ 59 w 81"/>
                <a:gd name="T21" fmla="*/ 12 h 112"/>
                <a:gd name="T22" fmla="*/ 52 w 81"/>
                <a:gd name="T23" fmla="*/ 21 h 112"/>
                <a:gd name="T24" fmla="*/ 45 w 81"/>
                <a:gd name="T25" fmla="*/ 27 h 112"/>
                <a:gd name="T26" fmla="*/ 29 w 81"/>
                <a:gd name="T27" fmla="*/ 15 h 112"/>
                <a:gd name="T28" fmla="*/ 52 w 81"/>
                <a:gd name="T29" fmla="*/ 14 h 112"/>
                <a:gd name="T30" fmla="*/ 53 w 81"/>
                <a:gd name="T31" fmla="*/ 12 h 112"/>
                <a:gd name="T32" fmla="*/ 41 w 81"/>
                <a:gd name="T33" fmla="*/ 5 h 112"/>
                <a:gd name="T34" fmla="*/ 28 w 81"/>
                <a:gd name="T35" fmla="*/ 12 h 112"/>
                <a:gd name="T36" fmla="*/ 20 w 81"/>
                <a:gd name="T37" fmla="*/ 53 h 112"/>
                <a:gd name="T38" fmla="*/ 27 w 81"/>
                <a:gd name="T39" fmla="*/ 56 h 112"/>
                <a:gd name="T40" fmla="*/ 20 w 81"/>
                <a:gd name="T41" fmla="*/ 53 h 112"/>
                <a:gd name="T42" fmla="*/ 27 w 81"/>
                <a:gd name="T43" fmla="*/ 87 h 112"/>
                <a:gd name="T44" fmla="*/ 20 w 81"/>
                <a:gd name="T45" fmla="*/ 90 h 112"/>
                <a:gd name="T46" fmla="*/ 61 w 81"/>
                <a:gd name="T47" fmla="*/ 90 h 112"/>
                <a:gd name="T48" fmla="*/ 54 w 81"/>
                <a:gd name="T49" fmla="*/ 87 h 112"/>
                <a:gd name="T50" fmla="*/ 61 w 81"/>
                <a:gd name="T51" fmla="*/ 90 h 112"/>
                <a:gd name="T52" fmla="*/ 61 w 81"/>
                <a:gd name="T53" fmla="*/ 70 h 112"/>
                <a:gd name="T54" fmla="*/ 68 w 81"/>
                <a:gd name="T55" fmla="*/ 73 h 112"/>
                <a:gd name="T56" fmla="*/ 42 w 81"/>
                <a:gd name="T57" fmla="*/ 99 h 112"/>
                <a:gd name="T58" fmla="*/ 39 w 81"/>
                <a:gd name="T59" fmla="*/ 92 h 112"/>
                <a:gd name="T60" fmla="*/ 42 w 81"/>
                <a:gd name="T61" fmla="*/ 99 h 112"/>
                <a:gd name="T62" fmla="*/ 20 w 81"/>
                <a:gd name="T63" fmla="*/ 73 h 112"/>
                <a:gd name="T64" fmla="*/ 13 w 81"/>
                <a:gd name="T65" fmla="*/ 70 h 112"/>
                <a:gd name="T66" fmla="*/ 39 w 81"/>
                <a:gd name="T67" fmla="*/ 44 h 112"/>
                <a:gd name="T68" fmla="*/ 42 w 81"/>
                <a:gd name="T69" fmla="*/ 51 h 112"/>
                <a:gd name="T70" fmla="*/ 39 w 81"/>
                <a:gd name="T71" fmla="*/ 44 h 112"/>
                <a:gd name="T72" fmla="*/ 45 w 81"/>
                <a:gd name="T73" fmla="*/ 68 h 112"/>
                <a:gd name="T74" fmla="*/ 54 w 81"/>
                <a:gd name="T75" fmla="*/ 49 h 112"/>
                <a:gd name="T76" fmla="*/ 38 w 81"/>
                <a:gd name="T77" fmla="*/ 67 h 112"/>
                <a:gd name="T78" fmla="*/ 43 w 81"/>
                <a:gd name="T79" fmla="*/ 78 h 112"/>
                <a:gd name="T80" fmla="*/ 58 w 81"/>
                <a:gd name="T81" fmla="*/ 82 h 112"/>
                <a:gd name="T82" fmla="*/ 46 w 81"/>
                <a:gd name="T83" fmla="*/ 73 h 112"/>
                <a:gd name="T84" fmla="*/ 61 w 81"/>
                <a:gd name="T85" fmla="*/ 51 h 112"/>
                <a:gd name="T86" fmla="*/ 20 w 81"/>
                <a:gd name="T87" fmla="*/ 51 h 112"/>
                <a:gd name="T88" fmla="*/ 20 w 81"/>
                <a:gd name="T89" fmla="*/ 92 h 112"/>
                <a:gd name="T90" fmla="*/ 61 w 81"/>
                <a:gd name="T91" fmla="*/ 92 h 112"/>
                <a:gd name="T92" fmla="*/ 61 w 81"/>
                <a:gd name="T93" fmla="*/ 51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1" h="112">
                  <a:moveTo>
                    <a:pt x="45" y="31"/>
                  </a:moveTo>
                  <a:cubicBezTo>
                    <a:pt x="51" y="32"/>
                    <a:pt x="57" y="34"/>
                    <a:pt x="62" y="37"/>
                  </a:cubicBezTo>
                  <a:cubicBezTo>
                    <a:pt x="68" y="31"/>
                    <a:pt x="68" y="31"/>
                    <a:pt x="68" y="31"/>
                  </a:cubicBezTo>
                  <a:cubicBezTo>
                    <a:pt x="74" y="36"/>
                    <a:pt x="74" y="36"/>
                    <a:pt x="74" y="36"/>
                  </a:cubicBezTo>
                  <a:cubicBezTo>
                    <a:pt x="69" y="42"/>
                    <a:pt x="69" y="42"/>
                    <a:pt x="69" y="42"/>
                  </a:cubicBezTo>
                  <a:cubicBezTo>
                    <a:pt x="69" y="43"/>
                    <a:pt x="69" y="43"/>
                    <a:pt x="69" y="43"/>
                  </a:cubicBezTo>
                  <a:cubicBezTo>
                    <a:pt x="77" y="50"/>
                    <a:pt x="81" y="60"/>
                    <a:pt x="81" y="72"/>
                  </a:cubicBezTo>
                  <a:cubicBezTo>
                    <a:pt x="81" y="83"/>
                    <a:pt x="77" y="93"/>
                    <a:pt x="69" y="100"/>
                  </a:cubicBezTo>
                  <a:cubicBezTo>
                    <a:pt x="62" y="108"/>
                    <a:pt x="52" y="112"/>
                    <a:pt x="41" y="112"/>
                  </a:cubicBezTo>
                  <a:cubicBezTo>
                    <a:pt x="29" y="112"/>
                    <a:pt x="19" y="108"/>
                    <a:pt x="12" y="100"/>
                  </a:cubicBezTo>
                  <a:cubicBezTo>
                    <a:pt x="5" y="93"/>
                    <a:pt x="0" y="83"/>
                    <a:pt x="0" y="72"/>
                  </a:cubicBezTo>
                  <a:cubicBezTo>
                    <a:pt x="0" y="60"/>
                    <a:pt x="5" y="50"/>
                    <a:pt x="12" y="43"/>
                  </a:cubicBezTo>
                  <a:cubicBezTo>
                    <a:pt x="18" y="37"/>
                    <a:pt x="27" y="32"/>
                    <a:pt x="36" y="31"/>
                  </a:cubicBezTo>
                  <a:cubicBezTo>
                    <a:pt x="36" y="27"/>
                    <a:pt x="36" y="27"/>
                    <a:pt x="36" y="27"/>
                  </a:cubicBezTo>
                  <a:cubicBezTo>
                    <a:pt x="29" y="27"/>
                    <a:pt x="29" y="27"/>
                    <a:pt x="29" y="27"/>
                  </a:cubicBezTo>
                  <a:cubicBezTo>
                    <a:pt x="29" y="21"/>
                    <a:pt x="29" y="21"/>
                    <a:pt x="29" y="21"/>
                  </a:cubicBezTo>
                  <a:cubicBezTo>
                    <a:pt x="29" y="21"/>
                    <a:pt x="29" y="21"/>
                    <a:pt x="28" y="21"/>
                  </a:cubicBezTo>
                  <a:cubicBezTo>
                    <a:pt x="25" y="19"/>
                    <a:pt x="22" y="15"/>
                    <a:pt x="22" y="12"/>
                  </a:cubicBezTo>
                  <a:cubicBezTo>
                    <a:pt x="22" y="8"/>
                    <a:pt x="25" y="5"/>
                    <a:pt x="28" y="3"/>
                  </a:cubicBezTo>
                  <a:cubicBezTo>
                    <a:pt x="32" y="1"/>
                    <a:pt x="36" y="0"/>
                    <a:pt x="41" y="0"/>
                  </a:cubicBezTo>
                  <a:cubicBezTo>
                    <a:pt x="45" y="0"/>
                    <a:pt x="50" y="1"/>
                    <a:pt x="53" y="3"/>
                  </a:cubicBezTo>
                  <a:cubicBezTo>
                    <a:pt x="57" y="5"/>
                    <a:pt x="59" y="8"/>
                    <a:pt x="59" y="12"/>
                  </a:cubicBezTo>
                  <a:cubicBezTo>
                    <a:pt x="59" y="15"/>
                    <a:pt x="57" y="19"/>
                    <a:pt x="53" y="21"/>
                  </a:cubicBezTo>
                  <a:cubicBezTo>
                    <a:pt x="53" y="21"/>
                    <a:pt x="52" y="21"/>
                    <a:pt x="52" y="21"/>
                  </a:cubicBezTo>
                  <a:cubicBezTo>
                    <a:pt x="52" y="27"/>
                    <a:pt x="52" y="27"/>
                    <a:pt x="52" y="27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5" y="31"/>
                    <a:pt x="45" y="31"/>
                    <a:pt x="45" y="31"/>
                  </a:cubicBezTo>
                  <a:close/>
                  <a:moveTo>
                    <a:pt x="29" y="15"/>
                  </a:moveTo>
                  <a:cubicBezTo>
                    <a:pt x="29" y="14"/>
                    <a:pt x="29" y="14"/>
                    <a:pt x="29" y="14"/>
                  </a:cubicBezTo>
                  <a:cubicBezTo>
                    <a:pt x="52" y="14"/>
                    <a:pt x="52" y="14"/>
                    <a:pt x="52" y="14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3" y="14"/>
                    <a:pt x="53" y="13"/>
                    <a:pt x="53" y="12"/>
                  </a:cubicBezTo>
                  <a:cubicBezTo>
                    <a:pt x="53" y="10"/>
                    <a:pt x="52" y="9"/>
                    <a:pt x="50" y="8"/>
                  </a:cubicBezTo>
                  <a:cubicBezTo>
                    <a:pt x="48" y="6"/>
                    <a:pt x="44" y="5"/>
                    <a:pt x="41" y="5"/>
                  </a:cubicBezTo>
                  <a:cubicBezTo>
                    <a:pt x="37" y="5"/>
                    <a:pt x="33" y="6"/>
                    <a:pt x="31" y="8"/>
                  </a:cubicBezTo>
                  <a:cubicBezTo>
                    <a:pt x="29" y="9"/>
                    <a:pt x="28" y="10"/>
                    <a:pt x="28" y="12"/>
                  </a:cubicBezTo>
                  <a:cubicBezTo>
                    <a:pt x="28" y="13"/>
                    <a:pt x="28" y="14"/>
                    <a:pt x="29" y="15"/>
                  </a:cubicBezTo>
                  <a:close/>
                  <a:moveTo>
                    <a:pt x="20" y="53"/>
                  </a:moveTo>
                  <a:cubicBezTo>
                    <a:pt x="25" y="58"/>
                    <a:pt x="25" y="58"/>
                    <a:pt x="25" y="58"/>
                  </a:cubicBezTo>
                  <a:cubicBezTo>
                    <a:pt x="27" y="56"/>
                    <a:pt x="27" y="56"/>
                    <a:pt x="27" y="56"/>
                  </a:cubicBezTo>
                  <a:cubicBezTo>
                    <a:pt x="22" y="51"/>
                    <a:pt x="22" y="51"/>
                    <a:pt x="22" y="51"/>
                  </a:cubicBezTo>
                  <a:cubicBezTo>
                    <a:pt x="20" y="53"/>
                    <a:pt x="20" y="53"/>
                    <a:pt x="20" y="53"/>
                  </a:cubicBezTo>
                  <a:close/>
                  <a:moveTo>
                    <a:pt x="22" y="92"/>
                  </a:moveTo>
                  <a:cubicBezTo>
                    <a:pt x="27" y="87"/>
                    <a:pt x="27" y="87"/>
                    <a:pt x="27" y="87"/>
                  </a:cubicBezTo>
                  <a:cubicBezTo>
                    <a:pt x="25" y="85"/>
                    <a:pt x="25" y="85"/>
                    <a:pt x="25" y="85"/>
                  </a:cubicBezTo>
                  <a:cubicBezTo>
                    <a:pt x="20" y="90"/>
                    <a:pt x="20" y="90"/>
                    <a:pt x="20" y="90"/>
                  </a:cubicBezTo>
                  <a:cubicBezTo>
                    <a:pt x="22" y="92"/>
                    <a:pt x="22" y="92"/>
                    <a:pt x="22" y="92"/>
                  </a:cubicBezTo>
                  <a:close/>
                  <a:moveTo>
                    <a:pt x="61" y="90"/>
                  </a:moveTo>
                  <a:cubicBezTo>
                    <a:pt x="56" y="85"/>
                    <a:pt x="56" y="85"/>
                    <a:pt x="56" y="85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9" y="92"/>
                    <a:pt x="59" y="92"/>
                    <a:pt x="59" y="92"/>
                  </a:cubicBezTo>
                  <a:cubicBezTo>
                    <a:pt x="61" y="90"/>
                    <a:pt x="61" y="90"/>
                    <a:pt x="61" y="90"/>
                  </a:cubicBezTo>
                  <a:close/>
                  <a:moveTo>
                    <a:pt x="68" y="70"/>
                  </a:moveTo>
                  <a:cubicBezTo>
                    <a:pt x="61" y="70"/>
                    <a:pt x="61" y="70"/>
                    <a:pt x="61" y="70"/>
                  </a:cubicBezTo>
                  <a:cubicBezTo>
                    <a:pt x="61" y="73"/>
                    <a:pt x="61" y="73"/>
                    <a:pt x="61" y="73"/>
                  </a:cubicBezTo>
                  <a:cubicBezTo>
                    <a:pt x="68" y="73"/>
                    <a:pt x="68" y="73"/>
                    <a:pt x="68" y="73"/>
                  </a:cubicBezTo>
                  <a:cubicBezTo>
                    <a:pt x="68" y="70"/>
                    <a:pt x="68" y="70"/>
                    <a:pt x="68" y="70"/>
                  </a:cubicBezTo>
                  <a:close/>
                  <a:moveTo>
                    <a:pt x="42" y="99"/>
                  </a:moveTo>
                  <a:cubicBezTo>
                    <a:pt x="42" y="92"/>
                    <a:pt x="42" y="92"/>
                    <a:pt x="42" y="92"/>
                  </a:cubicBezTo>
                  <a:cubicBezTo>
                    <a:pt x="39" y="92"/>
                    <a:pt x="39" y="92"/>
                    <a:pt x="39" y="92"/>
                  </a:cubicBezTo>
                  <a:cubicBezTo>
                    <a:pt x="39" y="99"/>
                    <a:pt x="39" y="99"/>
                    <a:pt x="39" y="99"/>
                  </a:cubicBezTo>
                  <a:cubicBezTo>
                    <a:pt x="42" y="99"/>
                    <a:pt x="42" y="99"/>
                    <a:pt x="42" y="99"/>
                  </a:cubicBezTo>
                  <a:close/>
                  <a:moveTo>
                    <a:pt x="13" y="73"/>
                  </a:moveTo>
                  <a:cubicBezTo>
                    <a:pt x="20" y="73"/>
                    <a:pt x="20" y="73"/>
                    <a:pt x="20" y="73"/>
                  </a:cubicBezTo>
                  <a:cubicBezTo>
                    <a:pt x="20" y="70"/>
                    <a:pt x="20" y="70"/>
                    <a:pt x="20" y="70"/>
                  </a:cubicBezTo>
                  <a:cubicBezTo>
                    <a:pt x="13" y="70"/>
                    <a:pt x="13" y="70"/>
                    <a:pt x="13" y="70"/>
                  </a:cubicBezTo>
                  <a:cubicBezTo>
                    <a:pt x="13" y="73"/>
                    <a:pt x="13" y="73"/>
                    <a:pt x="13" y="73"/>
                  </a:cubicBezTo>
                  <a:close/>
                  <a:moveTo>
                    <a:pt x="39" y="44"/>
                  </a:moveTo>
                  <a:cubicBezTo>
                    <a:pt x="39" y="51"/>
                    <a:pt x="39" y="51"/>
                    <a:pt x="39" y="51"/>
                  </a:cubicBezTo>
                  <a:cubicBezTo>
                    <a:pt x="42" y="51"/>
                    <a:pt x="42" y="51"/>
                    <a:pt x="42" y="51"/>
                  </a:cubicBezTo>
                  <a:cubicBezTo>
                    <a:pt x="42" y="44"/>
                    <a:pt x="42" y="44"/>
                    <a:pt x="42" y="44"/>
                  </a:cubicBezTo>
                  <a:cubicBezTo>
                    <a:pt x="39" y="44"/>
                    <a:pt x="39" y="44"/>
                    <a:pt x="39" y="44"/>
                  </a:cubicBezTo>
                  <a:close/>
                  <a:moveTo>
                    <a:pt x="46" y="70"/>
                  </a:moveTo>
                  <a:cubicBezTo>
                    <a:pt x="45" y="69"/>
                    <a:pt x="45" y="69"/>
                    <a:pt x="45" y="68"/>
                  </a:cubicBezTo>
                  <a:cubicBezTo>
                    <a:pt x="49" y="63"/>
                    <a:pt x="53" y="57"/>
                    <a:pt x="57" y="51"/>
                  </a:cubicBezTo>
                  <a:cubicBezTo>
                    <a:pt x="56" y="50"/>
                    <a:pt x="55" y="49"/>
                    <a:pt x="54" y="49"/>
                  </a:cubicBezTo>
                  <a:cubicBezTo>
                    <a:pt x="49" y="54"/>
                    <a:pt x="45" y="60"/>
                    <a:pt x="41" y="67"/>
                  </a:cubicBezTo>
                  <a:cubicBezTo>
                    <a:pt x="40" y="66"/>
                    <a:pt x="39" y="66"/>
                    <a:pt x="38" y="67"/>
                  </a:cubicBezTo>
                  <a:cubicBezTo>
                    <a:pt x="35" y="68"/>
                    <a:pt x="33" y="72"/>
                    <a:pt x="35" y="75"/>
                  </a:cubicBezTo>
                  <a:cubicBezTo>
                    <a:pt x="36" y="78"/>
                    <a:pt x="40" y="79"/>
                    <a:pt x="43" y="78"/>
                  </a:cubicBezTo>
                  <a:cubicBezTo>
                    <a:pt x="43" y="78"/>
                    <a:pt x="43" y="77"/>
                    <a:pt x="44" y="77"/>
                  </a:cubicBezTo>
                  <a:cubicBezTo>
                    <a:pt x="48" y="79"/>
                    <a:pt x="53" y="81"/>
                    <a:pt x="58" y="82"/>
                  </a:cubicBezTo>
                  <a:cubicBezTo>
                    <a:pt x="58" y="80"/>
                    <a:pt x="59" y="79"/>
                    <a:pt x="59" y="78"/>
                  </a:cubicBezTo>
                  <a:cubicBezTo>
                    <a:pt x="55" y="76"/>
                    <a:pt x="51" y="74"/>
                    <a:pt x="46" y="73"/>
                  </a:cubicBezTo>
                  <a:cubicBezTo>
                    <a:pt x="46" y="72"/>
                    <a:pt x="46" y="71"/>
                    <a:pt x="46" y="70"/>
                  </a:cubicBezTo>
                  <a:close/>
                  <a:moveTo>
                    <a:pt x="61" y="51"/>
                  </a:moveTo>
                  <a:cubicBezTo>
                    <a:pt x="56" y="45"/>
                    <a:pt x="49" y="42"/>
                    <a:pt x="41" y="42"/>
                  </a:cubicBezTo>
                  <a:cubicBezTo>
                    <a:pt x="32" y="42"/>
                    <a:pt x="25" y="45"/>
                    <a:pt x="20" y="51"/>
                  </a:cubicBezTo>
                  <a:cubicBezTo>
                    <a:pt x="14" y="56"/>
                    <a:pt x="11" y="63"/>
                    <a:pt x="11" y="72"/>
                  </a:cubicBezTo>
                  <a:cubicBezTo>
                    <a:pt x="11" y="80"/>
                    <a:pt x="14" y="87"/>
                    <a:pt x="20" y="92"/>
                  </a:cubicBezTo>
                  <a:cubicBezTo>
                    <a:pt x="25" y="98"/>
                    <a:pt x="32" y="101"/>
                    <a:pt x="41" y="101"/>
                  </a:cubicBezTo>
                  <a:cubicBezTo>
                    <a:pt x="49" y="101"/>
                    <a:pt x="56" y="98"/>
                    <a:pt x="61" y="92"/>
                  </a:cubicBezTo>
                  <a:cubicBezTo>
                    <a:pt x="67" y="87"/>
                    <a:pt x="70" y="80"/>
                    <a:pt x="70" y="72"/>
                  </a:cubicBezTo>
                  <a:cubicBezTo>
                    <a:pt x="70" y="63"/>
                    <a:pt x="67" y="56"/>
                    <a:pt x="61" y="5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68572" tIns="34287" rIns="68572" bIns="34287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675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1" name="Freeform 148"/>
            <p:cNvSpPr>
              <a:spLocks noEditPoints="1"/>
            </p:cNvSpPr>
            <p:nvPr/>
          </p:nvSpPr>
          <p:spPr bwMode="auto">
            <a:xfrm>
              <a:off x="8088833" y="4114063"/>
              <a:ext cx="237999" cy="265241"/>
            </a:xfrm>
            <a:custGeom>
              <a:avLst/>
              <a:gdLst>
                <a:gd name="T0" fmla="*/ 13 w 77"/>
                <a:gd name="T1" fmla="*/ 8 h 86"/>
                <a:gd name="T2" fmla="*/ 38 w 77"/>
                <a:gd name="T3" fmla="*/ 1 h 86"/>
                <a:gd name="T4" fmla="*/ 59 w 77"/>
                <a:gd name="T5" fmla="*/ 13 h 86"/>
                <a:gd name="T6" fmla="*/ 66 w 77"/>
                <a:gd name="T7" fmla="*/ 38 h 86"/>
                <a:gd name="T8" fmla="*/ 58 w 77"/>
                <a:gd name="T9" fmla="*/ 55 h 86"/>
                <a:gd name="T10" fmla="*/ 64 w 77"/>
                <a:gd name="T11" fmla="*/ 59 h 86"/>
                <a:gd name="T12" fmla="*/ 74 w 77"/>
                <a:gd name="T13" fmla="*/ 72 h 86"/>
                <a:gd name="T14" fmla="*/ 73 w 77"/>
                <a:gd name="T15" fmla="*/ 84 h 86"/>
                <a:gd name="T16" fmla="*/ 73 w 77"/>
                <a:gd name="T17" fmla="*/ 84 h 86"/>
                <a:gd name="T18" fmla="*/ 62 w 77"/>
                <a:gd name="T19" fmla="*/ 82 h 86"/>
                <a:gd name="T20" fmla="*/ 51 w 77"/>
                <a:gd name="T21" fmla="*/ 68 h 86"/>
                <a:gd name="T22" fmla="*/ 49 w 77"/>
                <a:gd name="T23" fmla="*/ 63 h 86"/>
                <a:gd name="T24" fmla="*/ 30 w 77"/>
                <a:gd name="T25" fmla="*/ 66 h 86"/>
                <a:gd name="T26" fmla="*/ 8 w 77"/>
                <a:gd name="T27" fmla="*/ 54 h 86"/>
                <a:gd name="T28" fmla="*/ 1 w 77"/>
                <a:gd name="T29" fmla="*/ 30 h 86"/>
                <a:gd name="T30" fmla="*/ 13 w 77"/>
                <a:gd name="T31" fmla="*/ 8 h 86"/>
                <a:gd name="T32" fmla="*/ 30 w 77"/>
                <a:gd name="T33" fmla="*/ 49 h 86"/>
                <a:gd name="T34" fmla="*/ 38 w 77"/>
                <a:gd name="T35" fmla="*/ 49 h 86"/>
                <a:gd name="T36" fmla="*/ 38 w 77"/>
                <a:gd name="T37" fmla="*/ 40 h 86"/>
                <a:gd name="T38" fmla="*/ 47 w 77"/>
                <a:gd name="T39" fmla="*/ 40 h 86"/>
                <a:gd name="T40" fmla="*/ 47 w 77"/>
                <a:gd name="T41" fmla="*/ 32 h 86"/>
                <a:gd name="T42" fmla="*/ 38 w 77"/>
                <a:gd name="T43" fmla="*/ 32 h 86"/>
                <a:gd name="T44" fmla="*/ 38 w 77"/>
                <a:gd name="T45" fmla="*/ 23 h 86"/>
                <a:gd name="T46" fmla="*/ 30 w 77"/>
                <a:gd name="T47" fmla="*/ 23 h 86"/>
                <a:gd name="T48" fmla="*/ 30 w 77"/>
                <a:gd name="T49" fmla="*/ 32 h 86"/>
                <a:gd name="T50" fmla="*/ 21 w 77"/>
                <a:gd name="T51" fmla="*/ 32 h 86"/>
                <a:gd name="T52" fmla="*/ 21 w 77"/>
                <a:gd name="T53" fmla="*/ 40 h 86"/>
                <a:gd name="T54" fmla="*/ 30 w 77"/>
                <a:gd name="T55" fmla="*/ 40 h 86"/>
                <a:gd name="T56" fmla="*/ 30 w 77"/>
                <a:gd name="T57" fmla="*/ 49 h 86"/>
                <a:gd name="T58" fmla="*/ 18 w 77"/>
                <a:gd name="T59" fmla="*/ 36 h 86"/>
                <a:gd name="T60" fmla="*/ 43 w 77"/>
                <a:gd name="T61" fmla="*/ 19 h 86"/>
                <a:gd name="T62" fmla="*/ 18 w 77"/>
                <a:gd name="T63" fmla="*/ 36 h 86"/>
                <a:gd name="T64" fmla="*/ 36 w 77"/>
                <a:gd name="T65" fmla="*/ 12 h 86"/>
                <a:gd name="T66" fmla="*/ 20 w 77"/>
                <a:gd name="T67" fmla="*/ 16 h 86"/>
                <a:gd name="T68" fmla="*/ 12 w 77"/>
                <a:gd name="T69" fmla="*/ 31 h 86"/>
                <a:gd name="T70" fmla="*/ 16 w 77"/>
                <a:gd name="T71" fmla="*/ 47 h 86"/>
                <a:gd name="T72" fmla="*/ 31 w 77"/>
                <a:gd name="T73" fmla="*/ 55 h 86"/>
                <a:gd name="T74" fmla="*/ 47 w 77"/>
                <a:gd name="T75" fmla="*/ 51 h 86"/>
                <a:gd name="T76" fmla="*/ 55 w 77"/>
                <a:gd name="T77" fmla="*/ 36 h 86"/>
                <a:gd name="T78" fmla="*/ 51 w 77"/>
                <a:gd name="T79" fmla="*/ 20 h 86"/>
                <a:gd name="T80" fmla="*/ 36 w 77"/>
                <a:gd name="T81" fmla="*/ 12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7" h="86">
                  <a:moveTo>
                    <a:pt x="13" y="8"/>
                  </a:moveTo>
                  <a:cubicBezTo>
                    <a:pt x="20" y="2"/>
                    <a:pt x="29" y="0"/>
                    <a:pt x="38" y="1"/>
                  </a:cubicBezTo>
                  <a:cubicBezTo>
                    <a:pt x="46" y="2"/>
                    <a:pt x="54" y="6"/>
                    <a:pt x="59" y="13"/>
                  </a:cubicBezTo>
                  <a:cubicBezTo>
                    <a:pt x="65" y="21"/>
                    <a:pt x="67" y="29"/>
                    <a:pt x="66" y="38"/>
                  </a:cubicBezTo>
                  <a:cubicBezTo>
                    <a:pt x="65" y="44"/>
                    <a:pt x="63" y="50"/>
                    <a:pt x="58" y="55"/>
                  </a:cubicBezTo>
                  <a:cubicBezTo>
                    <a:pt x="60" y="56"/>
                    <a:pt x="62" y="57"/>
                    <a:pt x="64" y="59"/>
                  </a:cubicBezTo>
                  <a:cubicBezTo>
                    <a:pt x="74" y="72"/>
                    <a:pt x="74" y="72"/>
                    <a:pt x="74" y="72"/>
                  </a:cubicBezTo>
                  <a:cubicBezTo>
                    <a:pt x="77" y="76"/>
                    <a:pt x="76" y="81"/>
                    <a:pt x="73" y="84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9" y="86"/>
                    <a:pt x="64" y="86"/>
                    <a:pt x="62" y="82"/>
                  </a:cubicBezTo>
                  <a:cubicBezTo>
                    <a:pt x="51" y="68"/>
                    <a:pt x="51" y="68"/>
                    <a:pt x="51" y="68"/>
                  </a:cubicBezTo>
                  <a:cubicBezTo>
                    <a:pt x="50" y="67"/>
                    <a:pt x="49" y="65"/>
                    <a:pt x="49" y="63"/>
                  </a:cubicBezTo>
                  <a:cubicBezTo>
                    <a:pt x="43" y="66"/>
                    <a:pt x="36" y="67"/>
                    <a:pt x="30" y="66"/>
                  </a:cubicBezTo>
                  <a:cubicBezTo>
                    <a:pt x="21" y="65"/>
                    <a:pt x="13" y="61"/>
                    <a:pt x="8" y="54"/>
                  </a:cubicBezTo>
                  <a:cubicBezTo>
                    <a:pt x="2" y="47"/>
                    <a:pt x="0" y="38"/>
                    <a:pt x="1" y="30"/>
                  </a:cubicBezTo>
                  <a:cubicBezTo>
                    <a:pt x="2" y="21"/>
                    <a:pt x="6" y="13"/>
                    <a:pt x="13" y="8"/>
                  </a:cubicBezTo>
                  <a:close/>
                  <a:moveTo>
                    <a:pt x="30" y="49"/>
                  </a:moveTo>
                  <a:cubicBezTo>
                    <a:pt x="38" y="49"/>
                    <a:pt x="38" y="49"/>
                    <a:pt x="38" y="49"/>
                  </a:cubicBezTo>
                  <a:cubicBezTo>
                    <a:pt x="38" y="40"/>
                    <a:pt x="38" y="40"/>
                    <a:pt x="38" y="40"/>
                  </a:cubicBezTo>
                  <a:cubicBezTo>
                    <a:pt x="47" y="40"/>
                    <a:pt x="47" y="40"/>
                    <a:pt x="47" y="40"/>
                  </a:cubicBezTo>
                  <a:cubicBezTo>
                    <a:pt x="47" y="32"/>
                    <a:pt x="47" y="32"/>
                    <a:pt x="47" y="32"/>
                  </a:cubicBezTo>
                  <a:cubicBezTo>
                    <a:pt x="38" y="32"/>
                    <a:pt x="38" y="32"/>
                    <a:pt x="38" y="32"/>
                  </a:cubicBezTo>
                  <a:cubicBezTo>
                    <a:pt x="38" y="23"/>
                    <a:pt x="38" y="23"/>
                    <a:pt x="38" y="23"/>
                  </a:cubicBezTo>
                  <a:cubicBezTo>
                    <a:pt x="30" y="23"/>
                    <a:pt x="30" y="23"/>
                    <a:pt x="30" y="23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1" y="40"/>
                    <a:pt x="21" y="40"/>
                    <a:pt x="21" y="40"/>
                  </a:cubicBezTo>
                  <a:cubicBezTo>
                    <a:pt x="30" y="40"/>
                    <a:pt x="30" y="40"/>
                    <a:pt x="30" y="40"/>
                  </a:cubicBezTo>
                  <a:cubicBezTo>
                    <a:pt x="30" y="49"/>
                    <a:pt x="30" y="49"/>
                    <a:pt x="30" y="49"/>
                  </a:cubicBezTo>
                  <a:close/>
                  <a:moveTo>
                    <a:pt x="18" y="36"/>
                  </a:moveTo>
                  <a:cubicBezTo>
                    <a:pt x="22" y="26"/>
                    <a:pt x="31" y="21"/>
                    <a:pt x="43" y="19"/>
                  </a:cubicBezTo>
                  <a:cubicBezTo>
                    <a:pt x="31" y="11"/>
                    <a:pt x="16" y="22"/>
                    <a:pt x="18" y="36"/>
                  </a:cubicBezTo>
                  <a:close/>
                  <a:moveTo>
                    <a:pt x="36" y="12"/>
                  </a:moveTo>
                  <a:cubicBezTo>
                    <a:pt x="31" y="11"/>
                    <a:pt x="25" y="13"/>
                    <a:pt x="20" y="16"/>
                  </a:cubicBezTo>
                  <a:cubicBezTo>
                    <a:pt x="15" y="20"/>
                    <a:pt x="13" y="25"/>
                    <a:pt x="12" y="31"/>
                  </a:cubicBezTo>
                  <a:cubicBezTo>
                    <a:pt x="11" y="37"/>
                    <a:pt x="13" y="42"/>
                    <a:pt x="16" y="47"/>
                  </a:cubicBezTo>
                  <a:cubicBezTo>
                    <a:pt x="20" y="52"/>
                    <a:pt x="25" y="55"/>
                    <a:pt x="31" y="55"/>
                  </a:cubicBezTo>
                  <a:cubicBezTo>
                    <a:pt x="36" y="56"/>
                    <a:pt x="42" y="55"/>
                    <a:pt x="47" y="51"/>
                  </a:cubicBezTo>
                  <a:cubicBezTo>
                    <a:pt x="52" y="47"/>
                    <a:pt x="55" y="42"/>
                    <a:pt x="55" y="36"/>
                  </a:cubicBezTo>
                  <a:cubicBezTo>
                    <a:pt x="56" y="31"/>
                    <a:pt x="54" y="25"/>
                    <a:pt x="51" y="20"/>
                  </a:cubicBezTo>
                  <a:cubicBezTo>
                    <a:pt x="47" y="15"/>
                    <a:pt x="42" y="13"/>
                    <a:pt x="36" y="12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68572" tIns="34287" rIns="68572" bIns="34287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675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2" name="Freeform 149"/>
            <p:cNvSpPr>
              <a:spLocks noEditPoints="1"/>
            </p:cNvSpPr>
            <p:nvPr/>
          </p:nvSpPr>
          <p:spPr bwMode="auto">
            <a:xfrm>
              <a:off x="3684009" y="3154356"/>
              <a:ext cx="299649" cy="299650"/>
            </a:xfrm>
            <a:custGeom>
              <a:avLst/>
              <a:gdLst>
                <a:gd name="T0" fmla="*/ 42 w 97"/>
                <a:gd name="T1" fmla="*/ 14 h 97"/>
                <a:gd name="T2" fmla="*/ 55 w 97"/>
                <a:gd name="T3" fmla="*/ 14 h 97"/>
                <a:gd name="T4" fmla="*/ 48 w 97"/>
                <a:gd name="T5" fmla="*/ 0 h 97"/>
                <a:gd name="T6" fmla="*/ 42 w 97"/>
                <a:gd name="T7" fmla="*/ 14 h 97"/>
                <a:gd name="T8" fmla="*/ 49 w 97"/>
                <a:gd name="T9" fmla="*/ 18 h 97"/>
                <a:gd name="T10" fmla="*/ 79 w 97"/>
                <a:gd name="T11" fmla="*/ 48 h 97"/>
                <a:gd name="T12" fmla="*/ 49 w 97"/>
                <a:gd name="T13" fmla="*/ 79 h 97"/>
                <a:gd name="T14" fmla="*/ 18 w 97"/>
                <a:gd name="T15" fmla="*/ 48 h 97"/>
                <a:gd name="T16" fmla="*/ 49 w 97"/>
                <a:gd name="T17" fmla="*/ 18 h 97"/>
                <a:gd name="T18" fmla="*/ 60 w 97"/>
                <a:gd name="T19" fmla="*/ 15 h 97"/>
                <a:gd name="T20" fmla="*/ 71 w 97"/>
                <a:gd name="T21" fmla="*/ 22 h 97"/>
                <a:gd name="T22" fmla="*/ 73 w 97"/>
                <a:gd name="T23" fmla="*/ 6 h 97"/>
                <a:gd name="T24" fmla="*/ 60 w 97"/>
                <a:gd name="T25" fmla="*/ 15 h 97"/>
                <a:gd name="T26" fmla="*/ 75 w 97"/>
                <a:gd name="T27" fmla="*/ 25 h 97"/>
                <a:gd name="T28" fmla="*/ 81 w 97"/>
                <a:gd name="T29" fmla="*/ 36 h 97"/>
                <a:gd name="T30" fmla="*/ 91 w 97"/>
                <a:gd name="T31" fmla="*/ 24 h 97"/>
                <a:gd name="T32" fmla="*/ 75 w 97"/>
                <a:gd name="T33" fmla="*/ 25 h 97"/>
                <a:gd name="T34" fmla="*/ 83 w 97"/>
                <a:gd name="T35" fmla="*/ 42 h 97"/>
                <a:gd name="T36" fmla="*/ 83 w 97"/>
                <a:gd name="T37" fmla="*/ 54 h 97"/>
                <a:gd name="T38" fmla="*/ 97 w 97"/>
                <a:gd name="T39" fmla="*/ 48 h 97"/>
                <a:gd name="T40" fmla="*/ 83 w 97"/>
                <a:gd name="T41" fmla="*/ 42 h 97"/>
                <a:gd name="T42" fmla="*/ 82 w 97"/>
                <a:gd name="T43" fmla="*/ 60 h 97"/>
                <a:gd name="T44" fmla="*/ 75 w 97"/>
                <a:gd name="T45" fmla="*/ 71 h 97"/>
                <a:gd name="T46" fmla="*/ 91 w 97"/>
                <a:gd name="T47" fmla="*/ 72 h 97"/>
                <a:gd name="T48" fmla="*/ 82 w 97"/>
                <a:gd name="T49" fmla="*/ 60 h 97"/>
                <a:gd name="T50" fmla="*/ 72 w 97"/>
                <a:gd name="T51" fmla="*/ 75 h 97"/>
                <a:gd name="T52" fmla="*/ 61 w 97"/>
                <a:gd name="T53" fmla="*/ 81 h 97"/>
                <a:gd name="T54" fmla="*/ 73 w 97"/>
                <a:gd name="T55" fmla="*/ 90 h 97"/>
                <a:gd name="T56" fmla="*/ 72 w 97"/>
                <a:gd name="T57" fmla="*/ 75 h 97"/>
                <a:gd name="T58" fmla="*/ 55 w 97"/>
                <a:gd name="T59" fmla="*/ 83 h 97"/>
                <a:gd name="T60" fmla="*/ 43 w 97"/>
                <a:gd name="T61" fmla="*/ 83 h 97"/>
                <a:gd name="T62" fmla="*/ 49 w 97"/>
                <a:gd name="T63" fmla="*/ 97 h 97"/>
                <a:gd name="T64" fmla="*/ 55 w 97"/>
                <a:gd name="T65" fmla="*/ 83 h 97"/>
                <a:gd name="T66" fmla="*/ 37 w 97"/>
                <a:gd name="T67" fmla="*/ 81 h 97"/>
                <a:gd name="T68" fmla="*/ 26 w 97"/>
                <a:gd name="T69" fmla="*/ 75 h 97"/>
                <a:gd name="T70" fmla="*/ 25 w 97"/>
                <a:gd name="T71" fmla="*/ 91 h 97"/>
                <a:gd name="T72" fmla="*/ 37 w 97"/>
                <a:gd name="T73" fmla="*/ 81 h 97"/>
                <a:gd name="T74" fmla="*/ 22 w 97"/>
                <a:gd name="T75" fmla="*/ 71 h 97"/>
                <a:gd name="T76" fmla="*/ 16 w 97"/>
                <a:gd name="T77" fmla="*/ 60 h 97"/>
                <a:gd name="T78" fmla="*/ 7 w 97"/>
                <a:gd name="T79" fmla="*/ 73 h 97"/>
                <a:gd name="T80" fmla="*/ 22 w 97"/>
                <a:gd name="T81" fmla="*/ 71 h 97"/>
                <a:gd name="T82" fmla="*/ 14 w 97"/>
                <a:gd name="T83" fmla="*/ 55 h 97"/>
                <a:gd name="T84" fmla="*/ 14 w 97"/>
                <a:gd name="T85" fmla="*/ 42 h 97"/>
                <a:gd name="T86" fmla="*/ 0 w 97"/>
                <a:gd name="T87" fmla="*/ 49 h 97"/>
                <a:gd name="T88" fmla="*/ 14 w 97"/>
                <a:gd name="T89" fmla="*/ 55 h 97"/>
                <a:gd name="T90" fmla="*/ 15 w 97"/>
                <a:gd name="T91" fmla="*/ 37 h 97"/>
                <a:gd name="T92" fmla="*/ 22 w 97"/>
                <a:gd name="T93" fmla="*/ 26 h 97"/>
                <a:gd name="T94" fmla="*/ 6 w 97"/>
                <a:gd name="T95" fmla="*/ 24 h 97"/>
                <a:gd name="T96" fmla="*/ 15 w 97"/>
                <a:gd name="T97" fmla="*/ 37 h 97"/>
                <a:gd name="T98" fmla="*/ 26 w 97"/>
                <a:gd name="T99" fmla="*/ 22 h 97"/>
                <a:gd name="T100" fmla="*/ 37 w 97"/>
                <a:gd name="T101" fmla="*/ 16 h 97"/>
                <a:gd name="T102" fmla="*/ 24 w 97"/>
                <a:gd name="T103" fmla="*/ 6 h 97"/>
                <a:gd name="T104" fmla="*/ 26 w 97"/>
                <a:gd name="T105" fmla="*/ 22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97" h="97">
                  <a:moveTo>
                    <a:pt x="42" y="14"/>
                  </a:moveTo>
                  <a:cubicBezTo>
                    <a:pt x="55" y="14"/>
                    <a:pt x="55" y="14"/>
                    <a:pt x="55" y="14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2" y="14"/>
                    <a:pt x="42" y="14"/>
                    <a:pt x="42" y="14"/>
                  </a:cubicBezTo>
                  <a:close/>
                  <a:moveTo>
                    <a:pt x="49" y="18"/>
                  </a:moveTo>
                  <a:cubicBezTo>
                    <a:pt x="65" y="18"/>
                    <a:pt x="79" y="31"/>
                    <a:pt x="79" y="48"/>
                  </a:cubicBezTo>
                  <a:cubicBezTo>
                    <a:pt x="79" y="65"/>
                    <a:pt x="65" y="79"/>
                    <a:pt x="49" y="79"/>
                  </a:cubicBezTo>
                  <a:cubicBezTo>
                    <a:pt x="32" y="79"/>
                    <a:pt x="18" y="65"/>
                    <a:pt x="18" y="48"/>
                  </a:cubicBezTo>
                  <a:cubicBezTo>
                    <a:pt x="18" y="31"/>
                    <a:pt x="32" y="18"/>
                    <a:pt x="49" y="18"/>
                  </a:cubicBezTo>
                  <a:close/>
                  <a:moveTo>
                    <a:pt x="60" y="15"/>
                  </a:moveTo>
                  <a:cubicBezTo>
                    <a:pt x="71" y="22"/>
                    <a:pt x="71" y="22"/>
                    <a:pt x="71" y="22"/>
                  </a:cubicBezTo>
                  <a:cubicBezTo>
                    <a:pt x="73" y="6"/>
                    <a:pt x="73" y="6"/>
                    <a:pt x="73" y="6"/>
                  </a:cubicBezTo>
                  <a:cubicBezTo>
                    <a:pt x="60" y="15"/>
                    <a:pt x="60" y="15"/>
                    <a:pt x="60" y="15"/>
                  </a:cubicBezTo>
                  <a:close/>
                  <a:moveTo>
                    <a:pt x="75" y="25"/>
                  </a:moveTo>
                  <a:cubicBezTo>
                    <a:pt x="81" y="36"/>
                    <a:pt x="81" y="36"/>
                    <a:pt x="81" y="36"/>
                  </a:cubicBezTo>
                  <a:cubicBezTo>
                    <a:pt x="91" y="24"/>
                    <a:pt x="91" y="24"/>
                    <a:pt x="91" y="24"/>
                  </a:cubicBezTo>
                  <a:cubicBezTo>
                    <a:pt x="75" y="25"/>
                    <a:pt x="75" y="25"/>
                    <a:pt x="75" y="25"/>
                  </a:cubicBezTo>
                  <a:close/>
                  <a:moveTo>
                    <a:pt x="83" y="42"/>
                  </a:moveTo>
                  <a:cubicBezTo>
                    <a:pt x="83" y="54"/>
                    <a:pt x="83" y="54"/>
                    <a:pt x="83" y="54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83" y="42"/>
                    <a:pt x="83" y="42"/>
                    <a:pt x="83" y="42"/>
                  </a:cubicBezTo>
                  <a:close/>
                  <a:moveTo>
                    <a:pt x="82" y="60"/>
                  </a:moveTo>
                  <a:cubicBezTo>
                    <a:pt x="75" y="71"/>
                    <a:pt x="75" y="71"/>
                    <a:pt x="75" y="71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82" y="60"/>
                    <a:pt x="82" y="60"/>
                    <a:pt x="82" y="60"/>
                  </a:cubicBezTo>
                  <a:close/>
                  <a:moveTo>
                    <a:pt x="72" y="75"/>
                  </a:moveTo>
                  <a:cubicBezTo>
                    <a:pt x="61" y="81"/>
                    <a:pt x="61" y="81"/>
                    <a:pt x="61" y="81"/>
                  </a:cubicBezTo>
                  <a:cubicBezTo>
                    <a:pt x="73" y="90"/>
                    <a:pt x="73" y="90"/>
                    <a:pt x="73" y="90"/>
                  </a:cubicBezTo>
                  <a:cubicBezTo>
                    <a:pt x="72" y="75"/>
                    <a:pt x="72" y="75"/>
                    <a:pt x="72" y="75"/>
                  </a:cubicBezTo>
                  <a:close/>
                  <a:moveTo>
                    <a:pt x="55" y="83"/>
                  </a:moveTo>
                  <a:cubicBezTo>
                    <a:pt x="43" y="83"/>
                    <a:pt x="43" y="83"/>
                    <a:pt x="43" y="83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5" y="83"/>
                    <a:pt x="55" y="83"/>
                    <a:pt x="55" y="83"/>
                  </a:cubicBezTo>
                  <a:close/>
                  <a:moveTo>
                    <a:pt x="37" y="81"/>
                  </a:moveTo>
                  <a:cubicBezTo>
                    <a:pt x="26" y="75"/>
                    <a:pt x="26" y="75"/>
                    <a:pt x="26" y="75"/>
                  </a:cubicBezTo>
                  <a:cubicBezTo>
                    <a:pt x="25" y="91"/>
                    <a:pt x="25" y="91"/>
                    <a:pt x="25" y="91"/>
                  </a:cubicBezTo>
                  <a:cubicBezTo>
                    <a:pt x="37" y="81"/>
                    <a:pt x="37" y="81"/>
                    <a:pt x="37" y="81"/>
                  </a:cubicBezTo>
                  <a:close/>
                  <a:moveTo>
                    <a:pt x="22" y="71"/>
                  </a:moveTo>
                  <a:cubicBezTo>
                    <a:pt x="16" y="60"/>
                    <a:pt x="16" y="60"/>
                    <a:pt x="16" y="60"/>
                  </a:cubicBezTo>
                  <a:cubicBezTo>
                    <a:pt x="7" y="73"/>
                    <a:pt x="7" y="73"/>
                    <a:pt x="7" y="73"/>
                  </a:cubicBezTo>
                  <a:cubicBezTo>
                    <a:pt x="22" y="71"/>
                    <a:pt x="22" y="71"/>
                    <a:pt x="22" y="71"/>
                  </a:cubicBezTo>
                  <a:close/>
                  <a:moveTo>
                    <a:pt x="14" y="55"/>
                  </a:moveTo>
                  <a:cubicBezTo>
                    <a:pt x="14" y="42"/>
                    <a:pt x="14" y="42"/>
                    <a:pt x="14" y="42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14" y="55"/>
                    <a:pt x="14" y="55"/>
                    <a:pt x="14" y="55"/>
                  </a:cubicBezTo>
                  <a:close/>
                  <a:moveTo>
                    <a:pt x="15" y="37"/>
                  </a:moveTo>
                  <a:cubicBezTo>
                    <a:pt x="22" y="26"/>
                    <a:pt x="22" y="26"/>
                    <a:pt x="22" y="26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15" y="37"/>
                    <a:pt x="15" y="37"/>
                    <a:pt x="15" y="37"/>
                  </a:cubicBezTo>
                  <a:close/>
                  <a:moveTo>
                    <a:pt x="26" y="22"/>
                  </a:moveTo>
                  <a:cubicBezTo>
                    <a:pt x="37" y="16"/>
                    <a:pt x="37" y="16"/>
                    <a:pt x="37" y="16"/>
                  </a:cubicBezTo>
                  <a:cubicBezTo>
                    <a:pt x="24" y="6"/>
                    <a:pt x="24" y="6"/>
                    <a:pt x="24" y="6"/>
                  </a:cubicBezTo>
                  <a:lnTo>
                    <a:pt x="26" y="22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68572" tIns="34287" rIns="68572" bIns="34287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675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3" name="Freeform 150"/>
            <p:cNvSpPr>
              <a:spLocks noEditPoints="1"/>
            </p:cNvSpPr>
            <p:nvPr/>
          </p:nvSpPr>
          <p:spPr bwMode="auto">
            <a:xfrm>
              <a:off x="5030106" y="1859022"/>
              <a:ext cx="245168" cy="299650"/>
            </a:xfrm>
            <a:custGeom>
              <a:avLst/>
              <a:gdLst>
                <a:gd name="T0" fmla="*/ 36 w 79"/>
                <a:gd name="T1" fmla="*/ 27 h 97"/>
                <a:gd name="T2" fmla="*/ 40 w 79"/>
                <a:gd name="T3" fmla="*/ 1 h 97"/>
                <a:gd name="T4" fmla="*/ 46 w 79"/>
                <a:gd name="T5" fmla="*/ 5 h 97"/>
                <a:gd name="T6" fmla="*/ 41 w 79"/>
                <a:gd name="T7" fmla="*/ 27 h 97"/>
                <a:gd name="T8" fmla="*/ 39 w 79"/>
                <a:gd name="T9" fmla="*/ 27 h 97"/>
                <a:gd name="T10" fmla="*/ 36 w 79"/>
                <a:gd name="T11" fmla="*/ 27 h 97"/>
                <a:gd name="T12" fmla="*/ 38 w 79"/>
                <a:gd name="T13" fmla="*/ 67 h 97"/>
                <a:gd name="T14" fmla="*/ 34 w 79"/>
                <a:gd name="T15" fmla="*/ 58 h 97"/>
                <a:gd name="T16" fmla="*/ 29 w 79"/>
                <a:gd name="T17" fmla="*/ 64 h 97"/>
                <a:gd name="T18" fmla="*/ 38 w 79"/>
                <a:gd name="T19" fmla="*/ 67 h 97"/>
                <a:gd name="T20" fmla="*/ 41 w 79"/>
                <a:gd name="T21" fmla="*/ 67 h 97"/>
                <a:gd name="T22" fmla="*/ 46 w 79"/>
                <a:gd name="T23" fmla="*/ 58 h 97"/>
                <a:gd name="T24" fmla="*/ 50 w 79"/>
                <a:gd name="T25" fmla="*/ 64 h 97"/>
                <a:gd name="T26" fmla="*/ 41 w 79"/>
                <a:gd name="T27" fmla="*/ 67 h 97"/>
                <a:gd name="T28" fmla="*/ 40 w 79"/>
                <a:gd name="T29" fmla="*/ 94 h 97"/>
                <a:gd name="T30" fmla="*/ 25 w 79"/>
                <a:gd name="T31" fmla="*/ 96 h 97"/>
                <a:gd name="T32" fmla="*/ 16 w 79"/>
                <a:gd name="T33" fmla="*/ 89 h 97"/>
                <a:gd name="T34" fmla="*/ 10 w 79"/>
                <a:gd name="T35" fmla="*/ 81 h 97"/>
                <a:gd name="T36" fmla="*/ 5 w 79"/>
                <a:gd name="T37" fmla="*/ 72 h 97"/>
                <a:gd name="T38" fmla="*/ 0 w 79"/>
                <a:gd name="T39" fmla="*/ 55 h 97"/>
                <a:gd name="T40" fmla="*/ 7 w 79"/>
                <a:gd name="T41" fmla="*/ 37 h 97"/>
                <a:gd name="T42" fmla="*/ 22 w 79"/>
                <a:gd name="T43" fmla="*/ 30 h 97"/>
                <a:gd name="T44" fmla="*/ 40 w 79"/>
                <a:gd name="T45" fmla="*/ 31 h 97"/>
                <a:gd name="T46" fmla="*/ 57 w 79"/>
                <a:gd name="T47" fmla="*/ 30 h 97"/>
                <a:gd name="T48" fmla="*/ 72 w 79"/>
                <a:gd name="T49" fmla="*/ 37 h 97"/>
                <a:gd name="T50" fmla="*/ 79 w 79"/>
                <a:gd name="T51" fmla="*/ 55 h 97"/>
                <a:gd name="T52" fmla="*/ 74 w 79"/>
                <a:gd name="T53" fmla="*/ 72 h 97"/>
                <a:gd name="T54" fmla="*/ 69 w 79"/>
                <a:gd name="T55" fmla="*/ 81 h 97"/>
                <a:gd name="T56" fmla="*/ 63 w 79"/>
                <a:gd name="T57" fmla="*/ 89 h 97"/>
                <a:gd name="T58" fmla="*/ 54 w 79"/>
                <a:gd name="T59" fmla="*/ 96 h 97"/>
                <a:gd name="T60" fmla="*/ 40 w 79"/>
                <a:gd name="T61" fmla="*/ 94 h 97"/>
                <a:gd name="T62" fmla="*/ 29 w 79"/>
                <a:gd name="T63" fmla="*/ 86 h 97"/>
                <a:gd name="T64" fmla="*/ 24 w 79"/>
                <a:gd name="T65" fmla="*/ 82 h 97"/>
                <a:gd name="T66" fmla="*/ 19 w 79"/>
                <a:gd name="T67" fmla="*/ 75 h 97"/>
                <a:gd name="T68" fmla="*/ 15 w 79"/>
                <a:gd name="T69" fmla="*/ 68 h 97"/>
                <a:gd name="T70" fmla="*/ 11 w 79"/>
                <a:gd name="T71" fmla="*/ 56 h 97"/>
                <a:gd name="T72" fmla="*/ 16 w 79"/>
                <a:gd name="T73" fmla="*/ 45 h 97"/>
                <a:gd name="T74" fmla="*/ 25 w 79"/>
                <a:gd name="T75" fmla="*/ 40 h 97"/>
                <a:gd name="T76" fmla="*/ 39 w 79"/>
                <a:gd name="T77" fmla="*/ 41 h 97"/>
                <a:gd name="T78" fmla="*/ 40 w 79"/>
                <a:gd name="T79" fmla="*/ 41 h 97"/>
                <a:gd name="T80" fmla="*/ 40 w 79"/>
                <a:gd name="T81" fmla="*/ 41 h 97"/>
                <a:gd name="T82" fmla="*/ 54 w 79"/>
                <a:gd name="T83" fmla="*/ 40 h 97"/>
                <a:gd name="T84" fmla="*/ 63 w 79"/>
                <a:gd name="T85" fmla="*/ 45 h 97"/>
                <a:gd name="T86" fmla="*/ 68 w 79"/>
                <a:gd name="T87" fmla="*/ 56 h 97"/>
                <a:gd name="T88" fmla="*/ 64 w 79"/>
                <a:gd name="T89" fmla="*/ 68 h 97"/>
                <a:gd name="T90" fmla="*/ 60 w 79"/>
                <a:gd name="T91" fmla="*/ 75 h 97"/>
                <a:gd name="T92" fmla="*/ 55 w 79"/>
                <a:gd name="T93" fmla="*/ 82 h 97"/>
                <a:gd name="T94" fmla="*/ 50 w 79"/>
                <a:gd name="T95" fmla="*/ 86 h 97"/>
                <a:gd name="T96" fmla="*/ 41 w 79"/>
                <a:gd name="T97" fmla="*/ 83 h 97"/>
                <a:gd name="T98" fmla="*/ 40 w 79"/>
                <a:gd name="T99" fmla="*/ 83 h 97"/>
                <a:gd name="T100" fmla="*/ 38 w 79"/>
                <a:gd name="T101" fmla="*/ 83 h 97"/>
                <a:gd name="T102" fmla="*/ 29 w 79"/>
                <a:gd name="T103" fmla="*/ 86 h 97"/>
                <a:gd name="T104" fmla="*/ 43 w 79"/>
                <a:gd name="T105" fmla="*/ 15 h 97"/>
                <a:gd name="T106" fmla="*/ 45 w 79"/>
                <a:gd name="T107" fmla="*/ 13 h 97"/>
                <a:gd name="T108" fmla="*/ 65 w 79"/>
                <a:gd name="T109" fmla="*/ 10 h 97"/>
                <a:gd name="T110" fmla="*/ 44 w 79"/>
                <a:gd name="T111" fmla="*/ 20 h 97"/>
                <a:gd name="T112" fmla="*/ 59 w 79"/>
                <a:gd name="T113" fmla="*/ 23 h 97"/>
                <a:gd name="T114" fmla="*/ 78 w 79"/>
                <a:gd name="T115" fmla="*/ 11 h 97"/>
                <a:gd name="T116" fmla="*/ 54 w 79"/>
                <a:gd name="T117" fmla="*/ 3 h 97"/>
                <a:gd name="T118" fmla="*/ 43 w 79"/>
                <a:gd name="T119" fmla="*/ 15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79" h="97">
                  <a:moveTo>
                    <a:pt x="36" y="27"/>
                  </a:moveTo>
                  <a:cubicBezTo>
                    <a:pt x="33" y="18"/>
                    <a:pt x="30" y="8"/>
                    <a:pt x="40" y="1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38" y="11"/>
                    <a:pt x="39" y="20"/>
                    <a:pt x="41" y="27"/>
                  </a:cubicBezTo>
                  <a:cubicBezTo>
                    <a:pt x="40" y="27"/>
                    <a:pt x="40" y="27"/>
                    <a:pt x="39" y="27"/>
                  </a:cubicBezTo>
                  <a:cubicBezTo>
                    <a:pt x="38" y="27"/>
                    <a:pt x="37" y="27"/>
                    <a:pt x="36" y="27"/>
                  </a:cubicBezTo>
                  <a:close/>
                  <a:moveTo>
                    <a:pt x="38" y="67"/>
                  </a:moveTo>
                  <a:cubicBezTo>
                    <a:pt x="38" y="67"/>
                    <a:pt x="38" y="59"/>
                    <a:pt x="34" y="58"/>
                  </a:cubicBezTo>
                  <a:cubicBezTo>
                    <a:pt x="30" y="58"/>
                    <a:pt x="28" y="62"/>
                    <a:pt x="29" y="64"/>
                  </a:cubicBezTo>
                  <a:cubicBezTo>
                    <a:pt x="30" y="66"/>
                    <a:pt x="38" y="67"/>
                    <a:pt x="38" y="67"/>
                  </a:cubicBezTo>
                  <a:close/>
                  <a:moveTo>
                    <a:pt x="41" y="67"/>
                  </a:moveTo>
                  <a:cubicBezTo>
                    <a:pt x="41" y="67"/>
                    <a:pt x="42" y="59"/>
                    <a:pt x="46" y="58"/>
                  </a:cubicBezTo>
                  <a:cubicBezTo>
                    <a:pt x="50" y="58"/>
                    <a:pt x="52" y="62"/>
                    <a:pt x="50" y="64"/>
                  </a:cubicBezTo>
                  <a:cubicBezTo>
                    <a:pt x="49" y="66"/>
                    <a:pt x="41" y="67"/>
                    <a:pt x="41" y="67"/>
                  </a:cubicBezTo>
                  <a:close/>
                  <a:moveTo>
                    <a:pt x="40" y="94"/>
                  </a:moveTo>
                  <a:cubicBezTo>
                    <a:pt x="33" y="97"/>
                    <a:pt x="29" y="97"/>
                    <a:pt x="25" y="96"/>
                  </a:cubicBezTo>
                  <a:cubicBezTo>
                    <a:pt x="21" y="95"/>
                    <a:pt x="19" y="93"/>
                    <a:pt x="16" y="89"/>
                  </a:cubicBezTo>
                  <a:cubicBezTo>
                    <a:pt x="14" y="86"/>
                    <a:pt x="12" y="83"/>
                    <a:pt x="10" y="81"/>
                  </a:cubicBezTo>
                  <a:cubicBezTo>
                    <a:pt x="8" y="78"/>
                    <a:pt x="7" y="75"/>
                    <a:pt x="5" y="72"/>
                  </a:cubicBezTo>
                  <a:cubicBezTo>
                    <a:pt x="3" y="67"/>
                    <a:pt x="0" y="61"/>
                    <a:pt x="0" y="55"/>
                  </a:cubicBezTo>
                  <a:cubicBezTo>
                    <a:pt x="0" y="48"/>
                    <a:pt x="1" y="42"/>
                    <a:pt x="7" y="37"/>
                  </a:cubicBezTo>
                  <a:cubicBezTo>
                    <a:pt x="11" y="33"/>
                    <a:pt x="16" y="31"/>
                    <a:pt x="22" y="30"/>
                  </a:cubicBezTo>
                  <a:cubicBezTo>
                    <a:pt x="27" y="29"/>
                    <a:pt x="33" y="29"/>
                    <a:pt x="40" y="31"/>
                  </a:cubicBezTo>
                  <a:cubicBezTo>
                    <a:pt x="46" y="29"/>
                    <a:pt x="52" y="29"/>
                    <a:pt x="57" y="30"/>
                  </a:cubicBezTo>
                  <a:cubicBezTo>
                    <a:pt x="63" y="31"/>
                    <a:pt x="68" y="33"/>
                    <a:pt x="72" y="37"/>
                  </a:cubicBezTo>
                  <a:cubicBezTo>
                    <a:pt x="78" y="42"/>
                    <a:pt x="79" y="48"/>
                    <a:pt x="79" y="55"/>
                  </a:cubicBezTo>
                  <a:cubicBezTo>
                    <a:pt x="79" y="61"/>
                    <a:pt x="76" y="67"/>
                    <a:pt x="74" y="72"/>
                  </a:cubicBezTo>
                  <a:cubicBezTo>
                    <a:pt x="72" y="75"/>
                    <a:pt x="71" y="78"/>
                    <a:pt x="69" y="81"/>
                  </a:cubicBezTo>
                  <a:cubicBezTo>
                    <a:pt x="67" y="83"/>
                    <a:pt x="65" y="86"/>
                    <a:pt x="63" y="89"/>
                  </a:cubicBezTo>
                  <a:cubicBezTo>
                    <a:pt x="60" y="93"/>
                    <a:pt x="58" y="95"/>
                    <a:pt x="54" y="96"/>
                  </a:cubicBezTo>
                  <a:cubicBezTo>
                    <a:pt x="50" y="97"/>
                    <a:pt x="46" y="97"/>
                    <a:pt x="40" y="94"/>
                  </a:cubicBezTo>
                  <a:close/>
                  <a:moveTo>
                    <a:pt x="29" y="86"/>
                  </a:moveTo>
                  <a:cubicBezTo>
                    <a:pt x="27" y="86"/>
                    <a:pt x="26" y="84"/>
                    <a:pt x="24" y="82"/>
                  </a:cubicBezTo>
                  <a:cubicBezTo>
                    <a:pt x="22" y="80"/>
                    <a:pt x="21" y="77"/>
                    <a:pt x="19" y="75"/>
                  </a:cubicBezTo>
                  <a:cubicBezTo>
                    <a:pt x="18" y="73"/>
                    <a:pt x="17" y="71"/>
                    <a:pt x="15" y="68"/>
                  </a:cubicBezTo>
                  <a:cubicBezTo>
                    <a:pt x="13" y="64"/>
                    <a:pt x="12" y="60"/>
                    <a:pt x="11" y="56"/>
                  </a:cubicBezTo>
                  <a:cubicBezTo>
                    <a:pt x="11" y="52"/>
                    <a:pt x="12" y="48"/>
                    <a:pt x="16" y="45"/>
                  </a:cubicBezTo>
                  <a:cubicBezTo>
                    <a:pt x="18" y="42"/>
                    <a:pt x="21" y="41"/>
                    <a:pt x="25" y="40"/>
                  </a:cubicBezTo>
                  <a:cubicBezTo>
                    <a:pt x="29" y="40"/>
                    <a:pt x="34" y="40"/>
                    <a:pt x="39" y="41"/>
                  </a:cubicBezTo>
                  <a:cubicBezTo>
                    <a:pt x="40" y="41"/>
                    <a:pt x="40" y="41"/>
                    <a:pt x="40" y="41"/>
                  </a:cubicBezTo>
                  <a:cubicBezTo>
                    <a:pt x="40" y="41"/>
                    <a:pt x="40" y="41"/>
                    <a:pt x="40" y="41"/>
                  </a:cubicBezTo>
                  <a:cubicBezTo>
                    <a:pt x="45" y="40"/>
                    <a:pt x="50" y="40"/>
                    <a:pt x="54" y="40"/>
                  </a:cubicBezTo>
                  <a:cubicBezTo>
                    <a:pt x="58" y="41"/>
                    <a:pt x="61" y="42"/>
                    <a:pt x="63" y="45"/>
                  </a:cubicBezTo>
                  <a:cubicBezTo>
                    <a:pt x="67" y="48"/>
                    <a:pt x="68" y="52"/>
                    <a:pt x="68" y="56"/>
                  </a:cubicBezTo>
                  <a:cubicBezTo>
                    <a:pt x="67" y="60"/>
                    <a:pt x="66" y="64"/>
                    <a:pt x="64" y="68"/>
                  </a:cubicBezTo>
                  <a:cubicBezTo>
                    <a:pt x="62" y="71"/>
                    <a:pt x="61" y="73"/>
                    <a:pt x="60" y="75"/>
                  </a:cubicBezTo>
                  <a:cubicBezTo>
                    <a:pt x="58" y="77"/>
                    <a:pt x="57" y="80"/>
                    <a:pt x="55" y="82"/>
                  </a:cubicBezTo>
                  <a:cubicBezTo>
                    <a:pt x="53" y="84"/>
                    <a:pt x="52" y="86"/>
                    <a:pt x="50" y="86"/>
                  </a:cubicBezTo>
                  <a:cubicBezTo>
                    <a:pt x="48" y="87"/>
                    <a:pt x="45" y="86"/>
                    <a:pt x="41" y="83"/>
                  </a:cubicBezTo>
                  <a:cubicBezTo>
                    <a:pt x="40" y="83"/>
                    <a:pt x="40" y="83"/>
                    <a:pt x="40" y="83"/>
                  </a:cubicBezTo>
                  <a:cubicBezTo>
                    <a:pt x="38" y="83"/>
                    <a:pt x="38" y="83"/>
                    <a:pt x="38" y="83"/>
                  </a:cubicBezTo>
                  <a:cubicBezTo>
                    <a:pt x="34" y="86"/>
                    <a:pt x="31" y="87"/>
                    <a:pt x="29" y="86"/>
                  </a:cubicBezTo>
                  <a:close/>
                  <a:moveTo>
                    <a:pt x="43" y="15"/>
                  </a:moveTo>
                  <a:cubicBezTo>
                    <a:pt x="44" y="14"/>
                    <a:pt x="44" y="14"/>
                    <a:pt x="45" y="13"/>
                  </a:cubicBezTo>
                  <a:cubicBezTo>
                    <a:pt x="52" y="11"/>
                    <a:pt x="65" y="10"/>
                    <a:pt x="65" y="10"/>
                  </a:cubicBezTo>
                  <a:cubicBezTo>
                    <a:pt x="58" y="12"/>
                    <a:pt x="49" y="15"/>
                    <a:pt x="44" y="20"/>
                  </a:cubicBezTo>
                  <a:cubicBezTo>
                    <a:pt x="47" y="22"/>
                    <a:pt x="51" y="25"/>
                    <a:pt x="59" y="23"/>
                  </a:cubicBezTo>
                  <a:cubicBezTo>
                    <a:pt x="68" y="22"/>
                    <a:pt x="78" y="11"/>
                    <a:pt x="78" y="11"/>
                  </a:cubicBezTo>
                  <a:cubicBezTo>
                    <a:pt x="78" y="11"/>
                    <a:pt x="62" y="0"/>
                    <a:pt x="54" y="3"/>
                  </a:cubicBezTo>
                  <a:cubicBezTo>
                    <a:pt x="48" y="5"/>
                    <a:pt x="44" y="11"/>
                    <a:pt x="43" y="15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68572" tIns="34287" rIns="68572" bIns="34287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675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4" name="Freeform 151"/>
            <p:cNvSpPr>
              <a:spLocks noEditPoints="1"/>
            </p:cNvSpPr>
            <p:nvPr/>
          </p:nvSpPr>
          <p:spPr bwMode="auto">
            <a:xfrm>
              <a:off x="7453812" y="2537454"/>
              <a:ext cx="310531" cy="388598"/>
            </a:xfrm>
            <a:custGeom>
              <a:avLst/>
              <a:gdLst>
                <a:gd name="T0" fmla="*/ 49 w 83"/>
                <a:gd name="T1" fmla="*/ 71 h 104"/>
                <a:gd name="T2" fmla="*/ 43 w 83"/>
                <a:gd name="T3" fmla="*/ 71 h 104"/>
                <a:gd name="T4" fmla="*/ 60 w 83"/>
                <a:gd name="T5" fmla="*/ 99 h 104"/>
                <a:gd name="T6" fmla="*/ 69 w 83"/>
                <a:gd name="T7" fmla="*/ 104 h 104"/>
                <a:gd name="T8" fmla="*/ 77 w 83"/>
                <a:gd name="T9" fmla="*/ 69 h 104"/>
                <a:gd name="T10" fmla="*/ 78 w 83"/>
                <a:gd name="T11" fmla="*/ 27 h 104"/>
                <a:gd name="T12" fmla="*/ 52 w 83"/>
                <a:gd name="T13" fmla="*/ 35 h 104"/>
                <a:gd name="T14" fmla="*/ 32 w 83"/>
                <a:gd name="T15" fmla="*/ 38 h 104"/>
                <a:gd name="T16" fmla="*/ 24 w 83"/>
                <a:gd name="T17" fmla="*/ 37 h 104"/>
                <a:gd name="T18" fmla="*/ 8 w 83"/>
                <a:gd name="T19" fmla="*/ 54 h 104"/>
                <a:gd name="T20" fmla="*/ 12 w 83"/>
                <a:gd name="T21" fmla="*/ 90 h 104"/>
                <a:gd name="T22" fmla="*/ 20 w 83"/>
                <a:gd name="T23" fmla="*/ 104 h 104"/>
                <a:gd name="T24" fmla="*/ 41 w 83"/>
                <a:gd name="T25" fmla="*/ 104 h 104"/>
                <a:gd name="T26" fmla="*/ 42 w 83"/>
                <a:gd name="T27" fmla="*/ 0 h 104"/>
                <a:gd name="T28" fmla="*/ 59 w 83"/>
                <a:gd name="T29" fmla="*/ 17 h 104"/>
                <a:gd name="T30" fmla="*/ 42 w 83"/>
                <a:gd name="T31" fmla="*/ 35 h 104"/>
                <a:gd name="T32" fmla="*/ 25 w 83"/>
                <a:gd name="T33" fmla="*/ 17 h 104"/>
                <a:gd name="T34" fmla="*/ 42 w 83"/>
                <a:gd name="T35" fmla="*/ 0 h 104"/>
                <a:gd name="T36" fmla="*/ 52 w 83"/>
                <a:gd name="T37" fmla="*/ 17 h 104"/>
                <a:gd name="T38" fmla="*/ 42 w 83"/>
                <a:gd name="T39" fmla="*/ 27 h 104"/>
                <a:gd name="T40" fmla="*/ 32 w 83"/>
                <a:gd name="T41" fmla="*/ 17 h 104"/>
                <a:gd name="T42" fmla="*/ 42 w 83"/>
                <a:gd name="T43" fmla="*/ 8 h 104"/>
                <a:gd name="T44" fmla="*/ 41 w 83"/>
                <a:gd name="T45" fmla="*/ 57 h 104"/>
                <a:gd name="T46" fmla="*/ 41 w 83"/>
                <a:gd name="T47" fmla="*/ 85 h 104"/>
                <a:gd name="T48" fmla="*/ 41 w 83"/>
                <a:gd name="T49" fmla="*/ 57 h 104"/>
                <a:gd name="T50" fmla="*/ 21 w 83"/>
                <a:gd name="T51" fmla="*/ 54 h 104"/>
                <a:gd name="T52" fmla="*/ 29 w 83"/>
                <a:gd name="T53" fmla="*/ 48 h 104"/>
                <a:gd name="T54" fmla="*/ 33 w 83"/>
                <a:gd name="T55" fmla="*/ 53 h 104"/>
                <a:gd name="T56" fmla="*/ 27 w 83"/>
                <a:gd name="T57" fmla="*/ 54 h 104"/>
                <a:gd name="T58" fmla="*/ 25 w 83"/>
                <a:gd name="T59" fmla="*/ 57 h 104"/>
                <a:gd name="T60" fmla="*/ 62 w 83"/>
                <a:gd name="T61" fmla="*/ 57 h 104"/>
                <a:gd name="T62" fmla="*/ 58 w 83"/>
                <a:gd name="T63" fmla="*/ 55 h 104"/>
                <a:gd name="T64" fmla="*/ 54 w 83"/>
                <a:gd name="T65" fmla="*/ 53 h 104"/>
                <a:gd name="T66" fmla="*/ 49 w 83"/>
                <a:gd name="T67" fmla="*/ 49 h 104"/>
                <a:gd name="T68" fmla="*/ 59 w 83"/>
                <a:gd name="T69" fmla="*/ 50 h 104"/>
                <a:gd name="T70" fmla="*/ 62 w 83"/>
                <a:gd name="T71" fmla="*/ 57 h 104"/>
                <a:gd name="T72" fmla="*/ 39 w 83"/>
                <a:gd name="T73" fmla="*/ 71 h 104"/>
                <a:gd name="T74" fmla="*/ 33 w 83"/>
                <a:gd name="T75" fmla="*/ 71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3" h="104">
                  <a:moveTo>
                    <a:pt x="46" y="66"/>
                  </a:moveTo>
                  <a:cubicBezTo>
                    <a:pt x="48" y="66"/>
                    <a:pt x="49" y="69"/>
                    <a:pt x="49" y="71"/>
                  </a:cubicBezTo>
                  <a:cubicBezTo>
                    <a:pt x="49" y="74"/>
                    <a:pt x="48" y="76"/>
                    <a:pt x="46" y="76"/>
                  </a:cubicBezTo>
                  <a:cubicBezTo>
                    <a:pt x="45" y="76"/>
                    <a:pt x="43" y="74"/>
                    <a:pt x="43" y="71"/>
                  </a:cubicBezTo>
                  <a:cubicBezTo>
                    <a:pt x="43" y="69"/>
                    <a:pt x="45" y="66"/>
                    <a:pt x="46" y="66"/>
                  </a:cubicBezTo>
                  <a:close/>
                  <a:moveTo>
                    <a:pt x="60" y="99"/>
                  </a:moveTo>
                  <a:cubicBezTo>
                    <a:pt x="62" y="104"/>
                    <a:pt x="62" y="104"/>
                    <a:pt x="62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91"/>
                    <a:pt x="69" y="91"/>
                    <a:pt x="69" y="91"/>
                  </a:cubicBezTo>
                  <a:cubicBezTo>
                    <a:pt x="74" y="85"/>
                    <a:pt x="77" y="77"/>
                    <a:pt x="77" y="69"/>
                  </a:cubicBezTo>
                  <a:cubicBezTo>
                    <a:pt x="77" y="64"/>
                    <a:pt x="76" y="59"/>
                    <a:pt x="74" y="54"/>
                  </a:cubicBezTo>
                  <a:cubicBezTo>
                    <a:pt x="80" y="48"/>
                    <a:pt x="83" y="37"/>
                    <a:pt x="78" y="27"/>
                  </a:cubicBezTo>
                  <a:cubicBezTo>
                    <a:pt x="70" y="28"/>
                    <a:pt x="63" y="32"/>
                    <a:pt x="58" y="37"/>
                  </a:cubicBezTo>
                  <a:cubicBezTo>
                    <a:pt x="57" y="36"/>
                    <a:pt x="54" y="36"/>
                    <a:pt x="52" y="35"/>
                  </a:cubicBezTo>
                  <a:cubicBezTo>
                    <a:pt x="51" y="38"/>
                    <a:pt x="51" y="38"/>
                    <a:pt x="51" y="38"/>
                  </a:cubicBezTo>
                  <a:cubicBezTo>
                    <a:pt x="44" y="37"/>
                    <a:pt x="40" y="37"/>
                    <a:pt x="32" y="38"/>
                  </a:cubicBezTo>
                  <a:cubicBezTo>
                    <a:pt x="31" y="35"/>
                    <a:pt x="31" y="35"/>
                    <a:pt x="31" y="35"/>
                  </a:cubicBezTo>
                  <a:cubicBezTo>
                    <a:pt x="29" y="35"/>
                    <a:pt x="26" y="36"/>
                    <a:pt x="24" y="37"/>
                  </a:cubicBezTo>
                  <a:cubicBezTo>
                    <a:pt x="20" y="32"/>
                    <a:pt x="12" y="28"/>
                    <a:pt x="5" y="27"/>
                  </a:cubicBezTo>
                  <a:cubicBezTo>
                    <a:pt x="0" y="37"/>
                    <a:pt x="3" y="48"/>
                    <a:pt x="8" y="54"/>
                  </a:cubicBezTo>
                  <a:cubicBezTo>
                    <a:pt x="6" y="59"/>
                    <a:pt x="5" y="63"/>
                    <a:pt x="5" y="69"/>
                  </a:cubicBezTo>
                  <a:cubicBezTo>
                    <a:pt x="5" y="77"/>
                    <a:pt x="8" y="84"/>
                    <a:pt x="12" y="90"/>
                  </a:cubicBezTo>
                  <a:cubicBezTo>
                    <a:pt x="13" y="104"/>
                    <a:pt x="13" y="104"/>
                    <a:pt x="13" y="104"/>
                  </a:cubicBezTo>
                  <a:cubicBezTo>
                    <a:pt x="20" y="104"/>
                    <a:pt x="20" y="104"/>
                    <a:pt x="20" y="104"/>
                  </a:cubicBezTo>
                  <a:cubicBezTo>
                    <a:pt x="22" y="99"/>
                    <a:pt x="22" y="99"/>
                    <a:pt x="22" y="99"/>
                  </a:cubicBezTo>
                  <a:cubicBezTo>
                    <a:pt x="27" y="102"/>
                    <a:pt x="34" y="104"/>
                    <a:pt x="41" y="104"/>
                  </a:cubicBezTo>
                  <a:cubicBezTo>
                    <a:pt x="48" y="104"/>
                    <a:pt x="55" y="102"/>
                    <a:pt x="60" y="99"/>
                  </a:cubicBezTo>
                  <a:close/>
                  <a:moveTo>
                    <a:pt x="42" y="0"/>
                  </a:moveTo>
                  <a:cubicBezTo>
                    <a:pt x="47" y="0"/>
                    <a:pt x="51" y="2"/>
                    <a:pt x="54" y="5"/>
                  </a:cubicBezTo>
                  <a:cubicBezTo>
                    <a:pt x="57" y="8"/>
                    <a:pt x="59" y="13"/>
                    <a:pt x="59" y="17"/>
                  </a:cubicBezTo>
                  <a:cubicBezTo>
                    <a:pt x="59" y="22"/>
                    <a:pt x="57" y="26"/>
                    <a:pt x="54" y="30"/>
                  </a:cubicBezTo>
                  <a:cubicBezTo>
                    <a:pt x="51" y="33"/>
                    <a:pt x="47" y="35"/>
                    <a:pt x="42" y="35"/>
                  </a:cubicBezTo>
                  <a:cubicBezTo>
                    <a:pt x="37" y="35"/>
                    <a:pt x="33" y="33"/>
                    <a:pt x="30" y="30"/>
                  </a:cubicBezTo>
                  <a:cubicBezTo>
                    <a:pt x="27" y="26"/>
                    <a:pt x="25" y="22"/>
                    <a:pt x="25" y="17"/>
                  </a:cubicBezTo>
                  <a:cubicBezTo>
                    <a:pt x="25" y="13"/>
                    <a:pt x="27" y="8"/>
                    <a:pt x="30" y="5"/>
                  </a:cubicBezTo>
                  <a:cubicBezTo>
                    <a:pt x="33" y="2"/>
                    <a:pt x="37" y="0"/>
                    <a:pt x="42" y="0"/>
                  </a:cubicBezTo>
                  <a:close/>
                  <a:moveTo>
                    <a:pt x="49" y="10"/>
                  </a:moveTo>
                  <a:cubicBezTo>
                    <a:pt x="51" y="12"/>
                    <a:pt x="52" y="15"/>
                    <a:pt x="52" y="17"/>
                  </a:cubicBezTo>
                  <a:cubicBezTo>
                    <a:pt x="52" y="20"/>
                    <a:pt x="51" y="23"/>
                    <a:pt x="49" y="24"/>
                  </a:cubicBezTo>
                  <a:cubicBezTo>
                    <a:pt x="47" y="26"/>
                    <a:pt x="45" y="27"/>
                    <a:pt x="42" y="27"/>
                  </a:cubicBezTo>
                  <a:cubicBezTo>
                    <a:pt x="39" y="27"/>
                    <a:pt x="37" y="26"/>
                    <a:pt x="35" y="24"/>
                  </a:cubicBezTo>
                  <a:cubicBezTo>
                    <a:pt x="33" y="23"/>
                    <a:pt x="32" y="20"/>
                    <a:pt x="32" y="17"/>
                  </a:cubicBezTo>
                  <a:cubicBezTo>
                    <a:pt x="32" y="15"/>
                    <a:pt x="33" y="12"/>
                    <a:pt x="35" y="10"/>
                  </a:cubicBezTo>
                  <a:cubicBezTo>
                    <a:pt x="37" y="9"/>
                    <a:pt x="39" y="8"/>
                    <a:pt x="42" y="8"/>
                  </a:cubicBezTo>
                  <a:cubicBezTo>
                    <a:pt x="45" y="8"/>
                    <a:pt x="47" y="9"/>
                    <a:pt x="49" y="10"/>
                  </a:cubicBezTo>
                  <a:close/>
                  <a:moveTo>
                    <a:pt x="41" y="57"/>
                  </a:moveTo>
                  <a:cubicBezTo>
                    <a:pt x="33" y="57"/>
                    <a:pt x="27" y="64"/>
                    <a:pt x="27" y="71"/>
                  </a:cubicBezTo>
                  <a:cubicBezTo>
                    <a:pt x="27" y="79"/>
                    <a:pt x="33" y="85"/>
                    <a:pt x="41" y="85"/>
                  </a:cubicBezTo>
                  <a:cubicBezTo>
                    <a:pt x="49" y="85"/>
                    <a:pt x="55" y="79"/>
                    <a:pt x="55" y="71"/>
                  </a:cubicBezTo>
                  <a:cubicBezTo>
                    <a:pt x="55" y="64"/>
                    <a:pt x="49" y="57"/>
                    <a:pt x="41" y="57"/>
                  </a:cubicBezTo>
                  <a:close/>
                  <a:moveTo>
                    <a:pt x="21" y="57"/>
                  </a:moveTo>
                  <a:cubicBezTo>
                    <a:pt x="21" y="56"/>
                    <a:pt x="21" y="55"/>
                    <a:pt x="21" y="54"/>
                  </a:cubicBezTo>
                  <a:cubicBezTo>
                    <a:pt x="22" y="52"/>
                    <a:pt x="23" y="51"/>
                    <a:pt x="24" y="50"/>
                  </a:cubicBezTo>
                  <a:cubicBezTo>
                    <a:pt x="26" y="49"/>
                    <a:pt x="27" y="49"/>
                    <a:pt x="29" y="48"/>
                  </a:cubicBezTo>
                  <a:cubicBezTo>
                    <a:pt x="31" y="48"/>
                    <a:pt x="32" y="49"/>
                    <a:pt x="34" y="49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1" y="53"/>
                    <a:pt x="30" y="53"/>
                    <a:pt x="29" y="53"/>
                  </a:cubicBezTo>
                  <a:cubicBezTo>
                    <a:pt x="28" y="53"/>
                    <a:pt x="27" y="53"/>
                    <a:pt x="27" y="54"/>
                  </a:cubicBezTo>
                  <a:cubicBezTo>
                    <a:pt x="26" y="54"/>
                    <a:pt x="26" y="54"/>
                    <a:pt x="25" y="55"/>
                  </a:cubicBezTo>
                  <a:cubicBezTo>
                    <a:pt x="25" y="56"/>
                    <a:pt x="25" y="56"/>
                    <a:pt x="25" y="57"/>
                  </a:cubicBezTo>
                  <a:cubicBezTo>
                    <a:pt x="21" y="57"/>
                    <a:pt x="21" y="57"/>
                    <a:pt x="21" y="57"/>
                  </a:cubicBezTo>
                  <a:close/>
                  <a:moveTo>
                    <a:pt x="62" y="57"/>
                  </a:moveTo>
                  <a:cubicBezTo>
                    <a:pt x="58" y="57"/>
                    <a:pt x="58" y="57"/>
                    <a:pt x="58" y="57"/>
                  </a:cubicBezTo>
                  <a:cubicBezTo>
                    <a:pt x="58" y="56"/>
                    <a:pt x="58" y="56"/>
                    <a:pt x="58" y="55"/>
                  </a:cubicBezTo>
                  <a:cubicBezTo>
                    <a:pt x="57" y="54"/>
                    <a:pt x="57" y="54"/>
                    <a:pt x="56" y="54"/>
                  </a:cubicBezTo>
                  <a:cubicBezTo>
                    <a:pt x="56" y="53"/>
                    <a:pt x="55" y="53"/>
                    <a:pt x="54" y="53"/>
                  </a:cubicBezTo>
                  <a:cubicBezTo>
                    <a:pt x="53" y="53"/>
                    <a:pt x="51" y="53"/>
                    <a:pt x="50" y="53"/>
                  </a:cubicBezTo>
                  <a:cubicBezTo>
                    <a:pt x="49" y="49"/>
                    <a:pt x="49" y="49"/>
                    <a:pt x="49" y="49"/>
                  </a:cubicBezTo>
                  <a:cubicBezTo>
                    <a:pt x="50" y="49"/>
                    <a:pt x="52" y="48"/>
                    <a:pt x="54" y="48"/>
                  </a:cubicBezTo>
                  <a:cubicBezTo>
                    <a:pt x="56" y="49"/>
                    <a:pt x="57" y="49"/>
                    <a:pt x="59" y="50"/>
                  </a:cubicBezTo>
                  <a:cubicBezTo>
                    <a:pt x="60" y="51"/>
                    <a:pt x="61" y="52"/>
                    <a:pt x="62" y="54"/>
                  </a:cubicBezTo>
                  <a:cubicBezTo>
                    <a:pt x="62" y="55"/>
                    <a:pt x="62" y="56"/>
                    <a:pt x="62" y="57"/>
                  </a:cubicBezTo>
                  <a:close/>
                  <a:moveTo>
                    <a:pt x="36" y="66"/>
                  </a:moveTo>
                  <a:cubicBezTo>
                    <a:pt x="37" y="66"/>
                    <a:pt x="39" y="69"/>
                    <a:pt x="39" y="71"/>
                  </a:cubicBezTo>
                  <a:cubicBezTo>
                    <a:pt x="39" y="74"/>
                    <a:pt x="37" y="76"/>
                    <a:pt x="36" y="76"/>
                  </a:cubicBezTo>
                  <a:cubicBezTo>
                    <a:pt x="34" y="76"/>
                    <a:pt x="33" y="74"/>
                    <a:pt x="33" y="71"/>
                  </a:cubicBezTo>
                  <a:cubicBezTo>
                    <a:pt x="33" y="69"/>
                    <a:pt x="34" y="66"/>
                    <a:pt x="36" y="66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68572" tIns="34287" rIns="68572" bIns="34287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675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5" name="Freeform 152"/>
            <p:cNvSpPr>
              <a:spLocks noEditPoints="1"/>
            </p:cNvSpPr>
            <p:nvPr/>
          </p:nvSpPr>
          <p:spPr bwMode="auto">
            <a:xfrm>
              <a:off x="5944618" y="1978825"/>
              <a:ext cx="343494" cy="329615"/>
            </a:xfrm>
            <a:custGeom>
              <a:avLst/>
              <a:gdLst>
                <a:gd name="T0" fmla="*/ 80 w 198"/>
                <a:gd name="T1" fmla="*/ 39 h 190"/>
                <a:gd name="T2" fmla="*/ 32 w 198"/>
                <a:gd name="T3" fmla="*/ 39 h 190"/>
                <a:gd name="T4" fmla="*/ 24 w 198"/>
                <a:gd name="T5" fmla="*/ 52 h 190"/>
                <a:gd name="T6" fmla="*/ 32 w 198"/>
                <a:gd name="T7" fmla="*/ 65 h 190"/>
                <a:gd name="T8" fmla="*/ 80 w 198"/>
                <a:gd name="T9" fmla="*/ 65 h 190"/>
                <a:gd name="T10" fmla="*/ 80 w 198"/>
                <a:gd name="T11" fmla="*/ 39 h 190"/>
                <a:gd name="T12" fmla="*/ 80 w 198"/>
                <a:gd name="T13" fmla="*/ 39 h 190"/>
                <a:gd name="T14" fmla="*/ 114 w 198"/>
                <a:gd name="T15" fmla="*/ 65 h 190"/>
                <a:gd name="T16" fmla="*/ 170 w 198"/>
                <a:gd name="T17" fmla="*/ 65 h 190"/>
                <a:gd name="T18" fmla="*/ 177 w 198"/>
                <a:gd name="T19" fmla="*/ 65 h 190"/>
                <a:gd name="T20" fmla="*/ 179 w 198"/>
                <a:gd name="T21" fmla="*/ 69 h 190"/>
                <a:gd name="T22" fmla="*/ 194 w 198"/>
                <a:gd name="T23" fmla="*/ 93 h 190"/>
                <a:gd name="T24" fmla="*/ 198 w 198"/>
                <a:gd name="T25" fmla="*/ 99 h 190"/>
                <a:gd name="T26" fmla="*/ 194 w 198"/>
                <a:gd name="T27" fmla="*/ 103 h 190"/>
                <a:gd name="T28" fmla="*/ 179 w 198"/>
                <a:gd name="T29" fmla="*/ 127 h 190"/>
                <a:gd name="T30" fmla="*/ 177 w 198"/>
                <a:gd name="T31" fmla="*/ 134 h 190"/>
                <a:gd name="T32" fmla="*/ 170 w 198"/>
                <a:gd name="T33" fmla="*/ 134 h 190"/>
                <a:gd name="T34" fmla="*/ 114 w 198"/>
                <a:gd name="T35" fmla="*/ 134 h 190"/>
                <a:gd name="T36" fmla="*/ 114 w 198"/>
                <a:gd name="T37" fmla="*/ 164 h 190"/>
                <a:gd name="T38" fmla="*/ 164 w 198"/>
                <a:gd name="T39" fmla="*/ 164 h 190"/>
                <a:gd name="T40" fmla="*/ 164 w 198"/>
                <a:gd name="T41" fmla="*/ 190 h 190"/>
                <a:gd name="T42" fmla="*/ 37 w 198"/>
                <a:gd name="T43" fmla="*/ 190 h 190"/>
                <a:gd name="T44" fmla="*/ 37 w 198"/>
                <a:gd name="T45" fmla="*/ 164 h 190"/>
                <a:gd name="T46" fmla="*/ 82 w 198"/>
                <a:gd name="T47" fmla="*/ 164 h 190"/>
                <a:gd name="T48" fmla="*/ 82 w 198"/>
                <a:gd name="T49" fmla="*/ 86 h 190"/>
                <a:gd name="T50" fmla="*/ 26 w 198"/>
                <a:gd name="T51" fmla="*/ 86 h 190"/>
                <a:gd name="T52" fmla="*/ 19 w 198"/>
                <a:gd name="T53" fmla="*/ 86 h 190"/>
                <a:gd name="T54" fmla="*/ 17 w 198"/>
                <a:gd name="T55" fmla="*/ 80 h 190"/>
                <a:gd name="T56" fmla="*/ 2 w 198"/>
                <a:gd name="T57" fmla="*/ 56 h 190"/>
                <a:gd name="T58" fmla="*/ 0 w 198"/>
                <a:gd name="T59" fmla="*/ 52 h 190"/>
                <a:gd name="T60" fmla="*/ 2 w 198"/>
                <a:gd name="T61" fmla="*/ 45 h 190"/>
                <a:gd name="T62" fmla="*/ 17 w 198"/>
                <a:gd name="T63" fmla="*/ 21 h 190"/>
                <a:gd name="T64" fmla="*/ 19 w 198"/>
                <a:gd name="T65" fmla="*/ 17 h 190"/>
                <a:gd name="T66" fmla="*/ 26 w 198"/>
                <a:gd name="T67" fmla="*/ 17 h 190"/>
                <a:gd name="T68" fmla="*/ 82 w 198"/>
                <a:gd name="T69" fmla="*/ 17 h 190"/>
                <a:gd name="T70" fmla="*/ 82 w 198"/>
                <a:gd name="T71" fmla="*/ 13 h 190"/>
                <a:gd name="T72" fmla="*/ 99 w 198"/>
                <a:gd name="T73" fmla="*/ 0 h 190"/>
                <a:gd name="T74" fmla="*/ 114 w 198"/>
                <a:gd name="T75" fmla="*/ 13 h 190"/>
                <a:gd name="T76" fmla="*/ 114 w 198"/>
                <a:gd name="T77" fmla="*/ 65 h 190"/>
                <a:gd name="T78" fmla="*/ 114 w 198"/>
                <a:gd name="T79" fmla="*/ 65 h 190"/>
                <a:gd name="T80" fmla="*/ 166 w 198"/>
                <a:gd name="T81" fmla="*/ 84 h 190"/>
                <a:gd name="T82" fmla="*/ 116 w 198"/>
                <a:gd name="T83" fmla="*/ 84 h 190"/>
                <a:gd name="T84" fmla="*/ 116 w 198"/>
                <a:gd name="T85" fmla="*/ 112 h 190"/>
                <a:gd name="T86" fmla="*/ 166 w 198"/>
                <a:gd name="T87" fmla="*/ 112 h 190"/>
                <a:gd name="T88" fmla="*/ 175 w 198"/>
                <a:gd name="T89" fmla="*/ 99 h 190"/>
                <a:gd name="T90" fmla="*/ 166 w 198"/>
                <a:gd name="T91" fmla="*/ 84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98" h="190">
                  <a:moveTo>
                    <a:pt x="80" y="39"/>
                  </a:moveTo>
                  <a:lnTo>
                    <a:pt x="32" y="39"/>
                  </a:lnTo>
                  <a:lnTo>
                    <a:pt x="24" y="52"/>
                  </a:lnTo>
                  <a:lnTo>
                    <a:pt x="32" y="65"/>
                  </a:lnTo>
                  <a:lnTo>
                    <a:pt x="80" y="65"/>
                  </a:lnTo>
                  <a:lnTo>
                    <a:pt x="80" y="39"/>
                  </a:lnTo>
                  <a:lnTo>
                    <a:pt x="80" y="39"/>
                  </a:lnTo>
                  <a:close/>
                  <a:moveTo>
                    <a:pt x="114" y="65"/>
                  </a:moveTo>
                  <a:lnTo>
                    <a:pt x="170" y="65"/>
                  </a:lnTo>
                  <a:lnTo>
                    <a:pt x="177" y="65"/>
                  </a:lnTo>
                  <a:lnTo>
                    <a:pt x="179" y="69"/>
                  </a:lnTo>
                  <a:lnTo>
                    <a:pt x="194" y="93"/>
                  </a:lnTo>
                  <a:lnTo>
                    <a:pt x="198" y="99"/>
                  </a:lnTo>
                  <a:lnTo>
                    <a:pt x="194" y="103"/>
                  </a:lnTo>
                  <a:lnTo>
                    <a:pt x="179" y="127"/>
                  </a:lnTo>
                  <a:lnTo>
                    <a:pt x="177" y="134"/>
                  </a:lnTo>
                  <a:lnTo>
                    <a:pt x="170" y="134"/>
                  </a:lnTo>
                  <a:lnTo>
                    <a:pt x="114" y="134"/>
                  </a:lnTo>
                  <a:lnTo>
                    <a:pt x="114" y="164"/>
                  </a:lnTo>
                  <a:lnTo>
                    <a:pt x="164" y="164"/>
                  </a:lnTo>
                  <a:lnTo>
                    <a:pt x="164" y="190"/>
                  </a:lnTo>
                  <a:lnTo>
                    <a:pt x="37" y="190"/>
                  </a:lnTo>
                  <a:lnTo>
                    <a:pt x="37" y="164"/>
                  </a:lnTo>
                  <a:lnTo>
                    <a:pt x="82" y="164"/>
                  </a:lnTo>
                  <a:lnTo>
                    <a:pt x="82" y="86"/>
                  </a:lnTo>
                  <a:lnTo>
                    <a:pt x="26" y="86"/>
                  </a:lnTo>
                  <a:lnTo>
                    <a:pt x="19" y="86"/>
                  </a:lnTo>
                  <a:lnTo>
                    <a:pt x="17" y="80"/>
                  </a:lnTo>
                  <a:lnTo>
                    <a:pt x="2" y="56"/>
                  </a:lnTo>
                  <a:lnTo>
                    <a:pt x="0" y="52"/>
                  </a:lnTo>
                  <a:lnTo>
                    <a:pt x="2" y="45"/>
                  </a:lnTo>
                  <a:lnTo>
                    <a:pt x="17" y="21"/>
                  </a:lnTo>
                  <a:lnTo>
                    <a:pt x="19" y="17"/>
                  </a:lnTo>
                  <a:lnTo>
                    <a:pt x="26" y="17"/>
                  </a:lnTo>
                  <a:lnTo>
                    <a:pt x="82" y="17"/>
                  </a:lnTo>
                  <a:lnTo>
                    <a:pt x="82" y="13"/>
                  </a:lnTo>
                  <a:lnTo>
                    <a:pt x="99" y="0"/>
                  </a:lnTo>
                  <a:lnTo>
                    <a:pt x="114" y="13"/>
                  </a:lnTo>
                  <a:lnTo>
                    <a:pt x="114" y="65"/>
                  </a:lnTo>
                  <a:lnTo>
                    <a:pt x="114" y="65"/>
                  </a:lnTo>
                  <a:close/>
                  <a:moveTo>
                    <a:pt x="166" y="84"/>
                  </a:moveTo>
                  <a:lnTo>
                    <a:pt x="116" y="84"/>
                  </a:lnTo>
                  <a:lnTo>
                    <a:pt x="116" y="112"/>
                  </a:lnTo>
                  <a:lnTo>
                    <a:pt x="166" y="112"/>
                  </a:lnTo>
                  <a:lnTo>
                    <a:pt x="175" y="99"/>
                  </a:lnTo>
                  <a:lnTo>
                    <a:pt x="166" y="8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68572" tIns="34287" rIns="68572" bIns="34287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675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6" name="Freeform 153"/>
            <p:cNvSpPr>
              <a:spLocks noEditPoints="1"/>
            </p:cNvSpPr>
            <p:nvPr/>
          </p:nvSpPr>
          <p:spPr bwMode="auto">
            <a:xfrm>
              <a:off x="6875882" y="1890215"/>
              <a:ext cx="253770" cy="248036"/>
            </a:xfrm>
            <a:custGeom>
              <a:avLst/>
              <a:gdLst>
                <a:gd name="T0" fmla="*/ 74 w 82"/>
                <a:gd name="T1" fmla="*/ 6 h 80"/>
                <a:gd name="T2" fmla="*/ 67 w 82"/>
                <a:gd name="T3" fmla="*/ 27 h 80"/>
                <a:gd name="T4" fmla="*/ 65 w 82"/>
                <a:gd name="T5" fmla="*/ 30 h 80"/>
                <a:gd name="T6" fmla="*/ 75 w 82"/>
                <a:gd name="T7" fmla="*/ 71 h 80"/>
                <a:gd name="T8" fmla="*/ 66 w 82"/>
                <a:gd name="T9" fmla="*/ 80 h 80"/>
                <a:gd name="T10" fmla="*/ 44 w 82"/>
                <a:gd name="T11" fmla="*/ 50 h 80"/>
                <a:gd name="T12" fmla="*/ 36 w 82"/>
                <a:gd name="T13" fmla="*/ 57 h 80"/>
                <a:gd name="T14" fmla="*/ 39 w 82"/>
                <a:gd name="T15" fmla="*/ 70 h 80"/>
                <a:gd name="T16" fmla="*/ 34 w 82"/>
                <a:gd name="T17" fmla="*/ 75 h 80"/>
                <a:gd name="T18" fmla="*/ 26 w 82"/>
                <a:gd name="T19" fmla="*/ 61 h 80"/>
                <a:gd name="T20" fmla="*/ 21 w 82"/>
                <a:gd name="T21" fmla="*/ 67 h 80"/>
                <a:gd name="T22" fmla="*/ 16 w 82"/>
                <a:gd name="T23" fmla="*/ 62 h 80"/>
                <a:gd name="T24" fmla="*/ 21 w 82"/>
                <a:gd name="T25" fmla="*/ 57 h 80"/>
                <a:gd name="T26" fmla="*/ 7 w 82"/>
                <a:gd name="T27" fmla="*/ 50 h 80"/>
                <a:gd name="T28" fmla="*/ 12 w 82"/>
                <a:gd name="T29" fmla="*/ 44 h 80"/>
                <a:gd name="T30" fmla="*/ 25 w 82"/>
                <a:gd name="T31" fmla="*/ 47 h 80"/>
                <a:gd name="T32" fmla="*/ 32 w 82"/>
                <a:gd name="T33" fmla="*/ 39 h 80"/>
                <a:gd name="T34" fmla="*/ 0 w 82"/>
                <a:gd name="T35" fmla="*/ 18 h 80"/>
                <a:gd name="T36" fmla="*/ 9 w 82"/>
                <a:gd name="T37" fmla="*/ 8 h 80"/>
                <a:gd name="T38" fmla="*/ 51 w 82"/>
                <a:gd name="T39" fmla="*/ 16 h 80"/>
                <a:gd name="T40" fmla="*/ 53 w 82"/>
                <a:gd name="T41" fmla="*/ 13 h 80"/>
                <a:gd name="T42" fmla="*/ 74 w 82"/>
                <a:gd name="T43" fmla="*/ 6 h 80"/>
                <a:gd name="T44" fmla="*/ 82 w 82"/>
                <a:gd name="T45" fmla="*/ 50 h 80"/>
                <a:gd name="T46" fmla="*/ 74 w 82"/>
                <a:gd name="T47" fmla="*/ 42 h 80"/>
                <a:gd name="T48" fmla="*/ 72 w 82"/>
                <a:gd name="T49" fmla="*/ 44 h 80"/>
                <a:gd name="T50" fmla="*/ 76 w 82"/>
                <a:gd name="T51" fmla="*/ 57 h 80"/>
                <a:gd name="T52" fmla="*/ 82 w 82"/>
                <a:gd name="T53" fmla="*/ 50 h 80"/>
                <a:gd name="T54" fmla="*/ 29 w 82"/>
                <a:gd name="T55" fmla="*/ 0 h 80"/>
                <a:gd name="T56" fmla="*/ 23 w 82"/>
                <a:gd name="T57" fmla="*/ 7 h 80"/>
                <a:gd name="T58" fmla="*/ 36 w 82"/>
                <a:gd name="T59" fmla="*/ 10 h 80"/>
                <a:gd name="T60" fmla="*/ 37 w 82"/>
                <a:gd name="T61" fmla="*/ 8 h 80"/>
                <a:gd name="T62" fmla="*/ 29 w 82"/>
                <a:gd name="T63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2" h="80">
                  <a:moveTo>
                    <a:pt x="74" y="6"/>
                  </a:moveTo>
                  <a:cubicBezTo>
                    <a:pt x="76" y="15"/>
                    <a:pt x="74" y="21"/>
                    <a:pt x="67" y="27"/>
                  </a:cubicBezTo>
                  <a:cubicBezTo>
                    <a:pt x="65" y="30"/>
                    <a:pt x="65" y="30"/>
                    <a:pt x="65" y="30"/>
                  </a:cubicBezTo>
                  <a:cubicBezTo>
                    <a:pt x="75" y="71"/>
                    <a:pt x="75" y="71"/>
                    <a:pt x="75" y="7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44" y="50"/>
                    <a:pt x="44" y="50"/>
                    <a:pt x="44" y="50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9" y="70"/>
                    <a:pt x="39" y="70"/>
                    <a:pt x="39" y="70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26" y="61"/>
                    <a:pt x="26" y="61"/>
                    <a:pt x="26" y="61"/>
                  </a:cubicBezTo>
                  <a:cubicBezTo>
                    <a:pt x="21" y="67"/>
                    <a:pt x="21" y="67"/>
                    <a:pt x="21" y="67"/>
                  </a:cubicBezTo>
                  <a:cubicBezTo>
                    <a:pt x="16" y="62"/>
                    <a:pt x="16" y="62"/>
                    <a:pt x="16" y="62"/>
                  </a:cubicBezTo>
                  <a:cubicBezTo>
                    <a:pt x="21" y="57"/>
                    <a:pt x="21" y="57"/>
                    <a:pt x="21" y="57"/>
                  </a:cubicBezTo>
                  <a:cubicBezTo>
                    <a:pt x="7" y="50"/>
                    <a:pt x="7" y="50"/>
                    <a:pt x="7" y="50"/>
                  </a:cubicBezTo>
                  <a:cubicBezTo>
                    <a:pt x="12" y="44"/>
                    <a:pt x="12" y="44"/>
                    <a:pt x="12" y="44"/>
                  </a:cubicBezTo>
                  <a:cubicBezTo>
                    <a:pt x="25" y="47"/>
                    <a:pt x="25" y="47"/>
                    <a:pt x="25" y="47"/>
                  </a:cubicBezTo>
                  <a:cubicBezTo>
                    <a:pt x="32" y="39"/>
                    <a:pt x="32" y="39"/>
                    <a:pt x="32" y="39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53" y="13"/>
                    <a:pt x="53" y="13"/>
                    <a:pt x="53" y="13"/>
                  </a:cubicBezTo>
                  <a:cubicBezTo>
                    <a:pt x="60" y="5"/>
                    <a:pt x="67" y="4"/>
                    <a:pt x="74" y="6"/>
                  </a:cubicBezTo>
                  <a:close/>
                  <a:moveTo>
                    <a:pt x="82" y="50"/>
                  </a:moveTo>
                  <a:cubicBezTo>
                    <a:pt x="74" y="42"/>
                    <a:pt x="74" y="42"/>
                    <a:pt x="74" y="42"/>
                  </a:cubicBezTo>
                  <a:cubicBezTo>
                    <a:pt x="72" y="44"/>
                    <a:pt x="72" y="44"/>
                    <a:pt x="72" y="44"/>
                  </a:cubicBezTo>
                  <a:cubicBezTo>
                    <a:pt x="76" y="57"/>
                    <a:pt x="76" y="57"/>
                    <a:pt x="76" y="57"/>
                  </a:cubicBezTo>
                  <a:cubicBezTo>
                    <a:pt x="82" y="50"/>
                    <a:pt x="82" y="50"/>
                    <a:pt x="82" y="50"/>
                  </a:cubicBezTo>
                  <a:close/>
                  <a:moveTo>
                    <a:pt x="29" y="0"/>
                  </a:moveTo>
                  <a:cubicBezTo>
                    <a:pt x="23" y="7"/>
                    <a:pt x="23" y="7"/>
                    <a:pt x="23" y="7"/>
                  </a:cubicBezTo>
                  <a:cubicBezTo>
                    <a:pt x="36" y="10"/>
                    <a:pt x="36" y="10"/>
                    <a:pt x="36" y="10"/>
                  </a:cubicBezTo>
                  <a:cubicBezTo>
                    <a:pt x="37" y="8"/>
                    <a:pt x="37" y="8"/>
                    <a:pt x="37" y="8"/>
                  </a:cubicBezTo>
                  <a:lnTo>
                    <a:pt x="29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68572" tIns="34287" rIns="68572" bIns="34287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675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7" name="Freeform 154"/>
            <p:cNvSpPr>
              <a:spLocks noEditPoints="1"/>
            </p:cNvSpPr>
            <p:nvPr/>
          </p:nvSpPr>
          <p:spPr bwMode="auto">
            <a:xfrm>
              <a:off x="8262006" y="3187331"/>
              <a:ext cx="237999" cy="288180"/>
            </a:xfrm>
            <a:custGeom>
              <a:avLst/>
              <a:gdLst>
                <a:gd name="T0" fmla="*/ 0 w 77"/>
                <a:gd name="T1" fmla="*/ 85 h 93"/>
                <a:gd name="T2" fmla="*/ 30 w 77"/>
                <a:gd name="T3" fmla="*/ 20 h 93"/>
                <a:gd name="T4" fmla="*/ 38 w 77"/>
                <a:gd name="T5" fmla="*/ 26 h 93"/>
                <a:gd name="T6" fmla="*/ 39 w 77"/>
                <a:gd name="T7" fmla="*/ 27 h 93"/>
                <a:gd name="T8" fmla="*/ 39 w 77"/>
                <a:gd name="T9" fmla="*/ 27 h 93"/>
                <a:gd name="T10" fmla="*/ 40 w 77"/>
                <a:gd name="T11" fmla="*/ 27 h 93"/>
                <a:gd name="T12" fmla="*/ 40 w 77"/>
                <a:gd name="T13" fmla="*/ 28 h 93"/>
                <a:gd name="T14" fmla="*/ 40 w 77"/>
                <a:gd name="T15" fmla="*/ 28 h 93"/>
                <a:gd name="T16" fmla="*/ 41 w 77"/>
                <a:gd name="T17" fmla="*/ 28 h 93"/>
                <a:gd name="T18" fmla="*/ 41 w 77"/>
                <a:gd name="T19" fmla="*/ 29 h 93"/>
                <a:gd name="T20" fmla="*/ 42 w 77"/>
                <a:gd name="T21" fmla="*/ 29 h 93"/>
                <a:gd name="T22" fmla="*/ 42 w 77"/>
                <a:gd name="T23" fmla="*/ 29 h 93"/>
                <a:gd name="T24" fmla="*/ 43 w 77"/>
                <a:gd name="T25" fmla="*/ 29 h 93"/>
                <a:gd name="T26" fmla="*/ 43 w 77"/>
                <a:gd name="T27" fmla="*/ 30 h 93"/>
                <a:gd name="T28" fmla="*/ 43 w 77"/>
                <a:gd name="T29" fmla="*/ 30 h 93"/>
                <a:gd name="T30" fmla="*/ 48 w 77"/>
                <a:gd name="T31" fmla="*/ 33 h 93"/>
                <a:gd name="T32" fmla="*/ 48 w 77"/>
                <a:gd name="T33" fmla="*/ 33 h 93"/>
                <a:gd name="T34" fmla="*/ 49 w 77"/>
                <a:gd name="T35" fmla="*/ 34 h 93"/>
                <a:gd name="T36" fmla="*/ 49 w 77"/>
                <a:gd name="T37" fmla="*/ 34 h 93"/>
                <a:gd name="T38" fmla="*/ 50 w 77"/>
                <a:gd name="T39" fmla="*/ 34 h 93"/>
                <a:gd name="T40" fmla="*/ 50 w 77"/>
                <a:gd name="T41" fmla="*/ 35 h 93"/>
                <a:gd name="T42" fmla="*/ 50 w 77"/>
                <a:gd name="T43" fmla="*/ 35 h 93"/>
                <a:gd name="T44" fmla="*/ 51 w 77"/>
                <a:gd name="T45" fmla="*/ 35 h 93"/>
                <a:gd name="T46" fmla="*/ 51 w 77"/>
                <a:gd name="T47" fmla="*/ 36 h 93"/>
                <a:gd name="T48" fmla="*/ 52 w 77"/>
                <a:gd name="T49" fmla="*/ 36 h 93"/>
                <a:gd name="T50" fmla="*/ 52 w 77"/>
                <a:gd name="T51" fmla="*/ 36 h 93"/>
                <a:gd name="T52" fmla="*/ 53 w 77"/>
                <a:gd name="T53" fmla="*/ 37 h 93"/>
                <a:gd name="T54" fmla="*/ 53 w 77"/>
                <a:gd name="T55" fmla="*/ 37 h 93"/>
                <a:gd name="T56" fmla="*/ 48 w 77"/>
                <a:gd name="T57" fmla="*/ 79 h 93"/>
                <a:gd name="T58" fmla="*/ 7 w 77"/>
                <a:gd name="T59" fmla="*/ 91 h 93"/>
                <a:gd name="T60" fmla="*/ 35 w 77"/>
                <a:gd name="T61" fmla="*/ 64 h 93"/>
                <a:gd name="T62" fmla="*/ 19 w 77"/>
                <a:gd name="T63" fmla="*/ 53 h 93"/>
                <a:gd name="T64" fmla="*/ 3 w 77"/>
                <a:gd name="T65" fmla="*/ 88 h 93"/>
                <a:gd name="T66" fmla="*/ 73 w 77"/>
                <a:gd name="T67" fmla="*/ 93 h 93"/>
                <a:gd name="T68" fmla="*/ 54 w 77"/>
                <a:gd name="T69" fmla="*/ 83 h 93"/>
                <a:gd name="T70" fmla="*/ 69 w 77"/>
                <a:gd name="T71" fmla="*/ 42 h 93"/>
                <a:gd name="T72" fmla="*/ 34 w 77"/>
                <a:gd name="T73" fmla="*/ 0 h 93"/>
                <a:gd name="T74" fmla="*/ 69 w 77"/>
                <a:gd name="T75" fmla="*/ 42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7" h="93">
                  <a:moveTo>
                    <a:pt x="3" y="88"/>
                  </a:moveTo>
                  <a:cubicBezTo>
                    <a:pt x="2" y="87"/>
                    <a:pt x="1" y="86"/>
                    <a:pt x="0" y="85"/>
                  </a:cubicBezTo>
                  <a:cubicBezTo>
                    <a:pt x="0" y="72"/>
                    <a:pt x="0" y="58"/>
                    <a:pt x="0" y="45"/>
                  </a:cubicBezTo>
                  <a:cubicBezTo>
                    <a:pt x="12" y="40"/>
                    <a:pt x="21" y="32"/>
                    <a:pt x="30" y="20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9"/>
                    <a:pt x="41" y="29"/>
                    <a:pt x="41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9"/>
                    <a:pt x="43" y="29"/>
                    <a:pt x="43" y="29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4" y="30"/>
                    <a:pt x="44" y="30"/>
                    <a:pt x="44" y="30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4"/>
                    <a:pt x="48" y="34"/>
                    <a:pt x="48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50" y="34"/>
                    <a:pt x="50" y="34"/>
                    <a:pt x="50" y="34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6"/>
                    <a:pt x="51" y="36"/>
                    <a:pt x="51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62" y="43"/>
                    <a:pt x="62" y="43"/>
                    <a:pt x="62" y="43"/>
                  </a:cubicBezTo>
                  <a:cubicBezTo>
                    <a:pt x="53" y="55"/>
                    <a:pt x="49" y="67"/>
                    <a:pt x="48" y="79"/>
                  </a:cubicBezTo>
                  <a:cubicBezTo>
                    <a:pt x="36" y="84"/>
                    <a:pt x="23" y="88"/>
                    <a:pt x="11" y="93"/>
                  </a:cubicBezTo>
                  <a:cubicBezTo>
                    <a:pt x="9" y="92"/>
                    <a:pt x="8" y="91"/>
                    <a:pt x="7" y="91"/>
                  </a:cubicBezTo>
                  <a:cubicBezTo>
                    <a:pt x="23" y="68"/>
                    <a:pt x="23" y="68"/>
                    <a:pt x="23" y="68"/>
                  </a:cubicBezTo>
                  <a:cubicBezTo>
                    <a:pt x="27" y="69"/>
                    <a:pt x="32" y="68"/>
                    <a:pt x="35" y="64"/>
                  </a:cubicBezTo>
                  <a:cubicBezTo>
                    <a:pt x="38" y="60"/>
                    <a:pt x="37" y="54"/>
                    <a:pt x="32" y="51"/>
                  </a:cubicBezTo>
                  <a:cubicBezTo>
                    <a:pt x="28" y="47"/>
                    <a:pt x="22" y="49"/>
                    <a:pt x="19" y="53"/>
                  </a:cubicBezTo>
                  <a:cubicBezTo>
                    <a:pt x="16" y="57"/>
                    <a:pt x="16" y="62"/>
                    <a:pt x="19" y="65"/>
                  </a:cubicBezTo>
                  <a:cubicBezTo>
                    <a:pt x="3" y="88"/>
                    <a:pt x="3" y="88"/>
                    <a:pt x="3" y="88"/>
                  </a:cubicBezTo>
                  <a:close/>
                  <a:moveTo>
                    <a:pt x="27" y="93"/>
                  </a:moveTo>
                  <a:cubicBezTo>
                    <a:pt x="73" y="93"/>
                    <a:pt x="73" y="93"/>
                    <a:pt x="73" y="93"/>
                  </a:cubicBezTo>
                  <a:cubicBezTo>
                    <a:pt x="73" y="83"/>
                    <a:pt x="73" y="83"/>
                    <a:pt x="73" y="83"/>
                  </a:cubicBezTo>
                  <a:cubicBezTo>
                    <a:pt x="54" y="83"/>
                    <a:pt x="54" y="83"/>
                    <a:pt x="54" y="83"/>
                  </a:cubicBezTo>
                  <a:cubicBezTo>
                    <a:pt x="27" y="93"/>
                    <a:pt x="27" y="93"/>
                    <a:pt x="27" y="93"/>
                  </a:cubicBezTo>
                  <a:close/>
                  <a:moveTo>
                    <a:pt x="69" y="42"/>
                  </a:moveTo>
                  <a:cubicBezTo>
                    <a:pt x="77" y="31"/>
                    <a:pt x="77" y="31"/>
                    <a:pt x="77" y="31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26" y="12"/>
                    <a:pt x="26" y="12"/>
                    <a:pt x="26" y="12"/>
                  </a:cubicBezTo>
                  <a:lnTo>
                    <a:pt x="69" y="42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68572" tIns="34287" rIns="68572" bIns="34287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675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8" name="Freeform 155"/>
            <p:cNvSpPr>
              <a:spLocks noEditPoints="1"/>
            </p:cNvSpPr>
            <p:nvPr/>
          </p:nvSpPr>
          <p:spPr bwMode="auto">
            <a:xfrm>
              <a:off x="3855843" y="4017374"/>
              <a:ext cx="338245" cy="424345"/>
            </a:xfrm>
            <a:custGeom>
              <a:avLst/>
              <a:gdLst>
                <a:gd name="T0" fmla="*/ 228 w 228"/>
                <a:gd name="T1" fmla="*/ 76 h 286"/>
                <a:gd name="T2" fmla="*/ 186 w 228"/>
                <a:gd name="T3" fmla="*/ 103 h 286"/>
                <a:gd name="T4" fmla="*/ 0 w 228"/>
                <a:gd name="T5" fmla="*/ 76 h 286"/>
                <a:gd name="T6" fmla="*/ 65 w 228"/>
                <a:gd name="T7" fmla="*/ 278 h 286"/>
                <a:gd name="T8" fmla="*/ 72 w 228"/>
                <a:gd name="T9" fmla="*/ 282 h 286"/>
                <a:gd name="T10" fmla="*/ 153 w 228"/>
                <a:gd name="T11" fmla="*/ 282 h 286"/>
                <a:gd name="T12" fmla="*/ 160 w 228"/>
                <a:gd name="T13" fmla="*/ 278 h 286"/>
                <a:gd name="T14" fmla="*/ 212 w 228"/>
                <a:gd name="T15" fmla="*/ 147 h 286"/>
                <a:gd name="T16" fmla="*/ 165 w 228"/>
                <a:gd name="T17" fmla="*/ 169 h 286"/>
                <a:gd name="T18" fmla="*/ 176 w 228"/>
                <a:gd name="T19" fmla="*/ 174 h 286"/>
                <a:gd name="T20" fmla="*/ 180 w 228"/>
                <a:gd name="T21" fmla="*/ 191 h 286"/>
                <a:gd name="T22" fmla="*/ 176 w 228"/>
                <a:gd name="T23" fmla="*/ 201 h 286"/>
                <a:gd name="T24" fmla="*/ 148 w 228"/>
                <a:gd name="T25" fmla="*/ 206 h 286"/>
                <a:gd name="T26" fmla="*/ 137 w 228"/>
                <a:gd name="T27" fmla="*/ 201 h 286"/>
                <a:gd name="T28" fmla="*/ 133 w 228"/>
                <a:gd name="T29" fmla="*/ 184 h 286"/>
                <a:gd name="T30" fmla="*/ 137 w 228"/>
                <a:gd name="T31" fmla="*/ 174 h 286"/>
                <a:gd name="T32" fmla="*/ 165 w 228"/>
                <a:gd name="T33" fmla="*/ 178 h 286"/>
                <a:gd name="T34" fmla="*/ 172 w 228"/>
                <a:gd name="T35" fmla="*/ 184 h 286"/>
                <a:gd name="T36" fmla="*/ 170 w 228"/>
                <a:gd name="T37" fmla="*/ 195 h 286"/>
                <a:gd name="T38" fmla="*/ 165 w 228"/>
                <a:gd name="T39" fmla="*/ 197 h 286"/>
                <a:gd name="T40" fmla="*/ 143 w 228"/>
                <a:gd name="T41" fmla="*/ 195 h 286"/>
                <a:gd name="T42" fmla="*/ 141 w 228"/>
                <a:gd name="T43" fmla="*/ 191 h 286"/>
                <a:gd name="T44" fmla="*/ 143 w 228"/>
                <a:gd name="T45" fmla="*/ 180 h 286"/>
                <a:gd name="T46" fmla="*/ 148 w 228"/>
                <a:gd name="T47" fmla="*/ 178 h 286"/>
                <a:gd name="T48" fmla="*/ 60 w 228"/>
                <a:gd name="T49" fmla="*/ 170 h 286"/>
                <a:gd name="T50" fmla="*/ 96 w 228"/>
                <a:gd name="T51" fmla="*/ 183 h 286"/>
                <a:gd name="T52" fmla="*/ 82 w 228"/>
                <a:gd name="T53" fmla="*/ 205 h 286"/>
                <a:gd name="T54" fmla="*/ 46 w 228"/>
                <a:gd name="T55" fmla="*/ 192 h 286"/>
                <a:gd name="T56" fmla="*/ 60 w 228"/>
                <a:gd name="T57" fmla="*/ 170 h 286"/>
                <a:gd name="T58" fmla="*/ 39 w 228"/>
                <a:gd name="T59" fmla="*/ 139 h 286"/>
                <a:gd name="T60" fmla="*/ 120 w 228"/>
                <a:gd name="T61" fmla="*/ 157 h 286"/>
                <a:gd name="T62" fmla="*/ 114 w 228"/>
                <a:gd name="T63" fmla="*/ 158 h 286"/>
                <a:gd name="T64" fmla="*/ 139 w 228"/>
                <a:gd name="T65" fmla="*/ 158 h 286"/>
                <a:gd name="T66" fmla="*/ 186 w 228"/>
                <a:gd name="T67" fmla="*/ 140 h 286"/>
                <a:gd name="T68" fmla="*/ 139 w 228"/>
                <a:gd name="T69" fmla="*/ 158 h 286"/>
                <a:gd name="T70" fmla="*/ 145 w 228"/>
                <a:gd name="T71" fmla="*/ 257 h 286"/>
                <a:gd name="T72" fmla="*/ 119 w 228"/>
                <a:gd name="T73" fmla="*/ 258 h 286"/>
                <a:gd name="T74" fmla="*/ 97 w 228"/>
                <a:gd name="T75" fmla="*/ 258 h 286"/>
                <a:gd name="T76" fmla="*/ 80 w 228"/>
                <a:gd name="T77" fmla="*/ 256 h 286"/>
                <a:gd name="T78" fmla="*/ 97 w 228"/>
                <a:gd name="T79" fmla="*/ 217 h 286"/>
                <a:gd name="T80" fmla="*/ 100 w 228"/>
                <a:gd name="T81" fmla="*/ 215 h 286"/>
                <a:gd name="T82" fmla="*/ 119 w 228"/>
                <a:gd name="T83" fmla="*/ 199 h 286"/>
                <a:gd name="T84" fmla="*/ 129 w 228"/>
                <a:gd name="T85" fmla="*/ 217 h 286"/>
                <a:gd name="T86" fmla="*/ 169 w 228"/>
                <a:gd name="T87" fmla="*/ 217 h 286"/>
                <a:gd name="T88" fmla="*/ 187 w 228"/>
                <a:gd name="T89" fmla="*/ 166 h 286"/>
                <a:gd name="T90" fmla="*/ 134 w 228"/>
                <a:gd name="T91" fmla="*/ 209 h 286"/>
                <a:gd name="T92" fmla="*/ 124 w 228"/>
                <a:gd name="T93" fmla="*/ 191 h 286"/>
                <a:gd name="T94" fmla="*/ 107 w 228"/>
                <a:gd name="T95" fmla="*/ 191 h 286"/>
                <a:gd name="T96" fmla="*/ 103 w 228"/>
                <a:gd name="T97" fmla="*/ 193 h 286"/>
                <a:gd name="T98" fmla="*/ 41 w 228"/>
                <a:gd name="T99" fmla="*/ 209 h 286"/>
                <a:gd name="T100" fmla="*/ 114 w 228"/>
                <a:gd name="T101" fmla="*/ 166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28" h="286">
                  <a:moveTo>
                    <a:pt x="212" y="147"/>
                  </a:moveTo>
                  <a:cubicBezTo>
                    <a:pt x="228" y="76"/>
                    <a:pt x="228" y="76"/>
                    <a:pt x="228" y="76"/>
                  </a:cubicBezTo>
                  <a:cubicBezTo>
                    <a:pt x="221" y="77"/>
                    <a:pt x="213" y="78"/>
                    <a:pt x="206" y="77"/>
                  </a:cubicBezTo>
                  <a:cubicBezTo>
                    <a:pt x="186" y="103"/>
                    <a:pt x="186" y="103"/>
                    <a:pt x="186" y="103"/>
                  </a:cubicBezTo>
                  <a:cubicBezTo>
                    <a:pt x="184" y="74"/>
                    <a:pt x="184" y="74"/>
                    <a:pt x="184" y="74"/>
                  </a:cubicBezTo>
                  <a:cubicBezTo>
                    <a:pt x="123" y="57"/>
                    <a:pt x="64" y="0"/>
                    <a:pt x="0" y="76"/>
                  </a:cubicBezTo>
                  <a:cubicBezTo>
                    <a:pt x="5" y="102"/>
                    <a:pt x="19" y="187"/>
                    <a:pt x="27" y="211"/>
                  </a:cubicBezTo>
                  <a:cubicBezTo>
                    <a:pt x="35" y="238"/>
                    <a:pt x="48" y="260"/>
                    <a:pt x="65" y="278"/>
                  </a:cubicBezTo>
                  <a:cubicBezTo>
                    <a:pt x="68" y="281"/>
                    <a:pt x="68" y="281"/>
                    <a:pt x="68" y="281"/>
                  </a:cubicBezTo>
                  <a:cubicBezTo>
                    <a:pt x="72" y="282"/>
                    <a:pt x="72" y="282"/>
                    <a:pt x="72" y="282"/>
                  </a:cubicBezTo>
                  <a:cubicBezTo>
                    <a:pt x="80" y="283"/>
                    <a:pt x="87" y="284"/>
                    <a:pt x="95" y="284"/>
                  </a:cubicBezTo>
                  <a:cubicBezTo>
                    <a:pt x="114" y="286"/>
                    <a:pt x="132" y="285"/>
                    <a:pt x="153" y="282"/>
                  </a:cubicBezTo>
                  <a:cubicBezTo>
                    <a:pt x="158" y="281"/>
                    <a:pt x="158" y="281"/>
                    <a:pt x="158" y="281"/>
                  </a:cubicBezTo>
                  <a:cubicBezTo>
                    <a:pt x="160" y="278"/>
                    <a:pt x="160" y="278"/>
                    <a:pt x="160" y="278"/>
                  </a:cubicBezTo>
                  <a:cubicBezTo>
                    <a:pt x="177" y="261"/>
                    <a:pt x="190" y="238"/>
                    <a:pt x="199" y="211"/>
                  </a:cubicBezTo>
                  <a:cubicBezTo>
                    <a:pt x="206" y="192"/>
                    <a:pt x="210" y="170"/>
                    <a:pt x="212" y="147"/>
                  </a:cubicBezTo>
                  <a:close/>
                  <a:moveTo>
                    <a:pt x="148" y="169"/>
                  </a:moveTo>
                  <a:cubicBezTo>
                    <a:pt x="165" y="169"/>
                    <a:pt x="165" y="169"/>
                    <a:pt x="165" y="169"/>
                  </a:cubicBezTo>
                  <a:cubicBezTo>
                    <a:pt x="169" y="169"/>
                    <a:pt x="173" y="171"/>
                    <a:pt x="176" y="174"/>
                  </a:cubicBezTo>
                  <a:cubicBezTo>
                    <a:pt x="176" y="174"/>
                    <a:pt x="176" y="174"/>
                    <a:pt x="176" y="174"/>
                  </a:cubicBezTo>
                  <a:cubicBezTo>
                    <a:pt x="179" y="177"/>
                    <a:pt x="180" y="180"/>
                    <a:pt x="180" y="184"/>
                  </a:cubicBezTo>
                  <a:cubicBezTo>
                    <a:pt x="180" y="191"/>
                    <a:pt x="180" y="191"/>
                    <a:pt x="180" y="191"/>
                  </a:cubicBezTo>
                  <a:cubicBezTo>
                    <a:pt x="180" y="195"/>
                    <a:pt x="179" y="199"/>
                    <a:pt x="176" y="201"/>
                  </a:cubicBezTo>
                  <a:cubicBezTo>
                    <a:pt x="176" y="201"/>
                    <a:pt x="176" y="201"/>
                    <a:pt x="176" y="201"/>
                  </a:cubicBezTo>
                  <a:cubicBezTo>
                    <a:pt x="173" y="204"/>
                    <a:pt x="169" y="206"/>
                    <a:pt x="165" y="206"/>
                  </a:cubicBezTo>
                  <a:cubicBezTo>
                    <a:pt x="148" y="206"/>
                    <a:pt x="148" y="206"/>
                    <a:pt x="148" y="206"/>
                  </a:cubicBezTo>
                  <a:cubicBezTo>
                    <a:pt x="144" y="206"/>
                    <a:pt x="140" y="204"/>
                    <a:pt x="137" y="201"/>
                  </a:cubicBezTo>
                  <a:cubicBezTo>
                    <a:pt x="137" y="201"/>
                    <a:pt x="137" y="201"/>
                    <a:pt x="137" y="201"/>
                  </a:cubicBezTo>
                  <a:cubicBezTo>
                    <a:pt x="135" y="198"/>
                    <a:pt x="133" y="195"/>
                    <a:pt x="133" y="191"/>
                  </a:cubicBezTo>
                  <a:cubicBezTo>
                    <a:pt x="133" y="184"/>
                    <a:pt x="133" y="184"/>
                    <a:pt x="133" y="184"/>
                  </a:cubicBezTo>
                  <a:cubicBezTo>
                    <a:pt x="133" y="180"/>
                    <a:pt x="135" y="177"/>
                    <a:pt x="137" y="174"/>
                  </a:cubicBezTo>
                  <a:cubicBezTo>
                    <a:pt x="137" y="174"/>
                    <a:pt x="137" y="174"/>
                    <a:pt x="137" y="174"/>
                  </a:cubicBezTo>
                  <a:cubicBezTo>
                    <a:pt x="140" y="171"/>
                    <a:pt x="144" y="169"/>
                    <a:pt x="148" y="169"/>
                  </a:cubicBezTo>
                  <a:close/>
                  <a:moveTo>
                    <a:pt x="165" y="178"/>
                  </a:moveTo>
                  <a:cubicBezTo>
                    <a:pt x="167" y="178"/>
                    <a:pt x="169" y="179"/>
                    <a:pt x="170" y="180"/>
                  </a:cubicBezTo>
                  <a:cubicBezTo>
                    <a:pt x="171" y="181"/>
                    <a:pt x="172" y="183"/>
                    <a:pt x="172" y="184"/>
                  </a:cubicBezTo>
                  <a:cubicBezTo>
                    <a:pt x="172" y="191"/>
                    <a:pt x="172" y="191"/>
                    <a:pt x="172" y="191"/>
                  </a:cubicBezTo>
                  <a:cubicBezTo>
                    <a:pt x="172" y="192"/>
                    <a:pt x="171" y="194"/>
                    <a:pt x="170" y="195"/>
                  </a:cubicBezTo>
                  <a:cubicBezTo>
                    <a:pt x="170" y="195"/>
                    <a:pt x="170" y="195"/>
                    <a:pt x="170" y="195"/>
                  </a:cubicBezTo>
                  <a:cubicBezTo>
                    <a:pt x="169" y="196"/>
                    <a:pt x="167" y="197"/>
                    <a:pt x="165" y="197"/>
                  </a:cubicBezTo>
                  <a:cubicBezTo>
                    <a:pt x="148" y="197"/>
                    <a:pt x="148" y="197"/>
                    <a:pt x="148" y="197"/>
                  </a:cubicBezTo>
                  <a:cubicBezTo>
                    <a:pt x="146" y="197"/>
                    <a:pt x="144" y="196"/>
                    <a:pt x="143" y="195"/>
                  </a:cubicBezTo>
                  <a:cubicBezTo>
                    <a:pt x="143" y="195"/>
                    <a:pt x="143" y="195"/>
                    <a:pt x="143" y="195"/>
                  </a:cubicBezTo>
                  <a:cubicBezTo>
                    <a:pt x="142" y="194"/>
                    <a:pt x="141" y="192"/>
                    <a:pt x="141" y="191"/>
                  </a:cubicBezTo>
                  <a:cubicBezTo>
                    <a:pt x="141" y="184"/>
                    <a:pt x="141" y="184"/>
                    <a:pt x="141" y="184"/>
                  </a:cubicBezTo>
                  <a:cubicBezTo>
                    <a:pt x="141" y="183"/>
                    <a:pt x="142" y="181"/>
                    <a:pt x="143" y="180"/>
                  </a:cubicBezTo>
                  <a:cubicBezTo>
                    <a:pt x="143" y="180"/>
                    <a:pt x="143" y="180"/>
                    <a:pt x="143" y="180"/>
                  </a:cubicBezTo>
                  <a:cubicBezTo>
                    <a:pt x="144" y="179"/>
                    <a:pt x="146" y="178"/>
                    <a:pt x="148" y="178"/>
                  </a:cubicBezTo>
                  <a:cubicBezTo>
                    <a:pt x="165" y="178"/>
                    <a:pt x="165" y="178"/>
                    <a:pt x="165" y="178"/>
                  </a:cubicBezTo>
                  <a:close/>
                  <a:moveTo>
                    <a:pt x="60" y="170"/>
                  </a:moveTo>
                  <a:cubicBezTo>
                    <a:pt x="82" y="170"/>
                    <a:pt x="82" y="170"/>
                    <a:pt x="82" y="170"/>
                  </a:cubicBezTo>
                  <a:cubicBezTo>
                    <a:pt x="90" y="170"/>
                    <a:pt x="96" y="176"/>
                    <a:pt x="96" y="183"/>
                  </a:cubicBezTo>
                  <a:cubicBezTo>
                    <a:pt x="96" y="192"/>
                    <a:pt x="96" y="192"/>
                    <a:pt x="96" y="192"/>
                  </a:cubicBezTo>
                  <a:cubicBezTo>
                    <a:pt x="96" y="199"/>
                    <a:pt x="90" y="205"/>
                    <a:pt x="82" y="205"/>
                  </a:cubicBezTo>
                  <a:cubicBezTo>
                    <a:pt x="60" y="205"/>
                    <a:pt x="60" y="205"/>
                    <a:pt x="60" y="205"/>
                  </a:cubicBezTo>
                  <a:cubicBezTo>
                    <a:pt x="52" y="205"/>
                    <a:pt x="46" y="199"/>
                    <a:pt x="46" y="192"/>
                  </a:cubicBezTo>
                  <a:cubicBezTo>
                    <a:pt x="46" y="183"/>
                    <a:pt x="46" y="183"/>
                    <a:pt x="46" y="183"/>
                  </a:cubicBezTo>
                  <a:cubicBezTo>
                    <a:pt x="46" y="176"/>
                    <a:pt x="52" y="170"/>
                    <a:pt x="60" y="170"/>
                  </a:cubicBezTo>
                  <a:close/>
                  <a:moveTo>
                    <a:pt x="41" y="158"/>
                  </a:moveTo>
                  <a:cubicBezTo>
                    <a:pt x="40" y="151"/>
                    <a:pt x="40" y="145"/>
                    <a:pt x="39" y="139"/>
                  </a:cubicBezTo>
                  <a:cubicBezTo>
                    <a:pt x="69" y="154"/>
                    <a:pt x="105" y="151"/>
                    <a:pt x="133" y="143"/>
                  </a:cubicBezTo>
                  <a:cubicBezTo>
                    <a:pt x="129" y="148"/>
                    <a:pt x="125" y="153"/>
                    <a:pt x="120" y="157"/>
                  </a:cubicBezTo>
                  <a:cubicBezTo>
                    <a:pt x="121" y="158"/>
                    <a:pt x="121" y="158"/>
                    <a:pt x="121" y="158"/>
                  </a:cubicBezTo>
                  <a:cubicBezTo>
                    <a:pt x="114" y="158"/>
                    <a:pt x="114" y="158"/>
                    <a:pt x="114" y="158"/>
                  </a:cubicBezTo>
                  <a:cubicBezTo>
                    <a:pt x="41" y="158"/>
                    <a:pt x="41" y="158"/>
                    <a:pt x="41" y="158"/>
                  </a:cubicBezTo>
                  <a:close/>
                  <a:moveTo>
                    <a:pt x="139" y="158"/>
                  </a:moveTo>
                  <a:cubicBezTo>
                    <a:pt x="151" y="153"/>
                    <a:pt x="164" y="145"/>
                    <a:pt x="169" y="134"/>
                  </a:cubicBezTo>
                  <a:cubicBezTo>
                    <a:pt x="173" y="133"/>
                    <a:pt x="183" y="140"/>
                    <a:pt x="186" y="140"/>
                  </a:cubicBezTo>
                  <a:cubicBezTo>
                    <a:pt x="186" y="145"/>
                    <a:pt x="185" y="151"/>
                    <a:pt x="185" y="158"/>
                  </a:cubicBezTo>
                  <a:cubicBezTo>
                    <a:pt x="139" y="158"/>
                    <a:pt x="139" y="158"/>
                    <a:pt x="139" y="158"/>
                  </a:cubicBezTo>
                  <a:close/>
                  <a:moveTo>
                    <a:pt x="169" y="217"/>
                  </a:moveTo>
                  <a:cubicBezTo>
                    <a:pt x="163" y="232"/>
                    <a:pt x="155" y="246"/>
                    <a:pt x="145" y="257"/>
                  </a:cubicBezTo>
                  <a:cubicBezTo>
                    <a:pt x="136" y="258"/>
                    <a:pt x="128" y="258"/>
                    <a:pt x="119" y="258"/>
                  </a:cubicBezTo>
                  <a:cubicBezTo>
                    <a:pt x="119" y="258"/>
                    <a:pt x="119" y="258"/>
                    <a:pt x="119" y="258"/>
                  </a:cubicBezTo>
                  <a:cubicBezTo>
                    <a:pt x="115" y="258"/>
                    <a:pt x="111" y="258"/>
                    <a:pt x="107" y="258"/>
                  </a:cubicBezTo>
                  <a:cubicBezTo>
                    <a:pt x="104" y="258"/>
                    <a:pt x="100" y="258"/>
                    <a:pt x="97" y="258"/>
                  </a:cubicBezTo>
                  <a:cubicBezTo>
                    <a:pt x="95" y="258"/>
                    <a:pt x="95" y="258"/>
                    <a:pt x="95" y="258"/>
                  </a:cubicBezTo>
                  <a:cubicBezTo>
                    <a:pt x="90" y="257"/>
                    <a:pt x="85" y="257"/>
                    <a:pt x="80" y="256"/>
                  </a:cubicBezTo>
                  <a:cubicBezTo>
                    <a:pt x="70" y="245"/>
                    <a:pt x="63" y="232"/>
                    <a:pt x="57" y="217"/>
                  </a:cubicBezTo>
                  <a:cubicBezTo>
                    <a:pt x="97" y="217"/>
                    <a:pt x="97" y="217"/>
                    <a:pt x="97" y="217"/>
                  </a:cubicBezTo>
                  <a:cubicBezTo>
                    <a:pt x="99" y="217"/>
                    <a:pt x="99" y="217"/>
                    <a:pt x="99" y="217"/>
                  </a:cubicBezTo>
                  <a:cubicBezTo>
                    <a:pt x="100" y="215"/>
                    <a:pt x="100" y="215"/>
                    <a:pt x="100" y="215"/>
                  </a:cubicBezTo>
                  <a:cubicBezTo>
                    <a:pt x="109" y="199"/>
                    <a:pt x="109" y="199"/>
                    <a:pt x="109" y="199"/>
                  </a:cubicBezTo>
                  <a:cubicBezTo>
                    <a:pt x="119" y="199"/>
                    <a:pt x="119" y="199"/>
                    <a:pt x="119" y="199"/>
                  </a:cubicBezTo>
                  <a:cubicBezTo>
                    <a:pt x="128" y="215"/>
                    <a:pt x="128" y="215"/>
                    <a:pt x="128" y="215"/>
                  </a:cubicBezTo>
                  <a:cubicBezTo>
                    <a:pt x="129" y="217"/>
                    <a:pt x="129" y="217"/>
                    <a:pt x="129" y="217"/>
                  </a:cubicBezTo>
                  <a:cubicBezTo>
                    <a:pt x="132" y="217"/>
                    <a:pt x="132" y="217"/>
                    <a:pt x="132" y="217"/>
                  </a:cubicBezTo>
                  <a:cubicBezTo>
                    <a:pt x="169" y="217"/>
                    <a:pt x="169" y="217"/>
                    <a:pt x="169" y="217"/>
                  </a:cubicBezTo>
                  <a:close/>
                  <a:moveTo>
                    <a:pt x="114" y="166"/>
                  </a:moveTo>
                  <a:cubicBezTo>
                    <a:pt x="187" y="166"/>
                    <a:pt x="187" y="166"/>
                    <a:pt x="187" y="166"/>
                  </a:cubicBezTo>
                  <a:cubicBezTo>
                    <a:pt x="187" y="209"/>
                    <a:pt x="187" y="209"/>
                    <a:pt x="187" y="209"/>
                  </a:cubicBezTo>
                  <a:cubicBezTo>
                    <a:pt x="134" y="209"/>
                    <a:pt x="134" y="209"/>
                    <a:pt x="134" y="209"/>
                  </a:cubicBezTo>
                  <a:cubicBezTo>
                    <a:pt x="125" y="193"/>
                    <a:pt x="125" y="193"/>
                    <a:pt x="125" y="193"/>
                  </a:cubicBezTo>
                  <a:cubicBezTo>
                    <a:pt x="124" y="191"/>
                    <a:pt x="124" y="191"/>
                    <a:pt x="124" y="191"/>
                  </a:cubicBezTo>
                  <a:cubicBezTo>
                    <a:pt x="121" y="191"/>
                    <a:pt x="121" y="191"/>
                    <a:pt x="121" y="191"/>
                  </a:cubicBezTo>
                  <a:cubicBezTo>
                    <a:pt x="107" y="191"/>
                    <a:pt x="107" y="191"/>
                    <a:pt x="107" y="191"/>
                  </a:cubicBezTo>
                  <a:cubicBezTo>
                    <a:pt x="105" y="191"/>
                    <a:pt x="105" y="191"/>
                    <a:pt x="105" y="191"/>
                  </a:cubicBezTo>
                  <a:cubicBezTo>
                    <a:pt x="103" y="193"/>
                    <a:pt x="103" y="193"/>
                    <a:pt x="103" y="193"/>
                  </a:cubicBezTo>
                  <a:cubicBezTo>
                    <a:pt x="94" y="209"/>
                    <a:pt x="94" y="209"/>
                    <a:pt x="94" y="209"/>
                  </a:cubicBezTo>
                  <a:cubicBezTo>
                    <a:pt x="41" y="209"/>
                    <a:pt x="41" y="209"/>
                    <a:pt x="41" y="209"/>
                  </a:cubicBezTo>
                  <a:cubicBezTo>
                    <a:pt x="41" y="166"/>
                    <a:pt x="41" y="166"/>
                    <a:pt x="41" y="166"/>
                  </a:cubicBezTo>
                  <a:lnTo>
                    <a:pt x="114" y="16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68572" tIns="34287" rIns="68572" bIns="34287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675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49" name="Rectangle 157"/>
          <p:cNvSpPr/>
          <p:nvPr/>
        </p:nvSpPr>
        <p:spPr>
          <a:xfrm>
            <a:off x="5115442" y="2301457"/>
            <a:ext cx="3034715" cy="24588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US" sz="675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0" name="Rectangle 158"/>
          <p:cNvSpPr/>
          <p:nvPr/>
        </p:nvSpPr>
        <p:spPr>
          <a:xfrm>
            <a:off x="5115442" y="2301457"/>
            <a:ext cx="1517358" cy="24588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US" sz="675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1" name="Content Placeholder 2"/>
          <p:cNvSpPr txBox="1"/>
          <p:nvPr/>
        </p:nvSpPr>
        <p:spPr>
          <a:xfrm>
            <a:off x="5218068" y="2315986"/>
            <a:ext cx="537609" cy="259290"/>
          </a:xfrm>
          <a:prstGeom prst="rect">
            <a:avLst/>
          </a:prstGeom>
          <a:noFill/>
        </p:spPr>
        <p:txBody>
          <a:bodyPr vert="horz" wrap="square" lIns="91430" tIns="45714" rIns="91430" bIns="45714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buNone/>
            </a:pPr>
            <a:r>
              <a:rPr lang="en-US" sz="995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50%</a:t>
            </a:r>
            <a:endParaRPr lang="en-US" sz="995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2" name="Rectangle 160"/>
          <p:cNvSpPr/>
          <p:nvPr/>
        </p:nvSpPr>
        <p:spPr>
          <a:xfrm>
            <a:off x="5115442" y="3411269"/>
            <a:ext cx="3034715" cy="24588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US" sz="675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3" name="Rectangle 161"/>
          <p:cNvSpPr/>
          <p:nvPr/>
        </p:nvSpPr>
        <p:spPr>
          <a:xfrm>
            <a:off x="5115443" y="3411269"/>
            <a:ext cx="1249587" cy="24588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US" sz="675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4" name="Content Placeholder 2"/>
          <p:cNvSpPr txBox="1"/>
          <p:nvPr/>
        </p:nvSpPr>
        <p:spPr>
          <a:xfrm>
            <a:off x="5218068" y="3426807"/>
            <a:ext cx="537609" cy="259290"/>
          </a:xfrm>
          <a:prstGeom prst="rect">
            <a:avLst/>
          </a:prstGeom>
          <a:noFill/>
        </p:spPr>
        <p:txBody>
          <a:bodyPr vert="horz" wrap="square" lIns="91430" tIns="45714" rIns="91430" bIns="45714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buNone/>
            </a:pPr>
            <a:r>
              <a:rPr lang="en-US" sz="995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45%</a:t>
            </a:r>
          </a:p>
        </p:txBody>
      </p:sp>
      <p:sp>
        <p:nvSpPr>
          <p:cNvPr id="55" name="Rectangle 163"/>
          <p:cNvSpPr/>
          <p:nvPr/>
        </p:nvSpPr>
        <p:spPr>
          <a:xfrm>
            <a:off x="5115442" y="3039143"/>
            <a:ext cx="3034715" cy="24588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US" sz="675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6" name="Rectangle 164"/>
          <p:cNvSpPr/>
          <p:nvPr/>
        </p:nvSpPr>
        <p:spPr>
          <a:xfrm>
            <a:off x="5115443" y="3039143"/>
            <a:ext cx="2261161" cy="24588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US" sz="675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7" name="Content Placeholder 2"/>
          <p:cNvSpPr txBox="1"/>
          <p:nvPr/>
        </p:nvSpPr>
        <p:spPr>
          <a:xfrm>
            <a:off x="5218068" y="3053672"/>
            <a:ext cx="537609" cy="259290"/>
          </a:xfrm>
          <a:prstGeom prst="rect">
            <a:avLst/>
          </a:prstGeom>
          <a:noFill/>
        </p:spPr>
        <p:txBody>
          <a:bodyPr vert="horz" wrap="square" lIns="91430" tIns="45714" rIns="91430" bIns="45714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buNone/>
            </a:pPr>
            <a:r>
              <a:rPr lang="en-US" sz="995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75%</a:t>
            </a:r>
          </a:p>
        </p:txBody>
      </p:sp>
      <p:sp>
        <p:nvSpPr>
          <p:cNvPr id="58" name="Rectangle 166"/>
          <p:cNvSpPr/>
          <p:nvPr/>
        </p:nvSpPr>
        <p:spPr>
          <a:xfrm>
            <a:off x="5115442" y="2667382"/>
            <a:ext cx="3034715" cy="24588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US" sz="675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9" name="Rectangle 167"/>
          <p:cNvSpPr/>
          <p:nvPr/>
        </p:nvSpPr>
        <p:spPr>
          <a:xfrm>
            <a:off x="5115443" y="2667382"/>
            <a:ext cx="1785127" cy="24588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US" sz="675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0" name="Content Placeholder 2"/>
          <p:cNvSpPr txBox="1"/>
          <p:nvPr/>
        </p:nvSpPr>
        <p:spPr>
          <a:xfrm>
            <a:off x="5218068" y="2681912"/>
            <a:ext cx="537609" cy="259290"/>
          </a:xfrm>
          <a:prstGeom prst="rect">
            <a:avLst/>
          </a:prstGeom>
          <a:noFill/>
        </p:spPr>
        <p:txBody>
          <a:bodyPr vert="horz" wrap="square" lIns="91430" tIns="45714" rIns="91430" bIns="45714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buNone/>
            </a:pPr>
            <a:r>
              <a:rPr lang="en-US" sz="995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62%</a:t>
            </a:r>
          </a:p>
        </p:txBody>
      </p:sp>
      <p:grpSp>
        <p:nvGrpSpPr>
          <p:cNvPr id="61" name="Group 169"/>
          <p:cNvGrpSpPr/>
          <p:nvPr/>
        </p:nvGrpSpPr>
        <p:grpSpPr>
          <a:xfrm>
            <a:off x="4740597" y="2655309"/>
            <a:ext cx="248692" cy="249117"/>
            <a:chOff x="7275629" y="3973834"/>
            <a:chExt cx="464344" cy="465138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62" name="AutoShape 37"/>
            <p:cNvSpPr/>
            <p:nvPr/>
          </p:nvSpPr>
          <p:spPr bwMode="auto">
            <a:xfrm>
              <a:off x="7275629" y="4017490"/>
              <a:ext cx="423069" cy="421482"/>
            </a:xfrm>
            <a:custGeom>
              <a:avLst/>
              <a:gdLst>
                <a:gd name="T0" fmla="+- 0 10849 98"/>
                <a:gd name="T1" fmla="*/ T0 w 21502"/>
                <a:gd name="T2" fmla="*/ 10800 h 21600"/>
                <a:gd name="T3" fmla="+- 0 10849 98"/>
                <a:gd name="T4" fmla="*/ T3 w 21502"/>
                <a:gd name="T5" fmla="*/ 10800 h 21600"/>
                <a:gd name="T6" fmla="+- 0 10849 98"/>
                <a:gd name="T7" fmla="*/ T6 w 21502"/>
                <a:gd name="T8" fmla="*/ 10800 h 21600"/>
                <a:gd name="T9" fmla="+- 0 10849 98"/>
                <a:gd name="T10" fmla="*/ T9 w 21502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502" h="21600">
                  <a:moveTo>
                    <a:pt x="19917" y="7880"/>
                  </a:moveTo>
                  <a:lnTo>
                    <a:pt x="18875" y="8932"/>
                  </a:lnTo>
                  <a:cubicBezTo>
                    <a:pt x="18730" y="9079"/>
                    <a:pt x="18497" y="9079"/>
                    <a:pt x="18353" y="8932"/>
                  </a:cubicBezTo>
                  <a:lnTo>
                    <a:pt x="17048" y="7617"/>
                  </a:lnTo>
                  <a:lnTo>
                    <a:pt x="15991" y="10290"/>
                  </a:lnTo>
                  <a:lnTo>
                    <a:pt x="16080" y="10064"/>
                  </a:lnTo>
                  <a:cubicBezTo>
                    <a:pt x="13859" y="7826"/>
                    <a:pt x="11601" y="7544"/>
                    <a:pt x="9565" y="7291"/>
                  </a:cubicBezTo>
                  <a:cubicBezTo>
                    <a:pt x="8910" y="7210"/>
                    <a:pt x="8276" y="7126"/>
                    <a:pt x="7652" y="6990"/>
                  </a:cubicBezTo>
                  <a:lnTo>
                    <a:pt x="13918" y="4456"/>
                  </a:lnTo>
                  <a:lnTo>
                    <a:pt x="12652" y="3179"/>
                  </a:lnTo>
                  <a:cubicBezTo>
                    <a:pt x="12508" y="3033"/>
                    <a:pt x="12508" y="2798"/>
                    <a:pt x="12652" y="2652"/>
                  </a:cubicBezTo>
                  <a:lnTo>
                    <a:pt x="13695" y="1598"/>
                  </a:lnTo>
                  <a:cubicBezTo>
                    <a:pt x="13840" y="1453"/>
                    <a:pt x="14073" y="1453"/>
                    <a:pt x="14217" y="1598"/>
                  </a:cubicBezTo>
                  <a:lnTo>
                    <a:pt x="19917" y="7353"/>
                  </a:lnTo>
                  <a:cubicBezTo>
                    <a:pt x="20062" y="7499"/>
                    <a:pt x="20062" y="7734"/>
                    <a:pt x="19917" y="7880"/>
                  </a:cubicBezTo>
                  <a:moveTo>
                    <a:pt x="12292" y="19639"/>
                  </a:moveTo>
                  <a:cubicBezTo>
                    <a:pt x="12200" y="19872"/>
                    <a:pt x="11999" y="20044"/>
                    <a:pt x="11756" y="20095"/>
                  </a:cubicBezTo>
                  <a:cubicBezTo>
                    <a:pt x="11700" y="20106"/>
                    <a:pt x="11643" y="20111"/>
                    <a:pt x="11587" y="20110"/>
                  </a:cubicBezTo>
                  <a:cubicBezTo>
                    <a:pt x="11400" y="20105"/>
                    <a:pt x="11219" y="20030"/>
                    <a:pt x="11084" y="19892"/>
                  </a:cubicBezTo>
                  <a:lnTo>
                    <a:pt x="1692" y="10517"/>
                  </a:lnTo>
                  <a:cubicBezTo>
                    <a:pt x="1519" y="10343"/>
                    <a:pt x="1443" y="10094"/>
                    <a:pt x="1488" y="9852"/>
                  </a:cubicBezTo>
                  <a:cubicBezTo>
                    <a:pt x="1533" y="9610"/>
                    <a:pt x="1695" y="9407"/>
                    <a:pt x="1917" y="9308"/>
                  </a:cubicBezTo>
                  <a:lnTo>
                    <a:pt x="6505" y="7453"/>
                  </a:lnTo>
                  <a:cubicBezTo>
                    <a:pt x="9597" y="8490"/>
                    <a:pt x="12689" y="7491"/>
                    <a:pt x="15781" y="10821"/>
                  </a:cubicBezTo>
                  <a:cubicBezTo>
                    <a:pt x="15781" y="10821"/>
                    <a:pt x="12292" y="19639"/>
                    <a:pt x="12292" y="19639"/>
                  </a:cubicBezTo>
                  <a:close/>
                  <a:moveTo>
                    <a:pt x="15260" y="545"/>
                  </a:moveTo>
                  <a:cubicBezTo>
                    <a:pt x="14912" y="193"/>
                    <a:pt x="14449" y="0"/>
                    <a:pt x="13956" y="0"/>
                  </a:cubicBezTo>
                  <a:cubicBezTo>
                    <a:pt x="13463" y="0"/>
                    <a:pt x="13000" y="193"/>
                    <a:pt x="12651" y="546"/>
                  </a:cubicBezTo>
                  <a:lnTo>
                    <a:pt x="11610" y="1598"/>
                  </a:lnTo>
                  <a:cubicBezTo>
                    <a:pt x="11261" y="1949"/>
                    <a:pt x="11068" y="2417"/>
                    <a:pt x="11068" y="2915"/>
                  </a:cubicBezTo>
                  <a:cubicBezTo>
                    <a:pt x="11068" y="3265"/>
                    <a:pt x="11164" y="3601"/>
                    <a:pt x="11342" y="3893"/>
                  </a:cubicBezTo>
                  <a:lnTo>
                    <a:pt x="1324" y="7944"/>
                  </a:lnTo>
                  <a:cubicBezTo>
                    <a:pt x="654" y="8241"/>
                    <a:pt x="173" y="8851"/>
                    <a:pt x="38" y="9575"/>
                  </a:cubicBezTo>
                  <a:cubicBezTo>
                    <a:pt x="-98" y="10302"/>
                    <a:pt x="130" y="11048"/>
                    <a:pt x="654" y="11576"/>
                  </a:cubicBezTo>
                  <a:lnTo>
                    <a:pt x="10041" y="20946"/>
                  </a:lnTo>
                  <a:cubicBezTo>
                    <a:pt x="10445" y="21354"/>
                    <a:pt x="10982" y="21586"/>
                    <a:pt x="11549" y="21599"/>
                  </a:cubicBezTo>
                  <a:cubicBezTo>
                    <a:pt x="11562" y="21599"/>
                    <a:pt x="11593" y="21599"/>
                    <a:pt x="11605" y="21599"/>
                  </a:cubicBezTo>
                  <a:cubicBezTo>
                    <a:pt x="11754" y="21599"/>
                    <a:pt x="11906" y="21584"/>
                    <a:pt x="12056" y="21553"/>
                  </a:cubicBezTo>
                  <a:cubicBezTo>
                    <a:pt x="12789" y="21399"/>
                    <a:pt x="13390" y="20888"/>
                    <a:pt x="13662" y="20191"/>
                  </a:cubicBezTo>
                  <a:lnTo>
                    <a:pt x="17604" y="10229"/>
                  </a:lnTo>
                  <a:cubicBezTo>
                    <a:pt x="17902" y="10426"/>
                    <a:pt x="18250" y="10532"/>
                    <a:pt x="18613" y="10532"/>
                  </a:cubicBezTo>
                  <a:cubicBezTo>
                    <a:pt x="19107" y="10532"/>
                    <a:pt x="19570" y="10338"/>
                    <a:pt x="19918" y="9986"/>
                  </a:cubicBezTo>
                  <a:lnTo>
                    <a:pt x="20957" y="8937"/>
                  </a:lnTo>
                  <a:cubicBezTo>
                    <a:pt x="21308" y="8585"/>
                    <a:pt x="21502" y="8116"/>
                    <a:pt x="21502" y="7617"/>
                  </a:cubicBezTo>
                  <a:cubicBezTo>
                    <a:pt x="21502" y="7117"/>
                    <a:pt x="21308" y="6648"/>
                    <a:pt x="20961" y="6300"/>
                  </a:cubicBezTo>
                  <a:cubicBezTo>
                    <a:pt x="20961" y="6300"/>
                    <a:pt x="15260" y="545"/>
                    <a:pt x="15260" y="545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4286" tIns="14286" rIns="14286" bIns="14286" anchor="ctr"/>
            <a:lstStyle/>
            <a:p>
              <a:pPr algn="just" defTabSz="171450" hangingPunct="0">
                <a:lnSpc>
                  <a:spcPct val="120000"/>
                </a:lnSpc>
              </a:pPr>
              <a:endParaRPr lang="en-US" sz="675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3" name="AutoShape 38"/>
            <p:cNvSpPr/>
            <p:nvPr/>
          </p:nvSpPr>
          <p:spPr bwMode="auto">
            <a:xfrm>
              <a:off x="7478829" y="4206403"/>
              <a:ext cx="72231" cy="7302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4320"/>
                  </a:moveTo>
                  <a:cubicBezTo>
                    <a:pt x="14381" y="4320"/>
                    <a:pt x="17279" y="7222"/>
                    <a:pt x="17279" y="10800"/>
                  </a:cubicBezTo>
                  <a:cubicBezTo>
                    <a:pt x="17279" y="14377"/>
                    <a:pt x="14381" y="17279"/>
                    <a:pt x="10800" y="17279"/>
                  </a:cubicBezTo>
                  <a:cubicBezTo>
                    <a:pt x="7218" y="17279"/>
                    <a:pt x="4319" y="14377"/>
                    <a:pt x="4319" y="10800"/>
                  </a:cubicBezTo>
                  <a:cubicBezTo>
                    <a:pt x="4319" y="7222"/>
                    <a:pt x="7218" y="4320"/>
                    <a:pt x="10800" y="4320"/>
                  </a:cubicBezTo>
                  <a:moveTo>
                    <a:pt x="10800" y="21599"/>
                  </a:moveTo>
                  <a:cubicBezTo>
                    <a:pt x="16752" y="21599"/>
                    <a:pt x="21600" y="16756"/>
                    <a:pt x="21600" y="10800"/>
                  </a:cubicBezTo>
                  <a:cubicBezTo>
                    <a:pt x="21600" y="4843"/>
                    <a:pt x="16752" y="0"/>
                    <a:pt x="10800" y="0"/>
                  </a:cubicBezTo>
                  <a:cubicBezTo>
                    <a:pt x="4847" y="0"/>
                    <a:pt x="0" y="4843"/>
                    <a:pt x="0" y="10800"/>
                  </a:cubicBezTo>
                  <a:cubicBezTo>
                    <a:pt x="0" y="16756"/>
                    <a:pt x="4847" y="21599"/>
                    <a:pt x="10800" y="2159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4286" tIns="14286" rIns="14286" bIns="14286" anchor="ctr"/>
            <a:lstStyle/>
            <a:p>
              <a:pPr algn="just" defTabSz="171450" hangingPunct="0">
                <a:lnSpc>
                  <a:spcPct val="120000"/>
                </a:lnSpc>
              </a:pPr>
              <a:endParaRPr lang="en-US" sz="675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4" name="AutoShape 39"/>
            <p:cNvSpPr/>
            <p:nvPr/>
          </p:nvSpPr>
          <p:spPr bwMode="auto">
            <a:xfrm>
              <a:off x="7667742" y="3973834"/>
              <a:ext cx="72231" cy="7302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17279"/>
                  </a:moveTo>
                  <a:cubicBezTo>
                    <a:pt x="7218" y="17279"/>
                    <a:pt x="4320" y="14377"/>
                    <a:pt x="4320" y="10800"/>
                  </a:cubicBezTo>
                  <a:cubicBezTo>
                    <a:pt x="4320" y="7222"/>
                    <a:pt x="7218" y="4320"/>
                    <a:pt x="10800" y="4320"/>
                  </a:cubicBezTo>
                  <a:cubicBezTo>
                    <a:pt x="14381" y="4320"/>
                    <a:pt x="17280" y="7222"/>
                    <a:pt x="17280" y="10800"/>
                  </a:cubicBezTo>
                  <a:cubicBezTo>
                    <a:pt x="17280" y="14377"/>
                    <a:pt x="14381" y="17279"/>
                    <a:pt x="10800" y="17279"/>
                  </a:cubicBezTo>
                  <a:moveTo>
                    <a:pt x="10800" y="0"/>
                  </a:moveTo>
                  <a:cubicBezTo>
                    <a:pt x="4847" y="0"/>
                    <a:pt x="0" y="4843"/>
                    <a:pt x="0" y="10800"/>
                  </a:cubicBezTo>
                  <a:cubicBezTo>
                    <a:pt x="0" y="16756"/>
                    <a:pt x="4847" y="21599"/>
                    <a:pt x="10800" y="21599"/>
                  </a:cubicBezTo>
                  <a:cubicBezTo>
                    <a:pt x="16752" y="21599"/>
                    <a:pt x="21600" y="16756"/>
                    <a:pt x="21600" y="10800"/>
                  </a:cubicBezTo>
                  <a:cubicBezTo>
                    <a:pt x="21600" y="4843"/>
                    <a:pt x="16752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4286" tIns="14286" rIns="14286" bIns="14286" anchor="ctr"/>
            <a:lstStyle/>
            <a:p>
              <a:pPr algn="just" defTabSz="171450" hangingPunct="0">
                <a:lnSpc>
                  <a:spcPct val="120000"/>
                </a:lnSpc>
              </a:pPr>
              <a:endParaRPr lang="en-US" sz="675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5" name="AutoShape 40"/>
            <p:cNvSpPr/>
            <p:nvPr/>
          </p:nvSpPr>
          <p:spPr bwMode="auto">
            <a:xfrm>
              <a:off x="7391517" y="4192115"/>
              <a:ext cx="57944" cy="5794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5400"/>
                  </a:moveTo>
                  <a:cubicBezTo>
                    <a:pt x="13779" y="5400"/>
                    <a:pt x="16199" y="7815"/>
                    <a:pt x="16199" y="10800"/>
                  </a:cubicBezTo>
                  <a:cubicBezTo>
                    <a:pt x="16199" y="13784"/>
                    <a:pt x="13779" y="16200"/>
                    <a:pt x="10800" y="16200"/>
                  </a:cubicBezTo>
                  <a:cubicBezTo>
                    <a:pt x="7820" y="16200"/>
                    <a:pt x="5399" y="13784"/>
                    <a:pt x="5399" y="10800"/>
                  </a:cubicBezTo>
                  <a:cubicBezTo>
                    <a:pt x="5399" y="7815"/>
                    <a:pt x="7820" y="5400"/>
                    <a:pt x="10800" y="5400"/>
                  </a:cubicBezTo>
                  <a:moveTo>
                    <a:pt x="0" y="10800"/>
                  </a:moveTo>
                  <a:cubicBezTo>
                    <a:pt x="0" y="16753"/>
                    <a:pt x="4843" y="21599"/>
                    <a:pt x="10800" y="21599"/>
                  </a:cubicBezTo>
                  <a:cubicBezTo>
                    <a:pt x="16756" y="21599"/>
                    <a:pt x="21600" y="16753"/>
                    <a:pt x="21600" y="10800"/>
                  </a:cubicBezTo>
                  <a:cubicBezTo>
                    <a:pt x="21600" y="4846"/>
                    <a:pt x="16756" y="0"/>
                    <a:pt x="10800" y="0"/>
                  </a:cubicBezTo>
                  <a:cubicBezTo>
                    <a:pt x="4843" y="0"/>
                    <a:pt x="0" y="4846"/>
                    <a:pt x="0" y="1080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4286" tIns="14286" rIns="14286" bIns="14286" anchor="ctr"/>
            <a:lstStyle/>
            <a:p>
              <a:pPr algn="just" defTabSz="171450" hangingPunct="0">
                <a:lnSpc>
                  <a:spcPct val="120000"/>
                </a:lnSpc>
              </a:pPr>
              <a:endParaRPr lang="en-US" sz="675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6" name="AutoShape 41"/>
            <p:cNvSpPr/>
            <p:nvPr/>
          </p:nvSpPr>
          <p:spPr bwMode="auto">
            <a:xfrm>
              <a:off x="7449460" y="4293715"/>
              <a:ext cx="29369" cy="2857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21599"/>
                  </a:moveTo>
                  <a:cubicBezTo>
                    <a:pt x="16758" y="21599"/>
                    <a:pt x="21600" y="16769"/>
                    <a:pt x="21600" y="10800"/>
                  </a:cubicBezTo>
                  <a:cubicBezTo>
                    <a:pt x="21600" y="4830"/>
                    <a:pt x="16758" y="0"/>
                    <a:pt x="10800" y="0"/>
                  </a:cubicBezTo>
                  <a:cubicBezTo>
                    <a:pt x="4841" y="0"/>
                    <a:pt x="0" y="4830"/>
                    <a:pt x="0" y="10800"/>
                  </a:cubicBezTo>
                  <a:cubicBezTo>
                    <a:pt x="0" y="16769"/>
                    <a:pt x="4841" y="21599"/>
                    <a:pt x="10800" y="2159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4286" tIns="14286" rIns="14286" bIns="14286" anchor="ctr"/>
            <a:lstStyle/>
            <a:p>
              <a:pPr algn="just" defTabSz="171450" hangingPunct="0">
                <a:lnSpc>
                  <a:spcPct val="120000"/>
                </a:lnSpc>
              </a:pPr>
              <a:endParaRPr lang="en-US" sz="675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7" name="AutoShape 42"/>
            <p:cNvSpPr/>
            <p:nvPr/>
          </p:nvSpPr>
          <p:spPr bwMode="auto">
            <a:xfrm>
              <a:off x="7682029" y="4075434"/>
              <a:ext cx="28575" cy="2936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cubicBezTo>
                    <a:pt x="4841" y="0"/>
                    <a:pt x="0" y="4830"/>
                    <a:pt x="0" y="10800"/>
                  </a:cubicBezTo>
                  <a:cubicBezTo>
                    <a:pt x="0" y="16769"/>
                    <a:pt x="4841" y="21599"/>
                    <a:pt x="10800" y="21599"/>
                  </a:cubicBezTo>
                  <a:cubicBezTo>
                    <a:pt x="16758" y="21599"/>
                    <a:pt x="21600" y="16769"/>
                    <a:pt x="21600" y="10800"/>
                  </a:cubicBezTo>
                  <a:cubicBezTo>
                    <a:pt x="21600" y="4830"/>
                    <a:pt x="16758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4286" tIns="14286" rIns="14286" bIns="14286" anchor="ctr"/>
            <a:lstStyle/>
            <a:p>
              <a:pPr algn="just" defTabSz="171450" hangingPunct="0">
                <a:lnSpc>
                  <a:spcPct val="120000"/>
                </a:lnSpc>
              </a:pPr>
              <a:endParaRPr lang="en-US" sz="675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68" name="Group 176"/>
          <p:cNvGrpSpPr/>
          <p:nvPr/>
        </p:nvGrpSpPr>
        <p:grpSpPr>
          <a:xfrm>
            <a:off x="4762232" y="3417774"/>
            <a:ext cx="211329" cy="241460"/>
            <a:chOff x="9162373" y="3045147"/>
            <a:chExt cx="406400" cy="464344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69" name="AutoShape 48"/>
            <p:cNvSpPr/>
            <p:nvPr/>
          </p:nvSpPr>
          <p:spPr bwMode="auto">
            <a:xfrm>
              <a:off x="9162373" y="3045147"/>
              <a:ext cx="406400" cy="46434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7425"/>
                  </a:moveTo>
                  <a:cubicBezTo>
                    <a:pt x="5687" y="7425"/>
                    <a:pt x="1542" y="6064"/>
                    <a:pt x="1542" y="4387"/>
                  </a:cubicBezTo>
                  <a:cubicBezTo>
                    <a:pt x="1542" y="2709"/>
                    <a:pt x="5687" y="1350"/>
                    <a:pt x="10800" y="1350"/>
                  </a:cubicBezTo>
                  <a:cubicBezTo>
                    <a:pt x="15912" y="1350"/>
                    <a:pt x="20057" y="2709"/>
                    <a:pt x="20057" y="4387"/>
                  </a:cubicBezTo>
                  <a:cubicBezTo>
                    <a:pt x="20057" y="6064"/>
                    <a:pt x="15912" y="7425"/>
                    <a:pt x="10800" y="7425"/>
                  </a:cubicBezTo>
                  <a:moveTo>
                    <a:pt x="20057" y="9112"/>
                  </a:moveTo>
                  <a:lnTo>
                    <a:pt x="20054" y="9112"/>
                  </a:lnTo>
                  <a:cubicBezTo>
                    <a:pt x="20054" y="9119"/>
                    <a:pt x="20057" y="9127"/>
                    <a:pt x="20057" y="9133"/>
                  </a:cubicBezTo>
                  <a:cubicBezTo>
                    <a:pt x="20057" y="10800"/>
                    <a:pt x="15912" y="12150"/>
                    <a:pt x="10800" y="12150"/>
                  </a:cubicBezTo>
                  <a:cubicBezTo>
                    <a:pt x="5687" y="12150"/>
                    <a:pt x="1542" y="10800"/>
                    <a:pt x="1542" y="9133"/>
                  </a:cubicBezTo>
                  <a:cubicBezTo>
                    <a:pt x="1542" y="9127"/>
                    <a:pt x="1545" y="9119"/>
                    <a:pt x="1545" y="9112"/>
                  </a:cubicBezTo>
                  <a:lnTo>
                    <a:pt x="1542" y="9112"/>
                  </a:lnTo>
                  <a:lnTo>
                    <a:pt x="1542" y="6793"/>
                  </a:lnTo>
                  <a:cubicBezTo>
                    <a:pt x="3564" y="8140"/>
                    <a:pt x="7271" y="8774"/>
                    <a:pt x="10800" y="8774"/>
                  </a:cubicBezTo>
                  <a:cubicBezTo>
                    <a:pt x="14328" y="8774"/>
                    <a:pt x="18035" y="8140"/>
                    <a:pt x="20057" y="6793"/>
                  </a:cubicBezTo>
                  <a:cubicBezTo>
                    <a:pt x="20057" y="6793"/>
                    <a:pt x="20057" y="9112"/>
                    <a:pt x="20057" y="9112"/>
                  </a:cubicBezTo>
                  <a:close/>
                  <a:moveTo>
                    <a:pt x="20057" y="13162"/>
                  </a:moveTo>
                  <a:lnTo>
                    <a:pt x="20054" y="13162"/>
                  </a:lnTo>
                  <a:cubicBezTo>
                    <a:pt x="20054" y="13169"/>
                    <a:pt x="20057" y="13177"/>
                    <a:pt x="20057" y="13183"/>
                  </a:cubicBezTo>
                  <a:cubicBezTo>
                    <a:pt x="20057" y="14850"/>
                    <a:pt x="15912" y="16200"/>
                    <a:pt x="10800" y="16200"/>
                  </a:cubicBezTo>
                  <a:cubicBezTo>
                    <a:pt x="5687" y="16200"/>
                    <a:pt x="1542" y="14850"/>
                    <a:pt x="1542" y="13183"/>
                  </a:cubicBezTo>
                  <a:cubicBezTo>
                    <a:pt x="1542" y="13177"/>
                    <a:pt x="1545" y="13169"/>
                    <a:pt x="1545" y="13162"/>
                  </a:cubicBezTo>
                  <a:lnTo>
                    <a:pt x="1542" y="13162"/>
                  </a:lnTo>
                  <a:lnTo>
                    <a:pt x="1542" y="10640"/>
                  </a:lnTo>
                  <a:cubicBezTo>
                    <a:pt x="3136" y="12077"/>
                    <a:pt x="6982" y="12825"/>
                    <a:pt x="10800" y="12825"/>
                  </a:cubicBezTo>
                  <a:cubicBezTo>
                    <a:pt x="14617" y="12825"/>
                    <a:pt x="18463" y="12077"/>
                    <a:pt x="20057" y="10640"/>
                  </a:cubicBezTo>
                  <a:cubicBezTo>
                    <a:pt x="20057" y="10640"/>
                    <a:pt x="20057" y="13162"/>
                    <a:pt x="20057" y="13162"/>
                  </a:cubicBezTo>
                  <a:close/>
                  <a:moveTo>
                    <a:pt x="20057" y="17212"/>
                  </a:moveTo>
                  <a:cubicBezTo>
                    <a:pt x="20057" y="18889"/>
                    <a:pt x="15912" y="20249"/>
                    <a:pt x="10800" y="20249"/>
                  </a:cubicBezTo>
                  <a:cubicBezTo>
                    <a:pt x="5687" y="20249"/>
                    <a:pt x="1542" y="18889"/>
                    <a:pt x="1542" y="17212"/>
                  </a:cubicBezTo>
                  <a:lnTo>
                    <a:pt x="1542" y="14690"/>
                  </a:lnTo>
                  <a:cubicBezTo>
                    <a:pt x="3136" y="16127"/>
                    <a:pt x="6982" y="16875"/>
                    <a:pt x="10800" y="16875"/>
                  </a:cubicBezTo>
                  <a:cubicBezTo>
                    <a:pt x="14617" y="16875"/>
                    <a:pt x="18463" y="16127"/>
                    <a:pt x="20057" y="14690"/>
                  </a:cubicBezTo>
                  <a:cubicBezTo>
                    <a:pt x="20057" y="14690"/>
                    <a:pt x="20057" y="17212"/>
                    <a:pt x="20057" y="17212"/>
                  </a:cubicBezTo>
                  <a:close/>
                  <a:moveTo>
                    <a:pt x="10800" y="0"/>
                  </a:moveTo>
                  <a:cubicBezTo>
                    <a:pt x="5598" y="0"/>
                    <a:pt x="0" y="1372"/>
                    <a:pt x="0" y="4387"/>
                  </a:cubicBezTo>
                  <a:lnTo>
                    <a:pt x="0" y="17212"/>
                  </a:lnTo>
                  <a:cubicBezTo>
                    <a:pt x="0" y="20226"/>
                    <a:pt x="5598" y="21599"/>
                    <a:pt x="10800" y="21599"/>
                  </a:cubicBezTo>
                  <a:cubicBezTo>
                    <a:pt x="16001" y="21599"/>
                    <a:pt x="21599" y="20226"/>
                    <a:pt x="21599" y="17212"/>
                  </a:cubicBezTo>
                  <a:lnTo>
                    <a:pt x="21599" y="4387"/>
                  </a:lnTo>
                  <a:cubicBezTo>
                    <a:pt x="21599" y="1372"/>
                    <a:pt x="16001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4286" tIns="14286" rIns="14286" bIns="14286" anchor="ctr"/>
            <a:lstStyle/>
            <a:p>
              <a:pPr algn="just" defTabSz="171450" hangingPunct="0">
                <a:lnSpc>
                  <a:spcPct val="120000"/>
                </a:lnSpc>
              </a:pPr>
              <a:endParaRPr lang="en-US" sz="675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0" name="AutoShape 49"/>
            <p:cNvSpPr/>
            <p:nvPr/>
          </p:nvSpPr>
          <p:spPr bwMode="auto">
            <a:xfrm>
              <a:off x="9481460" y="3407890"/>
              <a:ext cx="29369" cy="2857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21599"/>
                  </a:moveTo>
                  <a:cubicBezTo>
                    <a:pt x="16769" y="21599"/>
                    <a:pt x="21600" y="16769"/>
                    <a:pt x="21600" y="10800"/>
                  </a:cubicBezTo>
                  <a:cubicBezTo>
                    <a:pt x="21600" y="4830"/>
                    <a:pt x="16769" y="0"/>
                    <a:pt x="10800" y="0"/>
                  </a:cubicBezTo>
                  <a:cubicBezTo>
                    <a:pt x="4830" y="0"/>
                    <a:pt x="0" y="4830"/>
                    <a:pt x="0" y="10800"/>
                  </a:cubicBezTo>
                  <a:cubicBezTo>
                    <a:pt x="0" y="16769"/>
                    <a:pt x="4830" y="21599"/>
                    <a:pt x="10800" y="2159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4286" tIns="14286" rIns="14286" bIns="14286" anchor="ctr"/>
            <a:lstStyle/>
            <a:p>
              <a:pPr algn="just" defTabSz="171450" hangingPunct="0">
                <a:lnSpc>
                  <a:spcPct val="120000"/>
                </a:lnSpc>
              </a:pPr>
              <a:endParaRPr lang="en-US" sz="675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1" name="AutoShape 50"/>
            <p:cNvSpPr/>
            <p:nvPr/>
          </p:nvSpPr>
          <p:spPr bwMode="auto">
            <a:xfrm>
              <a:off x="9481460" y="3320578"/>
              <a:ext cx="29369" cy="2936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21599"/>
                  </a:moveTo>
                  <a:cubicBezTo>
                    <a:pt x="16769" y="21599"/>
                    <a:pt x="21600" y="16769"/>
                    <a:pt x="21600" y="10800"/>
                  </a:cubicBezTo>
                  <a:cubicBezTo>
                    <a:pt x="21600" y="4830"/>
                    <a:pt x="16769" y="0"/>
                    <a:pt x="10800" y="0"/>
                  </a:cubicBezTo>
                  <a:cubicBezTo>
                    <a:pt x="4830" y="0"/>
                    <a:pt x="0" y="4830"/>
                    <a:pt x="0" y="10800"/>
                  </a:cubicBezTo>
                  <a:cubicBezTo>
                    <a:pt x="0" y="16769"/>
                    <a:pt x="4830" y="21599"/>
                    <a:pt x="10800" y="2159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4286" tIns="14286" rIns="14286" bIns="14286" anchor="ctr"/>
            <a:lstStyle/>
            <a:p>
              <a:pPr algn="just" defTabSz="171450" hangingPunct="0">
                <a:lnSpc>
                  <a:spcPct val="120000"/>
                </a:lnSpc>
              </a:pPr>
              <a:endParaRPr lang="en-US" sz="675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2" name="AutoShape 51"/>
            <p:cNvSpPr/>
            <p:nvPr/>
          </p:nvSpPr>
          <p:spPr bwMode="auto">
            <a:xfrm>
              <a:off x="9481460" y="3233265"/>
              <a:ext cx="29369" cy="2936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21599"/>
                  </a:moveTo>
                  <a:cubicBezTo>
                    <a:pt x="16769" y="21599"/>
                    <a:pt x="21600" y="16769"/>
                    <a:pt x="21600" y="10800"/>
                  </a:cubicBezTo>
                  <a:cubicBezTo>
                    <a:pt x="21600" y="4830"/>
                    <a:pt x="16769" y="0"/>
                    <a:pt x="10800" y="0"/>
                  </a:cubicBezTo>
                  <a:cubicBezTo>
                    <a:pt x="4830" y="0"/>
                    <a:pt x="0" y="4830"/>
                    <a:pt x="0" y="10800"/>
                  </a:cubicBezTo>
                  <a:cubicBezTo>
                    <a:pt x="0" y="16769"/>
                    <a:pt x="4830" y="21599"/>
                    <a:pt x="10800" y="2159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4286" tIns="14286" rIns="14286" bIns="14286" anchor="ctr"/>
            <a:lstStyle/>
            <a:p>
              <a:pPr algn="just" defTabSz="171450" hangingPunct="0">
                <a:lnSpc>
                  <a:spcPct val="120000"/>
                </a:lnSpc>
              </a:pPr>
              <a:endParaRPr lang="en-US" sz="675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73" name="Group 181"/>
          <p:cNvGrpSpPr/>
          <p:nvPr/>
        </p:nvGrpSpPr>
        <p:grpSpPr>
          <a:xfrm>
            <a:off x="4785612" y="2297567"/>
            <a:ext cx="170896" cy="249117"/>
            <a:chOff x="3582988" y="3510757"/>
            <a:chExt cx="319088" cy="465138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74" name="AutoShape 113"/>
            <p:cNvSpPr/>
            <p:nvPr/>
          </p:nvSpPr>
          <p:spPr bwMode="auto">
            <a:xfrm>
              <a:off x="3582988" y="3510757"/>
              <a:ext cx="319088" cy="46513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5386" y="14175"/>
                  </a:moveTo>
                  <a:lnTo>
                    <a:pt x="6223" y="14175"/>
                  </a:lnTo>
                  <a:cubicBezTo>
                    <a:pt x="5734" y="13446"/>
                    <a:pt x="5147" y="12716"/>
                    <a:pt x="4568" y="12003"/>
                  </a:cubicBezTo>
                  <a:cubicBezTo>
                    <a:pt x="3287" y="10427"/>
                    <a:pt x="1963" y="8797"/>
                    <a:pt x="1963" y="7425"/>
                  </a:cubicBezTo>
                  <a:cubicBezTo>
                    <a:pt x="1963" y="4075"/>
                    <a:pt x="5927" y="1350"/>
                    <a:pt x="10800" y="1350"/>
                  </a:cubicBezTo>
                  <a:cubicBezTo>
                    <a:pt x="15672" y="1350"/>
                    <a:pt x="19636" y="4075"/>
                    <a:pt x="19636" y="7425"/>
                  </a:cubicBezTo>
                  <a:cubicBezTo>
                    <a:pt x="19636" y="8787"/>
                    <a:pt x="18312" y="10425"/>
                    <a:pt x="17029" y="12011"/>
                  </a:cubicBezTo>
                  <a:cubicBezTo>
                    <a:pt x="16455" y="12723"/>
                    <a:pt x="15873" y="13449"/>
                    <a:pt x="15386" y="14175"/>
                  </a:cubicBezTo>
                  <a:moveTo>
                    <a:pt x="10800" y="20249"/>
                  </a:moveTo>
                  <a:cubicBezTo>
                    <a:pt x="9805" y="20249"/>
                    <a:pt x="9347" y="20171"/>
                    <a:pt x="8839" y="19406"/>
                  </a:cubicBezTo>
                  <a:lnTo>
                    <a:pt x="13000" y="19048"/>
                  </a:lnTo>
                  <a:cubicBezTo>
                    <a:pt x="12398" y="20164"/>
                    <a:pt x="11959" y="20249"/>
                    <a:pt x="10800" y="20249"/>
                  </a:cubicBezTo>
                  <a:moveTo>
                    <a:pt x="7595" y="16813"/>
                  </a:moveTo>
                  <a:cubicBezTo>
                    <a:pt x="7417" y="16407"/>
                    <a:pt x="7215" y="15978"/>
                    <a:pt x="6991" y="15525"/>
                  </a:cubicBezTo>
                  <a:lnTo>
                    <a:pt x="14616" y="15525"/>
                  </a:lnTo>
                  <a:cubicBezTo>
                    <a:pt x="14496" y="15767"/>
                    <a:pt x="14375" y="16010"/>
                    <a:pt x="14270" y="16239"/>
                  </a:cubicBezTo>
                  <a:cubicBezTo>
                    <a:pt x="14270" y="16239"/>
                    <a:pt x="7595" y="16813"/>
                    <a:pt x="7595" y="16813"/>
                  </a:cubicBezTo>
                  <a:close/>
                  <a:moveTo>
                    <a:pt x="13345" y="18343"/>
                  </a:moveTo>
                  <a:lnTo>
                    <a:pt x="8476" y="18762"/>
                  </a:lnTo>
                  <a:cubicBezTo>
                    <a:pt x="8303" y="18416"/>
                    <a:pt x="8116" y="18011"/>
                    <a:pt x="7890" y="17483"/>
                  </a:cubicBezTo>
                  <a:cubicBezTo>
                    <a:pt x="7887" y="17477"/>
                    <a:pt x="7883" y="17469"/>
                    <a:pt x="7881" y="17462"/>
                  </a:cubicBezTo>
                  <a:lnTo>
                    <a:pt x="13957" y="16941"/>
                  </a:lnTo>
                  <a:cubicBezTo>
                    <a:pt x="13871" y="17140"/>
                    <a:pt x="13778" y="17350"/>
                    <a:pt x="13698" y="17537"/>
                  </a:cubicBezTo>
                  <a:cubicBezTo>
                    <a:pt x="13569" y="17841"/>
                    <a:pt x="13453" y="18104"/>
                    <a:pt x="13345" y="18343"/>
                  </a:cubicBezTo>
                  <a:moveTo>
                    <a:pt x="10800" y="0"/>
                  </a:moveTo>
                  <a:cubicBezTo>
                    <a:pt x="4835" y="0"/>
                    <a:pt x="0" y="3324"/>
                    <a:pt x="0" y="7425"/>
                  </a:cubicBezTo>
                  <a:cubicBezTo>
                    <a:pt x="0" y="10146"/>
                    <a:pt x="3621" y="13029"/>
                    <a:pt x="4939" y="15562"/>
                  </a:cubicBezTo>
                  <a:cubicBezTo>
                    <a:pt x="6906" y="19339"/>
                    <a:pt x="6688" y="21599"/>
                    <a:pt x="10800" y="21599"/>
                  </a:cubicBezTo>
                  <a:cubicBezTo>
                    <a:pt x="14972" y="21599"/>
                    <a:pt x="14692" y="19349"/>
                    <a:pt x="16660" y="15577"/>
                  </a:cubicBezTo>
                  <a:cubicBezTo>
                    <a:pt x="17983" y="13039"/>
                    <a:pt x="21600" y="10124"/>
                    <a:pt x="21600" y="7425"/>
                  </a:cubicBezTo>
                  <a:cubicBezTo>
                    <a:pt x="21600" y="3324"/>
                    <a:pt x="16764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4286" tIns="14286" rIns="14286" bIns="14286" anchor="ctr"/>
            <a:lstStyle/>
            <a:p>
              <a:pPr algn="just" defTabSz="171450" hangingPunct="0">
                <a:lnSpc>
                  <a:spcPct val="120000"/>
                </a:lnSpc>
              </a:pPr>
              <a:endParaRPr lang="en-US" sz="675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5" name="AutoShape 114"/>
            <p:cNvSpPr/>
            <p:nvPr/>
          </p:nvSpPr>
          <p:spPr bwMode="auto">
            <a:xfrm>
              <a:off x="3655219" y="3583782"/>
              <a:ext cx="94456" cy="9445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938" y="0"/>
                  </a:moveTo>
                  <a:cubicBezTo>
                    <a:pt x="8943" y="0"/>
                    <a:pt x="0" y="8942"/>
                    <a:pt x="0" y="19938"/>
                  </a:cubicBezTo>
                  <a:cubicBezTo>
                    <a:pt x="0" y="20855"/>
                    <a:pt x="743" y="21600"/>
                    <a:pt x="1661" y="21600"/>
                  </a:cubicBezTo>
                  <a:cubicBezTo>
                    <a:pt x="2579" y="21600"/>
                    <a:pt x="3323" y="20855"/>
                    <a:pt x="3323" y="19938"/>
                  </a:cubicBezTo>
                  <a:cubicBezTo>
                    <a:pt x="3323" y="10777"/>
                    <a:pt x="10777" y="3323"/>
                    <a:pt x="19938" y="3323"/>
                  </a:cubicBezTo>
                  <a:cubicBezTo>
                    <a:pt x="20856" y="3323"/>
                    <a:pt x="21600" y="2578"/>
                    <a:pt x="21600" y="1661"/>
                  </a:cubicBezTo>
                  <a:cubicBezTo>
                    <a:pt x="21600" y="744"/>
                    <a:pt x="20856" y="0"/>
                    <a:pt x="19938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4286" tIns="14286" rIns="14286" bIns="14286" anchor="ctr"/>
            <a:lstStyle/>
            <a:p>
              <a:pPr algn="just" defTabSz="171450" hangingPunct="0">
                <a:lnSpc>
                  <a:spcPct val="120000"/>
                </a:lnSpc>
              </a:pPr>
              <a:endParaRPr lang="en-US" sz="675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76" name="Group 184"/>
          <p:cNvGrpSpPr/>
          <p:nvPr/>
        </p:nvGrpSpPr>
        <p:grpSpPr>
          <a:xfrm>
            <a:off x="4771966" y="3036541"/>
            <a:ext cx="186624" cy="249117"/>
            <a:chOff x="2639219" y="3510757"/>
            <a:chExt cx="348456" cy="465138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77" name="AutoShape 115"/>
            <p:cNvSpPr/>
            <p:nvPr/>
          </p:nvSpPr>
          <p:spPr bwMode="auto">
            <a:xfrm>
              <a:off x="2639219" y="3510757"/>
              <a:ext cx="348456" cy="46513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800" y="12825"/>
                  </a:moveTo>
                  <a:lnTo>
                    <a:pt x="19800" y="13500"/>
                  </a:lnTo>
                  <a:lnTo>
                    <a:pt x="19800" y="14850"/>
                  </a:lnTo>
                  <a:lnTo>
                    <a:pt x="19800" y="15525"/>
                  </a:lnTo>
                  <a:cubicBezTo>
                    <a:pt x="19800" y="18129"/>
                    <a:pt x="16972" y="20249"/>
                    <a:pt x="13499" y="20249"/>
                  </a:cubicBezTo>
                  <a:lnTo>
                    <a:pt x="8099" y="20249"/>
                  </a:lnTo>
                  <a:cubicBezTo>
                    <a:pt x="4627" y="20249"/>
                    <a:pt x="1800" y="18129"/>
                    <a:pt x="1800" y="15525"/>
                  </a:cubicBezTo>
                  <a:lnTo>
                    <a:pt x="1800" y="14850"/>
                  </a:lnTo>
                  <a:lnTo>
                    <a:pt x="1800" y="13500"/>
                  </a:lnTo>
                  <a:lnTo>
                    <a:pt x="1800" y="12825"/>
                  </a:lnTo>
                  <a:lnTo>
                    <a:pt x="1800" y="10800"/>
                  </a:lnTo>
                  <a:cubicBezTo>
                    <a:pt x="1800" y="10427"/>
                    <a:pt x="2203" y="10124"/>
                    <a:pt x="2699" y="10124"/>
                  </a:cubicBezTo>
                  <a:lnTo>
                    <a:pt x="4499" y="10124"/>
                  </a:lnTo>
                  <a:lnTo>
                    <a:pt x="17100" y="10124"/>
                  </a:lnTo>
                  <a:lnTo>
                    <a:pt x="18899" y="10124"/>
                  </a:lnTo>
                  <a:cubicBezTo>
                    <a:pt x="19396" y="10124"/>
                    <a:pt x="19800" y="10427"/>
                    <a:pt x="19800" y="10800"/>
                  </a:cubicBezTo>
                  <a:cubicBezTo>
                    <a:pt x="19800" y="10800"/>
                    <a:pt x="19800" y="12825"/>
                    <a:pt x="19800" y="12825"/>
                  </a:cubicBezTo>
                  <a:close/>
                  <a:moveTo>
                    <a:pt x="14400" y="6075"/>
                  </a:moveTo>
                  <a:lnTo>
                    <a:pt x="14400" y="6076"/>
                  </a:lnTo>
                  <a:lnTo>
                    <a:pt x="14400" y="8774"/>
                  </a:lnTo>
                  <a:lnTo>
                    <a:pt x="7200" y="8774"/>
                  </a:lnTo>
                  <a:lnTo>
                    <a:pt x="7200" y="6076"/>
                  </a:lnTo>
                  <a:lnTo>
                    <a:pt x="7200" y="6075"/>
                  </a:lnTo>
                  <a:cubicBezTo>
                    <a:pt x="7200" y="4583"/>
                    <a:pt x="8811" y="3375"/>
                    <a:pt x="10800" y="3375"/>
                  </a:cubicBezTo>
                  <a:cubicBezTo>
                    <a:pt x="12788" y="3375"/>
                    <a:pt x="14400" y="4583"/>
                    <a:pt x="14400" y="6075"/>
                  </a:cubicBezTo>
                  <a:moveTo>
                    <a:pt x="4499" y="6075"/>
                  </a:moveTo>
                  <a:cubicBezTo>
                    <a:pt x="4499" y="3465"/>
                    <a:pt x="7320" y="1350"/>
                    <a:pt x="10800" y="1350"/>
                  </a:cubicBezTo>
                  <a:cubicBezTo>
                    <a:pt x="14279" y="1350"/>
                    <a:pt x="17100" y="3465"/>
                    <a:pt x="17100" y="6075"/>
                  </a:cubicBezTo>
                  <a:lnTo>
                    <a:pt x="17100" y="8774"/>
                  </a:lnTo>
                  <a:lnTo>
                    <a:pt x="15299" y="8774"/>
                  </a:lnTo>
                  <a:lnTo>
                    <a:pt x="15299" y="6076"/>
                  </a:lnTo>
                  <a:cubicBezTo>
                    <a:pt x="15299" y="4212"/>
                    <a:pt x="13285" y="2701"/>
                    <a:pt x="10800" y="2701"/>
                  </a:cubicBezTo>
                  <a:cubicBezTo>
                    <a:pt x="8314" y="2701"/>
                    <a:pt x="6299" y="4212"/>
                    <a:pt x="6299" y="6076"/>
                  </a:cubicBezTo>
                  <a:lnTo>
                    <a:pt x="6299" y="8774"/>
                  </a:lnTo>
                  <a:lnTo>
                    <a:pt x="4499" y="8774"/>
                  </a:lnTo>
                  <a:cubicBezTo>
                    <a:pt x="4499" y="8774"/>
                    <a:pt x="4499" y="6075"/>
                    <a:pt x="4499" y="6075"/>
                  </a:cubicBezTo>
                  <a:close/>
                  <a:moveTo>
                    <a:pt x="18899" y="8774"/>
                  </a:moveTo>
                  <a:lnTo>
                    <a:pt x="18899" y="6075"/>
                  </a:lnTo>
                  <a:cubicBezTo>
                    <a:pt x="18899" y="2719"/>
                    <a:pt x="15274" y="0"/>
                    <a:pt x="10800" y="0"/>
                  </a:cubicBezTo>
                  <a:cubicBezTo>
                    <a:pt x="6325" y="0"/>
                    <a:pt x="2699" y="2719"/>
                    <a:pt x="2699" y="6075"/>
                  </a:cubicBezTo>
                  <a:lnTo>
                    <a:pt x="2699" y="8774"/>
                  </a:lnTo>
                  <a:cubicBezTo>
                    <a:pt x="1208" y="8774"/>
                    <a:pt x="0" y="9681"/>
                    <a:pt x="0" y="10800"/>
                  </a:cubicBezTo>
                  <a:lnTo>
                    <a:pt x="0" y="12825"/>
                  </a:lnTo>
                  <a:lnTo>
                    <a:pt x="0" y="13500"/>
                  </a:lnTo>
                  <a:lnTo>
                    <a:pt x="0" y="14850"/>
                  </a:lnTo>
                  <a:lnTo>
                    <a:pt x="0" y="15525"/>
                  </a:lnTo>
                  <a:cubicBezTo>
                    <a:pt x="0" y="18880"/>
                    <a:pt x="3625" y="21599"/>
                    <a:pt x="8099" y="21599"/>
                  </a:cubicBezTo>
                  <a:lnTo>
                    <a:pt x="13499" y="21599"/>
                  </a:lnTo>
                  <a:cubicBezTo>
                    <a:pt x="17974" y="21599"/>
                    <a:pt x="21600" y="18880"/>
                    <a:pt x="21600" y="15525"/>
                  </a:cubicBezTo>
                  <a:lnTo>
                    <a:pt x="21600" y="14850"/>
                  </a:lnTo>
                  <a:lnTo>
                    <a:pt x="21600" y="13500"/>
                  </a:lnTo>
                  <a:lnTo>
                    <a:pt x="21600" y="12825"/>
                  </a:lnTo>
                  <a:lnTo>
                    <a:pt x="21600" y="10800"/>
                  </a:lnTo>
                  <a:cubicBezTo>
                    <a:pt x="21600" y="9681"/>
                    <a:pt x="20391" y="8774"/>
                    <a:pt x="18899" y="8774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4286" tIns="14286" rIns="14286" bIns="14286" anchor="ctr"/>
            <a:lstStyle/>
            <a:p>
              <a:pPr algn="just" defTabSz="171450" hangingPunct="0">
                <a:lnSpc>
                  <a:spcPct val="120000"/>
                </a:lnSpc>
              </a:pPr>
              <a:endParaRPr lang="en-US" sz="675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8" name="AutoShape 116"/>
            <p:cNvSpPr/>
            <p:nvPr/>
          </p:nvSpPr>
          <p:spPr bwMode="auto">
            <a:xfrm>
              <a:off x="2784475" y="3786982"/>
              <a:ext cx="57944" cy="8731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cubicBezTo>
                    <a:pt x="4838" y="0"/>
                    <a:pt x="0" y="3226"/>
                    <a:pt x="0" y="7201"/>
                  </a:cubicBezTo>
                  <a:cubicBezTo>
                    <a:pt x="0" y="9390"/>
                    <a:pt x="1798" y="13537"/>
                    <a:pt x="3601" y="16821"/>
                  </a:cubicBezTo>
                  <a:cubicBezTo>
                    <a:pt x="5070" y="19493"/>
                    <a:pt x="6916" y="21600"/>
                    <a:pt x="10800" y="21600"/>
                  </a:cubicBezTo>
                  <a:cubicBezTo>
                    <a:pt x="15016" y="21600"/>
                    <a:pt x="16529" y="19514"/>
                    <a:pt x="18003" y="16858"/>
                  </a:cubicBezTo>
                  <a:cubicBezTo>
                    <a:pt x="19828" y="13567"/>
                    <a:pt x="21600" y="9397"/>
                    <a:pt x="21600" y="7201"/>
                  </a:cubicBezTo>
                  <a:cubicBezTo>
                    <a:pt x="21600" y="3226"/>
                    <a:pt x="16761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4286" tIns="14286" rIns="14286" bIns="14286" anchor="ctr"/>
            <a:lstStyle/>
            <a:p>
              <a:pPr algn="just" defTabSz="171450" hangingPunct="0">
                <a:lnSpc>
                  <a:spcPct val="120000"/>
                </a:lnSpc>
              </a:pPr>
              <a:endParaRPr lang="en-US" sz="675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79" name="TextBox 187"/>
          <p:cNvSpPr txBox="1"/>
          <p:nvPr/>
        </p:nvSpPr>
        <p:spPr>
          <a:xfrm>
            <a:off x="4711409" y="1226924"/>
            <a:ext cx="1054259" cy="457026"/>
          </a:xfrm>
          <a:prstGeom prst="rect">
            <a:avLst/>
          </a:prstGeom>
          <a:noFill/>
        </p:spPr>
        <p:txBody>
          <a:bodyPr wrap="square" lIns="68559" tIns="34279" rIns="68559" bIns="34279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05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id-ID" sz="105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0" name="Rectangle 191"/>
          <p:cNvSpPr/>
          <p:nvPr/>
        </p:nvSpPr>
        <p:spPr>
          <a:xfrm>
            <a:off x="5115442" y="3767066"/>
            <a:ext cx="3034715" cy="24588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US" sz="675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1" name="Rectangle 192"/>
          <p:cNvSpPr/>
          <p:nvPr/>
        </p:nvSpPr>
        <p:spPr>
          <a:xfrm>
            <a:off x="5115442" y="3767066"/>
            <a:ext cx="2817703" cy="24588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US" sz="675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2" name="Content Placeholder 2"/>
          <p:cNvSpPr txBox="1"/>
          <p:nvPr/>
        </p:nvSpPr>
        <p:spPr>
          <a:xfrm>
            <a:off x="5218068" y="3781595"/>
            <a:ext cx="537609" cy="259290"/>
          </a:xfrm>
          <a:prstGeom prst="rect">
            <a:avLst/>
          </a:prstGeom>
          <a:noFill/>
        </p:spPr>
        <p:txBody>
          <a:bodyPr vert="horz" wrap="square" lIns="91430" tIns="45714" rIns="91430" bIns="45714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buNone/>
            </a:pPr>
            <a:r>
              <a:rPr lang="en-US" sz="995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90%</a:t>
            </a:r>
            <a:endParaRPr lang="en-US" sz="995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83" name="Group 194"/>
          <p:cNvGrpSpPr/>
          <p:nvPr/>
        </p:nvGrpSpPr>
        <p:grpSpPr>
          <a:xfrm>
            <a:off x="4766492" y="3777908"/>
            <a:ext cx="222797" cy="237839"/>
            <a:chOff x="9159875" y="1647825"/>
            <a:chExt cx="434975" cy="464344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84" name="AutoShape 78"/>
            <p:cNvSpPr/>
            <p:nvPr/>
          </p:nvSpPr>
          <p:spPr bwMode="auto">
            <a:xfrm>
              <a:off x="9159875" y="1647825"/>
              <a:ext cx="434975" cy="46434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160" y="18900"/>
                  </a:moveTo>
                  <a:cubicBezTo>
                    <a:pt x="20160" y="19643"/>
                    <a:pt x="19513" y="20249"/>
                    <a:pt x="18720" y="20249"/>
                  </a:cubicBezTo>
                  <a:lnTo>
                    <a:pt x="2880" y="20249"/>
                  </a:lnTo>
                  <a:cubicBezTo>
                    <a:pt x="2086" y="20249"/>
                    <a:pt x="1440" y="19643"/>
                    <a:pt x="1440" y="18900"/>
                  </a:cubicBezTo>
                  <a:lnTo>
                    <a:pt x="1440" y="2700"/>
                  </a:lnTo>
                  <a:cubicBezTo>
                    <a:pt x="1440" y="1955"/>
                    <a:pt x="2086" y="1350"/>
                    <a:pt x="2880" y="1350"/>
                  </a:cubicBezTo>
                  <a:lnTo>
                    <a:pt x="18720" y="1350"/>
                  </a:lnTo>
                  <a:cubicBezTo>
                    <a:pt x="19513" y="1350"/>
                    <a:pt x="20160" y="1955"/>
                    <a:pt x="20160" y="2700"/>
                  </a:cubicBezTo>
                  <a:cubicBezTo>
                    <a:pt x="20160" y="2700"/>
                    <a:pt x="20160" y="18900"/>
                    <a:pt x="20160" y="18900"/>
                  </a:cubicBezTo>
                  <a:close/>
                  <a:moveTo>
                    <a:pt x="18720" y="0"/>
                  </a:moveTo>
                  <a:lnTo>
                    <a:pt x="2880" y="0"/>
                  </a:lnTo>
                  <a:cubicBezTo>
                    <a:pt x="1289" y="0"/>
                    <a:pt x="0" y="1208"/>
                    <a:pt x="0" y="2700"/>
                  </a:cubicBezTo>
                  <a:lnTo>
                    <a:pt x="0" y="18900"/>
                  </a:lnTo>
                  <a:cubicBezTo>
                    <a:pt x="0" y="20391"/>
                    <a:pt x="1289" y="21599"/>
                    <a:pt x="2880" y="21599"/>
                  </a:cubicBezTo>
                  <a:lnTo>
                    <a:pt x="18720" y="21599"/>
                  </a:lnTo>
                  <a:cubicBezTo>
                    <a:pt x="20310" y="21599"/>
                    <a:pt x="21599" y="20391"/>
                    <a:pt x="21599" y="18900"/>
                  </a:cubicBezTo>
                  <a:lnTo>
                    <a:pt x="21599" y="2700"/>
                  </a:lnTo>
                  <a:cubicBezTo>
                    <a:pt x="21599" y="1208"/>
                    <a:pt x="20310" y="0"/>
                    <a:pt x="1872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4286" tIns="14286" rIns="14286" bIns="14286" anchor="ctr"/>
            <a:lstStyle/>
            <a:p>
              <a:pPr algn="just" defTabSz="171450" hangingPunct="0">
                <a:lnSpc>
                  <a:spcPct val="120000"/>
                </a:lnSpc>
              </a:pPr>
              <a:endParaRPr lang="en-US" sz="675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5" name="AutoShape 79"/>
            <p:cNvSpPr/>
            <p:nvPr/>
          </p:nvSpPr>
          <p:spPr bwMode="auto">
            <a:xfrm>
              <a:off x="9217819" y="1705769"/>
              <a:ext cx="319088" cy="29051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7418" y="20519"/>
                  </a:moveTo>
                  <a:lnTo>
                    <a:pt x="14053" y="16248"/>
                  </a:lnTo>
                  <a:lnTo>
                    <a:pt x="16690" y="12959"/>
                  </a:lnTo>
                  <a:lnTo>
                    <a:pt x="20618" y="17689"/>
                  </a:lnTo>
                  <a:lnTo>
                    <a:pt x="20618" y="20519"/>
                  </a:lnTo>
                  <a:cubicBezTo>
                    <a:pt x="20618" y="20519"/>
                    <a:pt x="17418" y="20519"/>
                    <a:pt x="17418" y="20519"/>
                  </a:cubicBezTo>
                  <a:close/>
                  <a:moveTo>
                    <a:pt x="981" y="11446"/>
                  </a:moveTo>
                  <a:lnTo>
                    <a:pt x="4909" y="6479"/>
                  </a:lnTo>
                  <a:lnTo>
                    <a:pt x="12828" y="16353"/>
                  </a:lnTo>
                  <a:lnTo>
                    <a:pt x="13398" y="17064"/>
                  </a:lnTo>
                  <a:lnTo>
                    <a:pt x="16109" y="20519"/>
                  </a:lnTo>
                  <a:lnTo>
                    <a:pt x="981" y="20519"/>
                  </a:lnTo>
                  <a:cubicBezTo>
                    <a:pt x="981" y="20519"/>
                    <a:pt x="981" y="11446"/>
                    <a:pt x="981" y="11446"/>
                  </a:cubicBezTo>
                  <a:close/>
                  <a:moveTo>
                    <a:pt x="20618" y="1080"/>
                  </a:moveTo>
                  <a:lnTo>
                    <a:pt x="20618" y="16058"/>
                  </a:lnTo>
                  <a:lnTo>
                    <a:pt x="17427" y="12244"/>
                  </a:lnTo>
                  <a:cubicBezTo>
                    <a:pt x="17240" y="12012"/>
                    <a:pt x="16972" y="11879"/>
                    <a:pt x="16690" y="11879"/>
                  </a:cubicBezTo>
                  <a:cubicBezTo>
                    <a:pt x="16409" y="11879"/>
                    <a:pt x="16141" y="12012"/>
                    <a:pt x="15954" y="12244"/>
                  </a:cubicBezTo>
                  <a:lnTo>
                    <a:pt x="13399" y="15432"/>
                  </a:lnTo>
                  <a:lnTo>
                    <a:pt x="5645" y="5764"/>
                  </a:lnTo>
                  <a:cubicBezTo>
                    <a:pt x="5458" y="5532"/>
                    <a:pt x="5190" y="5400"/>
                    <a:pt x="4909" y="5400"/>
                  </a:cubicBezTo>
                  <a:cubicBezTo>
                    <a:pt x="4627" y="5400"/>
                    <a:pt x="4359" y="5532"/>
                    <a:pt x="4172" y="5764"/>
                  </a:cubicBezTo>
                  <a:lnTo>
                    <a:pt x="981" y="9812"/>
                  </a:lnTo>
                  <a:lnTo>
                    <a:pt x="981" y="1080"/>
                  </a:lnTo>
                  <a:cubicBezTo>
                    <a:pt x="981" y="1080"/>
                    <a:pt x="20618" y="1080"/>
                    <a:pt x="20618" y="1080"/>
                  </a:cubicBezTo>
                  <a:close/>
                  <a:moveTo>
                    <a:pt x="20618" y="0"/>
                  </a:moveTo>
                  <a:lnTo>
                    <a:pt x="981" y="0"/>
                  </a:lnTo>
                  <a:cubicBezTo>
                    <a:pt x="439" y="0"/>
                    <a:pt x="0" y="483"/>
                    <a:pt x="0" y="1080"/>
                  </a:cubicBezTo>
                  <a:lnTo>
                    <a:pt x="0" y="20519"/>
                  </a:lnTo>
                  <a:cubicBezTo>
                    <a:pt x="0" y="21116"/>
                    <a:pt x="439" y="21599"/>
                    <a:pt x="981" y="21599"/>
                  </a:cubicBezTo>
                  <a:lnTo>
                    <a:pt x="20618" y="21599"/>
                  </a:lnTo>
                  <a:cubicBezTo>
                    <a:pt x="21160" y="21599"/>
                    <a:pt x="21600" y="21116"/>
                    <a:pt x="21600" y="20519"/>
                  </a:cubicBezTo>
                  <a:lnTo>
                    <a:pt x="21600" y="1080"/>
                  </a:lnTo>
                  <a:cubicBezTo>
                    <a:pt x="21600" y="483"/>
                    <a:pt x="21160" y="0"/>
                    <a:pt x="20618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4286" tIns="14286" rIns="14286" bIns="14286" anchor="ctr"/>
            <a:lstStyle/>
            <a:p>
              <a:pPr algn="just" defTabSz="171450" hangingPunct="0">
                <a:lnSpc>
                  <a:spcPct val="120000"/>
                </a:lnSpc>
              </a:pPr>
              <a:endParaRPr lang="en-US" sz="675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6" name="AutoShape 80"/>
            <p:cNvSpPr/>
            <p:nvPr/>
          </p:nvSpPr>
          <p:spPr bwMode="auto">
            <a:xfrm>
              <a:off x="9391650" y="1749425"/>
              <a:ext cx="87313" cy="8731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3600"/>
                  </a:moveTo>
                  <a:cubicBezTo>
                    <a:pt x="14769" y="3600"/>
                    <a:pt x="17999" y="6827"/>
                    <a:pt x="17999" y="10800"/>
                  </a:cubicBezTo>
                  <a:cubicBezTo>
                    <a:pt x="17999" y="14769"/>
                    <a:pt x="14769" y="18000"/>
                    <a:pt x="10800" y="18000"/>
                  </a:cubicBezTo>
                  <a:cubicBezTo>
                    <a:pt x="6830" y="18000"/>
                    <a:pt x="3600" y="14769"/>
                    <a:pt x="3600" y="10800"/>
                  </a:cubicBezTo>
                  <a:cubicBezTo>
                    <a:pt x="3600" y="6827"/>
                    <a:pt x="6830" y="3600"/>
                    <a:pt x="10800" y="3600"/>
                  </a:cubicBezTo>
                  <a:moveTo>
                    <a:pt x="10800" y="21599"/>
                  </a:moveTo>
                  <a:cubicBezTo>
                    <a:pt x="16766" y="21599"/>
                    <a:pt x="21600" y="16762"/>
                    <a:pt x="21600" y="10800"/>
                  </a:cubicBezTo>
                  <a:cubicBezTo>
                    <a:pt x="21600" y="4833"/>
                    <a:pt x="16766" y="0"/>
                    <a:pt x="10800" y="0"/>
                  </a:cubicBezTo>
                  <a:cubicBezTo>
                    <a:pt x="4833" y="0"/>
                    <a:pt x="0" y="4833"/>
                    <a:pt x="0" y="10800"/>
                  </a:cubicBezTo>
                  <a:cubicBezTo>
                    <a:pt x="0" y="16762"/>
                    <a:pt x="4833" y="21599"/>
                    <a:pt x="10800" y="2159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4286" tIns="14286" rIns="14286" bIns="14286" anchor="ctr"/>
            <a:lstStyle/>
            <a:p>
              <a:pPr algn="just" defTabSz="171450" hangingPunct="0">
                <a:lnSpc>
                  <a:spcPct val="120000"/>
                </a:lnSpc>
              </a:pPr>
              <a:endParaRPr lang="en-US" sz="675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87" name="TextBox 198"/>
          <p:cNvSpPr txBox="1"/>
          <p:nvPr/>
        </p:nvSpPr>
        <p:spPr>
          <a:xfrm>
            <a:off x="4735138" y="1418918"/>
            <a:ext cx="3521234" cy="364693"/>
          </a:xfrm>
          <a:prstGeom prst="rect">
            <a:avLst/>
          </a:prstGeom>
          <a:noFill/>
        </p:spPr>
        <p:txBody>
          <a:bodyPr wrap="square" lIns="68559" tIns="34279" rIns="68559" bIns="34279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点击输入简要文字内容，概括精炼言简意赅的说明分项内容。点击输入简要文字内容，概括精炼言简意赅的说明分项内容。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8" name="矩形 87"/>
          <p:cNvSpPr/>
          <p:nvPr/>
        </p:nvSpPr>
        <p:spPr>
          <a:xfrm>
            <a:off x="34190" y="0"/>
            <a:ext cx="9144000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5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5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0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500"/>
                            </p:stCondLst>
                            <p:childTnLst>
                              <p:par>
                                <p:cTn id="7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8000"/>
                            </p:stCondLst>
                            <p:childTnLst>
                              <p:par>
                                <p:cTn id="7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5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90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9500"/>
                            </p:stCondLst>
                            <p:childTnLst>
                              <p:par>
                                <p:cTn id="9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0000"/>
                            </p:stCondLst>
                            <p:childTnLst>
                              <p:par>
                                <p:cTn id="9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0500"/>
                            </p:stCondLst>
                            <p:childTnLst>
                              <p:par>
                                <p:cTn id="10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1000"/>
                            </p:stCondLst>
                            <p:childTnLst>
                              <p:par>
                                <p:cTn id="10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1500"/>
                            </p:stCondLst>
                            <p:childTnLst>
                              <p:par>
                                <p:cTn id="1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0" grpId="0" animBg="1"/>
      <p:bldP spid="51" grpId="0"/>
      <p:bldP spid="52" grpId="0" animBg="1"/>
      <p:bldP spid="53" grpId="0" animBg="1"/>
      <p:bldP spid="54" grpId="0"/>
      <p:bldP spid="55" grpId="0" animBg="1"/>
      <p:bldP spid="56" grpId="0" animBg="1"/>
      <p:bldP spid="57" grpId="0"/>
      <p:bldP spid="58" grpId="0" animBg="1"/>
      <p:bldP spid="59" grpId="0" animBg="1"/>
      <p:bldP spid="60" grpId="0"/>
      <p:bldP spid="79" grpId="0"/>
      <p:bldP spid="80" grpId="0" animBg="1"/>
      <p:bldP spid="81" grpId="0" animBg="1"/>
      <p:bldP spid="82" grpId="0"/>
      <p:bldP spid="8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2"/>
          <p:cNvSpPr txBox="1"/>
          <p:nvPr/>
        </p:nvSpPr>
        <p:spPr>
          <a:xfrm>
            <a:off x="3563888" y="1995686"/>
            <a:ext cx="3356596" cy="92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990" dirty="0">
                <a:solidFill>
                  <a:schemeClr val="accent5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ADD RELATED</a:t>
            </a:r>
          </a:p>
          <a:p>
            <a:r>
              <a:rPr lang="zh-CN" altLang="en-US" sz="3415" dirty="0">
                <a:solidFill>
                  <a:schemeClr val="accent5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添加大标题</a:t>
            </a:r>
            <a:endParaRPr lang="zh-CN" altLang="en-US" sz="3415" dirty="0">
              <a:solidFill>
                <a:schemeClr val="accent5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4" name="TextBox 32"/>
          <p:cNvSpPr txBox="1"/>
          <p:nvPr/>
        </p:nvSpPr>
        <p:spPr>
          <a:xfrm>
            <a:off x="2614910" y="1886268"/>
            <a:ext cx="1370971" cy="1142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825" dirty="0">
                <a:solidFill>
                  <a:schemeClr val="accent5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05</a:t>
            </a:r>
            <a:endParaRPr lang="zh-CN" altLang="en-US" sz="16995" dirty="0">
              <a:solidFill>
                <a:schemeClr val="accent5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5" name="TextBox 32"/>
          <p:cNvSpPr txBox="1"/>
          <p:nvPr/>
        </p:nvSpPr>
        <p:spPr>
          <a:xfrm>
            <a:off x="3563887" y="2951142"/>
            <a:ext cx="2751460" cy="398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990" dirty="0">
                <a:solidFill>
                  <a:schemeClr val="accent5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点击添加相关标题文字</a:t>
            </a:r>
            <a:endParaRPr lang="zh-CN" altLang="en-US" sz="3415" b="1" dirty="0">
              <a:solidFill>
                <a:schemeClr val="accent5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4" grpId="0"/>
      <p:bldP spid="34" grpId="1"/>
      <p:bldP spid="3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2"/>
          <p:cNvSpPr txBox="1">
            <a:spLocks noChangeArrowheads="1"/>
          </p:cNvSpPr>
          <p:nvPr/>
        </p:nvSpPr>
        <p:spPr bwMode="auto">
          <a:xfrm>
            <a:off x="446485" y="223838"/>
            <a:ext cx="3815953" cy="396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  <a:buNone/>
            </a:pPr>
            <a:r>
              <a:rPr lang="zh-CN" altLang="en-US" sz="1800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点击添加小标题</a:t>
            </a:r>
            <a:endParaRPr lang="en-US" altLang="zh-CN" sz="1800" b="1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" name="任意多边形 4"/>
          <p:cNvSpPr/>
          <p:nvPr/>
        </p:nvSpPr>
        <p:spPr>
          <a:xfrm rot="2734777" flipH="1">
            <a:off x="-263128" y="132160"/>
            <a:ext cx="573881" cy="621507"/>
          </a:xfrm>
          <a:custGeom>
            <a:avLst/>
            <a:gdLst>
              <a:gd name="connsiteX0" fmla="*/ 4825039 w 4825039"/>
              <a:gd name="connsiteY0" fmla="*/ 498765 h 5227156"/>
              <a:gd name="connsiteX1" fmla="*/ 0 w 4825039"/>
              <a:gd name="connsiteY1" fmla="*/ 5227156 h 5227156"/>
              <a:gd name="connsiteX2" fmla="*/ 0 w 4825039"/>
              <a:gd name="connsiteY2" fmla="*/ 0 h 5227156"/>
              <a:gd name="connsiteX3" fmla="*/ 4336264 w 4825039"/>
              <a:gd name="connsiteY3" fmla="*/ 0 h 5227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25039" h="5227156">
                <a:moveTo>
                  <a:pt x="4825039" y="498765"/>
                </a:moveTo>
                <a:lnTo>
                  <a:pt x="0" y="5227156"/>
                </a:lnTo>
                <a:lnTo>
                  <a:pt x="0" y="0"/>
                </a:lnTo>
                <a:lnTo>
                  <a:pt x="433626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35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4926653" y="1437625"/>
            <a:ext cx="3907785" cy="712596"/>
            <a:chOff x="5236215" y="1437625"/>
            <a:chExt cx="3907785" cy="712596"/>
          </a:xfrm>
        </p:grpSpPr>
        <p:sp>
          <p:nvSpPr>
            <p:cNvPr id="7" name="Rectangle 2"/>
            <p:cNvSpPr/>
            <p:nvPr/>
          </p:nvSpPr>
          <p:spPr bwMode="auto">
            <a:xfrm>
              <a:off x="5499353" y="1471947"/>
              <a:ext cx="2804829" cy="44945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none" lIns="640080" tIns="45720" rIns="91440" bIns="45720" anchor="ctr" anchorCtr="0" compatLnSpc="1">
              <a:normAutofit/>
            </a:bodyPr>
            <a:lstStyle/>
            <a:p>
              <a:r>
                <a:rPr lang="zh-CN" altLang="en-US" sz="1600" dirty="0">
                  <a:solidFill>
                    <a:srgbClr val="FEFFFF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添加标题</a:t>
              </a:r>
            </a:p>
          </p:txBody>
        </p:sp>
        <p:sp>
          <p:nvSpPr>
            <p:cNvPr id="8" name="Freeform: Shape 3"/>
            <p:cNvSpPr/>
            <p:nvPr/>
          </p:nvSpPr>
          <p:spPr bwMode="auto">
            <a:xfrm>
              <a:off x="8304182" y="1471947"/>
              <a:ext cx="839818" cy="678274"/>
            </a:xfrm>
            <a:custGeom>
              <a:avLst/>
              <a:gdLst>
                <a:gd name="T0" fmla="*/ 0 w 152"/>
                <a:gd name="T1" fmla="*/ 116 h 175"/>
                <a:gd name="T2" fmla="*/ 152 w 152"/>
                <a:gd name="T3" fmla="*/ 175 h 175"/>
                <a:gd name="T4" fmla="*/ 152 w 152"/>
                <a:gd name="T5" fmla="*/ 90 h 175"/>
                <a:gd name="T6" fmla="*/ 0 w 152"/>
                <a:gd name="T7" fmla="*/ 0 h 175"/>
                <a:gd name="T8" fmla="*/ 0 w 152"/>
                <a:gd name="T9" fmla="*/ 116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175">
                  <a:moveTo>
                    <a:pt x="0" y="116"/>
                  </a:moveTo>
                  <a:cubicBezTo>
                    <a:pt x="51" y="136"/>
                    <a:pt x="101" y="155"/>
                    <a:pt x="152" y="175"/>
                  </a:cubicBezTo>
                  <a:cubicBezTo>
                    <a:pt x="152" y="147"/>
                    <a:pt x="152" y="118"/>
                    <a:pt x="152" y="90"/>
                  </a:cubicBezTo>
                  <a:cubicBezTo>
                    <a:pt x="101" y="60"/>
                    <a:pt x="51" y="30"/>
                    <a:pt x="0" y="0"/>
                  </a:cubicBezTo>
                  <a:cubicBezTo>
                    <a:pt x="0" y="39"/>
                    <a:pt x="0" y="77"/>
                    <a:pt x="0" y="116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9" name="Group 4"/>
            <p:cNvGrpSpPr/>
            <p:nvPr/>
          </p:nvGrpSpPr>
          <p:grpSpPr>
            <a:xfrm>
              <a:off x="5236215" y="1437625"/>
              <a:ext cx="523006" cy="523007"/>
              <a:chOff x="5831235" y="1197428"/>
              <a:chExt cx="909847" cy="909848"/>
            </a:xfrm>
          </p:grpSpPr>
          <p:sp>
            <p:nvSpPr>
              <p:cNvPr id="11" name="Oval 30"/>
              <p:cNvSpPr/>
              <p:nvPr/>
            </p:nvSpPr>
            <p:spPr bwMode="auto">
              <a:xfrm>
                <a:off x="5873884" y="1237234"/>
                <a:ext cx="827393" cy="830236"/>
              </a:xfrm>
              <a:prstGeom prst="ellipse">
                <a:avLst/>
              </a:prstGeom>
              <a:solidFill>
                <a:srgbClr val="FEFFFF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2" name="Freeform: Shape 31"/>
              <p:cNvSpPr/>
              <p:nvPr/>
            </p:nvSpPr>
            <p:spPr bwMode="auto">
              <a:xfrm>
                <a:off x="5831235" y="1197428"/>
                <a:ext cx="909847" cy="909848"/>
              </a:xfrm>
              <a:custGeom>
                <a:avLst/>
                <a:gdLst>
                  <a:gd name="T0" fmla="*/ 68 w 135"/>
                  <a:gd name="T1" fmla="*/ 135 h 135"/>
                  <a:gd name="T2" fmla="*/ 0 w 135"/>
                  <a:gd name="T3" fmla="*/ 67 h 135"/>
                  <a:gd name="T4" fmla="*/ 68 w 135"/>
                  <a:gd name="T5" fmla="*/ 0 h 135"/>
                  <a:gd name="T6" fmla="*/ 135 w 135"/>
                  <a:gd name="T7" fmla="*/ 67 h 135"/>
                  <a:gd name="T8" fmla="*/ 68 w 135"/>
                  <a:gd name="T9" fmla="*/ 135 h 135"/>
                  <a:gd name="T10" fmla="*/ 68 w 135"/>
                  <a:gd name="T11" fmla="*/ 12 h 135"/>
                  <a:gd name="T12" fmla="*/ 12 w 135"/>
                  <a:gd name="T13" fmla="*/ 67 h 135"/>
                  <a:gd name="T14" fmla="*/ 68 w 135"/>
                  <a:gd name="T15" fmla="*/ 123 h 135"/>
                  <a:gd name="T16" fmla="*/ 123 w 135"/>
                  <a:gd name="T17" fmla="*/ 67 h 135"/>
                  <a:gd name="T18" fmla="*/ 68 w 135"/>
                  <a:gd name="T19" fmla="*/ 12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5" h="135">
                    <a:moveTo>
                      <a:pt x="68" y="135"/>
                    </a:moveTo>
                    <a:cubicBezTo>
                      <a:pt x="31" y="135"/>
                      <a:pt x="0" y="104"/>
                      <a:pt x="0" y="67"/>
                    </a:cubicBezTo>
                    <a:cubicBezTo>
                      <a:pt x="0" y="30"/>
                      <a:pt x="31" y="0"/>
                      <a:pt x="68" y="0"/>
                    </a:cubicBezTo>
                    <a:cubicBezTo>
                      <a:pt x="105" y="0"/>
                      <a:pt x="135" y="30"/>
                      <a:pt x="135" y="67"/>
                    </a:cubicBezTo>
                    <a:cubicBezTo>
                      <a:pt x="135" y="104"/>
                      <a:pt x="105" y="135"/>
                      <a:pt x="68" y="135"/>
                    </a:cubicBezTo>
                    <a:close/>
                    <a:moveTo>
                      <a:pt x="68" y="12"/>
                    </a:moveTo>
                    <a:cubicBezTo>
                      <a:pt x="37" y="12"/>
                      <a:pt x="12" y="37"/>
                      <a:pt x="12" y="67"/>
                    </a:cubicBezTo>
                    <a:cubicBezTo>
                      <a:pt x="12" y="98"/>
                      <a:pt x="37" y="123"/>
                      <a:pt x="68" y="123"/>
                    </a:cubicBezTo>
                    <a:cubicBezTo>
                      <a:pt x="98" y="123"/>
                      <a:pt x="123" y="98"/>
                      <a:pt x="123" y="67"/>
                    </a:cubicBezTo>
                    <a:cubicBezTo>
                      <a:pt x="123" y="37"/>
                      <a:pt x="98" y="12"/>
                      <a:pt x="68" y="12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0" name="Freeform: Shape 17"/>
            <p:cNvSpPr/>
            <p:nvPr/>
          </p:nvSpPr>
          <p:spPr>
            <a:xfrm>
              <a:off x="5390566" y="1580272"/>
              <a:ext cx="214304" cy="2135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618" y="11782"/>
                  </a:moveTo>
                  <a:lnTo>
                    <a:pt x="982" y="11782"/>
                  </a:lnTo>
                  <a:lnTo>
                    <a:pt x="982" y="6873"/>
                  </a:lnTo>
                  <a:lnTo>
                    <a:pt x="6907" y="6873"/>
                  </a:lnTo>
                  <a:cubicBezTo>
                    <a:pt x="7149" y="8810"/>
                    <a:pt x="8798" y="10309"/>
                    <a:pt x="10800" y="10309"/>
                  </a:cubicBezTo>
                  <a:cubicBezTo>
                    <a:pt x="12802" y="10309"/>
                    <a:pt x="14451" y="8810"/>
                    <a:pt x="14693" y="6873"/>
                  </a:cubicBezTo>
                  <a:lnTo>
                    <a:pt x="20618" y="6873"/>
                  </a:lnTo>
                  <a:cubicBezTo>
                    <a:pt x="20618" y="6873"/>
                    <a:pt x="20618" y="11782"/>
                    <a:pt x="20618" y="11782"/>
                  </a:cubicBezTo>
                  <a:close/>
                  <a:moveTo>
                    <a:pt x="20264" y="14727"/>
                  </a:moveTo>
                  <a:lnTo>
                    <a:pt x="14236" y="14727"/>
                  </a:lnTo>
                  <a:cubicBezTo>
                    <a:pt x="13966" y="14727"/>
                    <a:pt x="13745" y="14947"/>
                    <a:pt x="13745" y="15218"/>
                  </a:cubicBezTo>
                  <a:cubicBezTo>
                    <a:pt x="13745" y="16845"/>
                    <a:pt x="12427" y="18164"/>
                    <a:pt x="10800" y="18164"/>
                  </a:cubicBezTo>
                  <a:cubicBezTo>
                    <a:pt x="9173" y="18164"/>
                    <a:pt x="7855" y="16845"/>
                    <a:pt x="7855" y="15218"/>
                  </a:cubicBezTo>
                  <a:cubicBezTo>
                    <a:pt x="7855" y="14947"/>
                    <a:pt x="7634" y="14727"/>
                    <a:pt x="7364" y="14727"/>
                  </a:cubicBezTo>
                  <a:lnTo>
                    <a:pt x="1336" y="14727"/>
                  </a:lnTo>
                  <a:lnTo>
                    <a:pt x="2682" y="12764"/>
                  </a:lnTo>
                  <a:lnTo>
                    <a:pt x="18918" y="12764"/>
                  </a:lnTo>
                  <a:cubicBezTo>
                    <a:pt x="18918" y="12764"/>
                    <a:pt x="20264" y="14727"/>
                    <a:pt x="20264" y="14727"/>
                  </a:cubicBezTo>
                  <a:close/>
                  <a:moveTo>
                    <a:pt x="20618" y="20618"/>
                  </a:moveTo>
                  <a:lnTo>
                    <a:pt x="982" y="20618"/>
                  </a:lnTo>
                  <a:lnTo>
                    <a:pt x="982" y="15709"/>
                  </a:lnTo>
                  <a:lnTo>
                    <a:pt x="6907" y="15709"/>
                  </a:lnTo>
                  <a:cubicBezTo>
                    <a:pt x="7149" y="17646"/>
                    <a:pt x="8798" y="19145"/>
                    <a:pt x="10800" y="19145"/>
                  </a:cubicBezTo>
                  <a:cubicBezTo>
                    <a:pt x="12802" y="19145"/>
                    <a:pt x="14451" y="17646"/>
                    <a:pt x="14693" y="15709"/>
                  </a:cubicBezTo>
                  <a:lnTo>
                    <a:pt x="20618" y="15709"/>
                  </a:lnTo>
                  <a:cubicBezTo>
                    <a:pt x="20618" y="15709"/>
                    <a:pt x="20618" y="20618"/>
                    <a:pt x="20618" y="20618"/>
                  </a:cubicBezTo>
                  <a:close/>
                  <a:moveTo>
                    <a:pt x="4702" y="982"/>
                  </a:moveTo>
                  <a:lnTo>
                    <a:pt x="16898" y="982"/>
                  </a:lnTo>
                  <a:lnTo>
                    <a:pt x="20264" y="5891"/>
                  </a:lnTo>
                  <a:lnTo>
                    <a:pt x="14236" y="5891"/>
                  </a:lnTo>
                  <a:cubicBezTo>
                    <a:pt x="13966" y="5891"/>
                    <a:pt x="13745" y="6111"/>
                    <a:pt x="13745" y="6382"/>
                  </a:cubicBezTo>
                  <a:cubicBezTo>
                    <a:pt x="13745" y="8009"/>
                    <a:pt x="12427" y="9327"/>
                    <a:pt x="10800" y="9327"/>
                  </a:cubicBezTo>
                  <a:cubicBezTo>
                    <a:pt x="9173" y="9327"/>
                    <a:pt x="7855" y="8009"/>
                    <a:pt x="7855" y="6382"/>
                  </a:cubicBezTo>
                  <a:cubicBezTo>
                    <a:pt x="7855" y="6111"/>
                    <a:pt x="7634" y="5891"/>
                    <a:pt x="7364" y="5891"/>
                  </a:cubicBezTo>
                  <a:lnTo>
                    <a:pt x="1336" y="5891"/>
                  </a:lnTo>
                  <a:cubicBezTo>
                    <a:pt x="1336" y="5891"/>
                    <a:pt x="4702" y="982"/>
                    <a:pt x="4702" y="982"/>
                  </a:cubicBezTo>
                  <a:close/>
                  <a:moveTo>
                    <a:pt x="21600" y="12273"/>
                  </a:moveTo>
                  <a:lnTo>
                    <a:pt x="21600" y="6382"/>
                  </a:lnTo>
                  <a:cubicBezTo>
                    <a:pt x="21600" y="6303"/>
                    <a:pt x="21577" y="6231"/>
                    <a:pt x="21543" y="6165"/>
                  </a:cubicBezTo>
                  <a:lnTo>
                    <a:pt x="21548" y="6162"/>
                  </a:lnTo>
                  <a:lnTo>
                    <a:pt x="17621" y="272"/>
                  </a:lnTo>
                  <a:lnTo>
                    <a:pt x="17616" y="274"/>
                  </a:lnTo>
                  <a:cubicBezTo>
                    <a:pt x="17536" y="113"/>
                    <a:pt x="17374" y="0"/>
                    <a:pt x="17182" y="0"/>
                  </a:cubicBezTo>
                  <a:lnTo>
                    <a:pt x="4418" y="0"/>
                  </a:lnTo>
                  <a:cubicBezTo>
                    <a:pt x="4226" y="0"/>
                    <a:pt x="4064" y="113"/>
                    <a:pt x="3984" y="274"/>
                  </a:cubicBezTo>
                  <a:lnTo>
                    <a:pt x="3979" y="272"/>
                  </a:lnTo>
                  <a:lnTo>
                    <a:pt x="52" y="6162"/>
                  </a:lnTo>
                  <a:lnTo>
                    <a:pt x="57" y="6165"/>
                  </a:lnTo>
                  <a:cubicBezTo>
                    <a:pt x="23" y="6231"/>
                    <a:pt x="0" y="6303"/>
                    <a:pt x="0" y="6382"/>
                  </a:cubicBezTo>
                  <a:lnTo>
                    <a:pt x="0" y="12273"/>
                  </a:lnTo>
                  <a:cubicBezTo>
                    <a:pt x="0" y="12544"/>
                    <a:pt x="220" y="12764"/>
                    <a:pt x="491" y="12764"/>
                  </a:cubicBezTo>
                  <a:lnTo>
                    <a:pt x="1542" y="12764"/>
                  </a:lnTo>
                  <a:lnTo>
                    <a:pt x="52" y="14999"/>
                  </a:lnTo>
                  <a:lnTo>
                    <a:pt x="57" y="15001"/>
                  </a:lnTo>
                  <a:cubicBezTo>
                    <a:pt x="23" y="15067"/>
                    <a:pt x="0" y="15139"/>
                    <a:pt x="0" y="15218"/>
                  </a:cubicBezTo>
                  <a:lnTo>
                    <a:pt x="0" y="21109"/>
                  </a:lnTo>
                  <a:cubicBezTo>
                    <a:pt x="0" y="21380"/>
                    <a:pt x="220" y="21600"/>
                    <a:pt x="491" y="21600"/>
                  </a:cubicBezTo>
                  <a:lnTo>
                    <a:pt x="21109" y="21600"/>
                  </a:lnTo>
                  <a:cubicBezTo>
                    <a:pt x="21380" y="21600"/>
                    <a:pt x="21600" y="21380"/>
                    <a:pt x="21600" y="21109"/>
                  </a:cubicBezTo>
                  <a:lnTo>
                    <a:pt x="21600" y="15218"/>
                  </a:lnTo>
                  <a:cubicBezTo>
                    <a:pt x="21600" y="15139"/>
                    <a:pt x="21577" y="15067"/>
                    <a:pt x="21543" y="15001"/>
                  </a:cubicBezTo>
                  <a:lnTo>
                    <a:pt x="21548" y="14999"/>
                  </a:lnTo>
                  <a:lnTo>
                    <a:pt x="20058" y="12764"/>
                  </a:lnTo>
                  <a:lnTo>
                    <a:pt x="21109" y="12764"/>
                  </a:lnTo>
                  <a:cubicBezTo>
                    <a:pt x="21380" y="12764"/>
                    <a:pt x="21600" y="12544"/>
                    <a:pt x="21600" y="12273"/>
                  </a:cubicBezTo>
                </a:path>
              </a:pathLst>
            </a:custGeom>
            <a:solidFill>
              <a:srgbClr val="53585F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4308035" y="1988416"/>
            <a:ext cx="4526403" cy="568769"/>
            <a:chOff x="4617597" y="1988416"/>
            <a:chExt cx="4526403" cy="568769"/>
          </a:xfrm>
        </p:grpSpPr>
        <p:sp>
          <p:nvSpPr>
            <p:cNvPr id="14" name="Rectangle 5"/>
            <p:cNvSpPr/>
            <p:nvPr/>
          </p:nvSpPr>
          <p:spPr bwMode="auto">
            <a:xfrm>
              <a:off x="4962905" y="2022738"/>
              <a:ext cx="3341277" cy="44945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none" lIns="640080" tIns="45720" rIns="91440" bIns="45720" anchor="ctr" anchorCtr="0" compatLnSpc="1">
              <a:normAutofit/>
            </a:bodyPr>
            <a:lstStyle/>
            <a:p>
              <a:r>
                <a:rPr lang="zh-CN" altLang="en-US" sz="1600" dirty="0">
                  <a:solidFill>
                    <a:srgbClr val="FEFFFF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添加标题</a:t>
              </a:r>
            </a:p>
          </p:txBody>
        </p:sp>
        <p:sp>
          <p:nvSpPr>
            <p:cNvPr id="15" name="Freeform: Shape 6"/>
            <p:cNvSpPr/>
            <p:nvPr/>
          </p:nvSpPr>
          <p:spPr bwMode="auto">
            <a:xfrm>
              <a:off x="8304182" y="2022738"/>
              <a:ext cx="839818" cy="534447"/>
            </a:xfrm>
            <a:custGeom>
              <a:avLst/>
              <a:gdLst>
                <a:gd name="T0" fmla="*/ 0 w 152"/>
                <a:gd name="T1" fmla="*/ 116 h 138"/>
                <a:gd name="T2" fmla="*/ 152 w 152"/>
                <a:gd name="T3" fmla="*/ 138 h 138"/>
                <a:gd name="T4" fmla="*/ 152 w 152"/>
                <a:gd name="T5" fmla="*/ 52 h 138"/>
                <a:gd name="T6" fmla="*/ 0 w 152"/>
                <a:gd name="T7" fmla="*/ 0 h 138"/>
                <a:gd name="T8" fmla="*/ 0 w 152"/>
                <a:gd name="T9" fmla="*/ 116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138">
                  <a:moveTo>
                    <a:pt x="0" y="116"/>
                  </a:moveTo>
                  <a:cubicBezTo>
                    <a:pt x="51" y="123"/>
                    <a:pt x="101" y="131"/>
                    <a:pt x="152" y="138"/>
                  </a:cubicBezTo>
                  <a:cubicBezTo>
                    <a:pt x="152" y="109"/>
                    <a:pt x="152" y="81"/>
                    <a:pt x="152" y="52"/>
                  </a:cubicBezTo>
                  <a:cubicBezTo>
                    <a:pt x="101" y="35"/>
                    <a:pt x="51" y="18"/>
                    <a:pt x="0" y="0"/>
                  </a:cubicBezTo>
                  <a:cubicBezTo>
                    <a:pt x="0" y="39"/>
                    <a:pt x="0" y="77"/>
                    <a:pt x="0" y="116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16" name="Group 7"/>
            <p:cNvGrpSpPr/>
            <p:nvPr/>
          </p:nvGrpSpPr>
          <p:grpSpPr>
            <a:xfrm>
              <a:off x="4617597" y="1988416"/>
              <a:ext cx="523006" cy="523007"/>
              <a:chOff x="4755056" y="2155611"/>
              <a:chExt cx="909847" cy="909848"/>
            </a:xfrm>
          </p:grpSpPr>
          <p:sp>
            <p:nvSpPr>
              <p:cNvPr id="18" name="Oval 28"/>
              <p:cNvSpPr/>
              <p:nvPr/>
            </p:nvSpPr>
            <p:spPr bwMode="auto">
              <a:xfrm>
                <a:off x="4797705" y="2195417"/>
                <a:ext cx="827393" cy="830236"/>
              </a:xfrm>
              <a:prstGeom prst="ellipse">
                <a:avLst/>
              </a:prstGeom>
              <a:solidFill>
                <a:srgbClr val="FEFFFF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9" name="Freeform: Shape 29"/>
              <p:cNvSpPr/>
              <p:nvPr/>
            </p:nvSpPr>
            <p:spPr bwMode="auto">
              <a:xfrm>
                <a:off x="4755056" y="2155611"/>
                <a:ext cx="909847" cy="909848"/>
              </a:xfrm>
              <a:custGeom>
                <a:avLst/>
                <a:gdLst>
                  <a:gd name="T0" fmla="*/ 68 w 135"/>
                  <a:gd name="T1" fmla="*/ 135 h 135"/>
                  <a:gd name="T2" fmla="*/ 0 w 135"/>
                  <a:gd name="T3" fmla="*/ 67 h 135"/>
                  <a:gd name="T4" fmla="*/ 68 w 135"/>
                  <a:gd name="T5" fmla="*/ 0 h 135"/>
                  <a:gd name="T6" fmla="*/ 135 w 135"/>
                  <a:gd name="T7" fmla="*/ 67 h 135"/>
                  <a:gd name="T8" fmla="*/ 68 w 135"/>
                  <a:gd name="T9" fmla="*/ 135 h 135"/>
                  <a:gd name="T10" fmla="*/ 68 w 135"/>
                  <a:gd name="T11" fmla="*/ 12 h 135"/>
                  <a:gd name="T12" fmla="*/ 12 w 135"/>
                  <a:gd name="T13" fmla="*/ 67 h 135"/>
                  <a:gd name="T14" fmla="*/ 68 w 135"/>
                  <a:gd name="T15" fmla="*/ 123 h 135"/>
                  <a:gd name="T16" fmla="*/ 123 w 135"/>
                  <a:gd name="T17" fmla="*/ 67 h 135"/>
                  <a:gd name="T18" fmla="*/ 68 w 135"/>
                  <a:gd name="T19" fmla="*/ 12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5" h="135">
                    <a:moveTo>
                      <a:pt x="68" y="135"/>
                    </a:moveTo>
                    <a:cubicBezTo>
                      <a:pt x="31" y="135"/>
                      <a:pt x="0" y="104"/>
                      <a:pt x="0" y="67"/>
                    </a:cubicBezTo>
                    <a:cubicBezTo>
                      <a:pt x="0" y="30"/>
                      <a:pt x="31" y="0"/>
                      <a:pt x="68" y="0"/>
                    </a:cubicBezTo>
                    <a:cubicBezTo>
                      <a:pt x="105" y="0"/>
                      <a:pt x="135" y="30"/>
                      <a:pt x="135" y="67"/>
                    </a:cubicBezTo>
                    <a:cubicBezTo>
                      <a:pt x="135" y="104"/>
                      <a:pt x="105" y="135"/>
                      <a:pt x="68" y="135"/>
                    </a:cubicBezTo>
                    <a:close/>
                    <a:moveTo>
                      <a:pt x="68" y="12"/>
                    </a:moveTo>
                    <a:cubicBezTo>
                      <a:pt x="37" y="12"/>
                      <a:pt x="12" y="37"/>
                      <a:pt x="12" y="67"/>
                    </a:cubicBezTo>
                    <a:cubicBezTo>
                      <a:pt x="12" y="98"/>
                      <a:pt x="37" y="123"/>
                      <a:pt x="68" y="123"/>
                    </a:cubicBezTo>
                    <a:cubicBezTo>
                      <a:pt x="98" y="123"/>
                      <a:pt x="123" y="98"/>
                      <a:pt x="123" y="67"/>
                    </a:cubicBezTo>
                    <a:cubicBezTo>
                      <a:pt x="123" y="37"/>
                      <a:pt x="98" y="12"/>
                      <a:pt x="68" y="12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7" name="Freeform: Shape 18"/>
            <p:cNvSpPr/>
            <p:nvPr/>
          </p:nvSpPr>
          <p:spPr>
            <a:xfrm>
              <a:off x="4766532" y="2127475"/>
              <a:ext cx="231448" cy="233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88" extrusionOk="0">
                  <a:moveTo>
                    <a:pt x="10309" y="9720"/>
                  </a:moveTo>
                  <a:lnTo>
                    <a:pt x="9327" y="9720"/>
                  </a:lnTo>
                  <a:cubicBezTo>
                    <a:pt x="9056" y="9720"/>
                    <a:pt x="8836" y="9937"/>
                    <a:pt x="8836" y="10206"/>
                  </a:cubicBezTo>
                  <a:cubicBezTo>
                    <a:pt x="8836" y="10475"/>
                    <a:pt x="9056" y="10692"/>
                    <a:pt x="9327" y="10692"/>
                  </a:cubicBezTo>
                  <a:lnTo>
                    <a:pt x="10309" y="10692"/>
                  </a:lnTo>
                  <a:cubicBezTo>
                    <a:pt x="10580" y="10692"/>
                    <a:pt x="10800" y="10475"/>
                    <a:pt x="10800" y="10206"/>
                  </a:cubicBezTo>
                  <a:cubicBezTo>
                    <a:pt x="10800" y="9937"/>
                    <a:pt x="10580" y="9720"/>
                    <a:pt x="10309" y="9720"/>
                  </a:cubicBezTo>
                  <a:moveTo>
                    <a:pt x="13255" y="18471"/>
                  </a:moveTo>
                  <a:lnTo>
                    <a:pt x="12273" y="18471"/>
                  </a:lnTo>
                  <a:cubicBezTo>
                    <a:pt x="12002" y="18471"/>
                    <a:pt x="11782" y="18689"/>
                    <a:pt x="11782" y="18957"/>
                  </a:cubicBezTo>
                  <a:cubicBezTo>
                    <a:pt x="11782" y="19226"/>
                    <a:pt x="12002" y="19443"/>
                    <a:pt x="12273" y="19443"/>
                  </a:cubicBezTo>
                  <a:lnTo>
                    <a:pt x="13255" y="19443"/>
                  </a:lnTo>
                  <a:cubicBezTo>
                    <a:pt x="13525" y="19443"/>
                    <a:pt x="13745" y="19226"/>
                    <a:pt x="13745" y="18957"/>
                  </a:cubicBezTo>
                  <a:cubicBezTo>
                    <a:pt x="13745" y="18689"/>
                    <a:pt x="13525" y="18471"/>
                    <a:pt x="13255" y="18471"/>
                  </a:cubicBezTo>
                  <a:moveTo>
                    <a:pt x="10309" y="18471"/>
                  </a:moveTo>
                  <a:lnTo>
                    <a:pt x="9327" y="18471"/>
                  </a:lnTo>
                  <a:cubicBezTo>
                    <a:pt x="9056" y="18471"/>
                    <a:pt x="8836" y="18689"/>
                    <a:pt x="8836" y="18957"/>
                  </a:cubicBezTo>
                  <a:cubicBezTo>
                    <a:pt x="8836" y="19226"/>
                    <a:pt x="9056" y="19443"/>
                    <a:pt x="9327" y="19443"/>
                  </a:cubicBezTo>
                  <a:lnTo>
                    <a:pt x="10309" y="19443"/>
                  </a:lnTo>
                  <a:cubicBezTo>
                    <a:pt x="10580" y="19443"/>
                    <a:pt x="10800" y="19226"/>
                    <a:pt x="10800" y="18957"/>
                  </a:cubicBezTo>
                  <a:cubicBezTo>
                    <a:pt x="10800" y="18689"/>
                    <a:pt x="10580" y="18471"/>
                    <a:pt x="10309" y="18471"/>
                  </a:cubicBezTo>
                  <a:moveTo>
                    <a:pt x="20618" y="15554"/>
                  </a:moveTo>
                  <a:cubicBezTo>
                    <a:pt x="20618" y="16091"/>
                    <a:pt x="20178" y="16526"/>
                    <a:pt x="19636" y="16526"/>
                  </a:cubicBezTo>
                  <a:lnTo>
                    <a:pt x="16691" y="16526"/>
                  </a:lnTo>
                  <a:cubicBezTo>
                    <a:pt x="16149" y="16526"/>
                    <a:pt x="15709" y="16091"/>
                    <a:pt x="15709" y="15554"/>
                  </a:cubicBezTo>
                  <a:lnTo>
                    <a:pt x="15709" y="13609"/>
                  </a:lnTo>
                  <a:cubicBezTo>
                    <a:pt x="15709" y="13073"/>
                    <a:pt x="16149" y="12637"/>
                    <a:pt x="16691" y="12637"/>
                  </a:cubicBezTo>
                  <a:lnTo>
                    <a:pt x="19636" y="12637"/>
                  </a:lnTo>
                  <a:cubicBezTo>
                    <a:pt x="20178" y="12637"/>
                    <a:pt x="20618" y="13073"/>
                    <a:pt x="20618" y="13609"/>
                  </a:cubicBezTo>
                  <a:cubicBezTo>
                    <a:pt x="20618" y="13609"/>
                    <a:pt x="20618" y="15554"/>
                    <a:pt x="20618" y="15554"/>
                  </a:cubicBezTo>
                  <a:close/>
                  <a:moveTo>
                    <a:pt x="18655" y="19443"/>
                  </a:moveTo>
                  <a:cubicBezTo>
                    <a:pt x="18655" y="19980"/>
                    <a:pt x="18215" y="20416"/>
                    <a:pt x="17673" y="20416"/>
                  </a:cubicBezTo>
                  <a:lnTo>
                    <a:pt x="1964" y="20416"/>
                  </a:lnTo>
                  <a:cubicBezTo>
                    <a:pt x="1422" y="20416"/>
                    <a:pt x="982" y="19980"/>
                    <a:pt x="982" y="19443"/>
                  </a:cubicBezTo>
                  <a:lnTo>
                    <a:pt x="982" y="9720"/>
                  </a:lnTo>
                  <a:cubicBezTo>
                    <a:pt x="982" y="9183"/>
                    <a:pt x="1422" y="8747"/>
                    <a:pt x="1964" y="8747"/>
                  </a:cubicBezTo>
                  <a:lnTo>
                    <a:pt x="17673" y="8747"/>
                  </a:lnTo>
                  <a:cubicBezTo>
                    <a:pt x="18215" y="8747"/>
                    <a:pt x="18655" y="9183"/>
                    <a:pt x="18655" y="9720"/>
                  </a:cubicBezTo>
                  <a:lnTo>
                    <a:pt x="18655" y="11664"/>
                  </a:lnTo>
                  <a:lnTo>
                    <a:pt x="16691" y="11664"/>
                  </a:lnTo>
                  <a:cubicBezTo>
                    <a:pt x="15606" y="11664"/>
                    <a:pt x="14727" y="12535"/>
                    <a:pt x="14727" y="13609"/>
                  </a:cubicBezTo>
                  <a:lnTo>
                    <a:pt x="14727" y="15554"/>
                  </a:lnTo>
                  <a:cubicBezTo>
                    <a:pt x="14727" y="16628"/>
                    <a:pt x="15606" y="17499"/>
                    <a:pt x="16691" y="17499"/>
                  </a:cubicBezTo>
                  <a:lnTo>
                    <a:pt x="18655" y="17499"/>
                  </a:lnTo>
                  <a:cubicBezTo>
                    <a:pt x="18655" y="17499"/>
                    <a:pt x="18655" y="19443"/>
                    <a:pt x="18655" y="19443"/>
                  </a:cubicBezTo>
                  <a:close/>
                  <a:moveTo>
                    <a:pt x="982" y="7775"/>
                  </a:moveTo>
                  <a:cubicBezTo>
                    <a:pt x="982" y="7238"/>
                    <a:pt x="1422" y="6803"/>
                    <a:pt x="1964" y="6803"/>
                  </a:cubicBezTo>
                  <a:lnTo>
                    <a:pt x="2555" y="6803"/>
                  </a:lnTo>
                  <a:lnTo>
                    <a:pt x="2817" y="7775"/>
                  </a:lnTo>
                  <a:lnTo>
                    <a:pt x="1964" y="7775"/>
                  </a:lnTo>
                  <a:cubicBezTo>
                    <a:pt x="1604" y="7775"/>
                    <a:pt x="1271" y="7878"/>
                    <a:pt x="982" y="8045"/>
                  </a:cubicBezTo>
                  <a:cubicBezTo>
                    <a:pt x="982" y="8045"/>
                    <a:pt x="982" y="7775"/>
                    <a:pt x="982" y="7775"/>
                  </a:cubicBezTo>
                  <a:close/>
                  <a:moveTo>
                    <a:pt x="3721" y="3600"/>
                  </a:moveTo>
                  <a:lnTo>
                    <a:pt x="13629" y="1005"/>
                  </a:lnTo>
                  <a:cubicBezTo>
                    <a:pt x="14152" y="866"/>
                    <a:pt x="14690" y="1174"/>
                    <a:pt x="14831" y="1693"/>
                  </a:cubicBezTo>
                  <a:lnTo>
                    <a:pt x="15085" y="2631"/>
                  </a:lnTo>
                  <a:lnTo>
                    <a:pt x="3281" y="5731"/>
                  </a:lnTo>
                  <a:lnTo>
                    <a:pt x="3026" y="4791"/>
                  </a:lnTo>
                  <a:cubicBezTo>
                    <a:pt x="2886" y="4272"/>
                    <a:pt x="3197" y="3739"/>
                    <a:pt x="3721" y="3600"/>
                  </a:cubicBezTo>
                  <a:moveTo>
                    <a:pt x="15847" y="5448"/>
                  </a:moveTo>
                  <a:lnTo>
                    <a:pt x="16476" y="7775"/>
                  </a:lnTo>
                  <a:lnTo>
                    <a:pt x="6989" y="7775"/>
                  </a:lnTo>
                  <a:cubicBezTo>
                    <a:pt x="6989" y="7775"/>
                    <a:pt x="15847" y="5448"/>
                    <a:pt x="15847" y="5448"/>
                  </a:cubicBezTo>
                  <a:close/>
                  <a:moveTo>
                    <a:pt x="17673" y="6803"/>
                  </a:moveTo>
                  <a:cubicBezTo>
                    <a:pt x="18215" y="6803"/>
                    <a:pt x="18655" y="7238"/>
                    <a:pt x="18655" y="7775"/>
                  </a:cubicBezTo>
                  <a:lnTo>
                    <a:pt x="18655" y="8045"/>
                  </a:lnTo>
                  <a:cubicBezTo>
                    <a:pt x="18365" y="7878"/>
                    <a:pt x="18032" y="7775"/>
                    <a:pt x="17673" y="7775"/>
                  </a:cubicBezTo>
                  <a:lnTo>
                    <a:pt x="17493" y="7775"/>
                  </a:lnTo>
                  <a:lnTo>
                    <a:pt x="17230" y="6803"/>
                  </a:lnTo>
                  <a:cubicBezTo>
                    <a:pt x="17230" y="6803"/>
                    <a:pt x="17673" y="6803"/>
                    <a:pt x="17673" y="6803"/>
                  </a:cubicBezTo>
                  <a:close/>
                  <a:moveTo>
                    <a:pt x="19636" y="11664"/>
                  </a:moveTo>
                  <a:lnTo>
                    <a:pt x="19636" y="7775"/>
                  </a:lnTo>
                  <a:cubicBezTo>
                    <a:pt x="19636" y="6701"/>
                    <a:pt x="18757" y="5830"/>
                    <a:pt x="17673" y="5830"/>
                  </a:cubicBezTo>
                  <a:lnTo>
                    <a:pt x="16967" y="5830"/>
                  </a:lnTo>
                  <a:lnTo>
                    <a:pt x="15779" y="1441"/>
                  </a:lnTo>
                  <a:cubicBezTo>
                    <a:pt x="15498" y="404"/>
                    <a:pt x="14422" y="-212"/>
                    <a:pt x="13374" y="66"/>
                  </a:cubicBezTo>
                  <a:lnTo>
                    <a:pt x="3467" y="2660"/>
                  </a:lnTo>
                  <a:cubicBezTo>
                    <a:pt x="2419" y="2939"/>
                    <a:pt x="1798" y="4005"/>
                    <a:pt x="2078" y="5042"/>
                  </a:cubicBezTo>
                  <a:lnTo>
                    <a:pt x="2291" y="5830"/>
                  </a:lnTo>
                  <a:lnTo>
                    <a:pt x="1964" y="5830"/>
                  </a:lnTo>
                  <a:cubicBezTo>
                    <a:pt x="879" y="5830"/>
                    <a:pt x="0" y="6701"/>
                    <a:pt x="0" y="7775"/>
                  </a:cubicBezTo>
                  <a:lnTo>
                    <a:pt x="0" y="19443"/>
                  </a:lnTo>
                  <a:cubicBezTo>
                    <a:pt x="0" y="20517"/>
                    <a:pt x="879" y="21388"/>
                    <a:pt x="1964" y="21388"/>
                  </a:cubicBezTo>
                  <a:lnTo>
                    <a:pt x="17673" y="21388"/>
                  </a:lnTo>
                  <a:cubicBezTo>
                    <a:pt x="18757" y="21388"/>
                    <a:pt x="19636" y="20517"/>
                    <a:pt x="19636" y="19443"/>
                  </a:cubicBezTo>
                  <a:lnTo>
                    <a:pt x="19636" y="17499"/>
                  </a:lnTo>
                  <a:cubicBezTo>
                    <a:pt x="20721" y="17499"/>
                    <a:pt x="21600" y="16628"/>
                    <a:pt x="21600" y="15554"/>
                  </a:cubicBezTo>
                  <a:lnTo>
                    <a:pt x="21600" y="13609"/>
                  </a:lnTo>
                  <a:cubicBezTo>
                    <a:pt x="21600" y="12535"/>
                    <a:pt x="20721" y="11664"/>
                    <a:pt x="19636" y="11664"/>
                  </a:cubicBezTo>
                  <a:moveTo>
                    <a:pt x="13255" y="9720"/>
                  </a:moveTo>
                  <a:lnTo>
                    <a:pt x="12273" y="9720"/>
                  </a:lnTo>
                  <a:cubicBezTo>
                    <a:pt x="12002" y="9720"/>
                    <a:pt x="11782" y="9937"/>
                    <a:pt x="11782" y="10206"/>
                  </a:cubicBezTo>
                  <a:cubicBezTo>
                    <a:pt x="11782" y="10475"/>
                    <a:pt x="12002" y="10692"/>
                    <a:pt x="12273" y="10692"/>
                  </a:cubicBezTo>
                  <a:lnTo>
                    <a:pt x="13255" y="10692"/>
                  </a:lnTo>
                  <a:cubicBezTo>
                    <a:pt x="13525" y="10692"/>
                    <a:pt x="13745" y="10475"/>
                    <a:pt x="13745" y="10206"/>
                  </a:cubicBezTo>
                  <a:cubicBezTo>
                    <a:pt x="13745" y="9937"/>
                    <a:pt x="13525" y="9720"/>
                    <a:pt x="13255" y="9720"/>
                  </a:cubicBezTo>
                  <a:moveTo>
                    <a:pt x="7364" y="9720"/>
                  </a:moveTo>
                  <a:lnTo>
                    <a:pt x="6382" y="9720"/>
                  </a:lnTo>
                  <a:cubicBezTo>
                    <a:pt x="6111" y="9720"/>
                    <a:pt x="5891" y="9937"/>
                    <a:pt x="5891" y="10206"/>
                  </a:cubicBezTo>
                  <a:cubicBezTo>
                    <a:pt x="5891" y="10475"/>
                    <a:pt x="6111" y="10692"/>
                    <a:pt x="6382" y="10692"/>
                  </a:cubicBezTo>
                  <a:lnTo>
                    <a:pt x="7364" y="10692"/>
                  </a:lnTo>
                  <a:cubicBezTo>
                    <a:pt x="7634" y="10692"/>
                    <a:pt x="7855" y="10475"/>
                    <a:pt x="7855" y="10206"/>
                  </a:cubicBezTo>
                  <a:cubicBezTo>
                    <a:pt x="7855" y="9937"/>
                    <a:pt x="7634" y="9720"/>
                    <a:pt x="7364" y="9720"/>
                  </a:cubicBezTo>
                  <a:moveTo>
                    <a:pt x="17182" y="14095"/>
                  </a:moveTo>
                  <a:cubicBezTo>
                    <a:pt x="16911" y="14095"/>
                    <a:pt x="16691" y="14313"/>
                    <a:pt x="16691" y="14581"/>
                  </a:cubicBezTo>
                  <a:cubicBezTo>
                    <a:pt x="16691" y="14850"/>
                    <a:pt x="16911" y="15068"/>
                    <a:pt x="17182" y="15068"/>
                  </a:cubicBezTo>
                  <a:cubicBezTo>
                    <a:pt x="17453" y="15068"/>
                    <a:pt x="17673" y="14850"/>
                    <a:pt x="17673" y="14581"/>
                  </a:cubicBezTo>
                  <a:cubicBezTo>
                    <a:pt x="17673" y="14313"/>
                    <a:pt x="17453" y="14095"/>
                    <a:pt x="17182" y="14095"/>
                  </a:cubicBezTo>
                  <a:moveTo>
                    <a:pt x="16200" y="18471"/>
                  </a:moveTo>
                  <a:lnTo>
                    <a:pt x="15218" y="18471"/>
                  </a:lnTo>
                  <a:cubicBezTo>
                    <a:pt x="14947" y="18471"/>
                    <a:pt x="14727" y="18689"/>
                    <a:pt x="14727" y="18957"/>
                  </a:cubicBezTo>
                  <a:cubicBezTo>
                    <a:pt x="14727" y="19226"/>
                    <a:pt x="14947" y="19443"/>
                    <a:pt x="15218" y="19443"/>
                  </a:cubicBezTo>
                  <a:lnTo>
                    <a:pt x="16200" y="19443"/>
                  </a:lnTo>
                  <a:cubicBezTo>
                    <a:pt x="16471" y="19443"/>
                    <a:pt x="16691" y="19226"/>
                    <a:pt x="16691" y="18957"/>
                  </a:cubicBezTo>
                  <a:cubicBezTo>
                    <a:pt x="16691" y="18689"/>
                    <a:pt x="16471" y="18471"/>
                    <a:pt x="16200" y="18471"/>
                  </a:cubicBezTo>
                  <a:moveTo>
                    <a:pt x="15218" y="10692"/>
                  </a:moveTo>
                  <a:lnTo>
                    <a:pt x="16200" y="10692"/>
                  </a:lnTo>
                  <a:cubicBezTo>
                    <a:pt x="16471" y="10692"/>
                    <a:pt x="16691" y="10475"/>
                    <a:pt x="16691" y="10206"/>
                  </a:cubicBezTo>
                  <a:cubicBezTo>
                    <a:pt x="16691" y="9937"/>
                    <a:pt x="16471" y="9720"/>
                    <a:pt x="16200" y="9720"/>
                  </a:cubicBezTo>
                  <a:lnTo>
                    <a:pt x="15218" y="9720"/>
                  </a:lnTo>
                  <a:cubicBezTo>
                    <a:pt x="14947" y="9720"/>
                    <a:pt x="14727" y="9937"/>
                    <a:pt x="14727" y="10206"/>
                  </a:cubicBezTo>
                  <a:cubicBezTo>
                    <a:pt x="14727" y="10475"/>
                    <a:pt x="14947" y="10692"/>
                    <a:pt x="15218" y="10692"/>
                  </a:cubicBezTo>
                  <a:moveTo>
                    <a:pt x="4418" y="18471"/>
                  </a:moveTo>
                  <a:lnTo>
                    <a:pt x="3436" y="18471"/>
                  </a:lnTo>
                  <a:cubicBezTo>
                    <a:pt x="3166" y="18471"/>
                    <a:pt x="2945" y="18689"/>
                    <a:pt x="2945" y="18957"/>
                  </a:cubicBezTo>
                  <a:cubicBezTo>
                    <a:pt x="2945" y="19226"/>
                    <a:pt x="3166" y="19443"/>
                    <a:pt x="3436" y="19443"/>
                  </a:cubicBezTo>
                  <a:lnTo>
                    <a:pt x="4418" y="19443"/>
                  </a:lnTo>
                  <a:cubicBezTo>
                    <a:pt x="4689" y="19443"/>
                    <a:pt x="4909" y="19226"/>
                    <a:pt x="4909" y="18957"/>
                  </a:cubicBezTo>
                  <a:cubicBezTo>
                    <a:pt x="4909" y="18689"/>
                    <a:pt x="4689" y="18471"/>
                    <a:pt x="4418" y="18471"/>
                  </a:cubicBezTo>
                  <a:moveTo>
                    <a:pt x="7364" y="18471"/>
                  </a:moveTo>
                  <a:lnTo>
                    <a:pt x="6382" y="18471"/>
                  </a:lnTo>
                  <a:cubicBezTo>
                    <a:pt x="6111" y="18471"/>
                    <a:pt x="5891" y="18689"/>
                    <a:pt x="5891" y="18957"/>
                  </a:cubicBezTo>
                  <a:cubicBezTo>
                    <a:pt x="5891" y="19226"/>
                    <a:pt x="6111" y="19443"/>
                    <a:pt x="6382" y="19443"/>
                  </a:cubicBezTo>
                  <a:lnTo>
                    <a:pt x="7364" y="19443"/>
                  </a:lnTo>
                  <a:cubicBezTo>
                    <a:pt x="7634" y="19443"/>
                    <a:pt x="7855" y="19226"/>
                    <a:pt x="7855" y="18957"/>
                  </a:cubicBezTo>
                  <a:cubicBezTo>
                    <a:pt x="7855" y="18689"/>
                    <a:pt x="7634" y="18471"/>
                    <a:pt x="7364" y="18471"/>
                  </a:cubicBezTo>
                  <a:moveTo>
                    <a:pt x="4418" y="9720"/>
                  </a:moveTo>
                  <a:lnTo>
                    <a:pt x="3436" y="9720"/>
                  </a:lnTo>
                  <a:cubicBezTo>
                    <a:pt x="3166" y="9720"/>
                    <a:pt x="2945" y="9937"/>
                    <a:pt x="2945" y="10206"/>
                  </a:cubicBezTo>
                  <a:cubicBezTo>
                    <a:pt x="2945" y="10475"/>
                    <a:pt x="3166" y="10692"/>
                    <a:pt x="3436" y="10692"/>
                  </a:cubicBezTo>
                  <a:lnTo>
                    <a:pt x="4418" y="10692"/>
                  </a:lnTo>
                  <a:cubicBezTo>
                    <a:pt x="4689" y="10692"/>
                    <a:pt x="4909" y="10475"/>
                    <a:pt x="4909" y="10206"/>
                  </a:cubicBezTo>
                  <a:cubicBezTo>
                    <a:pt x="4909" y="9937"/>
                    <a:pt x="4689" y="9720"/>
                    <a:pt x="4418" y="9720"/>
                  </a:cubicBezTo>
                </a:path>
              </a:pathLst>
            </a:custGeom>
            <a:solidFill>
              <a:srgbClr val="53585F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4926653" y="2539208"/>
            <a:ext cx="3907785" cy="523007"/>
            <a:chOff x="5236215" y="2539208"/>
            <a:chExt cx="3907785" cy="523007"/>
          </a:xfrm>
        </p:grpSpPr>
        <p:sp>
          <p:nvSpPr>
            <p:cNvPr id="21" name="Rectangle 8"/>
            <p:cNvSpPr/>
            <p:nvPr/>
          </p:nvSpPr>
          <p:spPr bwMode="auto">
            <a:xfrm>
              <a:off x="5499353" y="2573529"/>
              <a:ext cx="2804829" cy="44945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none" lIns="640080" tIns="45720" rIns="91440" bIns="45720" anchor="ctr" anchorCtr="0" compatLnSpc="1">
              <a:normAutofit/>
            </a:bodyPr>
            <a:lstStyle/>
            <a:p>
              <a:r>
                <a:rPr lang="zh-CN" altLang="en-US" sz="1600" dirty="0">
                  <a:solidFill>
                    <a:srgbClr val="FEFFFF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添加标题</a:t>
              </a:r>
            </a:p>
          </p:txBody>
        </p:sp>
        <p:sp>
          <p:nvSpPr>
            <p:cNvPr id="22" name="Freeform: Shape 9"/>
            <p:cNvSpPr/>
            <p:nvPr/>
          </p:nvSpPr>
          <p:spPr bwMode="auto">
            <a:xfrm>
              <a:off x="8304182" y="2573529"/>
              <a:ext cx="839818" cy="449458"/>
            </a:xfrm>
            <a:custGeom>
              <a:avLst/>
              <a:gdLst>
                <a:gd name="T0" fmla="*/ 0 w 152"/>
                <a:gd name="T1" fmla="*/ 116 h 116"/>
                <a:gd name="T2" fmla="*/ 152 w 152"/>
                <a:gd name="T3" fmla="*/ 101 h 116"/>
                <a:gd name="T4" fmla="*/ 152 w 152"/>
                <a:gd name="T5" fmla="*/ 15 h 116"/>
                <a:gd name="T6" fmla="*/ 0 w 152"/>
                <a:gd name="T7" fmla="*/ 0 h 116"/>
                <a:gd name="T8" fmla="*/ 0 w 152"/>
                <a:gd name="T9" fmla="*/ 116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116">
                  <a:moveTo>
                    <a:pt x="0" y="116"/>
                  </a:moveTo>
                  <a:cubicBezTo>
                    <a:pt x="51" y="111"/>
                    <a:pt x="101" y="106"/>
                    <a:pt x="152" y="101"/>
                  </a:cubicBezTo>
                  <a:cubicBezTo>
                    <a:pt x="152" y="72"/>
                    <a:pt x="152" y="44"/>
                    <a:pt x="152" y="15"/>
                  </a:cubicBezTo>
                  <a:cubicBezTo>
                    <a:pt x="101" y="10"/>
                    <a:pt x="51" y="5"/>
                    <a:pt x="0" y="0"/>
                  </a:cubicBezTo>
                  <a:cubicBezTo>
                    <a:pt x="0" y="39"/>
                    <a:pt x="0" y="77"/>
                    <a:pt x="0" y="116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23" name="Group 10"/>
            <p:cNvGrpSpPr/>
            <p:nvPr/>
          </p:nvGrpSpPr>
          <p:grpSpPr>
            <a:xfrm>
              <a:off x="5236215" y="2539208"/>
              <a:ext cx="523006" cy="523007"/>
              <a:chOff x="5831235" y="3113795"/>
              <a:chExt cx="909847" cy="909848"/>
            </a:xfrm>
          </p:grpSpPr>
          <p:sp>
            <p:nvSpPr>
              <p:cNvPr id="25" name="Oval 26"/>
              <p:cNvSpPr/>
              <p:nvPr/>
            </p:nvSpPr>
            <p:spPr bwMode="auto">
              <a:xfrm>
                <a:off x="5873884" y="3153600"/>
                <a:ext cx="827393" cy="830236"/>
              </a:xfrm>
              <a:prstGeom prst="ellipse">
                <a:avLst/>
              </a:prstGeom>
              <a:solidFill>
                <a:srgbClr val="FEFFFF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6" name="Freeform: Shape 27"/>
              <p:cNvSpPr/>
              <p:nvPr/>
            </p:nvSpPr>
            <p:spPr bwMode="auto">
              <a:xfrm>
                <a:off x="5831235" y="3113795"/>
                <a:ext cx="909847" cy="909848"/>
              </a:xfrm>
              <a:custGeom>
                <a:avLst/>
                <a:gdLst>
                  <a:gd name="T0" fmla="*/ 68 w 135"/>
                  <a:gd name="T1" fmla="*/ 135 h 135"/>
                  <a:gd name="T2" fmla="*/ 0 w 135"/>
                  <a:gd name="T3" fmla="*/ 67 h 135"/>
                  <a:gd name="T4" fmla="*/ 68 w 135"/>
                  <a:gd name="T5" fmla="*/ 0 h 135"/>
                  <a:gd name="T6" fmla="*/ 135 w 135"/>
                  <a:gd name="T7" fmla="*/ 67 h 135"/>
                  <a:gd name="T8" fmla="*/ 68 w 135"/>
                  <a:gd name="T9" fmla="*/ 135 h 135"/>
                  <a:gd name="T10" fmla="*/ 68 w 135"/>
                  <a:gd name="T11" fmla="*/ 12 h 135"/>
                  <a:gd name="T12" fmla="*/ 12 w 135"/>
                  <a:gd name="T13" fmla="*/ 67 h 135"/>
                  <a:gd name="T14" fmla="*/ 68 w 135"/>
                  <a:gd name="T15" fmla="*/ 123 h 135"/>
                  <a:gd name="T16" fmla="*/ 123 w 135"/>
                  <a:gd name="T17" fmla="*/ 67 h 135"/>
                  <a:gd name="T18" fmla="*/ 68 w 135"/>
                  <a:gd name="T19" fmla="*/ 12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5" h="135">
                    <a:moveTo>
                      <a:pt x="68" y="135"/>
                    </a:moveTo>
                    <a:cubicBezTo>
                      <a:pt x="31" y="135"/>
                      <a:pt x="0" y="104"/>
                      <a:pt x="0" y="67"/>
                    </a:cubicBezTo>
                    <a:cubicBezTo>
                      <a:pt x="0" y="30"/>
                      <a:pt x="31" y="0"/>
                      <a:pt x="68" y="0"/>
                    </a:cubicBezTo>
                    <a:cubicBezTo>
                      <a:pt x="105" y="0"/>
                      <a:pt x="135" y="30"/>
                      <a:pt x="135" y="67"/>
                    </a:cubicBezTo>
                    <a:cubicBezTo>
                      <a:pt x="135" y="104"/>
                      <a:pt x="105" y="135"/>
                      <a:pt x="68" y="135"/>
                    </a:cubicBezTo>
                    <a:close/>
                    <a:moveTo>
                      <a:pt x="68" y="12"/>
                    </a:moveTo>
                    <a:cubicBezTo>
                      <a:pt x="37" y="12"/>
                      <a:pt x="12" y="37"/>
                      <a:pt x="12" y="67"/>
                    </a:cubicBezTo>
                    <a:cubicBezTo>
                      <a:pt x="12" y="98"/>
                      <a:pt x="37" y="123"/>
                      <a:pt x="68" y="123"/>
                    </a:cubicBezTo>
                    <a:cubicBezTo>
                      <a:pt x="98" y="123"/>
                      <a:pt x="123" y="98"/>
                      <a:pt x="123" y="67"/>
                    </a:cubicBezTo>
                    <a:cubicBezTo>
                      <a:pt x="123" y="37"/>
                      <a:pt x="98" y="12"/>
                      <a:pt x="68" y="12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24" name="Freeform: Shape 19"/>
            <p:cNvSpPr/>
            <p:nvPr/>
          </p:nvSpPr>
          <p:spPr>
            <a:xfrm>
              <a:off x="5351917" y="2666120"/>
              <a:ext cx="245223" cy="2267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076" y="14040"/>
                  </a:moveTo>
                  <a:lnTo>
                    <a:pt x="17294" y="11880"/>
                  </a:lnTo>
                  <a:lnTo>
                    <a:pt x="19843" y="11880"/>
                  </a:lnTo>
                  <a:lnTo>
                    <a:pt x="19407" y="14040"/>
                  </a:lnTo>
                  <a:cubicBezTo>
                    <a:pt x="19407" y="14040"/>
                    <a:pt x="17076" y="14040"/>
                    <a:pt x="17076" y="14040"/>
                  </a:cubicBezTo>
                  <a:close/>
                  <a:moveTo>
                    <a:pt x="18752" y="17280"/>
                  </a:moveTo>
                  <a:lnTo>
                    <a:pt x="16748" y="17280"/>
                  </a:lnTo>
                  <a:lnTo>
                    <a:pt x="16967" y="15120"/>
                  </a:lnTo>
                  <a:lnTo>
                    <a:pt x="19188" y="15120"/>
                  </a:lnTo>
                  <a:cubicBezTo>
                    <a:pt x="19188" y="15120"/>
                    <a:pt x="18752" y="17280"/>
                    <a:pt x="18752" y="17280"/>
                  </a:cubicBezTo>
                  <a:close/>
                  <a:moveTo>
                    <a:pt x="17673" y="20520"/>
                  </a:moveTo>
                  <a:cubicBezTo>
                    <a:pt x="17131" y="20520"/>
                    <a:pt x="16691" y="20036"/>
                    <a:pt x="16691" y="19440"/>
                  </a:cubicBezTo>
                  <a:cubicBezTo>
                    <a:pt x="16691" y="18844"/>
                    <a:pt x="17131" y="18360"/>
                    <a:pt x="17673" y="18360"/>
                  </a:cubicBezTo>
                  <a:cubicBezTo>
                    <a:pt x="18215" y="18360"/>
                    <a:pt x="18655" y="18844"/>
                    <a:pt x="18655" y="19440"/>
                  </a:cubicBezTo>
                  <a:cubicBezTo>
                    <a:pt x="18655" y="20036"/>
                    <a:pt x="18215" y="20520"/>
                    <a:pt x="17673" y="20520"/>
                  </a:cubicBezTo>
                  <a:moveTo>
                    <a:pt x="16415" y="10800"/>
                  </a:moveTo>
                  <a:lnTo>
                    <a:pt x="13745" y="10800"/>
                  </a:lnTo>
                  <a:lnTo>
                    <a:pt x="13745" y="8640"/>
                  </a:lnTo>
                  <a:lnTo>
                    <a:pt x="16634" y="8640"/>
                  </a:lnTo>
                  <a:cubicBezTo>
                    <a:pt x="16634" y="8640"/>
                    <a:pt x="16415" y="10800"/>
                    <a:pt x="16415" y="10800"/>
                  </a:cubicBezTo>
                  <a:close/>
                  <a:moveTo>
                    <a:pt x="16088" y="14040"/>
                  </a:moveTo>
                  <a:lnTo>
                    <a:pt x="13745" y="14040"/>
                  </a:lnTo>
                  <a:lnTo>
                    <a:pt x="13745" y="11880"/>
                  </a:lnTo>
                  <a:lnTo>
                    <a:pt x="16307" y="11880"/>
                  </a:lnTo>
                  <a:cubicBezTo>
                    <a:pt x="16307" y="11880"/>
                    <a:pt x="16088" y="14040"/>
                    <a:pt x="16088" y="14040"/>
                  </a:cubicBezTo>
                  <a:close/>
                  <a:moveTo>
                    <a:pt x="15761" y="17280"/>
                  </a:moveTo>
                  <a:lnTo>
                    <a:pt x="13745" y="17280"/>
                  </a:lnTo>
                  <a:lnTo>
                    <a:pt x="13745" y="15120"/>
                  </a:lnTo>
                  <a:lnTo>
                    <a:pt x="15979" y="15120"/>
                  </a:lnTo>
                  <a:cubicBezTo>
                    <a:pt x="15979" y="15120"/>
                    <a:pt x="15761" y="17280"/>
                    <a:pt x="15761" y="17280"/>
                  </a:cubicBezTo>
                  <a:close/>
                  <a:moveTo>
                    <a:pt x="12764" y="10800"/>
                  </a:moveTo>
                  <a:lnTo>
                    <a:pt x="10094" y="10800"/>
                  </a:lnTo>
                  <a:lnTo>
                    <a:pt x="9876" y="8640"/>
                  </a:lnTo>
                  <a:lnTo>
                    <a:pt x="12764" y="8640"/>
                  </a:lnTo>
                  <a:cubicBezTo>
                    <a:pt x="12764" y="8640"/>
                    <a:pt x="12764" y="10800"/>
                    <a:pt x="12764" y="10800"/>
                  </a:cubicBezTo>
                  <a:close/>
                  <a:moveTo>
                    <a:pt x="12764" y="14040"/>
                  </a:moveTo>
                  <a:lnTo>
                    <a:pt x="10422" y="14040"/>
                  </a:lnTo>
                  <a:lnTo>
                    <a:pt x="10203" y="11880"/>
                  </a:lnTo>
                  <a:lnTo>
                    <a:pt x="12764" y="11880"/>
                  </a:lnTo>
                  <a:cubicBezTo>
                    <a:pt x="12764" y="11880"/>
                    <a:pt x="12764" y="14040"/>
                    <a:pt x="12764" y="14040"/>
                  </a:cubicBezTo>
                  <a:close/>
                  <a:moveTo>
                    <a:pt x="12764" y="17280"/>
                  </a:moveTo>
                  <a:lnTo>
                    <a:pt x="10748" y="17280"/>
                  </a:lnTo>
                  <a:lnTo>
                    <a:pt x="10531" y="15120"/>
                  </a:lnTo>
                  <a:lnTo>
                    <a:pt x="12764" y="15120"/>
                  </a:lnTo>
                  <a:cubicBezTo>
                    <a:pt x="12764" y="15120"/>
                    <a:pt x="12764" y="17280"/>
                    <a:pt x="12764" y="17280"/>
                  </a:cubicBezTo>
                  <a:close/>
                  <a:moveTo>
                    <a:pt x="8836" y="20520"/>
                  </a:moveTo>
                  <a:cubicBezTo>
                    <a:pt x="8294" y="20520"/>
                    <a:pt x="7855" y="20036"/>
                    <a:pt x="7855" y="19440"/>
                  </a:cubicBezTo>
                  <a:cubicBezTo>
                    <a:pt x="7855" y="18844"/>
                    <a:pt x="8294" y="18360"/>
                    <a:pt x="8836" y="18360"/>
                  </a:cubicBezTo>
                  <a:cubicBezTo>
                    <a:pt x="9379" y="18360"/>
                    <a:pt x="9818" y="18844"/>
                    <a:pt x="9818" y="19440"/>
                  </a:cubicBezTo>
                  <a:cubicBezTo>
                    <a:pt x="9818" y="20036"/>
                    <a:pt x="9379" y="20520"/>
                    <a:pt x="8836" y="20520"/>
                  </a:cubicBezTo>
                  <a:moveTo>
                    <a:pt x="7214" y="15120"/>
                  </a:moveTo>
                  <a:lnTo>
                    <a:pt x="9543" y="15120"/>
                  </a:lnTo>
                  <a:lnTo>
                    <a:pt x="9761" y="17280"/>
                  </a:lnTo>
                  <a:lnTo>
                    <a:pt x="7740" y="17280"/>
                  </a:lnTo>
                  <a:cubicBezTo>
                    <a:pt x="7740" y="17280"/>
                    <a:pt x="7214" y="15120"/>
                    <a:pt x="7214" y="15120"/>
                  </a:cubicBezTo>
                  <a:close/>
                  <a:moveTo>
                    <a:pt x="6950" y="14040"/>
                  </a:moveTo>
                  <a:lnTo>
                    <a:pt x="6424" y="11880"/>
                  </a:lnTo>
                  <a:lnTo>
                    <a:pt x="9215" y="11880"/>
                  </a:lnTo>
                  <a:lnTo>
                    <a:pt x="9434" y="14040"/>
                  </a:lnTo>
                  <a:cubicBezTo>
                    <a:pt x="9434" y="14040"/>
                    <a:pt x="6950" y="14040"/>
                    <a:pt x="6950" y="14040"/>
                  </a:cubicBezTo>
                  <a:close/>
                  <a:moveTo>
                    <a:pt x="5633" y="8640"/>
                  </a:moveTo>
                  <a:lnTo>
                    <a:pt x="8888" y="8640"/>
                  </a:lnTo>
                  <a:lnTo>
                    <a:pt x="9107" y="10800"/>
                  </a:lnTo>
                  <a:lnTo>
                    <a:pt x="6160" y="10800"/>
                  </a:lnTo>
                  <a:cubicBezTo>
                    <a:pt x="6160" y="10800"/>
                    <a:pt x="5633" y="8640"/>
                    <a:pt x="5633" y="8640"/>
                  </a:cubicBezTo>
                  <a:close/>
                  <a:moveTo>
                    <a:pt x="17621" y="8640"/>
                  </a:moveTo>
                  <a:lnTo>
                    <a:pt x="20498" y="8640"/>
                  </a:lnTo>
                  <a:lnTo>
                    <a:pt x="20061" y="10800"/>
                  </a:lnTo>
                  <a:lnTo>
                    <a:pt x="17403" y="10800"/>
                  </a:lnTo>
                  <a:cubicBezTo>
                    <a:pt x="17403" y="10800"/>
                    <a:pt x="17621" y="8640"/>
                    <a:pt x="17621" y="8640"/>
                  </a:cubicBezTo>
                  <a:close/>
                  <a:moveTo>
                    <a:pt x="19619" y="17950"/>
                  </a:moveTo>
                  <a:lnTo>
                    <a:pt x="19622" y="17951"/>
                  </a:lnTo>
                  <a:lnTo>
                    <a:pt x="21586" y="8231"/>
                  </a:lnTo>
                  <a:lnTo>
                    <a:pt x="21577" y="8229"/>
                  </a:lnTo>
                  <a:cubicBezTo>
                    <a:pt x="21586" y="8186"/>
                    <a:pt x="21600" y="8145"/>
                    <a:pt x="21600" y="8100"/>
                  </a:cubicBezTo>
                  <a:cubicBezTo>
                    <a:pt x="21600" y="7802"/>
                    <a:pt x="21380" y="7560"/>
                    <a:pt x="21109" y="7560"/>
                  </a:cubicBezTo>
                  <a:lnTo>
                    <a:pt x="5370" y="7560"/>
                  </a:lnTo>
                  <a:lnTo>
                    <a:pt x="4674" y="4705"/>
                  </a:lnTo>
                  <a:lnTo>
                    <a:pt x="4667" y="4707"/>
                  </a:lnTo>
                  <a:cubicBezTo>
                    <a:pt x="4606" y="4485"/>
                    <a:pt x="4426" y="4320"/>
                    <a:pt x="4204" y="4320"/>
                  </a:cubicBezTo>
                  <a:lnTo>
                    <a:pt x="491" y="4320"/>
                  </a:lnTo>
                  <a:cubicBezTo>
                    <a:pt x="220" y="4320"/>
                    <a:pt x="0" y="4562"/>
                    <a:pt x="0" y="4860"/>
                  </a:cubicBezTo>
                  <a:cubicBezTo>
                    <a:pt x="0" y="5159"/>
                    <a:pt x="220" y="5400"/>
                    <a:pt x="491" y="5400"/>
                  </a:cubicBezTo>
                  <a:lnTo>
                    <a:pt x="3827" y="5400"/>
                  </a:lnTo>
                  <a:lnTo>
                    <a:pt x="6893" y="17975"/>
                  </a:lnTo>
                  <a:lnTo>
                    <a:pt x="6895" y="17975"/>
                  </a:lnTo>
                  <a:cubicBezTo>
                    <a:pt x="6936" y="18127"/>
                    <a:pt x="7037" y="18251"/>
                    <a:pt x="7168" y="18314"/>
                  </a:cubicBezTo>
                  <a:cubicBezTo>
                    <a:pt x="6984" y="18643"/>
                    <a:pt x="6873" y="19026"/>
                    <a:pt x="6873" y="19440"/>
                  </a:cubicBezTo>
                  <a:cubicBezTo>
                    <a:pt x="6873" y="20633"/>
                    <a:pt x="7752" y="21600"/>
                    <a:pt x="8836" y="21600"/>
                  </a:cubicBezTo>
                  <a:cubicBezTo>
                    <a:pt x="9921" y="21600"/>
                    <a:pt x="10800" y="20633"/>
                    <a:pt x="10800" y="19440"/>
                  </a:cubicBezTo>
                  <a:cubicBezTo>
                    <a:pt x="10800" y="19045"/>
                    <a:pt x="10696" y="18679"/>
                    <a:pt x="10528" y="18360"/>
                  </a:cubicBezTo>
                  <a:lnTo>
                    <a:pt x="15982" y="18360"/>
                  </a:lnTo>
                  <a:cubicBezTo>
                    <a:pt x="15813" y="18679"/>
                    <a:pt x="15709" y="19045"/>
                    <a:pt x="15709" y="19440"/>
                  </a:cubicBezTo>
                  <a:cubicBezTo>
                    <a:pt x="15709" y="20633"/>
                    <a:pt x="16588" y="21600"/>
                    <a:pt x="17673" y="21600"/>
                  </a:cubicBezTo>
                  <a:cubicBezTo>
                    <a:pt x="18757" y="21600"/>
                    <a:pt x="19636" y="20633"/>
                    <a:pt x="19636" y="19440"/>
                  </a:cubicBezTo>
                  <a:cubicBezTo>
                    <a:pt x="19636" y="19026"/>
                    <a:pt x="19526" y="18643"/>
                    <a:pt x="19342" y="18314"/>
                  </a:cubicBezTo>
                  <a:cubicBezTo>
                    <a:pt x="19479" y="18248"/>
                    <a:pt x="19581" y="18113"/>
                    <a:pt x="19619" y="17950"/>
                  </a:cubicBezTo>
                  <a:moveTo>
                    <a:pt x="9327" y="3240"/>
                  </a:moveTo>
                  <a:lnTo>
                    <a:pt x="15015" y="3240"/>
                  </a:lnTo>
                  <a:lnTo>
                    <a:pt x="13889" y="4478"/>
                  </a:lnTo>
                  <a:cubicBezTo>
                    <a:pt x="13801" y="4577"/>
                    <a:pt x="13745" y="4711"/>
                    <a:pt x="13745" y="4860"/>
                  </a:cubicBezTo>
                  <a:cubicBezTo>
                    <a:pt x="13745" y="5159"/>
                    <a:pt x="13966" y="5400"/>
                    <a:pt x="14236" y="5400"/>
                  </a:cubicBezTo>
                  <a:cubicBezTo>
                    <a:pt x="14373" y="5400"/>
                    <a:pt x="14495" y="5340"/>
                    <a:pt x="14583" y="5242"/>
                  </a:cubicBezTo>
                  <a:lnTo>
                    <a:pt x="16547" y="3082"/>
                  </a:lnTo>
                  <a:cubicBezTo>
                    <a:pt x="16636" y="2984"/>
                    <a:pt x="16691" y="2849"/>
                    <a:pt x="16691" y="2700"/>
                  </a:cubicBezTo>
                  <a:cubicBezTo>
                    <a:pt x="16691" y="2552"/>
                    <a:pt x="16636" y="2417"/>
                    <a:pt x="16547" y="2318"/>
                  </a:cubicBezTo>
                  <a:lnTo>
                    <a:pt x="14583" y="158"/>
                  </a:lnTo>
                  <a:cubicBezTo>
                    <a:pt x="14495" y="61"/>
                    <a:pt x="14373" y="0"/>
                    <a:pt x="14236" y="0"/>
                  </a:cubicBezTo>
                  <a:cubicBezTo>
                    <a:pt x="13966" y="0"/>
                    <a:pt x="13745" y="242"/>
                    <a:pt x="13745" y="540"/>
                  </a:cubicBezTo>
                  <a:cubicBezTo>
                    <a:pt x="13745" y="689"/>
                    <a:pt x="13801" y="824"/>
                    <a:pt x="13889" y="922"/>
                  </a:cubicBezTo>
                  <a:lnTo>
                    <a:pt x="15015" y="2160"/>
                  </a:lnTo>
                  <a:lnTo>
                    <a:pt x="9327" y="2160"/>
                  </a:lnTo>
                  <a:cubicBezTo>
                    <a:pt x="9056" y="2160"/>
                    <a:pt x="8836" y="2402"/>
                    <a:pt x="8836" y="2700"/>
                  </a:cubicBezTo>
                  <a:cubicBezTo>
                    <a:pt x="8836" y="2999"/>
                    <a:pt x="9056" y="3240"/>
                    <a:pt x="9327" y="3240"/>
                  </a:cubicBezTo>
                </a:path>
              </a:pathLst>
            </a:custGeom>
            <a:solidFill>
              <a:srgbClr val="53585F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4308035" y="3039332"/>
            <a:ext cx="4526403" cy="568770"/>
            <a:chOff x="4617597" y="3039332"/>
            <a:chExt cx="4526403" cy="568770"/>
          </a:xfrm>
        </p:grpSpPr>
        <p:sp>
          <p:nvSpPr>
            <p:cNvPr id="28" name="Rectangle 11"/>
            <p:cNvSpPr/>
            <p:nvPr/>
          </p:nvSpPr>
          <p:spPr bwMode="auto">
            <a:xfrm>
              <a:off x="4962905" y="3124321"/>
              <a:ext cx="3341277" cy="44945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vert="horz" wrap="none" lIns="640080" tIns="45720" rIns="91440" bIns="45720" anchor="ctr" anchorCtr="0" compatLnSpc="1">
              <a:normAutofit/>
            </a:bodyPr>
            <a:lstStyle/>
            <a:p>
              <a:r>
                <a:rPr lang="zh-CN" altLang="en-US" sz="1600" dirty="0">
                  <a:solidFill>
                    <a:srgbClr val="FEFFFF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添加标题</a:t>
              </a:r>
            </a:p>
          </p:txBody>
        </p:sp>
        <p:sp>
          <p:nvSpPr>
            <p:cNvPr id="29" name="Freeform: Shape 12"/>
            <p:cNvSpPr/>
            <p:nvPr/>
          </p:nvSpPr>
          <p:spPr bwMode="auto">
            <a:xfrm>
              <a:off x="8304182" y="3039332"/>
              <a:ext cx="839818" cy="534447"/>
            </a:xfrm>
            <a:custGeom>
              <a:avLst/>
              <a:gdLst>
                <a:gd name="T0" fmla="*/ 0 w 152"/>
                <a:gd name="T1" fmla="*/ 138 h 138"/>
                <a:gd name="T2" fmla="*/ 152 w 152"/>
                <a:gd name="T3" fmla="*/ 86 h 138"/>
                <a:gd name="T4" fmla="*/ 152 w 152"/>
                <a:gd name="T5" fmla="*/ 0 h 138"/>
                <a:gd name="T6" fmla="*/ 0 w 152"/>
                <a:gd name="T7" fmla="*/ 22 h 138"/>
                <a:gd name="T8" fmla="*/ 0 w 152"/>
                <a:gd name="T9" fmla="*/ 13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138">
                  <a:moveTo>
                    <a:pt x="0" y="138"/>
                  </a:moveTo>
                  <a:cubicBezTo>
                    <a:pt x="51" y="121"/>
                    <a:pt x="101" y="103"/>
                    <a:pt x="152" y="86"/>
                  </a:cubicBezTo>
                  <a:cubicBezTo>
                    <a:pt x="152" y="57"/>
                    <a:pt x="152" y="29"/>
                    <a:pt x="152" y="0"/>
                  </a:cubicBezTo>
                  <a:cubicBezTo>
                    <a:pt x="101" y="8"/>
                    <a:pt x="51" y="15"/>
                    <a:pt x="0" y="22"/>
                  </a:cubicBezTo>
                  <a:cubicBezTo>
                    <a:pt x="0" y="61"/>
                    <a:pt x="0" y="99"/>
                    <a:pt x="0" y="138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30" name="Group 13"/>
            <p:cNvGrpSpPr/>
            <p:nvPr/>
          </p:nvGrpSpPr>
          <p:grpSpPr>
            <a:xfrm>
              <a:off x="4617597" y="3088364"/>
              <a:ext cx="523006" cy="519738"/>
              <a:chOff x="4755056" y="4069135"/>
              <a:chExt cx="909847" cy="904161"/>
            </a:xfrm>
          </p:grpSpPr>
          <p:sp>
            <p:nvSpPr>
              <p:cNvPr id="32" name="Oval 24"/>
              <p:cNvSpPr/>
              <p:nvPr/>
            </p:nvSpPr>
            <p:spPr bwMode="auto">
              <a:xfrm>
                <a:off x="4797705" y="4111784"/>
                <a:ext cx="827393" cy="821706"/>
              </a:xfrm>
              <a:prstGeom prst="ellipse">
                <a:avLst/>
              </a:prstGeom>
              <a:solidFill>
                <a:srgbClr val="FEFFFF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3" name="Freeform: Shape 25"/>
              <p:cNvSpPr/>
              <p:nvPr/>
            </p:nvSpPr>
            <p:spPr bwMode="auto">
              <a:xfrm>
                <a:off x="4755056" y="4069135"/>
                <a:ext cx="909847" cy="904161"/>
              </a:xfrm>
              <a:custGeom>
                <a:avLst/>
                <a:gdLst>
                  <a:gd name="T0" fmla="*/ 68 w 135"/>
                  <a:gd name="T1" fmla="*/ 134 h 134"/>
                  <a:gd name="T2" fmla="*/ 0 w 135"/>
                  <a:gd name="T3" fmla="*/ 67 h 134"/>
                  <a:gd name="T4" fmla="*/ 68 w 135"/>
                  <a:gd name="T5" fmla="*/ 0 h 134"/>
                  <a:gd name="T6" fmla="*/ 135 w 135"/>
                  <a:gd name="T7" fmla="*/ 67 h 134"/>
                  <a:gd name="T8" fmla="*/ 68 w 135"/>
                  <a:gd name="T9" fmla="*/ 134 h 134"/>
                  <a:gd name="T10" fmla="*/ 68 w 135"/>
                  <a:gd name="T11" fmla="*/ 12 h 134"/>
                  <a:gd name="T12" fmla="*/ 12 w 135"/>
                  <a:gd name="T13" fmla="*/ 67 h 134"/>
                  <a:gd name="T14" fmla="*/ 68 w 135"/>
                  <a:gd name="T15" fmla="*/ 122 h 134"/>
                  <a:gd name="T16" fmla="*/ 123 w 135"/>
                  <a:gd name="T17" fmla="*/ 67 h 134"/>
                  <a:gd name="T18" fmla="*/ 68 w 135"/>
                  <a:gd name="T19" fmla="*/ 12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5" h="134">
                    <a:moveTo>
                      <a:pt x="68" y="134"/>
                    </a:moveTo>
                    <a:cubicBezTo>
                      <a:pt x="31" y="134"/>
                      <a:pt x="0" y="104"/>
                      <a:pt x="0" y="67"/>
                    </a:cubicBezTo>
                    <a:cubicBezTo>
                      <a:pt x="0" y="30"/>
                      <a:pt x="31" y="0"/>
                      <a:pt x="68" y="0"/>
                    </a:cubicBezTo>
                    <a:cubicBezTo>
                      <a:pt x="105" y="0"/>
                      <a:pt x="135" y="30"/>
                      <a:pt x="135" y="67"/>
                    </a:cubicBezTo>
                    <a:cubicBezTo>
                      <a:pt x="135" y="104"/>
                      <a:pt x="105" y="134"/>
                      <a:pt x="68" y="134"/>
                    </a:cubicBezTo>
                    <a:close/>
                    <a:moveTo>
                      <a:pt x="68" y="12"/>
                    </a:moveTo>
                    <a:cubicBezTo>
                      <a:pt x="37" y="12"/>
                      <a:pt x="12" y="37"/>
                      <a:pt x="12" y="67"/>
                    </a:cubicBezTo>
                    <a:cubicBezTo>
                      <a:pt x="12" y="98"/>
                      <a:pt x="37" y="122"/>
                      <a:pt x="68" y="122"/>
                    </a:cubicBezTo>
                    <a:cubicBezTo>
                      <a:pt x="98" y="122"/>
                      <a:pt x="123" y="98"/>
                      <a:pt x="123" y="67"/>
                    </a:cubicBezTo>
                    <a:cubicBezTo>
                      <a:pt x="123" y="37"/>
                      <a:pt x="98" y="12"/>
                      <a:pt x="68" y="12"/>
                    </a:cubicBez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31" name="Freeform: Shape 20"/>
            <p:cNvSpPr/>
            <p:nvPr/>
          </p:nvSpPr>
          <p:spPr>
            <a:xfrm>
              <a:off x="4761520" y="3224641"/>
              <a:ext cx="236459" cy="2116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82" y="6873"/>
                  </a:moveTo>
                  <a:lnTo>
                    <a:pt x="20618" y="6873"/>
                  </a:lnTo>
                  <a:lnTo>
                    <a:pt x="20618" y="7855"/>
                  </a:lnTo>
                  <a:lnTo>
                    <a:pt x="982" y="7855"/>
                  </a:lnTo>
                  <a:cubicBezTo>
                    <a:pt x="982" y="7855"/>
                    <a:pt x="982" y="6873"/>
                    <a:pt x="982" y="6873"/>
                  </a:cubicBezTo>
                  <a:close/>
                  <a:moveTo>
                    <a:pt x="16691" y="8836"/>
                  </a:moveTo>
                  <a:lnTo>
                    <a:pt x="18655" y="8836"/>
                  </a:lnTo>
                  <a:lnTo>
                    <a:pt x="18655" y="17673"/>
                  </a:lnTo>
                  <a:lnTo>
                    <a:pt x="16691" y="17673"/>
                  </a:lnTo>
                  <a:cubicBezTo>
                    <a:pt x="16691" y="17673"/>
                    <a:pt x="16691" y="8836"/>
                    <a:pt x="16691" y="8836"/>
                  </a:cubicBezTo>
                  <a:close/>
                  <a:moveTo>
                    <a:pt x="13745" y="8836"/>
                  </a:moveTo>
                  <a:lnTo>
                    <a:pt x="15709" y="8836"/>
                  </a:lnTo>
                  <a:lnTo>
                    <a:pt x="15709" y="17673"/>
                  </a:lnTo>
                  <a:lnTo>
                    <a:pt x="13745" y="17673"/>
                  </a:lnTo>
                  <a:cubicBezTo>
                    <a:pt x="13745" y="17673"/>
                    <a:pt x="13745" y="8836"/>
                    <a:pt x="13745" y="8836"/>
                  </a:cubicBezTo>
                  <a:close/>
                  <a:moveTo>
                    <a:pt x="8836" y="8836"/>
                  </a:moveTo>
                  <a:lnTo>
                    <a:pt x="12764" y="8836"/>
                  </a:lnTo>
                  <a:lnTo>
                    <a:pt x="12764" y="17673"/>
                  </a:lnTo>
                  <a:lnTo>
                    <a:pt x="8836" y="17673"/>
                  </a:lnTo>
                  <a:cubicBezTo>
                    <a:pt x="8836" y="17673"/>
                    <a:pt x="8836" y="8836"/>
                    <a:pt x="8836" y="8836"/>
                  </a:cubicBezTo>
                  <a:close/>
                  <a:moveTo>
                    <a:pt x="5891" y="8836"/>
                  </a:moveTo>
                  <a:lnTo>
                    <a:pt x="7855" y="8836"/>
                  </a:lnTo>
                  <a:lnTo>
                    <a:pt x="7855" y="17673"/>
                  </a:lnTo>
                  <a:lnTo>
                    <a:pt x="5891" y="17673"/>
                  </a:lnTo>
                  <a:cubicBezTo>
                    <a:pt x="5891" y="17673"/>
                    <a:pt x="5891" y="8836"/>
                    <a:pt x="5891" y="8836"/>
                  </a:cubicBezTo>
                  <a:close/>
                  <a:moveTo>
                    <a:pt x="2945" y="8836"/>
                  </a:moveTo>
                  <a:lnTo>
                    <a:pt x="4909" y="8836"/>
                  </a:lnTo>
                  <a:lnTo>
                    <a:pt x="4909" y="17673"/>
                  </a:lnTo>
                  <a:lnTo>
                    <a:pt x="2945" y="17673"/>
                  </a:lnTo>
                  <a:cubicBezTo>
                    <a:pt x="2945" y="17673"/>
                    <a:pt x="2945" y="8836"/>
                    <a:pt x="2945" y="8836"/>
                  </a:cubicBezTo>
                  <a:close/>
                  <a:moveTo>
                    <a:pt x="19773" y="18655"/>
                  </a:moveTo>
                  <a:lnTo>
                    <a:pt x="20428" y="20618"/>
                  </a:lnTo>
                  <a:lnTo>
                    <a:pt x="1172" y="20618"/>
                  </a:lnTo>
                  <a:lnTo>
                    <a:pt x="1827" y="18655"/>
                  </a:lnTo>
                  <a:cubicBezTo>
                    <a:pt x="1827" y="18655"/>
                    <a:pt x="19773" y="18655"/>
                    <a:pt x="19773" y="18655"/>
                  </a:cubicBezTo>
                  <a:close/>
                  <a:moveTo>
                    <a:pt x="10800" y="1056"/>
                  </a:moveTo>
                  <a:lnTo>
                    <a:pt x="19261" y="5891"/>
                  </a:lnTo>
                  <a:lnTo>
                    <a:pt x="2339" y="5891"/>
                  </a:lnTo>
                  <a:cubicBezTo>
                    <a:pt x="2339" y="5891"/>
                    <a:pt x="10800" y="1056"/>
                    <a:pt x="10800" y="1056"/>
                  </a:cubicBezTo>
                  <a:close/>
                  <a:moveTo>
                    <a:pt x="21109" y="8836"/>
                  </a:moveTo>
                  <a:cubicBezTo>
                    <a:pt x="21380" y="8836"/>
                    <a:pt x="21600" y="8617"/>
                    <a:pt x="21600" y="8345"/>
                  </a:cubicBezTo>
                  <a:lnTo>
                    <a:pt x="21600" y="6382"/>
                  </a:lnTo>
                  <a:cubicBezTo>
                    <a:pt x="21600" y="6200"/>
                    <a:pt x="21496" y="6047"/>
                    <a:pt x="21349" y="5963"/>
                  </a:cubicBezTo>
                  <a:lnTo>
                    <a:pt x="21353" y="5956"/>
                  </a:lnTo>
                  <a:lnTo>
                    <a:pt x="11044" y="65"/>
                  </a:lnTo>
                  <a:lnTo>
                    <a:pt x="11040" y="72"/>
                  </a:lnTo>
                  <a:cubicBezTo>
                    <a:pt x="10968" y="30"/>
                    <a:pt x="10889" y="0"/>
                    <a:pt x="10800" y="0"/>
                  </a:cubicBezTo>
                  <a:cubicBezTo>
                    <a:pt x="10711" y="0"/>
                    <a:pt x="10632" y="30"/>
                    <a:pt x="10560" y="72"/>
                  </a:cubicBezTo>
                  <a:lnTo>
                    <a:pt x="10556" y="65"/>
                  </a:lnTo>
                  <a:lnTo>
                    <a:pt x="247" y="5956"/>
                  </a:lnTo>
                  <a:lnTo>
                    <a:pt x="251" y="5963"/>
                  </a:lnTo>
                  <a:cubicBezTo>
                    <a:pt x="104" y="6047"/>
                    <a:pt x="0" y="6200"/>
                    <a:pt x="0" y="6382"/>
                  </a:cubicBezTo>
                  <a:lnTo>
                    <a:pt x="0" y="8345"/>
                  </a:lnTo>
                  <a:cubicBezTo>
                    <a:pt x="0" y="8617"/>
                    <a:pt x="220" y="8836"/>
                    <a:pt x="491" y="8836"/>
                  </a:cubicBezTo>
                  <a:lnTo>
                    <a:pt x="1964" y="8836"/>
                  </a:lnTo>
                  <a:lnTo>
                    <a:pt x="1964" y="17673"/>
                  </a:lnTo>
                  <a:lnTo>
                    <a:pt x="1473" y="17673"/>
                  </a:lnTo>
                  <a:cubicBezTo>
                    <a:pt x="1256" y="17673"/>
                    <a:pt x="1078" y="17816"/>
                    <a:pt x="1013" y="18010"/>
                  </a:cubicBezTo>
                  <a:lnTo>
                    <a:pt x="1007" y="18009"/>
                  </a:lnTo>
                  <a:lnTo>
                    <a:pt x="25" y="20954"/>
                  </a:lnTo>
                  <a:lnTo>
                    <a:pt x="31" y="20955"/>
                  </a:lnTo>
                  <a:cubicBezTo>
                    <a:pt x="14" y="21005"/>
                    <a:pt x="0" y="21055"/>
                    <a:pt x="0" y="21109"/>
                  </a:cubicBezTo>
                  <a:cubicBezTo>
                    <a:pt x="0" y="21381"/>
                    <a:pt x="220" y="21600"/>
                    <a:pt x="491" y="21600"/>
                  </a:cubicBezTo>
                  <a:lnTo>
                    <a:pt x="21109" y="21600"/>
                  </a:lnTo>
                  <a:cubicBezTo>
                    <a:pt x="21380" y="21600"/>
                    <a:pt x="21600" y="21381"/>
                    <a:pt x="21600" y="21109"/>
                  </a:cubicBezTo>
                  <a:cubicBezTo>
                    <a:pt x="21600" y="21055"/>
                    <a:pt x="21586" y="21005"/>
                    <a:pt x="21569" y="20955"/>
                  </a:cubicBezTo>
                  <a:lnTo>
                    <a:pt x="21575" y="20954"/>
                  </a:lnTo>
                  <a:lnTo>
                    <a:pt x="20593" y="18009"/>
                  </a:lnTo>
                  <a:lnTo>
                    <a:pt x="20587" y="18010"/>
                  </a:lnTo>
                  <a:cubicBezTo>
                    <a:pt x="20522" y="17816"/>
                    <a:pt x="20344" y="17673"/>
                    <a:pt x="20127" y="17673"/>
                  </a:cubicBezTo>
                  <a:lnTo>
                    <a:pt x="19636" y="17673"/>
                  </a:lnTo>
                  <a:lnTo>
                    <a:pt x="19636" y="8836"/>
                  </a:lnTo>
                  <a:cubicBezTo>
                    <a:pt x="19636" y="8836"/>
                    <a:pt x="21109" y="8836"/>
                    <a:pt x="21109" y="8836"/>
                  </a:cubicBezTo>
                  <a:close/>
                </a:path>
              </a:pathLst>
            </a:custGeom>
            <a:solidFill>
              <a:srgbClr val="53585F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4926653" y="3446297"/>
            <a:ext cx="3907785" cy="712596"/>
            <a:chOff x="5236215" y="3446297"/>
            <a:chExt cx="3907785" cy="712596"/>
          </a:xfrm>
        </p:grpSpPr>
        <p:sp>
          <p:nvSpPr>
            <p:cNvPr id="35" name="Rectangle 14"/>
            <p:cNvSpPr/>
            <p:nvPr/>
          </p:nvSpPr>
          <p:spPr bwMode="auto">
            <a:xfrm>
              <a:off x="5499353" y="3675112"/>
              <a:ext cx="2804829" cy="44945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vert="horz" wrap="none" lIns="640080" tIns="45720" rIns="91440" bIns="45720" anchor="ctr" anchorCtr="0" compatLnSpc="1">
              <a:normAutofit/>
            </a:bodyPr>
            <a:lstStyle/>
            <a:p>
              <a:r>
                <a:rPr lang="zh-CN" altLang="en-US" sz="1600" dirty="0">
                  <a:solidFill>
                    <a:srgbClr val="FEFFFF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添加标题</a:t>
              </a:r>
            </a:p>
          </p:txBody>
        </p:sp>
        <p:sp>
          <p:nvSpPr>
            <p:cNvPr id="36" name="Freeform: Shape 15"/>
            <p:cNvSpPr/>
            <p:nvPr/>
          </p:nvSpPr>
          <p:spPr bwMode="auto">
            <a:xfrm>
              <a:off x="8304182" y="3446297"/>
              <a:ext cx="839818" cy="678274"/>
            </a:xfrm>
            <a:custGeom>
              <a:avLst/>
              <a:gdLst>
                <a:gd name="T0" fmla="*/ 0 w 152"/>
                <a:gd name="T1" fmla="*/ 175 h 175"/>
                <a:gd name="T2" fmla="*/ 152 w 152"/>
                <a:gd name="T3" fmla="*/ 86 h 175"/>
                <a:gd name="T4" fmla="*/ 152 w 152"/>
                <a:gd name="T5" fmla="*/ 0 h 175"/>
                <a:gd name="T6" fmla="*/ 0 w 152"/>
                <a:gd name="T7" fmla="*/ 59 h 175"/>
                <a:gd name="T8" fmla="*/ 0 w 152"/>
                <a:gd name="T9" fmla="*/ 175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175">
                  <a:moveTo>
                    <a:pt x="0" y="175"/>
                  </a:moveTo>
                  <a:cubicBezTo>
                    <a:pt x="51" y="145"/>
                    <a:pt x="101" y="116"/>
                    <a:pt x="152" y="86"/>
                  </a:cubicBezTo>
                  <a:cubicBezTo>
                    <a:pt x="152" y="57"/>
                    <a:pt x="152" y="29"/>
                    <a:pt x="152" y="0"/>
                  </a:cubicBezTo>
                  <a:cubicBezTo>
                    <a:pt x="101" y="20"/>
                    <a:pt x="51" y="40"/>
                    <a:pt x="0" y="59"/>
                  </a:cubicBezTo>
                  <a:cubicBezTo>
                    <a:pt x="0" y="98"/>
                    <a:pt x="0" y="136"/>
                    <a:pt x="0" y="175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37" name="Group 16"/>
            <p:cNvGrpSpPr/>
            <p:nvPr/>
          </p:nvGrpSpPr>
          <p:grpSpPr>
            <a:xfrm>
              <a:off x="5236215" y="3639155"/>
              <a:ext cx="523006" cy="519738"/>
              <a:chOff x="5831235" y="5027318"/>
              <a:chExt cx="909847" cy="904161"/>
            </a:xfrm>
          </p:grpSpPr>
          <p:sp>
            <p:nvSpPr>
              <p:cNvPr id="39" name="Oval 22"/>
              <p:cNvSpPr/>
              <p:nvPr/>
            </p:nvSpPr>
            <p:spPr bwMode="auto">
              <a:xfrm>
                <a:off x="5873884" y="5067124"/>
                <a:ext cx="827393" cy="824549"/>
              </a:xfrm>
              <a:prstGeom prst="ellipse">
                <a:avLst/>
              </a:prstGeom>
              <a:solidFill>
                <a:srgbClr val="FEFFFF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0" name="Freeform: Shape 23"/>
              <p:cNvSpPr/>
              <p:nvPr/>
            </p:nvSpPr>
            <p:spPr bwMode="auto">
              <a:xfrm>
                <a:off x="5831235" y="5027318"/>
                <a:ext cx="909847" cy="904161"/>
              </a:xfrm>
              <a:custGeom>
                <a:avLst/>
                <a:gdLst>
                  <a:gd name="T0" fmla="*/ 68 w 135"/>
                  <a:gd name="T1" fmla="*/ 134 h 134"/>
                  <a:gd name="T2" fmla="*/ 0 w 135"/>
                  <a:gd name="T3" fmla="*/ 67 h 134"/>
                  <a:gd name="T4" fmla="*/ 68 w 135"/>
                  <a:gd name="T5" fmla="*/ 0 h 134"/>
                  <a:gd name="T6" fmla="*/ 135 w 135"/>
                  <a:gd name="T7" fmla="*/ 67 h 134"/>
                  <a:gd name="T8" fmla="*/ 68 w 135"/>
                  <a:gd name="T9" fmla="*/ 134 h 134"/>
                  <a:gd name="T10" fmla="*/ 68 w 135"/>
                  <a:gd name="T11" fmla="*/ 12 h 134"/>
                  <a:gd name="T12" fmla="*/ 12 w 135"/>
                  <a:gd name="T13" fmla="*/ 67 h 134"/>
                  <a:gd name="T14" fmla="*/ 68 w 135"/>
                  <a:gd name="T15" fmla="*/ 122 h 134"/>
                  <a:gd name="T16" fmla="*/ 123 w 135"/>
                  <a:gd name="T17" fmla="*/ 67 h 134"/>
                  <a:gd name="T18" fmla="*/ 68 w 135"/>
                  <a:gd name="T19" fmla="*/ 12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5" h="134">
                    <a:moveTo>
                      <a:pt x="68" y="134"/>
                    </a:moveTo>
                    <a:cubicBezTo>
                      <a:pt x="31" y="134"/>
                      <a:pt x="0" y="104"/>
                      <a:pt x="0" y="67"/>
                    </a:cubicBezTo>
                    <a:cubicBezTo>
                      <a:pt x="0" y="30"/>
                      <a:pt x="31" y="0"/>
                      <a:pt x="68" y="0"/>
                    </a:cubicBezTo>
                    <a:cubicBezTo>
                      <a:pt x="105" y="0"/>
                      <a:pt x="135" y="30"/>
                      <a:pt x="135" y="67"/>
                    </a:cubicBezTo>
                    <a:cubicBezTo>
                      <a:pt x="135" y="104"/>
                      <a:pt x="105" y="134"/>
                      <a:pt x="68" y="134"/>
                    </a:cubicBezTo>
                    <a:close/>
                    <a:moveTo>
                      <a:pt x="68" y="12"/>
                    </a:moveTo>
                    <a:cubicBezTo>
                      <a:pt x="37" y="12"/>
                      <a:pt x="12" y="37"/>
                      <a:pt x="12" y="67"/>
                    </a:cubicBezTo>
                    <a:cubicBezTo>
                      <a:pt x="12" y="98"/>
                      <a:pt x="37" y="122"/>
                      <a:pt x="68" y="122"/>
                    </a:cubicBezTo>
                    <a:cubicBezTo>
                      <a:pt x="98" y="122"/>
                      <a:pt x="123" y="98"/>
                      <a:pt x="123" y="67"/>
                    </a:cubicBezTo>
                    <a:cubicBezTo>
                      <a:pt x="123" y="37"/>
                      <a:pt x="98" y="12"/>
                      <a:pt x="68" y="12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38" name="Freeform: Shape 21"/>
            <p:cNvSpPr/>
            <p:nvPr/>
          </p:nvSpPr>
          <p:spPr>
            <a:xfrm>
              <a:off x="5374609" y="3748453"/>
              <a:ext cx="245720" cy="2669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19" extrusionOk="0">
                  <a:moveTo>
                    <a:pt x="7530" y="4197"/>
                  </a:moveTo>
                  <a:lnTo>
                    <a:pt x="6680" y="3701"/>
                  </a:lnTo>
                  <a:lnTo>
                    <a:pt x="6189" y="4560"/>
                  </a:lnTo>
                  <a:lnTo>
                    <a:pt x="7040" y="5056"/>
                  </a:lnTo>
                  <a:cubicBezTo>
                    <a:pt x="7040" y="5056"/>
                    <a:pt x="7530" y="4197"/>
                    <a:pt x="7530" y="4197"/>
                  </a:cubicBezTo>
                  <a:close/>
                  <a:moveTo>
                    <a:pt x="8512" y="2479"/>
                  </a:moveTo>
                  <a:lnTo>
                    <a:pt x="7662" y="1984"/>
                  </a:lnTo>
                  <a:lnTo>
                    <a:pt x="7171" y="2843"/>
                  </a:lnTo>
                  <a:lnTo>
                    <a:pt x="8021" y="3339"/>
                  </a:lnTo>
                  <a:cubicBezTo>
                    <a:pt x="8021" y="3339"/>
                    <a:pt x="8512" y="2479"/>
                    <a:pt x="8512" y="2479"/>
                  </a:cubicBezTo>
                  <a:close/>
                  <a:moveTo>
                    <a:pt x="20618" y="8428"/>
                  </a:moveTo>
                  <a:lnTo>
                    <a:pt x="982" y="8428"/>
                  </a:lnTo>
                  <a:lnTo>
                    <a:pt x="982" y="6445"/>
                  </a:lnTo>
                  <a:lnTo>
                    <a:pt x="20618" y="6445"/>
                  </a:lnTo>
                  <a:cubicBezTo>
                    <a:pt x="20618" y="6445"/>
                    <a:pt x="20618" y="8428"/>
                    <a:pt x="20618" y="8428"/>
                  </a:cubicBezTo>
                  <a:close/>
                  <a:moveTo>
                    <a:pt x="18655" y="20327"/>
                  </a:moveTo>
                  <a:lnTo>
                    <a:pt x="2945" y="20327"/>
                  </a:lnTo>
                  <a:lnTo>
                    <a:pt x="2945" y="9420"/>
                  </a:lnTo>
                  <a:lnTo>
                    <a:pt x="18655" y="9420"/>
                  </a:lnTo>
                  <a:cubicBezTo>
                    <a:pt x="18655" y="9420"/>
                    <a:pt x="18655" y="20327"/>
                    <a:pt x="18655" y="20327"/>
                  </a:cubicBezTo>
                  <a:close/>
                  <a:moveTo>
                    <a:pt x="6811" y="1488"/>
                  </a:moveTo>
                  <a:cubicBezTo>
                    <a:pt x="7083" y="1014"/>
                    <a:pt x="7683" y="851"/>
                    <a:pt x="8153" y="1125"/>
                  </a:cubicBezTo>
                  <a:lnTo>
                    <a:pt x="9854" y="2117"/>
                  </a:lnTo>
                  <a:lnTo>
                    <a:pt x="7946" y="5454"/>
                  </a:lnTo>
                  <a:lnTo>
                    <a:pt x="5759" y="5454"/>
                  </a:lnTo>
                  <a:lnTo>
                    <a:pt x="5698" y="5419"/>
                  </a:lnTo>
                  <a:lnTo>
                    <a:pt x="5678" y="5454"/>
                  </a:lnTo>
                  <a:lnTo>
                    <a:pt x="4545" y="5454"/>
                  </a:lnTo>
                  <a:cubicBezTo>
                    <a:pt x="4545" y="5454"/>
                    <a:pt x="6811" y="1488"/>
                    <a:pt x="6811" y="1488"/>
                  </a:cubicBezTo>
                  <a:close/>
                  <a:moveTo>
                    <a:pt x="15577" y="5454"/>
                  </a:moveTo>
                  <a:lnTo>
                    <a:pt x="9079" y="5454"/>
                  </a:lnTo>
                  <a:lnTo>
                    <a:pt x="10704" y="2612"/>
                  </a:lnTo>
                  <a:cubicBezTo>
                    <a:pt x="10704" y="2612"/>
                    <a:pt x="15577" y="5454"/>
                    <a:pt x="15577" y="5454"/>
                  </a:cubicBezTo>
                  <a:close/>
                  <a:moveTo>
                    <a:pt x="15930" y="2759"/>
                  </a:moveTo>
                  <a:cubicBezTo>
                    <a:pt x="16454" y="2617"/>
                    <a:pt x="16991" y="2931"/>
                    <a:pt x="17132" y="3460"/>
                  </a:cubicBezTo>
                  <a:lnTo>
                    <a:pt x="17661" y="5454"/>
                  </a:lnTo>
                  <a:lnTo>
                    <a:pt x="17540" y="5454"/>
                  </a:lnTo>
                  <a:lnTo>
                    <a:pt x="16279" y="4718"/>
                  </a:lnTo>
                  <a:lnTo>
                    <a:pt x="16438" y="4674"/>
                  </a:lnTo>
                  <a:lnTo>
                    <a:pt x="16184" y="3716"/>
                  </a:lnTo>
                  <a:lnTo>
                    <a:pt x="15236" y="3973"/>
                  </a:lnTo>
                  <a:lnTo>
                    <a:pt x="15279" y="4135"/>
                  </a:lnTo>
                  <a:lnTo>
                    <a:pt x="14076" y="3434"/>
                  </a:lnTo>
                  <a:lnTo>
                    <a:pt x="14033" y="3272"/>
                  </a:lnTo>
                  <a:cubicBezTo>
                    <a:pt x="14033" y="3272"/>
                    <a:pt x="15930" y="2759"/>
                    <a:pt x="15930" y="2759"/>
                  </a:cubicBezTo>
                  <a:close/>
                  <a:moveTo>
                    <a:pt x="20618" y="5454"/>
                  </a:moveTo>
                  <a:lnTo>
                    <a:pt x="18678" y="5454"/>
                  </a:lnTo>
                  <a:lnTo>
                    <a:pt x="18081" y="3203"/>
                  </a:lnTo>
                  <a:cubicBezTo>
                    <a:pt x="17800" y="2145"/>
                    <a:pt x="16724" y="1518"/>
                    <a:pt x="15676" y="1801"/>
                  </a:cubicBezTo>
                  <a:lnTo>
                    <a:pt x="12671" y="2615"/>
                  </a:lnTo>
                  <a:lnTo>
                    <a:pt x="8644" y="266"/>
                  </a:lnTo>
                  <a:cubicBezTo>
                    <a:pt x="7704" y="-281"/>
                    <a:pt x="6504" y="44"/>
                    <a:pt x="5961" y="992"/>
                  </a:cubicBezTo>
                  <a:lnTo>
                    <a:pt x="3410" y="5454"/>
                  </a:lnTo>
                  <a:lnTo>
                    <a:pt x="982" y="5454"/>
                  </a:lnTo>
                  <a:cubicBezTo>
                    <a:pt x="440" y="5454"/>
                    <a:pt x="0" y="5898"/>
                    <a:pt x="0" y="6445"/>
                  </a:cubicBezTo>
                  <a:lnTo>
                    <a:pt x="0" y="8428"/>
                  </a:lnTo>
                  <a:cubicBezTo>
                    <a:pt x="0" y="8977"/>
                    <a:pt x="440" y="9420"/>
                    <a:pt x="982" y="9420"/>
                  </a:cubicBezTo>
                  <a:lnTo>
                    <a:pt x="1964" y="9420"/>
                  </a:lnTo>
                  <a:lnTo>
                    <a:pt x="1964" y="20327"/>
                  </a:lnTo>
                  <a:cubicBezTo>
                    <a:pt x="1964" y="20875"/>
                    <a:pt x="2403" y="21319"/>
                    <a:pt x="2945" y="21319"/>
                  </a:cubicBezTo>
                  <a:lnTo>
                    <a:pt x="18655" y="21319"/>
                  </a:lnTo>
                  <a:cubicBezTo>
                    <a:pt x="19197" y="21319"/>
                    <a:pt x="19636" y="20875"/>
                    <a:pt x="19636" y="20327"/>
                  </a:cubicBezTo>
                  <a:lnTo>
                    <a:pt x="19636" y="9420"/>
                  </a:lnTo>
                  <a:lnTo>
                    <a:pt x="20618" y="9420"/>
                  </a:lnTo>
                  <a:cubicBezTo>
                    <a:pt x="21160" y="9420"/>
                    <a:pt x="21600" y="8977"/>
                    <a:pt x="21600" y="8428"/>
                  </a:cubicBezTo>
                  <a:lnTo>
                    <a:pt x="21600" y="6445"/>
                  </a:lnTo>
                  <a:cubicBezTo>
                    <a:pt x="21600" y="5898"/>
                    <a:pt x="21160" y="5454"/>
                    <a:pt x="20618" y="5454"/>
                  </a:cubicBezTo>
                  <a:moveTo>
                    <a:pt x="7855" y="12395"/>
                  </a:moveTo>
                  <a:lnTo>
                    <a:pt x="13745" y="12395"/>
                  </a:lnTo>
                  <a:lnTo>
                    <a:pt x="13745" y="13386"/>
                  </a:lnTo>
                  <a:lnTo>
                    <a:pt x="7855" y="13386"/>
                  </a:lnTo>
                  <a:cubicBezTo>
                    <a:pt x="7855" y="13386"/>
                    <a:pt x="7855" y="12395"/>
                    <a:pt x="7855" y="12395"/>
                  </a:cubicBezTo>
                  <a:close/>
                  <a:moveTo>
                    <a:pt x="7855" y="14378"/>
                  </a:moveTo>
                  <a:lnTo>
                    <a:pt x="13745" y="14378"/>
                  </a:lnTo>
                  <a:cubicBezTo>
                    <a:pt x="14288" y="14378"/>
                    <a:pt x="14727" y="13934"/>
                    <a:pt x="14727" y="13386"/>
                  </a:cubicBezTo>
                  <a:lnTo>
                    <a:pt x="14727" y="12395"/>
                  </a:lnTo>
                  <a:cubicBezTo>
                    <a:pt x="14727" y="11847"/>
                    <a:pt x="14288" y="11403"/>
                    <a:pt x="13745" y="11403"/>
                  </a:cubicBezTo>
                  <a:lnTo>
                    <a:pt x="7855" y="11403"/>
                  </a:lnTo>
                  <a:cubicBezTo>
                    <a:pt x="7312" y="11403"/>
                    <a:pt x="6873" y="11847"/>
                    <a:pt x="6873" y="12395"/>
                  </a:cubicBezTo>
                  <a:lnTo>
                    <a:pt x="6873" y="13386"/>
                  </a:lnTo>
                  <a:cubicBezTo>
                    <a:pt x="6873" y="13934"/>
                    <a:pt x="7312" y="14378"/>
                    <a:pt x="7855" y="14378"/>
                  </a:cubicBezTo>
                </a:path>
              </a:pathLst>
            </a:custGeom>
            <a:solidFill>
              <a:srgbClr val="53585F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41" name="Group 57"/>
          <p:cNvGrpSpPr/>
          <p:nvPr/>
        </p:nvGrpSpPr>
        <p:grpSpPr>
          <a:xfrm>
            <a:off x="295527" y="1460505"/>
            <a:ext cx="2035289" cy="2597568"/>
            <a:chOff x="1307468" y="1697288"/>
            <a:chExt cx="2713719" cy="3463424"/>
          </a:xfrm>
        </p:grpSpPr>
        <p:grpSp>
          <p:nvGrpSpPr>
            <p:cNvPr id="42" name="Group 58"/>
            <p:cNvGrpSpPr/>
            <p:nvPr/>
          </p:nvGrpSpPr>
          <p:grpSpPr>
            <a:xfrm>
              <a:off x="1410010" y="1697288"/>
              <a:ext cx="2611177" cy="3463424"/>
              <a:chOff x="1193500" y="1491637"/>
              <a:chExt cx="3761195" cy="3463424"/>
            </a:xfrm>
          </p:grpSpPr>
          <p:grpSp>
            <p:nvGrpSpPr>
              <p:cNvPr id="46" name="Group 62"/>
              <p:cNvGrpSpPr/>
              <p:nvPr/>
            </p:nvGrpSpPr>
            <p:grpSpPr>
              <a:xfrm>
                <a:off x="1193500" y="1491637"/>
                <a:ext cx="3761195" cy="815608"/>
                <a:chOff x="1317257" y="1824875"/>
                <a:chExt cx="3761195" cy="815608"/>
              </a:xfrm>
            </p:grpSpPr>
            <p:sp>
              <p:nvSpPr>
                <p:cNvPr id="53" name="TextBox 69"/>
                <p:cNvSpPr txBox="1"/>
                <p:nvPr/>
              </p:nvSpPr>
              <p:spPr>
                <a:xfrm>
                  <a:off x="1317257" y="2132652"/>
                  <a:ext cx="3761195" cy="50783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>
                  <a:normAutofit fontScale="77500" lnSpcReduction="20000"/>
                </a:bodyPr>
                <a:lstStyle/>
                <a:p>
                  <a:pPr>
                    <a:lnSpc>
                      <a:spcPct val="120000"/>
                    </a:lnSpc>
                  </a:pPr>
                  <a:r>
                    <a:rPr lang="zh-CN" altLang="en-US" sz="1000" dirty="0">
                      <a:latin typeface="Arial" panose="020B0604020202020204" pitchFamily="34" charset="0"/>
                      <a:ea typeface="微软雅黑" panose="020B0503020204020204" pitchFamily="34" charset="-122"/>
                      <a:sym typeface="Arial" panose="020B0604020202020204" pitchFamily="34" charset="0"/>
                    </a:rPr>
                    <a:t>点击输入简要文字内容，概括精炼言简意赅的说明分项内容。</a:t>
                  </a:r>
                  <a:br>
                    <a:rPr lang="zh-CN" altLang="en-US" sz="1000" dirty="0">
                      <a:latin typeface="Arial" panose="020B0604020202020204" pitchFamily="34" charset="0"/>
                      <a:ea typeface="微软雅黑" panose="020B0503020204020204" pitchFamily="34" charset="-122"/>
                      <a:sym typeface="Arial" panose="020B0604020202020204" pitchFamily="34" charset="0"/>
                    </a:rPr>
                  </a:br>
                  <a:endParaRPr lang="zh-CN" altLang="en-US" sz="1000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54" name="Rectangle 70"/>
                <p:cNvSpPr/>
                <p:nvPr/>
              </p:nvSpPr>
              <p:spPr>
                <a:xfrm>
                  <a:off x="1317257" y="1824875"/>
                  <a:ext cx="3761195" cy="307777"/>
                </a:xfrm>
                <a:prstGeom prst="rect">
                  <a:avLst/>
                </a:prstGeom>
              </p:spPr>
              <p:txBody>
                <a:bodyPr wrap="none" lIns="0" tIns="0" rIns="0" bIns="0">
                  <a:normAutofit lnSpcReduction="10000"/>
                </a:bodyPr>
                <a:lstStyle/>
                <a:p>
                  <a:r>
                    <a:rPr lang="zh-CN" altLang="en-US" sz="1600" b="1" dirty="0">
                      <a:solidFill>
                        <a:schemeClr val="accent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sym typeface="Arial" panose="020B0604020202020204" pitchFamily="34" charset="0"/>
                    </a:rPr>
                    <a:t>添加标题</a:t>
                  </a:r>
                </a:p>
              </p:txBody>
            </p:sp>
          </p:grpSp>
          <p:grpSp>
            <p:nvGrpSpPr>
              <p:cNvPr id="47" name="Group 63"/>
              <p:cNvGrpSpPr/>
              <p:nvPr/>
            </p:nvGrpSpPr>
            <p:grpSpPr>
              <a:xfrm>
                <a:off x="1193500" y="2815545"/>
                <a:ext cx="3761195" cy="815608"/>
                <a:chOff x="1317257" y="1824875"/>
                <a:chExt cx="3761195" cy="815608"/>
              </a:xfrm>
            </p:grpSpPr>
            <p:sp>
              <p:nvSpPr>
                <p:cNvPr id="51" name="TextBox 67"/>
                <p:cNvSpPr txBox="1"/>
                <p:nvPr/>
              </p:nvSpPr>
              <p:spPr>
                <a:xfrm>
                  <a:off x="1317257" y="2132652"/>
                  <a:ext cx="3761195" cy="50783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>
                  <a:normAutofit fontScale="77500" lnSpcReduction="20000"/>
                </a:bodyPr>
                <a:lstStyle/>
                <a:p>
                  <a:pPr>
                    <a:lnSpc>
                      <a:spcPct val="120000"/>
                    </a:lnSpc>
                  </a:pPr>
                  <a:r>
                    <a:rPr lang="zh-CN" altLang="en-US" sz="1000" dirty="0">
                      <a:latin typeface="Arial" panose="020B0604020202020204" pitchFamily="34" charset="0"/>
                      <a:ea typeface="微软雅黑" panose="020B0503020204020204" pitchFamily="34" charset="-122"/>
                      <a:sym typeface="Arial" panose="020B0604020202020204" pitchFamily="34" charset="0"/>
                    </a:rPr>
                    <a:t>点击输入简要文字内容，概括精炼言简意赅的说明分项内容。</a:t>
                  </a:r>
                  <a:br>
                    <a:rPr lang="zh-CN" altLang="en-US" sz="1000" dirty="0">
                      <a:latin typeface="Arial" panose="020B0604020202020204" pitchFamily="34" charset="0"/>
                      <a:ea typeface="微软雅黑" panose="020B0503020204020204" pitchFamily="34" charset="-122"/>
                      <a:sym typeface="Arial" panose="020B0604020202020204" pitchFamily="34" charset="0"/>
                    </a:rPr>
                  </a:br>
                  <a:endParaRPr lang="zh-CN" altLang="en-US" sz="1000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52" name="Rectangle 68"/>
                <p:cNvSpPr/>
                <p:nvPr/>
              </p:nvSpPr>
              <p:spPr>
                <a:xfrm>
                  <a:off x="1317257" y="1824875"/>
                  <a:ext cx="3761195" cy="307777"/>
                </a:xfrm>
                <a:prstGeom prst="rect">
                  <a:avLst/>
                </a:prstGeom>
              </p:spPr>
              <p:txBody>
                <a:bodyPr wrap="none" lIns="0" tIns="0" rIns="0" bIns="0">
                  <a:normAutofit lnSpcReduction="10000"/>
                </a:bodyPr>
                <a:lstStyle/>
                <a:p>
                  <a:r>
                    <a:rPr lang="zh-CN" altLang="en-US" sz="1600" b="1" dirty="0">
                      <a:solidFill>
                        <a:schemeClr val="accent2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sym typeface="Arial" panose="020B0604020202020204" pitchFamily="34" charset="0"/>
                    </a:rPr>
                    <a:t>添加标题</a:t>
                  </a:r>
                </a:p>
              </p:txBody>
            </p:sp>
          </p:grpSp>
          <p:grpSp>
            <p:nvGrpSpPr>
              <p:cNvPr id="48" name="Group 64"/>
              <p:cNvGrpSpPr/>
              <p:nvPr/>
            </p:nvGrpSpPr>
            <p:grpSpPr>
              <a:xfrm>
                <a:off x="1193500" y="4139453"/>
                <a:ext cx="3761195" cy="815608"/>
                <a:chOff x="1317257" y="1824875"/>
                <a:chExt cx="3761195" cy="815608"/>
              </a:xfrm>
            </p:grpSpPr>
            <p:sp>
              <p:nvSpPr>
                <p:cNvPr id="49" name="TextBox 65"/>
                <p:cNvSpPr txBox="1"/>
                <p:nvPr/>
              </p:nvSpPr>
              <p:spPr>
                <a:xfrm>
                  <a:off x="1317257" y="2132652"/>
                  <a:ext cx="3761195" cy="50783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>
                  <a:normAutofit fontScale="77500" lnSpcReduction="20000"/>
                </a:bodyPr>
                <a:lstStyle/>
                <a:p>
                  <a:pPr>
                    <a:lnSpc>
                      <a:spcPct val="120000"/>
                    </a:lnSpc>
                  </a:pPr>
                  <a:r>
                    <a:rPr lang="zh-CN" altLang="en-US" sz="1000" dirty="0">
                      <a:latin typeface="Arial" panose="020B0604020202020204" pitchFamily="34" charset="0"/>
                      <a:ea typeface="微软雅黑" panose="020B0503020204020204" pitchFamily="34" charset="-122"/>
                      <a:sym typeface="Arial" panose="020B0604020202020204" pitchFamily="34" charset="0"/>
                    </a:rPr>
                    <a:t>点击输入简要文字内容，概括精炼言简意赅的说明分项内容。</a:t>
                  </a:r>
                  <a:br>
                    <a:rPr lang="zh-CN" altLang="en-US" sz="1000" dirty="0">
                      <a:latin typeface="Arial" panose="020B0604020202020204" pitchFamily="34" charset="0"/>
                      <a:ea typeface="微软雅黑" panose="020B0503020204020204" pitchFamily="34" charset="-122"/>
                      <a:sym typeface="Arial" panose="020B0604020202020204" pitchFamily="34" charset="0"/>
                    </a:rPr>
                  </a:br>
                  <a:endParaRPr lang="zh-CN" altLang="en-US" sz="1000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50" name="Rectangle 66"/>
                <p:cNvSpPr/>
                <p:nvPr/>
              </p:nvSpPr>
              <p:spPr>
                <a:xfrm>
                  <a:off x="1317257" y="1824875"/>
                  <a:ext cx="3761195" cy="307777"/>
                </a:xfrm>
                <a:prstGeom prst="rect">
                  <a:avLst/>
                </a:prstGeom>
              </p:spPr>
              <p:txBody>
                <a:bodyPr wrap="none" lIns="0" tIns="0" rIns="0" bIns="0">
                  <a:normAutofit lnSpcReduction="10000"/>
                </a:bodyPr>
                <a:lstStyle/>
                <a:p>
                  <a:r>
                    <a:rPr lang="zh-CN" altLang="en-US" sz="1600" b="1" dirty="0">
                      <a:solidFill>
                        <a:schemeClr val="accent5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sym typeface="Arial" panose="020B0604020202020204" pitchFamily="34" charset="0"/>
                    </a:rPr>
                    <a:t>添加标题</a:t>
                  </a:r>
                </a:p>
              </p:txBody>
            </p:sp>
          </p:grpSp>
        </p:grpSp>
        <p:grpSp>
          <p:nvGrpSpPr>
            <p:cNvPr id="43" name="Group 59"/>
            <p:cNvGrpSpPr/>
            <p:nvPr/>
          </p:nvGrpSpPr>
          <p:grpSpPr>
            <a:xfrm>
              <a:off x="1307468" y="2710116"/>
              <a:ext cx="2448272" cy="1338747"/>
              <a:chOff x="1307468" y="2924944"/>
              <a:chExt cx="2448272" cy="1338747"/>
            </a:xfrm>
          </p:grpSpPr>
          <p:cxnSp>
            <p:nvCxnSpPr>
              <p:cNvPr id="44" name="Straight Connector 60"/>
              <p:cNvCxnSpPr/>
              <p:nvPr/>
            </p:nvCxnSpPr>
            <p:spPr>
              <a:xfrm>
                <a:off x="1307468" y="2924944"/>
                <a:ext cx="2448272" cy="0"/>
              </a:xfrm>
              <a:prstGeom prst="line">
                <a:avLst/>
              </a:prstGeom>
              <a:ln>
                <a:solidFill>
                  <a:schemeClr val="tx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61"/>
              <p:cNvCxnSpPr/>
              <p:nvPr/>
            </p:nvCxnSpPr>
            <p:spPr>
              <a:xfrm>
                <a:off x="1307468" y="4263691"/>
                <a:ext cx="2448272" cy="0"/>
              </a:xfrm>
              <a:prstGeom prst="line">
                <a:avLst/>
              </a:prstGeom>
              <a:ln>
                <a:solidFill>
                  <a:schemeClr val="tx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5" name="Group 71"/>
          <p:cNvGrpSpPr/>
          <p:nvPr/>
        </p:nvGrpSpPr>
        <p:grpSpPr>
          <a:xfrm>
            <a:off x="2292650" y="2022739"/>
            <a:ext cx="2035289" cy="1763681"/>
            <a:chOff x="1307468" y="1697288"/>
            <a:chExt cx="2713719" cy="2351575"/>
          </a:xfrm>
        </p:grpSpPr>
        <p:grpSp>
          <p:nvGrpSpPr>
            <p:cNvPr id="56" name="Group 72"/>
            <p:cNvGrpSpPr/>
            <p:nvPr/>
          </p:nvGrpSpPr>
          <p:grpSpPr>
            <a:xfrm>
              <a:off x="1410010" y="1697288"/>
              <a:ext cx="2611177" cy="2139516"/>
              <a:chOff x="1193500" y="1491637"/>
              <a:chExt cx="3761195" cy="2139516"/>
            </a:xfrm>
          </p:grpSpPr>
          <p:grpSp>
            <p:nvGrpSpPr>
              <p:cNvPr id="60" name="Group 76"/>
              <p:cNvGrpSpPr/>
              <p:nvPr/>
            </p:nvGrpSpPr>
            <p:grpSpPr>
              <a:xfrm>
                <a:off x="1193500" y="1491637"/>
                <a:ext cx="3761195" cy="815608"/>
                <a:chOff x="1317257" y="1824875"/>
                <a:chExt cx="3761195" cy="815608"/>
              </a:xfrm>
            </p:grpSpPr>
            <p:sp>
              <p:nvSpPr>
                <p:cNvPr id="64" name="TextBox 83"/>
                <p:cNvSpPr txBox="1"/>
                <p:nvPr/>
              </p:nvSpPr>
              <p:spPr>
                <a:xfrm>
                  <a:off x="1317257" y="2132652"/>
                  <a:ext cx="3761195" cy="50783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>
                  <a:normAutofit fontScale="77500" lnSpcReduction="20000"/>
                </a:bodyPr>
                <a:lstStyle/>
                <a:p>
                  <a:pPr>
                    <a:lnSpc>
                      <a:spcPct val="120000"/>
                    </a:lnSpc>
                  </a:pPr>
                  <a:r>
                    <a:rPr lang="zh-CN" altLang="en-US" sz="1000" dirty="0">
                      <a:latin typeface="Arial" panose="020B0604020202020204" pitchFamily="34" charset="0"/>
                      <a:ea typeface="微软雅黑" panose="020B0503020204020204" pitchFamily="34" charset="-122"/>
                      <a:sym typeface="Arial" panose="020B0604020202020204" pitchFamily="34" charset="0"/>
                    </a:rPr>
                    <a:t>点击输入简要文字内容，概括精炼言简意赅的说明分项内容。</a:t>
                  </a:r>
                  <a:br>
                    <a:rPr lang="zh-CN" altLang="en-US" sz="1000" dirty="0">
                      <a:latin typeface="Arial" panose="020B0604020202020204" pitchFamily="34" charset="0"/>
                      <a:ea typeface="微软雅黑" panose="020B0503020204020204" pitchFamily="34" charset="-122"/>
                      <a:sym typeface="Arial" panose="020B0604020202020204" pitchFamily="34" charset="0"/>
                    </a:rPr>
                  </a:br>
                  <a:endParaRPr lang="zh-CN" altLang="en-US" sz="1000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65" name="Rectangle 84"/>
                <p:cNvSpPr/>
                <p:nvPr/>
              </p:nvSpPr>
              <p:spPr>
                <a:xfrm>
                  <a:off x="1317257" y="1824875"/>
                  <a:ext cx="3761195" cy="307777"/>
                </a:xfrm>
                <a:prstGeom prst="rect">
                  <a:avLst/>
                </a:prstGeom>
              </p:spPr>
              <p:txBody>
                <a:bodyPr wrap="none" lIns="0" tIns="0" rIns="0" bIns="0">
                  <a:normAutofit lnSpcReduction="10000"/>
                </a:bodyPr>
                <a:lstStyle/>
                <a:p>
                  <a:r>
                    <a:rPr lang="zh-CN" altLang="en-US" sz="1600" b="1" dirty="0">
                      <a:solidFill>
                        <a:schemeClr val="accent3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sym typeface="Arial" panose="020B0604020202020204" pitchFamily="34" charset="0"/>
                    </a:rPr>
                    <a:t>添加标题</a:t>
                  </a:r>
                </a:p>
              </p:txBody>
            </p:sp>
          </p:grpSp>
          <p:grpSp>
            <p:nvGrpSpPr>
              <p:cNvPr id="61" name="Group 77"/>
              <p:cNvGrpSpPr/>
              <p:nvPr/>
            </p:nvGrpSpPr>
            <p:grpSpPr>
              <a:xfrm>
                <a:off x="1193500" y="2815545"/>
                <a:ext cx="3761195" cy="815608"/>
                <a:chOff x="1317257" y="1824875"/>
                <a:chExt cx="3761195" cy="815608"/>
              </a:xfrm>
            </p:grpSpPr>
            <p:sp>
              <p:nvSpPr>
                <p:cNvPr id="62" name="TextBox 81"/>
                <p:cNvSpPr txBox="1"/>
                <p:nvPr/>
              </p:nvSpPr>
              <p:spPr>
                <a:xfrm>
                  <a:off x="1317257" y="2132652"/>
                  <a:ext cx="3761195" cy="50783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>
                  <a:normAutofit fontScale="77500" lnSpcReduction="20000"/>
                </a:bodyPr>
                <a:lstStyle/>
                <a:p>
                  <a:pPr>
                    <a:lnSpc>
                      <a:spcPct val="120000"/>
                    </a:lnSpc>
                  </a:pPr>
                  <a:r>
                    <a:rPr lang="zh-CN" altLang="en-US" sz="1000" dirty="0">
                      <a:latin typeface="Arial" panose="020B0604020202020204" pitchFamily="34" charset="0"/>
                      <a:ea typeface="微软雅黑" panose="020B0503020204020204" pitchFamily="34" charset="-122"/>
                      <a:sym typeface="Arial" panose="020B0604020202020204" pitchFamily="34" charset="0"/>
                    </a:rPr>
                    <a:t>点击输入简要文字内容，概括精炼言简意赅的说明分项内容。</a:t>
                  </a:r>
                  <a:br>
                    <a:rPr lang="zh-CN" altLang="en-US" sz="1000" dirty="0">
                      <a:latin typeface="Arial" panose="020B0604020202020204" pitchFamily="34" charset="0"/>
                      <a:ea typeface="微软雅黑" panose="020B0503020204020204" pitchFamily="34" charset="-122"/>
                      <a:sym typeface="Arial" panose="020B0604020202020204" pitchFamily="34" charset="0"/>
                    </a:rPr>
                  </a:br>
                  <a:endParaRPr lang="zh-CN" altLang="en-US" sz="1000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63" name="Rectangle 82"/>
                <p:cNvSpPr/>
                <p:nvPr/>
              </p:nvSpPr>
              <p:spPr>
                <a:xfrm>
                  <a:off x="1317257" y="1824875"/>
                  <a:ext cx="3761195" cy="307777"/>
                </a:xfrm>
                <a:prstGeom prst="rect">
                  <a:avLst/>
                </a:prstGeom>
              </p:spPr>
              <p:txBody>
                <a:bodyPr wrap="none" lIns="0" tIns="0" rIns="0" bIns="0">
                  <a:normAutofit lnSpcReduction="10000"/>
                </a:bodyPr>
                <a:lstStyle/>
                <a:p>
                  <a:r>
                    <a:rPr lang="zh-CN" altLang="en-US" sz="1600" b="1" dirty="0">
                      <a:solidFill>
                        <a:schemeClr val="accent6">
                          <a:lumMod val="75000"/>
                        </a:schemeClr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sym typeface="Arial" panose="020B0604020202020204" pitchFamily="34" charset="0"/>
                    </a:rPr>
                    <a:t>添加标题</a:t>
                  </a:r>
                </a:p>
              </p:txBody>
            </p:sp>
          </p:grpSp>
        </p:grpSp>
        <p:grpSp>
          <p:nvGrpSpPr>
            <p:cNvPr id="57" name="Group 73"/>
            <p:cNvGrpSpPr/>
            <p:nvPr/>
          </p:nvGrpSpPr>
          <p:grpSpPr>
            <a:xfrm>
              <a:off x="1307468" y="2710116"/>
              <a:ext cx="2448272" cy="1338747"/>
              <a:chOff x="1307468" y="2924944"/>
              <a:chExt cx="2448272" cy="1338747"/>
            </a:xfrm>
          </p:grpSpPr>
          <p:cxnSp>
            <p:nvCxnSpPr>
              <p:cNvPr id="58" name="Straight Connector 74"/>
              <p:cNvCxnSpPr/>
              <p:nvPr/>
            </p:nvCxnSpPr>
            <p:spPr>
              <a:xfrm>
                <a:off x="1307468" y="2924944"/>
                <a:ext cx="2448272" cy="0"/>
              </a:xfrm>
              <a:prstGeom prst="line">
                <a:avLst/>
              </a:prstGeom>
              <a:ln>
                <a:solidFill>
                  <a:schemeClr val="tx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75"/>
              <p:cNvCxnSpPr/>
              <p:nvPr/>
            </p:nvCxnSpPr>
            <p:spPr>
              <a:xfrm>
                <a:off x="1307468" y="4263691"/>
                <a:ext cx="2448272" cy="0"/>
              </a:xfrm>
              <a:prstGeom prst="line">
                <a:avLst/>
              </a:prstGeom>
              <a:ln>
                <a:solidFill>
                  <a:schemeClr val="tx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6" name="矩形 65"/>
          <p:cNvSpPr/>
          <p:nvPr/>
        </p:nvSpPr>
        <p:spPr>
          <a:xfrm>
            <a:off x="-309562" y="0"/>
            <a:ext cx="9144000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2"/>
          <p:cNvSpPr txBox="1">
            <a:spLocks noChangeArrowheads="1"/>
          </p:cNvSpPr>
          <p:nvPr/>
        </p:nvSpPr>
        <p:spPr bwMode="auto">
          <a:xfrm>
            <a:off x="446485" y="223838"/>
            <a:ext cx="3815953" cy="396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  <a:buNone/>
            </a:pPr>
            <a:r>
              <a:rPr lang="zh-CN" altLang="en-US" sz="1800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点击添加小标题</a:t>
            </a:r>
            <a:endParaRPr lang="en-US" altLang="zh-CN" sz="1800" b="1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" name="任意多边形 4"/>
          <p:cNvSpPr/>
          <p:nvPr/>
        </p:nvSpPr>
        <p:spPr>
          <a:xfrm rot="2734777" flipH="1">
            <a:off x="-263128" y="132160"/>
            <a:ext cx="573881" cy="621507"/>
          </a:xfrm>
          <a:custGeom>
            <a:avLst/>
            <a:gdLst>
              <a:gd name="connsiteX0" fmla="*/ 4825039 w 4825039"/>
              <a:gd name="connsiteY0" fmla="*/ 498765 h 5227156"/>
              <a:gd name="connsiteX1" fmla="*/ 0 w 4825039"/>
              <a:gd name="connsiteY1" fmla="*/ 5227156 h 5227156"/>
              <a:gd name="connsiteX2" fmla="*/ 0 w 4825039"/>
              <a:gd name="connsiteY2" fmla="*/ 0 h 5227156"/>
              <a:gd name="connsiteX3" fmla="*/ 4336264 w 4825039"/>
              <a:gd name="connsiteY3" fmla="*/ 0 h 5227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25039" h="5227156">
                <a:moveTo>
                  <a:pt x="4825039" y="498765"/>
                </a:moveTo>
                <a:lnTo>
                  <a:pt x="0" y="5227156"/>
                </a:lnTo>
                <a:lnTo>
                  <a:pt x="0" y="0"/>
                </a:lnTo>
                <a:lnTo>
                  <a:pt x="433626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35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6" name="Group 62"/>
          <p:cNvGrpSpPr/>
          <p:nvPr/>
        </p:nvGrpSpPr>
        <p:grpSpPr>
          <a:xfrm>
            <a:off x="3411598" y="3166060"/>
            <a:ext cx="2332808" cy="1097230"/>
            <a:chOff x="4548797" y="4221413"/>
            <a:chExt cx="3110410" cy="1462974"/>
          </a:xfrm>
        </p:grpSpPr>
        <p:sp>
          <p:nvSpPr>
            <p:cNvPr id="7" name="Freeform: Shape 5"/>
            <p:cNvSpPr/>
            <p:nvPr/>
          </p:nvSpPr>
          <p:spPr bwMode="auto">
            <a:xfrm>
              <a:off x="4548797" y="4658488"/>
              <a:ext cx="3110410" cy="1025899"/>
            </a:xfrm>
            <a:custGeom>
              <a:avLst/>
              <a:gdLst>
                <a:gd name="T0" fmla="*/ 1446 w 1446"/>
                <a:gd name="T1" fmla="*/ 0 h 475"/>
                <a:gd name="T2" fmla="*/ 1446 w 1446"/>
                <a:gd name="T3" fmla="*/ 273 h 475"/>
                <a:gd name="T4" fmla="*/ 723 w 1446"/>
                <a:gd name="T5" fmla="*/ 475 h 475"/>
                <a:gd name="T6" fmla="*/ 0 w 1446"/>
                <a:gd name="T7" fmla="*/ 273 h 475"/>
                <a:gd name="T8" fmla="*/ 0 w 1446"/>
                <a:gd name="T9" fmla="*/ 0 h 475"/>
                <a:gd name="T10" fmla="*/ 723 w 1446"/>
                <a:gd name="T11" fmla="*/ 84 h 475"/>
                <a:gd name="T12" fmla="*/ 1446 w 1446"/>
                <a:gd name="T13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46" h="475">
                  <a:moveTo>
                    <a:pt x="1446" y="0"/>
                  </a:moveTo>
                  <a:cubicBezTo>
                    <a:pt x="1446" y="273"/>
                    <a:pt x="1446" y="273"/>
                    <a:pt x="1446" y="273"/>
                  </a:cubicBezTo>
                  <a:cubicBezTo>
                    <a:pt x="1446" y="384"/>
                    <a:pt x="1122" y="475"/>
                    <a:pt x="723" y="475"/>
                  </a:cubicBezTo>
                  <a:cubicBezTo>
                    <a:pt x="324" y="475"/>
                    <a:pt x="0" y="384"/>
                    <a:pt x="0" y="27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440" y="84"/>
                    <a:pt x="723" y="84"/>
                  </a:cubicBezTo>
                  <a:cubicBezTo>
                    <a:pt x="967" y="84"/>
                    <a:pt x="1446" y="0"/>
                    <a:pt x="1446" y="0"/>
                  </a:cubicBezTo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" name="Oval 6"/>
            <p:cNvSpPr/>
            <p:nvPr/>
          </p:nvSpPr>
          <p:spPr bwMode="auto">
            <a:xfrm>
              <a:off x="4548797" y="4221413"/>
              <a:ext cx="3110410" cy="874149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" name="Oval 7"/>
            <p:cNvSpPr/>
            <p:nvPr/>
          </p:nvSpPr>
          <p:spPr bwMode="auto">
            <a:xfrm>
              <a:off x="5278012" y="4592378"/>
              <a:ext cx="1651979" cy="33257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10" name="Group 20"/>
            <p:cNvGrpSpPr/>
            <p:nvPr/>
          </p:nvGrpSpPr>
          <p:grpSpPr>
            <a:xfrm>
              <a:off x="5912690" y="5190080"/>
              <a:ext cx="444317" cy="440046"/>
              <a:chOff x="7219950" y="3429000"/>
              <a:chExt cx="495300" cy="490538"/>
            </a:xfrm>
            <a:solidFill>
              <a:schemeClr val="bg1"/>
            </a:solidFill>
          </p:grpSpPr>
          <p:sp>
            <p:nvSpPr>
              <p:cNvPr id="11" name="Freeform: Shape 21"/>
              <p:cNvSpPr/>
              <p:nvPr/>
            </p:nvSpPr>
            <p:spPr bwMode="auto">
              <a:xfrm>
                <a:off x="7219950" y="3475038"/>
                <a:ext cx="452438" cy="444500"/>
              </a:xfrm>
              <a:custGeom>
                <a:avLst/>
                <a:gdLst>
                  <a:gd name="T0" fmla="*/ 84 w 118"/>
                  <a:gd name="T1" fmla="*/ 3 h 116"/>
                  <a:gd name="T2" fmla="*/ 77 w 118"/>
                  <a:gd name="T3" fmla="*/ 0 h 116"/>
                  <a:gd name="T4" fmla="*/ 70 w 118"/>
                  <a:gd name="T5" fmla="*/ 3 h 116"/>
                  <a:gd name="T6" fmla="*/ 64 w 118"/>
                  <a:gd name="T7" fmla="*/ 9 h 116"/>
                  <a:gd name="T8" fmla="*/ 61 w 118"/>
                  <a:gd name="T9" fmla="*/ 16 h 116"/>
                  <a:gd name="T10" fmla="*/ 62 w 118"/>
                  <a:gd name="T11" fmla="*/ 21 h 116"/>
                  <a:gd name="T12" fmla="*/ 8 w 118"/>
                  <a:gd name="T13" fmla="*/ 43 h 116"/>
                  <a:gd name="T14" fmla="*/ 1 w 118"/>
                  <a:gd name="T15" fmla="*/ 51 h 116"/>
                  <a:gd name="T16" fmla="*/ 5 w 118"/>
                  <a:gd name="T17" fmla="*/ 62 h 116"/>
                  <a:gd name="T18" fmla="*/ 55 w 118"/>
                  <a:gd name="T19" fmla="*/ 112 h 116"/>
                  <a:gd name="T20" fmla="*/ 64 w 118"/>
                  <a:gd name="T21" fmla="*/ 116 h 116"/>
                  <a:gd name="T22" fmla="*/ 64 w 118"/>
                  <a:gd name="T23" fmla="*/ 116 h 116"/>
                  <a:gd name="T24" fmla="*/ 66 w 118"/>
                  <a:gd name="T25" fmla="*/ 116 h 116"/>
                  <a:gd name="T26" fmla="*/ 75 w 118"/>
                  <a:gd name="T27" fmla="*/ 108 h 116"/>
                  <a:gd name="T28" fmla="*/ 96 w 118"/>
                  <a:gd name="T29" fmla="*/ 55 h 116"/>
                  <a:gd name="T30" fmla="*/ 102 w 118"/>
                  <a:gd name="T31" fmla="*/ 57 h 116"/>
                  <a:gd name="T32" fmla="*/ 109 w 118"/>
                  <a:gd name="T33" fmla="*/ 54 h 116"/>
                  <a:gd name="T34" fmla="*/ 115 w 118"/>
                  <a:gd name="T35" fmla="*/ 48 h 116"/>
                  <a:gd name="T36" fmla="*/ 118 w 118"/>
                  <a:gd name="T37" fmla="*/ 41 h 116"/>
                  <a:gd name="T38" fmla="*/ 115 w 118"/>
                  <a:gd name="T39" fmla="*/ 34 h 116"/>
                  <a:gd name="T40" fmla="*/ 84 w 118"/>
                  <a:gd name="T41" fmla="*/ 3 h 116"/>
                  <a:gd name="T42" fmla="*/ 68 w 118"/>
                  <a:gd name="T43" fmla="*/ 105 h 116"/>
                  <a:gd name="T44" fmla="*/ 65 w 118"/>
                  <a:gd name="T45" fmla="*/ 108 h 116"/>
                  <a:gd name="T46" fmla="*/ 64 w 118"/>
                  <a:gd name="T47" fmla="*/ 108 h 116"/>
                  <a:gd name="T48" fmla="*/ 61 w 118"/>
                  <a:gd name="T49" fmla="*/ 107 h 116"/>
                  <a:gd name="T50" fmla="*/ 10 w 118"/>
                  <a:gd name="T51" fmla="*/ 56 h 116"/>
                  <a:gd name="T52" fmla="*/ 9 w 118"/>
                  <a:gd name="T53" fmla="*/ 53 h 116"/>
                  <a:gd name="T54" fmla="*/ 11 w 118"/>
                  <a:gd name="T55" fmla="*/ 50 h 116"/>
                  <a:gd name="T56" fmla="*/ 36 w 118"/>
                  <a:gd name="T57" fmla="*/ 40 h 116"/>
                  <a:gd name="T58" fmla="*/ 87 w 118"/>
                  <a:gd name="T59" fmla="*/ 58 h 116"/>
                  <a:gd name="T60" fmla="*/ 68 w 118"/>
                  <a:gd name="T61" fmla="*/ 105 h 116"/>
                  <a:gd name="T62" fmla="*/ 109 w 118"/>
                  <a:gd name="T63" fmla="*/ 42 h 116"/>
                  <a:gd name="T64" fmla="*/ 103 w 118"/>
                  <a:gd name="T65" fmla="*/ 48 h 116"/>
                  <a:gd name="T66" fmla="*/ 100 w 118"/>
                  <a:gd name="T67" fmla="*/ 48 h 116"/>
                  <a:gd name="T68" fmla="*/ 93 w 118"/>
                  <a:gd name="T69" fmla="*/ 41 h 116"/>
                  <a:gd name="T70" fmla="*/ 88 w 118"/>
                  <a:gd name="T71" fmla="*/ 55 h 116"/>
                  <a:gd name="T72" fmla="*/ 88 w 118"/>
                  <a:gd name="T73" fmla="*/ 54 h 116"/>
                  <a:gd name="T74" fmla="*/ 53 w 118"/>
                  <a:gd name="T75" fmla="*/ 39 h 116"/>
                  <a:gd name="T76" fmla="*/ 42 w 118"/>
                  <a:gd name="T77" fmla="*/ 38 h 116"/>
                  <a:gd name="T78" fmla="*/ 76 w 118"/>
                  <a:gd name="T79" fmla="*/ 24 h 116"/>
                  <a:gd name="T80" fmla="*/ 70 w 118"/>
                  <a:gd name="T81" fmla="*/ 17 h 116"/>
                  <a:gd name="T82" fmla="*/ 70 w 118"/>
                  <a:gd name="T83" fmla="*/ 14 h 116"/>
                  <a:gd name="T84" fmla="*/ 75 w 118"/>
                  <a:gd name="T85" fmla="*/ 9 h 116"/>
                  <a:gd name="T86" fmla="*/ 78 w 118"/>
                  <a:gd name="T87" fmla="*/ 9 h 116"/>
                  <a:gd name="T88" fmla="*/ 109 w 118"/>
                  <a:gd name="T89" fmla="*/ 39 h 116"/>
                  <a:gd name="T90" fmla="*/ 109 w 118"/>
                  <a:gd name="T91" fmla="*/ 42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18" h="116">
                    <a:moveTo>
                      <a:pt x="84" y="3"/>
                    </a:moveTo>
                    <a:cubicBezTo>
                      <a:pt x="82" y="1"/>
                      <a:pt x="79" y="0"/>
                      <a:pt x="77" y="0"/>
                    </a:cubicBezTo>
                    <a:cubicBezTo>
                      <a:pt x="74" y="0"/>
                      <a:pt x="71" y="1"/>
                      <a:pt x="70" y="3"/>
                    </a:cubicBezTo>
                    <a:cubicBezTo>
                      <a:pt x="64" y="9"/>
                      <a:pt x="64" y="9"/>
                      <a:pt x="64" y="9"/>
                    </a:cubicBezTo>
                    <a:cubicBezTo>
                      <a:pt x="62" y="10"/>
                      <a:pt x="61" y="13"/>
                      <a:pt x="61" y="16"/>
                    </a:cubicBezTo>
                    <a:cubicBezTo>
                      <a:pt x="61" y="18"/>
                      <a:pt x="62" y="19"/>
                      <a:pt x="62" y="21"/>
                    </a:cubicBezTo>
                    <a:cubicBezTo>
                      <a:pt x="8" y="43"/>
                      <a:pt x="8" y="43"/>
                      <a:pt x="8" y="43"/>
                    </a:cubicBezTo>
                    <a:cubicBezTo>
                      <a:pt x="5" y="44"/>
                      <a:pt x="2" y="48"/>
                      <a:pt x="1" y="51"/>
                    </a:cubicBezTo>
                    <a:cubicBezTo>
                      <a:pt x="0" y="55"/>
                      <a:pt x="2" y="59"/>
                      <a:pt x="5" y="62"/>
                    </a:cubicBezTo>
                    <a:cubicBezTo>
                      <a:pt x="55" y="112"/>
                      <a:pt x="55" y="112"/>
                      <a:pt x="55" y="112"/>
                    </a:cubicBezTo>
                    <a:cubicBezTo>
                      <a:pt x="58" y="115"/>
                      <a:pt x="61" y="116"/>
                      <a:pt x="64" y="116"/>
                    </a:cubicBezTo>
                    <a:cubicBezTo>
                      <a:pt x="64" y="116"/>
                      <a:pt x="64" y="116"/>
                      <a:pt x="64" y="116"/>
                    </a:cubicBezTo>
                    <a:cubicBezTo>
                      <a:pt x="65" y="116"/>
                      <a:pt x="66" y="116"/>
                      <a:pt x="66" y="116"/>
                    </a:cubicBezTo>
                    <a:cubicBezTo>
                      <a:pt x="70" y="115"/>
                      <a:pt x="74" y="112"/>
                      <a:pt x="75" y="108"/>
                    </a:cubicBezTo>
                    <a:cubicBezTo>
                      <a:pt x="96" y="55"/>
                      <a:pt x="96" y="55"/>
                      <a:pt x="96" y="55"/>
                    </a:cubicBezTo>
                    <a:cubicBezTo>
                      <a:pt x="98" y="56"/>
                      <a:pt x="100" y="57"/>
                      <a:pt x="102" y="57"/>
                    </a:cubicBezTo>
                    <a:cubicBezTo>
                      <a:pt x="105" y="57"/>
                      <a:pt x="107" y="56"/>
                      <a:pt x="109" y="54"/>
                    </a:cubicBezTo>
                    <a:cubicBezTo>
                      <a:pt x="115" y="48"/>
                      <a:pt x="115" y="48"/>
                      <a:pt x="115" y="48"/>
                    </a:cubicBezTo>
                    <a:cubicBezTo>
                      <a:pt x="117" y="46"/>
                      <a:pt x="118" y="44"/>
                      <a:pt x="118" y="41"/>
                    </a:cubicBezTo>
                    <a:cubicBezTo>
                      <a:pt x="118" y="38"/>
                      <a:pt x="117" y="36"/>
                      <a:pt x="115" y="34"/>
                    </a:cubicBezTo>
                    <a:lnTo>
                      <a:pt x="84" y="3"/>
                    </a:lnTo>
                    <a:close/>
                    <a:moveTo>
                      <a:pt x="68" y="105"/>
                    </a:moveTo>
                    <a:cubicBezTo>
                      <a:pt x="67" y="107"/>
                      <a:pt x="66" y="108"/>
                      <a:pt x="65" y="108"/>
                    </a:cubicBezTo>
                    <a:cubicBezTo>
                      <a:pt x="64" y="108"/>
                      <a:pt x="64" y="108"/>
                      <a:pt x="64" y="108"/>
                    </a:cubicBezTo>
                    <a:cubicBezTo>
                      <a:pt x="63" y="108"/>
                      <a:pt x="62" y="108"/>
                      <a:pt x="61" y="107"/>
                    </a:cubicBezTo>
                    <a:cubicBezTo>
                      <a:pt x="10" y="56"/>
                      <a:pt x="10" y="56"/>
                      <a:pt x="10" y="56"/>
                    </a:cubicBezTo>
                    <a:cubicBezTo>
                      <a:pt x="9" y="56"/>
                      <a:pt x="9" y="54"/>
                      <a:pt x="9" y="53"/>
                    </a:cubicBezTo>
                    <a:cubicBezTo>
                      <a:pt x="9" y="52"/>
                      <a:pt x="10" y="51"/>
                      <a:pt x="11" y="50"/>
                    </a:cubicBezTo>
                    <a:cubicBezTo>
                      <a:pt x="36" y="40"/>
                      <a:pt x="36" y="40"/>
                      <a:pt x="36" y="40"/>
                    </a:cubicBezTo>
                    <a:cubicBezTo>
                      <a:pt x="53" y="46"/>
                      <a:pt x="70" y="40"/>
                      <a:pt x="87" y="58"/>
                    </a:cubicBezTo>
                    <a:lnTo>
                      <a:pt x="68" y="105"/>
                    </a:lnTo>
                    <a:close/>
                    <a:moveTo>
                      <a:pt x="109" y="42"/>
                    </a:moveTo>
                    <a:cubicBezTo>
                      <a:pt x="103" y="48"/>
                      <a:pt x="103" y="48"/>
                      <a:pt x="103" y="48"/>
                    </a:cubicBezTo>
                    <a:cubicBezTo>
                      <a:pt x="103" y="49"/>
                      <a:pt x="101" y="49"/>
                      <a:pt x="100" y="48"/>
                    </a:cubicBezTo>
                    <a:cubicBezTo>
                      <a:pt x="93" y="41"/>
                      <a:pt x="93" y="41"/>
                      <a:pt x="93" y="41"/>
                    </a:cubicBezTo>
                    <a:cubicBezTo>
                      <a:pt x="88" y="55"/>
                      <a:pt x="88" y="55"/>
                      <a:pt x="88" y="55"/>
                    </a:cubicBezTo>
                    <a:cubicBezTo>
                      <a:pt x="88" y="54"/>
                      <a:pt x="88" y="54"/>
                      <a:pt x="88" y="54"/>
                    </a:cubicBezTo>
                    <a:cubicBezTo>
                      <a:pt x="76" y="42"/>
                      <a:pt x="64" y="41"/>
                      <a:pt x="53" y="39"/>
                    </a:cubicBezTo>
                    <a:cubicBezTo>
                      <a:pt x="49" y="39"/>
                      <a:pt x="46" y="38"/>
                      <a:pt x="42" y="38"/>
                    </a:cubicBezTo>
                    <a:cubicBezTo>
                      <a:pt x="76" y="24"/>
                      <a:pt x="76" y="24"/>
                      <a:pt x="76" y="24"/>
                    </a:cubicBezTo>
                    <a:cubicBezTo>
                      <a:pt x="70" y="17"/>
                      <a:pt x="70" y="17"/>
                      <a:pt x="70" y="17"/>
                    </a:cubicBezTo>
                    <a:cubicBezTo>
                      <a:pt x="69" y="16"/>
                      <a:pt x="69" y="15"/>
                      <a:pt x="70" y="14"/>
                    </a:cubicBezTo>
                    <a:cubicBezTo>
                      <a:pt x="75" y="9"/>
                      <a:pt x="75" y="9"/>
                      <a:pt x="75" y="9"/>
                    </a:cubicBezTo>
                    <a:cubicBezTo>
                      <a:pt x="76" y="8"/>
                      <a:pt x="77" y="8"/>
                      <a:pt x="78" y="9"/>
                    </a:cubicBezTo>
                    <a:cubicBezTo>
                      <a:pt x="109" y="39"/>
                      <a:pt x="109" y="39"/>
                      <a:pt x="109" y="39"/>
                    </a:cubicBezTo>
                    <a:cubicBezTo>
                      <a:pt x="110" y="40"/>
                      <a:pt x="110" y="42"/>
                      <a:pt x="109" y="4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2" name="Freeform: Shape 22"/>
              <p:cNvSpPr/>
              <p:nvPr/>
            </p:nvSpPr>
            <p:spPr bwMode="auto">
              <a:xfrm>
                <a:off x="7439025" y="3675063"/>
                <a:ext cx="76200" cy="76200"/>
              </a:xfrm>
              <a:custGeom>
                <a:avLst/>
                <a:gdLst>
                  <a:gd name="T0" fmla="*/ 10 w 20"/>
                  <a:gd name="T1" fmla="*/ 20 h 20"/>
                  <a:gd name="T2" fmla="*/ 20 w 20"/>
                  <a:gd name="T3" fmla="*/ 10 h 20"/>
                  <a:gd name="T4" fmla="*/ 10 w 20"/>
                  <a:gd name="T5" fmla="*/ 0 h 20"/>
                  <a:gd name="T6" fmla="*/ 0 w 20"/>
                  <a:gd name="T7" fmla="*/ 10 h 20"/>
                  <a:gd name="T8" fmla="*/ 10 w 20"/>
                  <a:gd name="T9" fmla="*/ 20 h 20"/>
                  <a:gd name="T10" fmla="*/ 10 w 20"/>
                  <a:gd name="T11" fmla="*/ 4 h 20"/>
                  <a:gd name="T12" fmla="*/ 16 w 20"/>
                  <a:gd name="T13" fmla="*/ 10 h 20"/>
                  <a:gd name="T14" fmla="*/ 10 w 20"/>
                  <a:gd name="T15" fmla="*/ 16 h 20"/>
                  <a:gd name="T16" fmla="*/ 4 w 20"/>
                  <a:gd name="T17" fmla="*/ 10 h 20"/>
                  <a:gd name="T18" fmla="*/ 10 w 20"/>
                  <a:gd name="T19" fmla="*/ 4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" h="20">
                    <a:moveTo>
                      <a:pt x="10" y="20"/>
                    </a:moveTo>
                    <a:cubicBezTo>
                      <a:pt x="16" y="20"/>
                      <a:pt x="20" y="16"/>
                      <a:pt x="20" y="10"/>
                    </a:cubicBezTo>
                    <a:cubicBezTo>
                      <a:pt x="20" y="4"/>
                      <a:pt x="16" y="0"/>
                      <a:pt x="10" y="0"/>
                    </a:cubicBezTo>
                    <a:cubicBezTo>
                      <a:pt x="4" y="0"/>
                      <a:pt x="0" y="4"/>
                      <a:pt x="0" y="10"/>
                    </a:cubicBezTo>
                    <a:cubicBezTo>
                      <a:pt x="0" y="16"/>
                      <a:pt x="4" y="20"/>
                      <a:pt x="10" y="20"/>
                    </a:cubicBezTo>
                    <a:close/>
                    <a:moveTo>
                      <a:pt x="10" y="4"/>
                    </a:moveTo>
                    <a:cubicBezTo>
                      <a:pt x="13" y="4"/>
                      <a:pt x="16" y="7"/>
                      <a:pt x="16" y="10"/>
                    </a:cubicBezTo>
                    <a:cubicBezTo>
                      <a:pt x="16" y="13"/>
                      <a:pt x="13" y="16"/>
                      <a:pt x="10" y="16"/>
                    </a:cubicBezTo>
                    <a:cubicBezTo>
                      <a:pt x="7" y="16"/>
                      <a:pt x="4" y="13"/>
                      <a:pt x="4" y="10"/>
                    </a:cubicBezTo>
                    <a:cubicBezTo>
                      <a:pt x="4" y="7"/>
                      <a:pt x="7" y="4"/>
                      <a:pt x="1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3" name="Freeform: Shape 23"/>
              <p:cNvSpPr/>
              <p:nvPr/>
            </p:nvSpPr>
            <p:spPr bwMode="auto">
              <a:xfrm>
                <a:off x="7639050" y="3429000"/>
                <a:ext cx="76200" cy="76200"/>
              </a:xfrm>
              <a:custGeom>
                <a:avLst/>
                <a:gdLst>
                  <a:gd name="T0" fmla="*/ 10 w 20"/>
                  <a:gd name="T1" fmla="*/ 0 h 20"/>
                  <a:gd name="T2" fmla="*/ 0 w 20"/>
                  <a:gd name="T3" fmla="*/ 10 h 20"/>
                  <a:gd name="T4" fmla="*/ 10 w 20"/>
                  <a:gd name="T5" fmla="*/ 20 h 20"/>
                  <a:gd name="T6" fmla="*/ 20 w 20"/>
                  <a:gd name="T7" fmla="*/ 10 h 20"/>
                  <a:gd name="T8" fmla="*/ 10 w 20"/>
                  <a:gd name="T9" fmla="*/ 0 h 20"/>
                  <a:gd name="T10" fmla="*/ 10 w 20"/>
                  <a:gd name="T11" fmla="*/ 16 h 20"/>
                  <a:gd name="T12" fmla="*/ 4 w 20"/>
                  <a:gd name="T13" fmla="*/ 10 h 20"/>
                  <a:gd name="T14" fmla="*/ 10 w 20"/>
                  <a:gd name="T15" fmla="*/ 4 h 20"/>
                  <a:gd name="T16" fmla="*/ 16 w 20"/>
                  <a:gd name="T17" fmla="*/ 10 h 20"/>
                  <a:gd name="T18" fmla="*/ 10 w 20"/>
                  <a:gd name="T19" fmla="*/ 16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" h="20">
                    <a:moveTo>
                      <a:pt x="10" y="0"/>
                    </a:moveTo>
                    <a:cubicBezTo>
                      <a:pt x="4" y="0"/>
                      <a:pt x="0" y="4"/>
                      <a:pt x="0" y="10"/>
                    </a:cubicBezTo>
                    <a:cubicBezTo>
                      <a:pt x="0" y="16"/>
                      <a:pt x="4" y="20"/>
                      <a:pt x="10" y="20"/>
                    </a:cubicBezTo>
                    <a:cubicBezTo>
                      <a:pt x="16" y="20"/>
                      <a:pt x="20" y="16"/>
                      <a:pt x="20" y="10"/>
                    </a:cubicBezTo>
                    <a:cubicBezTo>
                      <a:pt x="20" y="4"/>
                      <a:pt x="16" y="0"/>
                      <a:pt x="10" y="0"/>
                    </a:cubicBezTo>
                    <a:close/>
                    <a:moveTo>
                      <a:pt x="10" y="16"/>
                    </a:moveTo>
                    <a:cubicBezTo>
                      <a:pt x="7" y="16"/>
                      <a:pt x="4" y="13"/>
                      <a:pt x="4" y="10"/>
                    </a:cubicBezTo>
                    <a:cubicBezTo>
                      <a:pt x="4" y="7"/>
                      <a:pt x="7" y="4"/>
                      <a:pt x="10" y="4"/>
                    </a:cubicBezTo>
                    <a:cubicBezTo>
                      <a:pt x="13" y="4"/>
                      <a:pt x="16" y="7"/>
                      <a:pt x="16" y="10"/>
                    </a:cubicBezTo>
                    <a:cubicBezTo>
                      <a:pt x="16" y="13"/>
                      <a:pt x="13" y="16"/>
                      <a:pt x="10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4" name="Freeform: Shape 24"/>
              <p:cNvSpPr/>
              <p:nvPr/>
            </p:nvSpPr>
            <p:spPr bwMode="auto">
              <a:xfrm>
                <a:off x="7346950" y="3659188"/>
                <a:ext cx="61913" cy="61913"/>
              </a:xfrm>
              <a:custGeom>
                <a:avLst/>
                <a:gdLst>
                  <a:gd name="T0" fmla="*/ 0 w 16"/>
                  <a:gd name="T1" fmla="*/ 8 h 16"/>
                  <a:gd name="T2" fmla="*/ 8 w 16"/>
                  <a:gd name="T3" fmla="*/ 16 h 16"/>
                  <a:gd name="T4" fmla="*/ 16 w 16"/>
                  <a:gd name="T5" fmla="*/ 8 h 16"/>
                  <a:gd name="T6" fmla="*/ 8 w 16"/>
                  <a:gd name="T7" fmla="*/ 0 h 16"/>
                  <a:gd name="T8" fmla="*/ 0 w 16"/>
                  <a:gd name="T9" fmla="*/ 8 h 16"/>
                  <a:gd name="T10" fmla="*/ 8 w 16"/>
                  <a:gd name="T11" fmla="*/ 4 h 16"/>
                  <a:gd name="T12" fmla="*/ 12 w 16"/>
                  <a:gd name="T13" fmla="*/ 8 h 16"/>
                  <a:gd name="T14" fmla="*/ 8 w 16"/>
                  <a:gd name="T15" fmla="*/ 12 h 16"/>
                  <a:gd name="T16" fmla="*/ 4 w 16"/>
                  <a:gd name="T17" fmla="*/ 8 h 16"/>
                  <a:gd name="T18" fmla="*/ 8 w 16"/>
                  <a:gd name="T19" fmla="*/ 4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" h="16">
                    <a:moveTo>
                      <a:pt x="0" y="8"/>
                    </a:moveTo>
                    <a:cubicBezTo>
                      <a:pt x="0" y="12"/>
                      <a:pt x="4" y="16"/>
                      <a:pt x="8" y="16"/>
                    </a:cubicBezTo>
                    <a:cubicBezTo>
                      <a:pt x="12" y="16"/>
                      <a:pt x="16" y="12"/>
                      <a:pt x="16" y="8"/>
                    </a:cubicBezTo>
                    <a:cubicBezTo>
                      <a:pt x="16" y="4"/>
                      <a:pt x="12" y="0"/>
                      <a:pt x="8" y="0"/>
                    </a:cubicBezTo>
                    <a:cubicBezTo>
                      <a:pt x="4" y="0"/>
                      <a:pt x="0" y="4"/>
                      <a:pt x="0" y="8"/>
                    </a:cubicBezTo>
                    <a:close/>
                    <a:moveTo>
                      <a:pt x="8" y="4"/>
                    </a:moveTo>
                    <a:cubicBezTo>
                      <a:pt x="10" y="4"/>
                      <a:pt x="12" y="6"/>
                      <a:pt x="12" y="8"/>
                    </a:cubicBezTo>
                    <a:cubicBezTo>
                      <a:pt x="12" y="10"/>
                      <a:pt x="10" y="12"/>
                      <a:pt x="8" y="12"/>
                    </a:cubicBezTo>
                    <a:cubicBezTo>
                      <a:pt x="6" y="12"/>
                      <a:pt x="4" y="10"/>
                      <a:pt x="4" y="8"/>
                    </a:cubicBezTo>
                    <a:cubicBezTo>
                      <a:pt x="4" y="6"/>
                      <a:pt x="6" y="4"/>
                      <a:pt x="8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5" name="Oval 25"/>
              <p:cNvSpPr/>
              <p:nvPr/>
            </p:nvSpPr>
            <p:spPr bwMode="auto">
              <a:xfrm>
                <a:off x="7408863" y="3767138"/>
                <a:ext cx="30163" cy="3016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6" name="Oval 26"/>
              <p:cNvSpPr/>
              <p:nvPr/>
            </p:nvSpPr>
            <p:spPr bwMode="auto">
              <a:xfrm>
                <a:off x="7653338" y="3536950"/>
                <a:ext cx="31750" cy="3016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17" name="组合 16"/>
          <p:cNvGrpSpPr/>
          <p:nvPr/>
        </p:nvGrpSpPr>
        <p:grpSpPr>
          <a:xfrm>
            <a:off x="3411598" y="2536525"/>
            <a:ext cx="2332808" cy="1097230"/>
            <a:chOff x="3411598" y="2536525"/>
            <a:chExt cx="2332808" cy="1097230"/>
          </a:xfrm>
        </p:grpSpPr>
        <p:grpSp>
          <p:nvGrpSpPr>
            <p:cNvPr id="18" name="Group 8"/>
            <p:cNvGrpSpPr/>
            <p:nvPr/>
          </p:nvGrpSpPr>
          <p:grpSpPr>
            <a:xfrm>
              <a:off x="3411598" y="2536525"/>
              <a:ext cx="2332808" cy="1097230"/>
              <a:chOff x="6724539" y="1872152"/>
              <a:chExt cx="2057954" cy="967954"/>
            </a:xfrm>
          </p:grpSpPr>
          <p:sp>
            <p:nvSpPr>
              <p:cNvPr id="20" name="Freeform: Shape 9"/>
              <p:cNvSpPr/>
              <p:nvPr/>
            </p:nvSpPr>
            <p:spPr bwMode="auto">
              <a:xfrm>
                <a:off x="6724539" y="2161336"/>
                <a:ext cx="2057954" cy="678770"/>
              </a:xfrm>
              <a:custGeom>
                <a:avLst/>
                <a:gdLst>
                  <a:gd name="T0" fmla="*/ 1446 w 1446"/>
                  <a:gd name="T1" fmla="*/ 0 h 475"/>
                  <a:gd name="T2" fmla="*/ 1446 w 1446"/>
                  <a:gd name="T3" fmla="*/ 273 h 475"/>
                  <a:gd name="T4" fmla="*/ 723 w 1446"/>
                  <a:gd name="T5" fmla="*/ 475 h 475"/>
                  <a:gd name="T6" fmla="*/ 0 w 1446"/>
                  <a:gd name="T7" fmla="*/ 273 h 475"/>
                  <a:gd name="T8" fmla="*/ 0 w 1446"/>
                  <a:gd name="T9" fmla="*/ 0 h 475"/>
                  <a:gd name="T10" fmla="*/ 723 w 1446"/>
                  <a:gd name="T11" fmla="*/ 84 h 475"/>
                  <a:gd name="T12" fmla="*/ 1446 w 1446"/>
                  <a:gd name="T13" fmla="*/ 0 h 4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6" h="475">
                    <a:moveTo>
                      <a:pt x="1446" y="0"/>
                    </a:moveTo>
                    <a:cubicBezTo>
                      <a:pt x="1446" y="273"/>
                      <a:pt x="1446" y="273"/>
                      <a:pt x="1446" y="273"/>
                    </a:cubicBezTo>
                    <a:cubicBezTo>
                      <a:pt x="1446" y="384"/>
                      <a:pt x="1122" y="475"/>
                      <a:pt x="723" y="475"/>
                    </a:cubicBezTo>
                    <a:cubicBezTo>
                      <a:pt x="324" y="475"/>
                      <a:pt x="0" y="384"/>
                      <a:pt x="0" y="27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440" y="84"/>
                      <a:pt x="723" y="84"/>
                    </a:cubicBezTo>
                    <a:cubicBezTo>
                      <a:pt x="967" y="84"/>
                      <a:pt x="1446" y="0"/>
                      <a:pt x="1446" y="0"/>
                    </a:cubicBezTo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1" name="Oval 10"/>
              <p:cNvSpPr/>
              <p:nvPr/>
            </p:nvSpPr>
            <p:spPr bwMode="auto">
              <a:xfrm>
                <a:off x="6724539" y="1872152"/>
                <a:ext cx="2057954" cy="578367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2" name="Oval 11"/>
              <p:cNvSpPr/>
              <p:nvPr/>
            </p:nvSpPr>
            <p:spPr bwMode="auto">
              <a:xfrm>
                <a:off x="7207013" y="2117595"/>
                <a:ext cx="1093006" cy="220044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9" name="Freeform: Shape 27"/>
            <p:cNvSpPr/>
            <p:nvPr/>
          </p:nvSpPr>
          <p:spPr bwMode="auto">
            <a:xfrm>
              <a:off x="4443827" y="3331590"/>
              <a:ext cx="272662" cy="191892"/>
            </a:xfrm>
            <a:custGeom>
              <a:avLst/>
              <a:gdLst>
                <a:gd name="T0" fmla="*/ 0 w 530"/>
                <a:gd name="T1" fmla="*/ 373 h 373"/>
                <a:gd name="T2" fmla="*/ 530 w 530"/>
                <a:gd name="T3" fmla="*/ 373 h 373"/>
                <a:gd name="T4" fmla="*/ 530 w 530"/>
                <a:gd name="T5" fmla="*/ 0 h 373"/>
                <a:gd name="T6" fmla="*/ 0 w 530"/>
                <a:gd name="T7" fmla="*/ 0 h 373"/>
                <a:gd name="T8" fmla="*/ 0 w 530"/>
                <a:gd name="T9" fmla="*/ 373 h 373"/>
                <a:gd name="T10" fmla="*/ 510 w 530"/>
                <a:gd name="T11" fmla="*/ 36 h 373"/>
                <a:gd name="T12" fmla="*/ 343 w 530"/>
                <a:gd name="T13" fmla="*/ 183 h 373"/>
                <a:gd name="T14" fmla="*/ 510 w 530"/>
                <a:gd name="T15" fmla="*/ 337 h 373"/>
                <a:gd name="T16" fmla="*/ 510 w 530"/>
                <a:gd name="T17" fmla="*/ 354 h 373"/>
                <a:gd name="T18" fmla="*/ 321 w 530"/>
                <a:gd name="T19" fmla="*/ 200 h 373"/>
                <a:gd name="T20" fmla="*/ 264 w 530"/>
                <a:gd name="T21" fmla="*/ 248 h 373"/>
                <a:gd name="T22" fmla="*/ 206 w 530"/>
                <a:gd name="T23" fmla="*/ 200 h 373"/>
                <a:gd name="T24" fmla="*/ 17 w 530"/>
                <a:gd name="T25" fmla="*/ 354 h 373"/>
                <a:gd name="T26" fmla="*/ 17 w 530"/>
                <a:gd name="T27" fmla="*/ 337 h 373"/>
                <a:gd name="T28" fmla="*/ 187 w 530"/>
                <a:gd name="T29" fmla="*/ 183 h 373"/>
                <a:gd name="T30" fmla="*/ 17 w 530"/>
                <a:gd name="T31" fmla="*/ 36 h 373"/>
                <a:gd name="T32" fmla="*/ 17 w 530"/>
                <a:gd name="T33" fmla="*/ 19 h 373"/>
                <a:gd name="T34" fmla="*/ 264 w 530"/>
                <a:gd name="T35" fmla="*/ 195 h 373"/>
                <a:gd name="T36" fmla="*/ 510 w 530"/>
                <a:gd name="T37" fmla="*/ 19 h 373"/>
                <a:gd name="T38" fmla="*/ 510 w 530"/>
                <a:gd name="T39" fmla="*/ 36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30" h="373">
                  <a:moveTo>
                    <a:pt x="0" y="373"/>
                  </a:moveTo>
                  <a:lnTo>
                    <a:pt x="530" y="373"/>
                  </a:lnTo>
                  <a:lnTo>
                    <a:pt x="530" y="0"/>
                  </a:lnTo>
                  <a:lnTo>
                    <a:pt x="0" y="0"/>
                  </a:lnTo>
                  <a:lnTo>
                    <a:pt x="0" y="373"/>
                  </a:lnTo>
                  <a:close/>
                  <a:moveTo>
                    <a:pt x="510" y="36"/>
                  </a:moveTo>
                  <a:lnTo>
                    <a:pt x="343" y="183"/>
                  </a:lnTo>
                  <a:lnTo>
                    <a:pt x="510" y="337"/>
                  </a:lnTo>
                  <a:lnTo>
                    <a:pt x="510" y="354"/>
                  </a:lnTo>
                  <a:lnTo>
                    <a:pt x="321" y="200"/>
                  </a:lnTo>
                  <a:lnTo>
                    <a:pt x="264" y="248"/>
                  </a:lnTo>
                  <a:lnTo>
                    <a:pt x="206" y="200"/>
                  </a:lnTo>
                  <a:lnTo>
                    <a:pt x="17" y="354"/>
                  </a:lnTo>
                  <a:lnTo>
                    <a:pt x="17" y="337"/>
                  </a:lnTo>
                  <a:lnTo>
                    <a:pt x="187" y="183"/>
                  </a:lnTo>
                  <a:lnTo>
                    <a:pt x="17" y="36"/>
                  </a:lnTo>
                  <a:lnTo>
                    <a:pt x="17" y="19"/>
                  </a:lnTo>
                  <a:lnTo>
                    <a:pt x="264" y="195"/>
                  </a:lnTo>
                  <a:lnTo>
                    <a:pt x="510" y="19"/>
                  </a:lnTo>
                  <a:lnTo>
                    <a:pt x="510" y="3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3411598" y="1896621"/>
            <a:ext cx="2332808" cy="1097231"/>
            <a:chOff x="3411598" y="1896621"/>
            <a:chExt cx="2332808" cy="1097231"/>
          </a:xfrm>
        </p:grpSpPr>
        <p:grpSp>
          <p:nvGrpSpPr>
            <p:cNvPr id="24" name="Group 12"/>
            <p:cNvGrpSpPr/>
            <p:nvPr/>
          </p:nvGrpSpPr>
          <p:grpSpPr>
            <a:xfrm>
              <a:off x="3411598" y="1896621"/>
              <a:ext cx="2332808" cy="1097231"/>
              <a:chOff x="6724539" y="1872154"/>
              <a:chExt cx="2057954" cy="967956"/>
            </a:xfrm>
          </p:grpSpPr>
          <p:sp>
            <p:nvSpPr>
              <p:cNvPr id="29" name="Freeform: Shape 13"/>
              <p:cNvSpPr/>
              <p:nvPr/>
            </p:nvSpPr>
            <p:spPr bwMode="auto">
              <a:xfrm>
                <a:off x="6724539" y="2161339"/>
                <a:ext cx="2057954" cy="678771"/>
              </a:xfrm>
              <a:custGeom>
                <a:avLst/>
                <a:gdLst>
                  <a:gd name="T0" fmla="*/ 1446 w 1446"/>
                  <a:gd name="T1" fmla="*/ 0 h 475"/>
                  <a:gd name="T2" fmla="*/ 1446 w 1446"/>
                  <a:gd name="T3" fmla="*/ 273 h 475"/>
                  <a:gd name="T4" fmla="*/ 723 w 1446"/>
                  <a:gd name="T5" fmla="*/ 475 h 475"/>
                  <a:gd name="T6" fmla="*/ 0 w 1446"/>
                  <a:gd name="T7" fmla="*/ 273 h 475"/>
                  <a:gd name="T8" fmla="*/ 0 w 1446"/>
                  <a:gd name="T9" fmla="*/ 0 h 475"/>
                  <a:gd name="T10" fmla="*/ 723 w 1446"/>
                  <a:gd name="T11" fmla="*/ 84 h 475"/>
                  <a:gd name="T12" fmla="*/ 1446 w 1446"/>
                  <a:gd name="T13" fmla="*/ 0 h 4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6" h="475">
                    <a:moveTo>
                      <a:pt x="1446" y="0"/>
                    </a:moveTo>
                    <a:cubicBezTo>
                      <a:pt x="1446" y="273"/>
                      <a:pt x="1446" y="273"/>
                      <a:pt x="1446" y="273"/>
                    </a:cubicBezTo>
                    <a:cubicBezTo>
                      <a:pt x="1446" y="384"/>
                      <a:pt x="1122" y="475"/>
                      <a:pt x="723" y="475"/>
                    </a:cubicBezTo>
                    <a:cubicBezTo>
                      <a:pt x="324" y="475"/>
                      <a:pt x="0" y="384"/>
                      <a:pt x="0" y="27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440" y="84"/>
                      <a:pt x="723" y="84"/>
                    </a:cubicBezTo>
                    <a:cubicBezTo>
                      <a:pt x="967" y="84"/>
                      <a:pt x="1446" y="0"/>
                      <a:pt x="1446" y="0"/>
                    </a:cubicBezTo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0" name="Oval 14"/>
              <p:cNvSpPr/>
              <p:nvPr/>
            </p:nvSpPr>
            <p:spPr bwMode="auto">
              <a:xfrm>
                <a:off x="6724539" y="1872154"/>
                <a:ext cx="2057954" cy="578368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1" name="Oval 15"/>
              <p:cNvSpPr/>
              <p:nvPr/>
            </p:nvSpPr>
            <p:spPr bwMode="auto">
              <a:xfrm>
                <a:off x="7207013" y="2117595"/>
                <a:ext cx="1093006" cy="220044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5" name="Group 32"/>
            <p:cNvGrpSpPr/>
            <p:nvPr/>
          </p:nvGrpSpPr>
          <p:grpSpPr>
            <a:xfrm>
              <a:off x="4449639" y="2629137"/>
              <a:ext cx="267309" cy="288284"/>
              <a:chOff x="3997325" y="3846513"/>
              <a:chExt cx="788988" cy="850900"/>
            </a:xfrm>
            <a:noFill/>
          </p:grpSpPr>
          <p:sp>
            <p:nvSpPr>
              <p:cNvPr id="26" name="Freeform: Shape 33"/>
              <p:cNvSpPr/>
              <p:nvPr/>
            </p:nvSpPr>
            <p:spPr bwMode="auto">
              <a:xfrm>
                <a:off x="3997325" y="3906838"/>
                <a:ext cx="788988" cy="790575"/>
              </a:xfrm>
              <a:custGeom>
                <a:avLst/>
                <a:gdLst>
                  <a:gd name="T0" fmla="*/ 248 w 497"/>
                  <a:gd name="T1" fmla="*/ 115 h 498"/>
                  <a:gd name="T2" fmla="*/ 497 w 497"/>
                  <a:gd name="T3" fmla="*/ 0 h 498"/>
                  <a:gd name="T4" fmla="*/ 497 w 497"/>
                  <a:gd name="T5" fmla="*/ 373 h 498"/>
                  <a:gd name="T6" fmla="*/ 248 w 497"/>
                  <a:gd name="T7" fmla="*/ 498 h 498"/>
                  <a:gd name="T8" fmla="*/ 0 w 497"/>
                  <a:gd name="T9" fmla="*/ 373 h 498"/>
                  <a:gd name="T10" fmla="*/ 0 w 497"/>
                  <a:gd name="T11" fmla="*/ 0 h 498"/>
                  <a:gd name="T12" fmla="*/ 248 w 497"/>
                  <a:gd name="T13" fmla="*/ 115 h 4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7" h="498">
                    <a:moveTo>
                      <a:pt x="248" y="115"/>
                    </a:moveTo>
                    <a:lnTo>
                      <a:pt x="497" y="0"/>
                    </a:lnTo>
                    <a:lnTo>
                      <a:pt x="497" y="373"/>
                    </a:lnTo>
                    <a:lnTo>
                      <a:pt x="248" y="498"/>
                    </a:lnTo>
                    <a:lnTo>
                      <a:pt x="0" y="373"/>
                    </a:lnTo>
                    <a:lnTo>
                      <a:pt x="0" y="0"/>
                    </a:lnTo>
                    <a:lnTo>
                      <a:pt x="248" y="115"/>
                    </a:lnTo>
                    <a:close/>
                  </a:path>
                </a:pathLst>
              </a:custGeom>
              <a:grpFill/>
              <a:ln w="22225" cap="rnd">
                <a:solidFill>
                  <a:schemeClr val="bg1"/>
                </a:solidFill>
                <a:prstDash val="solid"/>
                <a:round/>
              </a:ln>
            </p:spPr>
            <p:txBody>
              <a:bodyPr anchor="ctr"/>
              <a:lstStyle/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7" name="Freeform: Shape 34"/>
              <p:cNvSpPr/>
              <p:nvPr/>
            </p:nvSpPr>
            <p:spPr bwMode="auto">
              <a:xfrm>
                <a:off x="4087813" y="3846513"/>
                <a:ext cx="608013" cy="150812"/>
              </a:xfrm>
              <a:custGeom>
                <a:avLst/>
                <a:gdLst>
                  <a:gd name="T0" fmla="*/ 383 w 383"/>
                  <a:gd name="T1" fmla="*/ 0 h 95"/>
                  <a:gd name="T2" fmla="*/ 191 w 383"/>
                  <a:gd name="T3" fmla="*/ 95 h 95"/>
                  <a:gd name="T4" fmla="*/ 0 w 383"/>
                  <a:gd name="T5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83" h="95">
                    <a:moveTo>
                      <a:pt x="383" y="0"/>
                    </a:moveTo>
                    <a:lnTo>
                      <a:pt x="191" y="95"/>
                    </a:lnTo>
                    <a:lnTo>
                      <a:pt x="0" y="0"/>
                    </a:lnTo>
                  </a:path>
                </a:pathLst>
              </a:custGeom>
              <a:grpFill/>
              <a:ln w="22225" cap="rnd">
                <a:solidFill>
                  <a:schemeClr val="bg1"/>
                </a:solidFill>
                <a:prstDash val="solid"/>
                <a:round/>
              </a:ln>
            </p:spPr>
            <p:txBody>
              <a:bodyPr anchor="ctr"/>
              <a:lstStyle/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8" name="Straight Connector 35"/>
              <p:cNvSpPr/>
              <p:nvPr/>
            </p:nvSpPr>
            <p:spPr bwMode="auto">
              <a:xfrm>
                <a:off x="4391025" y="4089400"/>
                <a:ext cx="0" cy="608012"/>
              </a:xfrm>
              <a:prstGeom prst="line">
                <a:avLst/>
              </a:prstGeom>
              <a:grpFill/>
              <a:ln w="22225" cap="rnd">
                <a:solidFill>
                  <a:schemeClr val="bg1"/>
                </a:solidFill>
                <a:prstDash val="solid"/>
                <a:round/>
              </a:ln>
            </p:spPr>
            <p:txBody>
              <a:bodyPr anchor="ctr"/>
              <a:lstStyle/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32" name="组合 31"/>
          <p:cNvGrpSpPr/>
          <p:nvPr/>
        </p:nvGrpSpPr>
        <p:grpSpPr>
          <a:xfrm>
            <a:off x="964681" y="1933968"/>
            <a:ext cx="7113562" cy="1855933"/>
            <a:chOff x="964681" y="1933968"/>
            <a:chExt cx="7113562" cy="1855933"/>
          </a:xfrm>
        </p:grpSpPr>
        <p:grpSp>
          <p:nvGrpSpPr>
            <p:cNvPr id="33" name="Group 44"/>
            <p:cNvGrpSpPr>
              <a:grpSpLocks noChangeAspect="1"/>
            </p:cNvGrpSpPr>
            <p:nvPr/>
          </p:nvGrpSpPr>
          <p:grpSpPr>
            <a:xfrm>
              <a:off x="2701431" y="1933968"/>
              <a:ext cx="285738" cy="267731"/>
              <a:chOff x="4763" y="0"/>
              <a:chExt cx="957262" cy="896938"/>
            </a:xfrm>
            <a:solidFill>
              <a:schemeClr val="accent6">
                <a:lumMod val="75000"/>
              </a:schemeClr>
            </a:solidFill>
          </p:grpSpPr>
          <p:sp>
            <p:nvSpPr>
              <p:cNvPr id="58" name="Freeform: Shape 45"/>
              <p:cNvSpPr/>
              <p:nvPr/>
            </p:nvSpPr>
            <p:spPr bwMode="auto">
              <a:xfrm>
                <a:off x="244475" y="596900"/>
                <a:ext cx="477837" cy="300038"/>
              </a:xfrm>
              <a:custGeom>
                <a:avLst/>
                <a:gdLst>
                  <a:gd name="T0" fmla="*/ 0 w 301"/>
                  <a:gd name="T1" fmla="*/ 76 h 189"/>
                  <a:gd name="T2" fmla="*/ 0 w 301"/>
                  <a:gd name="T3" fmla="*/ 189 h 189"/>
                  <a:gd name="T4" fmla="*/ 301 w 301"/>
                  <a:gd name="T5" fmla="*/ 189 h 189"/>
                  <a:gd name="T6" fmla="*/ 301 w 301"/>
                  <a:gd name="T7" fmla="*/ 76 h 189"/>
                  <a:gd name="T8" fmla="*/ 301 w 301"/>
                  <a:gd name="T9" fmla="*/ 0 h 189"/>
                  <a:gd name="T10" fmla="*/ 0 w 301"/>
                  <a:gd name="T11" fmla="*/ 0 h 189"/>
                  <a:gd name="T12" fmla="*/ 0 w 301"/>
                  <a:gd name="T13" fmla="*/ 76 h 189"/>
                  <a:gd name="T14" fmla="*/ 38 w 301"/>
                  <a:gd name="T15" fmla="*/ 38 h 189"/>
                  <a:gd name="T16" fmla="*/ 263 w 301"/>
                  <a:gd name="T17" fmla="*/ 38 h 189"/>
                  <a:gd name="T18" fmla="*/ 263 w 301"/>
                  <a:gd name="T19" fmla="*/ 76 h 189"/>
                  <a:gd name="T20" fmla="*/ 38 w 301"/>
                  <a:gd name="T21" fmla="*/ 76 h 189"/>
                  <a:gd name="T22" fmla="*/ 38 w 301"/>
                  <a:gd name="T23" fmla="*/ 38 h 189"/>
                  <a:gd name="T24" fmla="*/ 38 w 301"/>
                  <a:gd name="T25" fmla="*/ 114 h 189"/>
                  <a:gd name="T26" fmla="*/ 263 w 301"/>
                  <a:gd name="T27" fmla="*/ 114 h 189"/>
                  <a:gd name="T28" fmla="*/ 263 w 301"/>
                  <a:gd name="T29" fmla="*/ 150 h 189"/>
                  <a:gd name="T30" fmla="*/ 38 w 301"/>
                  <a:gd name="T31" fmla="*/ 150 h 189"/>
                  <a:gd name="T32" fmla="*/ 38 w 301"/>
                  <a:gd name="T33" fmla="*/ 114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01" h="189">
                    <a:moveTo>
                      <a:pt x="0" y="76"/>
                    </a:moveTo>
                    <a:lnTo>
                      <a:pt x="0" y="189"/>
                    </a:lnTo>
                    <a:lnTo>
                      <a:pt x="301" y="189"/>
                    </a:lnTo>
                    <a:lnTo>
                      <a:pt x="301" y="76"/>
                    </a:lnTo>
                    <a:lnTo>
                      <a:pt x="301" y="0"/>
                    </a:lnTo>
                    <a:lnTo>
                      <a:pt x="0" y="0"/>
                    </a:lnTo>
                    <a:lnTo>
                      <a:pt x="0" y="76"/>
                    </a:lnTo>
                    <a:close/>
                    <a:moveTo>
                      <a:pt x="38" y="38"/>
                    </a:moveTo>
                    <a:lnTo>
                      <a:pt x="263" y="38"/>
                    </a:lnTo>
                    <a:lnTo>
                      <a:pt x="263" y="76"/>
                    </a:lnTo>
                    <a:lnTo>
                      <a:pt x="38" y="76"/>
                    </a:lnTo>
                    <a:lnTo>
                      <a:pt x="38" y="38"/>
                    </a:lnTo>
                    <a:close/>
                    <a:moveTo>
                      <a:pt x="38" y="114"/>
                    </a:moveTo>
                    <a:lnTo>
                      <a:pt x="263" y="114"/>
                    </a:lnTo>
                    <a:lnTo>
                      <a:pt x="263" y="150"/>
                    </a:lnTo>
                    <a:lnTo>
                      <a:pt x="38" y="150"/>
                    </a:lnTo>
                    <a:lnTo>
                      <a:pt x="38" y="114"/>
                    </a:lnTo>
                    <a:close/>
                  </a:path>
                </a:pathLst>
              </a:custGeom>
              <a:solidFill>
                <a:schemeClr val="accent1">
                  <a:lumMod val="10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9" name="Freeform: Shape 46"/>
              <p:cNvSpPr/>
              <p:nvPr/>
            </p:nvSpPr>
            <p:spPr bwMode="auto">
              <a:xfrm>
                <a:off x="244475" y="0"/>
                <a:ext cx="477837" cy="300038"/>
              </a:xfrm>
              <a:custGeom>
                <a:avLst/>
                <a:gdLst>
                  <a:gd name="T0" fmla="*/ 301 w 301"/>
                  <a:gd name="T1" fmla="*/ 112 h 189"/>
                  <a:gd name="T2" fmla="*/ 301 w 301"/>
                  <a:gd name="T3" fmla="*/ 0 h 189"/>
                  <a:gd name="T4" fmla="*/ 0 w 301"/>
                  <a:gd name="T5" fmla="*/ 0 h 189"/>
                  <a:gd name="T6" fmla="*/ 0 w 301"/>
                  <a:gd name="T7" fmla="*/ 112 h 189"/>
                  <a:gd name="T8" fmla="*/ 0 w 301"/>
                  <a:gd name="T9" fmla="*/ 189 h 189"/>
                  <a:gd name="T10" fmla="*/ 301 w 301"/>
                  <a:gd name="T11" fmla="*/ 189 h 189"/>
                  <a:gd name="T12" fmla="*/ 301 w 301"/>
                  <a:gd name="T13" fmla="*/ 112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1" h="189">
                    <a:moveTo>
                      <a:pt x="301" y="112"/>
                    </a:moveTo>
                    <a:lnTo>
                      <a:pt x="301" y="0"/>
                    </a:lnTo>
                    <a:lnTo>
                      <a:pt x="0" y="0"/>
                    </a:lnTo>
                    <a:lnTo>
                      <a:pt x="0" y="112"/>
                    </a:lnTo>
                    <a:lnTo>
                      <a:pt x="0" y="189"/>
                    </a:lnTo>
                    <a:lnTo>
                      <a:pt x="301" y="189"/>
                    </a:lnTo>
                    <a:lnTo>
                      <a:pt x="301" y="112"/>
                    </a:lnTo>
                    <a:close/>
                  </a:path>
                </a:pathLst>
              </a:custGeom>
              <a:solidFill>
                <a:schemeClr val="accent1">
                  <a:lumMod val="10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0" name="Freeform: Shape 47"/>
              <p:cNvSpPr/>
              <p:nvPr/>
            </p:nvSpPr>
            <p:spPr bwMode="auto">
              <a:xfrm>
                <a:off x="4763" y="177800"/>
                <a:ext cx="957262" cy="539750"/>
              </a:xfrm>
              <a:custGeom>
                <a:avLst/>
                <a:gdLst>
                  <a:gd name="T0" fmla="*/ 220 w 252"/>
                  <a:gd name="T1" fmla="*/ 0 h 142"/>
                  <a:gd name="T2" fmla="*/ 205 w 252"/>
                  <a:gd name="T3" fmla="*/ 0 h 142"/>
                  <a:gd name="T4" fmla="*/ 205 w 252"/>
                  <a:gd name="T5" fmla="*/ 32 h 142"/>
                  <a:gd name="T6" fmla="*/ 205 w 252"/>
                  <a:gd name="T7" fmla="*/ 48 h 142"/>
                  <a:gd name="T8" fmla="*/ 47 w 252"/>
                  <a:gd name="T9" fmla="*/ 48 h 142"/>
                  <a:gd name="T10" fmla="*/ 47 w 252"/>
                  <a:gd name="T11" fmla="*/ 32 h 142"/>
                  <a:gd name="T12" fmla="*/ 47 w 252"/>
                  <a:gd name="T13" fmla="*/ 0 h 142"/>
                  <a:gd name="T14" fmla="*/ 32 w 252"/>
                  <a:gd name="T15" fmla="*/ 0 h 142"/>
                  <a:gd name="T16" fmla="*/ 0 w 252"/>
                  <a:gd name="T17" fmla="*/ 32 h 142"/>
                  <a:gd name="T18" fmla="*/ 0 w 252"/>
                  <a:gd name="T19" fmla="*/ 110 h 142"/>
                  <a:gd name="T20" fmla="*/ 32 w 252"/>
                  <a:gd name="T21" fmla="*/ 142 h 142"/>
                  <a:gd name="T22" fmla="*/ 47 w 252"/>
                  <a:gd name="T23" fmla="*/ 142 h 142"/>
                  <a:gd name="T24" fmla="*/ 47 w 252"/>
                  <a:gd name="T25" fmla="*/ 110 h 142"/>
                  <a:gd name="T26" fmla="*/ 47 w 252"/>
                  <a:gd name="T27" fmla="*/ 95 h 142"/>
                  <a:gd name="T28" fmla="*/ 205 w 252"/>
                  <a:gd name="T29" fmla="*/ 95 h 142"/>
                  <a:gd name="T30" fmla="*/ 205 w 252"/>
                  <a:gd name="T31" fmla="*/ 110 h 142"/>
                  <a:gd name="T32" fmla="*/ 205 w 252"/>
                  <a:gd name="T33" fmla="*/ 142 h 142"/>
                  <a:gd name="T34" fmla="*/ 220 w 252"/>
                  <a:gd name="T35" fmla="*/ 142 h 142"/>
                  <a:gd name="T36" fmla="*/ 252 w 252"/>
                  <a:gd name="T37" fmla="*/ 110 h 142"/>
                  <a:gd name="T38" fmla="*/ 252 w 252"/>
                  <a:gd name="T39" fmla="*/ 32 h 142"/>
                  <a:gd name="T40" fmla="*/ 220 w 252"/>
                  <a:gd name="T41" fmla="*/ 0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52" h="142">
                    <a:moveTo>
                      <a:pt x="220" y="0"/>
                    </a:moveTo>
                    <a:cubicBezTo>
                      <a:pt x="205" y="0"/>
                      <a:pt x="205" y="0"/>
                      <a:pt x="205" y="0"/>
                    </a:cubicBezTo>
                    <a:cubicBezTo>
                      <a:pt x="205" y="32"/>
                      <a:pt x="205" y="32"/>
                      <a:pt x="205" y="32"/>
                    </a:cubicBezTo>
                    <a:cubicBezTo>
                      <a:pt x="205" y="48"/>
                      <a:pt x="205" y="48"/>
                      <a:pt x="205" y="48"/>
                    </a:cubicBezTo>
                    <a:cubicBezTo>
                      <a:pt x="47" y="48"/>
                      <a:pt x="47" y="48"/>
                      <a:pt x="47" y="48"/>
                    </a:cubicBezTo>
                    <a:cubicBezTo>
                      <a:pt x="47" y="32"/>
                      <a:pt x="47" y="32"/>
                      <a:pt x="47" y="32"/>
                    </a:cubicBezTo>
                    <a:cubicBezTo>
                      <a:pt x="47" y="0"/>
                      <a:pt x="47" y="0"/>
                      <a:pt x="47" y="0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16" y="0"/>
                      <a:pt x="0" y="16"/>
                      <a:pt x="0" y="32"/>
                    </a:cubicBezTo>
                    <a:cubicBezTo>
                      <a:pt x="0" y="110"/>
                      <a:pt x="0" y="110"/>
                      <a:pt x="0" y="110"/>
                    </a:cubicBezTo>
                    <a:cubicBezTo>
                      <a:pt x="0" y="126"/>
                      <a:pt x="16" y="142"/>
                      <a:pt x="32" y="142"/>
                    </a:cubicBezTo>
                    <a:cubicBezTo>
                      <a:pt x="47" y="142"/>
                      <a:pt x="47" y="142"/>
                      <a:pt x="47" y="142"/>
                    </a:cubicBezTo>
                    <a:cubicBezTo>
                      <a:pt x="47" y="110"/>
                      <a:pt x="47" y="110"/>
                      <a:pt x="47" y="110"/>
                    </a:cubicBezTo>
                    <a:cubicBezTo>
                      <a:pt x="47" y="95"/>
                      <a:pt x="47" y="95"/>
                      <a:pt x="47" y="95"/>
                    </a:cubicBezTo>
                    <a:cubicBezTo>
                      <a:pt x="205" y="95"/>
                      <a:pt x="205" y="95"/>
                      <a:pt x="205" y="95"/>
                    </a:cubicBezTo>
                    <a:cubicBezTo>
                      <a:pt x="205" y="110"/>
                      <a:pt x="205" y="110"/>
                      <a:pt x="205" y="110"/>
                    </a:cubicBezTo>
                    <a:cubicBezTo>
                      <a:pt x="205" y="142"/>
                      <a:pt x="205" y="142"/>
                      <a:pt x="205" y="142"/>
                    </a:cubicBezTo>
                    <a:cubicBezTo>
                      <a:pt x="220" y="142"/>
                      <a:pt x="220" y="142"/>
                      <a:pt x="220" y="142"/>
                    </a:cubicBezTo>
                    <a:cubicBezTo>
                      <a:pt x="236" y="142"/>
                      <a:pt x="252" y="126"/>
                      <a:pt x="252" y="110"/>
                    </a:cubicBezTo>
                    <a:cubicBezTo>
                      <a:pt x="252" y="32"/>
                      <a:pt x="252" y="32"/>
                      <a:pt x="252" y="32"/>
                    </a:cubicBezTo>
                    <a:cubicBezTo>
                      <a:pt x="252" y="16"/>
                      <a:pt x="236" y="0"/>
                      <a:pt x="220" y="0"/>
                    </a:cubicBezTo>
                  </a:path>
                </a:pathLst>
              </a:custGeom>
              <a:solidFill>
                <a:schemeClr val="accent1">
                  <a:lumMod val="10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34" name="Group 48"/>
            <p:cNvGrpSpPr>
              <a:grpSpLocks noChangeAspect="1"/>
            </p:cNvGrpSpPr>
            <p:nvPr/>
          </p:nvGrpSpPr>
          <p:grpSpPr>
            <a:xfrm>
              <a:off x="2726142" y="3126317"/>
              <a:ext cx="241177" cy="260101"/>
              <a:chOff x="3997325" y="3846513"/>
              <a:chExt cx="788988" cy="850900"/>
            </a:xfrm>
            <a:noFill/>
          </p:grpSpPr>
          <p:sp>
            <p:nvSpPr>
              <p:cNvPr id="55" name="Freeform: Shape 49"/>
              <p:cNvSpPr/>
              <p:nvPr/>
            </p:nvSpPr>
            <p:spPr bwMode="auto">
              <a:xfrm>
                <a:off x="3997325" y="3906838"/>
                <a:ext cx="788988" cy="790575"/>
              </a:xfrm>
              <a:custGeom>
                <a:avLst/>
                <a:gdLst>
                  <a:gd name="T0" fmla="*/ 248 w 497"/>
                  <a:gd name="T1" fmla="*/ 115 h 498"/>
                  <a:gd name="T2" fmla="*/ 497 w 497"/>
                  <a:gd name="T3" fmla="*/ 0 h 498"/>
                  <a:gd name="T4" fmla="*/ 497 w 497"/>
                  <a:gd name="T5" fmla="*/ 373 h 498"/>
                  <a:gd name="T6" fmla="*/ 248 w 497"/>
                  <a:gd name="T7" fmla="*/ 498 h 498"/>
                  <a:gd name="T8" fmla="*/ 0 w 497"/>
                  <a:gd name="T9" fmla="*/ 373 h 498"/>
                  <a:gd name="T10" fmla="*/ 0 w 497"/>
                  <a:gd name="T11" fmla="*/ 0 h 498"/>
                  <a:gd name="T12" fmla="*/ 248 w 497"/>
                  <a:gd name="T13" fmla="*/ 115 h 4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7" h="498">
                    <a:moveTo>
                      <a:pt x="248" y="115"/>
                    </a:moveTo>
                    <a:lnTo>
                      <a:pt x="497" y="0"/>
                    </a:lnTo>
                    <a:lnTo>
                      <a:pt x="497" y="373"/>
                    </a:lnTo>
                    <a:lnTo>
                      <a:pt x="248" y="498"/>
                    </a:lnTo>
                    <a:lnTo>
                      <a:pt x="0" y="373"/>
                    </a:lnTo>
                    <a:lnTo>
                      <a:pt x="0" y="0"/>
                    </a:lnTo>
                    <a:lnTo>
                      <a:pt x="248" y="115"/>
                    </a:lnTo>
                    <a:close/>
                  </a:path>
                </a:pathLst>
              </a:custGeom>
              <a:grpFill/>
              <a:ln w="22225" cap="rnd">
                <a:solidFill>
                  <a:schemeClr val="accent2">
                    <a:lumMod val="75000"/>
                  </a:schemeClr>
                </a:solidFill>
                <a:prstDash val="solid"/>
                <a:round/>
              </a:ln>
            </p:spPr>
            <p:txBody>
              <a:bodyPr anchor="ctr"/>
              <a:lstStyle/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6" name="Freeform: Shape 50"/>
              <p:cNvSpPr/>
              <p:nvPr/>
            </p:nvSpPr>
            <p:spPr bwMode="auto">
              <a:xfrm>
                <a:off x="4087813" y="3846513"/>
                <a:ext cx="608013" cy="150812"/>
              </a:xfrm>
              <a:custGeom>
                <a:avLst/>
                <a:gdLst>
                  <a:gd name="T0" fmla="*/ 383 w 383"/>
                  <a:gd name="T1" fmla="*/ 0 h 95"/>
                  <a:gd name="T2" fmla="*/ 191 w 383"/>
                  <a:gd name="T3" fmla="*/ 95 h 95"/>
                  <a:gd name="T4" fmla="*/ 0 w 383"/>
                  <a:gd name="T5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83" h="95">
                    <a:moveTo>
                      <a:pt x="383" y="0"/>
                    </a:moveTo>
                    <a:lnTo>
                      <a:pt x="191" y="95"/>
                    </a:lnTo>
                    <a:lnTo>
                      <a:pt x="0" y="0"/>
                    </a:lnTo>
                  </a:path>
                </a:pathLst>
              </a:custGeom>
              <a:grpFill/>
              <a:ln w="22225" cap="rnd">
                <a:solidFill>
                  <a:schemeClr val="accent2">
                    <a:lumMod val="75000"/>
                  </a:schemeClr>
                </a:solidFill>
                <a:prstDash val="solid"/>
                <a:round/>
              </a:ln>
            </p:spPr>
            <p:txBody>
              <a:bodyPr anchor="ctr"/>
              <a:lstStyle/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7" name="Straight Connector 51"/>
              <p:cNvSpPr/>
              <p:nvPr/>
            </p:nvSpPr>
            <p:spPr bwMode="auto">
              <a:xfrm>
                <a:off x="4391025" y="4089400"/>
                <a:ext cx="0" cy="608012"/>
              </a:xfrm>
              <a:prstGeom prst="line">
                <a:avLst/>
              </a:prstGeom>
              <a:grpFill/>
              <a:ln w="22225" cap="rnd">
                <a:solidFill>
                  <a:schemeClr val="accent2">
                    <a:lumMod val="75000"/>
                  </a:schemeClr>
                </a:solidFill>
                <a:prstDash val="solid"/>
                <a:round/>
              </a:ln>
            </p:spPr>
            <p:txBody>
              <a:bodyPr anchor="ctr"/>
              <a:lstStyle/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35" name="Group 52"/>
            <p:cNvGrpSpPr>
              <a:grpSpLocks noChangeAspect="1"/>
            </p:cNvGrpSpPr>
            <p:nvPr/>
          </p:nvGrpSpPr>
          <p:grpSpPr>
            <a:xfrm>
              <a:off x="6199508" y="3061675"/>
              <a:ext cx="316525" cy="313481"/>
              <a:chOff x="7219950" y="3429000"/>
              <a:chExt cx="495300" cy="490538"/>
            </a:xfrm>
            <a:solidFill>
              <a:schemeClr val="tx1">
                <a:lumMod val="50000"/>
                <a:lumOff val="50000"/>
              </a:schemeClr>
            </a:solidFill>
          </p:grpSpPr>
          <p:sp>
            <p:nvSpPr>
              <p:cNvPr id="49" name="Freeform: Shape 53"/>
              <p:cNvSpPr/>
              <p:nvPr/>
            </p:nvSpPr>
            <p:spPr bwMode="auto">
              <a:xfrm>
                <a:off x="7219950" y="3475038"/>
                <a:ext cx="452438" cy="444500"/>
              </a:xfrm>
              <a:custGeom>
                <a:avLst/>
                <a:gdLst>
                  <a:gd name="T0" fmla="*/ 84 w 118"/>
                  <a:gd name="T1" fmla="*/ 3 h 116"/>
                  <a:gd name="T2" fmla="*/ 77 w 118"/>
                  <a:gd name="T3" fmla="*/ 0 h 116"/>
                  <a:gd name="T4" fmla="*/ 70 w 118"/>
                  <a:gd name="T5" fmla="*/ 3 h 116"/>
                  <a:gd name="T6" fmla="*/ 64 w 118"/>
                  <a:gd name="T7" fmla="*/ 9 h 116"/>
                  <a:gd name="T8" fmla="*/ 61 w 118"/>
                  <a:gd name="T9" fmla="*/ 16 h 116"/>
                  <a:gd name="T10" fmla="*/ 62 w 118"/>
                  <a:gd name="T11" fmla="*/ 21 h 116"/>
                  <a:gd name="T12" fmla="*/ 8 w 118"/>
                  <a:gd name="T13" fmla="*/ 43 h 116"/>
                  <a:gd name="T14" fmla="*/ 1 w 118"/>
                  <a:gd name="T15" fmla="*/ 51 h 116"/>
                  <a:gd name="T16" fmla="*/ 5 w 118"/>
                  <a:gd name="T17" fmla="*/ 62 h 116"/>
                  <a:gd name="T18" fmla="*/ 55 w 118"/>
                  <a:gd name="T19" fmla="*/ 112 h 116"/>
                  <a:gd name="T20" fmla="*/ 64 w 118"/>
                  <a:gd name="T21" fmla="*/ 116 h 116"/>
                  <a:gd name="T22" fmla="*/ 64 w 118"/>
                  <a:gd name="T23" fmla="*/ 116 h 116"/>
                  <a:gd name="T24" fmla="*/ 66 w 118"/>
                  <a:gd name="T25" fmla="*/ 116 h 116"/>
                  <a:gd name="T26" fmla="*/ 75 w 118"/>
                  <a:gd name="T27" fmla="*/ 108 h 116"/>
                  <a:gd name="T28" fmla="*/ 96 w 118"/>
                  <a:gd name="T29" fmla="*/ 55 h 116"/>
                  <a:gd name="T30" fmla="*/ 102 w 118"/>
                  <a:gd name="T31" fmla="*/ 57 h 116"/>
                  <a:gd name="T32" fmla="*/ 109 w 118"/>
                  <a:gd name="T33" fmla="*/ 54 h 116"/>
                  <a:gd name="T34" fmla="*/ 115 w 118"/>
                  <a:gd name="T35" fmla="*/ 48 h 116"/>
                  <a:gd name="T36" fmla="*/ 118 w 118"/>
                  <a:gd name="T37" fmla="*/ 41 h 116"/>
                  <a:gd name="T38" fmla="*/ 115 w 118"/>
                  <a:gd name="T39" fmla="*/ 34 h 116"/>
                  <a:gd name="T40" fmla="*/ 84 w 118"/>
                  <a:gd name="T41" fmla="*/ 3 h 116"/>
                  <a:gd name="T42" fmla="*/ 68 w 118"/>
                  <a:gd name="T43" fmla="*/ 105 h 116"/>
                  <a:gd name="T44" fmla="*/ 65 w 118"/>
                  <a:gd name="T45" fmla="*/ 108 h 116"/>
                  <a:gd name="T46" fmla="*/ 64 w 118"/>
                  <a:gd name="T47" fmla="*/ 108 h 116"/>
                  <a:gd name="T48" fmla="*/ 61 w 118"/>
                  <a:gd name="T49" fmla="*/ 107 h 116"/>
                  <a:gd name="T50" fmla="*/ 10 w 118"/>
                  <a:gd name="T51" fmla="*/ 56 h 116"/>
                  <a:gd name="T52" fmla="*/ 9 w 118"/>
                  <a:gd name="T53" fmla="*/ 53 h 116"/>
                  <a:gd name="T54" fmla="*/ 11 w 118"/>
                  <a:gd name="T55" fmla="*/ 50 h 116"/>
                  <a:gd name="T56" fmla="*/ 36 w 118"/>
                  <a:gd name="T57" fmla="*/ 40 h 116"/>
                  <a:gd name="T58" fmla="*/ 87 w 118"/>
                  <a:gd name="T59" fmla="*/ 58 h 116"/>
                  <a:gd name="T60" fmla="*/ 68 w 118"/>
                  <a:gd name="T61" fmla="*/ 105 h 116"/>
                  <a:gd name="T62" fmla="*/ 109 w 118"/>
                  <a:gd name="T63" fmla="*/ 42 h 116"/>
                  <a:gd name="T64" fmla="*/ 103 w 118"/>
                  <a:gd name="T65" fmla="*/ 48 h 116"/>
                  <a:gd name="T66" fmla="*/ 100 w 118"/>
                  <a:gd name="T67" fmla="*/ 48 h 116"/>
                  <a:gd name="T68" fmla="*/ 93 w 118"/>
                  <a:gd name="T69" fmla="*/ 41 h 116"/>
                  <a:gd name="T70" fmla="*/ 88 w 118"/>
                  <a:gd name="T71" fmla="*/ 55 h 116"/>
                  <a:gd name="T72" fmla="*/ 88 w 118"/>
                  <a:gd name="T73" fmla="*/ 54 h 116"/>
                  <a:gd name="T74" fmla="*/ 53 w 118"/>
                  <a:gd name="T75" fmla="*/ 39 h 116"/>
                  <a:gd name="T76" fmla="*/ 42 w 118"/>
                  <a:gd name="T77" fmla="*/ 38 h 116"/>
                  <a:gd name="T78" fmla="*/ 76 w 118"/>
                  <a:gd name="T79" fmla="*/ 24 h 116"/>
                  <a:gd name="T80" fmla="*/ 70 w 118"/>
                  <a:gd name="T81" fmla="*/ 17 h 116"/>
                  <a:gd name="T82" fmla="*/ 70 w 118"/>
                  <a:gd name="T83" fmla="*/ 14 h 116"/>
                  <a:gd name="T84" fmla="*/ 75 w 118"/>
                  <a:gd name="T85" fmla="*/ 9 h 116"/>
                  <a:gd name="T86" fmla="*/ 78 w 118"/>
                  <a:gd name="T87" fmla="*/ 9 h 116"/>
                  <a:gd name="T88" fmla="*/ 109 w 118"/>
                  <a:gd name="T89" fmla="*/ 39 h 116"/>
                  <a:gd name="T90" fmla="*/ 109 w 118"/>
                  <a:gd name="T91" fmla="*/ 42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18" h="116">
                    <a:moveTo>
                      <a:pt x="84" y="3"/>
                    </a:moveTo>
                    <a:cubicBezTo>
                      <a:pt x="82" y="1"/>
                      <a:pt x="79" y="0"/>
                      <a:pt x="77" y="0"/>
                    </a:cubicBezTo>
                    <a:cubicBezTo>
                      <a:pt x="74" y="0"/>
                      <a:pt x="71" y="1"/>
                      <a:pt x="70" y="3"/>
                    </a:cubicBezTo>
                    <a:cubicBezTo>
                      <a:pt x="64" y="9"/>
                      <a:pt x="64" y="9"/>
                      <a:pt x="64" y="9"/>
                    </a:cubicBezTo>
                    <a:cubicBezTo>
                      <a:pt x="62" y="10"/>
                      <a:pt x="61" y="13"/>
                      <a:pt x="61" y="16"/>
                    </a:cubicBezTo>
                    <a:cubicBezTo>
                      <a:pt x="61" y="18"/>
                      <a:pt x="62" y="19"/>
                      <a:pt x="62" y="21"/>
                    </a:cubicBezTo>
                    <a:cubicBezTo>
                      <a:pt x="8" y="43"/>
                      <a:pt x="8" y="43"/>
                      <a:pt x="8" y="43"/>
                    </a:cubicBezTo>
                    <a:cubicBezTo>
                      <a:pt x="5" y="44"/>
                      <a:pt x="2" y="48"/>
                      <a:pt x="1" y="51"/>
                    </a:cubicBezTo>
                    <a:cubicBezTo>
                      <a:pt x="0" y="55"/>
                      <a:pt x="2" y="59"/>
                      <a:pt x="5" y="62"/>
                    </a:cubicBezTo>
                    <a:cubicBezTo>
                      <a:pt x="55" y="112"/>
                      <a:pt x="55" y="112"/>
                      <a:pt x="55" y="112"/>
                    </a:cubicBezTo>
                    <a:cubicBezTo>
                      <a:pt x="58" y="115"/>
                      <a:pt x="61" y="116"/>
                      <a:pt x="64" y="116"/>
                    </a:cubicBezTo>
                    <a:cubicBezTo>
                      <a:pt x="64" y="116"/>
                      <a:pt x="64" y="116"/>
                      <a:pt x="64" y="116"/>
                    </a:cubicBezTo>
                    <a:cubicBezTo>
                      <a:pt x="65" y="116"/>
                      <a:pt x="66" y="116"/>
                      <a:pt x="66" y="116"/>
                    </a:cubicBezTo>
                    <a:cubicBezTo>
                      <a:pt x="70" y="115"/>
                      <a:pt x="74" y="112"/>
                      <a:pt x="75" y="108"/>
                    </a:cubicBezTo>
                    <a:cubicBezTo>
                      <a:pt x="96" y="55"/>
                      <a:pt x="96" y="55"/>
                      <a:pt x="96" y="55"/>
                    </a:cubicBezTo>
                    <a:cubicBezTo>
                      <a:pt x="98" y="56"/>
                      <a:pt x="100" y="57"/>
                      <a:pt x="102" y="57"/>
                    </a:cubicBezTo>
                    <a:cubicBezTo>
                      <a:pt x="105" y="57"/>
                      <a:pt x="107" y="56"/>
                      <a:pt x="109" y="54"/>
                    </a:cubicBezTo>
                    <a:cubicBezTo>
                      <a:pt x="115" y="48"/>
                      <a:pt x="115" y="48"/>
                      <a:pt x="115" y="48"/>
                    </a:cubicBezTo>
                    <a:cubicBezTo>
                      <a:pt x="117" y="46"/>
                      <a:pt x="118" y="44"/>
                      <a:pt x="118" y="41"/>
                    </a:cubicBezTo>
                    <a:cubicBezTo>
                      <a:pt x="118" y="38"/>
                      <a:pt x="117" y="36"/>
                      <a:pt x="115" y="34"/>
                    </a:cubicBezTo>
                    <a:lnTo>
                      <a:pt x="84" y="3"/>
                    </a:lnTo>
                    <a:close/>
                    <a:moveTo>
                      <a:pt x="68" y="105"/>
                    </a:moveTo>
                    <a:cubicBezTo>
                      <a:pt x="67" y="107"/>
                      <a:pt x="66" y="108"/>
                      <a:pt x="65" y="108"/>
                    </a:cubicBezTo>
                    <a:cubicBezTo>
                      <a:pt x="64" y="108"/>
                      <a:pt x="64" y="108"/>
                      <a:pt x="64" y="108"/>
                    </a:cubicBezTo>
                    <a:cubicBezTo>
                      <a:pt x="63" y="108"/>
                      <a:pt x="62" y="108"/>
                      <a:pt x="61" y="107"/>
                    </a:cubicBezTo>
                    <a:cubicBezTo>
                      <a:pt x="10" y="56"/>
                      <a:pt x="10" y="56"/>
                      <a:pt x="10" y="56"/>
                    </a:cubicBezTo>
                    <a:cubicBezTo>
                      <a:pt x="9" y="56"/>
                      <a:pt x="9" y="54"/>
                      <a:pt x="9" y="53"/>
                    </a:cubicBezTo>
                    <a:cubicBezTo>
                      <a:pt x="9" y="52"/>
                      <a:pt x="10" y="51"/>
                      <a:pt x="11" y="50"/>
                    </a:cubicBezTo>
                    <a:cubicBezTo>
                      <a:pt x="36" y="40"/>
                      <a:pt x="36" y="40"/>
                      <a:pt x="36" y="40"/>
                    </a:cubicBezTo>
                    <a:cubicBezTo>
                      <a:pt x="53" y="46"/>
                      <a:pt x="70" y="40"/>
                      <a:pt x="87" y="58"/>
                    </a:cubicBezTo>
                    <a:lnTo>
                      <a:pt x="68" y="105"/>
                    </a:lnTo>
                    <a:close/>
                    <a:moveTo>
                      <a:pt x="109" y="42"/>
                    </a:moveTo>
                    <a:cubicBezTo>
                      <a:pt x="103" y="48"/>
                      <a:pt x="103" y="48"/>
                      <a:pt x="103" y="48"/>
                    </a:cubicBezTo>
                    <a:cubicBezTo>
                      <a:pt x="103" y="49"/>
                      <a:pt x="101" y="49"/>
                      <a:pt x="100" y="48"/>
                    </a:cubicBezTo>
                    <a:cubicBezTo>
                      <a:pt x="93" y="41"/>
                      <a:pt x="93" y="41"/>
                      <a:pt x="93" y="41"/>
                    </a:cubicBezTo>
                    <a:cubicBezTo>
                      <a:pt x="88" y="55"/>
                      <a:pt x="88" y="55"/>
                      <a:pt x="88" y="55"/>
                    </a:cubicBezTo>
                    <a:cubicBezTo>
                      <a:pt x="88" y="54"/>
                      <a:pt x="88" y="54"/>
                      <a:pt x="88" y="54"/>
                    </a:cubicBezTo>
                    <a:cubicBezTo>
                      <a:pt x="76" y="42"/>
                      <a:pt x="64" y="41"/>
                      <a:pt x="53" y="39"/>
                    </a:cubicBezTo>
                    <a:cubicBezTo>
                      <a:pt x="49" y="39"/>
                      <a:pt x="46" y="38"/>
                      <a:pt x="42" y="38"/>
                    </a:cubicBezTo>
                    <a:cubicBezTo>
                      <a:pt x="76" y="24"/>
                      <a:pt x="76" y="24"/>
                      <a:pt x="76" y="24"/>
                    </a:cubicBezTo>
                    <a:cubicBezTo>
                      <a:pt x="70" y="17"/>
                      <a:pt x="70" y="17"/>
                      <a:pt x="70" y="17"/>
                    </a:cubicBezTo>
                    <a:cubicBezTo>
                      <a:pt x="69" y="16"/>
                      <a:pt x="69" y="15"/>
                      <a:pt x="70" y="14"/>
                    </a:cubicBezTo>
                    <a:cubicBezTo>
                      <a:pt x="75" y="9"/>
                      <a:pt x="75" y="9"/>
                      <a:pt x="75" y="9"/>
                    </a:cubicBezTo>
                    <a:cubicBezTo>
                      <a:pt x="76" y="8"/>
                      <a:pt x="77" y="8"/>
                      <a:pt x="78" y="9"/>
                    </a:cubicBezTo>
                    <a:cubicBezTo>
                      <a:pt x="109" y="39"/>
                      <a:pt x="109" y="39"/>
                      <a:pt x="109" y="39"/>
                    </a:cubicBezTo>
                    <a:cubicBezTo>
                      <a:pt x="110" y="40"/>
                      <a:pt x="110" y="42"/>
                      <a:pt x="109" y="42"/>
                    </a:cubicBezTo>
                    <a:close/>
                  </a:path>
                </a:pathLst>
              </a:custGeom>
              <a:solidFill>
                <a:schemeClr val="accent3">
                  <a:lumMod val="10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0" name="Freeform: Shape 54"/>
              <p:cNvSpPr/>
              <p:nvPr/>
            </p:nvSpPr>
            <p:spPr bwMode="auto">
              <a:xfrm>
                <a:off x="7439025" y="3675063"/>
                <a:ext cx="76200" cy="76200"/>
              </a:xfrm>
              <a:custGeom>
                <a:avLst/>
                <a:gdLst>
                  <a:gd name="T0" fmla="*/ 10 w 20"/>
                  <a:gd name="T1" fmla="*/ 20 h 20"/>
                  <a:gd name="T2" fmla="*/ 20 w 20"/>
                  <a:gd name="T3" fmla="*/ 10 h 20"/>
                  <a:gd name="T4" fmla="*/ 10 w 20"/>
                  <a:gd name="T5" fmla="*/ 0 h 20"/>
                  <a:gd name="T6" fmla="*/ 0 w 20"/>
                  <a:gd name="T7" fmla="*/ 10 h 20"/>
                  <a:gd name="T8" fmla="*/ 10 w 20"/>
                  <a:gd name="T9" fmla="*/ 20 h 20"/>
                  <a:gd name="T10" fmla="*/ 10 w 20"/>
                  <a:gd name="T11" fmla="*/ 4 h 20"/>
                  <a:gd name="T12" fmla="*/ 16 w 20"/>
                  <a:gd name="T13" fmla="*/ 10 h 20"/>
                  <a:gd name="T14" fmla="*/ 10 w 20"/>
                  <a:gd name="T15" fmla="*/ 16 h 20"/>
                  <a:gd name="T16" fmla="*/ 4 w 20"/>
                  <a:gd name="T17" fmla="*/ 10 h 20"/>
                  <a:gd name="T18" fmla="*/ 10 w 20"/>
                  <a:gd name="T19" fmla="*/ 4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" h="20">
                    <a:moveTo>
                      <a:pt x="10" y="20"/>
                    </a:moveTo>
                    <a:cubicBezTo>
                      <a:pt x="16" y="20"/>
                      <a:pt x="20" y="16"/>
                      <a:pt x="20" y="10"/>
                    </a:cubicBezTo>
                    <a:cubicBezTo>
                      <a:pt x="20" y="4"/>
                      <a:pt x="16" y="0"/>
                      <a:pt x="10" y="0"/>
                    </a:cubicBezTo>
                    <a:cubicBezTo>
                      <a:pt x="4" y="0"/>
                      <a:pt x="0" y="4"/>
                      <a:pt x="0" y="10"/>
                    </a:cubicBezTo>
                    <a:cubicBezTo>
                      <a:pt x="0" y="16"/>
                      <a:pt x="4" y="20"/>
                      <a:pt x="10" y="20"/>
                    </a:cubicBezTo>
                    <a:close/>
                    <a:moveTo>
                      <a:pt x="10" y="4"/>
                    </a:moveTo>
                    <a:cubicBezTo>
                      <a:pt x="13" y="4"/>
                      <a:pt x="16" y="7"/>
                      <a:pt x="16" y="10"/>
                    </a:cubicBezTo>
                    <a:cubicBezTo>
                      <a:pt x="16" y="13"/>
                      <a:pt x="13" y="16"/>
                      <a:pt x="10" y="16"/>
                    </a:cubicBezTo>
                    <a:cubicBezTo>
                      <a:pt x="7" y="16"/>
                      <a:pt x="4" y="13"/>
                      <a:pt x="4" y="10"/>
                    </a:cubicBezTo>
                    <a:cubicBezTo>
                      <a:pt x="4" y="7"/>
                      <a:pt x="7" y="4"/>
                      <a:pt x="10" y="4"/>
                    </a:cubicBezTo>
                    <a:close/>
                  </a:path>
                </a:pathLst>
              </a:custGeom>
              <a:solidFill>
                <a:schemeClr val="accent3">
                  <a:lumMod val="10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1" name="Freeform: Shape 55"/>
              <p:cNvSpPr/>
              <p:nvPr/>
            </p:nvSpPr>
            <p:spPr bwMode="auto">
              <a:xfrm>
                <a:off x="7639050" y="3429000"/>
                <a:ext cx="76200" cy="76200"/>
              </a:xfrm>
              <a:custGeom>
                <a:avLst/>
                <a:gdLst>
                  <a:gd name="T0" fmla="*/ 10 w 20"/>
                  <a:gd name="T1" fmla="*/ 0 h 20"/>
                  <a:gd name="T2" fmla="*/ 0 w 20"/>
                  <a:gd name="T3" fmla="*/ 10 h 20"/>
                  <a:gd name="T4" fmla="*/ 10 w 20"/>
                  <a:gd name="T5" fmla="*/ 20 h 20"/>
                  <a:gd name="T6" fmla="*/ 20 w 20"/>
                  <a:gd name="T7" fmla="*/ 10 h 20"/>
                  <a:gd name="T8" fmla="*/ 10 w 20"/>
                  <a:gd name="T9" fmla="*/ 0 h 20"/>
                  <a:gd name="T10" fmla="*/ 10 w 20"/>
                  <a:gd name="T11" fmla="*/ 16 h 20"/>
                  <a:gd name="T12" fmla="*/ 4 w 20"/>
                  <a:gd name="T13" fmla="*/ 10 h 20"/>
                  <a:gd name="T14" fmla="*/ 10 w 20"/>
                  <a:gd name="T15" fmla="*/ 4 h 20"/>
                  <a:gd name="T16" fmla="*/ 16 w 20"/>
                  <a:gd name="T17" fmla="*/ 10 h 20"/>
                  <a:gd name="T18" fmla="*/ 10 w 20"/>
                  <a:gd name="T19" fmla="*/ 16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" h="20">
                    <a:moveTo>
                      <a:pt x="10" y="0"/>
                    </a:moveTo>
                    <a:cubicBezTo>
                      <a:pt x="4" y="0"/>
                      <a:pt x="0" y="4"/>
                      <a:pt x="0" y="10"/>
                    </a:cubicBezTo>
                    <a:cubicBezTo>
                      <a:pt x="0" y="16"/>
                      <a:pt x="4" y="20"/>
                      <a:pt x="10" y="20"/>
                    </a:cubicBezTo>
                    <a:cubicBezTo>
                      <a:pt x="16" y="20"/>
                      <a:pt x="20" y="16"/>
                      <a:pt x="20" y="10"/>
                    </a:cubicBezTo>
                    <a:cubicBezTo>
                      <a:pt x="20" y="4"/>
                      <a:pt x="16" y="0"/>
                      <a:pt x="10" y="0"/>
                    </a:cubicBezTo>
                    <a:close/>
                    <a:moveTo>
                      <a:pt x="10" y="16"/>
                    </a:moveTo>
                    <a:cubicBezTo>
                      <a:pt x="7" y="16"/>
                      <a:pt x="4" y="13"/>
                      <a:pt x="4" y="10"/>
                    </a:cubicBezTo>
                    <a:cubicBezTo>
                      <a:pt x="4" y="7"/>
                      <a:pt x="7" y="4"/>
                      <a:pt x="10" y="4"/>
                    </a:cubicBezTo>
                    <a:cubicBezTo>
                      <a:pt x="13" y="4"/>
                      <a:pt x="16" y="7"/>
                      <a:pt x="16" y="10"/>
                    </a:cubicBezTo>
                    <a:cubicBezTo>
                      <a:pt x="16" y="13"/>
                      <a:pt x="13" y="16"/>
                      <a:pt x="10" y="16"/>
                    </a:cubicBezTo>
                    <a:close/>
                  </a:path>
                </a:pathLst>
              </a:custGeom>
              <a:solidFill>
                <a:schemeClr val="accent3">
                  <a:lumMod val="10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2" name="Freeform: Shape 56"/>
              <p:cNvSpPr/>
              <p:nvPr/>
            </p:nvSpPr>
            <p:spPr bwMode="auto">
              <a:xfrm>
                <a:off x="7346950" y="3659188"/>
                <a:ext cx="61913" cy="61913"/>
              </a:xfrm>
              <a:custGeom>
                <a:avLst/>
                <a:gdLst>
                  <a:gd name="T0" fmla="*/ 0 w 16"/>
                  <a:gd name="T1" fmla="*/ 8 h 16"/>
                  <a:gd name="T2" fmla="*/ 8 w 16"/>
                  <a:gd name="T3" fmla="*/ 16 h 16"/>
                  <a:gd name="T4" fmla="*/ 16 w 16"/>
                  <a:gd name="T5" fmla="*/ 8 h 16"/>
                  <a:gd name="T6" fmla="*/ 8 w 16"/>
                  <a:gd name="T7" fmla="*/ 0 h 16"/>
                  <a:gd name="T8" fmla="*/ 0 w 16"/>
                  <a:gd name="T9" fmla="*/ 8 h 16"/>
                  <a:gd name="T10" fmla="*/ 8 w 16"/>
                  <a:gd name="T11" fmla="*/ 4 h 16"/>
                  <a:gd name="T12" fmla="*/ 12 w 16"/>
                  <a:gd name="T13" fmla="*/ 8 h 16"/>
                  <a:gd name="T14" fmla="*/ 8 w 16"/>
                  <a:gd name="T15" fmla="*/ 12 h 16"/>
                  <a:gd name="T16" fmla="*/ 4 w 16"/>
                  <a:gd name="T17" fmla="*/ 8 h 16"/>
                  <a:gd name="T18" fmla="*/ 8 w 16"/>
                  <a:gd name="T19" fmla="*/ 4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" h="16">
                    <a:moveTo>
                      <a:pt x="0" y="8"/>
                    </a:moveTo>
                    <a:cubicBezTo>
                      <a:pt x="0" y="12"/>
                      <a:pt x="4" y="16"/>
                      <a:pt x="8" y="16"/>
                    </a:cubicBezTo>
                    <a:cubicBezTo>
                      <a:pt x="12" y="16"/>
                      <a:pt x="16" y="12"/>
                      <a:pt x="16" y="8"/>
                    </a:cubicBezTo>
                    <a:cubicBezTo>
                      <a:pt x="16" y="4"/>
                      <a:pt x="12" y="0"/>
                      <a:pt x="8" y="0"/>
                    </a:cubicBezTo>
                    <a:cubicBezTo>
                      <a:pt x="4" y="0"/>
                      <a:pt x="0" y="4"/>
                      <a:pt x="0" y="8"/>
                    </a:cubicBezTo>
                    <a:close/>
                    <a:moveTo>
                      <a:pt x="8" y="4"/>
                    </a:moveTo>
                    <a:cubicBezTo>
                      <a:pt x="10" y="4"/>
                      <a:pt x="12" y="6"/>
                      <a:pt x="12" y="8"/>
                    </a:cubicBezTo>
                    <a:cubicBezTo>
                      <a:pt x="12" y="10"/>
                      <a:pt x="10" y="12"/>
                      <a:pt x="8" y="12"/>
                    </a:cubicBezTo>
                    <a:cubicBezTo>
                      <a:pt x="6" y="12"/>
                      <a:pt x="4" y="10"/>
                      <a:pt x="4" y="8"/>
                    </a:cubicBezTo>
                    <a:cubicBezTo>
                      <a:pt x="4" y="6"/>
                      <a:pt x="6" y="4"/>
                      <a:pt x="8" y="4"/>
                    </a:cubicBezTo>
                    <a:close/>
                  </a:path>
                </a:pathLst>
              </a:custGeom>
              <a:solidFill>
                <a:schemeClr val="accent3">
                  <a:lumMod val="10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3" name="Oval 57"/>
              <p:cNvSpPr/>
              <p:nvPr/>
            </p:nvSpPr>
            <p:spPr bwMode="auto">
              <a:xfrm>
                <a:off x="7408863" y="3767138"/>
                <a:ext cx="30163" cy="30163"/>
              </a:xfrm>
              <a:prstGeom prst="ellipse">
                <a:avLst/>
              </a:prstGeom>
              <a:solidFill>
                <a:schemeClr val="accent3">
                  <a:lumMod val="10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4" name="Oval 58"/>
              <p:cNvSpPr/>
              <p:nvPr/>
            </p:nvSpPr>
            <p:spPr bwMode="auto">
              <a:xfrm>
                <a:off x="7653338" y="3536950"/>
                <a:ext cx="31750" cy="30163"/>
              </a:xfrm>
              <a:prstGeom prst="ellipse">
                <a:avLst/>
              </a:prstGeom>
              <a:solidFill>
                <a:schemeClr val="accent3">
                  <a:lumMod val="10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36" name="Freeform: Shape 59"/>
            <p:cNvSpPr>
              <a:spLocks noChangeAspect="1"/>
            </p:cNvSpPr>
            <p:nvPr/>
          </p:nvSpPr>
          <p:spPr bwMode="auto">
            <a:xfrm>
              <a:off x="6208816" y="1987236"/>
              <a:ext cx="258986" cy="182268"/>
            </a:xfrm>
            <a:custGeom>
              <a:avLst/>
              <a:gdLst>
                <a:gd name="T0" fmla="*/ 0 w 530"/>
                <a:gd name="T1" fmla="*/ 373 h 373"/>
                <a:gd name="T2" fmla="*/ 530 w 530"/>
                <a:gd name="T3" fmla="*/ 373 h 373"/>
                <a:gd name="T4" fmla="*/ 530 w 530"/>
                <a:gd name="T5" fmla="*/ 0 h 373"/>
                <a:gd name="T6" fmla="*/ 0 w 530"/>
                <a:gd name="T7" fmla="*/ 0 h 373"/>
                <a:gd name="T8" fmla="*/ 0 w 530"/>
                <a:gd name="T9" fmla="*/ 373 h 373"/>
                <a:gd name="T10" fmla="*/ 510 w 530"/>
                <a:gd name="T11" fmla="*/ 36 h 373"/>
                <a:gd name="T12" fmla="*/ 343 w 530"/>
                <a:gd name="T13" fmla="*/ 183 h 373"/>
                <a:gd name="T14" fmla="*/ 510 w 530"/>
                <a:gd name="T15" fmla="*/ 337 h 373"/>
                <a:gd name="T16" fmla="*/ 510 w 530"/>
                <a:gd name="T17" fmla="*/ 354 h 373"/>
                <a:gd name="T18" fmla="*/ 321 w 530"/>
                <a:gd name="T19" fmla="*/ 200 h 373"/>
                <a:gd name="T20" fmla="*/ 264 w 530"/>
                <a:gd name="T21" fmla="*/ 248 h 373"/>
                <a:gd name="T22" fmla="*/ 206 w 530"/>
                <a:gd name="T23" fmla="*/ 200 h 373"/>
                <a:gd name="T24" fmla="*/ 17 w 530"/>
                <a:gd name="T25" fmla="*/ 354 h 373"/>
                <a:gd name="T26" fmla="*/ 17 w 530"/>
                <a:gd name="T27" fmla="*/ 337 h 373"/>
                <a:gd name="T28" fmla="*/ 187 w 530"/>
                <a:gd name="T29" fmla="*/ 183 h 373"/>
                <a:gd name="T30" fmla="*/ 17 w 530"/>
                <a:gd name="T31" fmla="*/ 36 h 373"/>
                <a:gd name="T32" fmla="*/ 17 w 530"/>
                <a:gd name="T33" fmla="*/ 19 h 373"/>
                <a:gd name="T34" fmla="*/ 264 w 530"/>
                <a:gd name="T35" fmla="*/ 195 h 373"/>
                <a:gd name="T36" fmla="*/ 510 w 530"/>
                <a:gd name="T37" fmla="*/ 19 h 373"/>
                <a:gd name="T38" fmla="*/ 510 w 530"/>
                <a:gd name="T39" fmla="*/ 36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30" h="373">
                  <a:moveTo>
                    <a:pt x="0" y="373"/>
                  </a:moveTo>
                  <a:lnTo>
                    <a:pt x="530" y="373"/>
                  </a:lnTo>
                  <a:lnTo>
                    <a:pt x="530" y="0"/>
                  </a:lnTo>
                  <a:lnTo>
                    <a:pt x="0" y="0"/>
                  </a:lnTo>
                  <a:lnTo>
                    <a:pt x="0" y="373"/>
                  </a:lnTo>
                  <a:close/>
                  <a:moveTo>
                    <a:pt x="510" y="36"/>
                  </a:moveTo>
                  <a:lnTo>
                    <a:pt x="343" y="183"/>
                  </a:lnTo>
                  <a:lnTo>
                    <a:pt x="510" y="337"/>
                  </a:lnTo>
                  <a:lnTo>
                    <a:pt x="510" y="354"/>
                  </a:lnTo>
                  <a:lnTo>
                    <a:pt x="321" y="200"/>
                  </a:lnTo>
                  <a:lnTo>
                    <a:pt x="264" y="248"/>
                  </a:lnTo>
                  <a:lnTo>
                    <a:pt x="206" y="200"/>
                  </a:lnTo>
                  <a:lnTo>
                    <a:pt x="17" y="354"/>
                  </a:lnTo>
                  <a:lnTo>
                    <a:pt x="17" y="337"/>
                  </a:lnTo>
                  <a:lnTo>
                    <a:pt x="187" y="183"/>
                  </a:lnTo>
                  <a:lnTo>
                    <a:pt x="17" y="36"/>
                  </a:lnTo>
                  <a:lnTo>
                    <a:pt x="17" y="19"/>
                  </a:lnTo>
                  <a:lnTo>
                    <a:pt x="264" y="195"/>
                  </a:lnTo>
                  <a:lnTo>
                    <a:pt x="510" y="19"/>
                  </a:lnTo>
                  <a:lnTo>
                    <a:pt x="510" y="36"/>
                  </a:lnTo>
                  <a:close/>
                </a:path>
              </a:pathLst>
            </a:custGeom>
            <a:solidFill>
              <a:schemeClr val="accent2">
                <a:lumMod val="10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37" name="Group 66"/>
            <p:cNvGrpSpPr/>
            <p:nvPr/>
          </p:nvGrpSpPr>
          <p:grpSpPr>
            <a:xfrm>
              <a:off x="964681" y="1933968"/>
              <a:ext cx="1749106" cy="649603"/>
              <a:chOff x="714323" y="2169079"/>
              <a:chExt cx="3109173" cy="866137"/>
            </a:xfrm>
          </p:grpSpPr>
          <p:sp>
            <p:nvSpPr>
              <p:cNvPr id="47" name="TextBox 67"/>
              <p:cNvSpPr txBox="1"/>
              <p:nvPr/>
            </p:nvSpPr>
            <p:spPr bwMode="auto">
              <a:xfrm>
                <a:off x="714323" y="2169079"/>
                <a:ext cx="3109173" cy="309958"/>
              </a:xfrm>
              <a:prstGeom prst="rect">
                <a:avLst/>
              </a:prstGeom>
              <a:noFill/>
            </p:spPr>
            <p:txBody>
              <a:bodyPr wrap="none" lIns="0" tIns="0" rIns="360000" bIns="0" anchor="ctr" anchorCtr="0">
                <a:normAutofit/>
              </a:bodyPr>
              <a:lstStyle/>
              <a:p>
                <a:pPr algn="r" latinLnBrk="0"/>
                <a:r>
                  <a:rPr lang="zh-CN" altLang="en-US" sz="1400" dirty="0">
                    <a:solidFill>
                      <a:schemeClr val="accent1">
                        <a:lumMod val="100000"/>
                      </a:schemeClr>
                    </a:solidFill>
                    <a:effectLst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添加标题</a:t>
                </a:r>
              </a:p>
            </p:txBody>
          </p:sp>
          <p:sp>
            <p:nvSpPr>
              <p:cNvPr id="48" name="TextBox 68"/>
              <p:cNvSpPr txBox="1"/>
              <p:nvPr/>
            </p:nvSpPr>
            <p:spPr bwMode="auto">
              <a:xfrm>
                <a:off x="714323" y="2479037"/>
                <a:ext cx="3109173" cy="556179"/>
              </a:xfrm>
              <a:prstGeom prst="rect">
                <a:avLst/>
              </a:prstGeom>
              <a:noFill/>
            </p:spPr>
            <p:txBody>
              <a:bodyPr wrap="square" lIns="0" tIns="0" rIns="360000" bIns="0" anchor="ctr" anchorCtr="0">
                <a:normAutofit fontScale="85000" lnSpcReduction="20000"/>
              </a:bodyPr>
              <a:lstStyle/>
              <a:p>
                <a:pPr algn="r" latinLnBrk="0">
                  <a:lnSpc>
                    <a:spcPct val="120000"/>
                  </a:lnSpc>
                </a:pPr>
                <a:r>
                  <a:rPr lang="zh-CN" altLang="en-US" sz="1000" b="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点击输入简要文字内容，概括精炼言简意赅的说明分项内容。</a:t>
                </a:r>
              </a:p>
            </p:txBody>
          </p:sp>
        </p:grpSp>
        <p:grpSp>
          <p:nvGrpSpPr>
            <p:cNvPr id="38" name="Group 72"/>
            <p:cNvGrpSpPr/>
            <p:nvPr/>
          </p:nvGrpSpPr>
          <p:grpSpPr>
            <a:xfrm>
              <a:off x="964681" y="3140298"/>
              <a:ext cx="1749106" cy="649603"/>
              <a:chOff x="714323" y="2169079"/>
              <a:chExt cx="3109173" cy="866137"/>
            </a:xfrm>
          </p:grpSpPr>
          <p:sp>
            <p:nvSpPr>
              <p:cNvPr id="45" name="TextBox 73"/>
              <p:cNvSpPr txBox="1"/>
              <p:nvPr/>
            </p:nvSpPr>
            <p:spPr bwMode="auto">
              <a:xfrm>
                <a:off x="714323" y="2169079"/>
                <a:ext cx="3109173" cy="309958"/>
              </a:xfrm>
              <a:prstGeom prst="rect">
                <a:avLst/>
              </a:prstGeom>
              <a:noFill/>
            </p:spPr>
            <p:txBody>
              <a:bodyPr wrap="none" lIns="0" tIns="0" rIns="360000" bIns="0" anchor="ctr" anchorCtr="0">
                <a:normAutofit/>
              </a:bodyPr>
              <a:lstStyle/>
              <a:p>
                <a:pPr algn="r" latinLnBrk="0"/>
                <a:r>
                  <a:rPr lang="zh-CN" altLang="en-US" sz="1400" dirty="0">
                    <a:solidFill>
                      <a:schemeClr val="accent2">
                        <a:lumMod val="100000"/>
                      </a:schemeClr>
                    </a:solidFill>
                    <a:effectLst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添加标题</a:t>
                </a:r>
              </a:p>
            </p:txBody>
          </p:sp>
          <p:sp>
            <p:nvSpPr>
              <p:cNvPr id="46" name="TextBox 74"/>
              <p:cNvSpPr txBox="1"/>
              <p:nvPr/>
            </p:nvSpPr>
            <p:spPr bwMode="auto">
              <a:xfrm>
                <a:off x="714323" y="2479037"/>
                <a:ext cx="3109173" cy="556179"/>
              </a:xfrm>
              <a:prstGeom prst="rect">
                <a:avLst/>
              </a:prstGeom>
              <a:noFill/>
            </p:spPr>
            <p:txBody>
              <a:bodyPr wrap="square" lIns="0" tIns="0" rIns="360000" bIns="0" anchor="ctr" anchorCtr="0">
                <a:normAutofit fontScale="85000" lnSpcReduction="20000"/>
              </a:bodyPr>
              <a:lstStyle/>
              <a:p>
                <a:pPr algn="r" latinLnBrk="0">
                  <a:lnSpc>
                    <a:spcPct val="120000"/>
                  </a:lnSpc>
                </a:pPr>
                <a:r>
                  <a:rPr lang="zh-CN" altLang="en-US" sz="1000" b="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点击输入简要文字内容，概括精炼言简意赅的说明分项内容。</a:t>
                </a:r>
              </a:p>
            </p:txBody>
          </p:sp>
        </p:grpSp>
        <p:grpSp>
          <p:nvGrpSpPr>
            <p:cNvPr id="39" name="Group 75"/>
            <p:cNvGrpSpPr/>
            <p:nvPr/>
          </p:nvGrpSpPr>
          <p:grpSpPr>
            <a:xfrm>
              <a:off x="6467802" y="1951276"/>
              <a:ext cx="1610441" cy="649603"/>
              <a:chOff x="9477009" y="3764961"/>
              <a:chExt cx="2001228" cy="866137"/>
            </a:xfrm>
          </p:grpSpPr>
          <p:sp>
            <p:nvSpPr>
              <p:cNvPr id="43" name="TextBox 76"/>
              <p:cNvSpPr txBox="1"/>
              <p:nvPr/>
            </p:nvSpPr>
            <p:spPr bwMode="auto">
              <a:xfrm>
                <a:off x="9477009" y="3764961"/>
                <a:ext cx="2001228" cy="309958"/>
              </a:xfrm>
              <a:prstGeom prst="rect">
                <a:avLst/>
              </a:prstGeom>
              <a:noFill/>
            </p:spPr>
            <p:txBody>
              <a:bodyPr wrap="none" lIns="360000" tIns="0" rIns="0" bIns="0" anchor="ctr" anchorCtr="0">
                <a:normAutofit/>
              </a:bodyPr>
              <a:lstStyle/>
              <a:p>
                <a:pPr algn="l" latinLnBrk="0"/>
                <a:r>
                  <a:rPr lang="zh-CN" altLang="en-US" sz="1400" dirty="0">
                    <a:solidFill>
                      <a:schemeClr val="accent2">
                        <a:lumMod val="100000"/>
                      </a:schemeClr>
                    </a:solidFill>
                    <a:effectLst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添加标题</a:t>
                </a:r>
              </a:p>
            </p:txBody>
          </p:sp>
          <p:sp>
            <p:nvSpPr>
              <p:cNvPr id="44" name="TextBox 77"/>
              <p:cNvSpPr txBox="1"/>
              <p:nvPr/>
            </p:nvSpPr>
            <p:spPr bwMode="auto">
              <a:xfrm>
                <a:off x="9477009" y="4074919"/>
                <a:ext cx="2001228" cy="556179"/>
              </a:xfrm>
              <a:prstGeom prst="rect">
                <a:avLst/>
              </a:prstGeom>
              <a:noFill/>
            </p:spPr>
            <p:txBody>
              <a:bodyPr wrap="square" lIns="360000" tIns="0" rIns="0" bIns="0" anchor="ctr" anchorCtr="0">
                <a:noAutofit/>
              </a:bodyPr>
              <a:lstStyle/>
              <a:p>
                <a:pPr algn="l" latinLnBrk="0">
                  <a:lnSpc>
                    <a:spcPct val="120000"/>
                  </a:lnSpc>
                </a:pPr>
                <a:r>
                  <a:rPr lang="zh-CN" altLang="en-US" sz="800" b="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点击输入简要文字内容，概括精炼言简意赅的说明分项内容</a:t>
                </a:r>
              </a:p>
            </p:txBody>
          </p:sp>
        </p:grpSp>
        <p:grpSp>
          <p:nvGrpSpPr>
            <p:cNvPr id="40" name="Group 78"/>
            <p:cNvGrpSpPr/>
            <p:nvPr/>
          </p:nvGrpSpPr>
          <p:grpSpPr>
            <a:xfrm>
              <a:off x="6467802" y="3102734"/>
              <a:ext cx="1610441" cy="649603"/>
              <a:chOff x="9477009" y="3764961"/>
              <a:chExt cx="2001228" cy="866137"/>
            </a:xfrm>
          </p:grpSpPr>
          <p:sp>
            <p:nvSpPr>
              <p:cNvPr id="41" name="TextBox 79"/>
              <p:cNvSpPr txBox="1"/>
              <p:nvPr/>
            </p:nvSpPr>
            <p:spPr bwMode="auto">
              <a:xfrm>
                <a:off x="9477009" y="3764961"/>
                <a:ext cx="2001228" cy="309958"/>
              </a:xfrm>
              <a:prstGeom prst="rect">
                <a:avLst/>
              </a:prstGeom>
              <a:noFill/>
            </p:spPr>
            <p:txBody>
              <a:bodyPr wrap="none" lIns="360000" tIns="0" rIns="0" bIns="0" anchor="ctr" anchorCtr="0">
                <a:normAutofit/>
              </a:bodyPr>
              <a:lstStyle/>
              <a:p>
                <a:pPr algn="l" latinLnBrk="0"/>
                <a:r>
                  <a:rPr lang="zh-CN" altLang="en-US" sz="1400" dirty="0">
                    <a:solidFill>
                      <a:schemeClr val="accent3">
                        <a:lumMod val="100000"/>
                      </a:schemeClr>
                    </a:solidFill>
                    <a:effectLst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添加标题</a:t>
                </a:r>
              </a:p>
            </p:txBody>
          </p:sp>
          <p:sp>
            <p:nvSpPr>
              <p:cNvPr id="42" name="TextBox 80"/>
              <p:cNvSpPr txBox="1"/>
              <p:nvPr/>
            </p:nvSpPr>
            <p:spPr bwMode="auto">
              <a:xfrm>
                <a:off x="9477009" y="4074919"/>
                <a:ext cx="2001228" cy="556179"/>
              </a:xfrm>
              <a:prstGeom prst="rect">
                <a:avLst/>
              </a:prstGeom>
              <a:noFill/>
            </p:spPr>
            <p:txBody>
              <a:bodyPr wrap="square" lIns="360000" tIns="0" rIns="0" bIns="0" anchor="ctr" anchorCtr="0">
                <a:normAutofit fontScale="85000" lnSpcReduction="20000"/>
              </a:bodyPr>
              <a:lstStyle/>
              <a:p>
                <a:pPr algn="l" latinLnBrk="0">
                  <a:lnSpc>
                    <a:spcPct val="120000"/>
                  </a:lnSpc>
                </a:pPr>
                <a:r>
                  <a:rPr lang="zh-CN" altLang="en-US" sz="1000" b="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点击输入简要文字内容，概括精炼言简意赅的说明分项内容</a:t>
                </a:r>
              </a:p>
            </p:txBody>
          </p:sp>
        </p:grpSp>
      </p:grpSp>
      <p:grpSp>
        <p:nvGrpSpPr>
          <p:cNvPr id="61" name="组合 60"/>
          <p:cNvGrpSpPr/>
          <p:nvPr/>
        </p:nvGrpSpPr>
        <p:grpSpPr>
          <a:xfrm>
            <a:off x="3411598" y="1248603"/>
            <a:ext cx="2332808" cy="1097230"/>
            <a:chOff x="3411598" y="1248603"/>
            <a:chExt cx="2332808" cy="1097230"/>
          </a:xfrm>
        </p:grpSpPr>
        <p:grpSp>
          <p:nvGrpSpPr>
            <p:cNvPr id="62" name="Group 60"/>
            <p:cNvGrpSpPr/>
            <p:nvPr/>
          </p:nvGrpSpPr>
          <p:grpSpPr>
            <a:xfrm>
              <a:off x="3411598" y="1248603"/>
              <a:ext cx="2332808" cy="1097230"/>
              <a:chOff x="4548797" y="1664804"/>
              <a:chExt cx="3110410" cy="1462974"/>
            </a:xfrm>
          </p:grpSpPr>
          <p:sp>
            <p:nvSpPr>
              <p:cNvPr id="67" name="Freeform: Shape 17"/>
              <p:cNvSpPr/>
              <p:nvPr/>
            </p:nvSpPr>
            <p:spPr bwMode="auto">
              <a:xfrm>
                <a:off x="4548797" y="2101879"/>
                <a:ext cx="3110410" cy="1025899"/>
              </a:xfrm>
              <a:custGeom>
                <a:avLst/>
                <a:gdLst>
                  <a:gd name="T0" fmla="*/ 1446 w 1446"/>
                  <a:gd name="T1" fmla="*/ 0 h 475"/>
                  <a:gd name="T2" fmla="*/ 1446 w 1446"/>
                  <a:gd name="T3" fmla="*/ 273 h 475"/>
                  <a:gd name="T4" fmla="*/ 723 w 1446"/>
                  <a:gd name="T5" fmla="*/ 475 h 475"/>
                  <a:gd name="T6" fmla="*/ 0 w 1446"/>
                  <a:gd name="T7" fmla="*/ 273 h 475"/>
                  <a:gd name="T8" fmla="*/ 0 w 1446"/>
                  <a:gd name="T9" fmla="*/ 0 h 475"/>
                  <a:gd name="T10" fmla="*/ 723 w 1446"/>
                  <a:gd name="T11" fmla="*/ 84 h 475"/>
                  <a:gd name="T12" fmla="*/ 1446 w 1446"/>
                  <a:gd name="T13" fmla="*/ 0 h 4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6" h="475">
                    <a:moveTo>
                      <a:pt x="1446" y="0"/>
                    </a:moveTo>
                    <a:cubicBezTo>
                      <a:pt x="1446" y="273"/>
                      <a:pt x="1446" y="273"/>
                      <a:pt x="1446" y="273"/>
                    </a:cubicBezTo>
                    <a:cubicBezTo>
                      <a:pt x="1446" y="384"/>
                      <a:pt x="1122" y="475"/>
                      <a:pt x="723" y="475"/>
                    </a:cubicBezTo>
                    <a:cubicBezTo>
                      <a:pt x="324" y="475"/>
                      <a:pt x="0" y="384"/>
                      <a:pt x="0" y="27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440" y="84"/>
                      <a:pt x="723" y="84"/>
                    </a:cubicBezTo>
                    <a:cubicBezTo>
                      <a:pt x="967" y="84"/>
                      <a:pt x="1446" y="0"/>
                      <a:pt x="1446" y="0"/>
                    </a:cubicBezTo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8" name="Oval 18"/>
              <p:cNvSpPr/>
              <p:nvPr/>
            </p:nvSpPr>
            <p:spPr bwMode="auto">
              <a:xfrm>
                <a:off x="4548797" y="1664804"/>
                <a:ext cx="3110410" cy="874149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9" name="Oval 19"/>
              <p:cNvSpPr/>
              <p:nvPr/>
            </p:nvSpPr>
            <p:spPr bwMode="auto">
              <a:xfrm>
                <a:off x="5278012" y="2035769"/>
                <a:ext cx="1651979" cy="332576"/>
              </a:xfrm>
              <a:prstGeom prst="ellipse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63" name="Group 28"/>
            <p:cNvGrpSpPr>
              <a:grpSpLocks noChangeAspect="1"/>
            </p:cNvGrpSpPr>
            <p:nvPr/>
          </p:nvGrpSpPr>
          <p:grpSpPr>
            <a:xfrm>
              <a:off x="4424930" y="1998646"/>
              <a:ext cx="316698" cy="296741"/>
              <a:chOff x="4763" y="0"/>
              <a:chExt cx="957262" cy="896938"/>
            </a:xfrm>
            <a:solidFill>
              <a:schemeClr val="bg1"/>
            </a:solidFill>
          </p:grpSpPr>
          <p:sp>
            <p:nvSpPr>
              <p:cNvPr id="64" name="Freeform: Shape 29"/>
              <p:cNvSpPr/>
              <p:nvPr/>
            </p:nvSpPr>
            <p:spPr bwMode="auto">
              <a:xfrm>
                <a:off x="244475" y="596900"/>
                <a:ext cx="477837" cy="300038"/>
              </a:xfrm>
              <a:custGeom>
                <a:avLst/>
                <a:gdLst>
                  <a:gd name="T0" fmla="*/ 0 w 301"/>
                  <a:gd name="T1" fmla="*/ 76 h 189"/>
                  <a:gd name="T2" fmla="*/ 0 w 301"/>
                  <a:gd name="T3" fmla="*/ 189 h 189"/>
                  <a:gd name="T4" fmla="*/ 301 w 301"/>
                  <a:gd name="T5" fmla="*/ 189 h 189"/>
                  <a:gd name="T6" fmla="*/ 301 w 301"/>
                  <a:gd name="T7" fmla="*/ 76 h 189"/>
                  <a:gd name="T8" fmla="*/ 301 w 301"/>
                  <a:gd name="T9" fmla="*/ 0 h 189"/>
                  <a:gd name="T10" fmla="*/ 0 w 301"/>
                  <a:gd name="T11" fmla="*/ 0 h 189"/>
                  <a:gd name="T12" fmla="*/ 0 w 301"/>
                  <a:gd name="T13" fmla="*/ 76 h 189"/>
                  <a:gd name="T14" fmla="*/ 38 w 301"/>
                  <a:gd name="T15" fmla="*/ 38 h 189"/>
                  <a:gd name="T16" fmla="*/ 263 w 301"/>
                  <a:gd name="T17" fmla="*/ 38 h 189"/>
                  <a:gd name="T18" fmla="*/ 263 w 301"/>
                  <a:gd name="T19" fmla="*/ 76 h 189"/>
                  <a:gd name="T20" fmla="*/ 38 w 301"/>
                  <a:gd name="T21" fmla="*/ 76 h 189"/>
                  <a:gd name="T22" fmla="*/ 38 w 301"/>
                  <a:gd name="T23" fmla="*/ 38 h 189"/>
                  <a:gd name="T24" fmla="*/ 38 w 301"/>
                  <a:gd name="T25" fmla="*/ 114 h 189"/>
                  <a:gd name="T26" fmla="*/ 263 w 301"/>
                  <a:gd name="T27" fmla="*/ 114 h 189"/>
                  <a:gd name="T28" fmla="*/ 263 w 301"/>
                  <a:gd name="T29" fmla="*/ 150 h 189"/>
                  <a:gd name="T30" fmla="*/ 38 w 301"/>
                  <a:gd name="T31" fmla="*/ 150 h 189"/>
                  <a:gd name="T32" fmla="*/ 38 w 301"/>
                  <a:gd name="T33" fmla="*/ 114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01" h="189">
                    <a:moveTo>
                      <a:pt x="0" y="76"/>
                    </a:moveTo>
                    <a:lnTo>
                      <a:pt x="0" y="189"/>
                    </a:lnTo>
                    <a:lnTo>
                      <a:pt x="301" y="189"/>
                    </a:lnTo>
                    <a:lnTo>
                      <a:pt x="301" y="76"/>
                    </a:lnTo>
                    <a:lnTo>
                      <a:pt x="301" y="0"/>
                    </a:lnTo>
                    <a:lnTo>
                      <a:pt x="0" y="0"/>
                    </a:lnTo>
                    <a:lnTo>
                      <a:pt x="0" y="76"/>
                    </a:lnTo>
                    <a:close/>
                    <a:moveTo>
                      <a:pt x="38" y="38"/>
                    </a:moveTo>
                    <a:lnTo>
                      <a:pt x="263" y="38"/>
                    </a:lnTo>
                    <a:lnTo>
                      <a:pt x="263" y="76"/>
                    </a:lnTo>
                    <a:lnTo>
                      <a:pt x="38" y="76"/>
                    </a:lnTo>
                    <a:lnTo>
                      <a:pt x="38" y="38"/>
                    </a:lnTo>
                    <a:close/>
                    <a:moveTo>
                      <a:pt x="38" y="114"/>
                    </a:moveTo>
                    <a:lnTo>
                      <a:pt x="263" y="114"/>
                    </a:lnTo>
                    <a:lnTo>
                      <a:pt x="263" y="150"/>
                    </a:lnTo>
                    <a:lnTo>
                      <a:pt x="38" y="150"/>
                    </a:lnTo>
                    <a:lnTo>
                      <a:pt x="38" y="11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5" name="Freeform: Shape 30"/>
              <p:cNvSpPr/>
              <p:nvPr/>
            </p:nvSpPr>
            <p:spPr bwMode="auto">
              <a:xfrm>
                <a:off x="244475" y="0"/>
                <a:ext cx="477837" cy="300038"/>
              </a:xfrm>
              <a:custGeom>
                <a:avLst/>
                <a:gdLst>
                  <a:gd name="T0" fmla="*/ 301 w 301"/>
                  <a:gd name="T1" fmla="*/ 112 h 189"/>
                  <a:gd name="T2" fmla="*/ 301 w 301"/>
                  <a:gd name="T3" fmla="*/ 0 h 189"/>
                  <a:gd name="T4" fmla="*/ 0 w 301"/>
                  <a:gd name="T5" fmla="*/ 0 h 189"/>
                  <a:gd name="T6" fmla="*/ 0 w 301"/>
                  <a:gd name="T7" fmla="*/ 112 h 189"/>
                  <a:gd name="T8" fmla="*/ 0 w 301"/>
                  <a:gd name="T9" fmla="*/ 189 h 189"/>
                  <a:gd name="T10" fmla="*/ 301 w 301"/>
                  <a:gd name="T11" fmla="*/ 189 h 189"/>
                  <a:gd name="T12" fmla="*/ 301 w 301"/>
                  <a:gd name="T13" fmla="*/ 112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1" h="189">
                    <a:moveTo>
                      <a:pt x="301" y="112"/>
                    </a:moveTo>
                    <a:lnTo>
                      <a:pt x="301" y="0"/>
                    </a:lnTo>
                    <a:lnTo>
                      <a:pt x="0" y="0"/>
                    </a:lnTo>
                    <a:lnTo>
                      <a:pt x="0" y="112"/>
                    </a:lnTo>
                    <a:lnTo>
                      <a:pt x="0" y="189"/>
                    </a:lnTo>
                    <a:lnTo>
                      <a:pt x="301" y="189"/>
                    </a:lnTo>
                    <a:lnTo>
                      <a:pt x="301" y="11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6" name="Freeform: Shape 31"/>
              <p:cNvSpPr/>
              <p:nvPr/>
            </p:nvSpPr>
            <p:spPr bwMode="auto">
              <a:xfrm>
                <a:off x="4763" y="177800"/>
                <a:ext cx="957262" cy="539750"/>
              </a:xfrm>
              <a:custGeom>
                <a:avLst/>
                <a:gdLst>
                  <a:gd name="T0" fmla="*/ 220 w 252"/>
                  <a:gd name="T1" fmla="*/ 0 h 142"/>
                  <a:gd name="T2" fmla="*/ 205 w 252"/>
                  <a:gd name="T3" fmla="*/ 0 h 142"/>
                  <a:gd name="T4" fmla="*/ 205 w 252"/>
                  <a:gd name="T5" fmla="*/ 32 h 142"/>
                  <a:gd name="T6" fmla="*/ 205 w 252"/>
                  <a:gd name="T7" fmla="*/ 48 h 142"/>
                  <a:gd name="T8" fmla="*/ 47 w 252"/>
                  <a:gd name="T9" fmla="*/ 48 h 142"/>
                  <a:gd name="T10" fmla="*/ 47 w 252"/>
                  <a:gd name="T11" fmla="*/ 32 h 142"/>
                  <a:gd name="T12" fmla="*/ 47 w 252"/>
                  <a:gd name="T13" fmla="*/ 0 h 142"/>
                  <a:gd name="T14" fmla="*/ 32 w 252"/>
                  <a:gd name="T15" fmla="*/ 0 h 142"/>
                  <a:gd name="T16" fmla="*/ 0 w 252"/>
                  <a:gd name="T17" fmla="*/ 32 h 142"/>
                  <a:gd name="T18" fmla="*/ 0 w 252"/>
                  <a:gd name="T19" fmla="*/ 110 h 142"/>
                  <a:gd name="T20" fmla="*/ 32 w 252"/>
                  <a:gd name="T21" fmla="*/ 142 h 142"/>
                  <a:gd name="T22" fmla="*/ 47 w 252"/>
                  <a:gd name="T23" fmla="*/ 142 h 142"/>
                  <a:gd name="T24" fmla="*/ 47 w 252"/>
                  <a:gd name="T25" fmla="*/ 110 h 142"/>
                  <a:gd name="T26" fmla="*/ 47 w 252"/>
                  <a:gd name="T27" fmla="*/ 95 h 142"/>
                  <a:gd name="T28" fmla="*/ 205 w 252"/>
                  <a:gd name="T29" fmla="*/ 95 h 142"/>
                  <a:gd name="T30" fmla="*/ 205 w 252"/>
                  <a:gd name="T31" fmla="*/ 110 h 142"/>
                  <a:gd name="T32" fmla="*/ 205 w 252"/>
                  <a:gd name="T33" fmla="*/ 142 h 142"/>
                  <a:gd name="T34" fmla="*/ 220 w 252"/>
                  <a:gd name="T35" fmla="*/ 142 h 142"/>
                  <a:gd name="T36" fmla="*/ 252 w 252"/>
                  <a:gd name="T37" fmla="*/ 110 h 142"/>
                  <a:gd name="T38" fmla="*/ 252 w 252"/>
                  <a:gd name="T39" fmla="*/ 32 h 142"/>
                  <a:gd name="T40" fmla="*/ 220 w 252"/>
                  <a:gd name="T41" fmla="*/ 0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52" h="142">
                    <a:moveTo>
                      <a:pt x="220" y="0"/>
                    </a:moveTo>
                    <a:cubicBezTo>
                      <a:pt x="205" y="0"/>
                      <a:pt x="205" y="0"/>
                      <a:pt x="205" y="0"/>
                    </a:cubicBezTo>
                    <a:cubicBezTo>
                      <a:pt x="205" y="32"/>
                      <a:pt x="205" y="32"/>
                      <a:pt x="205" y="32"/>
                    </a:cubicBezTo>
                    <a:cubicBezTo>
                      <a:pt x="205" y="48"/>
                      <a:pt x="205" y="48"/>
                      <a:pt x="205" y="48"/>
                    </a:cubicBezTo>
                    <a:cubicBezTo>
                      <a:pt x="47" y="48"/>
                      <a:pt x="47" y="48"/>
                      <a:pt x="47" y="48"/>
                    </a:cubicBezTo>
                    <a:cubicBezTo>
                      <a:pt x="47" y="32"/>
                      <a:pt x="47" y="32"/>
                      <a:pt x="47" y="32"/>
                    </a:cubicBezTo>
                    <a:cubicBezTo>
                      <a:pt x="47" y="0"/>
                      <a:pt x="47" y="0"/>
                      <a:pt x="47" y="0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16" y="0"/>
                      <a:pt x="0" y="16"/>
                      <a:pt x="0" y="32"/>
                    </a:cubicBezTo>
                    <a:cubicBezTo>
                      <a:pt x="0" y="110"/>
                      <a:pt x="0" y="110"/>
                      <a:pt x="0" y="110"/>
                    </a:cubicBezTo>
                    <a:cubicBezTo>
                      <a:pt x="0" y="126"/>
                      <a:pt x="16" y="142"/>
                      <a:pt x="32" y="142"/>
                    </a:cubicBezTo>
                    <a:cubicBezTo>
                      <a:pt x="47" y="142"/>
                      <a:pt x="47" y="142"/>
                      <a:pt x="47" y="142"/>
                    </a:cubicBezTo>
                    <a:cubicBezTo>
                      <a:pt x="47" y="110"/>
                      <a:pt x="47" y="110"/>
                      <a:pt x="47" y="110"/>
                    </a:cubicBezTo>
                    <a:cubicBezTo>
                      <a:pt x="47" y="95"/>
                      <a:pt x="47" y="95"/>
                      <a:pt x="47" y="95"/>
                    </a:cubicBezTo>
                    <a:cubicBezTo>
                      <a:pt x="205" y="95"/>
                      <a:pt x="205" y="95"/>
                      <a:pt x="205" y="95"/>
                    </a:cubicBezTo>
                    <a:cubicBezTo>
                      <a:pt x="205" y="110"/>
                      <a:pt x="205" y="110"/>
                      <a:pt x="205" y="110"/>
                    </a:cubicBezTo>
                    <a:cubicBezTo>
                      <a:pt x="205" y="142"/>
                      <a:pt x="205" y="142"/>
                      <a:pt x="205" y="142"/>
                    </a:cubicBezTo>
                    <a:cubicBezTo>
                      <a:pt x="220" y="142"/>
                      <a:pt x="220" y="142"/>
                      <a:pt x="220" y="142"/>
                    </a:cubicBezTo>
                    <a:cubicBezTo>
                      <a:pt x="236" y="142"/>
                      <a:pt x="252" y="126"/>
                      <a:pt x="252" y="110"/>
                    </a:cubicBezTo>
                    <a:cubicBezTo>
                      <a:pt x="252" y="32"/>
                      <a:pt x="252" y="32"/>
                      <a:pt x="252" y="32"/>
                    </a:cubicBezTo>
                    <a:cubicBezTo>
                      <a:pt x="252" y="16"/>
                      <a:pt x="236" y="0"/>
                      <a:pt x="22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70" name="矩形 69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2"/>
          <p:cNvSpPr txBox="1">
            <a:spLocks noChangeArrowheads="1"/>
          </p:cNvSpPr>
          <p:nvPr/>
        </p:nvSpPr>
        <p:spPr bwMode="auto">
          <a:xfrm>
            <a:off x="446485" y="223838"/>
            <a:ext cx="3815953" cy="396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  <a:buNone/>
            </a:pPr>
            <a:r>
              <a:rPr lang="zh-CN" altLang="en-US" sz="1800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点击添加小标题</a:t>
            </a:r>
            <a:endParaRPr lang="en-US" altLang="zh-CN" sz="1800" b="1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" name="任意多边形 4"/>
          <p:cNvSpPr/>
          <p:nvPr/>
        </p:nvSpPr>
        <p:spPr>
          <a:xfrm rot="2734777" flipH="1">
            <a:off x="-263128" y="132160"/>
            <a:ext cx="573881" cy="621507"/>
          </a:xfrm>
          <a:custGeom>
            <a:avLst/>
            <a:gdLst>
              <a:gd name="connsiteX0" fmla="*/ 4825039 w 4825039"/>
              <a:gd name="connsiteY0" fmla="*/ 498765 h 5227156"/>
              <a:gd name="connsiteX1" fmla="*/ 0 w 4825039"/>
              <a:gd name="connsiteY1" fmla="*/ 5227156 h 5227156"/>
              <a:gd name="connsiteX2" fmla="*/ 0 w 4825039"/>
              <a:gd name="connsiteY2" fmla="*/ 0 h 5227156"/>
              <a:gd name="connsiteX3" fmla="*/ 4336264 w 4825039"/>
              <a:gd name="connsiteY3" fmla="*/ 0 h 5227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25039" h="5227156">
                <a:moveTo>
                  <a:pt x="4825039" y="498765"/>
                </a:moveTo>
                <a:lnTo>
                  <a:pt x="0" y="5227156"/>
                </a:lnTo>
                <a:lnTo>
                  <a:pt x="0" y="0"/>
                </a:lnTo>
                <a:lnTo>
                  <a:pt x="433626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35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6" name="fadfb1ca-8634-4fd8-9a4e-7ebe2d4b2bfc"/>
          <p:cNvGrpSpPr>
            <a:grpSpLocks noChangeAspect="1"/>
          </p:cNvGrpSpPr>
          <p:nvPr/>
        </p:nvGrpSpPr>
        <p:grpSpPr>
          <a:xfrm>
            <a:off x="1072194" y="1221600"/>
            <a:ext cx="7179401" cy="3054550"/>
            <a:chOff x="1384005" y="1628800"/>
            <a:chExt cx="9572535" cy="4072734"/>
          </a:xfrm>
        </p:grpSpPr>
        <p:sp>
          <p:nvSpPr>
            <p:cNvPr id="7" name="Freeform: Shape 3"/>
            <p:cNvSpPr/>
            <p:nvPr/>
          </p:nvSpPr>
          <p:spPr>
            <a:xfrm rot="16200000" flipV="1">
              <a:off x="6199742" y="3521281"/>
              <a:ext cx="1013589" cy="3346917"/>
            </a:xfrm>
            <a:custGeom>
              <a:avLst/>
              <a:gdLst>
                <a:gd name="connsiteX0" fmla="*/ 0 w 1041355"/>
                <a:gd name="connsiteY0" fmla="*/ 499990 h 4145773"/>
                <a:gd name="connsiteX1" fmla="*/ 520677 w 1041355"/>
                <a:gd name="connsiteY1" fmla="*/ 0 h 4145773"/>
                <a:gd name="connsiteX2" fmla="*/ 1041355 w 1041355"/>
                <a:gd name="connsiteY2" fmla="*/ 499990 h 4145773"/>
                <a:gd name="connsiteX3" fmla="*/ 1040980 w 1041355"/>
                <a:gd name="connsiteY3" fmla="*/ 499990 h 4145773"/>
                <a:gd name="connsiteX4" fmla="*/ 1040980 w 1041355"/>
                <a:gd name="connsiteY4" fmla="*/ 4145773 h 4145773"/>
                <a:gd name="connsiteX5" fmla="*/ 374 w 1041355"/>
                <a:gd name="connsiteY5" fmla="*/ 3103323 h 4145773"/>
                <a:gd name="connsiteX6" fmla="*/ 374 w 1041355"/>
                <a:gd name="connsiteY6" fmla="*/ 499990 h 4145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41355" h="4145773">
                  <a:moveTo>
                    <a:pt x="0" y="499990"/>
                  </a:moveTo>
                  <a:lnTo>
                    <a:pt x="520677" y="0"/>
                  </a:lnTo>
                  <a:lnTo>
                    <a:pt x="1041355" y="499990"/>
                  </a:lnTo>
                  <a:lnTo>
                    <a:pt x="1040980" y="499990"/>
                  </a:lnTo>
                  <a:lnTo>
                    <a:pt x="1040980" y="4145773"/>
                  </a:lnTo>
                  <a:lnTo>
                    <a:pt x="374" y="3103323"/>
                  </a:lnTo>
                  <a:lnTo>
                    <a:pt x="374" y="49999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wrap="none" lIns="288000" tIns="0" rIns="216000" bIns="648000" anchor="t" anchorCtr="1">
              <a:normAutofit/>
            </a:bodyPr>
            <a:lstStyle/>
            <a:p>
              <a:pPr algn="ctr"/>
              <a:r>
                <a:rPr lang="zh-CN" altLang="en-US" sz="16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添加标题</a:t>
              </a:r>
            </a:p>
          </p:txBody>
        </p:sp>
        <p:sp>
          <p:nvSpPr>
            <p:cNvPr id="8" name="Freeform: Shape 4"/>
            <p:cNvSpPr/>
            <p:nvPr/>
          </p:nvSpPr>
          <p:spPr>
            <a:xfrm rot="16200000" flipH="1" flipV="1">
              <a:off x="6202338" y="1499243"/>
              <a:ext cx="1008397" cy="3346917"/>
            </a:xfrm>
            <a:custGeom>
              <a:avLst/>
              <a:gdLst>
                <a:gd name="connsiteX0" fmla="*/ 0 w 1041355"/>
                <a:gd name="connsiteY0" fmla="*/ 499990 h 4145773"/>
                <a:gd name="connsiteX1" fmla="*/ 520677 w 1041355"/>
                <a:gd name="connsiteY1" fmla="*/ 0 h 4145773"/>
                <a:gd name="connsiteX2" fmla="*/ 1041355 w 1041355"/>
                <a:gd name="connsiteY2" fmla="*/ 499990 h 4145773"/>
                <a:gd name="connsiteX3" fmla="*/ 1040980 w 1041355"/>
                <a:gd name="connsiteY3" fmla="*/ 499990 h 4145773"/>
                <a:gd name="connsiteX4" fmla="*/ 1040980 w 1041355"/>
                <a:gd name="connsiteY4" fmla="*/ 4145773 h 4145773"/>
                <a:gd name="connsiteX5" fmla="*/ 374 w 1041355"/>
                <a:gd name="connsiteY5" fmla="*/ 3103323 h 4145773"/>
                <a:gd name="connsiteX6" fmla="*/ 374 w 1041355"/>
                <a:gd name="connsiteY6" fmla="*/ 499990 h 4145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41355" h="4145773">
                  <a:moveTo>
                    <a:pt x="0" y="499990"/>
                  </a:moveTo>
                  <a:lnTo>
                    <a:pt x="520677" y="0"/>
                  </a:lnTo>
                  <a:lnTo>
                    <a:pt x="1041355" y="499990"/>
                  </a:lnTo>
                  <a:lnTo>
                    <a:pt x="1040980" y="499990"/>
                  </a:lnTo>
                  <a:lnTo>
                    <a:pt x="1040980" y="4145773"/>
                  </a:lnTo>
                  <a:lnTo>
                    <a:pt x="374" y="3103323"/>
                  </a:lnTo>
                  <a:lnTo>
                    <a:pt x="374" y="49999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wrap="none" lIns="0" tIns="0" rIns="0" bIns="360000" anchor="ctr">
              <a:normAutofit/>
            </a:bodyPr>
            <a:lstStyle/>
            <a:p>
              <a:pPr algn="ctr"/>
              <a:r>
                <a:rPr lang="zh-CN" altLang="en-US" sz="16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添加标题</a:t>
              </a:r>
            </a:p>
          </p:txBody>
        </p:sp>
        <p:sp>
          <p:nvSpPr>
            <p:cNvPr id="9" name="Freeform: Shape 5"/>
            <p:cNvSpPr/>
            <p:nvPr/>
          </p:nvSpPr>
          <p:spPr>
            <a:xfrm rot="5400000" flipH="1" flipV="1">
              <a:off x="5176603" y="2506257"/>
              <a:ext cx="1016928" cy="3346917"/>
            </a:xfrm>
            <a:custGeom>
              <a:avLst/>
              <a:gdLst>
                <a:gd name="connsiteX0" fmla="*/ 0 w 1041355"/>
                <a:gd name="connsiteY0" fmla="*/ 499990 h 4145773"/>
                <a:gd name="connsiteX1" fmla="*/ 520677 w 1041355"/>
                <a:gd name="connsiteY1" fmla="*/ 0 h 4145773"/>
                <a:gd name="connsiteX2" fmla="*/ 1041355 w 1041355"/>
                <a:gd name="connsiteY2" fmla="*/ 499990 h 4145773"/>
                <a:gd name="connsiteX3" fmla="*/ 1040980 w 1041355"/>
                <a:gd name="connsiteY3" fmla="*/ 499990 h 4145773"/>
                <a:gd name="connsiteX4" fmla="*/ 1040980 w 1041355"/>
                <a:gd name="connsiteY4" fmla="*/ 4145773 h 4145773"/>
                <a:gd name="connsiteX5" fmla="*/ 374 w 1041355"/>
                <a:gd name="connsiteY5" fmla="*/ 3103323 h 4145773"/>
                <a:gd name="connsiteX6" fmla="*/ 374 w 1041355"/>
                <a:gd name="connsiteY6" fmla="*/ 499990 h 4145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41355" h="4145773">
                  <a:moveTo>
                    <a:pt x="0" y="499990"/>
                  </a:moveTo>
                  <a:lnTo>
                    <a:pt x="520677" y="0"/>
                  </a:lnTo>
                  <a:lnTo>
                    <a:pt x="1041355" y="499990"/>
                  </a:lnTo>
                  <a:lnTo>
                    <a:pt x="1040980" y="499990"/>
                  </a:lnTo>
                  <a:lnTo>
                    <a:pt x="1040980" y="4145773"/>
                  </a:lnTo>
                  <a:lnTo>
                    <a:pt x="374" y="3103323"/>
                  </a:lnTo>
                  <a:lnTo>
                    <a:pt x="374" y="49999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wrap="none" lIns="0" rIns="0" bIns="648000" anchor="ctr">
              <a:normAutofit/>
            </a:bodyPr>
            <a:lstStyle/>
            <a:p>
              <a:pPr algn="ctr"/>
              <a:r>
                <a:rPr lang="zh-CN" altLang="en-US" sz="16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添加标题</a:t>
              </a:r>
            </a:p>
          </p:txBody>
        </p:sp>
        <p:sp>
          <p:nvSpPr>
            <p:cNvPr id="10" name="Freeform: Shape 6"/>
            <p:cNvSpPr/>
            <p:nvPr/>
          </p:nvSpPr>
          <p:spPr>
            <a:xfrm rot="5400000" flipV="1">
              <a:off x="5182031" y="495090"/>
              <a:ext cx="1005057" cy="3346917"/>
            </a:xfrm>
            <a:custGeom>
              <a:avLst/>
              <a:gdLst>
                <a:gd name="connsiteX0" fmla="*/ 0 w 1041355"/>
                <a:gd name="connsiteY0" fmla="*/ 499990 h 4145773"/>
                <a:gd name="connsiteX1" fmla="*/ 520677 w 1041355"/>
                <a:gd name="connsiteY1" fmla="*/ 0 h 4145773"/>
                <a:gd name="connsiteX2" fmla="*/ 1041355 w 1041355"/>
                <a:gd name="connsiteY2" fmla="*/ 499990 h 4145773"/>
                <a:gd name="connsiteX3" fmla="*/ 1040980 w 1041355"/>
                <a:gd name="connsiteY3" fmla="*/ 499990 h 4145773"/>
                <a:gd name="connsiteX4" fmla="*/ 1040980 w 1041355"/>
                <a:gd name="connsiteY4" fmla="*/ 4145773 h 4145773"/>
                <a:gd name="connsiteX5" fmla="*/ 374 w 1041355"/>
                <a:gd name="connsiteY5" fmla="*/ 3103323 h 4145773"/>
                <a:gd name="connsiteX6" fmla="*/ 374 w 1041355"/>
                <a:gd name="connsiteY6" fmla="*/ 499990 h 4145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41355" h="4145773">
                  <a:moveTo>
                    <a:pt x="0" y="499990"/>
                  </a:moveTo>
                  <a:lnTo>
                    <a:pt x="520677" y="0"/>
                  </a:lnTo>
                  <a:lnTo>
                    <a:pt x="1041355" y="499990"/>
                  </a:lnTo>
                  <a:lnTo>
                    <a:pt x="1040980" y="499990"/>
                  </a:lnTo>
                  <a:lnTo>
                    <a:pt x="1040980" y="4145773"/>
                  </a:lnTo>
                  <a:lnTo>
                    <a:pt x="374" y="3103323"/>
                  </a:lnTo>
                  <a:lnTo>
                    <a:pt x="374" y="49999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wrap="none" lIns="0" tIns="0" rIns="0" bIns="360000" anchor="ctr">
              <a:normAutofit/>
            </a:bodyPr>
            <a:lstStyle/>
            <a:p>
              <a:pPr algn="ctr"/>
              <a:r>
                <a:rPr lang="zh-CN" altLang="en-US" sz="16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添加标题</a:t>
              </a:r>
            </a:p>
          </p:txBody>
        </p:sp>
        <p:sp>
          <p:nvSpPr>
            <p:cNvPr id="11" name="Freeform: Shape 8"/>
            <p:cNvSpPr/>
            <p:nvPr/>
          </p:nvSpPr>
          <p:spPr>
            <a:xfrm rot="12018952" flipH="1">
              <a:off x="6207807" y="1983827"/>
              <a:ext cx="404376" cy="369442"/>
            </a:xfrm>
            <a:custGeom>
              <a:avLst/>
              <a:gdLst>
                <a:gd name="connsiteX0" fmla="*/ 0 w 1826018"/>
                <a:gd name="connsiteY0" fmla="*/ 1 h 1683350"/>
                <a:gd name="connsiteX1" fmla="*/ 838286 w 1826018"/>
                <a:gd name="connsiteY1" fmla="*/ 1 h 1683350"/>
                <a:gd name="connsiteX2" fmla="*/ 833465 w 1826018"/>
                <a:gd name="connsiteY2" fmla="*/ 36530 h 1683350"/>
                <a:gd name="connsiteX3" fmla="*/ 386449 w 1826018"/>
                <a:gd name="connsiteY3" fmla="*/ 780061 h 1683350"/>
                <a:gd name="connsiteX4" fmla="*/ 310221 w 1826018"/>
                <a:gd name="connsiteY4" fmla="*/ 834538 h 1683350"/>
                <a:gd name="connsiteX5" fmla="*/ 1494538 w 1826018"/>
                <a:gd name="connsiteY5" fmla="*/ 0 h 1683350"/>
                <a:gd name="connsiteX6" fmla="*/ 1826018 w 1826018"/>
                <a:gd name="connsiteY6" fmla="*/ 0 h 1683350"/>
                <a:gd name="connsiteX7" fmla="*/ 625749 w 1826018"/>
                <a:gd name="connsiteY7" fmla="*/ 1683350 h 1683350"/>
                <a:gd name="connsiteX8" fmla="*/ 516809 w 1826018"/>
                <a:gd name="connsiteY8" fmla="*/ 1390285 h 1683350"/>
                <a:gd name="connsiteX9" fmla="*/ 607661 w 1826018"/>
                <a:gd name="connsiteY9" fmla="*/ 1357828 h 1683350"/>
                <a:gd name="connsiteX10" fmla="*/ 1495218 w 1826018"/>
                <a:gd name="connsiteY10" fmla="*/ 87840 h 1683350"/>
                <a:gd name="connsiteX11" fmla="*/ 1026236 w 1826018"/>
                <a:gd name="connsiteY11" fmla="*/ 0 h 1683350"/>
                <a:gd name="connsiteX12" fmla="*/ 1308197 w 1826018"/>
                <a:gd name="connsiteY12" fmla="*/ 0 h 1683350"/>
                <a:gd name="connsiteX13" fmla="*/ 1308788 w 1826018"/>
                <a:gd name="connsiteY13" fmla="*/ 76317 h 1683350"/>
                <a:gd name="connsiteX14" fmla="*/ 532761 w 1826018"/>
                <a:gd name="connsiteY14" fmla="*/ 1186719 h 1683350"/>
                <a:gd name="connsiteX15" fmla="*/ 451878 w 1826018"/>
                <a:gd name="connsiteY15" fmla="*/ 1215614 h 1683350"/>
                <a:gd name="connsiteX16" fmla="*/ 377492 w 1826018"/>
                <a:gd name="connsiteY16" fmla="*/ 1015506 h 1683350"/>
                <a:gd name="connsiteX17" fmla="*/ 505232 w 1826018"/>
                <a:gd name="connsiteY17" fmla="*/ 924217 h 1683350"/>
                <a:gd name="connsiteX18" fmla="*/ 1016493 w 1826018"/>
                <a:gd name="connsiteY18" fmla="*/ 73826 h 168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826018" h="1683350">
                  <a:moveTo>
                    <a:pt x="0" y="1"/>
                  </a:moveTo>
                  <a:lnTo>
                    <a:pt x="838286" y="1"/>
                  </a:lnTo>
                  <a:lnTo>
                    <a:pt x="833465" y="36530"/>
                  </a:lnTo>
                  <a:cubicBezTo>
                    <a:pt x="773762" y="329769"/>
                    <a:pt x="614769" y="591902"/>
                    <a:pt x="386449" y="780061"/>
                  </a:cubicBezTo>
                  <a:lnTo>
                    <a:pt x="310221" y="834538"/>
                  </a:lnTo>
                  <a:close/>
                  <a:moveTo>
                    <a:pt x="1494538" y="0"/>
                  </a:moveTo>
                  <a:lnTo>
                    <a:pt x="1826018" y="0"/>
                  </a:lnTo>
                  <a:cubicBezTo>
                    <a:pt x="1826018" y="752824"/>
                    <a:pt x="1346478" y="1425368"/>
                    <a:pt x="625749" y="1683350"/>
                  </a:cubicBezTo>
                  <a:lnTo>
                    <a:pt x="516809" y="1390285"/>
                  </a:lnTo>
                  <a:lnTo>
                    <a:pt x="607661" y="1357828"/>
                  </a:lnTo>
                  <a:cubicBezTo>
                    <a:pt x="1118196" y="1134356"/>
                    <a:pt x="1460834" y="644081"/>
                    <a:pt x="1495218" y="87840"/>
                  </a:cubicBezTo>
                  <a:close/>
                  <a:moveTo>
                    <a:pt x="1026236" y="0"/>
                  </a:moveTo>
                  <a:lnTo>
                    <a:pt x="1308197" y="0"/>
                  </a:lnTo>
                  <a:lnTo>
                    <a:pt x="1308788" y="76317"/>
                  </a:lnTo>
                  <a:cubicBezTo>
                    <a:pt x="1278725" y="562661"/>
                    <a:pt x="979141" y="991327"/>
                    <a:pt x="532761" y="1186719"/>
                  </a:cubicBezTo>
                  <a:lnTo>
                    <a:pt x="451878" y="1215614"/>
                  </a:lnTo>
                  <a:lnTo>
                    <a:pt x="377492" y="1015506"/>
                  </a:lnTo>
                  <a:lnTo>
                    <a:pt x="505232" y="924217"/>
                  </a:lnTo>
                  <a:cubicBezTo>
                    <a:pt x="766367" y="709016"/>
                    <a:pt x="948209" y="409208"/>
                    <a:pt x="1016493" y="7382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12" name="Group 12"/>
            <p:cNvGrpSpPr/>
            <p:nvPr/>
          </p:nvGrpSpPr>
          <p:grpSpPr>
            <a:xfrm>
              <a:off x="6175374" y="3977301"/>
              <a:ext cx="392765" cy="404828"/>
              <a:chOff x="6082534" y="4035518"/>
              <a:chExt cx="2225846" cy="2048400"/>
            </a:xfrm>
            <a:solidFill>
              <a:schemeClr val="bg1"/>
            </a:solidFill>
          </p:grpSpPr>
          <p:sp>
            <p:nvSpPr>
              <p:cNvPr id="27" name="Freeform: Shape 14"/>
              <p:cNvSpPr/>
              <p:nvPr/>
            </p:nvSpPr>
            <p:spPr>
              <a:xfrm>
                <a:off x="6082534" y="4035518"/>
                <a:ext cx="2225846" cy="1987364"/>
              </a:xfrm>
              <a:custGeom>
                <a:avLst/>
                <a:gdLst>
                  <a:gd name="connsiteX0" fmla="*/ 0 w 1828800"/>
                  <a:gd name="connsiteY0" fmla="*/ 10886 h 1632858"/>
                  <a:gd name="connsiteX1" fmla="*/ 1828800 w 1828800"/>
                  <a:gd name="connsiteY1" fmla="*/ 0 h 1632858"/>
                  <a:gd name="connsiteX2" fmla="*/ 1828800 w 1828800"/>
                  <a:gd name="connsiteY2" fmla="*/ 87086 h 1632858"/>
                  <a:gd name="connsiteX3" fmla="*/ 1023257 w 1828800"/>
                  <a:gd name="connsiteY3" fmla="*/ 772886 h 1632858"/>
                  <a:gd name="connsiteX4" fmla="*/ 1034143 w 1828800"/>
                  <a:gd name="connsiteY4" fmla="*/ 1600200 h 1632858"/>
                  <a:gd name="connsiteX5" fmla="*/ 859972 w 1828800"/>
                  <a:gd name="connsiteY5" fmla="*/ 1632858 h 1632858"/>
                  <a:gd name="connsiteX6" fmla="*/ 838200 w 1828800"/>
                  <a:gd name="connsiteY6" fmla="*/ 805543 h 1632858"/>
                  <a:gd name="connsiteX7" fmla="*/ 21772 w 1828800"/>
                  <a:gd name="connsiteY7" fmla="*/ 163286 h 1632858"/>
                  <a:gd name="connsiteX8" fmla="*/ 0 w 1828800"/>
                  <a:gd name="connsiteY8" fmla="*/ 10886 h 16328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28800" h="1632858">
                    <a:moveTo>
                      <a:pt x="0" y="10886"/>
                    </a:moveTo>
                    <a:lnTo>
                      <a:pt x="1828800" y="0"/>
                    </a:lnTo>
                    <a:lnTo>
                      <a:pt x="1828800" y="87086"/>
                    </a:lnTo>
                    <a:lnTo>
                      <a:pt x="1023257" y="772886"/>
                    </a:lnTo>
                    <a:lnTo>
                      <a:pt x="1034143" y="1600200"/>
                    </a:lnTo>
                    <a:lnTo>
                      <a:pt x="859972" y="1632858"/>
                    </a:lnTo>
                    <a:lnTo>
                      <a:pt x="838200" y="805543"/>
                    </a:lnTo>
                    <a:lnTo>
                      <a:pt x="21772" y="163286"/>
                    </a:lnTo>
                    <a:lnTo>
                      <a:pt x="0" y="1088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8" name="Rectangle 15"/>
              <p:cNvSpPr/>
              <p:nvPr/>
            </p:nvSpPr>
            <p:spPr>
              <a:xfrm>
                <a:off x="6419878" y="5975062"/>
                <a:ext cx="1698170" cy="10885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3" name="Freeform: Shape 21"/>
            <p:cNvSpPr/>
            <p:nvPr/>
          </p:nvSpPr>
          <p:spPr bwMode="auto">
            <a:xfrm>
              <a:off x="5878447" y="4971143"/>
              <a:ext cx="447189" cy="447192"/>
            </a:xfrm>
            <a:custGeom>
              <a:avLst/>
              <a:gdLst/>
              <a:ahLst/>
              <a:cxnLst>
                <a:cxn ang="0">
                  <a:pos x="64" y="42"/>
                </a:cxn>
                <a:cxn ang="0">
                  <a:pos x="63" y="44"/>
                </a:cxn>
                <a:cxn ang="0">
                  <a:pos x="33" y="64"/>
                </a:cxn>
                <a:cxn ang="0">
                  <a:pos x="32" y="64"/>
                </a:cxn>
                <a:cxn ang="0">
                  <a:pos x="30" y="64"/>
                </a:cxn>
                <a:cxn ang="0">
                  <a:pos x="1" y="44"/>
                </a:cxn>
                <a:cxn ang="0">
                  <a:pos x="0" y="42"/>
                </a:cxn>
                <a:cxn ang="0">
                  <a:pos x="0" y="23"/>
                </a:cxn>
                <a:cxn ang="0">
                  <a:pos x="1" y="20"/>
                </a:cxn>
                <a:cxn ang="0">
                  <a:pos x="30" y="1"/>
                </a:cxn>
                <a:cxn ang="0">
                  <a:pos x="32" y="0"/>
                </a:cxn>
                <a:cxn ang="0">
                  <a:pos x="33" y="1"/>
                </a:cxn>
                <a:cxn ang="0">
                  <a:pos x="63" y="20"/>
                </a:cxn>
                <a:cxn ang="0">
                  <a:pos x="64" y="23"/>
                </a:cxn>
                <a:cxn ang="0">
                  <a:pos x="64" y="42"/>
                </a:cxn>
                <a:cxn ang="0">
                  <a:pos x="12" y="32"/>
                </a:cxn>
                <a:cxn ang="0">
                  <a:pos x="5" y="28"/>
                </a:cxn>
                <a:cxn ang="0">
                  <a:pos x="5" y="37"/>
                </a:cxn>
                <a:cxn ang="0">
                  <a:pos x="12" y="32"/>
                </a:cxn>
                <a:cxn ang="0">
                  <a:pos x="29" y="21"/>
                </a:cxn>
                <a:cxn ang="0">
                  <a:pos x="29" y="8"/>
                </a:cxn>
                <a:cxn ang="0">
                  <a:pos x="7" y="23"/>
                </a:cxn>
                <a:cxn ang="0">
                  <a:pos x="17" y="29"/>
                </a:cxn>
                <a:cxn ang="0">
                  <a:pos x="29" y="21"/>
                </a:cxn>
                <a:cxn ang="0">
                  <a:pos x="29" y="56"/>
                </a:cxn>
                <a:cxn ang="0">
                  <a:pos x="29" y="44"/>
                </a:cxn>
                <a:cxn ang="0">
                  <a:pos x="17" y="36"/>
                </a:cxn>
                <a:cxn ang="0">
                  <a:pos x="7" y="42"/>
                </a:cxn>
                <a:cxn ang="0">
                  <a:pos x="29" y="56"/>
                </a:cxn>
                <a:cxn ang="0">
                  <a:pos x="41" y="32"/>
                </a:cxn>
                <a:cxn ang="0">
                  <a:pos x="32" y="26"/>
                </a:cxn>
                <a:cxn ang="0">
                  <a:pos x="22" y="32"/>
                </a:cxn>
                <a:cxn ang="0">
                  <a:pos x="32" y="39"/>
                </a:cxn>
                <a:cxn ang="0">
                  <a:pos x="41" y="32"/>
                </a:cxn>
                <a:cxn ang="0">
                  <a:pos x="56" y="23"/>
                </a:cxn>
                <a:cxn ang="0">
                  <a:pos x="35" y="8"/>
                </a:cxn>
                <a:cxn ang="0">
                  <a:pos x="35" y="21"/>
                </a:cxn>
                <a:cxn ang="0">
                  <a:pos x="46" y="29"/>
                </a:cxn>
                <a:cxn ang="0">
                  <a:pos x="56" y="23"/>
                </a:cxn>
                <a:cxn ang="0">
                  <a:pos x="56" y="42"/>
                </a:cxn>
                <a:cxn ang="0">
                  <a:pos x="46" y="36"/>
                </a:cxn>
                <a:cxn ang="0">
                  <a:pos x="35" y="44"/>
                </a:cxn>
                <a:cxn ang="0">
                  <a:pos x="35" y="56"/>
                </a:cxn>
                <a:cxn ang="0">
                  <a:pos x="56" y="42"/>
                </a:cxn>
                <a:cxn ang="0">
                  <a:pos x="58" y="37"/>
                </a:cxn>
                <a:cxn ang="0">
                  <a:pos x="58" y="28"/>
                </a:cxn>
                <a:cxn ang="0">
                  <a:pos x="51" y="32"/>
                </a:cxn>
                <a:cxn ang="0">
                  <a:pos x="58" y="37"/>
                </a:cxn>
              </a:cxnLst>
              <a:rect l="0" t="0" r="r" b="b"/>
              <a:pathLst>
                <a:path w="64" h="64">
                  <a:moveTo>
                    <a:pt x="64" y="42"/>
                  </a:moveTo>
                  <a:cubicBezTo>
                    <a:pt x="64" y="43"/>
                    <a:pt x="63" y="44"/>
                    <a:pt x="63" y="44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4"/>
                    <a:pt x="32" y="64"/>
                  </a:cubicBezTo>
                  <a:cubicBezTo>
                    <a:pt x="31" y="64"/>
                    <a:pt x="31" y="64"/>
                    <a:pt x="30" y="64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0" y="44"/>
                    <a:pt x="0" y="43"/>
                    <a:pt x="0" y="42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2"/>
                    <a:pt x="0" y="21"/>
                    <a:pt x="1" y="20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31" y="1"/>
                    <a:pt x="31" y="0"/>
                    <a:pt x="32" y="0"/>
                  </a:cubicBezTo>
                  <a:cubicBezTo>
                    <a:pt x="32" y="0"/>
                    <a:pt x="33" y="1"/>
                    <a:pt x="33" y="1"/>
                  </a:cubicBezTo>
                  <a:cubicBezTo>
                    <a:pt x="63" y="20"/>
                    <a:pt x="63" y="20"/>
                    <a:pt x="63" y="20"/>
                  </a:cubicBezTo>
                  <a:cubicBezTo>
                    <a:pt x="63" y="21"/>
                    <a:pt x="64" y="22"/>
                    <a:pt x="64" y="23"/>
                  </a:cubicBezTo>
                  <a:lnTo>
                    <a:pt x="64" y="42"/>
                  </a:lnTo>
                  <a:close/>
                  <a:moveTo>
                    <a:pt x="12" y="32"/>
                  </a:moveTo>
                  <a:cubicBezTo>
                    <a:pt x="5" y="28"/>
                    <a:pt x="5" y="28"/>
                    <a:pt x="5" y="28"/>
                  </a:cubicBezTo>
                  <a:cubicBezTo>
                    <a:pt x="5" y="37"/>
                    <a:pt x="5" y="37"/>
                    <a:pt x="5" y="37"/>
                  </a:cubicBezTo>
                  <a:lnTo>
                    <a:pt x="12" y="32"/>
                  </a:lnTo>
                  <a:close/>
                  <a:moveTo>
                    <a:pt x="29" y="21"/>
                  </a:moveTo>
                  <a:cubicBezTo>
                    <a:pt x="29" y="8"/>
                    <a:pt x="29" y="8"/>
                    <a:pt x="29" y="8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17" y="29"/>
                    <a:pt x="17" y="29"/>
                    <a:pt x="17" y="29"/>
                  </a:cubicBezTo>
                  <a:lnTo>
                    <a:pt x="29" y="21"/>
                  </a:lnTo>
                  <a:close/>
                  <a:moveTo>
                    <a:pt x="29" y="56"/>
                  </a:moveTo>
                  <a:cubicBezTo>
                    <a:pt x="29" y="44"/>
                    <a:pt x="29" y="44"/>
                    <a:pt x="29" y="44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7" y="42"/>
                    <a:pt x="7" y="42"/>
                    <a:pt x="7" y="42"/>
                  </a:cubicBezTo>
                  <a:lnTo>
                    <a:pt x="29" y="56"/>
                  </a:lnTo>
                  <a:close/>
                  <a:moveTo>
                    <a:pt x="41" y="32"/>
                  </a:moveTo>
                  <a:cubicBezTo>
                    <a:pt x="32" y="26"/>
                    <a:pt x="32" y="26"/>
                    <a:pt x="32" y="26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32" y="39"/>
                    <a:pt x="32" y="39"/>
                    <a:pt x="32" y="39"/>
                  </a:cubicBezTo>
                  <a:lnTo>
                    <a:pt x="41" y="32"/>
                  </a:lnTo>
                  <a:close/>
                  <a:moveTo>
                    <a:pt x="56" y="23"/>
                  </a:moveTo>
                  <a:cubicBezTo>
                    <a:pt x="35" y="8"/>
                    <a:pt x="35" y="8"/>
                    <a:pt x="35" y="8"/>
                  </a:cubicBezTo>
                  <a:cubicBezTo>
                    <a:pt x="35" y="21"/>
                    <a:pt x="35" y="21"/>
                    <a:pt x="35" y="21"/>
                  </a:cubicBezTo>
                  <a:cubicBezTo>
                    <a:pt x="46" y="29"/>
                    <a:pt x="46" y="29"/>
                    <a:pt x="46" y="29"/>
                  </a:cubicBezTo>
                  <a:lnTo>
                    <a:pt x="56" y="23"/>
                  </a:lnTo>
                  <a:close/>
                  <a:moveTo>
                    <a:pt x="56" y="42"/>
                  </a:moveTo>
                  <a:cubicBezTo>
                    <a:pt x="46" y="36"/>
                    <a:pt x="46" y="36"/>
                    <a:pt x="46" y="36"/>
                  </a:cubicBezTo>
                  <a:cubicBezTo>
                    <a:pt x="35" y="44"/>
                    <a:pt x="35" y="44"/>
                    <a:pt x="35" y="44"/>
                  </a:cubicBezTo>
                  <a:cubicBezTo>
                    <a:pt x="35" y="56"/>
                    <a:pt x="35" y="56"/>
                    <a:pt x="35" y="56"/>
                  </a:cubicBezTo>
                  <a:lnTo>
                    <a:pt x="56" y="42"/>
                  </a:lnTo>
                  <a:close/>
                  <a:moveTo>
                    <a:pt x="58" y="37"/>
                  </a:moveTo>
                  <a:cubicBezTo>
                    <a:pt x="58" y="28"/>
                    <a:pt x="58" y="28"/>
                    <a:pt x="58" y="28"/>
                  </a:cubicBezTo>
                  <a:cubicBezTo>
                    <a:pt x="51" y="32"/>
                    <a:pt x="51" y="32"/>
                    <a:pt x="51" y="32"/>
                  </a:cubicBezTo>
                  <a:lnTo>
                    <a:pt x="58" y="3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" name="Freeform: Shape 31"/>
            <p:cNvSpPr/>
            <p:nvPr/>
          </p:nvSpPr>
          <p:spPr bwMode="auto">
            <a:xfrm>
              <a:off x="5741147" y="2927899"/>
              <a:ext cx="450856" cy="489605"/>
            </a:xfrm>
            <a:custGeom>
              <a:avLst/>
              <a:gdLst/>
              <a:ahLst/>
              <a:cxnLst>
                <a:cxn ang="0">
                  <a:pos x="55" y="55"/>
                </a:cxn>
                <a:cxn ang="0">
                  <a:pos x="39" y="55"/>
                </a:cxn>
                <a:cxn ang="0">
                  <a:pos x="30" y="64"/>
                </a:cxn>
                <a:cxn ang="0">
                  <a:pos x="21" y="55"/>
                </a:cxn>
                <a:cxn ang="0">
                  <a:pos x="5" y="55"/>
                </a:cxn>
                <a:cxn ang="0">
                  <a:pos x="0" y="50"/>
                </a:cxn>
                <a:cxn ang="0">
                  <a:pos x="11" y="20"/>
                </a:cxn>
                <a:cxn ang="0">
                  <a:pos x="27" y="5"/>
                </a:cxn>
                <a:cxn ang="0">
                  <a:pos x="26" y="3"/>
                </a:cxn>
                <a:cxn ang="0">
                  <a:pos x="30" y="0"/>
                </a:cxn>
                <a:cxn ang="0">
                  <a:pos x="33" y="3"/>
                </a:cxn>
                <a:cxn ang="0">
                  <a:pos x="33" y="5"/>
                </a:cxn>
                <a:cxn ang="0">
                  <a:pos x="48" y="20"/>
                </a:cxn>
                <a:cxn ang="0">
                  <a:pos x="59" y="50"/>
                </a:cxn>
                <a:cxn ang="0">
                  <a:pos x="55" y="55"/>
                </a:cxn>
                <a:cxn ang="0">
                  <a:pos x="30" y="60"/>
                </a:cxn>
                <a:cxn ang="0">
                  <a:pos x="25" y="55"/>
                </a:cxn>
                <a:cxn ang="0">
                  <a:pos x="24" y="54"/>
                </a:cxn>
                <a:cxn ang="0">
                  <a:pos x="23" y="55"/>
                </a:cxn>
                <a:cxn ang="0">
                  <a:pos x="30" y="61"/>
                </a:cxn>
                <a:cxn ang="0">
                  <a:pos x="30" y="60"/>
                </a:cxn>
                <a:cxn ang="0">
                  <a:pos x="30" y="60"/>
                </a:cxn>
              </a:cxnLst>
              <a:rect l="0" t="0" r="r" b="b"/>
              <a:pathLst>
                <a:path w="59" h="64">
                  <a:moveTo>
                    <a:pt x="55" y="55"/>
                  </a:moveTo>
                  <a:cubicBezTo>
                    <a:pt x="39" y="55"/>
                    <a:pt x="39" y="55"/>
                    <a:pt x="39" y="55"/>
                  </a:cubicBezTo>
                  <a:cubicBezTo>
                    <a:pt x="39" y="60"/>
                    <a:pt x="35" y="64"/>
                    <a:pt x="30" y="64"/>
                  </a:cubicBezTo>
                  <a:cubicBezTo>
                    <a:pt x="25" y="64"/>
                    <a:pt x="21" y="60"/>
                    <a:pt x="21" y="55"/>
                  </a:cubicBezTo>
                  <a:cubicBezTo>
                    <a:pt x="5" y="55"/>
                    <a:pt x="5" y="55"/>
                    <a:pt x="5" y="55"/>
                  </a:cubicBezTo>
                  <a:cubicBezTo>
                    <a:pt x="2" y="55"/>
                    <a:pt x="0" y="53"/>
                    <a:pt x="0" y="50"/>
                  </a:cubicBezTo>
                  <a:cubicBezTo>
                    <a:pt x="5" y="46"/>
                    <a:pt x="11" y="38"/>
                    <a:pt x="11" y="20"/>
                  </a:cubicBezTo>
                  <a:cubicBezTo>
                    <a:pt x="11" y="13"/>
                    <a:pt x="17" y="6"/>
                    <a:pt x="27" y="5"/>
                  </a:cubicBezTo>
                  <a:cubicBezTo>
                    <a:pt x="26" y="4"/>
                    <a:pt x="26" y="4"/>
                    <a:pt x="26" y="3"/>
                  </a:cubicBezTo>
                  <a:cubicBezTo>
                    <a:pt x="26" y="1"/>
                    <a:pt x="28" y="0"/>
                    <a:pt x="30" y="0"/>
                  </a:cubicBezTo>
                  <a:cubicBezTo>
                    <a:pt x="32" y="0"/>
                    <a:pt x="33" y="1"/>
                    <a:pt x="33" y="3"/>
                  </a:cubicBezTo>
                  <a:cubicBezTo>
                    <a:pt x="33" y="4"/>
                    <a:pt x="33" y="4"/>
                    <a:pt x="33" y="5"/>
                  </a:cubicBezTo>
                  <a:cubicBezTo>
                    <a:pt x="42" y="6"/>
                    <a:pt x="48" y="13"/>
                    <a:pt x="48" y="20"/>
                  </a:cubicBezTo>
                  <a:cubicBezTo>
                    <a:pt x="48" y="38"/>
                    <a:pt x="54" y="46"/>
                    <a:pt x="59" y="50"/>
                  </a:cubicBezTo>
                  <a:cubicBezTo>
                    <a:pt x="59" y="53"/>
                    <a:pt x="57" y="55"/>
                    <a:pt x="55" y="55"/>
                  </a:cubicBezTo>
                  <a:close/>
                  <a:moveTo>
                    <a:pt x="30" y="60"/>
                  </a:moveTo>
                  <a:cubicBezTo>
                    <a:pt x="27" y="60"/>
                    <a:pt x="25" y="57"/>
                    <a:pt x="25" y="55"/>
                  </a:cubicBezTo>
                  <a:cubicBezTo>
                    <a:pt x="25" y="54"/>
                    <a:pt x="24" y="54"/>
                    <a:pt x="24" y="54"/>
                  </a:cubicBezTo>
                  <a:cubicBezTo>
                    <a:pt x="24" y="54"/>
                    <a:pt x="23" y="54"/>
                    <a:pt x="23" y="55"/>
                  </a:cubicBezTo>
                  <a:cubicBezTo>
                    <a:pt x="23" y="58"/>
                    <a:pt x="26" y="61"/>
                    <a:pt x="30" y="61"/>
                  </a:cubicBezTo>
                  <a:cubicBezTo>
                    <a:pt x="30" y="61"/>
                    <a:pt x="30" y="61"/>
                    <a:pt x="30" y="60"/>
                  </a:cubicBezTo>
                  <a:cubicBezTo>
                    <a:pt x="30" y="60"/>
                    <a:pt x="30" y="60"/>
                    <a:pt x="30" y="6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15" name="Group 25"/>
            <p:cNvGrpSpPr/>
            <p:nvPr/>
          </p:nvGrpSpPr>
          <p:grpSpPr>
            <a:xfrm>
              <a:off x="1384005" y="1628800"/>
              <a:ext cx="2198693" cy="1006991"/>
              <a:chOff x="8328247" y="2276873"/>
              <a:chExt cx="2198693" cy="1006991"/>
            </a:xfrm>
          </p:grpSpPr>
          <p:sp>
            <p:nvSpPr>
              <p:cNvPr id="25" name="TextBox 28"/>
              <p:cNvSpPr txBox="1"/>
              <p:nvPr/>
            </p:nvSpPr>
            <p:spPr>
              <a:xfrm>
                <a:off x="8328247" y="2276873"/>
                <a:ext cx="2198693" cy="388226"/>
              </a:xfrm>
              <a:prstGeom prst="rect">
                <a:avLst/>
              </a:prstGeom>
              <a:noFill/>
            </p:spPr>
            <p:txBody>
              <a:bodyPr wrap="none" lIns="0" tIns="0" rIns="0" bIns="0" anchor="b" anchorCtr="0">
                <a:normAutofit/>
              </a:bodyPr>
              <a:lstStyle/>
              <a:p>
                <a:pPr algn="r"/>
                <a:r>
                  <a:rPr lang="zh-CN" altLang="en-US" sz="1600" b="1" dirty="0">
                    <a:solidFill>
                      <a:schemeClr val="accent1">
                        <a:lumMod val="100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添加标题</a:t>
                </a:r>
              </a:p>
            </p:txBody>
          </p:sp>
          <p:sp>
            <p:nvSpPr>
              <p:cNvPr id="26" name="TextBox 32"/>
              <p:cNvSpPr txBox="1"/>
              <p:nvPr/>
            </p:nvSpPr>
            <p:spPr>
              <a:xfrm>
                <a:off x="8328247" y="2665098"/>
                <a:ext cx="2198693" cy="618766"/>
              </a:xfrm>
              <a:prstGeom prst="rect">
                <a:avLst/>
              </a:prstGeom>
            </p:spPr>
            <p:txBody>
              <a:bodyPr vert="horz" wrap="square" lIns="0" tIns="0" rIns="0" bIns="0" anchor="ctr">
                <a:normAutofit fontScale="85000" lnSpcReduction="10000"/>
              </a:bodyPr>
              <a:lstStyle/>
              <a:p>
                <a:pPr algn="r">
                  <a:lnSpc>
                    <a:spcPct val="120000"/>
                  </a:lnSpc>
                </a:pPr>
                <a:r>
                  <a:rPr lang="zh-CN" altLang="en-US" sz="1050" dirty="0">
                    <a:solidFill>
                      <a:schemeClr val="dk1">
                        <a:lumMod val="100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点击输入简要文字内容，概括精炼言简意赅的说明分项内容。</a:t>
                </a:r>
                <a:br>
                  <a:rPr lang="zh-CN" altLang="en-US" sz="1050" dirty="0">
                    <a:solidFill>
                      <a:schemeClr val="dk1">
                        <a:lumMod val="100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</a:br>
                <a:endParaRPr lang="zh-CN" altLang="en-US" sz="1050" dirty="0">
                  <a:solidFill>
                    <a:schemeClr val="dk1">
                      <a:lumMod val="10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6" name="Group 33"/>
            <p:cNvGrpSpPr/>
            <p:nvPr/>
          </p:nvGrpSpPr>
          <p:grpSpPr>
            <a:xfrm>
              <a:off x="8757847" y="4691243"/>
              <a:ext cx="2198693" cy="1006991"/>
              <a:chOff x="1197898" y="2503545"/>
              <a:chExt cx="2198693" cy="1006991"/>
            </a:xfrm>
          </p:grpSpPr>
          <p:sp>
            <p:nvSpPr>
              <p:cNvPr id="23" name="TextBox 34"/>
              <p:cNvSpPr txBox="1"/>
              <p:nvPr/>
            </p:nvSpPr>
            <p:spPr>
              <a:xfrm>
                <a:off x="1197898" y="2503545"/>
                <a:ext cx="2198693" cy="388226"/>
              </a:xfrm>
              <a:prstGeom prst="rect">
                <a:avLst/>
              </a:prstGeom>
              <a:noFill/>
            </p:spPr>
            <p:txBody>
              <a:bodyPr wrap="none" lIns="0" tIns="0" rIns="0" bIns="0" anchor="b" anchorCtr="0">
                <a:normAutofit/>
              </a:bodyPr>
              <a:lstStyle/>
              <a:p>
                <a:r>
                  <a:rPr lang="zh-CN" altLang="en-US" sz="1600" b="1" dirty="0">
                    <a:solidFill>
                      <a:schemeClr val="accent4">
                        <a:lumMod val="100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添加标题</a:t>
                </a:r>
              </a:p>
            </p:txBody>
          </p:sp>
          <p:sp>
            <p:nvSpPr>
              <p:cNvPr id="24" name="TextBox 35"/>
              <p:cNvSpPr txBox="1"/>
              <p:nvPr/>
            </p:nvSpPr>
            <p:spPr>
              <a:xfrm>
                <a:off x="1197898" y="2891770"/>
                <a:ext cx="2198693" cy="618766"/>
              </a:xfrm>
              <a:prstGeom prst="rect">
                <a:avLst/>
              </a:prstGeom>
            </p:spPr>
            <p:txBody>
              <a:bodyPr vert="horz" wrap="square" lIns="0" tIns="0" rIns="0" bIns="0" anchor="ctr" anchorCtr="0">
                <a:normAutofit fontScale="85000" lnSpcReduction="10000"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lang="zh-CN" altLang="en-US" sz="1050" dirty="0">
                    <a:solidFill>
                      <a:schemeClr val="dk1">
                        <a:lumMod val="100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点击输入简要文字内容，概括精炼言简意赅的说明分项内容。</a:t>
                </a:r>
                <a:br>
                  <a:rPr lang="zh-CN" altLang="en-US" sz="1050" dirty="0">
                    <a:solidFill>
                      <a:schemeClr val="dk1">
                        <a:lumMod val="100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</a:br>
                <a:endParaRPr lang="zh-CN" altLang="en-US" sz="1050" dirty="0">
                  <a:solidFill>
                    <a:schemeClr val="dk1">
                      <a:lumMod val="10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7" name="Group 36"/>
            <p:cNvGrpSpPr/>
            <p:nvPr/>
          </p:nvGrpSpPr>
          <p:grpSpPr>
            <a:xfrm>
              <a:off x="8757847" y="2726036"/>
              <a:ext cx="2198693" cy="1006991"/>
              <a:chOff x="1197898" y="2503545"/>
              <a:chExt cx="2198693" cy="1006991"/>
            </a:xfrm>
          </p:grpSpPr>
          <p:sp>
            <p:nvSpPr>
              <p:cNvPr id="21" name="TextBox 37"/>
              <p:cNvSpPr txBox="1"/>
              <p:nvPr/>
            </p:nvSpPr>
            <p:spPr>
              <a:xfrm>
                <a:off x="1197898" y="2503545"/>
                <a:ext cx="2198693" cy="388226"/>
              </a:xfrm>
              <a:prstGeom prst="rect">
                <a:avLst/>
              </a:prstGeom>
              <a:noFill/>
            </p:spPr>
            <p:txBody>
              <a:bodyPr wrap="none" lIns="0" tIns="0" rIns="0" bIns="0" anchor="b" anchorCtr="0">
                <a:normAutofit/>
              </a:bodyPr>
              <a:lstStyle/>
              <a:p>
                <a:r>
                  <a:rPr lang="zh-CN" altLang="en-US" sz="1600" b="1" dirty="0">
                    <a:solidFill>
                      <a:schemeClr val="accent2">
                        <a:lumMod val="100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添加标题</a:t>
                </a:r>
              </a:p>
            </p:txBody>
          </p:sp>
          <p:sp>
            <p:nvSpPr>
              <p:cNvPr id="22" name="TextBox 38"/>
              <p:cNvSpPr txBox="1"/>
              <p:nvPr/>
            </p:nvSpPr>
            <p:spPr>
              <a:xfrm>
                <a:off x="1197898" y="2891770"/>
                <a:ext cx="2198693" cy="618766"/>
              </a:xfrm>
              <a:prstGeom prst="rect">
                <a:avLst/>
              </a:prstGeom>
            </p:spPr>
            <p:txBody>
              <a:bodyPr vert="horz" wrap="square" lIns="0" tIns="0" rIns="0" bIns="0" anchor="ctr" anchorCtr="0">
                <a:normAutofit fontScale="85000" lnSpcReduction="10000"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lang="zh-CN" altLang="en-US" sz="1050" dirty="0">
                    <a:solidFill>
                      <a:schemeClr val="dk1">
                        <a:lumMod val="100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点击输入简要文字内容，概括精炼言简意赅的说明分项内容。</a:t>
                </a:r>
                <a:br>
                  <a:rPr lang="zh-CN" altLang="en-US" sz="1050" dirty="0">
                    <a:solidFill>
                      <a:schemeClr val="dk1">
                        <a:lumMod val="100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</a:br>
                <a:endParaRPr lang="zh-CN" altLang="en-US" sz="1050" dirty="0">
                  <a:solidFill>
                    <a:schemeClr val="dk1">
                      <a:lumMod val="10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8" name="Group 39"/>
            <p:cNvGrpSpPr/>
            <p:nvPr/>
          </p:nvGrpSpPr>
          <p:grpSpPr>
            <a:xfrm>
              <a:off x="1384005" y="3562889"/>
              <a:ext cx="2198693" cy="1006991"/>
              <a:chOff x="8328247" y="2276873"/>
              <a:chExt cx="2198693" cy="1006991"/>
            </a:xfrm>
          </p:grpSpPr>
          <p:sp>
            <p:nvSpPr>
              <p:cNvPr id="19" name="TextBox 40"/>
              <p:cNvSpPr txBox="1"/>
              <p:nvPr/>
            </p:nvSpPr>
            <p:spPr>
              <a:xfrm>
                <a:off x="8328247" y="2276873"/>
                <a:ext cx="2198693" cy="388226"/>
              </a:xfrm>
              <a:prstGeom prst="rect">
                <a:avLst/>
              </a:prstGeom>
              <a:noFill/>
            </p:spPr>
            <p:txBody>
              <a:bodyPr wrap="none" lIns="0" tIns="0" rIns="0" bIns="0" anchor="b" anchorCtr="0">
                <a:normAutofit/>
              </a:bodyPr>
              <a:lstStyle/>
              <a:p>
                <a:pPr algn="r"/>
                <a:r>
                  <a:rPr lang="zh-CN" altLang="en-US" sz="1600" b="1" dirty="0">
                    <a:solidFill>
                      <a:schemeClr val="accent3">
                        <a:lumMod val="100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添加标题</a:t>
                </a:r>
              </a:p>
            </p:txBody>
          </p:sp>
          <p:sp>
            <p:nvSpPr>
              <p:cNvPr id="20" name="TextBox 41"/>
              <p:cNvSpPr txBox="1"/>
              <p:nvPr/>
            </p:nvSpPr>
            <p:spPr>
              <a:xfrm>
                <a:off x="8328247" y="2665098"/>
                <a:ext cx="2198693" cy="618766"/>
              </a:xfrm>
              <a:prstGeom prst="rect">
                <a:avLst/>
              </a:prstGeom>
            </p:spPr>
            <p:txBody>
              <a:bodyPr vert="horz" wrap="square" lIns="0" tIns="0" rIns="0" bIns="0" anchor="ctr">
                <a:normAutofit fontScale="85000" lnSpcReduction="10000"/>
              </a:bodyPr>
              <a:lstStyle/>
              <a:p>
                <a:pPr algn="r">
                  <a:lnSpc>
                    <a:spcPct val="120000"/>
                  </a:lnSpc>
                </a:pPr>
                <a:r>
                  <a:rPr lang="zh-CN" altLang="en-US" sz="1050" dirty="0">
                    <a:solidFill>
                      <a:schemeClr val="dk1">
                        <a:lumMod val="100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点击输入简要文字内容，概括精炼言简意赅的说明分项内容。</a:t>
                </a:r>
                <a:br>
                  <a:rPr lang="zh-CN" altLang="en-US" sz="1050" dirty="0">
                    <a:solidFill>
                      <a:schemeClr val="dk1">
                        <a:lumMod val="100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</a:br>
                <a:endParaRPr lang="zh-CN" altLang="en-US" sz="1050" dirty="0">
                  <a:solidFill>
                    <a:schemeClr val="dk1">
                      <a:lumMod val="10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29" name="矩形 28"/>
          <p:cNvSpPr/>
          <p:nvPr/>
        </p:nvSpPr>
        <p:spPr>
          <a:xfrm>
            <a:off x="34190" y="0"/>
            <a:ext cx="9144000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154 -0.762427 L 0 0 E" pathEditMode="relative" ptsTypes="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" presetID="6" presetClass="emp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  <p:from x="5015" y="943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2"/>
          <p:cNvSpPr txBox="1">
            <a:spLocks noChangeArrowheads="1"/>
          </p:cNvSpPr>
          <p:nvPr/>
        </p:nvSpPr>
        <p:spPr bwMode="auto">
          <a:xfrm>
            <a:off x="446485" y="223838"/>
            <a:ext cx="3815953" cy="396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  <a:buNone/>
            </a:pPr>
            <a:r>
              <a:rPr lang="zh-CN" altLang="en-US" sz="1800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点击添加小标题</a:t>
            </a:r>
            <a:endParaRPr lang="en-US" altLang="zh-CN" sz="1800" b="1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" name="任意多边形 4"/>
          <p:cNvSpPr/>
          <p:nvPr/>
        </p:nvSpPr>
        <p:spPr>
          <a:xfrm rot="2734777" flipH="1">
            <a:off x="-263128" y="132160"/>
            <a:ext cx="573881" cy="621507"/>
          </a:xfrm>
          <a:custGeom>
            <a:avLst/>
            <a:gdLst>
              <a:gd name="connsiteX0" fmla="*/ 4825039 w 4825039"/>
              <a:gd name="connsiteY0" fmla="*/ 498765 h 5227156"/>
              <a:gd name="connsiteX1" fmla="*/ 0 w 4825039"/>
              <a:gd name="connsiteY1" fmla="*/ 5227156 h 5227156"/>
              <a:gd name="connsiteX2" fmla="*/ 0 w 4825039"/>
              <a:gd name="connsiteY2" fmla="*/ 0 h 5227156"/>
              <a:gd name="connsiteX3" fmla="*/ 4336264 w 4825039"/>
              <a:gd name="connsiteY3" fmla="*/ 0 h 5227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25039" h="5227156">
                <a:moveTo>
                  <a:pt x="4825039" y="498765"/>
                </a:moveTo>
                <a:lnTo>
                  <a:pt x="0" y="5227156"/>
                </a:lnTo>
                <a:lnTo>
                  <a:pt x="0" y="0"/>
                </a:lnTo>
                <a:lnTo>
                  <a:pt x="433626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35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6" name="Group 12"/>
          <p:cNvGrpSpPr/>
          <p:nvPr/>
        </p:nvGrpSpPr>
        <p:grpSpPr>
          <a:xfrm>
            <a:off x="668234" y="1686806"/>
            <a:ext cx="3997081" cy="1958807"/>
            <a:chOff x="1257300" y="2705100"/>
            <a:chExt cx="4551363" cy="2230438"/>
          </a:xfrm>
        </p:grpSpPr>
        <p:sp>
          <p:nvSpPr>
            <p:cNvPr id="7" name="Freeform 5"/>
            <p:cNvSpPr>
              <a:spLocks noEditPoints="1"/>
            </p:cNvSpPr>
            <p:nvPr/>
          </p:nvSpPr>
          <p:spPr bwMode="auto">
            <a:xfrm>
              <a:off x="1257300" y="2705100"/>
              <a:ext cx="4551363" cy="2230438"/>
            </a:xfrm>
            <a:custGeom>
              <a:avLst/>
              <a:gdLst>
                <a:gd name="T0" fmla="*/ 1132 w 1211"/>
                <a:gd name="T1" fmla="*/ 552 h 592"/>
                <a:gd name="T2" fmla="*/ 1017 w 1211"/>
                <a:gd name="T3" fmla="*/ 422 h 592"/>
                <a:gd name="T4" fmla="*/ 996 w 1211"/>
                <a:gd name="T5" fmla="*/ 497 h 592"/>
                <a:gd name="T6" fmla="*/ 1053 w 1211"/>
                <a:gd name="T7" fmla="*/ 433 h 592"/>
                <a:gd name="T8" fmla="*/ 1065 w 1211"/>
                <a:gd name="T9" fmla="*/ 418 h 592"/>
                <a:gd name="T10" fmla="*/ 992 w 1211"/>
                <a:gd name="T11" fmla="*/ 394 h 592"/>
                <a:gd name="T12" fmla="*/ 984 w 1211"/>
                <a:gd name="T13" fmla="*/ 415 h 592"/>
                <a:gd name="T14" fmla="*/ 956 w 1211"/>
                <a:gd name="T15" fmla="*/ 397 h 592"/>
                <a:gd name="T16" fmla="*/ 920 w 1211"/>
                <a:gd name="T17" fmla="*/ 403 h 592"/>
                <a:gd name="T18" fmla="*/ 983 w 1211"/>
                <a:gd name="T19" fmla="*/ 343 h 592"/>
                <a:gd name="T20" fmla="*/ 1050 w 1211"/>
                <a:gd name="T21" fmla="*/ 223 h 592"/>
                <a:gd name="T22" fmla="*/ 1042 w 1211"/>
                <a:gd name="T23" fmla="*/ 234 h 592"/>
                <a:gd name="T24" fmla="*/ 1059 w 1211"/>
                <a:gd name="T25" fmla="*/ 64 h 592"/>
                <a:gd name="T26" fmla="*/ 915 w 1211"/>
                <a:gd name="T27" fmla="*/ 43 h 592"/>
                <a:gd name="T28" fmla="*/ 873 w 1211"/>
                <a:gd name="T29" fmla="*/ 22 h 592"/>
                <a:gd name="T30" fmla="*/ 755 w 1211"/>
                <a:gd name="T31" fmla="*/ 65 h 592"/>
                <a:gd name="T32" fmla="*/ 748 w 1211"/>
                <a:gd name="T33" fmla="*/ 25 h 592"/>
                <a:gd name="T34" fmla="*/ 624 w 1211"/>
                <a:gd name="T35" fmla="*/ 52 h 592"/>
                <a:gd name="T36" fmla="*/ 1089 w 1211"/>
                <a:gd name="T37" fmla="*/ 156 h 592"/>
                <a:gd name="T38" fmla="*/ 1125 w 1211"/>
                <a:gd name="T39" fmla="*/ 152 h 592"/>
                <a:gd name="T40" fmla="*/ 1156 w 1211"/>
                <a:gd name="T41" fmla="*/ 98 h 592"/>
                <a:gd name="T42" fmla="*/ 1027 w 1211"/>
                <a:gd name="T43" fmla="*/ 87 h 592"/>
                <a:gd name="T44" fmla="*/ 944 w 1211"/>
                <a:gd name="T45" fmla="*/ 56 h 592"/>
                <a:gd name="T46" fmla="*/ 827 w 1211"/>
                <a:gd name="T47" fmla="*/ 90 h 592"/>
                <a:gd name="T48" fmla="*/ 791 w 1211"/>
                <a:gd name="T49" fmla="*/ 91 h 592"/>
                <a:gd name="T50" fmla="*/ 716 w 1211"/>
                <a:gd name="T51" fmla="*/ 120 h 592"/>
                <a:gd name="T52" fmla="*/ 657 w 1211"/>
                <a:gd name="T53" fmla="*/ 91 h 592"/>
                <a:gd name="T54" fmla="*/ 589 w 1211"/>
                <a:gd name="T55" fmla="*/ 138 h 592"/>
                <a:gd name="T56" fmla="*/ 648 w 1211"/>
                <a:gd name="T57" fmla="*/ 127 h 592"/>
                <a:gd name="T58" fmla="*/ 604 w 1211"/>
                <a:gd name="T59" fmla="*/ 177 h 592"/>
                <a:gd name="T60" fmla="*/ 538 w 1211"/>
                <a:gd name="T61" fmla="*/ 252 h 592"/>
                <a:gd name="T62" fmla="*/ 608 w 1211"/>
                <a:gd name="T63" fmla="*/ 222 h 592"/>
                <a:gd name="T64" fmla="*/ 669 w 1211"/>
                <a:gd name="T65" fmla="*/ 256 h 592"/>
                <a:gd name="T66" fmla="*/ 735 w 1211"/>
                <a:gd name="T67" fmla="*/ 333 h 592"/>
                <a:gd name="T68" fmla="*/ 797 w 1211"/>
                <a:gd name="T69" fmla="*/ 304 h 592"/>
                <a:gd name="T70" fmla="*/ 897 w 1211"/>
                <a:gd name="T71" fmla="*/ 334 h 592"/>
                <a:gd name="T72" fmla="*/ 934 w 1211"/>
                <a:gd name="T73" fmla="*/ 316 h 592"/>
                <a:gd name="T74" fmla="*/ 992 w 1211"/>
                <a:gd name="T75" fmla="*/ 260 h 592"/>
                <a:gd name="T76" fmla="*/ 1046 w 1211"/>
                <a:gd name="T77" fmla="*/ 180 h 592"/>
                <a:gd name="T78" fmla="*/ 557 w 1211"/>
                <a:gd name="T79" fmla="*/ 170 h 592"/>
                <a:gd name="T80" fmla="*/ 734 w 1211"/>
                <a:gd name="T81" fmla="*/ 440 h 592"/>
                <a:gd name="T82" fmla="*/ 511 w 1211"/>
                <a:gd name="T83" fmla="*/ 329 h 592"/>
                <a:gd name="T84" fmla="*/ 689 w 1211"/>
                <a:gd name="T85" fmla="*/ 445 h 592"/>
                <a:gd name="T86" fmla="*/ 330 w 1211"/>
                <a:gd name="T87" fmla="*/ 590 h 592"/>
                <a:gd name="T88" fmla="*/ 397 w 1211"/>
                <a:gd name="T89" fmla="*/ 488 h 592"/>
                <a:gd name="T90" fmla="*/ 392 w 1211"/>
                <a:gd name="T91" fmla="*/ 369 h 592"/>
                <a:gd name="T92" fmla="*/ 292 w 1211"/>
                <a:gd name="T93" fmla="*/ 401 h 592"/>
                <a:gd name="T94" fmla="*/ 315 w 1211"/>
                <a:gd name="T95" fmla="*/ 547 h 592"/>
                <a:gd name="T96" fmla="*/ 355 w 1211"/>
                <a:gd name="T97" fmla="*/ 204 h 592"/>
                <a:gd name="T98" fmla="*/ 504 w 1211"/>
                <a:gd name="T99" fmla="*/ 51 h 592"/>
                <a:gd name="T100" fmla="*/ 455 w 1211"/>
                <a:gd name="T101" fmla="*/ 16 h 592"/>
                <a:gd name="T102" fmla="*/ 398 w 1211"/>
                <a:gd name="T103" fmla="*/ 10 h 592"/>
                <a:gd name="T104" fmla="*/ 342 w 1211"/>
                <a:gd name="T105" fmla="*/ 24 h 592"/>
                <a:gd name="T106" fmla="*/ 351 w 1211"/>
                <a:gd name="T107" fmla="*/ 56 h 592"/>
                <a:gd name="T108" fmla="*/ 390 w 1211"/>
                <a:gd name="T109" fmla="*/ 123 h 592"/>
                <a:gd name="T110" fmla="*/ 334 w 1211"/>
                <a:gd name="T111" fmla="*/ 25 h 592"/>
                <a:gd name="T112" fmla="*/ 248 w 1211"/>
                <a:gd name="T113" fmla="*/ 20 h 592"/>
                <a:gd name="T114" fmla="*/ 215 w 1211"/>
                <a:gd name="T115" fmla="*/ 65 h 592"/>
                <a:gd name="T116" fmla="*/ 169 w 1211"/>
                <a:gd name="T117" fmla="*/ 56 h 592"/>
                <a:gd name="T118" fmla="*/ 147 w 1211"/>
                <a:gd name="T119" fmla="*/ 239 h 592"/>
                <a:gd name="T120" fmla="*/ 308 w 1211"/>
                <a:gd name="T121" fmla="*/ 249 h 592"/>
                <a:gd name="T122" fmla="*/ 276 w 1211"/>
                <a:gd name="T123" fmla="*/ 135 h 592"/>
                <a:gd name="T124" fmla="*/ 240 w 1211"/>
                <a:gd name="T125" fmla="*/ 91 h 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211" h="592">
                  <a:moveTo>
                    <a:pt x="294" y="141"/>
                  </a:moveTo>
                  <a:cubicBezTo>
                    <a:pt x="297" y="139"/>
                    <a:pt x="297" y="139"/>
                    <a:pt x="297" y="139"/>
                  </a:cubicBezTo>
                  <a:cubicBezTo>
                    <a:pt x="300" y="140"/>
                    <a:pt x="300" y="140"/>
                    <a:pt x="300" y="140"/>
                  </a:cubicBezTo>
                  <a:cubicBezTo>
                    <a:pt x="300" y="141"/>
                    <a:pt x="300" y="141"/>
                    <a:pt x="300" y="142"/>
                  </a:cubicBezTo>
                  <a:cubicBezTo>
                    <a:pt x="300" y="144"/>
                    <a:pt x="300" y="144"/>
                    <a:pt x="300" y="144"/>
                  </a:cubicBezTo>
                  <a:cubicBezTo>
                    <a:pt x="299" y="144"/>
                    <a:pt x="299" y="144"/>
                    <a:pt x="299" y="144"/>
                  </a:cubicBezTo>
                  <a:cubicBezTo>
                    <a:pt x="295" y="144"/>
                    <a:pt x="295" y="144"/>
                    <a:pt x="295" y="144"/>
                  </a:cubicBezTo>
                  <a:lnTo>
                    <a:pt x="294" y="141"/>
                  </a:lnTo>
                  <a:close/>
                  <a:moveTo>
                    <a:pt x="285" y="141"/>
                  </a:moveTo>
                  <a:cubicBezTo>
                    <a:pt x="286" y="141"/>
                    <a:pt x="287" y="141"/>
                    <a:pt x="288" y="140"/>
                  </a:cubicBezTo>
                  <a:cubicBezTo>
                    <a:pt x="289" y="140"/>
                    <a:pt x="289" y="139"/>
                    <a:pt x="289" y="139"/>
                  </a:cubicBezTo>
                  <a:cubicBezTo>
                    <a:pt x="289" y="137"/>
                    <a:pt x="289" y="137"/>
                    <a:pt x="289" y="137"/>
                  </a:cubicBezTo>
                  <a:cubicBezTo>
                    <a:pt x="289" y="138"/>
                    <a:pt x="288" y="138"/>
                    <a:pt x="288" y="138"/>
                  </a:cubicBezTo>
                  <a:cubicBezTo>
                    <a:pt x="287" y="138"/>
                    <a:pt x="287" y="138"/>
                    <a:pt x="286" y="139"/>
                  </a:cubicBezTo>
                  <a:cubicBezTo>
                    <a:pt x="285" y="139"/>
                    <a:pt x="284" y="140"/>
                    <a:pt x="283" y="140"/>
                  </a:cubicBezTo>
                  <a:cubicBezTo>
                    <a:pt x="284" y="141"/>
                    <a:pt x="284" y="141"/>
                    <a:pt x="285" y="141"/>
                  </a:cubicBezTo>
                  <a:close/>
                  <a:moveTo>
                    <a:pt x="303" y="80"/>
                  </a:moveTo>
                  <a:cubicBezTo>
                    <a:pt x="306" y="78"/>
                    <a:pt x="306" y="78"/>
                    <a:pt x="306" y="78"/>
                  </a:cubicBezTo>
                  <a:cubicBezTo>
                    <a:pt x="310" y="77"/>
                    <a:pt x="310" y="77"/>
                    <a:pt x="310" y="77"/>
                  </a:cubicBezTo>
                  <a:cubicBezTo>
                    <a:pt x="306" y="74"/>
                    <a:pt x="306" y="74"/>
                    <a:pt x="306" y="74"/>
                  </a:cubicBezTo>
                  <a:cubicBezTo>
                    <a:pt x="299" y="74"/>
                    <a:pt x="299" y="74"/>
                    <a:pt x="299" y="74"/>
                  </a:cubicBezTo>
                  <a:cubicBezTo>
                    <a:pt x="294" y="74"/>
                    <a:pt x="294" y="74"/>
                    <a:pt x="294" y="74"/>
                  </a:cubicBezTo>
                  <a:cubicBezTo>
                    <a:pt x="295" y="77"/>
                    <a:pt x="295" y="77"/>
                    <a:pt x="295" y="77"/>
                  </a:cubicBezTo>
                  <a:cubicBezTo>
                    <a:pt x="296" y="79"/>
                    <a:pt x="296" y="79"/>
                    <a:pt x="296" y="79"/>
                  </a:cubicBezTo>
                  <a:lnTo>
                    <a:pt x="303" y="80"/>
                  </a:lnTo>
                  <a:close/>
                  <a:moveTo>
                    <a:pt x="836" y="351"/>
                  </a:moveTo>
                  <a:cubicBezTo>
                    <a:pt x="836" y="351"/>
                    <a:pt x="836" y="351"/>
                    <a:pt x="835" y="352"/>
                  </a:cubicBezTo>
                  <a:cubicBezTo>
                    <a:pt x="835" y="352"/>
                    <a:pt x="835" y="352"/>
                    <a:pt x="835" y="352"/>
                  </a:cubicBezTo>
                  <a:cubicBezTo>
                    <a:pt x="835" y="353"/>
                    <a:pt x="835" y="353"/>
                    <a:pt x="835" y="353"/>
                  </a:cubicBezTo>
                  <a:cubicBezTo>
                    <a:pt x="835" y="353"/>
                    <a:pt x="835" y="353"/>
                    <a:pt x="835" y="354"/>
                  </a:cubicBezTo>
                  <a:cubicBezTo>
                    <a:pt x="835" y="354"/>
                    <a:pt x="836" y="354"/>
                    <a:pt x="836" y="354"/>
                  </a:cubicBezTo>
                  <a:cubicBezTo>
                    <a:pt x="836" y="355"/>
                    <a:pt x="835" y="355"/>
                    <a:pt x="835" y="355"/>
                  </a:cubicBezTo>
                  <a:cubicBezTo>
                    <a:pt x="835" y="355"/>
                    <a:pt x="836" y="356"/>
                    <a:pt x="836" y="356"/>
                  </a:cubicBezTo>
                  <a:cubicBezTo>
                    <a:pt x="836" y="356"/>
                    <a:pt x="835" y="356"/>
                    <a:pt x="835" y="357"/>
                  </a:cubicBezTo>
                  <a:cubicBezTo>
                    <a:pt x="835" y="357"/>
                    <a:pt x="835" y="358"/>
                    <a:pt x="835" y="359"/>
                  </a:cubicBezTo>
                  <a:cubicBezTo>
                    <a:pt x="835" y="360"/>
                    <a:pt x="835" y="360"/>
                    <a:pt x="835" y="361"/>
                  </a:cubicBezTo>
                  <a:cubicBezTo>
                    <a:pt x="836" y="362"/>
                    <a:pt x="836" y="362"/>
                    <a:pt x="837" y="362"/>
                  </a:cubicBezTo>
                  <a:cubicBezTo>
                    <a:pt x="837" y="362"/>
                    <a:pt x="837" y="363"/>
                    <a:pt x="837" y="363"/>
                  </a:cubicBezTo>
                  <a:cubicBezTo>
                    <a:pt x="838" y="363"/>
                    <a:pt x="838" y="363"/>
                    <a:pt x="839" y="363"/>
                  </a:cubicBezTo>
                  <a:cubicBezTo>
                    <a:pt x="840" y="363"/>
                    <a:pt x="840" y="363"/>
                    <a:pt x="841" y="363"/>
                  </a:cubicBezTo>
                  <a:cubicBezTo>
                    <a:pt x="841" y="362"/>
                    <a:pt x="841" y="362"/>
                    <a:pt x="841" y="361"/>
                  </a:cubicBezTo>
                  <a:cubicBezTo>
                    <a:pt x="841" y="361"/>
                    <a:pt x="841" y="361"/>
                    <a:pt x="841" y="360"/>
                  </a:cubicBezTo>
                  <a:cubicBezTo>
                    <a:pt x="841" y="360"/>
                    <a:pt x="841" y="360"/>
                    <a:pt x="841" y="360"/>
                  </a:cubicBezTo>
                  <a:cubicBezTo>
                    <a:pt x="841" y="359"/>
                    <a:pt x="841" y="359"/>
                    <a:pt x="841" y="358"/>
                  </a:cubicBezTo>
                  <a:cubicBezTo>
                    <a:pt x="841" y="358"/>
                    <a:pt x="841" y="358"/>
                    <a:pt x="841" y="358"/>
                  </a:cubicBezTo>
                  <a:cubicBezTo>
                    <a:pt x="841" y="357"/>
                    <a:pt x="841" y="357"/>
                    <a:pt x="841" y="357"/>
                  </a:cubicBezTo>
                  <a:cubicBezTo>
                    <a:pt x="841" y="357"/>
                    <a:pt x="840" y="356"/>
                    <a:pt x="840" y="356"/>
                  </a:cubicBezTo>
                  <a:cubicBezTo>
                    <a:pt x="840" y="356"/>
                    <a:pt x="840" y="356"/>
                    <a:pt x="840" y="355"/>
                  </a:cubicBezTo>
                  <a:cubicBezTo>
                    <a:pt x="839" y="355"/>
                    <a:pt x="839" y="355"/>
                    <a:pt x="839" y="355"/>
                  </a:cubicBezTo>
                  <a:cubicBezTo>
                    <a:pt x="839" y="354"/>
                    <a:pt x="839" y="354"/>
                    <a:pt x="838" y="354"/>
                  </a:cubicBezTo>
                  <a:cubicBezTo>
                    <a:pt x="838" y="354"/>
                    <a:pt x="838" y="354"/>
                    <a:pt x="838" y="353"/>
                  </a:cubicBezTo>
                  <a:cubicBezTo>
                    <a:pt x="838" y="353"/>
                    <a:pt x="837" y="353"/>
                    <a:pt x="837" y="353"/>
                  </a:cubicBezTo>
                  <a:cubicBezTo>
                    <a:pt x="837" y="352"/>
                    <a:pt x="837" y="352"/>
                    <a:pt x="837" y="351"/>
                  </a:cubicBezTo>
                  <a:lnTo>
                    <a:pt x="836" y="351"/>
                  </a:lnTo>
                  <a:close/>
                  <a:moveTo>
                    <a:pt x="1053" y="530"/>
                  </a:moveTo>
                  <a:cubicBezTo>
                    <a:pt x="1054" y="531"/>
                    <a:pt x="1054" y="531"/>
                    <a:pt x="1054" y="532"/>
                  </a:cubicBezTo>
                  <a:cubicBezTo>
                    <a:pt x="1054" y="532"/>
                    <a:pt x="1054" y="532"/>
                    <a:pt x="1054" y="532"/>
                  </a:cubicBezTo>
                  <a:cubicBezTo>
                    <a:pt x="1054" y="533"/>
                    <a:pt x="1054" y="533"/>
                    <a:pt x="1054" y="533"/>
                  </a:cubicBezTo>
                  <a:cubicBezTo>
                    <a:pt x="1054" y="533"/>
                    <a:pt x="1054" y="533"/>
                    <a:pt x="1055" y="534"/>
                  </a:cubicBezTo>
                  <a:cubicBezTo>
                    <a:pt x="1055" y="534"/>
                    <a:pt x="1055" y="534"/>
                    <a:pt x="1055" y="534"/>
                  </a:cubicBezTo>
                  <a:cubicBezTo>
                    <a:pt x="1055" y="535"/>
                    <a:pt x="1056" y="535"/>
                    <a:pt x="1056" y="535"/>
                  </a:cubicBezTo>
                  <a:cubicBezTo>
                    <a:pt x="1056" y="535"/>
                    <a:pt x="1057" y="535"/>
                    <a:pt x="1057" y="536"/>
                  </a:cubicBezTo>
                  <a:cubicBezTo>
                    <a:pt x="1057" y="536"/>
                    <a:pt x="1057" y="536"/>
                    <a:pt x="1057" y="537"/>
                  </a:cubicBezTo>
                  <a:cubicBezTo>
                    <a:pt x="1057" y="537"/>
                    <a:pt x="1058" y="537"/>
                    <a:pt x="1058" y="537"/>
                  </a:cubicBezTo>
                  <a:cubicBezTo>
                    <a:pt x="1058" y="538"/>
                    <a:pt x="1059" y="538"/>
                    <a:pt x="1059" y="539"/>
                  </a:cubicBezTo>
                  <a:cubicBezTo>
                    <a:pt x="1059" y="539"/>
                    <a:pt x="1059" y="540"/>
                    <a:pt x="1060" y="540"/>
                  </a:cubicBezTo>
                  <a:cubicBezTo>
                    <a:pt x="1060" y="540"/>
                    <a:pt x="1060" y="540"/>
                    <a:pt x="1060" y="540"/>
                  </a:cubicBezTo>
                  <a:cubicBezTo>
                    <a:pt x="1062" y="540"/>
                    <a:pt x="1062" y="540"/>
                    <a:pt x="1062" y="540"/>
                  </a:cubicBezTo>
                  <a:cubicBezTo>
                    <a:pt x="1062" y="540"/>
                    <a:pt x="1062" y="539"/>
                    <a:pt x="1062" y="538"/>
                  </a:cubicBezTo>
                  <a:cubicBezTo>
                    <a:pt x="1062" y="538"/>
                    <a:pt x="1062" y="538"/>
                    <a:pt x="1062" y="538"/>
                  </a:cubicBezTo>
                  <a:cubicBezTo>
                    <a:pt x="1065" y="538"/>
                    <a:pt x="1065" y="538"/>
                    <a:pt x="1065" y="538"/>
                  </a:cubicBezTo>
                  <a:cubicBezTo>
                    <a:pt x="1065" y="536"/>
                    <a:pt x="1065" y="536"/>
                    <a:pt x="1065" y="536"/>
                  </a:cubicBezTo>
                  <a:cubicBezTo>
                    <a:pt x="1065" y="536"/>
                    <a:pt x="1064" y="535"/>
                    <a:pt x="1064" y="535"/>
                  </a:cubicBezTo>
                  <a:cubicBezTo>
                    <a:pt x="1064" y="534"/>
                    <a:pt x="1065" y="534"/>
                    <a:pt x="1065" y="534"/>
                  </a:cubicBezTo>
                  <a:cubicBezTo>
                    <a:pt x="1065" y="534"/>
                    <a:pt x="1065" y="534"/>
                    <a:pt x="1065" y="534"/>
                  </a:cubicBezTo>
                  <a:cubicBezTo>
                    <a:pt x="1066" y="534"/>
                    <a:pt x="1066" y="534"/>
                    <a:pt x="1066" y="533"/>
                  </a:cubicBezTo>
                  <a:cubicBezTo>
                    <a:pt x="1066" y="533"/>
                    <a:pt x="1066" y="533"/>
                    <a:pt x="1066" y="533"/>
                  </a:cubicBezTo>
                  <a:cubicBezTo>
                    <a:pt x="1066" y="532"/>
                    <a:pt x="1066" y="532"/>
                    <a:pt x="1066" y="532"/>
                  </a:cubicBezTo>
                  <a:cubicBezTo>
                    <a:pt x="1066" y="532"/>
                    <a:pt x="1066" y="531"/>
                    <a:pt x="1066" y="531"/>
                  </a:cubicBezTo>
                  <a:cubicBezTo>
                    <a:pt x="1066" y="531"/>
                    <a:pt x="1066" y="531"/>
                    <a:pt x="1066" y="530"/>
                  </a:cubicBezTo>
                  <a:cubicBezTo>
                    <a:pt x="1062" y="530"/>
                    <a:pt x="1062" y="530"/>
                    <a:pt x="1062" y="530"/>
                  </a:cubicBezTo>
                  <a:cubicBezTo>
                    <a:pt x="1062" y="530"/>
                    <a:pt x="1062" y="531"/>
                    <a:pt x="1061" y="531"/>
                  </a:cubicBezTo>
                  <a:cubicBezTo>
                    <a:pt x="1061" y="531"/>
                    <a:pt x="1061" y="531"/>
                    <a:pt x="1060" y="531"/>
                  </a:cubicBezTo>
                  <a:cubicBezTo>
                    <a:pt x="1060" y="531"/>
                    <a:pt x="1060" y="531"/>
                    <a:pt x="1060" y="531"/>
                  </a:cubicBezTo>
                  <a:cubicBezTo>
                    <a:pt x="1059" y="531"/>
                    <a:pt x="1059" y="531"/>
                    <a:pt x="1059" y="531"/>
                  </a:cubicBezTo>
                  <a:cubicBezTo>
                    <a:pt x="1059" y="531"/>
                    <a:pt x="1059" y="530"/>
                    <a:pt x="1058" y="530"/>
                  </a:cubicBezTo>
                  <a:cubicBezTo>
                    <a:pt x="1058" y="530"/>
                    <a:pt x="1058" y="530"/>
                    <a:pt x="1058" y="530"/>
                  </a:cubicBezTo>
                  <a:cubicBezTo>
                    <a:pt x="1057" y="529"/>
                    <a:pt x="1057" y="529"/>
                    <a:pt x="1057" y="529"/>
                  </a:cubicBezTo>
                  <a:cubicBezTo>
                    <a:pt x="1057" y="529"/>
                    <a:pt x="1057" y="528"/>
                    <a:pt x="1056" y="528"/>
                  </a:cubicBezTo>
                  <a:cubicBezTo>
                    <a:pt x="1056" y="528"/>
                    <a:pt x="1056" y="528"/>
                    <a:pt x="1055" y="528"/>
                  </a:cubicBezTo>
                  <a:cubicBezTo>
                    <a:pt x="1055" y="529"/>
                    <a:pt x="1054" y="528"/>
                    <a:pt x="1054" y="529"/>
                  </a:cubicBezTo>
                  <a:cubicBezTo>
                    <a:pt x="1054" y="529"/>
                    <a:pt x="1054" y="529"/>
                    <a:pt x="1054" y="529"/>
                  </a:cubicBezTo>
                  <a:cubicBezTo>
                    <a:pt x="1054" y="530"/>
                    <a:pt x="1053" y="530"/>
                    <a:pt x="1053" y="530"/>
                  </a:cubicBezTo>
                  <a:close/>
                  <a:moveTo>
                    <a:pt x="1064" y="525"/>
                  </a:moveTo>
                  <a:cubicBezTo>
                    <a:pt x="1064" y="525"/>
                    <a:pt x="1064" y="526"/>
                    <a:pt x="1064" y="526"/>
                  </a:cubicBezTo>
                  <a:cubicBezTo>
                    <a:pt x="1064" y="526"/>
                    <a:pt x="1064" y="526"/>
                    <a:pt x="1064" y="526"/>
                  </a:cubicBezTo>
                  <a:cubicBezTo>
                    <a:pt x="1065" y="527"/>
                    <a:pt x="1065" y="527"/>
                    <a:pt x="1065" y="527"/>
                  </a:cubicBezTo>
                  <a:cubicBezTo>
                    <a:pt x="1065" y="527"/>
                    <a:pt x="1066" y="527"/>
                    <a:pt x="1066" y="527"/>
                  </a:cubicBezTo>
                  <a:cubicBezTo>
                    <a:pt x="1066" y="527"/>
                    <a:pt x="1066" y="528"/>
                    <a:pt x="1066" y="528"/>
                  </a:cubicBezTo>
                  <a:cubicBezTo>
                    <a:pt x="1066" y="528"/>
                    <a:pt x="1066" y="528"/>
                    <a:pt x="1066" y="528"/>
                  </a:cubicBezTo>
                  <a:cubicBezTo>
                    <a:pt x="1067" y="528"/>
                    <a:pt x="1067" y="528"/>
                    <a:pt x="1067" y="528"/>
                  </a:cubicBezTo>
                  <a:cubicBezTo>
                    <a:pt x="1067" y="527"/>
                    <a:pt x="1067" y="527"/>
                    <a:pt x="1067" y="527"/>
                  </a:cubicBezTo>
                  <a:cubicBezTo>
                    <a:pt x="1067" y="527"/>
                    <a:pt x="1067" y="527"/>
                    <a:pt x="1067" y="526"/>
                  </a:cubicBezTo>
                  <a:cubicBezTo>
                    <a:pt x="1067" y="526"/>
                    <a:pt x="1067" y="526"/>
                    <a:pt x="1067" y="526"/>
                  </a:cubicBezTo>
                  <a:cubicBezTo>
                    <a:pt x="1066" y="526"/>
                    <a:pt x="1066" y="526"/>
                    <a:pt x="1066" y="525"/>
                  </a:cubicBezTo>
                  <a:cubicBezTo>
                    <a:pt x="1066" y="525"/>
                    <a:pt x="1066" y="525"/>
                    <a:pt x="1066" y="525"/>
                  </a:cubicBezTo>
                  <a:cubicBezTo>
                    <a:pt x="1066" y="524"/>
                    <a:pt x="1065" y="525"/>
                    <a:pt x="1065" y="525"/>
                  </a:cubicBezTo>
                  <a:cubicBezTo>
                    <a:pt x="1065" y="524"/>
                    <a:pt x="1065" y="525"/>
                    <a:pt x="1064" y="525"/>
                  </a:cubicBezTo>
                  <a:close/>
                  <a:moveTo>
                    <a:pt x="1052" y="524"/>
                  </a:moveTo>
                  <a:cubicBezTo>
                    <a:pt x="1051" y="524"/>
                    <a:pt x="1051" y="524"/>
                    <a:pt x="1051" y="525"/>
                  </a:cubicBezTo>
                  <a:cubicBezTo>
                    <a:pt x="1051" y="525"/>
                    <a:pt x="1050" y="525"/>
                    <a:pt x="1050" y="525"/>
                  </a:cubicBezTo>
                  <a:cubicBezTo>
                    <a:pt x="1050" y="526"/>
                    <a:pt x="1051" y="527"/>
                    <a:pt x="1052" y="527"/>
                  </a:cubicBezTo>
                  <a:cubicBezTo>
                    <a:pt x="1052" y="527"/>
                    <a:pt x="1052" y="527"/>
                    <a:pt x="1052" y="527"/>
                  </a:cubicBezTo>
                  <a:cubicBezTo>
                    <a:pt x="1052" y="524"/>
                    <a:pt x="1052" y="524"/>
                    <a:pt x="1052" y="524"/>
                  </a:cubicBezTo>
                  <a:cubicBezTo>
                    <a:pt x="1052" y="524"/>
                    <a:pt x="1052" y="524"/>
                    <a:pt x="1052" y="524"/>
                  </a:cubicBezTo>
                  <a:close/>
                  <a:moveTo>
                    <a:pt x="1136" y="553"/>
                  </a:moveTo>
                  <a:cubicBezTo>
                    <a:pt x="1136" y="553"/>
                    <a:pt x="1136" y="553"/>
                    <a:pt x="1136" y="553"/>
                  </a:cubicBezTo>
                  <a:cubicBezTo>
                    <a:pt x="1137" y="553"/>
                    <a:pt x="1137" y="553"/>
                    <a:pt x="1137" y="552"/>
                  </a:cubicBezTo>
                  <a:cubicBezTo>
                    <a:pt x="1137" y="552"/>
                    <a:pt x="1137" y="552"/>
                    <a:pt x="1137" y="552"/>
                  </a:cubicBezTo>
                  <a:cubicBezTo>
                    <a:pt x="1138" y="552"/>
                    <a:pt x="1138" y="551"/>
                    <a:pt x="1138" y="551"/>
                  </a:cubicBezTo>
                  <a:cubicBezTo>
                    <a:pt x="1139" y="551"/>
                    <a:pt x="1139" y="551"/>
                    <a:pt x="1140" y="551"/>
                  </a:cubicBezTo>
                  <a:cubicBezTo>
                    <a:pt x="1140" y="550"/>
                    <a:pt x="1140" y="550"/>
                    <a:pt x="1140" y="549"/>
                  </a:cubicBezTo>
                  <a:cubicBezTo>
                    <a:pt x="1140" y="549"/>
                    <a:pt x="1141" y="549"/>
                    <a:pt x="1141" y="549"/>
                  </a:cubicBezTo>
                  <a:cubicBezTo>
                    <a:pt x="1141" y="548"/>
                    <a:pt x="1142" y="548"/>
                    <a:pt x="1142" y="547"/>
                  </a:cubicBezTo>
                  <a:cubicBezTo>
                    <a:pt x="1143" y="547"/>
                    <a:pt x="1143" y="547"/>
                    <a:pt x="1143" y="547"/>
                  </a:cubicBezTo>
                  <a:cubicBezTo>
                    <a:pt x="1143" y="546"/>
                    <a:pt x="1143" y="546"/>
                    <a:pt x="1143" y="545"/>
                  </a:cubicBezTo>
                  <a:cubicBezTo>
                    <a:pt x="1144" y="545"/>
                    <a:pt x="1144" y="544"/>
                    <a:pt x="1144" y="544"/>
                  </a:cubicBezTo>
                  <a:cubicBezTo>
                    <a:pt x="1144" y="544"/>
                    <a:pt x="1144" y="544"/>
                    <a:pt x="1144" y="543"/>
                  </a:cubicBezTo>
                  <a:cubicBezTo>
                    <a:pt x="1144" y="543"/>
                    <a:pt x="1144" y="543"/>
                    <a:pt x="1144" y="543"/>
                  </a:cubicBezTo>
                  <a:cubicBezTo>
                    <a:pt x="1144" y="542"/>
                    <a:pt x="1145" y="542"/>
                    <a:pt x="1145" y="542"/>
                  </a:cubicBezTo>
                  <a:cubicBezTo>
                    <a:pt x="1145" y="542"/>
                    <a:pt x="1146" y="541"/>
                    <a:pt x="1146" y="541"/>
                  </a:cubicBezTo>
                  <a:cubicBezTo>
                    <a:pt x="1147" y="541"/>
                    <a:pt x="1147" y="541"/>
                    <a:pt x="1147" y="541"/>
                  </a:cubicBezTo>
                  <a:cubicBezTo>
                    <a:pt x="1148" y="541"/>
                    <a:pt x="1148" y="541"/>
                    <a:pt x="1149" y="541"/>
                  </a:cubicBezTo>
                  <a:cubicBezTo>
                    <a:pt x="1150" y="541"/>
                    <a:pt x="1150" y="541"/>
                    <a:pt x="1150" y="541"/>
                  </a:cubicBezTo>
                  <a:cubicBezTo>
                    <a:pt x="1150" y="541"/>
                    <a:pt x="1150" y="541"/>
                    <a:pt x="1150" y="540"/>
                  </a:cubicBezTo>
                  <a:cubicBezTo>
                    <a:pt x="1149" y="540"/>
                    <a:pt x="1149" y="540"/>
                    <a:pt x="1149" y="540"/>
                  </a:cubicBezTo>
                  <a:cubicBezTo>
                    <a:pt x="1149" y="539"/>
                    <a:pt x="1149" y="538"/>
                    <a:pt x="1150" y="538"/>
                  </a:cubicBezTo>
                  <a:cubicBezTo>
                    <a:pt x="1150" y="537"/>
                    <a:pt x="1151" y="537"/>
                    <a:pt x="1151" y="537"/>
                  </a:cubicBezTo>
                  <a:cubicBezTo>
                    <a:pt x="1151" y="537"/>
                    <a:pt x="1152" y="537"/>
                    <a:pt x="1152" y="537"/>
                  </a:cubicBezTo>
                  <a:cubicBezTo>
                    <a:pt x="1152" y="536"/>
                    <a:pt x="1152" y="536"/>
                    <a:pt x="1152" y="536"/>
                  </a:cubicBezTo>
                  <a:cubicBezTo>
                    <a:pt x="1153" y="536"/>
                    <a:pt x="1153" y="535"/>
                    <a:pt x="1153" y="535"/>
                  </a:cubicBezTo>
                  <a:cubicBezTo>
                    <a:pt x="1153" y="535"/>
                    <a:pt x="1153" y="535"/>
                    <a:pt x="1153" y="534"/>
                  </a:cubicBezTo>
                  <a:cubicBezTo>
                    <a:pt x="1153" y="534"/>
                    <a:pt x="1153" y="534"/>
                    <a:pt x="1153" y="534"/>
                  </a:cubicBezTo>
                  <a:cubicBezTo>
                    <a:pt x="1153" y="533"/>
                    <a:pt x="1153" y="533"/>
                    <a:pt x="1153" y="533"/>
                  </a:cubicBezTo>
                  <a:cubicBezTo>
                    <a:pt x="1153" y="531"/>
                    <a:pt x="1153" y="531"/>
                    <a:pt x="1153" y="531"/>
                  </a:cubicBezTo>
                  <a:cubicBezTo>
                    <a:pt x="1153" y="531"/>
                    <a:pt x="1152" y="531"/>
                    <a:pt x="1152" y="531"/>
                  </a:cubicBezTo>
                  <a:cubicBezTo>
                    <a:pt x="1151" y="531"/>
                    <a:pt x="1151" y="531"/>
                    <a:pt x="1150" y="531"/>
                  </a:cubicBezTo>
                  <a:cubicBezTo>
                    <a:pt x="1150" y="531"/>
                    <a:pt x="1150" y="530"/>
                    <a:pt x="1150" y="530"/>
                  </a:cubicBezTo>
                  <a:cubicBezTo>
                    <a:pt x="1150" y="530"/>
                    <a:pt x="1150" y="530"/>
                    <a:pt x="1150" y="529"/>
                  </a:cubicBezTo>
                  <a:cubicBezTo>
                    <a:pt x="1149" y="529"/>
                    <a:pt x="1149" y="529"/>
                    <a:pt x="1149" y="529"/>
                  </a:cubicBezTo>
                  <a:cubicBezTo>
                    <a:pt x="1149" y="529"/>
                    <a:pt x="1148" y="528"/>
                    <a:pt x="1148" y="528"/>
                  </a:cubicBezTo>
                  <a:cubicBezTo>
                    <a:pt x="1147" y="528"/>
                    <a:pt x="1147" y="529"/>
                    <a:pt x="1146" y="529"/>
                  </a:cubicBezTo>
                  <a:cubicBezTo>
                    <a:pt x="1146" y="532"/>
                    <a:pt x="1146" y="532"/>
                    <a:pt x="1146" y="532"/>
                  </a:cubicBezTo>
                  <a:cubicBezTo>
                    <a:pt x="1145" y="533"/>
                    <a:pt x="1145" y="533"/>
                    <a:pt x="1145" y="533"/>
                  </a:cubicBezTo>
                  <a:cubicBezTo>
                    <a:pt x="1144" y="533"/>
                    <a:pt x="1144" y="533"/>
                    <a:pt x="1144" y="533"/>
                  </a:cubicBezTo>
                  <a:cubicBezTo>
                    <a:pt x="1144" y="533"/>
                    <a:pt x="1143" y="533"/>
                    <a:pt x="1143" y="534"/>
                  </a:cubicBezTo>
                  <a:cubicBezTo>
                    <a:pt x="1143" y="534"/>
                    <a:pt x="1143" y="534"/>
                    <a:pt x="1143" y="534"/>
                  </a:cubicBezTo>
                  <a:cubicBezTo>
                    <a:pt x="1143" y="535"/>
                    <a:pt x="1143" y="536"/>
                    <a:pt x="1143" y="536"/>
                  </a:cubicBezTo>
                  <a:cubicBezTo>
                    <a:pt x="1143" y="537"/>
                    <a:pt x="1143" y="537"/>
                    <a:pt x="1142" y="538"/>
                  </a:cubicBezTo>
                  <a:cubicBezTo>
                    <a:pt x="1142" y="538"/>
                    <a:pt x="1142" y="539"/>
                    <a:pt x="1141" y="539"/>
                  </a:cubicBezTo>
                  <a:cubicBezTo>
                    <a:pt x="1140" y="539"/>
                    <a:pt x="1140" y="539"/>
                    <a:pt x="1139" y="540"/>
                  </a:cubicBezTo>
                  <a:cubicBezTo>
                    <a:pt x="1139" y="540"/>
                    <a:pt x="1139" y="540"/>
                    <a:pt x="1138" y="541"/>
                  </a:cubicBezTo>
                  <a:cubicBezTo>
                    <a:pt x="1137" y="541"/>
                    <a:pt x="1137" y="541"/>
                    <a:pt x="1137" y="541"/>
                  </a:cubicBezTo>
                  <a:cubicBezTo>
                    <a:pt x="1137" y="541"/>
                    <a:pt x="1137" y="541"/>
                    <a:pt x="1137" y="541"/>
                  </a:cubicBezTo>
                  <a:cubicBezTo>
                    <a:pt x="1136" y="541"/>
                    <a:pt x="1136" y="542"/>
                    <a:pt x="1136" y="542"/>
                  </a:cubicBezTo>
                  <a:cubicBezTo>
                    <a:pt x="1136" y="542"/>
                    <a:pt x="1136" y="542"/>
                    <a:pt x="1135" y="543"/>
                  </a:cubicBezTo>
                  <a:cubicBezTo>
                    <a:pt x="1135" y="543"/>
                    <a:pt x="1135" y="543"/>
                    <a:pt x="1135" y="543"/>
                  </a:cubicBezTo>
                  <a:cubicBezTo>
                    <a:pt x="1135" y="543"/>
                    <a:pt x="1134" y="543"/>
                    <a:pt x="1134" y="543"/>
                  </a:cubicBezTo>
                  <a:cubicBezTo>
                    <a:pt x="1134" y="544"/>
                    <a:pt x="1133" y="544"/>
                    <a:pt x="1132" y="544"/>
                  </a:cubicBezTo>
                  <a:cubicBezTo>
                    <a:pt x="1132" y="544"/>
                    <a:pt x="1132" y="544"/>
                    <a:pt x="1132" y="545"/>
                  </a:cubicBezTo>
                  <a:cubicBezTo>
                    <a:pt x="1132" y="545"/>
                    <a:pt x="1132" y="546"/>
                    <a:pt x="1131" y="546"/>
                  </a:cubicBezTo>
                  <a:cubicBezTo>
                    <a:pt x="1131" y="546"/>
                    <a:pt x="1131" y="546"/>
                    <a:pt x="1131" y="547"/>
                  </a:cubicBezTo>
                  <a:cubicBezTo>
                    <a:pt x="1131" y="547"/>
                    <a:pt x="1130" y="547"/>
                    <a:pt x="1130" y="547"/>
                  </a:cubicBezTo>
                  <a:cubicBezTo>
                    <a:pt x="1130" y="547"/>
                    <a:pt x="1130" y="547"/>
                    <a:pt x="1129" y="547"/>
                  </a:cubicBezTo>
                  <a:cubicBezTo>
                    <a:pt x="1129" y="548"/>
                    <a:pt x="1129" y="547"/>
                    <a:pt x="1129" y="547"/>
                  </a:cubicBezTo>
                  <a:cubicBezTo>
                    <a:pt x="1128" y="548"/>
                    <a:pt x="1128" y="548"/>
                    <a:pt x="1128" y="548"/>
                  </a:cubicBezTo>
                  <a:cubicBezTo>
                    <a:pt x="1128" y="548"/>
                    <a:pt x="1128" y="548"/>
                    <a:pt x="1128" y="548"/>
                  </a:cubicBezTo>
                  <a:cubicBezTo>
                    <a:pt x="1128" y="549"/>
                    <a:pt x="1128" y="549"/>
                    <a:pt x="1128" y="549"/>
                  </a:cubicBezTo>
                  <a:cubicBezTo>
                    <a:pt x="1128" y="549"/>
                    <a:pt x="1127" y="549"/>
                    <a:pt x="1127" y="550"/>
                  </a:cubicBezTo>
                  <a:cubicBezTo>
                    <a:pt x="1127" y="550"/>
                    <a:pt x="1128" y="551"/>
                    <a:pt x="1128" y="551"/>
                  </a:cubicBezTo>
                  <a:cubicBezTo>
                    <a:pt x="1128" y="551"/>
                    <a:pt x="1129" y="551"/>
                    <a:pt x="1129" y="551"/>
                  </a:cubicBezTo>
                  <a:cubicBezTo>
                    <a:pt x="1130" y="552"/>
                    <a:pt x="1130" y="551"/>
                    <a:pt x="1131" y="551"/>
                  </a:cubicBezTo>
                  <a:cubicBezTo>
                    <a:pt x="1132" y="551"/>
                    <a:pt x="1132" y="551"/>
                    <a:pt x="1132" y="552"/>
                  </a:cubicBezTo>
                  <a:cubicBezTo>
                    <a:pt x="1133" y="552"/>
                    <a:pt x="1133" y="552"/>
                    <a:pt x="1133" y="552"/>
                  </a:cubicBezTo>
                  <a:cubicBezTo>
                    <a:pt x="1133" y="552"/>
                    <a:pt x="1133" y="553"/>
                    <a:pt x="1134" y="553"/>
                  </a:cubicBezTo>
                  <a:cubicBezTo>
                    <a:pt x="1134" y="553"/>
                    <a:pt x="1135" y="553"/>
                    <a:pt x="1135" y="553"/>
                  </a:cubicBezTo>
                  <a:cubicBezTo>
                    <a:pt x="1136" y="553"/>
                    <a:pt x="1136" y="553"/>
                    <a:pt x="1136" y="553"/>
                  </a:cubicBezTo>
                  <a:close/>
                  <a:moveTo>
                    <a:pt x="1132" y="555"/>
                  </a:moveTo>
                  <a:cubicBezTo>
                    <a:pt x="1131" y="555"/>
                    <a:pt x="1131" y="555"/>
                    <a:pt x="1131" y="556"/>
                  </a:cubicBezTo>
                  <a:cubicBezTo>
                    <a:pt x="1131" y="556"/>
                    <a:pt x="1131" y="555"/>
                    <a:pt x="1131" y="556"/>
                  </a:cubicBezTo>
                  <a:cubicBezTo>
                    <a:pt x="1130" y="556"/>
                    <a:pt x="1130" y="556"/>
                    <a:pt x="1130" y="556"/>
                  </a:cubicBezTo>
                  <a:cubicBezTo>
                    <a:pt x="1133" y="556"/>
                    <a:pt x="1133" y="556"/>
                    <a:pt x="1133" y="556"/>
                  </a:cubicBezTo>
                  <a:cubicBezTo>
                    <a:pt x="1133" y="555"/>
                    <a:pt x="1133" y="555"/>
                    <a:pt x="1133" y="555"/>
                  </a:cubicBezTo>
                  <a:cubicBezTo>
                    <a:pt x="1133" y="555"/>
                    <a:pt x="1133" y="555"/>
                    <a:pt x="1133" y="555"/>
                  </a:cubicBezTo>
                  <a:cubicBezTo>
                    <a:pt x="1133" y="555"/>
                    <a:pt x="1132" y="555"/>
                    <a:pt x="1132" y="555"/>
                  </a:cubicBezTo>
                  <a:close/>
                  <a:moveTo>
                    <a:pt x="1154" y="516"/>
                  </a:moveTo>
                  <a:cubicBezTo>
                    <a:pt x="1154" y="516"/>
                    <a:pt x="1154" y="516"/>
                    <a:pt x="1154" y="516"/>
                  </a:cubicBezTo>
                  <a:cubicBezTo>
                    <a:pt x="1154" y="517"/>
                    <a:pt x="1154" y="517"/>
                    <a:pt x="1155" y="517"/>
                  </a:cubicBezTo>
                  <a:cubicBezTo>
                    <a:pt x="1155" y="517"/>
                    <a:pt x="1155" y="517"/>
                    <a:pt x="1155" y="518"/>
                  </a:cubicBezTo>
                  <a:cubicBezTo>
                    <a:pt x="1155" y="522"/>
                    <a:pt x="1155" y="522"/>
                    <a:pt x="1155" y="522"/>
                  </a:cubicBezTo>
                  <a:cubicBezTo>
                    <a:pt x="1152" y="522"/>
                    <a:pt x="1152" y="522"/>
                    <a:pt x="1152" y="522"/>
                  </a:cubicBezTo>
                  <a:cubicBezTo>
                    <a:pt x="1151" y="523"/>
                    <a:pt x="1151" y="523"/>
                    <a:pt x="1151" y="524"/>
                  </a:cubicBezTo>
                  <a:cubicBezTo>
                    <a:pt x="1151" y="524"/>
                    <a:pt x="1152" y="524"/>
                    <a:pt x="1152" y="525"/>
                  </a:cubicBezTo>
                  <a:cubicBezTo>
                    <a:pt x="1152" y="526"/>
                    <a:pt x="1152" y="526"/>
                    <a:pt x="1152" y="526"/>
                  </a:cubicBezTo>
                  <a:cubicBezTo>
                    <a:pt x="1156" y="526"/>
                    <a:pt x="1156" y="526"/>
                    <a:pt x="1156" y="526"/>
                  </a:cubicBezTo>
                  <a:cubicBezTo>
                    <a:pt x="1156" y="531"/>
                    <a:pt x="1156" y="531"/>
                    <a:pt x="1156" y="531"/>
                  </a:cubicBezTo>
                  <a:cubicBezTo>
                    <a:pt x="1159" y="531"/>
                    <a:pt x="1159" y="531"/>
                    <a:pt x="1159" y="531"/>
                  </a:cubicBezTo>
                  <a:cubicBezTo>
                    <a:pt x="1159" y="531"/>
                    <a:pt x="1159" y="530"/>
                    <a:pt x="1159" y="529"/>
                  </a:cubicBezTo>
                  <a:cubicBezTo>
                    <a:pt x="1160" y="529"/>
                    <a:pt x="1160" y="529"/>
                    <a:pt x="1160" y="529"/>
                  </a:cubicBezTo>
                  <a:cubicBezTo>
                    <a:pt x="1160" y="529"/>
                    <a:pt x="1161" y="528"/>
                    <a:pt x="1161" y="528"/>
                  </a:cubicBezTo>
                  <a:cubicBezTo>
                    <a:pt x="1161" y="528"/>
                    <a:pt x="1161" y="528"/>
                    <a:pt x="1162" y="528"/>
                  </a:cubicBezTo>
                  <a:cubicBezTo>
                    <a:pt x="1162" y="528"/>
                    <a:pt x="1162" y="527"/>
                    <a:pt x="1162" y="527"/>
                  </a:cubicBezTo>
                  <a:cubicBezTo>
                    <a:pt x="1162" y="526"/>
                    <a:pt x="1162" y="526"/>
                    <a:pt x="1162" y="526"/>
                  </a:cubicBezTo>
                  <a:cubicBezTo>
                    <a:pt x="1163" y="525"/>
                    <a:pt x="1163" y="525"/>
                    <a:pt x="1163" y="525"/>
                  </a:cubicBezTo>
                  <a:cubicBezTo>
                    <a:pt x="1163" y="524"/>
                    <a:pt x="1163" y="524"/>
                    <a:pt x="1163" y="523"/>
                  </a:cubicBezTo>
                  <a:cubicBezTo>
                    <a:pt x="1165" y="523"/>
                    <a:pt x="1165" y="523"/>
                    <a:pt x="1165" y="523"/>
                  </a:cubicBezTo>
                  <a:cubicBezTo>
                    <a:pt x="1165" y="523"/>
                    <a:pt x="1165" y="523"/>
                    <a:pt x="1165" y="523"/>
                  </a:cubicBezTo>
                  <a:cubicBezTo>
                    <a:pt x="1165" y="522"/>
                    <a:pt x="1166" y="522"/>
                    <a:pt x="1166" y="522"/>
                  </a:cubicBezTo>
                  <a:cubicBezTo>
                    <a:pt x="1166" y="522"/>
                    <a:pt x="1166" y="522"/>
                    <a:pt x="1166" y="521"/>
                  </a:cubicBezTo>
                  <a:cubicBezTo>
                    <a:pt x="1166" y="521"/>
                    <a:pt x="1166" y="521"/>
                    <a:pt x="1166" y="520"/>
                  </a:cubicBezTo>
                  <a:cubicBezTo>
                    <a:pt x="1166" y="520"/>
                    <a:pt x="1166" y="520"/>
                    <a:pt x="1167" y="520"/>
                  </a:cubicBezTo>
                  <a:cubicBezTo>
                    <a:pt x="1167" y="520"/>
                    <a:pt x="1167" y="520"/>
                    <a:pt x="1167" y="520"/>
                  </a:cubicBezTo>
                  <a:cubicBezTo>
                    <a:pt x="1168" y="520"/>
                    <a:pt x="1168" y="519"/>
                    <a:pt x="1168" y="519"/>
                  </a:cubicBezTo>
                  <a:cubicBezTo>
                    <a:pt x="1168" y="519"/>
                    <a:pt x="1168" y="519"/>
                    <a:pt x="1168" y="518"/>
                  </a:cubicBezTo>
                  <a:cubicBezTo>
                    <a:pt x="1168" y="518"/>
                    <a:pt x="1168" y="518"/>
                    <a:pt x="1167" y="517"/>
                  </a:cubicBezTo>
                  <a:cubicBezTo>
                    <a:pt x="1167" y="517"/>
                    <a:pt x="1167" y="517"/>
                    <a:pt x="1166" y="517"/>
                  </a:cubicBezTo>
                  <a:cubicBezTo>
                    <a:pt x="1166" y="517"/>
                    <a:pt x="1166" y="517"/>
                    <a:pt x="1165" y="517"/>
                  </a:cubicBezTo>
                  <a:cubicBezTo>
                    <a:pt x="1165" y="517"/>
                    <a:pt x="1165" y="518"/>
                    <a:pt x="1165" y="518"/>
                  </a:cubicBezTo>
                  <a:cubicBezTo>
                    <a:pt x="1165" y="518"/>
                    <a:pt x="1165" y="518"/>
                    <a:pt x="1164" y="518"/>
                  </a:cubicBezTo>
                  <a:cubicBezTo>
                    <a:pt x="1163" y="518"/>
                    <a:pt x="1163" y="518"/>
                    <a:pt x="1162" y="518"/>
                  </a:cubicBezTo>
                  <a:cubicBezTo>
                    <a:pt x="1161" y="518"/>
                    <a:pt x="1161" y="518"/>
                    <a:pt x="1161" y="518"/>
                  </a:cubicBezTo>
                  <a:cubicBezTo>
                    <a:pt x="1161" y="518"/>
                    <a:pt x="1161" y="518"/>
                    <a:pt x="1161" y="518"/>
                  </a:cubicBezTo>
                  <a:cubicBezTo>
                    <a:pt x="1160" y="518"/>
                    <a:pt x="1160" y="518"/>
                    <a:pt x="1160" y="518"/>
                  </a:cubicBezTo>
                  <a:cubicBezTo>
                    <a:pt x="1160" y="516"/>
                    <a:pt x="1160" y="516"/>
                    <a:pt x="1160" y="516"/>
                  </a:cubicBezTo>
                  <a:cubicBezTo>
                    <a:pt x="1160" y="516"/>
                    <a:pt x="1160" y="516"/>
                    <a:pt x="1160" y="515"/>
                  </a:cubicBezTo>
                  <a:cubicBezTo>
                    <a:pt x="1160" y="514"/>
                    <a:pt x="1160" y="514"/>
                    <a:pt x="1159" y="514"/>
                  </a:cubicBezTo>
                  <a:cubicBezTo>
                    <a:pt x="1159" y="513"/>
                    <a:pt x="1159" y="513"/>
                    <a:pt x="1159" y="513"/>
                  </a:cubicBezTo>
                  <a:cubicBezTo>
                    <a:pt x="1158" y="513"/>
                    <a:pt x="1158" y="513"/>
                    <a:pt x="1158" y="513"/>
                  </a:cubicBezTo>
                  <a:cubicBezTo>
                    <a:pt x="1158" y="513"/>
                    <a:pt x="1157" y="513"/>
                    <a:pt x="1157" y="514"/>
                  </a:cubicBezTo>
                  <a:cubicBezTo>
                    <a:pt x="1157" y="514"/>
                    <a:pt x="1157" y="514"/>
                    <a:pt x="1157" y="514"/>
                  </a:cubicBezTo>
                  <a:cubicBezTo>
                    <a:pt x="1157" y="515"/>
                    <a:pt x="1157" y="515"/>
                    <a:pt x="1157" y="515"/>
                  </a:cubicBezTo>
                  <a:cubicBezTo>
                    <a:pt x="1157" y="515"/>
                    <a:pt x="1156" y="515"/>
                    <a:pt x="1156" y="515"/>
                  </a:cubicBezTo>
                  <a:cubicBezTo>
                    <a:pt x="1156" y="514"/>
                    <a:pt x="1156" y="514"/>
                    <a:pt x="1156" y="514"/>
                  </a:cubicBezTo>
                  <a:cubicBezTo>
                    <a:pt x="1155" y="514"/>
                    <a:pt x="1155" y="513"/>
                    <a:pt x="1155" y="513"/>
                  </a:cubicBezTo>
                  <a:cubicBezTo>
                    <a:pt x="1155" y="513"/>
                    <a:pt x="1155" y="512"/>
                    <a:pt x="1155" y="512"/>
                  </a:cubicBezTo>
                  <a:cubicBezTo>
                    <a:pt x="1155" y="512"/>
                    <a:pt x="1156" y="511"/>
                    <a:pt x="1156" y="511"/>
                  </a:cubicBezTo>
                  <a:cubicBezTo>
                    <a:pt x="1156" y="511"/>
                    <a:pt x="1156" y="511"/>
                    <a:pt x="1155" y="510"/>
                  </a:cubicBezTo>
                  <a:cubicBezTo>
                    <a:pt x="1155" y="510"/>
                    <a:pt x="1155" y="511"/>
                    <a:pt x="1155" y="510"/>
                  </a:cubicBezTo>
                  <a:cubicBezTo>
                    <a:pt x="1154" y="510"/>
                    <a:pt x="1155" y="510"/>
                    <a:pt x="1154" y="510"/>
                  </a:cubicBezTo>
                  <a:cubicBezTo>
                    <a:pt x="1154" y="510"/>
                    <a:pt x="1154" y="509"/>
                    <a:pt x="1154" y="509"/>
                  </a:cubicBezTo>
                  <a:cubicBezTo>
                    <a:pt x="1153" y="509"/>
                    <a:pt x="1153" y="509"/>
                    <a:pt x="1153" y="508"/>
                  </a:cubicBezTo>
                  <a:cubicBezTo>
                    <a:pt x="1153" y="508"/>
                    <a:pt x="1153" y="508"/>
                    <a:pt x="1153" y="508"/>
                  </a:cubicBezTo>
                  <a:cubicBezTo>
                    <a:pt x="1152" y="507"/>
                    <a:pt x="1152" y="507"/>
                    <a:pt x="1152" y="507"/>
                  </a:cubicBezTo>
                  <a:cubicBezTo>
                    <a:pt x="1152" y="507"/>
                    <a:pt x="1152" y="506"/>
                    <a:pt x="1152" y="506"/>
                  </a:cubicBezTo>
                  <a:cubicBezTo>
                    <a:pt x="1151" y="506"/>
                    <a:pt x="1151" y="506"/>
                    <a:pt x="1151" y="505"/>
                  </a:cubicBezTo>
                  <a:cubicBezTo>
                    <a:pt x="1151" y="505"/>
                    <a:pt x="1150" y="505"/>
                    <a:pt x="1150" y="505"/>
                  </a:cubicBezTo>
                  <a:cubicBezTo>
                    <a:pt x="1150" y="505"/>
                    <a:pt x="1149" y="506"/>
                    <a:pt x="1149" y="506"/>
                  </a:cubicBezTo>
                  <a:cubicBezTo>
                    <a:pt x="1149" y="507"/>
                    <a:pt x="1149" y="507"/>
                    <a:pt x="1150" y="507"/>
                  </a:cubicBezTo>
                  <a:cubicBezTo>
                    <a:pt x="1150" y="508"/>
                    <a:pt x="1150" y="508"/>
                    <a:pt x="1150" y="508"/>
                  </a:cubicBezTo>
                  <a:cubicBezTo>
                    <a:pt x="1150" y="509"/>
                    <a:pt x="1150" y="509"/>
                    <a:pt x="1151" y="510"/>
                  </a:cubicBezTo>
                  <a:cubicBezTo>
                    <a:pt x="1151" y="510"/>
                    <a:pt x="1152" y="511"/>
                    <a:pt x="1152" y="511"/>
                  </a:cubicBezTo>
                  <a:cubicBezTo>
                    <a:pt x="1153" y="511"/>
                    <a:pt x="1153" y="511"/>
                    <a:pt x="1153" y="511"/>
                  </a:cubicBezTo>
                  <a:cubicBezTo>
                    <a:pt x="1153" y="512"/>
                    <a:pt x="1153" y="512"/>
                    <a:pt x="1153" y="512"/>
                  </a:cubicBezTo>
                  <a:cubicBezTo>
                    <a:pt x="1154" y="512"/>
                    <a:pt x="1154" y="513"/>
                    <a:pt x="1154" y="513"/>
                  </a:cubicBezTo>
                  <a:cubicBezTo>
                    <a:pt x="1154" y="513"/>
                    <a:pt x="1154" y="513"/>
                    <a:pt x="1154" y="514"/>
                  </a:cubicBezTo>
                  <a:cubicBezTo>
                    <a:pt x="1154" y="514"/>
                    <a:pt x="1154" y="515"/>
                    <a:pt x="1154" y="516"/>
                  </a:cubicBezTo>
                  <a:close/>
                  <a:moveTo>
                    <a:pt x="1119" y="453"/>
                  </a:moveTo>
                  <a:cubicBezTo>
                    <a:pt x="1119" y="453"/>
                    <a:pt x="1119" y="453"/>
                    <a:pt x="1120" y="454"/>
                  </a:cubicBezTo>
                  <a:cubicBezTo>
                    <a:pt x="1120" y="454"/>
                    <a:pt x="1120" y="454"/>
                    <a:pt x="1120" y="454"/>
                  </a:cubicBezTo>
                  <a:cubicBezTo>
                    <a:pt x="1120" y="455"/>
                    <a:pt x="1120" y="455"/>
                    <a:pt x="1121" y="455"/>
                  </a:cubicBezTo>
                  <a:cubicBezTo>
                    <a:pt x="1121" y="455"/>
                    <a:pt x="1121" y="455"/>
                    <a:pt x="1121" y="455"/>
                  </a:cubicBezTo>
                  <a:cubicBezTo>
                    <a:pt x="1121" y="456"/>
                    <a:pt x="1121" y="456"/>
                    <a:pt x="1121" y="457"/>
                  </a:cubicBezTo>
                  <a:cubicBezTo>
                    <a:pt x="1121" y="457"/>
                    <a:pt x="1122" y="457"/>
                    <a:pt x="1122" y="458"/>
                  </a:cubicBezTo>
                  <a:cubicBezTo>
                    <a:pt x="1122" y="458"/>
                    <a:pt x="1122" y="458"/>
                    <a:pt x="1122" y="458"/>
                  </a:cubicBezTo>
                  <a:cubicBezTo>
                    <a:pt x="1123" y="458"/>
                    <a:pt x="1123" y="458"/>
                    <a:pt x="1123" y="459"/>
                  </a:cubicBezTo>
                  <a:cubicBezTo>
                    <a:pt x="1124" y="459"/>
                    <a:pt x="1125" y="459"/>
                    <a:pt x="1125" y="460"/>
                  </a:cubicBezTo>
                  <a:cubicBezTo>
                    <a:pt x="1126" y="460"/>
                    <a:pt x="1126" y="460"/>
                    <a:pt x="1127" y="460"/>
                  </a:cubicBezTo>
                  <a:cubicBezTo>
                    <a:pt x="1127" y="460"/>
                    <a:pt x="1127" y="461"/>
                    <a:pt x="1128" y="461"/>
                  </a:cubicBezTo>
                  <a:cubicBezTo>
                    <a:pt x="1128" y="461"/>
                    <a:pt x="1128" y="461"/>
                    <a:pt x="1128" y="461"/>
                  </a:cubicBezTo>
                  <a:cubicBezTo>
                    <a:pt x="1130" y="461"/>
                    <a:pt x="1130" y="461"/>
                    <a:pt x="1130" y="461"/>
                  </a:cubicBezTo>
                  <a:cubicBezTo>
                    <a:pt x="1130" y="461"/>
                    <a:pt x="1130" y="461"/>
                    <a:pt x="1130" y="460"/>
                  </a:cubicBezTo>
                  <a:cubicBezTo>
                    <a:pt x="1130" y="460"/>
                    <a:pt x="1129" y="460"/>
                    <a:pt x="1129" y="460"/>
                  </a:cubicBezTo>
                  <a:cubicBezTo>
                    <a:pt x="1129" y="459"/>
                    <a:pt x="1129" y="459"/>
                    <a:pt x="1129" y="459"/>
                  </a:cubicBezTo>
                  <a:cubicBezTo>
                    <a:pt x="1129" y="459"/>
                    <a:pt x="1128" y="459"/>
                    <a:pt x="1128" y="459"/>
                  </a:cubicBezTo>
                  <a:cubicBezTo>
                    <a:pt x="1128" y="459"/>
                    <a:pt x="1127" y="459"/>
                    <a:pt x="1127" y="458"/>
                  </a:cubicBezTo>
                  <a:cubicBezTo>
                    <a:pt x="1127" y="458"/>
                    <a:pt x="1127" y="458"/>
                    <a:pt x="1126" y="458"/>
                  </a:cubicBezTo>
                  <a:cubicBezTo>
                    <a:pt x="1126" y="457"/>
                    <a:pt x="1126" y="457"/>
                    <a:pt x="1125" y="457"/>
                  </a:cubicBezTo>
                  <a:cubicBezTo>
                    <a:pt x="1125" y="457"/>
                    <a:pt x="1125" y="457"/>
                    <a:pt x="1125" y="457"/>
                  </a:cubicBezTo>
                  <a:cubicBezTo>
                    <a:pt x="1125" y="456"/>
                    <a:pt x="1125" y="456"/>
                    <a:pt x="1125" y="456"/>
                  </a:cubicBezTo>
                  <a:cubicBezTo>
                    <a:pt x="1125" y="455"/>
                    <a:pt x="1124" y="455"/>
                    <a:pt x="1123" y="455"/>
                  </a:cubicBezTo>
                  <a:cubicBezTo>
                    <a:pt x="1123" y="454"/>
                    <a:pt x="1123" y="454"/>
                    <a:pt x="1122" y="453"/>
                  </a:cubicBezTo>
                  <a:cubicBezTo>
                    <a:pt x="1122" y="453"/>
                    <a:pt x="1121" y="453"/>
                    <a:pt x="1121" y="453"/>
                  </a:cubicBezTo>
                  <a:cubicBezTo>
                    <a:pt x="1121" y="453"/>
                    <a:pt x="1121" y="453"/>
                    <a:pt x="1120" y="453"/>
                  </a:cubicBezTo>
                  <a:lnTo>
                    <a:pt x="1119" y="453"/>
                  </a:lnTo>
                  <a:close/>
                  <a:moveTo>
                    <a:pt x="1005" y="422"/>
                  </a:moveTo>
                  <a:cubicBezTo>
                    <a:pt x="1005" y="422"/>
                    <a:pt x="1005" y="422"/>
                    <a:pt x="1005" y="422"/>
                  </a:cubicBezTo>
                  <a:cubicBezTo>
                    <a:pt x="1004" y="422"/>
                    <a:pt x="1004" y="422"/>
                    <a:pt x="1004" y="423"/>
                  </a:cubicBezTo>
                  <a:cubicBezTo>
                    <a:pt x="1004" y="423"/>
                    <a:pt x="1004" y="423"/>
                    <a:pt x="1004" y="424"/>
                  </a:cubicBezTo>
                  <a:cubicBezTo>
                    <a:pt x="1004" y="424"/>
                    <a:pt x="1005" y="424"/>
                    <a:pt x="1005" y="424"/>
                  </a:cubicBezTo>
                  <a:cubicBezTo>
                    <a:pt x="1005" y="424"/>
                    <a:pt x="1005" y="424"/>
                    <a:pt x="1006" y="423"/>
                  </a:cubicBezTo>
                  <a:cubicBezTo>
                    <a:pt x="1006" y="423"/>
                    <a:pt x="1007" y="423"/>
                    <a:pt x="1007" y="423"/>
                  </a:cubicBezTo>
                  <a:cubicBezTo>
                    <a:pt x="1008" y="423"/>
                    <a:pt x="1008" y="423"/>
                    <a:pt x="1008" y="423"/>
                  </a:cubicBezTo>
                  <a:cubicBezTo>
                    <a:pt x="1008" y="423"/>
                    <a:pt x="1009" y="423"/>
                    <a:pt x="1009" y="423"/>
                  </a:cubicBezTo>
                  <a:cubicBezTo>
                    <a:pt x="1009" y="422"/>
                    <a:pt x="1009" y="422"/>
                    <a:pt x="1009" y="422"/>
                  </a:cubicBezTo>
                  <a:cubicBezTo>
                    <a:pt x="1008" y="421"/>
                    <a:pt x="1008" y="421"/>
                    <a:pt x="1008" y="421"/>
                  </a:cubicBezTo>
                  <a:cubicBezTo>
                    <a:pt x="1007" y="422"/>
                    <a:pt x="1007" y="422"/>
                    <a:pt x="1006" y="422"/>
                  </a:cubicBezTo>
                  <a:cubicBezTo>
                    <a:pt x="1006" y="422"/>
                    <a:pt x="1005" y="422"/>
                    <a:pt x="1005" y="422"/>
                  </a:cubicBezTo>
                  <a:close/>
                  <a:moveTo>
                    <a:pt x="1045" y="423"/>
                  </a:moveTo>
                  <a:cubicBezTo>
                    <a:pt x="1045" y="424"/>
                    <a:pt x="1045" y="424"/>
                    <a:pt x="1045" y="424"/>
                  </a:cubicBezTo>
                  <a:cubicBezTo>
                    <a:pt x="1045" y="424"/>
                    <a:pt x="1045" y="424"/>
                    <a:pt x="1045" y="425"/>
                  </a:cubicBezTo>
                  <a:cubicBezTo>
                    <a:pt x="1045" y="425"/>
                    <a:pt x="1044" y="425"/>
                    <a:pt x="1044" y="425"/>
                  </a:cubicBezTo>
                  <a:cubicBezTo>
                    <a:pt x="1044" y="426"/>
                    <a:pt x="1044" y="426"/>
                    <a:pt x="1043" y="427"/>
                  </a:cubicBezTo>
                  <a:cubicBezTo>
                    <a:pt x="1043" y="427"/>
                    <a:pt x="1043" y="427"/>
                    <a:pt x="1043" y="428"/>
                  </a:cubicBezTo>
                  <a:cubicBezTo>
                    <a:pt x="1043" y="428"/>
                    <a:pt x="1043" y="428"/>
                    <a:pt x="1043" y="429"/>
                  </a:cubicBezTo>
                  <a:cubicBezTo>
                    <a:pt x="1043" y="429"/>
                    <a:pt x="1042" y="429"/>
                    <a:pt x="1043" y="430"/>
                  </a:cubicBezTo>
                  <a:cubicBezTo>
                    <a:pt x="1043" y="430"/>
                    <a:pt x="1043" y="430"/>
                    <a:pt x="1043" y="430"/>
                  </a:cubicBezTo>
                  <a:cubicBezTo>
                    <a:pt x="1043" y="431"/>
                    <a:pt x="1043" y="431"/>
                    <a:pt x="1043" y="432"/>
                  </a:cubicBezTo>
                  <a:cubicBezTo>
                    <a:pt x="1043" y="433"/>
                    <a:pt x="1043" y="433"/>
                    <a:pt x="1043" y="433"/>
                  </a:cubicBezTo>
                  <a:cubicBezTo>
                    <a:pt x="1043" y="434"/>
                    <a:pt x="1043" y="434"/>
                    <a:pt x="1043" y="434"/>
                  </a:cubicBezTo>
                  <a:cubicBezTo>
                    <a:pt x="1043" y="435"/>
                    <a:pt x="1043" y="435"/>
                    <a:pt x="1043" y="435"/>
                  </a:cubicBezTo>
                  <a:cubicBezTo>
                    <a:pt x="1042" y="435"/>
                    <a:pt x="1042" y="436"/>
                    <a:pt x="1042" y="436"/>
                  </a:cubicBezTo>
                  <a:cubicBezTo>
                    <a:pt x="1042" y="442"/>
                    <a:pt x="1042" y="442"/>
                    <a:pt x="1042" y="442"/>
                  </a:cubicBezTo>
                  <a:cubicBezTo>
                    <a:pt x="1042" y="442"/>
                    <a:pt x="1042" y="442"/>
                    <a:pt x="1042" y="443"/>
                  </a:cubicBezTo>
                  <a:cubicBezTo>
                    <a:pt x="1041" y="443"/>
                    <a:pt x="1041" y="443"/>
                    <a:pt x="1041" y="443"/>
                  </a:cubicBezTo>
                  <a:cubicBezTo>
                    <a:pt x="1041" y="443"/>
                    <a:pt x="1041" y="444"/>
                    <a:pt x="1040" y="444"/>
                  </a:cubicBezTo>
                  <a:cubicBezTo>
                    <a:pt x="1040" y="444"/>
                    <a:pt x="1040" y="444"/>
                    <a:pt x="1039" y="444"/>
                  </a:cubicBezTo>
                  <a:cubicBezTo>
                    <a:pt x="1038" y="444"/>
                    <a:pt x="1038" y="444"/>
                    <a:pt x="1037" y="444"/>
                  </a:cubicBezTo>
                  <a:cubicBezTo>
                    <a:pt x="1037" y="444"/>
                    <a:pt x="1037" y="444"/>
                    <a:pt x="1037" y="444"/>
                  </a:cubicBezTo>
                  <a:cubicBezTo>
                    <a:pt x="1036" y="444"/>
                    <a:pt x="1036" y="443"/>
                    <a:pt x="1036" y="443"/>
                  </a:cubicBezTo>
                  <a:cubicBezTo>
                    <a:pt x="1036" y="443"/>
                    <a:pt x="1035" y="443"/>
                    <a:pt x="1035" y="443"/>
                  </a:cubicBezTo>
                  <a:cubicBezTo>
                    <a:pt x="1035" y="442"/>
                    <a:pt x="1035" y="442"/>
                    <a:pt x="1035" y="442"/>
                  </a:cubicBezTo>
                  <a:cubicBezTo>
                    <a:pt x="1035" y="442"/>
                    <a:pt x="1035" y="442"/>
                    <a:pt x="1035" y="441"/>
                  </a:cubicBezTo>
                  <a:cubicBezTo>
                    <a:pt x="1034" y="440"/>
                    <a:pt x="1033" y="440"/>
                    <a:pt x="1032" y="440"/>
                  </a:cubicBezTo>
                  <a:cubicBezTo>
                    <a:pt x="1032" y="439"/>
                    <a:pt x="1031" y="439"/>
                    <a:pt x="1030" y="439"/>
                  </a:cubicBezTo>
                  <a:cubicBezTo>
                    <a:pt x="1030" y="439"/>
                    <a:pt x="1030" y="439"/>
                    <a:pt x="1029" y="438"/>
                  </a:cubicBezTo>
                  <a:cubicBezTo>
                    <a:pt x="1029" y="438"/>
                    <a:pt x="1029" y="437"/>
                    <a:pt x="1028" y="437"/>
                  </a:cubicBezTo>
                  <a:cubicBezTo>
                    <a:pt x="1028" y="437"/>
                    <a:pt x="1028" y="436"/>
                    <a:pt x="1028" y="436"/>
                  </a:cubicBezTo>
                  <a:cubicBezTo>
                    <a:pt x="1028" y="436"/>
                    <a:pt x="1028" y="436"/>
                    <a:pt x="1027" y="436"/>
                  </a:cubicBezTo>
                  <a:cubicBezTo>
                    <a:pt x="1027" y="436"/>
                    <a:pt x="1027" y="436"/>
                    <a:pt x="1027" y="436"/>
                  </a:cubicBezTo>
                  <a:cubicBezTo>
                    <a:pt x="1026" y="436"/>
                    <a:pt x="1026" y="436"/>
                    <a:pt x="1026" y="436"/>
                  </a:cubicBezTo>
                  <a:cubicBezTo>
                    <a:pt x="1026" y="436"/>
                    <a:pt x="1025" y="436"/>
                    <a:pt x="1025" y="436"/>
                  </a:cubicBezTo>
                  <a:cubicBezTo>
                    <a:pt x="1025" y="435"/>
                    <a:pt x="1025" y="435"/>
                    <a:pt x="1024" y="435"/>
                  </a:cubicBezTo>
                  <a:cubicBezTo>
                    <a:pt x="1024" y="435"/>
                    <a:pt x="1025" y="435"/>
                    <a:pt x="1025" y="434"/>
                  </a:cubicBezTo>
                  <a:cubicBezTo>
                    <a:pt x="1025" y="434"/>
                    <a:pt x="1024" y="434"/>
                    <a:pt x="1024" y="434"/>
                  </a:cubicBezTo>
                  <a:cubicBezTo>
                    <a:pt x="1024" y="433"/>
                    <a:pt x="1025" y="433"/>
                    <a:pt x="1025" y="432"/>
                  </a:cubicBezTo>
                  <a:cubicBezTo>
                    <a:pt x="1025" y="432"/>
                    <a:pt x="1025" y="432"/>
                    <a:pt x="1025" y="432"/>
                  </a:cubicBezTo>
                  <a:cubicBezTo>
                    <a:pt x="1025" y="431"/>
                    <a:pt x="1024" y="431"/>
                    <a:pt x="1024" y="431"/>
                  </a:cubicBezTo>
                  <a:cubicBezTo>
                    <a:pt x="1024" y="431"/>
                    <a:pt x="1024" y="431"/>
                    <a:pt x="1024" y="430"/>
                  </a:cubicBezTo>
                  <a:cubicBezTo>
                    <a:pt x="1024" y="430"/>
                    <a:pt x="1024" y="430"/>
                    <a:pt x="1024" y="429"/>
                  </a:cubicBezTo>
                  <a:cubicBezTo>
                    <a:pt x="1025" y="429"/>
                    <a:pt x="1025" y="429"/>
                    <a:pt x="1025" y="429"/>
                  </a:cubicBezTo>
                  <a:cubicBezTo>
                    <a:pt x="1025" y="429"/>
                    <a:pt x="1025" y="429"/>
                    <a:pt x="1025" y="428"/>
                  </a:cubicBezTo>
                  <a:cubicBezTo>
                    <a:pt x="1025" y="428"/>
                    <a:pt x="1026" y="428"/>
                    <a:pt x="1026" y="428"/>
                  </a:cubicBezTo>
                  <a:cubicBezTo>
                    <a:pt x="1026" y="427"/>
                    <a:pt x="1026" y="427"/>
                    <a:pt x="1026" y="427"/>
                  </a:cubicBezTo>
                  <a:cubicBezTo>
                    <a:pt x="1027" y="426"/>
                    <a:pt x="1027" y="426"/>
                    <a:pt x="1028" y="426"/>
                  </a:cubicBezTo>
                  <a:cubicBezTo>
                    <a:pt x="1028" y="425"/>
                    <a:pt x="1028" y="425"/>
                    <a:pt x="1028" y="425"/>
                  </a:cubicBezTo>
                  <a:cubicBezTo>
                    <a:pt x="1027" y="425"/>
                    <a:pt x="1027" y="425"/>
                    <a:pt x="1027" y="425"/>
                  </a:cubicBezTo>
                  <a:cubicBezTo>
                    <a:pt x="1027" y="425"/>
                    <a:pt x="1026" y="425"/>
                    <a:pt x="1026" y="425"/>
                  </a:cubicBezTo>
                  <a:cubicBezTo>
                    <a:pt x="1025" y="424"/>
                    <a:pt x="1025" y="424"/>
                    <a:pt x="1024" y="424"/>
                  </a:cubicBezTo>
                  <a:cubicBezTo>
                    <a:pt x="1023" y="424"/>
                    <a:pt x="1023" y="424"/>
                    <a:pt x="1023" y="424"/>
                  </a:cubicBezTo>
                  <a:cubicBezTo>
                    <a:pt x="1023" y="424"/>
                    <a:pt x="1022" y="424"/>
                    <a:pt x="1021" y="424"/>
                  </a:cubicBezTo>
                  <a:cubicBezTo>
                    <a:pt x="1021" y="424"/>
                    <a:pt x="1021" y="424"/>
                    <a:pt x="1020" y="424"/>
                  </a:cubicBezTo>
                  <a:cubicBezTo>
                    <a:pt x="1020" y="424"/>
                    <a:pt x="1020" y="423"/>
                    <a:pt x="1020" y="423"/>
                  </a:cubicBezTo>
                  <a:cubicBezTo>
                    <a:pt x="1019" y="423"/>
                    <a:pt x="1019" y="424"/>
                    <a:pt x="1019" y="423"/>
                  </a:cubicBezTo>
                  <a:cubicBezTo>
                    <a:pt x="1019" y="423"/>
                    <a:pt x="1018" y="424"/>
                    <a:pt x="1018" y="423"/>
                  </a:cubicBezTo>
                  <a:cubicBezTo>
                    <a:pt x="1018" y="423"/>
                    <a:pt x="1018" y="423"/>
                    <a:pt x="1018" y="423"/>
                  </a:cubicBezTo>
                  <a:cubicBezTo>
                    <a:pt x="1017" y="423"/>
                    <a:pt x="1017" y="422"/>
                    <a:pt x="1017" y="422"/>
                  </a:cubicBezTo>
                  <a:cubicBezTo>
                    <a:pt x="1017" y="422"/>
                    <a:pt x="1016" y="422"/>
                    <a:pt x="1016" y="422"/>
                  </a:cubicBezTo>
                  <a:cubicBezTo>
                    <a:pt x="1016" y="422"/>
                    <a:pt x="1016" y="422"/>
                    <a:pt x="1015" y="422"/>
                  </a:cubicBezTo>
                  <a:cubicBezTo>
                    <a:pt x="1015" y="422"/>
                    <a:pt x="1015" y="422"/>
                    <a:pt x="1015" y="422"/>
                  </a:cubicBezTo>
                  <a:cubicBezTo>
                    <a:pt x="1014" y="422"/>
                    <a:pt x="1014" y="421"/>
                    <a:pt x="1013" y="421"/>
                  </a:cubicBezTo>
                  <a:cubicBezTo>
                    <a:pt x="1013" y="421"/>
                    <a:pt x="1013" y="421"/>
                    <a:pt x="1013" y="421"/>
                  </a:cubicBezTo>
                  <a:cubicBezTo>
                    <a:pt x="1012" y="421"/>
                    <a:pt x="1012" y="421"/>
                    <a:pt x="1012" y="421"/>
                  </a:cubicBezTo>
                  <a:cubicBezTo>
                    <a:pt x="1012" y="421"/>
                    <a:pt x="1011" y="421"/>
                    <a:pt x="1011" y="421"/>
                  </a:cubicBezTo>
                  <a:cubicBezTo>
                    <a:pt x="1011" y="421"/>
                    <a:pt x="1011" y="421"/>
                    <a:pt x="1010" y="421"/>
                  </a:cubicBezTo>
                  <a:cubicBezTo>
                    <a:pt x="1010" y="422"/>
                    <a:pt x="1010" y="422"/>
                    <a:pt x="1010" y="422"/>
                  </a:cubicBezTo>
                  <a:cubicBezTo>
                    <a:pt x="1011" y="423"/>
                    <a:pt x="1010" y="423"/>
                    <a:pt x="1011" y="423"/>
                  </a:cubicBezTo>
                  <a:cubicBezTo>
                    <a:pt x="1011" y="423"/>
                    <a:pt x="1012" y="423"/>
                    <a:pt x="1012" y="423"/>
                  </a:cubicBezTo>
                  <a:cubicBezTo>
                    <a:pt x="1012" y="424"/>
                    <a:pt x="1012" y="424"/>
                    <a:pt x="1013" y="424"/>
                  </a:cubicBezTo>
                  <a:cubicBezTo>
                    <a:pt x="1013" y="424"/>
                    <a:pt x="1013" y="424"/>
                    <a:pt x="1013" y="424"/>
                  </a:cubicBezTo>
                  <a:cubicBezTo>
                    <a:pt x="1014" y="424"/>
                    <a:pt x="1013" y="425"/>
                    <a:pt x="1013" y="425"/>
                  </a:cubicBezTo>
                  <a:cubicBezTo>
                    <a:pt x="1013" y="425"/>
                    <a:pt x="1013" y="425"/>
                    <a:pt x="1013" y="425"/>
                  </a:cubicBezTo>
                  <a:cubicBezTo>
                    <a:pt x="1012" y="425"/>
                    <a:pt x="1012" y="425"/>
                    <a:pt x="1011" y="425"/>
                  </a:cubicBezTo>
                  <a:cubicBezTo>
                    <a:pt x="1011" y="425"/>
                    <a:pt x="1010" y="425"/>
                    <a:pt x="1010" y="425"/>
                  </a:cubicBezTo>
                  <a:cubicBezTo>
                    <a:pt x="1009" y="425"/>
                    <a:pt x="1009" y="425"/>
                    <a:pt x="1009" y="425"/>
                  </a:cubicBezTo>
                  <a:cubicBezTo>
                    <a:pt x="1009" y="426"/>
                    <a:pt x="1008" y="426"/>
                    <a:pt x="1008" y="426"/>
                  </a:cubicBezTo>
                  <a:cubicBezTo>
                    <a:pt x="1008" y="427"/>
                    <a:pt x="1007" y="427"/>
                    <a:pt x="1007" y="427"/>
                  </a:cubicBezTo>
                  <a:cubicBezTo>
                    <a:pt x="1006" y="428"/>
                    <a:pt x="1006" y="428"/>
                    <a:pt x="1006" y="428"/>
                  </a:cubicBezTo>
                  <a:cubicBezTo>
                    <a:pt x="1005" y="428"/>
                    <a:pt x="1005" y="428"/>
                    <a:pt x="1005" y="428"/>
                  </a:cubicBezTo>
                  <a:cubicBezTo>
                    <a:pt x="1004" y="429"/>
                    <a:pt x="1004" y="429"/>
                    <a:pt x="1004" y="429"/>
                  </a:cubicBezTo>
                  <a:cubicBezTo>
                    <a:pt x="1004" y="430"/>
                    <a:pt x="1004" y="430"/>
                    <a:pt x="1004" y="430"/>
                  </a:cubicBezTo>
                  <a:cubicBezTo>
                    <a:pt x="1004" y="430"/>
                    <a:pt x="1004" y="430"/>
                    <a:pt x="1004" y="430"/>
                  </a:cubicBezTo>
                  <a:cubicBezTo>
                    <a:pt x="1004" y="431"/>
                    <a:pt x="1004" y="431"/>
                    <a:pt x="1004" y="432"/>
                  </a:cubicBezTo>
                  <a:cubicBezTo>
                    <a:pt x="1004" y="432"/>
                    <a:pt x="1004" y="432"/>
                    <a:pt x="1004" y="432"/>
                  </a:cubicBezTo>
                  <a:cubicBezTo>
                    <a:pt x="1004" y="433"/>
                    <a:pt x="1004" y="433"/>
                    <a:pt x="1004" y="433"/>
                  </a:cubicBezTo>
                  <a:cubicBezTo>
                    <a:pt x="1004" y="434"/>
                    <a:pt x="1004" y="434"/>
                    <a:pt x="1003" y="434"/>
                  </a:cubicBezTo>
                  <a:cubicBezTo>
                    <a:pt x="1003" y="434"/>
                    <a:pt x="1003" y="434"/>
                    <a:pt x="1002" y="434"/>
                  </a:cubicBezTo>
                  <a:cubicBezTo>
                    <a:pt x="1001" y="434"/>
                    <a:pt x="1000" y="434"/>
                    <a:pt x="1000" y="434"/>
                  </a:cubicBezTo>
                  <a:cubicBezTo>
                    <a:pt x="999" y="433"/>
                    <a:pt x="999" y="433"/>
                    <a:pt x="999" y="433"/>
                  </a:cubicBezTo>
                  <a:cubicBezTo>
                    <a:pt x="999" y="433"/>
                    <a:pt x="999" y="433"/>
                    <a:pt x="998" y="433"/>
                  </a:cubicBezTo>
                  <a:cubicBezTo>
                    <a:pt x="998" y="433"/>
                    <a:pt x="997" y="433"/>
                    <a:pt x="997" y="433"/>
                  </a:cubicBezTo>
                  <a:cubicBezTo>
                    <a:pt x="997" y="432"/>
                    <a:pt x="996" y="432"/>
                    <a:pt x="996" y="431"/>
                  </a:cubicBezTo>
                  <a:cubicBezTo>
                    <a:pt x="995" y="431"/>
                    <a:pt x="995" y="431"/>
                    <a:pt x="995" y="431"/>
                  </a:cubicBezTo>
                  <a:cubicBezTo>
                    <a:pt x="994" y="431"/>
                    <a:pt x="994" y="432"/>
                    <a:pt x="994" y="432"/>
                  </a:cubicBezTo>
                  <a:cubicBezTo>
                    <a:pt x="993" y="432"/>
                    <a:pt x="993" y="432"/>
                    <a:pt x="992" y="432"/>
                  </a:cubicBezTo>
                  <a:cubicBezTo>
                    <a:pt x="992" y="432"/>
                    <a:pt x="991" y="432"/>
                    <a:pt x="991" y="432"/>
                  </a:cubicBezTo>
                  <a:cubicBezTo>
                    <a:pt x="990" y="432"/>
                    <a:pt x="991" y="433"/>
                    <a:pt x="990" y="433"/>
                  </a:cubicBezTo>
                  <a:cubicBezTo>
                    <a:pt x="990" y="433"/>
                    <a:pt x="990" y="434"/>
                    <a:pt x="990" y="434"/>
                  </a:cubicBezTo>
                  <a:cubicBezTo>
                    <a:pt x="989" y="434"/>
                    <a:pt x="989" y="434"/>
                    <a:pt x="989" y="434"/>
                  </a:cubicBezTo>
                  <a:cubicBezTo>
                    <a:pt x="989" y="435"/>
                    <a:pt x="988" y="434"/>
                    <a:pt x="988" y="434"/>
                  </a:cubicBezTo>
                  <a:cubicBezTo>
                    <a:pt x="987" y="435"/>
                    <a:pt x="987" y="436"/>
                    <a:pt x="986" y="436"/>
                  </a:cubicBezTo>
                  <a:cubicBezTo>
                    <a:pt x="986" y="437"/>
                    <a:pt x="986" y="437"/>
                    <a:pt x="986" y="437"/>
                  </a:cubicBezTo>
                  <a:cubicBezTo>
                    <a:pt x="986" y="437"/>
                    <a:pt x="986" y="438"/>
                    <a:pt x="986" y="438"/>
                  </a:cubicBezTo>
                  <a:cubicBezTo>
                    <a:pt x="985" y="438"/>
                    <a:pt x="985" y="438"/>
                    <a:pt x="985" y="438"/>
                  </a:cubicBezTo>
                  <a:cubicBezTo>
                    <a:pt x="984" y="438"/>
                    <a:pt x="984" y="438"/>
                    <a:pt x="983" y="438"/>
                  </a:cubicBezTo>
                  <a:cubicBezTo>
                    <a:pt x="983" y="439"/>
                    <a:pt x="983" y="439"/>
                    <a:pt x="983" y="439"/>
                  </a:cubicBezTo>
                  <a:cubicBezTo>
                    <a:pt x="984" y="439"/>
                    <a:pt x="984" y="440"/>
                    <a:pt x="984" y="440"/>
                  </a:cubicBezTo>
                  <a:cubicBezTo>
                    <a:pt x="984" y="440"/>
                    <a:pt x="984" y="440"/>
                    <a:pt x="985" y="440"/>
                  </a:cubicBezTo>
                  <a:cubicBezTo>
                    <a:pt x="985" y="441"/>
                    <a:pt x="985" y="441"/>
                    <a:pt x="985" y="441"/>
                  </a:cubicBezTo>
                  <a:cubicBezTo>
                    <a:pt x="985" y="443"/>
                    <a:pt x="985" y="443"/>
                    <a:pt x="985" y="443"/>
                  </a:cubicBezTo>
                  <a:cubicBezTo>
                    <a:pt x="982" y="443"/>
                    <a:pt x="982" y="443"/>
                    <a:pt x="982" y="443"/>
                  </a:cubicBezTo>
                  <a:cubicBezTo>
                    <a:pt x="982" y="442"/>
                    <a:pt x="982" y="442"/>
                    <a:pt x="982" y="442"/>
                  </a:cubicBezTo>
                  <a:cubicBezTo>
                    <a:pt x="982" y="442"/>
                    <a:pt x="982" y="441"/>
                    <a:pt x="982" y="441"/>
                  </a:cubicBezTo>
                  <a:cubicBezTo>
                    <a:pt x="982" y="441"/>
                    <a:pt x="982" y="441"/>
                    <a:pt x="982" y="440"/>
                  </a:cubicBezTo>
                  <a:cubicBezTo>
                    <a:pt x="980" y="440"/>
                    <a:pt x="980" y="440"/>
                    <a:pt x="980" y="440"/>
                  </a:cubicBezTo>
                  <a:cubicBezTo>
                    <a:pt x="979" y="440"/>
                    <a:pt x="979" y="440"/>
                    <a:pt x="979" y="440"/>
                  </a:cubicBezTo>
                  <a:cubicBezTo>
                    <a:pt x="979" y="441"/>
                    <a:pt x="979" y="441"/>
                    <a:pt x="978" y="441"/>
                  </a:cubicBezTo>
                  <a:cubicBezTo>
                    <a:pt x="978" y="441"/>
                    <a:pt x="978" y="441"/>
                    <a:pt x="978" y="441"/>
                  </a:cubicBezTo>
                  <a:cubicBezTo>
                    <a:pt x="978" y="442"/>
                    <a:pt x="978" y="442"/>
                    <a:pt x="978" y="443"/>
                  </a:cubicBezTo>
                  <a:cubicBezTo>
                    <a:pt x="978" y="444"/>
                    <a:pt x="978" y="444"/>
                    <a:pt x="978" y="445"/>
                  </a:cubicBezTo>
                  <a:cubicBezTo>
                    <a:pt x="978" y="445"/>
                    <a:pt x="978" y="446"/>
                    <a:pt x="977" y="446"/>
                  </a:cubicBezTo>
                  <a:cubicBezTo>
                    <a:pt x="977" y="446"/>
                    <a:pt x="977" y="446"/>
                    <a:pt x="977" y="447"/>
                  </a:cubicBezTo>
                  <a:cubicBezTo>
                    <a:pt x="976" y="447"/>
                    <a:pt x="976" y="447"/>
                    <a:pt x="976" y="447"/>
                  </a:cubicBezTo>
                  <a:cubicBezTo>
                    <a:pt x="976" y="448"/>
                    <a:pt x="976" y="448"/>
                    <a:pt x="976" y="448"/>
                  </a:cubicBezTo>
                  <a:cubicBezTo>
                    <a:pt x="975" y="448"/>
                    <a:pt x="975" y="449"/>
                    <a:pt x="975" y="449"/>
                  </a:cubicBezTo>
                  <a:cubicBezTo>
                    <a:pt x="975" y="449"/>
                    <a:pt x="975" y="449"/>
                    <a:pt x="975" y="449"/>
                  </a:cubicBezTo>
                  <a:cubicBezTo>
                    <a:pt x="974" y="450"/>
                    <a:pt x="974" y="450"/>
                    <a:pt x="973" y="451"/>
                  </a:cubicBezTo>
                  <a:cubicBezTo>
                    <a:pt x="973" y="451"/>
                    <a:pt x="973" y="451"/>
                    <a:pt x="973" y="451"/>
                  </a:cubicBezTo>
                  <a:cubicBezTo>
                    <a:pt x="973" y="452"/>
                    <a:pt x="973" y="452"/>
                    <a:pt x="972" y="452"/>
                  </a:cubicBezTo>
                  <a:cubicBezTo>
                    <a:pt x="972" y="452"/>
                    <a:pt x="972" y="452"/>
                    <a:pt x="972" y="452"/>
                  </a:cubicBezTo>
                  <a:cubicBezTo>
                    <a:pt x="971" y="452"/>
                    <a:pt x="971" y="452"/>
                    <a:pt x="971" y="452"/>
                  </a:cubicBezTo>
                  <a:cubicBezTo>
                    <a:pt x="971" y="452"/>
                    <a:pt x="970" y="452"/>
                    <a:pt x="970" y="452"/>
                  </a:cubicBezTo>
                  <a:cubicBezTo>
                    <a:pt x="970" y="452"/>
                    <a:pt x="970" y="453"/>
                    <a:pt x="969" y="453"/>
                  </a:cubicBezTo>
                  <a:cubicBezTo>
                    <a:pt x="968" y="453"/>
                    <a:pt x="967" y="453"/>
                    <a:pt x="966" y="453"/>
                  </a:cubicBezTo>
                  <a:cubicBezTo>
                    <a:pt x="966" y="453"/>
                    <a:pt x="966" y="453"/>
                    <a:pt x="965" y="453"/>
                  </a:cubicBezTo>
                  <a:cubicBezTo>
                    <a:pt x="965" y="453"/>
                    <a:pt x="964" y="453"/>
                    <a:pt x="964" y="453"/>
                  </a:cubicBezTo>
                  <a:cubicBezTo>
                    <a:pt x="963" y="454"/>
                    <a:pt x="963" y="454"/>
                    <a:pt x="963" y="454"/>
                  </a:cubicBezTo>
                  <a:cubicBezTo>
                    <a:pt x="962" y="454"/>
                    <a:pt x="961" y="454"/>
                    <a:pt x="961" y="454"/>
                  </a:cubicBezTo>
                  <a:cubicBezTo>
                    <a:pt x="960" y="454"/>
                    <a:pt x="960" y="454"/>
                    <a:pt x="960" y="455"/>
                  </a:cubicBezTo>
                  <a:cubicBezTo>
                    <a:pt x="959" y="455"/>
                    <a:pt x="959" y="455"/>
                    <a:pt x="958" y="456"/>
                  </a:cubicBezTo>
                  <a:cubicBezTo>
                    <a:pt x="957" y="456"/>
                    <a:pt x="956" y="456"/>
                    <a:pt x="956" y="457"/>
                  </a:cubicBezTo>
                  <a:cubicBezTo>
                    <a:pt x="955" y="457"/>
                    <a:pt x="955" y="457"/>
                    <a:pt x="955" y="457"/>
                  </a:cubicBezTo>
                  <a:cubicBezTo>
                    <a:pt x="954" y="457"/>
                    <a:pt x="954" y="458"/>
                    <a:pt x="954" y="458"/>
                  </a:cubicBezTo>
                  <a:cubicBezTo>
                    <a:pt x="954" y="459"/>
                    <a:pt x="954" y="459"/>
                    <a:pt x="954" y="460"/>
                  </a:cubicBezTo>
                  <a:cubicBezTo>
                    <a:pt x="954" y="460"/>
                    <a:pt x="954" y="460"/>
                    <a:pt x="953" y="461"/>
                  </a:cubicBezTo>
                  <a:cubicBezTo>
                    <a:pt x="953" y="460"/>
                    <a:pt x="953" y="461"/>
                    <a:pt x="953" y="461"/>
                  </a:cubicBezTo>
                  <a:cubicBezTo>
                    <a:pt x="953" y="460"/>
                    <a:pt x="952" y="460"/>
                    <a:pt x="952" y="460"/>
                  </a:cubicBezTo>
                  <a:cubicBezTo>
                    <a:pt x="952" y="460"/>
                    <a:pt x="952" y="460"/>
                    <a:pt x="951" y="460"/>
                  </a:cubicBezTo>
                  <a:cubicBezTo>
                    <a:pt x="951" y="460"/>
                    <a:pt x="951" y="460"/>
                    <a:pt x="951" y="460"/>
                  </a:cubicBezTo>
                  <a:cubicBezTo>
                    <a:pt x="950" y="460"/>
                    <a:pt x="951" y="459"/>
                    <a:pt x="951" y="459"/>
                  </a:cubicBezTo>
                  <a:cubicBezTo>
                    <a:pt x="951" y="459"/>
                    <a:pt x="950" y="459"/>
                    <a:pt x="950" y="458"/>
                  </a:cubicBezTo>
                  <a:cubicBezTo>
                    <a:pt x="950" y="459"/>
                    <a:pt x="950" y="459"/>
                    <a:pt x="950" y="460"/>
                  </a:cubicBezTo>
                  <a:cubicBezTo>
                    <a:pt x="949" y="460"/>
                    <a:pt x="949" y="460"/>
                    <a:pt x="949" y="460"/>
                  </a:cubicBezTo>
                  <a:cubicBezTo>
                    <a:pt x="949" y="460"/>
                    <a:pt x="949" y="461"/>
                    <a:pt x="949" y="461"/>
                  </a:cubicBezTo>
                  <a:cubicBezTo>
                    <a:pt x="949" y="462"/>
                    <a:pt x="949" y="462"/>
                    <a:pt x="949" y="462"/>
                  </a:cubicBezTo>
                  <a:cubicBezTo>
                    <a:pt x="949" y="462"/>
                    <a:pt x="949" y="462"/>
                    <a:pt x="949" y="462"/>
                  </a:cubicBezTo>
                  <a:cubicBezTo>
                    <a:pt x="949" y="463"/>
                    <a:pt x="949" y="463"/>
                    <a:pt x="949" y="464"/>
                  </a:cubicBezTo>
                  <a:cubicBezTo>
                    <a:pt x="949" y="465"/>
                    <a:pt x="949" y="465"/>
                    <a:pt x="949" y="465"/>
                  </a:cubicBezTo>
                  <a:cubicBezTo>
                    <a:pt x="949" y="465"/>
                    <a:pt x="949" y="465"/>
                    <a:pt x="949" y="465"/>
                  </a:cubicBezTo>
                  <a:cubicBezTo>
                    <a:pt x="948" y="466"/>
                    <a:pt x="948" y="466"/>
                    <a:pt x="948" y="466"/>
                  </a:cubicBezTo>
                  <a:cubicBezTo>
                    <a:pt x="948" y="466"/>
                    <a:pt x="948" y="466"/>
                    <a:pt x="948" y="467"/>
                  </a:cubicBezTo>
                  <a:cubicBezTo>
                    <a:pt x="948" y="467"/>
                    <a:pt x="948" y="468"/>
                    <a:pt x="948" y="468"/>
                  </a:cubicBezTo>
                  <a:cubicBezTo>
                    <a:pt x="948" y="468"/>
                    <a:pt x="948" y="469"/>
                    <a:pt x="949" y="469"/>
                  </a:cubicBezTo>
                  <a:cubicBezTo>
                    <a:pt x="949" y="469"/>
                    <a:pt x="949" y="469"/>
                    <a:pt x="949" y="469"/>
                  </a:cubicBezTo>
                  <a:cubicBezTo>
                    <a:pt x="950" y="470"/>
                    <a:pt x="950" y="470"/>
                    <a:pt x="950" y="471"/>
                  </a:cubicBezTo>
                  <a:cubicBezTo>
                    <a:pt x="950" y="472"/>
                    <a:pt x="951" y="472"/>
                    <a:pt x="951" y="473"/>
                  </a:cubicBezTo>
                  <a:cubicBezTo>
                    <a:pt x="951" y="474"/>
                    <a:pt x="951" y="474"/>
                    <a:pt x="951" y="474"/>
                  </a:cubicBezTo>
                  <a:cubicBezTo>
                    <a:pt x="951" y="473"/>
                    <a:pt x="951" y="473"/>
                    <a:pt x="950" y="473"/>
                  </a:cubicBezTo>
                  <a:cubicBezTo>
                    <a:pt x="950" y="473"/>
                    <a:pt x="950" y="473"/>
                    <a:pt x="949" y="473"/>
                  </a:cubicBezTo>
                  <a:cubicBezTo>
                    <a:pt x="949" y="473"/>
                    <a:pt x="949" y="473"/>
                    <a:pt x="949" y="473"/>
                  </a:cubicBezTo>
                  <a:cubicBezTo>
                    <a:pt x="948" y="472"/>
                    <a:pt x="948" y="472"/>
                    <a:pt x="948" y="472"/>
                  </a:cubicBezTo>
                  <a:cubicBezTo>
                    <a:pt x="948" y="472"/>
                    <a:pt x="948" y="473"/>
                    <a:pt x="947" y="473"/>
                  </a:cubicBezTo>
                  <a:cubicBezTo>
                    <a:pt x="947" y="474"/>
                    <a:pt x="947" y="474"/>
                    <a:pt x="947" y="474"/>
                  </a:cubicBezTo>
                  <a:cubicBezTo>
                    <a:pt x="947" y="474"/>
                    <a:pt x="948" y="475"/>
                    <a:pt x="948" y="475"/>
                  </a:cubicBezTo>
                  <a:cubicBezTo>
                    <a:pt x="948" y="475"/>
                    <a:pt x="949" y="476"/>
                    <a:pt x="949" y="476"/>
                  </a:cubicBezTo>
                  <a:cubicBezTo>
                    <a:pt x="949" y="476"/>
                    <a:pt x="949" y="477"/>
                    <a:pt x="950" y="477"/>
                  </a:cubicBezTo>
                  <a:cubicBezTo>
                    <a:pt x="950" y="477"/>
                    <a:pt x="950" y="477"/>
                    <a:pt x="950" y="477"/>
                  </a:cubicBezTo>
                  <a:cubicBezTo>
                    <a:pt x="951" y="478"/>
                    <a:pt x="951" y="478"/>
                    <a:pt x="951" y="478"/>
                  </a:cubicBezTo>
                  <a:cubicBezTo>
                    <a:pt x="951" y="478"/>
                    <a:pt x="951" y="479"/>
                    <a:pt x="951" y="479"/>
                  </a:cubicBezTo>
                  <a:cubicBezTo>
                    <a:pt x="951" y="479"/>
                    <a:pt x="951" y="480"/>
                    <a:pt x="951" y="480"/>
                  </a:cubicBezTo>
                  <a:cubicBezTo>
                    <a:pt x="951" y="481"/>
                    <a:pt x="952" y="482"/>
                    <a:pt x="952" y="482"/>
                  </a:cubicBezTo>
                  <a:cubicBezTo>
                    <a:pt x="952" y="482"/>
                    <a:pt x="952" y="483"/>
                    <a:pt x="952" y="483"/>
                  </a:cubicBezTo>
                  <a:cubicBezTo>
                    <a:pt x="953" y="484"/>
                    <a:pt x="953" y="484"/>
                    <a:pt x="953" y="485"/>
                  </a:cubicBezTo>
                  <a:cubicBezTo>
                    <a:pt x="953" y="485"/>
                    <a:pt x="953" y="485"/>
                    <a:pt x="953" y="486"/>
                  </a:cubicBezTo>
                  <a:cubicBezTo>
                    <a:pt x="953" y="486"/>
                    <a:pt x="953" y="486"/>
                    <a:pt x="953" y="486"/>
                  </a:cubicBezTo>
                  <a:cubicBezTo>
                    <a:pt x="953" y="487"/>
                    <a:pt x="954" y="488"/>
                    <a:pt x="954" y="488"/>
                  </a:cubicBezTo>
                  <a:cubicBezTo>
                    <a:pt x="954" y="488"/>
                    <a:pt x="954" y="488"/>
                    <a:pt x="954" y="489"/>
                  </a:cubicBezTo>
                  <a:cubicBezTo>
                    <a:pt x="955" y="489"/>
                    <a:pt x="955" y="490"/>
                    <a:pt x="955" y="491"/>
                  </a:cubicBezTo>
                  <a:cubicBezTo>
                    <a:pt x="956" y="491"/>
                    <a:pt x="956" y="491"/>
                    <a:pt x="956" y="491"/>
                  </a:cubicBezTo>
                  <a:cubicBezTo>
                    <a:pt x="956" y="491"/>
                    <a:pt x="956" y="492"/>
                    <a:pt x="956" y="492"/>
                  </a:cubicBezTo>
                  <a:cubicBezTo>
                    <a:pt x="956" y="493"/>
                    <a:pt x="956" y="493"/>
                    <a:pt x="956" y="494"/>
                  </a:cubicBezTo>
                  <a:cubicBezTo>
                    <a:pt x="956" y="495"/>
                    <a:pt x="956" y="495"/>
                    <a:pt x="956" y="496"/>
                  </a:cubicBezTo>
                  <a:cubicBezTo>
                    <a:pt x="957" y="496"/>
                    <a:pt x="957" y="496"/>
                    <a:pt x="957" y="496"/>
                  </a:cubicBezTo>
                  <a:cubicBezTo>
                    <a:pt x="957" y="497"/>
                    <a:pt x="957" y="497"/>
                    <a:pt x="957" y="497"/>
                  </a:cubicBezTo>
                  <a:cubicBezTo>
                    <a:pt x="957" y="500"/>
                    <a:pt x="957" y="500"/>
                    <a:pt x="957" y="500"/>
                  </a:cubicBezTo>
                  <a:cubicBezTo>
                    <a:pt x="956" y="500"/>
                    <a:pt x="956" y="500"/>
                    <a:pt x="956" y="500"/>
                  </a:cubicBezTo>
                  <a:cubicBezTo>
                    <a:pt x="955" y="501"/>
                    <a:pt x="955" y="501"/>
                    <a:pt x="954" y="501"/>
                  </a:cubicBezTo>
                  <a:cubicBezTo>
                    <a:pt x="954" y="501"/>
                    <a:pt x="954" y="501"/>
                    <a:pt x="953" y="502"/>
                  </a:cubicBezTo>
                  <a:cubicBezTo>
                    <a:pt x="953" y="502"/>
                    <a:pt x="953" y="502"/>
                    <a:pt x="953" y="503"/>
                  </a:cubicBezTo>
                  <a:cubicBezTo>
                    <a:pt x="953" y="503"/>
                    <a:pt x="953" y="503"/>
                    <a:pt x="953" y="503"/>
                  </a:cubicBezTo>
                  <a:cubicBezTo>
                    <a:pt x="954" y="503"/>
                    <a:pt x="954" y="503"/>
                    <a:pt x="955" y="504"/>
                  </a:cubicBezTo>
                  <a:cubicBezTo>
                    <a:pt x="956" y="504"/>
                    <a:pt x="956" y="505"/>
                    <a:pt x="956" y="505"/>
                  </a:cubicBezTo>
                  <a:cubicBezTo>
                    <a:pt x="956" y="505"/>
                    <a:pt x="956" y="505"/>
                    <a:pt x="957" y="505"/>
                  </a:cubicBezTo>
                  <a:cubicBezTo>
                    <a:pt x="957" y="505"/>
                    <a:pt x="957" y="506"/>
                    <a:pt x="957" y="506"/>
                  </a:cubicBezTo>
                  <a:cubicBezTo>
                    <a:pt x="958" y="506"/>
                    <a:pt x="958" y="506"/>
                    <a:pt x="959" y="506"/>
                  </a:cubicBezTo>
                  <a:cubicBezTo>
                    <a:pt x="959" y="506"/>
                    <a:pt x="959" y="506"/>
                    <a:pt x="959" y="507"/>
                  </a:cubicBezTo>
                  <a:cubicBezTo>
                    <a:pt x="960" y="507"/>
                    <a:pt x="960" y="507"/>
                    <a:pt x="961" y="507"/>
                  </a:cubicBezTo>
                  <a:cubicBezTo>
                    <a:pt x="961" y="507"/>
                    <a:pt x="962" y="507"/>
                    <a:pt x="962" y="507"/>
                  </a:cubicBezTo>
                  <a:cubicBezTo>
                    <a:pt x="962" y="507"/>
                    <a:pt x="963" y="507"/>
                    <a:pt x="963" y="507"/>
                  </a:cubicBezTo>
                  <a:cubicBezTo>
                    <a:pt x="964" y="507"/>
                    <a:pt x="964" y="507"/>
                    <a:pt x="965" y="507"/>
                  </a:cubicBezTo>
                  <a:cubicBezTo>
                    <a:pt x="965" y="507"/>
                    <a:pt x="965" y="507"/>
                    <a:pt x="965" y="507"/>
                  </a:cubicBezTo>
                  <a:cubicBezTo>
                    <a:pt x="966" y="507"/>
                    <a:pt x="966" y="506"/>
                    <a:pt x="966" y="506"/>
                  </a:cubicBezTo>
                  <a:cubicBezTo>
                    <a:pt x="966" y="506"/>
                    <a:pt x="967" y="506"/>
                    <a:pt x="967" y="506"/>
                  </a:cubicBezTo>
                  <a:cubicBezTo>
                    <a:pt x="967" y="506"/>
                    <a:pt x="967" y="505"/>
                    <a:pt x="967" y="505"/>
                  </a:cubicBezTo>
                  <a:cubicBezTo>
                    <a:pt x="968" y="505"/>
                    <a:pt x="968" y="505"/>
                    <a:pt x="968" y="504"/>
                  </a:cubicBezTo>
                  <a:cubicBezTo>
                    <a:pt x="968" y="504"/>
                    <a:pt x="968" y="504"/>
                    <a:pt x="968" y="504"/>
                  </a:cubicBezTo>
                  <a:cubicBezTo>
                    <a:pt x="969" y="504"/>
                    <a:pt x="969" y="503"/>
                    <a:pt x="969" y="503"/>
                  </a:cubicBezTo>
                  <a:cubicBezTo>
                    <a:pt x="969" y="503"/>
                    <a:pt x="970" y="503"/>
                    <a:pt x="970" y="503"/>
                  </a:cubicBezTo>
                  <a:cubicBezTo>
                    <a:pt x="971" y="503"/>
                    <a:pt x="971" y="503"/>
                    <a:pt x="972" y="503"/>
                  </a:cubicBezTo>
                  <a:cubicBezTo>
                    <a:pt x="972" y="503"/>
                    <a:pt x="972" y="502"/>
                    <a:pt x="972" y="502"/>
                  </a:cubicBezTo>
                  <a:cubicBezTo>
                    <a:pt x="973" y="502"/>
                    <a:pt x="973" y="502"/>
                    <a:pt x="974" y="502"/>
                  </a:cubicBezTo>
                  <a:cubicBezTo>
                    <a:pt x="975" y="502"/>
                    <a:pt x="976" y="502"/>
                    <a:pt x="977" y="503"/>
                  </a:cubicBezTo>
                  <a:cubicBezTo>
                    <a:pt x="978" y="503"/>
                    <a:pt x="978" y="503"/>
                    <a:pt x="979" y="503"/>
                  </a:cubicBezTo>
                  <a:cubicBezTo>
                    <a:pt x="979" y="503"/>
                    <a:pt x="979" y="503"/>
                    <a:pt x="979" y="503"/>
                  </a:cubicBezTo>
                  <a:cubicBezTo>
                    <a:pt x="980" y="503"/>
                    <a:pt x="980" y="504"/>
                    <a:pt x="981" y="504"/>
                  </a:cubicBezTo>
                  <a:cubicBezTo>
                    <a:pt x="981" y="504"/>
                    <a:pt x="981" y="504"/>
                    <a:pt x="982" y="503"/>
                  </a:cubicBezTo>
                  <a:cubicBezTo>
                    <a:pt x="982" y="503"/>
                    <a:pt x="982" y="503"/>
                    <a:pt x="982" y="503"/>
                  </a:cubicBezTo>
                  <a:cubicBezTo>
                    <a:pt x="983" y="502"/>
                    <a:pt x="983" y="502"/>
                    <a:pt x="983" y="502"/>
                  </a:cubicBezTo>
                  <a:cubicBezTo>
                    <a:pt x="983" y="501"/>
                    <a:pt x="984" y="501"/>
                    <a:pt x="984" y="501"/>
                  </a:cubicBezTo>
                  <a:cubicBezTo>
                    <a:pt x="984" y="500"/>
                    <a:pt x="985" y="500"/>
                    <a:pt x="985" y="500"/>
                  </a:cubicBezTo>
                  <a:cubicBezTo>
                    <a:pt x="986" y="499"/>
                    <a:pt x="987" y="498"/>
                    <a:pt x="988" y="497"/>
                  </a:cubicBezTo>
                  <a:cubicBezTo>
                    <a:pt x="988" y="497"/>
                    <a:pt x="989" y="497"/>
                    <a:pt x="989" y="497"/>
                  </a:cubicBezTo>
                  <a:cubicBezTo>
                    <a:pt x="989" y="497"/>
                    <a:pt x="989" y="497"/>
                    <a:pt x="989" y="497"/>
                  </a:cubicBezTo>
                  <a:cubicBezTo>
                    <a:pt x="990" y="497"/>
                    <a:pt x="990" y="496"/>
                    <a:pt x="990" y="496"/>
                  </a:cubicBezTo>
                  <a:cubicBezTo>
                    <a:pt x="990" y="496"/>
                    <a:pt x="991" y="496"/>
                    <a:pt x="991" y="496"/>
                  </a:cubicBezTo>
                  <a:cubicBezTo>
                    <a:pt x="991" y="496"/>
                    <a:pt x="991" y="496"/>
                    <a:pt x="992" y="496"/>
                  </a:cubicBezTo>
                  <a:cubicBezTo>
                    <a:pt x="992" y="496"/>
                    <a:pt x="992" y="497"/>
                    <a:pt x="992" y="497"/>
                  </a:cubicBezTo>
                  <a:cubicBezTo>
                    <a:pt x="993" y="497"/>
                    <a:pt x="993" y="497"/>
                    <a:pt x="993" y="497"/>
                  </a:cubicBezTo>
                  <a:cubicBezTo>
                    <a:pt x="993" y="497"/>
                    <a:pt x="994" y="497"/>
                    <a:pt x="994" y="497"/>
                  </a:cubicBezTo>
                  <a:cubicBezTo>
                    <a:pt x="995" y="497"/>
                    <a:pt x="995" y="497"/>
                    <a:pt x="996" y="497"/>
                  </a:cubicBezTo>
                  <a:cubicBezTo>
                    <a:pt x="996" y="497"/>
                    <a:pt x="996" y="497"/>
                    <a:pt x="997" y="497"/>
                  </a:cubicBezTo>
                  <a:cubicBezTo>
                    <a:pt x="997" y="496"/>
                    <a:pt x="997" y="496"/>
                    <a:pt x="998" y="495"/>
                  </a:cubicBezTo>
                  <a:cubicBezTo>
                    <a:pt x="998" y="495"/>
                    <a:pt x="999" y="495"/>
                    <a:pt x="999" y="495"/>
                  </a:cubicBezTo>
                  <a:cubicBezTo>
                    <a:pt x="999" y="495"/>
                    <a:pt x="999" y="494"/>
                    <a:pt x="1000" y="494"/>
                  </a:cubicBezTo>
                  <a:cubicBezTo>
                    <a:pt x="1000" y="494"/>
                    <a:pt x="1000" y="493"/>
                    <a:pt x="1000" y="493"/>
                  </a:cubicBezTo>
                  <a:cubicBezTo>
                    <a:pt x="1000" y="493"/>
                    <a:pt x="1001" y="493"/>
                    <a:pt x="1001" y="493"/>
                  </a:cubicBezTo>
                  <a:cubicBezTo>
                    <a:pt x="1001" y="493"/>
                    <a:pt x="1002" y="493"/>
                    <a:pt x="1003" y="493"/>
                  </a:cubicBezTo>
                  <a:cubicBezTo>
                    <a:pt x="1003" y="493"/>
                    <a:pt x="1003" y="493"/>
                    <a:pt x="1004" y="493"/>
                  </a:cubicBezTo>
                  <a:cubicBezTo>
                    <a:pt x="1005" y="493"/>
                    <a:pt x="1005" y="493"/>
                    <a:pt x="1006" y="493"/>
                  </a:cubicBezTo>
                  <a:cubicBezTo>
                    <a:pt x="1007" y="493"/>
                    <a:pt x="1007" y="493"/>
                    <a:pt x="1008" y="494"/>
                  </a:cubicBezTo>
                  <a:cubicBezTo>
                    <a:pt x="1009" y="494"/>
                    <a:pt x="1009" y="494"/>
                    <a:pt x="1009" y="494"/>
                  </a:cubicBezTo>
                  <a:cubicBezTo>
                    <a:pt x="1009" y="494"/>
                    <a:pt x="1009" y="494"/>
                    <a:pt x="1009" y="495"/>
                  </a:cubicBezTo>
                  <a:cubicBezTo>
                    <a:pt x="1010" y="495"/>
                    <a:pt x="1010" y="495"/>
                    <a:pt x="1010" y="495"/>
                  </a:cubicBezTo>
                  <a:cubicBezTo>
                    <a:pt x="1011" y="495"/>
                    <a:pt x="1011" y="495"/>
                    <a:pt x="1012" y="495"/>
                  </a:cubicBezTo>
                  <a:cubicBezTo>
                    <a:pt x="1012" y="495"/>
                    <a:pt x="1012" y="495"/>
                    <a:pt x="1012" y="495"/>
                  </a:cubicBezTo>
                  <a:cubicBezTo>
                    <a:pt x="1014" y="495"/>
                    <a:pt x="1014" y="495"/>
                    <a:pt x="1014" y="495"/>
                  </a:cubicBezTo>
                  <a:cubicBezTo>
                    <a:pt x="1014" y="495"/>
                    <a:pt x="1015" y="495"/>
                    <a:pt x="1015" y="495"/>
                  </a:cubicBezTo>
                  <a:cubicBezTo>
                    <a:pt x="1015" y="495"/>
                    <a:pt x="1016" y="495"/>
                    <a:pt x="1016" y="495"/>
                  </a:cubicBezTo>
                  <a:cubicBezTo>
                    <a:pt x="1016" y="495"/>
                    <a:pt x="1016" y="495"/>
                    <a:pt x="1017" y="495"/>
                  </a:cubicBezTo>
                  <a:cubicBezTo>
                    <a:pt x="1017" y="496"/>
                    <a:pt x="1017" y="496"/>
                    <a:pt x="1017" y="496"/>
                  </a:cubicBezTo>
                  <a:cubicBezTo>
                    <a:pt x="1017" y="496"/>
                    <a:pt x="1018" y="497"/>
                    <a:pt x="1018" y="497"/>
                  </a:cubicBezTo>
                  <a:cubicBezTo>
                    <a:pt x="1018" y="497"/>
                    <a:pt x="1018" y="497"/>
                    <a:pt x="1018" y="498"/>
                  </a:cubicBezTo>
                  <a:cubicBezTo>
                    <a:pt x="1018" y="499"/>
                    <a:pt x="1018" y="499"/>
                    <a:pt x="1018" y="500"/>
                  </a:cubicBezTo>
                  <a:cubicBezTo>
                    <a:pt x="1019" y="500"/>
                    <a:pt x="1020" y="500"/>
                    <a:pt x="1021" y="500"/>
                  </a:cubicBezTo>
                  <a:cubicBezTo>
                    <a:pt x="1021" y="501"/>
                    <a:pt x="1021" y="501"/>
                    <a:pt x="1021" y="501"/>
                  </a:cubicBezTo>
                  <a:cubicBezTo>
                    <a:pt x="1021" y="502"/>
                    <a:pt x="1022" y="502"/>
                    <a:pt x="1022" y="503"/>
                  </a:cubicBezTo>
                  <a:cubicBezTo>
                    <a:pt x="1022" y="503"/>
                    <a:pt x="1022" y="504"/>
                    <a:pt x="1022" y="505"/>
                  </a:cubicBezTo>
                  <a:cubicBezTo>
                    <a:pt x="1022" y="505"/>
                    <a:pt x="1022" y="505"/>
                    <a:pt x="1022" y="505"/>
                  </a:cubicBezTo>
                  <a:cubicBezTo>
                    <a:pt x="1022" y="506"/>
                    <a:pt x="1022" y="506"/>
                    <a:pt x="1022" y="506"/>
                  </a:cubicBezTo>
                  <a:cubicBezTo>
                    <a:pt x="1023" y="506"/>
                    <a:pt x="1023" y="506"/>
                    <a:pt x="1023" y="506"/>
                  </a:cubicBezTo>
                  <a:cubicBezTo>
                    <a:pt x="1024" y="506"/>
                    <a:pt x="1025" y="506"/>
                    <a:pt x="1025" y="505"/>
                  </a:cubicBezTo>
                  <a:cubicBezTo>
                    <a:pt x="1025" y="505"/>
                    <a:pt x="1025" y="504"/>
                    <a:pt x="1025" y="504"/>
                  </a:cubicBezTo>
                  <a:cubicBezTo>
                    <a:pt x="1026" y="504"/>
                    <a:pt x="1026" y="504"/>
                    <a:pt x="1027" y="503"/>
                  </a:cubicBezTo>
                  <a:cubicBezTo>
                    <a:pt x="1027" y="503"/>
                    <a:pt x="1027" y="503"/>
                    <a:pt x="1027" y="503"/>
                  </a:cubicBezTo>
                  <a:cubicBezTo>
                    <a:pt x="1027" y="502"/>
                    <a:pt x="1028" y="502"/>
                    <a:pt x="1028" y="502"/>
                  </a:cubicBezTo>
                  <a:cubicBezTo>
                    <a:pt x="1028" y="502"/>
                    <a:pt x="1028" y="502"/>
                    <a:pt x="1028" y="501"/>
                  </a:cubicBezTo>
                  <a:cubicBezTo>
                    <a:pt x="1029" y="501"/>
                    <a:pt x="1029" y="500"/>
                    <a:pt x="1029" y="500"/>
                  </a:cubicBezTo>
                  <a:cubicBezTo>
                    <a:pt x="1029" y="500"/>
                    <a:pt x="1029" y="499"/>
                    <a:pt x="1029" y="499"/>
                  </a:cubicBezTo>
                  <a:cubicBezTo>
                    <a:pt x="1030" y="499"/>
                    <a:pt x="1030" y="499"/>
                    <a:pt x="1031" y="500"/>
                  </a:cubicBezTo>
                  <a:cubicBezTo>
                    <a:pt x="1031" y="500"/>
                    <a:pt x="1031" y="500"/>
                    <a:pt x="1031" y="500"/>
                  </a:cubicBezTo>
                  <a:cubicBezTo>
                    <a:pt x="1031" y="501"/>
                    <a:pt x="1031" y="501"/>
                    <a:pt x="1030" y="502"/>
                  </a:cubicBezTo>
                  <a:cubicBezTo>
                    <a:pt x="1030" y="502"/>
                    <a:pt x="1029" y="503"/>
                    <a:pt x="1029" y="504"/>
                  </a:cubicBezTo>
                  <a:cubicBezTo>
                    <a:pt x="1029" y="505"/>
                    <a:pt x="1030" y="505"/>
                    <a:pt x="1030" y="505"/>
                  </a:cubicBezTo>
                  <a:cubicBezTo>
                    <a:pt x="1030" y="505"/>
                    <a:pt x="1030" y="505"/>
                    <a:pt x="1030" y="505"/>
                  </a:cubicBezTo>
                  <a:cubicBezTo>
                    <a:pt x="1031" y="505"/>
                    <a:pt x="1030" y="505"/>
                    <a:pt x="1031" y="505"/>
                  </a:cubicBezTo>
                  <a:cubicBezTo>
                    <a:pt x="1031" y="504"/>
                    <a:pt x="1031" y="504"/>
                    <a:pt x="1031" y="504"/>
                  </a:cubicBezTo>
                  <a:cubicBezTo>
                    <a:pt x="1032" y="504"/>
                    <a:pt x="1032" y="504"/>
                    <a:pt x="1032" y="504"/>
                  </a:cubicBezTo>
                  <a:cubicBezTo>
                    <a:pt x="1032" y="504"/>
                    <a:pt x="1032" y="504"/>
                    <a:pt x="1033" y="504"/>
                  </a:cubicBezTo>
                  <a:cubicBezTo>
                    <a:pt x="1033" y="507"/>
                    <a:pt x="1033" y="507"/>
                    <a:pt x="1033" y="507"/>
                  </a:cubicBezTo>
                  <a:cubicBezTo>
                    <a:pt x="1033" y="507"/>
                    <a:pt x="1032" y="507"/>
                    <a:pt x="1032" y="507"/>
                  </a:cubicBezTo>
                  <a:cubicBezTo>
                    <a:pt x="1032" y="508"/>
                    <a:pt x="1032" y="508"/>
                    <a:pt x="1032" y="508"/>
                  </a:cubicBezTo>
                  <a:cubicBezTo>
                    <a:pt x="1032" y="509"/>
                    <a:pt x="1032" y="509"/>
                    <a:pt x="1032" y="510"/>
                  </a:cubicBezTo>
                  <a:cubicBezTo>
                    <a:pt x="1032" y="510"/>
                    <a:pt x="1032" y="510"/>
                    <a:pt x="1033" y="510"/>
                  </a:cubicBezTo>
                  <a:cubicBezTo>
                    <a:pt x="1033" y="510"/>
                    <a:pt x="1033" y="510"/>
                    <a:pt x="1033" y="510"/>
                  </a:cubicBezTo>
                  <a:cubicBezTo>
                    <a:pt x="1034" y="509"/>
                    <a:pt x="1034" y="509"/>
                    <a:pt x="1034" y="509"/>
                  </a:cubicBezTo>
                  <a:cubicBezTo>
                    <a:pt x="1035" y="509"/>
                    <a:pt x="1035" y="509"/>
                    <a:pt x="1035" y="509"/>
                  </a:cubicBezTo>
                  <a:cubicBezTo>
                    <a:pt x="1036" y="510"/>
                    <a:pt x="1035" y="510"/>
                    <a:pt x="1035" y="511"/>
                  </a:cubicBezTo>
                  <a:cubicBezTo>
                    <a:pt x="1036" y="511"/>
                    <a:pt x="1036" y="511"/>
                    <a:pt x="1037" y="512"/>
                  </a:cubicBezTo>
                  <a:cubicBezTo>
                    <a:pt x="1037" y="512"/>
                    <a:pt x="1037" y="512"/>
                    <a:pt x="1038" y="512"/>
                  </a:cubicBezTo>
                  <a:cubicBezTo>
                    <a:pt x="1038" y="512"/>
                    <a:pt x="1038" y="513"/>
                    <a:pt x="1038" y="513"/>
                  </a:cubicBezTo>
                  <a:cubicBezTo>
                    <a:pt x="1038" y="514"/>
                    <a:pt x="1038" y="514"/>
                    <a:pt x="1038" y="514"/>
                  </a:cubicBezTo>
                  <a:cubicBezTo>
                    <a:pt x="1038" y="514"/>
                    <a:pt x="1038" y="514"/>
                    <a:pt x="1038" y="514"/>
                  </a:cubicBezTo>
                  <a:cubicBezTo>
                    <a:pt x="1038" y="515"/>
                    <a:pt x="1038" y="515"/>
                    <a:pt x="1038" y="516"/>
                  </a:cubicBezTo>
                  <a:cubicBezTo>
                    <a:pt x="1038" y="516"/>
                    <a:pt x="1038" y="516"/>
                    <a:pt x="1038" y="516"/>
                  </a:cubicBezTo>
                  <a:cubicBezTo>
                    <a:pt x="1038" y="517"/>
                    <a:pt x="1038" y="517"/>
                    <a:pt x="1039" y="518"/>
                  </a:cubicBezTo>
                  <a:cubicBezTo>
                    <a:pt x="1039" y="518"/>
                    <a:pt x="1040" y="518"/>
                    <a:pt x="1040" y="519"/>
                  </a:cubicBezTo>
                  <a:cubicBezTo>
                    <a:pt x="1040" y="519"/>
                    <a:pt x="1040" y="519"/>
                    <a:pt x="1041" y="519"/>
                  </a:cubicBezTo>
                  <a:cubicBezTo>
                    <a:pt x="1041" y="519"/>
                    <a:pt x="1042" y="519"/>
                    <a:pt x="1042" y="519"/>
                  </a:cubicBezTo>
                  <a:cubicBezTo>
                    <a:pt x="1043" y="519"/>
                    <a:pt x="1044" y="519"/>
                    <a:pt x="1044" y="519"/>
                  </a:cubicBezTo>
                  <a:cubicBezTo>
                    <a:pt x="1045" y="520"/>
                    <a:pt x="1045" y="520"/>
                    <a:pt x="1045" y="520"/>
                  </a:cubicBezTo>
                  <a:cubicBezTo>
                    <a:pt x="1045" y="520"/>
                    <a:pt x="1045" y="520"/>
                    <a:pt x="1046" y="520"/>
                  </a:cubicBezTo>
                  <a:cubicBezTo>
                    <a:pt x="1046" y="520"/>
                    <a:pt x="1046" y="521"/>
                    <a:pt x="1046" y="521"/>
                  </a:cubicBezTo>
                  <a:cubicBezTo>
                    <a:pt x="1047" y="521"/>
                    <a:pt x="1047" y="521"/>
                    <a:pt x="1047" y="521"/>
                  </a:cubicBezTo>
                  <a:cubicBezTo>
                    <a:pt x="1048" y="522"/>
                    <a:pt x="1048" y="522"/>
                    <a:pt x="1049" y="522"/>
                  </a:cubicBezTo>
                  <a:cubicBezTo>
                    <a:pt x="1050" y="522"/>
                    <a:pt x="1051" y="521"/>
                    <a:pt x="1052" y="521"/>
                  </a:cubicBezTo>
                  <a:cubicBezTo>
                    <a:pt x="1052" y="520"/>
                    <a:pt x="1052" y="519"/>
                    <a:pt x="1052" y="518"/>
                  </a:cubicBezTo>
                  <a:cubicBezTo>
                    <a:pt x="1054" y="518"/>
                    <a:pt x="1054" y="518"/>
                    <a:pt x="1054" y="518"/>
                  </a:cubicBezTo>
                  <a:cubicBezTo>
                    <a:pt x="1055" y="518"/>
                    <a:pt x="1055" y="519"/>
                    <a:pt x="1056" y="519"/>
                  </a:cubicBezTo>
                  <a:cubicBezTo>
                    <a:pt x="1056" y="520"/>
                    <a:pt x="1056" y="520"/>
                    <a:pt x="1056" y="520"/>
                  </a:cubicBezTo>
                  <a:cubicBezTo>
                    <a:pt x="1056" y="521"/>
                    <a:pt x="1056" y="521"/>
                    <a:pt x="1056" y="522"/>
                  </a:cubicBezTo>
                  <a:cubicBezTo>
                    <a:pt x="1057" y="522"/>
                    <a:pt x="1057" y="522"/>
                    <a:pt x="1058" y="522"/>
                  </a:cubicBezTo>
                  <a:cubicBezTo>
                    <a:pt x="1059" y="522"/>
                    <a:pt x="1059" y="521"/>
                    <a:pt x="1060" y="521"/>
                  </a:cubicBezTo>
                  <a:cubicBezTo>
                    <a:pt x="1060" y="520"/>
                    <a:pt x="1060" y="520"/>
                    <a:pt x="1061" y="520"/>
                  </a:cubicBezTo>
                  <a:cubicBezTo>
                    <a:pt x="1061" y="520"/>
                    <a:pt x="1062" y="519"/>
                    <a:pt x="1062" y="519"/>
                  </a:cubicBezTo>
                  <a:cubicBezTo>
                    <a:pt x="1063" y="519"/>
                    <a:pt x="1063" y="519"/>
                    <a:pt x="1063" y="519"/>
                  </a:cubicBezTo>
                  <a:cubicBezTo>
                    <a:pt x="1064" y="518"/>
                    <a:pt x="1064" y="518"/>
                    <a:pt x="1065" y="518"/>
                  </a:cubicBezTo>
                  <a:cubicBezTo>
                    <a:pt x="1065" y="518"/>
                    <a:pt x="1065" y="518"/>
                    <a:pt x="1066" y="518"/>
                  </a:cubicBezTo>
                  <a:cubicBezTo>
                    <a:pt x="1067" y="518"/>
                    <a:pt x="1068" y="518"/>
                    <a:pt x="1070" y="518"/>
                  </a:cubicBezTo>
                  <a:cubicBezTo>
                    <a:pt x="1070" y="518"/>
                    <a:pt x="1070" y="518"/>
                    <a:pt x="1070" y="518"/>
                  </a:cubicBezTo>
                  <a:cubicBezTo>
                    <a:pt x="1071" y="517"/>
                    <a:pt x="1071" y="518"/>
                    <a:pt x="1071" y="517"/>
                  </a:cubicBezTo>
                  <a:cubicBezTo>
                    <a:pt x="1071" y="517"/>
                    <a:pt x="1071" y="517"/>
                    <a:pt x="1071" y="517"/>
                  </a:cubicBezTo>
                  <a:cubicBezTo>
                    <a:pt x="1071" y="516"/>
                    <a:pt x="1072" y="516"/>
                    <a:pt x="1072" y="515"/>
                  </a:cubicBezTo>
                  <a:cubicBezTo>
                    <a:pt x="1072" y="514"/>
                    <a:pt x="1072" y="514"/>
                    <a:pt x="1072" y="513"/>
                  </a:cubicBezTo>
                  <a:cubicBezTo>
                    <a:pt x="1072" y="512"/>
                    <a:pt x="1073" y="513"/>
                    <a:pt x="1073" y="512"/>
                  </a:cubicBezTo>
                  <a:cubicBezTo>
                    <a:pt x="1074" y="512"/>
                    <a:pt x="1074" y="512"/>
                    <a:pt x="1074" y="511"/>
                  </a:cubicBezTo>
                  <a:cubicBezTo>
                    <a:pt x="1074" y="511"/>
                    <a:pt x="1074" y="511"/>
                    <a:pt x="1074" y="511"/>
                  </a:cubicBezTo>
                  <a:cubicBezTo>
                    <a:pt x="1074" y="510"/>
                    <a:pt x="1074" y="510"/>
                    <a:pt x="1074" y="510"/>
                  </a:cubicBezTo>
                  <a:cubicBezTo>
                    <a:pt x="1073" y="510"/>
                    <a:pt x="1074" y="509"/>
                    <a:pt x="1074" y="509"/>
                  </a:cubicBezTo>
                  <a:cubicBezTo>
                    <a:pt x="1074" y="508"/>
                    <a:pt x="1074" y="507"/>
                    <a:pt x="1074" y="506"/>
                  </a:cubicBezTo>
                  <a:cubicBezTo>
                    <a:pt x="1074" y="506"/>
                    <a:pt x="1074" y="506"/>
                    <a:pt x="1074" y="505"/>
                  </a:cubicBezTo>
                  <a:cubicBezTo>
                    <a:pt x="1074" y="505"/>
                    <a:pt x="1074" y="505"/>
                    <a:pt x="1074" y="505"/>
                  </a:cubicBezTo>
                  <a:cubicBezTo>
                    <a:pt x="1075" y="504"/>
                    <a:pt x="1075" y="504"/>
                    <a:pt x="1075" y="504"/>
                  </a:cubicBezTo>
                  <a:cubicBezTo>
                    <a:pt x="1075" y="503"/>
                    <a:pt x="1076" y="503"/>
                    <a:pt x="1076" y="503"/>
                  </a:cubicBezTo>
                  <a:cubicBezTo>
                    <a:pt x="1076" y="502"/>
                    <a:pt x="1077" y="502"/>
                    <a:pt x="1077" y="502"/>
                  </a:cubicBezTo>
                  <a:cubicBezTo>
                    <a:pt x="1077" y="502"/>
                    <a:pt x="1077" y="502"/>
                    <a:pt x="1077" y="501"/>
                  </a:cubicBezTo>
                  <a:cubicBezTo>
                    <a:pt x="1078" y="501"/>
                    <a:pt x="1078" y="501"/>
                    <a:pt x="1078" y="501"/>
                  </a:cubicBezTo>
                  <a:cubicBezTo>
                    <a:pt x="1078" y="500"/>
                    <a:pt x="1078" y="500"/>
                    <a:pt x="1078" y="500"/>
                  </a:cubicBezTo>
                  <a:cubicBezTo>
                    <a:pt x="1078" y="500"/>
                    <a:pt x="1078" y="500"/>
                    <a:pt x="1078" y="499"/>
                  </a:cubicBezTo>
                  <a:cubicBezTo>
                    <a:pt x="1078" y="499"/>
                    <a:pt x="1078" y="499"/>
                    <a:pt x="1078" y="499"/>
                  </a:cubicBezTo>
                  <a:cubicBezTo>
                    <a:pt x="1078" y="498"/>
                    <a:pt x="1079" y="498"/>
                    <a:pt x="1079" y="498"/>
                  </a:cubicBezTo>
                  <a:cubicBezTo>
                    <a:pt x="1079" y="498"/>
                    <a:pt x="1079" y="497"/>
                    <a:pt x="1080" y="497"/>
                  </a:cubicBezTo>
                  <a:cubicBezTo>
                    <a:pt x="1080" y="497"/>
                    <a:pt x="1080" y="497"/>
                    <a:pt x="1080" y="497"/>
                  </a:cubicBezTo>
                  <a:cubicBezTo>
                    <a:pt x="1081" y="497"/>
                    <a:pt x="1081" y="497"/>
                    <a:pt x="1081" y="497"/>
                  </a:cubicBezTo>
                  <a:cubicBezTo>
                    <a:pt x="1081" y="496"/>
                    <a:pt x="1081" y="496"/>
                    <a:pt x="1081" y="496"/>
                  </a:cubicBezTo>
                  <a:cubicBezTo>
                    <a:pt x="1081" y="496"/>
                    <a:pt x="1081" y="495"/>
                    <a:pt x="1081" y="495"/>
                  </a:cubicBezTo>
                  <a:cubicBezTo>
                    <a:pt x="1081" y="495"/>
                    <a:pt x="1082" y="495"/>
                    <a:pt x="1082" y="494"/>
                  </a:cubicBezTo>
                  <a:cubicBezTo>
                    <a:pt x="1082" y="494"/>
                    <a:pt x="1082" y="493"/>
                    <a:pt x="1082" y="493"/>
                  </a:cubicBezTo>
                  <a:cubicBezTo>
                    <a:pt x="1082" y="492"/>
                    <a:pt x="1082" y="492"/>
                    <a:pt x="1083" y="491"/>
                  </a:cubicBezTo>
                  <a:cubicBezTo>
                    <a:pt x="1083" y="490"/>
                    <a:pt x="1083" y="490"/>
                    <a:pt x="1083" y="489"/>
                  </a:cubicBezTo>
                  <a:cubicBezTo>
                    <a:pt x="1084" y="489"/>
                    <a:pt x="1084" y="488"/>
                    <a:pt x="1084" y="487"/>
                  </a:cubicBezTo>
                  <a:cubicBezTo>
                    <a:pt x="1084" y="487"/>
                    <a:pt x="1084" y="487"/>
                    <a:pt x="1084" y="487"/>
                  </a:cubicBezTo>
                  <a:cubicBezTo>
                    <a:pt x="1084" y="486"/>
                    <a:pt x="1084" y="486"/>
                    <a:pt x="1084" y="486"/>
                  </a:cubicBezTo>
                  <a:cubicBezTo>
                    <a:pt x="1084" y="482"/>
                    <a:pt x="1084" y="482"/>
                    <a:pt x="1084" y="482"/>
                  </a:cubicBezTo>
                  <a:cubicBezTo>
                    <a:pt x="1084" y="482"/>
                    <a:pt x="1084" y="482"/>
                    <a:pt x="1084" y="482"/>
                  </a:cubicBezTo>
                  <a:cubicBezTo>
                    <a:pt x="1084" y="481"/>
                    <a:pt x="1084" y="481"/>
                    <a:pt x="1083" y="481"/>
                  </a:cubicBezTo>
                  <a:cubicBezTo>
                    <a:pt x="1083" y="481"/>
                    <a:pt x="1083" y="481"/>
                    <a:pt x="1083" y="480"/>
                  </a:cubicBezTo>
                  <a:cubicBezTo>
                    <a:pt x="1083" y="480"/>
                    <a:pt x="1082" y="480"/>
                    <a:pt x="1082" y="480"/>
                  </a:cubicBezTo>
                  <a:cubicBezTo>
                    <a:pt x="1082" y="479"/>
                    <a:pt x="1082" y="479"/>
                    <a:pt x="1082" y="479"/>
                  </a:cubicBezTo>
                  <a:cubicBezTo>
                    <a:pt x="1082" y="479"/>
                    <a:pt x="1082" y="478"/>
                    <a:pt x="1082" y="478"/>
                  </a:cubicBezTo>
                  <a:cubicBezTo>
                    <a:pt x="1082" y="478"/>
                    <a:pt x="1083" y="477"/>
                    <a:pt x="1083" y="477"/>
                  </a:cubicBezTo>
                  <a:cubicBezTo>
                    <a:pt x="1083" y="476"/>
                    <a:pt x="1083" y="476"/>
                    <a:pt x="1083" y="475"/>
                  </a:cubicBezTo>
                  <a:cubicBezTo>
                    <a:pt x="1083" y="475"/>
                    <a:pt x="1083" y="475"/>
                    <a:pt x="1083" y="475"/>
                  </a:cubicBezTo>
                  <a:cubicBezTo>
                    <a:pt x="1083" y="473"/>
                    <a:pt x="1083" y="473"/>
                    <a:pt x="1083" y="473"/>
                  </a:cubicBezTo>
                  <a:cubicBezTo>
                    <a:pt x="1083" y="473"/>
                    <a:pt x="1083" y="473"/>
                    <a:pt x="1083" y="472"/>
                  </a:cubicBezTo>
                  <a:cubicBezTo>
                    <a:pt x="1082" y="472"/>
                    <a:pt x="1082" y="472"/>
                    <a:pt x="1082" y="471"/>
                  </a:cubicBezTo>
                  <a:cubicBezTo>
                    <a:pt x="1081" y="471"/>
                    <a:pt x="1081" y="471"/>
                    <a:pt x="1081" y="470"/>
                  </a:cubicBezTo>
                  <a:cubicBezTo>
                    <a:pt x="1081" y="470"/>
                    <a:pt x="1080" y="470"/>
                    <a:pt x="1080" y="469"/>
                  </a:cubicBezTo>
                  <a:cubicBezTo>
                    <a:pt x="1080" y="469"/>
                    <a:pt x="1080" y="469"/>
                    <a:pt x="1080" y="469"/>
                  </a:cubicBezTo>
                  <a:cubicBezTo>
                    <a:pt x="1080" y="468"/>
                    <a:pt x="1080" y="468"/>
                    <a:pt x="1080" y="468"/>
                  </a:cubicBezTo>
                  <a:cubicBezTo>
                    <a:pt x="1080" y="468"/>
                    <a:pt x="1080" y="467"/>
                    <a:pt x="1080" y="467"/>
                  </a:cubicBezTo>
                  <a:cubicBezTo>
                    <a:pt x="1079" y="467"/>
                    <a:pt x="1079" y="467"/>
                    <a:pt x="1079" y="467"/>
                  </a:cubicBezTo>
                  <a:cubicBezTo>
                    <a:pt x="1078" y="466"/>
                    <a:pt x="1078" y="466"/>
                    <a:pt x="1078" y="465"/>
                  </a:cubicBezTo>
                  <a:cubicBezTo>
                    <a:pt x="1077" y="465"/>
                    <a:pt x="1077" y="465"/>
                    <a:pt x="1077" y="465"/>
                  </a:cubicBezTo>
                  <a:cubicBezTo>
                    <a:pt x="1077" y="465"/>
                    <a:pt x="1076" y="465"/>
                    <a:pt x="1076" y="465"/>
                  </a:cubicBezTo>
                  <a:cubicBezTo>
                    <a:pt x="1076" y="464"/>
                    <a:pt x="1076" y="464"/>
                    <a:pt x="1076" y="464"/>
                  </a:cubicBezTo>
                  <a:cubicBezTo>
                    <a:pt x="1076" y="460"/>
                    <a:pt x="1076" y="460"/>
                    <a:pt x="1076" y="460"/>
                  </a:cubicBezTo>
                  <a:cubicBezTo>
                    <a:pt x="1075" y="460"/>
                    <a:pt x="1075" y="460"/>
                    <a:pt x="1074" y="460"/>
                  </a:cubicBezTo>
                  <a:cubicBezTo>
                    <a:pt x="1073" y="460"/>
                    <a:pt x="1073" y="460"/>
                    <a:pt x="1072" y="460"/>
                  </a:cubicBezTo>
                  <a:cubicBezTo>
                    <a:pt x="1072" y="460"/>
                    <a:pt x="1071" y="460"/>
                    <a:pt x="1071" y="460"/>
                  </a:cubicBezTo>
                  <a:cubicBezTo>
                    <a:pt x="1071" y="460"/>
                    <a:pt x="1071" y="460"/>
                    <a:pt x="1070" y="459"/>
                  </a:cubicBezTo>
                  <a:cubicBezTo>
                    <a:pt x="1070" y="459"/>
                    <a:pt x="1069" y="459"/>
                    <a:pt x="1069" y="458"/>
                  </a:cubicBezTo>
                  <a:cubicBezTo>
                    <a:pt x="1069" y="457"/>
                    <a:pt x="1069" y="457"/>
                    <a:pt x="1069" y="457"/>
                  </a:cubicBezTo>
                  <a:cubicBezTo>
                    <a:pt x="1069" y="457"/>
                    <a:pt x="1069" y="457"/>
                    <a:pt x="1069" y="457"/>
                  </a:cubicBezTo>
                  <a:cubicBezTo>
                    <a:pt x="1069" y="456"/>
                    <a:pt x="1069" y="456"/>
                    <a:pt x="1069" y="455"/>
                  </a:cubicBezTo>
                  <a:cubicBezTo>
                    <a:pt x="1069" y="455"/>
                    <a:pt x="1069" y="455"/>
                    <a:pt x="1068" y="455"/>
                  </a:cubicBezTo>
                  <a:cubicBezTo>
                    <a:pt x="1068" y="455"/>
                    <a:pt x="1068" y="455"/>
                    <a:pt x="1068" y="455"/>
                  </a:cubicBezTo>
                  <a:cubicBezTo>
                    <a:pt x="1067" y="454"/>
                    <a:pt x="1068" y="454"/>
                    <a:pt x="1068" y="453"/>
                  </a:cubicBezTo>
                  <a:cubicBezTo>
                    <a:pt x="1068" y="453"/>
                    <a:pt x="1067" y="453"/>
                    <a:pt x="1067" y="453"/>
                  </a:cubicBezTo>
                  <a:cubicBezTo>
                    <a:pt x="1067" y="453"/>
                    <a:pt x="1067" y="453"/>
                    <a:pt x="1066" y="453"/>
                  </a:cubicBezTo>
                  <a:cubicBezTo>
                    <a:pt x="1066" y="453"/>
                    <a:pt x="1065" y="452"/>
                    <a:pt x="1065" y="452"/>
                  </a:cubicBezTo>
                  <a:cubicBezTo>
                    <a:pt x="1065" y="452"/>
                    <a:pt x="1065" y="452"/>
                    <a:pt x="1064" y="451"/>
                  </a:cubicBezTo>
                  <a:cubicBezTo>
                    <a:pt x="1064" y="451"/>
                    <a:pt x="1064" y="451"/>
                    <a:pt x="1064" y="451"/>
                  </a:cubicBezTo>
                  <a:cubicBezTo>
                    <a:pt x="1064" y="451"/>
                    <a:pt x="1064" y="450"/>
                    <a:pt x="1063" y="450"/>
                  </a:cubicBezTo>
                  <a:cubicBezTo>
                    <a:pt x="1063" y="450"/>
                    <a:pt x="1063" y="450"/>
                    <a:pt x="1062" y="450"/>
                  </a:cubicBezTo>
                  <a:cubicBezTo>
                    <a:pt x="1062" y="449"/>
                    <a:pt x="1061" y="449"/>
                    <a:pt x="1060" y="449"/>
                  </a:cubicBezTo>
                  <a:cubicBezTo>
                    <a:pt x="1060" y="449"/>
                    <a:pt x="1060" y="449"/>
                    <a:pt x="1059" y="449"/>
                  </a:cubicBezTo>
                  <a:cubicBezTo>
                    <a:pt x="1059" y="448"/>
                    <a:pt x="1059" y="448"/>
                    <a:pt x="1059" y="448"/>
                  </a:cubicBezTo>
                  <a:cubicBezTo>
                    <a:pt x="1059" y="447"/>
                    <a:pt x="1059" y="447"/>
                    <a:pt x="1059" y="446"/>
                  </a:cubicBezTo>
                  <a:cubicBezTo>
                    <a:pt x="1059" y="446"/>
                    <a:pt x="1058" y="446"/>
                    <a:pt x="1058" y="445"/>
                  </a:cubicBezTo>
                  <a:cubicBezTo>
                    <a:pt x="1058" y="445"/>
                    <a:pt x="1058" y="444"/>
                    <a:pt x="1058" y="444"/>
                  </a:cubicBezTo>
                  <a:cubicBezTo>
                    <a:pt x="1058" y="444"/>
                    <a:pt x="1058" y="444"/>
                    <a:pt x="1058" y="443"/>
                  </a:cubicBezTo>
                  <a:cubicBezTo>
                    <a:pt x="1058" y="443"/>
                    <a:pt x="1057" y="443"/>
                    <a:pt x="1057" y="443"/>
                  </a:cubicBezTo>
                  <a:cubicBezTo>
                    <a:pt x="1057" y="442"/>
                    <a:pt x="1057" y="442"/>
                    <a:pt x="1057" y="442"/>
                  </a:cubicBezTo>
                  <a:cubicBezTo>
                    <a:pt x="1057" y="441"/>
                    <a:pt x="1057" y="441"/>
                    <a:pt x="1057" y="441"/>
                  </a:cubicBezTo>
                  <a:cubicBezTo>
                    <a:pt x="1057" y="441"/>
                    <a:pt x="1057" y="440"/>
                    <a:pt x="1057" y="440"/>
                  </a:cubicBezTo>
                  <a:cubicBezTo>
                    <a:pt x="1057" y="440"/>
                    <a:pt x="1057" y="439"/>
                    <a:pt x="1057" y="439"/>
                  </a:cubicBezTo>
                  <a:cubicBezTo>
                    <a:pt x="1057" y="439"/>
                    <a:pt x="1057" y="438"/>
                    <a:pt x="1056" y="438"/>
                  </a:cubicBezTo>
                  <a:cubicBezTo>
                    <a:pt x="1056" y="438"/>
                    <a:pt x="1055" y="438"/>
                    <a:pt x="1055" y="437"/>
                  </a:cubicBezTo>
                  <a:cubicBezTo>
                    <a:pt x="1055" y="437"/>
                    <a:pt x="1055" y="437"/>
                    <a:pt x="1055" y="436"/>
                  </a:cubicBezTo>
                  <a:cubicBezTo>
                    <a:pt x="1055" y="436"/>
                    <a:pt x="1055" y="435"/>
                    <a:pt x="1055" y="435"/>
                  </a:cubicBezTo>
                  <a:cubicBezTo>
                    <a:pt x="1055" y="434"/>
                    <a:pt x="1055" y="434"/>
                    <a:pt x="1054" y="433"/>
                  </a:cubicBezTo>
                  <a:cubicBezTo>
                    <a:pt x="1054" y="433"/>
                    <a:pt x="1054" y="433"/>
                    <a:pt x="1053" y="433"/>
                  </a:cubicBezTo>
                  <a:cubicBezTo>
                    <a:pt x="1053" y="433"/>
                    <a:pt x="1053" y="433"/>
                    <a:pt x="1053" y="433"/>
                  </a:cubicBezTo>
                  <a:cubicBezTo>
                    <a:pt x="1053" y="433"/>
                    <a:pt x="1052" y="433"/>
                    <a:pt x="1052" y="433"/>
                  </a:cubicBezTo>
                  <a:cubicBezTo>
                    <a:pt x="1051" y="433"/>
                    <a:pt x="1051" y="433"/>
                    <a:pt x="1050" y="433"/>
                  </a:cubicBezTo>
                  <a:cubicBezTo>
                    <a:pt x="1050" y="433"/>
                    <a:pt x="1050" y="433"/>
                    <a:pt x="1050" y="432"/>
                  </a:cubicBezTo>
                  <a:cubicBezTo>
                    <a:pt x="1050" y="432"/>
                    <a:pt x="1050" y="432"/>
                    <a:pt x="1050" y="432"/>
                  </a:cubicBezTo>
                  <a:cubicBezTo>
                    <a:pt x="1050" y="431"/>
                    <a:pt x="1050" y="431"/>
                    <a:pt x="1050" y="431"/>
                  </a:cubicBezTo>
                  <a:cubicBezTo>
                    <a:pt x="1050" y="431"/>
                    <a:pt x="1049" y="430"/>
                    <a:pt x="1049" y="430"/>
                  </a:cubicBezTo>
                  <a:cubicBezTo>
                    <a:pt x="1049" y="429"/>
                    <a:pt x="1049" y="429"/>
                    <a:pt x="1049" y="429"/>
                  </a:cubicBezTo>
                  <a:cubicBezTo>
                    <a:pt x="1049" y="429"/>
                    <a:pt x="1050" y="428"/>
                    <a:pt x="1049" y="427"/>
                  </a:cubicBezTo>
                  <a:cubicBezTo>
                    <a:pt x="1049" y="427"/>
                    <a:pt x="1049" y="427"/>
                    <a:pt x="1049" y="427"/>
                  </a:cubicBezTo>
                  <a:cubicBezTo>
                    <a:pt x="1049" y="426"/>
                    <a:pt x="1049" y="426"/>
                    <a:pt x="1049" y="426"/>
                  </a:cubicBezTo>
                  <a:cubicBezTo>
                    <a:pt x="1048" y="426"/>
                    <a:pt x="1048" y="426"/>
                    <a:pt x="1048" y="425"/>
                  </a:cubicBezTo>
                  <a:cubicBezTo>
                    <a:pt x="1048" y="425"/>
                    <a:pt x="1048" y="425"/>
                    <a:pt x="1048" y="425"/>
                  </a:cubicBezTo>
                  <a:cubicBezTo>
                    <a:pt x="1048" y="424"/>
                    <a:pt x="1048" y="424"/>
                    <a:pt x="1048" y="423"/>
                  </a:cubicBezTo>
                  <a:cubicBezTo>
                    <a:pt x="1048" y="423"/>
                    <a:pt x="1048" y="423"/>
                    <a:pt x="1047" y="422"/>
                  </a:cubicBezTo>
                  <a:cubicBezTo>
                    <a:pt x="1047" y="422"/>
                    <a:pt x="1047" y="422"/>
                    <a:pt x="1046" y="421"/>
                  </a:cubicBezTo>
                  <a:cubicBezTo>
                    <a:pt x="1046" y="421"/>
                    <a:pt x="1046" y="421"/>
                    <a:pt x="1046" y="421"/>
                  </a:cubicBezTo>
                  <a:cubicBezTo>
                    <a:pt x="1045" y="422"/>
                    <a:pt x="1045" y="422"/>
                    <a:pt x="1045" y="422"/>
                  </a:cubicBezTo>
                  <a:cubicBezTo>
                    <a:pt x="1045" y="422"/>
                    <a:pt x="1045" y="423"/>
                    <a:pt x="1045" y="423"/>
                  </a:cubicBezTo>
                  <a:close/>
                  <a:moveTo>
                    <a:pt x="1104" y="416"/>
                  </a:moveTo>
                  <a:cubicBezTo>
                    <a:pt x="1105" y="417"/>
                    <a:pt x="1105" y="417"/>
                    <a:pt x="1105" y="417"/>
                  </a:cubicBezTo>
                  <a:cubicBezTo>
                    <a:pt x="1105" y="417"/>
                    <a:pt x="1106" y="417"/>
                    <a:pt x="1106" y="417"/>
                  </a:cubicBezTo>
                  <a:cubicBezTo>
                    <a:pt x="1107" y="417"/>
                    <a:pt x="1107" y="417"/>
                    <a:pt x="1107" y="417"/>
                  </a:cubicBezTo>
                  <a:cubicBezTo>
                    <a:pt x="1107" y="417"/>
                    <a:pt x="1107" y="417"/>
                    <a:pt x="1108" y="417"/>
                  </a:cubicBezTo>
                  <a:cubicBezTo>
                    <a:pt x="1108" y="417"/>
                    <a:pt x="1108" y="416"/>
                    <a:pt x="1107" y="416"/>
                  </a:cubicBezTo>
                  <a:cubicBezTo>
                    <a:pt x="1107" y="416"/>
                    <a:pt x="1107" y="416"/>
                    <a:pt x="1107" y="416"/>
                  </a:cubicBezTo>
                  <a:cubicBezTo>
                    <a:pt x="1107" y="415"/>
                    <a:pt x="1107" y="415"/>
                    <a:pt x="1107" y="415"/>
                  </a:cubicBezTo>
                  <a:cubicBezTo>
                    <a:pt x="1106" y="415"/>
                    <a:pt x="1106" y="415"/>
                    <a:pt x="1105" y="415"/>
                  </a:cubicBezTo>
                  <a:cubicBezTo>
                    <a:pt x="1105" y="415"/>
                    <a:pt x="1105" y="415"/>
                    <a:pt x="1104" y="415"/>
                  </a:cubicBezTo>
                  <a:cubicBezTo>
                    <a:pt x="1104" y="415"/>
                    <a:pt x="1104" y="416"/>
                    <a:pt x="1104" y="416"/>
                  </a:cubicBezTo>
                  <a:close/>
                  <a:moveTo>
                    <a:pt x="1087" y="405"/>
                  </a:moveTo>
                  <a:cubicBezTo>
                    <a:pt x="1087" y="405"/>
                    <a:pt x="1088" y="405"/>
                    <a:pt x="1088" y="405"/>
                  </a:cubicBezTo>
                  <a:cubicBezTo>
                    <a:pt x="1088" y="406"/>
                    <a:pt x="1089" y="406"/>
                    <a:pt x="1089" y="406"/>
                  </a:cubicBezTo>
                  <a:cubicBezTo>
                    <a:pt x="1089" y="407"/>
                    <a:pt x="1089" y="407"/>
                    <a:pt x="1089" y="407"/>
                  </a:cubicBezTo>
                  <a:cubicBezTo>
                    <a:pt x="1090" y="407"/>
                    <a:pt x="1090" y="408"/>
                    <a:pt x="1090" y="408"/>
                  </a:cubicBezTo>
                  <a:cubicBezTo>
                    <a:pt x="1090" y="408"/>
                    <a:pt x="1091" y="408"/>
                    <a:pt x="1091" y="408"/>
                  </a:cubicBezTo>
                  <a:cubicBezTo>
                    <a:pt x="1091" y="408"/>
                    <a:pt x="1091" y="408"/>
                    <a:pt x="1092" y="408"/>
                  </a:cubicBezTo>
                  <a:cubicBezTo>
                    <a:pt x="1091" y="408"/>
                    <a:pt x="1091" y="407"/>
                    <a:pt x="1091" y="407"/>
                  </a:cubicBezTo>
                  <a:cubicBezTo>
                    <a:pt x="1091" y="407"/>
                    <a:pt x="1091" y="407"/>
                    <a:pt x="1091" y="406"/>
                  </a:cubicBezTo>
                  <a:cubicBezTo>
                    <a:pt x="1091" y="406"/>
                    <a:pt x="1091" y="406"/>
                    <a:pt x="1091" y="406"/>
                  </a:cubicBezTo>
                  <a:cubicBezTo>
                    <a:pt x="1091" y="405"/>
                    <a:pt x="1091" y="405"/>
                    <a:pt x="1090" y="405"/>
                  </a:cubicBezTo>
                  <a:cubicBezTo>
                    <a:pt x="1090" y="404"/>
                    <a:pt x="1089" y="404"/>
                    <a:pt x="1089" y="404"/>
                  </a:cubicBezTo>
                  <a:cubicBezTo>
                    <a:pt x="1089" y="404"/>
                    <a:pt x="1088" y="404"/>
                    <a:pt x="1088" y="404"/>
                  </a:cubicBezTo>
                  <a:cubicBezTo>
                    <a:pt x="1088" y="403"/>
                    <a:pt x="1088" y="403"/>
                    <a:pt x="1088" y="403"/>
                  </a:cubicBezTo>
                  <a:cubicBezTo>
                    <a:pt x="1088" y="403"/>
                    <a:pt x="1088" y="402"/>
                    <a:pt x="1088" y="402"/>
                  </a:cubicBezTo>
                  <a:cubicBezTo>
                    <a:pt x="1088" y="402"/>
                    <a:pt x="1088" y="402"/>
                    <a:pt x="1088" y="402"/>
                  </a:cubicBezTo>
                  <a:cubicBezTo>
                    <a:pt x="1087" y="402"/>
                    <a:pt x="1087" y="402"/>
                    <a:pt x="1087" y="402"/>
                  </a:cubicBezTo>
                  <a:cubicBezTo>
                    <a:pt x="1087" y="403"/>
                    <a:pt x="1087" y="403"/>
                    <a:pt x="1087" y="403"/>
                  </a:cubicBezTo>
                  <a:cubicBezTo>
                    <a:pt x="1087" y="403"/>
                    <a:pt x="1087" y="404"/>
                    <a:pt x="1087" y="404"/>
                  </a:cubicBezTo>
                  <a:cubicBezTo>
                    <a:pt x="1087" y="404"/>
                    <a:pt x="1087" y="404"/>
                    <a:pt x="1087" y="405"/>
                  </a:cubicBezTo>
                  <a:close/>
                  <a:moveTo>
                    <a:pt x="1067" y="403"/>
                  </a:moveTo>
                  <a:cubicBezTo>
                    <a:pt x="1067" y="403"/>
                    <a:pt x="1067" y="403"/>
                    <a:pt x="1067" y="404"/>
                  </a:cubicBezTo>
                  <a:cubicBezTo>
                    <a:pt x="1067" y="404"/>
                    <a:pt x="1067" y="404"/>
                    <a:pt x="1067" y="404"/>
                  </a:cubicBezTo>
                  <a:cubicBezTo>
                    <a:pt x="1068" y="404"/>
                    <a:pt x="1069" y="404"/>
                    <a:pt x="1070" y="404"/>
                  </a:cubicBezTo>
                  <a:cubicBezTo>
                    <a:pt x="1071" y="404"/>
                    <a:pt x="1071" y="405"/>
                    <a:pt x="1071" y="405"/>
                  </a:cubicBezTo>
                  <a:cubicBezTo>
                    <a:pt x="1072" y="405"/>
                    <a:pt x="1072" y="405"/>
                    <a:pt x="1073" y="405"/>
                  </a:cubicBezTo>
                  <a:cubicBezTo>
                    <a:pt x="1073" y="405"/>
                    <a:pt x="1074" y="405"/>
                    <a:pt x="1074" y="405"/>
                  </a:cubicBezTo>
                  <a:cubicBezTo>
                    <a:pt x="1075" y="405"/>
                    <a:pt x="1075" y="404"/>
                    <a:pt x="1075" y="404"/>
                  </a:cubicBezTo>
                  <a:cubicBezTo>
                    <a:pt x="1075" y="404"/>
                    <a:pt x="1075" y="404"/>
                    <a:pt x="1076" y="404"/>
                  </a:cubicBezTo>
                  <a:cubicBezTo>
                    <a:pt x="1076" y="404"/>
                    <a:pt x="1076" y="404"/>
                    <a:pt x="1076" y="404"/>
                  </a:cubicBezTo>
                  <a:cubicBezTo>
                    <a:pt x="1077" y="403"/>
                    <a:pt x="1077" y="403"/>
                    <a:pt x="1077" y="403"/>
                  </a:cubicBezTo>
                  <a:cubicBezTo>
                    <a:pt x="1077" y="403"/>
                    <a:pt x="1078" y="403"/>
                    <a:pt x="1078" y="403"/>
                  </a:cubicBezTo>
                  <a:cubicBezTo>
                    <a:pt x="1078" y="402"/>
                    <a:pt x="1078" y="402"/>
                    <a:pt x="1079" y="401"/>
                  </a:cubicBezTo>
                  <a:cubicBezTo>
                    <a:pt x="1079" y="401"/>
                    <a:pt x="1079" y="400"/>
                    <a:pt x="1079" y="400"/>
                  </a:cubicBezTo>
                  <a:cubicBezTo>
                    <a:pt x="1079" y="400"/>
                    <a:pt x="1079" y="399"/>
                    <a:pt x="1079" y="399"/>
                  </a:cubicBezTo>
                  <a:cubicBezTo>
                    <a:pt x="1079" y="399"/>
                    <a:pt x="1079" y="399"/>
                    <a:pt x="1079" y="398"/>
                  </a:cubicBezTo>
                  <a:cubicBezTo>
                    <a:pt x="1079" y="398"/>
                    <a:pt x="1079" y="398"/>
                    <a:pt x="1079" y="398"/>
                  </a:cubicBezTo>
                  <a:cubicBezTo>
                    <a:pt x="1079" y="398"/>
                    <a:pt x="1079" y="398"/>
                    <a:pt x="1078" y="398"/>
                  </a:cubicBezTo>
                  <a:cubicBezTo>
                    <a:pt x="1078" y="398"/>
                    <a:pt x="1078" y="398"/>
                    <a:pt x="1078" y="398"/>
                  </a:cubicBezTo>
                  <a:cubicBezTo>
                    <a:pt x="1077" y="398"/>
                    <a:pt x="1077" y="398"/>
                    <a:pt x="1077" y="398"/>
                  </a:cubicBezTo>
                  <a:cubicBezTo>
                    <a:pt x="1077" y="398"/>
                    <a:pt x="1076" y="398"/>
                    <a:pt x="1076" y="399"/>
                  </a:cubicBezTo>
                  <a:cubicBezTo>
                    <a:pt x="1076" y="399"/>
                    <a:pt x="1076" y="400"/>
                    <a:pt x="1076" y="400"/>
                  </a:cubicBezTo>
                  <a:cubicBezTo>
                    <a:pt x="1076" y="400"/>
                    <a:pt x="1076" y="400"/>
                    <a:pt x="1076" y="401"/>
                  </a:cubicBezTo>
                  <a:cubicBezTo>
                    <a:pt x="1076" y="401"/>
                    <a:pt x="1076" y="401"/>
                    <a:pt x="1076" y="401"/>
                  </a:cubicBezTo>
                  <a:cubicBezTo>
                    <a:pt x="1075" y="402"/>
                    <a:pt x="1075" y="401"/>
                    <a:pt x="1075" y="401"/>
                  </a:cubicBezTo>
                  <a:cubicBezTo>
                    <a:pt x="1074" y="402"/>
                    <a:pt x="1073" y="401"/>
                    <a:pt x="1072" y="401"/>
                  </a:cubicBezTo>
                  <a:cubicBezTo>
                    <a:pt x="1071" y="401"/>
                    <a:pt x="1071" y="401"/>
                    <a:pt x="1071" y="401"/>
                  </a:cubicBezTo>
                  <a:cubicBezTo>
                    <a:pt x="1070" y="401"/>
                    <a:pt x="1070" y="401"/>
                    <a:pt x="1070" y="401"/>
                  </a:cubicBezTo>
                  <a:cubicBezTo>
                    <a:pt x="1069" y="401"/>
                    <a:pt x="1069" y="401"/>
                    <a:pt x="1068" y="401"/>
                  </a:cubicBezTo>
                  <a:cubicBezTo>
                    <a:pt x="1068" y="401"/>
                    <a:pt x="1067" y="401"/>
                    <a:pt x="1067" y="401"/>
                  </a:cubicBezTo>
                  <a:cubicBezTo>
                    <a:pt x="1067" y="402"/>
                    <a:pt x="1067" y="402"/>
                    <a:pt x="1067" y="403"/>
                  </a:cubicBezTo>
                  <a:close/>
                  <a:moveTo>
                    <a:pt x="1008" y="411"/>
                  </a:moveTo>
                  <a:cubicBezTo>
                    <a:pt x="1008" y="412"/>
                    <a:pt x="1008" y="412"/>
                    <a:pt x="1008" y="412"/>
                  </a:cubicBezTo>
                  <a:cubicBezTo>
                    <a:pt x="1010" y="412"/>
                    <a:pt x="1010" y="412"/>
                    <a:pt x="1010" y="412"/>
                  </a:cubicBezTo>
                  <a:cubicBezTo>
                    <a:pt x="1010" y="412"/>
                    <a:pt x="1011" y="412"/>
                    <a:pt x="1011" y="412"/>
                  </a:cubicBezTo>
                  <a:cubicBezTo>
                    <a:pt x="1011" y="411"/>
                    <a:pt x="1011" y="411"/>
                    <a:pt x="1011" y="410"/>
                  </a:cubicBezTo>
                  <a:cubicBezTo>
                    <a:pt x="1011" y="410"/>
                    <a:pt x="1011" y="409"/>
                    <a:pt x="1011" y="409"/>
                  </a:cubicBezTo>
                  <a:cubicBezTo>
                    <a:pt x="1011" y="408"/>
                    <a:pt x="1011" y="408"/>
                    <a:pt x="1010" y="408"/>
                  </a:cubicBezTo>
                  <a:cubicBezTo>
                    <a:pt x="1009" y="408"/>
                    <a:pt x="1009" y="409"/>
                    <a:pt x="1008" y="409"/>
                  </a:cubicBezTo>
                  <a:cubicBezTo>
                    <a:pt x="1008" y="410"/>
                    <a:pt x="1008" y="411"/>
                    <a:pt x="1008" y="411"/>
                  </a:cubicBezTo>
                  <a:close/>
                  <a:moveTo>
                    <a:pt x="990" y="409"/>
                  </a:moveTo>
                  <a:cubicBezTo>
                    <a:pt x="990" y="409"/>
                    <a:pt x="990" y="410"/>
                    <a:pt x="990" y="410"/>
                  </a:cubicBezTo>
                  <a:cubicBezTo>
                    <a:pt x="990" y="410"/>
                    <a:pt x="990" y="410"/>
                    <a:pt x="990" y="411"/>
                  </a:cubicBezTo>
                  <a:cubicBezTo>
                    <a:pt x="990" y="411"/>
                    <a:pt x="990" y="411"/>
                    <a:pt x="991" y="411"/>
                  </a:cubicBezTo>
                  <a:cubicBezTo>
                    <a:pt x="991" y="411"/>
                    <a:pt x="991" y="410"/>
                    <a:pt x="991" y="410"/>
                  </a:cubicBezTo>
                  <a:cubicBezTo>
                    <a:pt x="992" y="410"/>
                    <a:pt x="992" y="410"/>
                    <a:pt x="992" y="410"/>
                  </a:cubicBezTo>
                  <a:cubicBezTo>
                    <a:pt x="993" y="410"/>
                    <a:pt x="993" y="410"/>
                    <a:pt x="993" y="410"/>
                  </a:cubicBezTo>
                  <a:cubicBezTo>
                    <a:pt x="993" y="410"/>
                    <a:pt x="993" y="410"/>
                    <a:pt x="994" y="410"/>
                  </a:cubicBezTo>
                  <a:cubicBezTo>
                    <a:pt x="993" y="409"/>
                    <a:pt x="993" y="409"/>
                    <a:pt x="993" y="409"/>
                  </a:cubicBezTo>
                  <a:lnTo>
                    <a:pt x="990" y="409"/>
                  </a:lnTo>
                  <a:close/>
                  <a:moveTo>
                    <a:pt x="1019" y="402"/>
                  </a:moveTo>
                  <a:cubicBezTo>
                    <a:pt x="1019" y="402"/>
                    <a:pt x="1019" y="402"/>
                    <a:pt x="1019" y="403"/>
                  </a:cubicBezTo>
                  <a:cubicBezTo>
                    <a:pt x="1019" y="403"/>
                    <a:pt x="1018" y="403"/>
                    <a:pt x="1018" y="403"/>
                  </a:cubicBezTo>
                  <a:cubicBezTo>
                    <a:pt x="1018" y="403"/>
                    <a:pt x="1018" y="404"/>
                    <a:pt x="1018" y="404"/>
                  </a:cubicBezTo>
                  <a:cubicBezTo>
                    <a:pt x="1018" y="404"/>
                    <a:pt x="1018" y="404"/>
                    <a:pt x="1018" y="405"/>
                  </a:cubicBezTo>
                  <a:cubicBezTo>
                    <a:pt x="1018" y="405"/>
                    <a:pt x="1018" y="405"/>
                    <a:pt x="1018" y="405"/>
                  </a:cubicBezTo>
                  <a:cubicBezTo>
                    <a:pt x="1018" y="406"/>
                    <a:pt x="1017" y="406"/>
                    <a:pt x="1017" y="406"/>
                  </a:cubicBezTo>
                  <a:cubicBezTo>
                    <a:pt x="1017" y="406"/>
                    <a:pt x="1018" y="406"/>
                    <a:pt x="1018" y="406"/>
                  </a:cubicBezTo>
                  <a:cubicBezTo>
                    <a:pt x="1019" y="406"/>
                    <a:pt x="1019" y="406"/>
                    <a:pt x="1019" y="406"/>
                  </a:cubicBezTo>
                  <a:cubicBezTo>
                    <a:pt x="1019" y="406"/>
                    <a:pt x="1020" y="406"/>
                    <a:pt x="1020" y="406"/>
                  </a:cubicBezTo>
                  <a:cubicBezTo>
                    <a:pt x="1020" y="406"/>
                    <a:pt x="1020" y="405"/>
                    <a:pt x="1020" y="405"/>
                  </a:cubicBezTo>
                  <a:cubicBezTo>
                    <a:pt x="1020" y="404"/>
                    <a:pt x="1021" y="404"/>
                    <a:pt x="1021" y="403"/>
                  </a:cubicBezTo>
                  <a:cubicBezTo>
                    <a:pt x="1021" y="402"/>
                    <a:pt x="1021" y="402"/>
                    <a:pt x="1021" y="402"/>
                  </a:cubicBezTo>
                  <a:cubicBezTo>
                    <a:pt x="1021" y="402"/>
                    <a:pt x="1020" y="402"/>
                    <a:pt x="1020" y="402"/>
                  </a:cubicBezTo>
                  <a:cubicBezTo>
                    <a:pt x="1020" y="402"/>
                    <a:pt x="1020" y="402"/>
                    <a:pt x="1019" y="402"/>
                  </a:cubicBezTo>
                  <a:close/>
                  <a:moveTo>
                    <a:pt x="1015" y="397"/>
                  </a:moveTo>
                  <a:cubicBezTo>
                    <a:pt x="1015" y="396"/>
                    <a:pt x="1015" y="397"/>
                    <a:pt x="1015" y="397"/>
                  </a:cubicBezTo>
                  <a:cubicBezTo>
                    <a:pt x="1016" y="396"/>
                    <a:pt x="1015" y="396"/>
                    <a:pt x="1016" y="396"/>
                  </a:cubicBezTo>
                  <a:cubicBezTo>
                    <a:pt x="1016" y="396"/>
                    <a:pt x="1016" y="396"/>
                    <a:pt x="1016" y="396"/>
                  </a:cubicBezTo>
                  <a:cubicBezTo>
                    <a:pt x="1017" y="396"/>
                    <a:pt x="1017" y="396"/>
                    <a:pt x="1018" y="396"/>
                  </a:cubicBezTo>
                  <a:cubicBezTo>
                    <a:pt x="1018" y="396"/>
                    <a:pt x="1018" y="396"/>
                    <a:pt x="1019" y="396"/>
                  </a:cubicBezTo>
                  <a:cubicBezTo>
                    <a:pt x="1019" y="396"/>
                    <a:pt x="1019" y="397"/>
                    <a:pt x="1020" y="397"/>
                  </a:cubicBezTo>
                  <a:cubicBezTo>
                    <a:pt x="1021" y="397"/>
                    <a:pt x="1021" y="398"/>
                    <a:pt x="1021" y="398"/>
                  </a:cubicBezTo>
                  <a:cubicBezTo>
                    <a:pt x="1022" y="398"/>
                    <a:pt x="1022" y="398"/>
                    <a:pt x="1022" y="398"/>
                  </a:cubicBezTo>
                  <a:cubicBezTo>
                    <a:pt x="1022" y="398"/>
                    <a:pt x="1022" y="399"/>
                    <a:pt x="1023" y="399"/>
                  </a:cubicBezTo>
                  <a:cubicBezTo>
                    <a:pt x="1023" y="399"/>
                    <a:pt x="1023" y="399"/>
                    <a:pt x="1023" y="399"/>
                  </a:cubicBezTo>
                  <a:cubicBezTo>
                    <a:pt x="1024" y="399"/>
                    <a:pt x="1024" y="399"/>
                    <a:pt x="1024" y="399"/>
                  </a:cubicBezTo>
                  <a:cubicBezTo>
                    <a:pt x="1024" y="399"/>
                    <a:pt x="1025" y="399"/>
                    <a:pt x="1025" y="399"/>
                  </a:cubicBezTo>
                  <a:cubicBezTo>
                    <a:pt x="1026" y="399"/>
                    <a:pt x="1026" y="399"/>
                    <a:pt x="1027" y="399"/>
                  </a:cubicBezTo>
                  <a:cubicBezTo>
                    <a:pt x="1027" y="399"/>
                    <a:pt x="1028" y="400"/>
                    <a:pt x="1028" y="400"/>
                  </a:cubicBezTo>
                  <a:cubicBezTo>
                    <a:pt x="1028" y="400"/>
                    <a:pt x="1029" y="400"/>
                    <a:pt x="1029" y="401"/>
                  </a:cubicBezTo>
                  <a:cubicBezTo>
                    <a:pt x="1030" y="401"/>
                    <a:pt x="1030" y="401"/>
                    <a:pt x="1030" y="401"/>
                  </a:cubicBezTo>
                  <a:cubicBezTo>
                    <a:pt x="1030" y="401"/>
                    <a:pt x="1030" y="401"/>
                    <a:pt x="1031" y="402"/>
                  </a:cubicBezTo>
                  <a:cubicBezTo>
                    <a:pt x="1031" y="402"/>
                    <a:pt x="1032" y="402"/>
                    <a:pt x="1032" y="403"/>
                  </a:cubicBezTo>
                  <a:cubicBezTo>
                    <a:pt x="1032" y="403"/>
                    <a:pt x="1032" y="404"/>
                    <a:pt x="1032" y="404"/>
                  </a:cubicBezTo>
                  <a:cubicBezTo>
                    <a:pt x="1033" y="405"/>
                    <a:pt x="1034" y="405"/>
                    <a:pt x="1034" y="406"/>
                  </a:cubicBezTo>
                  <a:cubicBezTo>
                    <a:pt x="1034" y="406"/>
                    <a:pt x="1034" y="406"/>
                    <a:pt x="1034" y="407"/>
                  </a:cubicBezTo>
                  <a:cubicBezTo>
                    <a:pt x="1034" y="407"/>
                    <a:pt x="1034" y="407"/>
                    <a:pt x="1034" y="407"/>
                  </a:cubicBezTo>
                  <a:cubicBezTo>
                    <a:pt x="1033" y="408"/>
                    <a:pt x="1033" y="408"/>
                    <a:pt x="1032" y="409"/>
                  </a:cubicBezTo>
                  <a:cubicBezTo>
                    <a:pt x="1032" y="409"/>
                    <a:pt x="1032" y="409"/>
                    <a:pt x="1032" y="409"/>
                  </a:cubicBezTo>
                  <a:cubicBezTo>
                    <a:pt x="1032" y="409"/>
                    <a:pt x="1031" y="409"/>
                    <a:pt x="1031" y="409"/>
                  </a:cubicBezTo>
                  <a:cubicBezTo>
                    <a:pt x="1031" y="409"/>
                    <a:pt x="1031" y="409"/>
                    <a:pt x="1030" y="409"/>
                  </a:cubicBezTo>
                  <a:cubicBezTo>
                    <a:pt x="1030" y="410"/>
                    <a:pt x="1030" y="410"/>
                    <a:pt x="1030" y="410"/>
                  </a:cubicBezTo>
                  <a:cubicBezTo>
                    <a:pt x="1030" y="410"/>
                    <a:pt x="1029" y="410"/>
                    <a:pt x="1029" y="411"/>
                  </a:cubicBezTo>
                  <a:cubicBezTo>
                    <a:pt x="1029" y="411"/>
                    <a:pt x="1029" y="411"/>
                    <a:pt x="1029" y="412"/>
                  </a:cubicBezTo>
                  <a:cubicBezTo>
                    <a:pt x="1030" y="412"/>
                    <a:pt x="1030" y="413"/>
                    <a:pt x="1031" y="413"/>
                  </a:cubicBezTo>
                  <a:cubicBezTo>
                    <a:pt x="1032" y="413"/>
                    <a:pt x="1032" y="413"/>
                    <a:pt x="1033" y="412"/>
                  </a:cubicBezTo>
                  <a:cubicBezTo>
                    <a:pt x="1033" y="412"/>
                    <a:pt x="1033" y="412"/>
                    <a:pt x="1033" y="412"/>
                  </a:cubicBezTo>
                  <a:cubicBezTo>
                    <a:pt x="1034" y="412"/>
                    <a:pt x="1033" y="411"/>
                    <a:pt x="1034" y="411"/>
                  </a:cubicBezTo>
                  <a:cubicBezTo>
                    <a:pt x="1034" y="411"/>
                    <a:pt x="1034" y="410"/>
                    <a:pt x="1034" y="410"/>
                  </a:cubicBezTo>
                  <a:cubicBezTo>
                    <a:pt x="1035" y="410"/>
                    <a:pt x="1036" y="410"/>
                    <a:pt x="1036" y="411"/>
                  </a:cubicBezTo>
                  <a:cubicBezTo>
                    <a:pt x="1037" y="411"/>
                    <a:pt x="1037" y="411"/>
                    <a:pt x="1037" y="412"/>
                  </a:cubicBezTo>
                  <a:cubicBezTo>
                    <a:pt x="1037" y="412"/>
                    <a:pt x="1038" y="412"/>
                    <a:pt x="1038" y="412"/>
                  </a:cubicBezTo>
                  <a:cubicBezTo>
                    <a:pt x="1038" y="412"/>
                    <a:pt x="1038" y="413"/>
                    <a:pt x="1038" y="413"/>
                  </a:cubicBezTo>
                  <a:cubicBezTo>
                    <a:pt x="1039" y="413"/>
                    <a:pt x="1039" y="413"/>
                    <a:pt x="1039" y="413"/>
                  </a:cubicBezTo>
                  <a:cubicBezTo>
                    <a:pt x="1039" y="413"/>
                    <a:pt x="1040" y="413"/>
                    <a:pt x="1040" y="413"/>
                  </a:cubicBezTo>
                  <a:cubicBezTo>
                    <a:pt x="1040" y="413"/>
                    <a:pt x="1041" y="414"/>
                    <a:pt x="1041" y="414"/>
                  </a:cubicBezTo>
                  <a:cubicBezTo>
                    <a:pt x="1042" y="414"/>
                    <a:pt x="1042" y="414"/>
                    <a:pt x="1042" y="414"/>
                  </a:cubicBezTo>
                  <a:cubicBezTo>
                    <a:pt x="1042" y="414"/>
                    <a:pt x="1043" y="414"/>
                    <a:pt x="1043" y="415"/>
                  </a:cubicBezTo>
                  <a:cubicBezTo>
                    <a:pt x="1044" y="415"/>
                    <a:pt x="1044" y="415"/>
                    <a:pt x="1044" y="415"/>
                  </a:cubicBezTo>
                  <a:cubicBezTo>
                    <a:pt x="1045" y="415"/>
                    <a:pt x="1045" y="415"/>
                    <a:pt x="1046" y="415"/>
                  </a:cubicBezTo>
                  <a:cubicBezTo>
                    <a:pt x="1046" y="415"/>
                    <a:pt x="1047" y="415"/>
                    <a:pt x="1047" y="415"/>
                  </a:cubicBezTo>
                  <a:cubicBezTo>
                    <a:pt x="1048" y="415"/>
                    <a:pt x="1048" y="415"/>
                    <a:pt x="1048" y="414"/>
                  </a:cubicBezTo>
                  <a:cubicBezTo>
                    <a:pt x="1048" y="414"/>
                    <a:pt x="1049" y="414"/>
                    <a:pt x="1049" y="414"/>
                  </a:cubicBezTo>
                  <a:cubicBezTo>
                    <a:pt x="1049" y="414"/>
                    <a:pt x="1049" y="413"/>
                    <a:pt x="1049" y="413"/>
                  </a:cubicBezTo>
                  <a:cubicBezTo>
                    <a:pt x="1049" y="413"/>
                    <a:pt x="1049" y="412"/>
                    <a:pt x="1049" y="412"/>
                  </a:cubicBezTo>
                  <a:cubicBezTo>
                    <a:pt x="1049" y="412"/>
                    <a:pt x="1050" y="412"/>
                    <a:pt x="1050" y="412"/>
                  </a:cubicBezTo>
                  <a:cubicBezTo>
                    <a:pt x="1051" y="412"/>
                    <a:pt x="1051" y="411"/>
                    <a:pt x="1051" y="411"/>
                  </a:cubicBezTo>
                  <a:cubicBezTo>
                    <a:pt x="1052" y="411"/>
                    <a:pt x="1052" y="411"/>
                    <a:pt x="1052" y="410"/>
                  </a:cubicBezTo>
                  <a:cubicBezTo>
                    <a:pt x="1053" y="410"/>
                    <a:pt x="1053" y="409"/>
                    <a:pt x="1054" y="409"/>
                  </a:cubicBezTo>
                  <a:cubicBezTo>
                    <a:pt x="1054" y="409"/>
                    <a:pt x="1054" y="409"/>
                    <a:pt x="1054" y="409"/>
                  </a:cubicBezTo>
                  <a:cubicBezTo>
                    <a:pt x="1054" y="409"/>
                    <a:pt x="1054" y="409"/>
                    <a:pt x="1055" y="410"/>
                  </a:cubicBezTo>
                  <a:cubicBezTo>
                    <a:pt x="1055" y="410"/>
                    <a:pt x="1055" y="410"/>
                    <a:pt x="1055" y="410"/>
                  </a:cubicBezTo>
                  <a:cubicBezTo>
                    <a:pt x="1056" y="410"/>
                    <a:pt x="1056" y="410"/>
                    <a:pt x="1056" y="410"/>
                  </a:cubicBezTo>
                  <a:cubicBezTo>
                    <a:pt x="1057" y="410"/>
                    <a:pt x="1057" y="410"/>
                    <a:pt x="1058" y="411"/>
                  </a:cubicBezTo>
                  <a:cubicBezTo>
                    <a:pt x="1058" y="411"/>
                    <a:pt x="1058" y="411"/>
                    <a:pt x="1058" y="411"/>
                  </a:cubicBezTo>
                  <a:cubicBezTo>
                    <a:pt x="1059" y="412"/>
                    <a:pt x="1059" y="412"/>
                    <a:pt x="1059" y="413"/>
                  </a:cubicBezTo>
                  <a:cubicBezTo>
                    <a:pt x="1059" y="413"/>
                    <a:pt x="1059" y="413"/>
                    <a:pt x="1059" y="413"/>
                  </a:cubicBezTo>
                  <a:cubicBezTo>
                    <a:pt x="1060" y="414"/>
                    <a:pt x="1060" y="414"/>
                    <a:pt x="1061" y="414"/>
                  </a:cubicBezTo>
                  <a:cubicBezTo>
                    <a:pt x="1061" y="415"/>
                    <a:pt x="1061" y="415"/>
                    <a:pt x="1061" y="415"/>
                  </a:cubicBezTo>
                  <a:cubicBezTo>
                    <a:pt x="1062" y="416"/>
                    <a:pt x="1062" y="416"/>
                    <a:pt x="1062" y="416"/>
                  </a:cubicBezTo>
                  <a:cubicBezTo>
                    <a:pt x="1062" y="417"/>
                    <a:pt x="1063" y="417"/>
                    <a:pt x="1063" y="417"/>
                  </a:cubicBezTo>
                  <a:cubicBezTo>
                    <a:pt x="1063" y="418"/>
                    <a:pt x="1063" y="418"/>
                    <a:pt x="1063" y="418"/>
                  </a:cubicBezTo>
                  <a:cubicBezTo>
                    <a:pt x="1064" y="418"/>
                    <a:pt x="1064" y="418"/>
                    <a:pt x="1065" y="418"/>
                  </a:cubicBezTo>
                  <a:cubicBezTo>
                    <a:pt x="1066" y="418"/>
                    <a:pt x="1066" y="418"/>
                    <a:pt x="1067" y="418"/>
                  </a:cubicBezTo>
                  <a:cubicBezTo>
                    <a:pt x="1068" y="418"/>
                    <a:pt x="1068" y="418"/>
                    <a:pt x="1068" y="418"/>
                  </a:cubicBezTo>
                  <a:cubicBezTo>
                    <a:pt x="1069" y="418"/>
                    <a:pt x="1070" y="418"/>
                    <a:pt x="1070" y="419"/>
                  </a:cubicBezTo>
                  <a:cubicBezTo>
                    <a:pt x="1071" y="419"/>
                    <a:pt x="1071" y="420"/>
                    <a:pt x="1072" y="420"/>
                  </a:cubicBezTo>
                  <a:cubicBezTo>
                    <a:pt x="1072" y="420"/>
                    <a:pt x="1072" y="420"/>
                    <a:pt x="1073" y="420"/>
                  </a:cubicBezTo>
                  <a:cubicBezTo>
                    <a:pt x="1073" y="420"/>
                    <a:pt x="1073" y="420"/>
                    <a:pt x="1074" y="420"/>
                  </a:cubicBezTo>
                  <a:cubicBezTo>
                    <a:pt x="1074" y="418"/>
                    <a:pt x="1074" y="418"/>
                    <a:pt x="1074" y="418"/>
                  </a:cubicBezTo>
                  <a:cubicBezTo>
                    <a:pt x="1074" y="417"/>
                    <a:pt x="1073" y="417"/>
                    <a:pt x="1073" y="417"/>
                  </a:cubicBezTo>
                  <a:cubicBezTo>
                    <a:pt x="1073" y="417"/>
                    <a:pt x="1072" y="417"/>
                    <a:pt x="1072" y="417"/>
                  </a:cubicBezTo>
                  <a:cubicBezTo>
                    <a:pt x="1072" y="417"/>
                    <a:pt x="1072" y="417"/>
                    <a:pt x="1071" y="417"/>
                  </a:cubicBezTo>
                  <a:cubicBezTo>
                    <a:pt x="1071" y="416"/>
                    <a:pt x="1071" y="416"/>
                    <a:pt x="1071" y="416"/>
                  </a:cubicBezTo>
                  <a:cubicBezTo>
                    <a:pt x="1071" y="416"/>
                    <a:pt x="1071" y="415"/>
                    <a:pt x="1071" y="415"/>
                  </a:cubicBezTo>
                  <a:cubicBezTo>
                    <a:pt x="1070" y="415"/>
                    <a:pt x="1070" y="415"/>
                    <a:pt x="1070" y="415"/>
                  </a:cubicBezTo>
                  <a:cubicBezTo>
                    <a:pt x="1069" y="415"/>
                    <a:pt x="1069" y="415"/>
                    <a:pt x="1069" y="415"/>
                  </a:cubicBezTo>
                  <a:cubicBezTo>
                    <a:pt x="1069" y="415"/>
                    <a:pt x="1069" y="415"/>
                    <a:pt x="1068" y="415"/>
                  </a:cubicBezTo>
                  <a:cubicBezTo>
                    <a:pt x="1068" y="415"/>
                    <a:pt x="1068" y="414"/>
                    <a:pt x="1068" y="414"/>
                  </a:cubicBezTo>
                  <a:cubicBezTo>
                    <a:pt x="1067" y="414"/>
                    <a:pt x="1067" y="414"/>
                    <a:pt x="1067" y="414"/>
                  </a:cubicBezTo>
                  <a:cubicBezTo>
                    <a:pt x="1067" y="414"/>
                    <a:pt x="1066" y="414"/>
                    <a:pt x="1066" y="414"/>
                  </a:cubicBezTo>
                  <a:cubicBezTo>
                    <a:pt x="1066" y="414"/>
                    <a:pt x="1065" y="414"/>
                    <a:pt x="1065" y="414"/>
                  </a:cubicBezTo>
                  <a:cubicBezTo>
                    <a:pt x="1065" y="409"/>
                    <a:pt x="1065" y="409"/>
                    <a:pt x="1065" y="409"/>
                  </a:cubicBezTo>
                  <a:cubicBezTo>
                    <a:pt x="1064" y="409"/>
                    <a:pt x="1063" y="409"/>
                    <a:pt x="1062" y="409"/>
                  </a:cubicBezTo>
                  <a:cubicBezTo>
                    <a:pt x="1062" y="406"/>
                    <a:pt x="1062" y="406"/>
                    <a:pt x="1062" y="406"/>
                  </a:cubicBezTo>
                  <a:cubicBezTo>
                    <a:pt x="1063" y="406"/>
                    <a:pt x="1063" y="406"/>
                    <a:pt x="1064" y="406"/>
                  </a:cubicBezTo>
                  <a:cubicBezTo>
                    <a:pt x="1064" y="405"/>
                    <a:pt x="1064" y="405"/>
                    <a:pt x="1064" y="405"/>
                  </a:cubicBezTo>
                  <a:cubicBezTo>
                    <a:pt x="1064" y="405"/>
                    <a:pt x="1064" y="405"/>
                    <a:pt x="1064" y="404"/>
                  </a:cubicBezTo>
                  <a:cubicBezTo>
                    <a:pt x="1063" y="404"/>
                    <a:pt x="1063" y="404"/>
                    <a:pt x="1063" y="404"/>
                  </a:cubicBezTo>
                  <a:cubicBezTo>
                    <a:pt x="1063" y="404"/>
                    <a:pt x="1063" y="403"/>
                    <a:pt x="1062" y="403"/>
                  </a:cubicBezTo>
                  <a:cubicBezTo>
                    <a:pt x="1059" y="403"/>
                    <a:pt x="1059" y="403"/>
                    <a:pt x="1059" y="403"/>
                  </a:cubicBezTo>
                  <a:cubicBezTo>
                    <a:pt x="1059" y="403"/>
                    <a:pt x="1059" y="403"/>
                    <a:pt x="1058" y="403"/>
                  </a:cubicBezTo>
                  <a:cubicBezTo>
                    <a:pt x="1058" y="402"/>
                    <a:pt x="1058" y="402"/>
                    <a:pt x="1058" y="402"/>
                  </a:cubicBezTo>
                  <a:cubicBezTo>
                    <a:pt x="1057" y="402"/>
                    <a:pt x="1058" y="401"/>
                    <a:pt x="1057" y="401"/>
                  </a:cubicBezTo>
                  <a:cubicBezTo>
                    <a:pt x="1057" y="400"/>
                    <a:pt x="1057" y="400"/>
                    <a:pt x="1057" y="400"/>
                  </a:cubicBezTo>
                  <a:cubicBezTo>
                    <a:pt x="1057" y="400"/>
                    <a:pt x="1057" y="400"/>
                    <a:pt x="1056" y="400"/>
                  </a:cubicBezTo>
                  <a:cubicBezTo>
                    <a:pt x="1056" y="399"/>
                    <a:pt x="1056" y="399"/>
                    <a:pt x="1056" y="399"/>
                  </a:cubicBezTo>
                  <a:cubicBezTo>
                    <a:pt x="1055" y="399"/>
                    <a:pt x="1055" y="398"/>
                    <a:pt x="1055" y="398"/>
                  </a:cubicBezTo>
                  <a:cubicBezTo>
                    <a:pt x="1055" y="398"/>
                    <a:pt x="1055" y="398"/>
                    <a:pt x="1054" y="398"/>
                  </a:cubicBezTo>
                  <a:cubicBezTo>
                    <a:pt x="1054" y="397"/>
                    <a:pt x="1054" y="397"/>
                    <a:pt x="1053" y="396"/>
                  </a:cubicBezTo>
                  <a:cubicBezTo>
                    <a:pt x="1053" y="396"/>
                    <a:pt x="1053" y="396"/>
                    <a:pt x="1052" y="396"/>
                  </a:cubicBezTo>
                  <a:cubicBezTo>
                    <a:pt x="1052" y="396"/>
                    <a:pt x="1051" y="396"/>
                    <a:pt x="1051" y="396"/>
                  </a:cubicBezTo>
                  <a:cubicBezTo>
                    <a:pt x="1050" y="396"/>
                    <a:pt x="1050" y="396"/>
                    <a:pt x="1049" y="395"/>
                  </a:cubicBezTo>
                  <a:cubicBezTo>
                    <a:pt x="1049" y="395"/>
                    <a:pt x="1049" y="395"/>
                    <a:pt x="1049" y="395"/>
                  </a:cubicBezTo>
                  <a:cubicBezTo>
                    <a:pt x="1049" y="394"/>
                    <a:pt x="1048" y="395"/>
                    <a:pt x="1048" y="395"/>
                  </a:cubicBezTo>
                  <a:cubicBezTo>
                    <a:pt x="1048" y="394"/>
                    <a:pt x="1047" y="394"/>
                    <a:pt x="1047" y="394"/>
                  </a:cubicBezTo>
                  <a:cubicBezTo>
                    <a:pt x="1047" y="394"/>
                    <a:pt x="1046" y="394"/>
                    <a:pt x="1046" y="394"/>
                  </a:cubicBezTo>
                  <a:cubicBezTo>
                    <a:pt x="1045" y="394"/>
                    <a:pt x="1045" y="393"/>
                    <a:pt x="1044" y="393"/>
                  </a:cubicBezTo>
                  <a:cubicBezTo>
                    <a:pt x="1044" y="393"/>
                    <a:pt x="1044" y="393"/>
                    <a:pt x="1044" y="393"/>
                  </a:cubicBezTo>
                  <a:cubicBezTo>
                    <a:pt x="1043" y="393"/>
                    <a:pt x="1043" y="393"/>
                    <a:pt x="1043" y="393"/>
                  </a:cubicBezTo>
                  <a:cubicBezTo>
                    <a:pt x="1042" y="393"/>
                    <a:pt x="1041" y="393"/>
                    <a:pt x="1041" y="393"/>
                  </a:cubicBezTo>
                  <a:cubicBezTo>
                    <a:pt x="1040" y="393"/>
                    <a:pt x="1040" y="392"/>
                    <a:pt x="1040" y="392"/>
                  </a:cubicBezTo>
                  <a:cubicBezTo>
                    <a:pt x="1039" y="392"/>
                    <a:pt x="1038" y="393"/>
                    <a:pt x="1038" y="392"/>
                  </a:cubicBezTo>
                  <a:cubicBezTo>
                    <a:pt x="1037" y="392"/>
                    <a:pt x="1037" y="392"/>
                    <a:pt x="1036" y="391"/>
                  </a:cubicBezTo>
                  <a:cubicBezTo>
                    <a:pt x="1036" y="391"/>
                    <a:pt x="1035" y="391"/>
                    <a:pt x="1035" y="391"/>
                  </a:cubicBezTo>
                  <a:cubicBezTo>
                    <a:pt x="1035" y="390"/>
                    <a:pt x="1034" y="390"/>
                    <a:pt x="1034" y="390"/>
                  </a:cubicBezTo>
                  <a:cubicBezTo>
                    <a:pt x="1034" y="390"/>
                    <a:pt x="1034" y="390"/>
                    <a:pt x="1033" y="390"/>
                  </a:cubicBezTo>
                  <a:cubicBezTo>
                    <a:pt x="1033" y="390"/>
                    <a:pt x="1032" y="389"/>
                    <a:pt x="1032" y="389"/>
                  </a:cubicBezTo>
                  <a:cubicBezTo>
                    <a:pt x="1032" y="389"/>
                    <a:pt x="1031" y="389"/>
                    <a:pt x="1031" y="389"/>
                  </a:cubicBezTo>
                  <a:cubicBezTo>
                    <a:pt x="1031" y="390"/>
                    <a:pt x="1031" y="390"/>
                    <a:pt x="1030" y="390"/>
                  </a:cubicBezTo>
                  <a:cubicBezTo>
                    <a:pt x="1030" y="391"/>
                    <a:pt x="1029" y="391"/>
                    <a:pt x="1029" y="391"/>
                  </a:cubicBezTo>
                  <a:cubicBezTo>
                    <a:pt x="1028" y="391"/>
                    <a:pt x="1028" y="391"/>
                    <a:pt x="1027" y="391"/>
                  </a:cubicBezTo>
                  <a:cubicBezTo>
                    <a:pt x="1027" y="391"/>
                    <a:pt x="1027" y="391"/>
                    <a:pt x="1027" y="391"/>
                  </a:cubicBezTo>
                  <a:cubicBezTo>
                    <a:pt x="1026" y="391"/>
                    <a:pt x="1026" y="392"/>
                    <a:pt x="1026" y="392"/>
                  </a:cubicBezTo>
                  <a:cubicBezTo>
                    <a:pt x="1026" y="392"/>
                    <a:pt x="1026" y="393"/>
                    <a:pt x="1026" y="393"/>
                  </a:cubicBezTo>
                  <a:cubicBezTo>
                    <a:pt x="1026" y="394"/>
                    <a:pt x="1026" y="394"/>
                    <a:pt x="1026" y="394"/>
                  </a:cubicBezTo>
                  <a:cubicBezTo>
                    <a:pt x="1025" y="394"/>
                    <a:pt x="1025" y="394"/>
                    <a:pt x="1025" y="394"/>
                  </a:cubicBezTo>
                  <a:cubicBezTo>
                    <a:pt x="1024" y="395"/>
                    <a:pt x="1024" y="395"/>
                    <a:pt x="1023" y="395"/>
                  </a:cubicBezTo>
                  <a:cubicBezTo>
                    <a:pt x="1023" y="395"/>
                    <a:pt x="1022" y="394"/>
                    <a:pt x="1022" y="394"/>
                  </a:cubicBezTo>
                  <a:cubicBezTo>
                    <a:pt x="1021" y="394"/>
                    <a:pt x="1021" y="394"/>
                    <a:pt x="1020" y="394"/>
                  </a:cubicBezTo>
                  <a:cubicBezTo>
                    <a:pt x="1020" y="394"/>
                    <a:pt x="1020" y="394"/>
                    <a:pt x="1020" y="393"/>
                  </a:cubicBezTo>
                  <a:cubicBezTo>
                    <a:pt x="1020" y="393"/>
                    <a:pt x="1020" y="393"/>
                    <a:pt x="1020" y="393"/>
                  </a:cubicBezTo>
                  <a:cubicBezTo>
                    <a:pt x="1020" y="392"/>
                    <a:pt x="1019" y="392"/>
                    <a:pt x="1019" y="392"/>
                  </a:cubicBezTo>
                  <a:cubicBezTo>
                    <a:pt x="1018" y="392"/>
                    <a:pt x="1018" y="392"/>
                    <a:pt x="1018" y="392"/>
                  </a:cubicBezTo>
                  <a:cubicBezTo>
                    <a:pt x="1018" y="392"/>
                    <a:pt x="1017" y="392"/>
                    <a:pt x="1017" y="393"/>
                  </a:cubicBezTo>
                  <a:cubicBezTo>
                    <a:pt x="1017" y="393"/>
                    <a:pt x="1017" y="393"/>
                    <a:pt x="1016" y="393"/>
                  </a:cubicBezTo>
                  <a:cubicBezTo>
                    <a:pt x="1012" y="393"/>
                    <a:pt x="1012" y="393"/>
                    <a:pt x="1012" y="393"/>
                  </a:cubicBezTo>
                  <a:cubicBezTo>
                    <a:pt x="1012" y="394"/>
                    <a:pt x="1012" y="394"/>
                    <a:pt x="1012" y="394"/>
                  </a:cubicBezTo>
                  <a:cubicBezTo>
                    <a:pt x="1012" y="394"/>
                    <a:pt x="1013" y="394"/>
                    <a:pt x="1013" y="395"/>
                  </a:cubicBezTo>
                  <a:cubicBezTo>
                    <a:pt x="1013" y="395"/>
                    <a:pt x="1013" y="395"/>
                    <a:pt x="1013" y="395"/>
                  </a:cubicBezTo>
                  <a:cubicBezTo>
                    <a:pt x="1014" y="395"/>
                    <a:pt x="1013" y="396"/>
                    <a:pt x="1013" y="396"/>
                  </a:cubicBezTo>
                  <a:cubicBezTo>
                    <a:pt x="1013" y="396"/>
                    <a:pt x="1013" y="397"/>
                    <a:pt x="1013" y="397"/>
                  </a:cubicBezTo>
                  <a:cubicBezTo>
                    <a:pt x="1015" y="397"/>
                    <a:pt x="1015" y="397"/>
                    <a:pt x="1015" y="397"/>
                  </a:cubicBezTo>
                  <a:cubicBezTo>
                    <a:pt x="1015" y="397"/>
                    <a:pt x="1014" y="397"/>
                    <a:pt x="1015" y="397"/>
                  </a:cubicBezTo>
                  <a:close/>
                  <a:moveTo>
                    <a:pt x="986" y="389"/>
                  </a:moveTo>
                  <a:cubicBezTo>
                    <a:pt x="986" y="389"/>
                    <a:pt x="986" y="389"/>
                    <a:pt x="986" y="389"/>
                  </a:cubicBezTo>
                  <a:cubicBezTo>
                    <a:pt x="985" y="389"/>
                    <a:pt x="986" y="389"/>
                    <a:pt x="985" y="390"/>
                  </a:cubicBezTo>
                  <a:cubicBezTo>
                    <a:pt x="986" y="390"/>
                    <a:pt x="986" y="390"/>
                    <a:pt x="986" y="390"/>
                  </a:cubicBezTo>
                  <a:cubicBezTo>
                    <a:pt x="987" y="390"/>
                    <a:pt x="987" y="390"/>
                    <a:pt x="987" y="390"/>
                  </a:cubicBezTo>
                  <a:cubicBezTo>
                    <a:pt x="988" y="390"/>
                    <a:pt x="988" y="390"/>
                    <a:pt x="988" y="390"/>
                  </a:cubicBezTo>
                  <a:cubicBezTo>
                    <a:pt x="988" y="390"/>
                    <a:pt x="988" y="390"/>
                    <a:pt x="989" y="390"/>
                  </a:cubicBezTo>
                  <a:cubicBezTo>
                    <a:pt x="989" y="390"/>
                    <a:pt x="990" y="390"/>
                    <a:pt x="990" y="390"/>
                  </a:cubicBezTo>
                  <a:cubicBezTo>
                    <a:pt x="990" y="390"/>
                    <a:pt x="990" y="390"/>
                    <a:pt x="990" y="390"/>
                  </a:cubicBezTo>
                  <a:cubicBezTo>
                    <a:pt x="990" y="390"/>
                    <a:pt x="990" y="389"/>
                    <a:pt x="990" y="389"/>
                  </a:cubicBezTo>
                  <a:cubicBezTo>
                    <a:pt x="990" y="389"/>
                    <a:pt x="989" y="389"/>
                    <a:pt x="989" y="389"/>
                  </a:cubicBezTo>
                  <a:cubicBezTo>
                    <a:pt x="987" y="389"/>
                    <a:pt x="987" y="389"/>
                    <a:pt x="987" y="389"/>
                  </a:cubicBezTo>
                  <a:cubicBezTo>
                    <a:pt x="987" y="389"/>
                    <a:pt x="987" y="389"/>
                    <a:pt x="986" y="389"/>
                  </a:cubicBezTo>
                  <a:close/>
                  <a:moveTo>
                    <a:pt x="1023" y="386"/>
                  </a:moveTo>
                  <a:cubicBezTo>
                    <a:pt x="1023" y="387"/>
                    <a:pt x="1023" y="387"/>
                    <a:pt x="1023" y="387"/>
                  </a:cubicBezTo>
                  <a:cubicBezTo>
                    <a:pt x="1023" y="387"/>
                    <a:pt x="1023" y="388"/>
                    <a:pt x="1023" y="388"/>
                  </a:cubicBezTo>
                  <a:cubicBezTo>
                    <a:pt x="1023" y="389"/>
                    <a:pt x="1023" y="389"/>
                    <a:pt x="1023" y="390"/>
                  </a:cubicBezTo>
                  <a:cubicBezTo>
                    <a:pt x="1027" y="390"/>
                    <a:pt x="1027" y="390"/>
                    <a:pt x="1027" y="390"/>
                  </a:cubicBezTo>
                  <a:cubicBezTo>
                    <a:pt x="1027" y="389"/>
                    <a:pt x="1027" y="389"/>
                    <a:pt x="1027" y="389"/>
                  </a:cubicBezTo>
                  <a:cubicBezTo>
                    <a:pt x="1025" y="389"/>
                    <a:pt x="1025" y="389"/>
                    <a:pt x="1025" y="389"/>
                  </a:cubicBezTo>
                  <a:cubicBezTo>
                    <a:pt x="1025" y="389"/>
                    <a:pt x="1025" y="388"/>
                    <a:pt x="1025" y="388"/>
                  </a:cubicBezTo>
                  <a:cubicBezTo>
                    <a:pt x="1025" y="387"/>
                    <a:pt x="1025" y="387"/>
                    <a:pt x="1025" y="387"/>
                  </a:cubicBezTo>
                  <a:cubicBezTo>
                    <a:pt x="1025" y="387"/>
                    <a:pt x="1025" y="386"/>
                    <a:pt x="1025" y="386"/>
                  </a:cubicBezTo>
                  <a:cubicBezTo>
                    <a:pt x="1024" y="386"/>
                    <a:pt x="1024" y="386"/>
                    <a:pt x="1023" y="386"/>
                  </a:cubicBezTo>
                  <a:close/>
                  <a:moveTo>
                    <a:pt x="1008" y="386"/>
                  </a:moveTo>
                  <a:cubicBezTo>
                    <a:pt x="1008" y="387"/>
                    <a:pt x="1008" y="386"/>
                    <a:pt x="1007" y="386"/>
                  </a:cubicBezTo>
                  <a:cubicBezTo>
                    <a:pt x="1007" y="387"/>
                    <a:pt x="1006" y="387"/>
                    <a:pt x="1006" y="387"/>
                  </a:cubicBezTo>
                  <a:cubicBezTo>
                    <a:pt x="1006" y="388"/>
                    <a:pt x="1006" y="388"/>
                    <a:pt x="1006" y="388"/>
                  </a:cubicBezTo>
                  <a:cubicBezTo>
                    <a:pt x="1006" y="388"/>
                    <a:pt x="1007" y="388"/>
                    <a:pt x="1007" y="388"/>
                  </a:cubicBezTo>
                  <a:cubicBezTo>
                    <a:pt x="1007" y="388"/>
                    <a:pt x="1007" y="388"/>
                    <a:pt x="1007" y="388"/>
                  </a:cubicBezTo>
                  <a:cubicBezTo>
                    <a:pt x="1008" y="388"/>
                    <a:pt x="1008" y="389"/>
                    <a:pt x="1008" y="389"/>
                  </a:cubicBezTo>
                  <a:cubicBezTo>
                    <a:pt x="1008" y="389"/>
                    <a:pt x="1009" y="389"/>
                    <a:pt x="1009" y="389"/>
                  </a:cubicBezTo>
                  <a:cubicBezTo>
                    <a:pt x="1009" y="389"/>
                    <a:pt x="1009" y="389"/>
                    <a:pt x="1010" y="389"/>
                  </a:cubicBezTo>
                  <a:cubicBezTo>
                    <a:pt x="1010" y="389"/>
                    <a:pt x="1010" y="389"/>
                    <a:pt x="1010" y="389"/>
                  </a:cubicBezTo>
                  <a:cubicBezTo>
                    <a:pt x="1011" y="389"/>
                    <a:pt x="1011" y="390"/>
                    <a:pt x="1011" y="390"/>
                  </a:cubicBezTo>
                  <a:cubicBezTo>
                    <a:pt x="1011" y="390"/>
                    <a:pt x="1011" y="391"/>
                    <a:pt x="1011" y="391"/>
                  </a:cubicBezTo>
                  <a:cubicBezTo>
                    <a:pt x="1011" y="391"/>
                    <a:pt x="1012" y="391"/>
                    <a:pt x="1012" y="391"/>
                  </a:cubicBezTo>
                  <a:cubicBezTo>
                    <a:pt x="1013" y="391"/>
                    <a:pt x="1013" y="391"/>
                    <a:pt x="1013" y="391"/>
                  </a:cubicBezTo>
                  <a:cubicBezTo>
                    <a:pt x="1013" y="391"/>
                    <a:pt x="1013" y="391"/>
                    <a:pt x="1014" y="391"/>
                  </a:cubicBezTo>
                  <a:cubicBezTo>
                    <a:pt x="1014" y="391"/>
                    <a:pt x="1014" y="390"/>
                    <a:pt x="1014" y="390"/>
                  </a:cubicBezTo>
                  <a:cubicBezTo>
                    <a:pt x="1014" y="390"/>
                    <a:pt x="1014" y="391"/>
                    <a:pt x="1015" y="391"/>
                  </a:cubicBezTo>
                  <a:cubicBezTo>
                    <a:pt x="1015" y="391"/>
                    <a:pt x="1015" y="391"/>
                    <a:pt x="1015" y="391"/>
                  </a:cubicBezTo>
                  <a:cubicBezTo>
                    <a:pt x="1016" y="391"/>
                    <a:pt x="1016" y="391"/>
                    <a:pt x="1017" y="391"/>
                  </a:cubicBezTo>
                  <a:cubicBezTo>
                    <a:pt x="1017" y="391"/>
                    <a:pt x="1017" y="391"/>
                    <a:pt x="1018" y="391"/>
                  </a:cubicBezTo>
                  <a:cubicBezTo>
                    <a:pt x="1018" y="391"/>
                    <a:pt x="1018" y="390"/>
                    <a:pt x="1018" y="390"/>
                  </a:cubicBezTo>
                  <a:cubicBezTo>
                    <a:pt x="1018" y="390"/>
                    <a:pt x="1018" y="390"/>
                    <a:pt x="1018" y="389"/>
                  </a:cubicBezTo>
                  <a:cubicBezTo>
                    <a:pt x="1018" y="389"/>
                    <a:pt x="1018" y="389"/>
                    <a:pt x="1018" y="389"/>
                  </a:cubicBezTo>
                  <a:cubicBezTo>
                    <a:pt x="1017" y="388"/>
                    <a:pt x="1018" y="388"/>
                    <a:pt x="1018" y="387"/>
                  </a:cubicBezTo>
                  <a:cubicBezTo>
                    <a:pt x="1018" y="387"/>
                    <a:pt x="1018" y="386"/>
                    <a:pt x="1018" y="386"/>
                  </a:cubicBezTo>
                  <a:cubicBezTo>
                    <a:pt x="1017" y="386"/>
                    <a:pt x="1017" y="386"/>
                    <a:pt x="1017" y="385"/>
                  </a:cubicBezTo>
                  <a:cubicBezTo>
                    <a:pt x="1017" y="385"/>
                    <a:pt x="1016" y="385"/>
                    <a:pt x="1016" y="385"/>
                  </a:cubicBezTo>
                  <a:cubicBezTo>
                    <a:pt x="1016" y="385"/>
                    <a:pt x="1015" y="385"/>
                    <a:pt x="1015" y="385"/>
                  </a:cubicBezTo>
                  <a:cubicBezTo>
                    <a:pt x="1014" y="385"/>
                    <a:pt x="1014" y="385"/>
                    <a:pt x="1013" y="385"/>
                  </a:cubicBezTo>
                  <a:cubicBezTo>
                    <a:pt x="1013" y="385"/>
                    <a:pt x="1013" y="386"/>
                    <a:pt x="1012" y="386"/>
                  </a:cubicBezTo>
                  <a:cubicBezTo>
                    <a:pt x="1012" y="386"/>
                    <a:pt x="1012" y="386"/>
                    <a:pt x="1011" y="386"/>
                  </a:cubicBezTo>
                  <a:cubicBezTo>
                    <a:pt x="1010" y="386"/>
                    <a:pt x="1010" y="386"/>
                    <a:pt x="1010" y="386"/>
                  </a:cubicBezTo>
                  <a:cubicBezTo>
                    <a:pt x="1009" y="386"/>
                    <a:pt x="1009" y="386"/>
                    <a:pt x="1009" y="386"/>
                  </a:cubicBezTo>
                  <a:cubicBezTo>
                    <a:pt x="1008" y="386"/>
                    <a:pt x="1008" y="387"/>
                    <a:pt x="1008" y="387"/>
                  </a:cubicBezTo>
                  <a:cubicBezTo>
                    <a:pt x="1008" y="387"/>
                    <a:pt x="1008" y="387"/>
                    <a:pt x="1008" y="388"/>
                  </a:cubicBezTo>
                  <a:lnTo>
                    <a:pt x="1008" y="386"/>
                  </a:lnTo>
                  <a:close/>
                  <a:moveTo>
                    <a:pt x="1007" y="385"/>
                  </a:moveTo>
                  <a:cubicBezTo>
                    <a:pt x="1008" y="385"/>
                    <a:pt x="1008" y="384"/>
                    <a:pt x="1008" y="383"/>
                  </a:cubicBezTo>
                  <a:cubicBezTo>
                    <a:pt x="1008" y="383"/>
                    <a:pt x="1008" y="383"/>
                    <a:pt x="1008" y="383"/>
                  </a:cubicBezTo>
                  <a:cubicBezTo>
                    <a:pt x="1007" y="382"/>
                    <a:pt x="1007" y="382"/>
                    <a:pt x="1007" y="382"/>
                  </a:cubicBezTo>
                  <a:cubicBezTo>
                    <a:pt x="1006" y="382"/>
                    <a:pt x="1006" y="382"/>
                    <a:pt x="1006" y="382"/>
                  </a:cubicBezTo>
                  <a:cubicBezTo>
                    <a:pt x="1006" y="382"/>
                    <a:pt x="1006" y="382"/>
                    <a:pt x="1006" y="382"/>
                  </a:cubicBezTo>
                  <a:cubicBezTo>
                    <a:pt x="1005" y="382"/>
                    <a:pt x="1005" y="383"/>
                    <a:pt x="1005" y="383"/>
                  </a:cubicBezTo>
                  <a:cubicBezTo>
                    <a:pt x="1005" y="383"/>
                    <a:pt x="1005" y="384"/>
                    <a:pt x="1005" y="384"/>
                  </a:cubicBezTo>
                  <a:cubicBezTo>
                    <a:pt x="1005" y="385"/>
                    <a:pt x="1006" y="385"/>
                    <a:pt x="1006" y="385"/>
                  </a:cubicBezTo>
                  <a:cubicBezTo>
                    <a:pt x="1006" y="385"/>
                    <a:pt x="1007" y="385"/>
                    <a:pt x="1007" y="385"/>
                  </a:cubicBezTo>
                  <a:close/>
                  <a:moveTo>
                    <a:pt x="1004" y="390"/>
                  </a:moveTo>
                  <a:cubicBezTo>
                    <a:pt x="1004" y="390"/>
                    <a:pt x="1004" y="390"/>
                    <a:pt x="1004" y="390"/>
                  </a:cubicBezTo>
                  <a:cubicBezTo>
                    <a:pt x="1004" y="391"/>
                    <a:pt x="1004" y="391"/>
                    <a:pt x="1004" y="391"/>
                  </a:cubicBezTo>
                  <a:cubicBezTo>
                    <a:pt x="1005" y="391"/>
                    <a:pt x="1005" y="391"/>
                    <a:pt x="1006" y="391"/>
                  </a:cubicBezTo>
                  <a:cubicBezTo>
                    <a:pt x="1006" y="389"/>
                    <a:pt x="1006" y="389"/>
                    <a:pt x="1006" y="389"/>
                  </a:cubicBezTo>
                  <a:cubicBezTo>
                    <a:pt x="1004" y="389"/>
                    <a:pt x="1004" y="389"/>
                    <a:pt x="1004" y="389"/>
                  </a:cubicBezTo>
                  <a:cubicBezTo>
                    <a:pt x="1004" y="390"/>
                    <a:pt x="1004" y="390"/>
                    <a:pt x="1004" y="390"/>
                  </a:cubicBezTo>
                  <a:close/>
                  <a:moveTo>
                    <a:pt x="997" y="394"/>
                  </a:moveTo>
                  <a:cubicBezTo>
                    <a:pt x="997" y="394"/>
                    <a:pt x="997" y="394"/>
                    <a:pt x="997" y="394"/>
                  </a:cubicBezTo>
                  <a:cubicBezTo>
                    <a:pt x="997" y="395"/>
                    <a:pt x="998" y="395"/>
                    <a:pt x="998" y="395"/>
                  </a:cubicBezTo>
                  <a:cubicBezTo>
                    <a:pt x="1000" y="395"/>
                    <a:pt x="1000" y="395"/>
                    <a:pt x="1000" y="395"/>
                  </a:cubicBezTo>
                  <a:cubicBezTo>
                    <a:pt x="1000" y="395"/>
                    <a:pt x="1001" y="395"/>
                    <a:pt x="1001" y="395"/>
                  </a:cubicBezTo>
                  <a:cubicBezTo>
                    <a:pt x="1001" y="395"/>
                    <a:pt x="1002" y="395"/>
                    <a:pt x="1002" y="395"/>
                  </a:cubicBezTo>
                  <a:cubicBezTo>
                    <a:pt x="1003" y="395"/>
                    <a:pt x="1003" y="395"/>
                    <a:pt x="1003" y="395"/>
                  </a:cubicBezTo>
                  <a:cubicBezTo>
                    <a:pt x="1003" y="395"/>
                    <a:pt x="1003" y="395"/>
                    <a:pt x="1003" y="395"/>
                  </a:cubicBezTo>
                  <a:cubicBezTo>
                    <a:pt x="1003" y="395"/>
                    <a:pt x="1004" y="395"/>
                    <a:pt x="1004" y="395"/>
                  </a:cubicBezTo>
                  <a:cubicBezTo>
                    <a:pt x="1004" y="395"/>
                    <a:pt x="1004" y="396"/>
                    <a:pt x="1005" y="396"/>
                  </a:cubicBezTo>
                  <a:cubicBezTo>
                    <a:pt x="1005" y="396"/>
                    <a:pt x="1005" y="396"/>
                    <a:pt x="1005" y="396"/>
                  </a:cubicBezTo>
                  <a:cubicBezTo>
                    <a:pt x="1006" y="396"/>
                    <a:pt x="1006" y="396"/>
                    <a:pt x="1007" y="396"/>
                  </a:cubicBezTo>
                  <a:cubicBezTo>
                    <a:pt x="1007" y="395"/>
                    <a:pt x="1007" y="395"/>
                    <a:pt x="1007" y="394"/>
                  </a:cubicBezTo>
                  <a:cubicBezTo>
                    <a:pt x="1006" y="394"/>
                    <a:pt x="1006" y="394"/>
                    <a:pt x="1005" y="394"/>
                  </a:cubicBezTo>
                  <a:cubicBezTo>
                    <a:pt x="1004" y="394"/>
                    <a:pt x="1004" y="394"/>
                    <a:pt x="1004" y="394"/>
                  </a:cubicBezTo>
                  <a:cubicBezTo>
                    <a:pt x="1003" y="394"/>
                    <a:pt x="1003" y="394"/>
                    <a:pt x="1003" y="394"/>
                  </a:cubicBezTo>
                  <a:cubicBezTo>
                    <a:pt x="1002" y="394"/>
                    <a:pt x="1002" y="394"/>
                    <a:pt x="1002" y="394"/>
                  </a:cubicBezTo>
                  <a:cubicBezTo>
                    <a:pt x="1002" y="393"/>
                    <a:pt x="1001" y="393"/>
                    <a:pt x="1001" y="393"/>
                  </a:cubicBezTo>
                  <a:cubicBezTo>
                    <a:pt x="1000" y="393"/>
                    <a:pt x="1000" y="393"/>
                    <a:pt x="999" y="393"/>
                  </a:cubicBezTo>
                  <a:cubicBezTo>
                    <a:pt x="999" y="393"/>
                    <a:pt x="998" y="393"/>
                    <a:pt x="998" y="393"/>
                  </a:cubicBezTo>
                  <a:cubicBezTo>
                    <a:pt x="998" y="393"/>
                    <a:pt x="998" y="393"/>
                    <a:pt x="998" y="394"/>
                  </a:cubicBezTo>
                  <a:cubicBezTo>
                    <a:pt x="998" y="394"/>
                    <a:pt x="997" y="394"/>
                    <a:pt x="997" y="394"/>
                  </a:cubicBezTo>
                  <a:close/>
                  <a:moveTo>
                    <a:pt x="995" y="394"/>
                  </a:moveTo>
                  <a:cubicBezTo>
                    <a:pt x="994" y="394"/>
                    <a:pt x="994" y="394"/>
                    <a:pt x="993" y="394"/>
                  </a:cubicBezTo>
                  <a:cubicBezTo>
                    <a:pt x="993" y="394"/>
                    <a:pt x="992" y="394"/>
                    <a:pt x="992" y="394"/>
                  </a:cubicBezTo>
                  <a:cubicBezTo>
                    <a:pt x="992" y="395"/>
                    <a:pt x="992" y="395"/>
                    <a:pt x="992" y="395"/>
                  </a:cubicBezTo>
                  <a:cubicBezTo>
                    <a:pt x="992" y="395"/>
                    <a:pt x="992" y="395"/>
                    <a:pt x="992" y="396"/>
                  </a:cubicBezTo>
                  <a:cubicBezTo>
                    <a:pt x="993" y="396"/>
                    <a:pt x="993" y="396"/>
                    <a:pt x="993" y="396"/>
                  </a:cubicBezTo>
                  <a:cubicBezTo>
                    <a:pt x="993" y="396"/>
                    <a:pt x="993" y="396"/>
                    <a:pt x="994" y="396"/>
                  </a:cubicBezTo>
                  <a:cubicBezTo>
                    <a:pt x="995" y="396"/>
                    <a:pt x="995" y="396"/>
                    <a:pt x="995" y="396"/>
                  </a:cubicBezTo>
                  <a:cubicBezTo>
                    <a:pt x="995" y="395"/>
                    <a:pt x="995" y="395"/>
                    <a:pt x="995" y="395"/>
                  </a:cubicBezTo>
                  <a:cubicBezTo>
                    <a:pt x="995" y="395"/>
                    <a:pt x="995" y="394"/>
                    <a:pt x="995" y="394"/>
                  </a:cubicBezTo>
                  <a:close/>
                  <a:moveTo>
                    <a:pt x="999" y="375"/>
                  </a:moveTo>
                  <a:cubicBezTo>
                    <a:pt x="999" y="376"/>
                    <a:pt x="998" y="376"/>
                    <a:pt x="998" y="376"/>
                  </a:cubicBezTo>
                  <a:cubicBezTo>
                    <a:pt x="997" y="377"/>
                    <a:pt x="997" y="377"/>
                    <a:pt x="997" y="377"/>
                  </a:cubicBezTo>
                  <a:cubicBezTo>
                    <a:pt x="997" y="377"/>
                    <a:pt x="997" y="378"/>
                    <a:pt x="996" y="378"/>
                  </a:cubicBezTo>
                  <a:cubicBezTo>
                    <a:pt x="996" y="378"/>
                    <a:pt x="996" y="378"/>
                    <a:pt x="996" y="378"/>
                  </a:cubicBezTo>
                  <a:cubicBezTo>
                    <a:pt x="995" y="378"/>
                    <a:pt x="995" y="378"/>
                    <a:pt x="995" y="378"/>
                  </a:cubicBezTo>
                  <a:cubicBezTo>
                    <a:pt x="995" y="379"/>
                    <a:pt x="995" y="379"/>
                    <a:pt x="995" y="379"/>
                  </a:cubicBezTo>
                  <a:cubicBezTo>
                    <a:pt x="995" y="379"/>
                    <a:pt x="996" y="380"/>
                    <a:pt x="996" y="380"/>
                  </a:cubicBezTo>
                  <a:cubicBezTo>
                    <a:pt x="996" y="381"/>
                    <a:pt x="996" y="381"/>
                    <a:pt x="996" y="381"/>
                  </a:cubicBezTo>
                  <a:cubicBezTo>
                    <a:pt x="996" y="382"/>
                    <a:pt x="996" y="382"/>
                    <a:pt x="996" y="383"/>
                  </a:cubicBezTo>
                  <a:cubicBezTo>
                    <a:pt x="996" y="383"/>
                    <a:pt x="995" y="383"/>
                    <a:pt x="995" y="383"/>
                  </a:cubicBezTo>
                  <a:cubicBezTo>
                    <a:pt x="995" y="384"/>
                    <a:pt x="995" y="384"/>
                    <a:pt x="995" y="385"/>
                  </a:cubicBezTo>
                  <a:cubicBezTo>
                    <a:pt x="995" y="385"/>
                    <a:pt x="995" y="385"/>
                    <a:pt x="995" y="385"/>
                  </a:cubicBezTo>
                  <a:cubicBezTo>
                    <a:pt x="995" y="386"/>
                    <a:pt x="995" y="386"/>
                    <a:pt x="995" y="387"/>
                  </a:cubicBezTo>
                  <a:cubicBezTo>
                    <a:pt x="995" y="387"/>
                    <a:pt x="995" y="387"/>
                    <a:pt x="995" y="387"/>
                  </a:cubicBezTo>
                  <a:cubicBezTo>
                    <a:pt x="996" y="387"/>
                    <a:pt x="996" y="387"/>
                    <a:pt x="996" y="387"/>
                  </a:cubicBezTo>
                  <a:cubicBezTo>
                    <a:pt x="997" y="387"/>
                    <a:pt x="997" y="387"/>
                    <a:pt x="998" y="387"/>
                  </a:cubicBezTo>
                  <a:cubicBezTo>
                    <a:pt x="998" y="386"/>
                    <a:pt x="998" y="386"/>
                    <a:pt x="998" y="385"/>
                  </a:cubicBezTo>
                  <a:cubicBezTo>
                    <a:pt x="998" y="384"/>
                    <a:pt x="998" y="384"/>
                    <a:pt x="998" y="383"/>
                  </a:cubicBezTo>
                  <a:cubicBezTo>
                    <a:pt x="998" y="383"/>
                    <a:pt x="998" y="383"/>
                    <a:pt x="998" y="383"/>
                  </a:cubicBezTo>
                  <a:cubicBezTo>
                    <a:pt x="999" y="383"/>
                    <a:pt x="999" y="383"/>
                    <a:pt x="1000" y="383"/>
                  </a:cubicBezTo>
                  <a:cubicBezTo>
                    <a:pt x="1001" y="383"/>
                    <a:pt x="1001" y="383"/>
                    <a:pt x="1001" y="383"/>
                  </a:cubicBezTo>
                  <a:cubicBezTo>
                    <a:pt x="1001" y="383"/>
                    <a:pt x="1001" y="382"/>
                    <a:pt x="1001" y="382"/>
                  </a:cubicBezTo>
                  <a:cubicBezTo>
                    <a:pt x="1001" y="381"/>
                    <a:pt x="1001" y="381"/>
                    <a:pt x="1001" y="381"/>
                  </a:cubicBezTo>
                  <a:cubicBezTo>
                    <a:pt x="1001" y="381"/>
                    <a:pt x="1000" y="381"/>
                    <a:pt x="1000" y="380"/>
                  </a:cubicBezTo>
                  <a:cubicBezTo>
                    <a:pt x="1000" y="380"/>
                    <a:pt x="1000" y="380"/>
                    <a:pt x="1000" y="380"/>
                  </a:cubicBezTo>
                  <a:cubicBezTo>
                    <a:pt x="1000" y="379"/>
                    <a:pt x="1000" y="379"/>
                    <a:pt x="1000" y="379"/>
                  </a:cubicBezTo>
                  <a:cubicBezTo>
                    <a:pt x="1000" y="379"/>
                    <a:pt x="1000" y="379"/>
                    <a:pt x="1000" y="379"/>
                  </a:cubicBezTo>
                  <a:cubicBezTo>
                    <a:pt x="999" y="379"/>
                    <a:pt x="999" y="379"/>
                    <a:pt x="998" y="379"/>
                  </a:cubicBezTo>
                  <a:cubicBezTo>
                    <a:pt x="998" y="378"/>
                    <a:pt x="998" y="378"/>
                    <a:pt x="998" y="378"/>
                  </a:cubicBezTo>
                  <a:cubicBezTo>
                    <a:pt x="998" y="378"/>
                    <a:pt x="998" y="377"/>
                    <a:pt x="998" y="377"/>
                  </a:cubicBezTo>
                  <a:cubicBezTo>
                    <a:pt x="998" y="377"/>
                    <a:pt x="999" y="377"/>
                    <a:pt x="999" y="377"/>
                  </a:cubicBezTo>
                  <a:cubicBezTo>
                    <a:pt x="999" y="376"/>
                    <a:pt x="999" y="376"/>
                    <a:pt x="999" y="376"/>
                  </a:cubicBezTo>
                  <a:cubicBezTo>
                    <a:pt x="999" y="376"/>
                    <a:pt x="999" y="375"/>
                    <a:pt x="999" y="375"/>
                  </a:cubicBezTo>
                  <a:close/>
                  <a:moveTo>
                    <a:pt x="966" y="394"/>
                  </a:moveTo>
                  <a:cubicBezTo>
                    <a:pt x="966" y="394"/>
                    <a:pt x="966" y="395"/>
                    <a:pt x="967" y="395"/>
                  </a:cubicBezTo>
                  <a:cubicBezTo>
                    <a:pt x="967" y="395"/>
                    <a:pt x="967" y="395"/>
                    <a:pt x="967" y="395"/>
                  </a:cubicBezTo>
                  <a:cubicBezTo>
                    <a:pt x="968" y="395"/>
                    <a:pt x="968" y="396"/>
                    <a:pt x="968" y="396"/>
                  </a:cubicBezTo>
                  <a:cubicBezTo>
                    <a:pt x="968" y="396"/>
                    <a:pt x="969" y="396"/>
                    <a:pt x="969" y="396"/>
                  </a:cubicBezTo>
                  <a:cubicBezTo>
                    <a:pt x="969" y="396"/>
                    <a:pt x="970" y="396"/>
                    <a:pt x="970" y="397"/>
                  </a:cubicBezTo>
                  <a:cubicBezTo>
                    <a:pt x="970" y="397"/>
                    <a:pt x="969" y="397"/>
                    <a:pt x="969" y="398"/>
                  </a:cubicBezTo>
                  <a:cubicBezTo>
                    <a:pt x="969" y="398"/>
                    <a:pt x="969" y="398"/>
                    <a:pt x="969" y="399"/>
                  </a:cubicBezTo>
                  <a:cubicBezTo>
                    <a:pt x="969" y="399"/>
                    <a:pt x="969" y="399"/>
                    <a:pt x="969" y="399"/>
                  </a:cubicBezTo>
                  <a:cubicBezTo>
                    <a:pt x="969" y="400"/>
                    <a:pt x="969" y="400"/>
                    <a:pt x="969" y="400"/>
                  </a:cubicBezTo>
                  <a:cubicBezTo>
                    <a:pt x="969" y="401"/>
                    <a:pt x="969" y="401"/>
                    <a:pt x="969" y="401"/>
                  </a:cubicBezTo>
                  <a:cubicBezTo>
                    <a:pt x="969" y="401"/>
                    <a:pt x="969" y="401"/>
                    <a:pt x="969" y="402"/>
                  </a:cubicBezTo>
                  <a:cubicBezTo>
                    <a:pt x="969" y="402"/>
                    <a:pt x="970" y="402"/>
                    <a:pt x="970" y="403"/>
                  </a:cubicBezTo>
                  <a:cubicBezTo>
                    <a:pt x="970" y="402"/>
                    <a:pt x="970" y="402"/>
                    <a:pt x="970" y="402"/>
                  </a:cubicBezTo>
                  <a:cubicBezTo>
                    <a:pt x="971" y="402"/>
                    <a:pt x="971" y="402"/>
                    <a:pt x="971" y="401"/>
                  </a:cubicBezTo>
                  <a:cubicBezTo>
                    <a:pt x="971" y="401"/>
                    <a:pt x="971" y="400"/>
                    <a:pt x="971" y="400"/>
                  </a:cubicBezTo>
                  <a:cubicBezTo>
                    <a:pt x="971" y="399"/>
                    <a:pt x="971" y="399"/>
                    <a:pt x="971" y="398"/>
                  </a:cubicBezTo>
                  <a:cubicBezTo>
                    <a:pt x="971" y="398"/>
                    <a:pt x="972" y="398"/>
                    <a:pt x="972" y="398"/>
                  </a:cubicBezTo>
                  <a:cubicBezTo>
                    <a:pt x="972" y="393"/>
                    <a:pt x="972" y="393"/>
                    <a:pt x="972" y="393"/>
                  </a:cubicBezTo>
                  <a:cubicBezTo>
                    <a:pt x="974" y="393"/>
                    <a:pt x="974" y="393"/>
                    <a:pt x="974" y="393"/>
                  </a:cubicBezTo>
                  <a:cubicBezTo>
                    <a:pt x="974" y="395"/>
                    <a:pt x="974" y="395"/>
                    <a:pt x="974" y="395"/>
                  </a:cubicBezTo>
                  <a:cubicBezTo>
                    <a:pt x="973" y="395"/>
                    <a:pt x="973" y="395"/>
                    <a:pt x="973" y="395"/>
                  </a:cubicBezTo>
                  <a:cubicBezTo>
                    <a:pt x="974" y="396"/>
                    <a:pt x="974" y="396"/>
                    <a:pt x="974" y="396"/>
                  </a:cubicBezTo>
                  <a:cubicBezTo>
                    <a:pt x="974" y="396"/>
                    <a:pt x="974" y="396"/>
                    <a:pt x="974" y="396"/>
                  </a:cubicBezTo>
                  <a:cubicBezTo>
                    <a:pt x="975" y="396"/>
                    <a:pt x="975" y="396"/>
                    <a:pt x="975" y="396"/>
                  </a:cubicBezTo>
                  <a:cubicBezTo>
                    <a:pt x="975" y="396"/>
                    <a:pt x="975" y="396"/>
                    <a:pt x="976" y="397"/>
                  </a:cubicBezTo>
                  <a:cubicBezTo>
                    <a:pt x="976" y="397"/>
                    <a:pt x="976" y="397"/>
                    <a:pt x="976" y="397"/>
                  </a:cubicBezTo>
                  <a:cubicBezTo>
                    <a:pt x="977" y="397"/>
                    <a:pt x="977" y="397"/>
                    <a:pt x="977" y="397"/>
                  </a:cubicBezTo>
                  <a:cubicBezTo>
                    <a:pt x="977" y="398"/>
                    <a:pt x="977" y="398"/>
                    <a:pt x="977" y="398"/>
                  </a:cubicBezTo>
                  <a:cubicBezTo>
                    <a:pt x="977" y="398"/>
                    <a:pt x="977" y="399"/>
                    <a:pt x="977" y="399"/>
                  </a:cubicBezTo>
                  <a:cubicBezTo>
                    <a:pt x="977" y="399"/>
                    <a:pt x="977" y="399"/>
                    <a:pt x="977" y="400"/>
                  </a:cubicBezTo>
                  <a:cubicBezTo>
                    <a:pt x="977" y="400"/>
                    <a:pt x="977" y="400"/>
                    <a:pt x="977" y="400"/>
                  </a:cubicBezTo>
                  <a:cubicBezTo>
                    <a:pt x="977" y="401"/>
                    <a:pt x="977" y="401"/>
                    <a:pt x="977" y="401"/>
                  </a:cubicBezTo>
                  <a:cubicBezTo>
                    <a:pt x="977" y="401"/>
                    <a:pt x="977" y="401"/>
                    <a:pt x="977" y="402"/>
                  </a:cubicBezTo>
                  <a:cubicBezTo>
                    <a:pt x="978" y="402"/>
                    <a:pt x="978" y="402"/>
                    <a:pt x="978" y="402"/>
                  </a:cubicBezTo>
                  <a:cubicBezTo>
                    <a:pt x="980" y="402"/>
                    <a:pt x="980" y="402"/>
                    <a:pt x="980" y="402"/>
                  </a:cubicBezTo>
                  <a:cubicBezTo>
                    <a:pt x="981" y="402"/>
                    <a:pt x="981" y="402"/>
                    <a:pt x="981" y="401"/>
                  </a:cubicBezTo>
                  <a:cubicBezTo>
                    <a:pt x="981" y="400"/>
                    <a:pt x="981" y="400"/>
                    <a:pt x="981" y="400"/>
                  </a:cubicBezTo>
                  <a:cubicBezTo>
                    <a:pt x="981" y="400"/>
                    <a:pt x="981" y="399"/>
                    <a:pt x="980" y="398"/>
                  </a:cubicBezTo>
                  <a:cubicBezTo>
                    <a:pt x="980" y="398"/>
                    <a:pt x="980" y="398"/>
                    <a:pt x="980" y="398"/>
                  </a:cubicBezTo>
                  <a:cubicBezTo>
                    <a:pt x="979" y="398"/>
                    <a:pt x="979" y="398"/>
                    <a:pt x="979" y="397"/>
                  </a:cubicBezTo>
                  <a:cubicBezTo>
                    <a:pt x="979" y="397"/>
                    <a:pt x="978" y="397"/>
                    <a:pt x="978" y="397"/>
                  </a:cubicBezTo>
                  <a:cubicBezTo>
                    <a:pt x="978" y="397"/>
                    <a:pt x="978" y="396"/>
                    <a:pt x="978" y="396"/>
                  </a:cubicBezTo>
                  <a:cubicBezTo>
                    <a:pt x="978" y="395"/>
                    <a:pt x="978" y="395"/>
                    <a:pt x="978" y="395"/>
                  </a:cubicBezTo>
                  <a:cubicBezTo>
                    <a:pt x="978" y="394"/>
                    <a:pt x="978" y="394"/>
                    <a:pt x="978" y="394"/>
                  </a:cubicBezTo>
                  <a:cubicBezTo>
                    <a:pt x="978" y="394"/>
                    <a:pt x="978" y="394"/>
                    <a:pt x="978" y="393"/>
                  </a:cubicBezTo>
                  <a:cubicBezTo>
                    <a:pt x="978" y="393"/>
                    <a:pt x="978" y="393"/>
                    <a:pt x="978" y="393"/>
                  </a:cubicBezTo>
                  <a:cubicBezTo>
                    <a:pt x="977" y="393"/>
                    <a:pt x="977" y="392"/>
                    <a:pt x="977" y="392"/>
                  </a:cubicBezTo>
                  <a:cubicBezTo>
                    <a:pt x="977" y="392"/>
                    <a:pt x="977" y="392"/>
                    <a:pt x="976" y="392"/>
                  </a:cubicBezTo>
                  <a:cubicBezTo>
                    <a:pt x="976" y="391"/>
                    <a:pt x="976" y="392"/>
                    <a:pt x="976" y="391"/>
                  </a:cubicBezTo>
                  <a:cubicBezTo>
                    <a:pt x="975" y="391"/>
                    <a:pt x="975" y="391"/>
                    <a:pt x="975" y="391"/>
                  </a:cubicBezTo>
                  <a:cubicBezTo>
                    <a:pt x="976" y="389"/>
                    <a:pt x="976" y="389"/>
                    <a:pt x="976" y="389"/>
                  </a:cubicBezTo>
                  <a:cubicBezTo>
                    <a:pt x="976" y="389"/>
                    <a:pt x="977" y="390"/>
                    <a:pt x="978" y="389"/>
                  </a:cubicBezTo>
                  <a:cubicBezTo>
                    <a:pt x="978" y="389"/>
                    <a:pt x="978" y="389"/>
                    <a:pt x="979" y="389"/>
                  </a:cubicBezTo>
                  <a:cubicBezTo>
                    <a:pt x="979" y="389"/>
                    <a:pt x="979" y="389"/>
                    <a:pt x="979" y="389"/>
                  </a:cubicBezTo>
                  <a:cubicBezTo>
                    <a:pt x="980" y="389"/>
                    <a:pt x="981" y="389"/>
                    <a:pt x="981" y="389"/>
                  </a:cubicBezTo>
                  <a:cubicBezTo>
                    <a:pt x="982" y="389"/>
                    <a:pt x="982" y="389"/>
                    <a:pt x="982" y="389"/>
                  </a:cubicBezTo>
                  <a:cubicBezTo>
                    <a:pt x="982" y="389"/>
                    <a:pt x="983" y="388"/>
                    <a:pt x="983" y="388"/>
                  </a:cubicBezTo>
                  <a:cubicBezTo>
                    <a:pt x="983" y="388"/>
                    <a:pt x="982" y="387"/>
                    <a:pt x="982" y="387"/>
                  </a:cubicBezTo>
                  <a:cubicBezTo>
                    <a:pt x="982" y="387"/>
                    <a:pt x="982" y="387"/>
                    <a:pt x="982" y="386"/>
                  </a:cubicBezTo>
                  <a:cubicBezTo>
                    <a:pt x="981" y="386"/>
                    <a:pt x="981" y="386"/>
                    <a:pt x="981" y="386"/>
                  </a:cubicBezTo>
                  <a:cubicBezTo>
                    <a:pt x="981" y="386"/>
                    <a:pt x="981" y="386"/>
                    <a:pt x="980" y="386"/>
                  </a:cubicBezTo>
                  <a:cubicBezTo>
                    <a:pt x="980" y="385"/>
                    <a:pt x="980" y="385"/>
                    <a:pt x="980" y="385"/>
                  </a:cubicBezTo>
                  <a:cubicBezTo>
                    <a:pt x="979" y="385"/>
                    <a:pt x="979" y="385"/>
                    <a:pt x="979" y="385"/>
                  </a:cubicBezTo>
                  <a:cubicBezTo>
                    <a:pt x="979" y="385"/>
                    <a:pt x="978" y="385"/>
                    <a:pt x="978" y="385"/>
                  </a:cubicBezTo>
                  <a:cubicBezTo>
                    <a:pt x="978" y="385"/>
                    <a:pt x="978" y="385"/>
                    <a:pt x="977" y="385"/>
                  </a:cubicBezTo>
                  <a:cubicBezTo>
                    <a:pt x="977" y="386"/>
                    <a:pt x="977" y="386"/>
                    <a:pt x="977" y="386"/>
                  </a:cubicBezTo>
                  <a:cubicBezTo>
                    <a:pt x="976" y="387"/>
                    <a:pt x="976" y="387"/>
                    <a:pt x="975" y="388"/>
                  </a:cubicBezTo>
                  <a:cubicBezTo>
                    <a:pt x="974" y="388"/>
                    <a:pt x="974" y="387"/>
                    <a:pt x="973" y="387"/>
                  </a:cubicBezTo>
                  <a:cubicBezTo>
                    <a:pt x="973" y="387"/>
                    <a:pt x="973" y="387"/>
                    <a:pt x="973" y="387"/>
                  </a:cubicBezTo>
                  <a:cubicBezTo>
                    <a:pt x="972" y="387"/>
                    <a:pt x="972" y="387"/>
                    <a:pt x="971" y="387"/>
                  </a:cubicBezTo>
                  <a:cubicBezTo>
                    <a:pt x="971" y="387"/>
                    <a:pt x="971" y="386"/>
                    <a:pt x="971" y="386"/>
                  </a:cubicBezTo>
                  <a:cubicBezTo>
                    <a:pt x="970" y="386"/>
                    <a:pt x="970" y="386"/>
                    <a:pt x="970" y="386"/>
                  </a:cubicBezTo>
                  <a:cubicBezTo>
                    <a:pt x="970" y="386"/>
                    <a:pt x="970" y="387"/>
                    <a:pt x="969" y="387"/>
                  </a:cubicBezTo>
                  <a:cubicBezTo>
                    <a:pt x="969" y="387"/>
                    <a:pt x="969" y="388"/>
                    <a:pt x="968" y="388"/>
                  </a:cubicBezTo>
                  <a:cubicBezTo>
                    <a:pt x="968" y="389"/>
                    <a:pt x="969" y="389"/>
                    <a:pt x="968" y="389"/>
                  </a:cubicBezTo>
                  <a:cubicBezTo>
                    <a:pt x="968" y="390"/>
                    <a:pt x="968" y="390"/>
                    <a:pt x="968" y="390"/>
                  </a:cubicBezTo>
                  <a:cubicBezTo>
                    <a:pt x="968" y="390"/>
                    <a:pt x="968" y="391"/>
                    <a:pt x="968" y="391"/>
                  </a:cubicBezTo>
                  <a:cubicBezTo>
                    <a:pt x="968" y="391"/>
                    <a:pt x="968" y="391"/>
                    <a:pt x="968" y="392"/>
                  </a:cubicBezTo>
                  <a:cubicBezTo>
                    <a:pt x="968" y="392"/>
                    <a:pt x="968" y="392"/>
                    <a:pt x="967" y="392"/>
                  </a:cubicBezTo>
                  <a:cubicBezTo>
                    <a:pt x="967" y="392"/>
                    <a:pt x="967" y="392"/>
                    <a:pt x="967" y="392"/>
                  </a:cubicBezTo>
                  <a:cubicBezTo>
                    <a:pt x="966" y="392"/>
                    <a:pt x="966" y="393"/>
                    <a:pt x="966" y="393"/>
                  </a:cubicBezTo>
                  <a:cubicBezTo>
                    <a:pt x="966" y="393"/>
                    <a:pt x="966" y="393"/>
                    <a:pt x="966" y="394"/>
                  </a:cubicBezTo>
                  <a:close/>
                  <a:moveTo>
                    <a:pt x="986" y="379"/>
                  </a:moveTo>
                  <a:cubicBezTo>
                    <a:pt x="986" y="379"/>
                    <a:pt x="986" y="379"/>
                    <a:pt x="986" y="380"/>
                  </a:cubicBezTo>
                  <a:cubicBezTo>
                    <a:pt x="974" y="380"/>
                    <a:pt x="974" y="380"/>
                    <a:pt x="974" y="380"/>
                  </a:cubicBezTo>
                  <a:cubicBezTo>
                    <a:pt x="974" y="380"/>
                    <a:pt x="974" y="381"/>
                    <a:pt x="973" y="381"/>
                  </a:cubicBezTo>
                  <a:cubicBezTo>
                    <a:pt x="972" y="381"/>
                    <a:pt x="972" y="381"/>
                    <a:pt x="971" y="381"/>
                  </a:cubicBezTo>
                  <a:cubicBezTo>
                    <a:pt x="971" y="381"/>
                    <a:pt x="970" y="381"/>
                    <a:pt x="969" y="382"/>
                  </a:cubicBezTo>
                  <a:cubicBezTo>
                    <a:pt x="969" y="382"/>
                    <a:pt x="969" y="382"/>
                    <a:pt x="969" y="382"/>
                  </a:cubicBezTo>
                  <a:cubicBezTo>
                    <a:pt x="969" y="383"/>
                    <a:pt x="968" y="383"/>
                    <a:pt x="968" y="383"/>
                  </a:cubicBezTo>
                  <a:cubicBezTo>
                    <a:pt x="968" y="384"/>
                    <a:pt x="969" y="384"/>
                    <a:pt x="969" y="384"/>
                  </a:cubicBezTo>
                  <a:cubicBezTo>
                    <a:pt x="969" y="384"/>
                    <a:pt x="970" y="384"/>
                    <a:pt x="971" y="383"/>
                  </a:cubicBezTo>
                  <a:cubicBezTo>
                    <a:pt x="971" y="383"/>
                    <a:pt x="971" y="383"/>
                    <a:pt x="971" y="383"/>
                  </a:cubicBezTo>
                  <a:cubicBezTo>
                    <a:pt x="972" y="383"/>
                    <a:pt x="972" y="383"/>
                    <a:pt x="972" y="382"/>
                  </a:cubicBezTo>
                  <a:cubicBezTo>
                    <a:pt x="972" y="382"/>
                    <a:pt x="972" y="382"/>
                    <a:pt x="973" y="382"/>
                  </a:cubicBezTo>
                  <a:cubicBezTo>
                    <a:pt x="973" y="382"/>
                    <a:pt x="973" y="382"/>
                    <a:pt x="973" y="382"/>
                  </a:cubicBezTo>
                  <a:cubicBezTo>
                    <a:pt x="974" y="382"/>
                    <a:pt x="974" y="382"/>
                    <a:pt x="974" y="382"/>
                  </a:cubicBezTo>
                  <a:cubicBezTo>
                    <a:pt x="974" y="382"/>
                    <a:pt x="975" y="381"/>
                    <a:pt x="975" y="381"/>
                  </a:cubicBezTo>
                  <a:cubicBezTo>
                    <a:pt x="976" y="381"/>
                    <a:pt x="976" y="381"/>
                    <a:pt x="976" y="381"/>
                  </a:cubicBezTo>
                  <a:cubicBezTo>
                    <a:pt x="981" y="381"/>
                    <a:pt x="981" y="381"/>
                    <a:pt x="981" y="381"/>
                  </a:cubicBezTo>
                  <a:cubicBezTo>
                    <a:pt x="981" y="381"/>
                    <a:pt x="981" y="381"/>
                    <a:pt x="981" y="382"/>
                  </a:cubicBezTo>
                  <a:cubicBezTo>
                    <a:pt x="982" y="382"/>
                    <a:pt x="982" y="382"/>
                    <a:pt x="982" y="382"/>
                  </a:cubicBezTo>
                  <a:cubicBezTo>
                    <a:pt x="982" y="382"/>
                    <a:pt x="983" y="383"/>
                    <a:pt x="983" y="383"/>
                  </a:cubicBezTo>
                  <a:cubicBezTo>
                    <a:pt x="984" y="383"/>
                    <a:pt x="984" y="383"/>
                    <a:pt x="984" y="382"/>
                  </a:cubicBezTo>
                  <a:cubicBezTo>
                    <a:pt x="984" y="382"/>
                    <a:pt x="985" y="382"/>
                    <a:pt x="985" y="382"/>
                  </a:cubicBezTo>
                  <a:cubicBezTo>
                    <a:pt x="985" y="382"/>
                    <a:pt x="985" y="381"/>
                    <a:pt x="985" y="381"/>
                  </a:cubicBezTo>
                  <a:cubicBezTo>
                    <a:pt x="986" y="381"/>
                    <a:pt x="986" y="381"/>
                    <a:pt x="986" y="381"/>
                  </a:cubicBezTo>
                  <a:cubicBezTo>
                    <a:pt x="987" y="381"/>
                    <a:pt x="987" y="381"/>
                    <a:pt x="987" y="381"/>
                  </a:cubicBezTo>
                  <a:cubicBezTo>
                    <a:pt x="987" y="381"/>
                    <a:pt x="987" y="381"/>
                    <a:pt x="987" y="380"/>
                  </a:cubicBezTo>
                  <a:cubicBezTo>
                    <a:pt x="988" y="380"/>
                    <a:pt x="988" y="379"/>
                    <a:pt x="988" y="379"/>
                  </a:cubicBezTo>
                  <a:cubicBezTo>
                    <a:pt x="987" y="379"/>
                    <a:pt x="987" y="379"/>
                    <a:pt x="986" y="379"/>
                  </a:cubicBezTo>
                  <a:close/>
                  <a:moveTo>
                    <a:pt x="983" y="417"/>
                  </a:moveTo>
                  <a:cubicBezTo>
                    <a:pt x="983" y="417"/>
                    <a:pt x="982" y="417"/>
                    <a:pt x="982" y="417"/>
                  </a:cubicBezTo>
                  <a:cubicBezTo>
                    <a:pt x="982" y="418"/>
                    <a:pt x="983" y="418"/>
                    <a:pt x="984" y="418"/>
                  </a:cubicBezTo>
                  <a:cubicBezTo>
                    <a:pt x="984" y="418"/>
                    <a:pt x="984" y="419"/>
                    <a:pt x="984" y="419"/>
                  </a:cubicBezTo>
                  <a:cubicBezTo>
                    <a:pt x="985" y="419"/>
                    <a:pt x="985" y="419"/>
                    <a:pt x="985" y="419"/>
                  </a:cubicBezTo>
                  <a:cubicBezTo>
                    <a:pt x="986" y="419"/>
                    <a:pt x="986" y="418"/>
                    <a:pt x="986" y="417"/>
                  </a:cubicBezTo>
                  <a:cubicBezTo>
                    <a:pt x="987" y="417"/>
                    <a:pt x="987" y="417"/>
                    <a:pt x="988" y="416"/>
                  </a:cubicBezTo>
                  <a:cubicBezTo>
                    <a:pt x="988" y="416"/>
                    <a:pt x="988" y="416"/>
                    <a:pt x="988" y="415"/>
                  </a:cubicBezTo>
                  <a:cubicBezTo>
                    <a:pt x="989" y="415"/>
                    <a:pt x="989" y="415"/>
                    <a:pt x="989" y="415"/>
                  </a:cubicBezTo>
                  <a:cubicBezTo>
                    <a:pt x="990" y="415"/>
                    <a:pt x="990" y="415"/>
                    <a:pt x="991" y="415"/>
                  </a:cubicBezTo>
                  <a:cubicBezTo>
                    <a:pt x="991" y="415"/>
                    <a:pt x="991" y="414"/>
                    <a:pt x="992" y="414"/>
                  </a:cubicBezTo>
                  <a:cubicBezTo>
                    <a:pt x="992" y="414"/>
                    <a:pt x="993" y="413"/>
                    <a:pt x="993" y="413"/>
                  </a:cubicBezTo>
                  <a:cubicBezTo>
                    <a:pt x="994" y="413"/>
                    <a:pt x="994" y="414"/>
                    <a:pt x="995" y="413"/>
                  </a:cubicBezTo>
                  <a:cubicBezTo>
                    <a:pt x="995" y="413"/>
                    <a:pt x="995" y="413"/>
                    <a:pt x="995" y="413"/>
                  </a:cubicBezTo>
                  <a:cubicBezTo>
                    <a:pt x="996" y="413"/>
                    <a:pt x="996" y="413"/>
                    <a:pt x="996" y="413"/>
                  </a:cubicBezTo>
                  <a:cubicBezTo>
                    <a:pt x="996" y="413"/>
                    <a:pt x="995" y="413"/>
                    <a:pt x="995" y="412"/>
                  </a:cubicBezTo>
                  <a:cubicBezTo>
                    <a:pt x="995" y="412"/>
                    <a:pt x="995" y="412"/>
                    <a:pt x="994" y="412"/>
                  </a:cubicBezTo>
                  <a:cubicBezTo>
                    <a:pt x="994" y="412"/>
                    <a:pt x="994" y="412"/>
                    <a:pt x="993" y="412"/>
                  </a:cubicBezTo>
                  <a:cubicBezTo>
                    <a:pt x="993" y="412"/>
                    <a:pt x="993" y="411"/>
                    <a:pt x="992" y="412"/>
                  </a:cubicBezTo>
                  <a:cubicBezTo>
                    <a:pt x="992" y="412"/>
                    <a:pt x="992" y="412"/>
                    <a:pt x="992" y="412"/>
                  </a:cubicBezTo>
                  <a:cubicBezTo>
                    <a:pt x="991" y="412"/>
                    <a:pt x="991" y="412"/>
                    <a:pt x="991" y="412"/>
                  </a:cubicBezTo>
                  <a:cubicBezTo>
                    <a:pt x="991" y="412"/>
                    <a:pt x="990" y="412"/>
                    <a:pt x="990" y="413"/>
                  </a:cubicBezTo>
                  <a:cubicBezTo>
                    <a:pt x="990" y="413"/>
                    <a:pt x="990" y="413"/>
                    <a:pt x="989" y="413"/>
                  </a:cubicBezTo>
                  <a:cubicBezTo>
                    <a:pt x="989" y="413"/>
                    <a:pt x="989" y="413"/>
                    <a:pt x="989" y="413"/>
                  </a:cubicBezTo>
                  <a:cubicBezTo>
                    <a:pt x="988" y="413"/>
                    <a:pt x="988" y="413"/>
                    <a:pt x="988" y="413"/>
                  </a:cubicBezTo>
                  <a:cubicBezTo>
                    <a:pt x="988" y="414"/>
                    <a:pt x="987" y="413"/>
                    <a:pt x="987" y="414"/>
                  </a:cubicBezTo>
                  <a:cubicBezTo>
                    <a:pt x="987" y="414"/>
                    <a:pt x="987" y="414"/>
                    <a:pt x="987" y="414"/>
                  </a:cubicBezTo>
                  <a:cubicBezTo>
                    <a:pt x="987" y="415"/>
                    <a:pt x="986" y="414"/>
                    <a:pt x="986" y="415"/>
                  </a:cubicBezTo>
                  <a:cubicBezTo>
                    <a:pt x="985" y="415"/>
                    <a:pt x="985" y="414"/>
                    <a:pt x="985" y="415"/>
                  </a:cubicBezTo>
                  <a:cubicBezTo>
                    <a:pt x="984" y="415"/>
                    <a:pt x="984" y="415"/>
                    <a:pt x="984" y="415"/>
                  </a:cubicBezTo>
                  <a:cubicBezTo>
                    <a:pt x="984" y="415"/>
                    <a:pt x="984" y="416"/>
                    <a:pt x="983" y="416"/>
                  </a:cubicBezTo>
                  <a:cubicBezTo>
                    <a:pt x="983" y="416"/>
                    <a:pt x="983" y="416"/>
                    <a:pt x="983" y="417"/>
                  </a:cubicBezTo>
                  <a:cubicBezTo>
                    <a:pt x="983" y="417"/>
                    <a:pt x="983" y="417"/>
                    <a:pt x="983" y="417"/>
                  </a:cubicBezTo>
                  <a:cubicBezTo>
                    <a:pt x="983" y="417"/>
                    <a:pt x="983" y="417"/>
                    <a:pt x="983" y="418"/>
                  </a:cubicBezTo>
                  <a:lnTo>
                    <a:pt x="983" y="417"/>
                  </a:lnTo>
                  <a:close/>
                  <a:moveTo>
                    <a:pt x="981" y="420"/>
                  </a:moveTo>
                  <a:cubicBezTo>
                    <a:pt x="981" y="420"/>
                    <a:pt x="980" y="420"/>
                    <a:pt x="980" y="420"/>
                  </a:cubicBezTo>
                  <a:cubicBezTo>
                    <a:pt x="980" y="421"/>
                    <a:pt x="980" y="421"/>
                    <a:pt x="980" y="422"/>
                  </a:cubicBezTo>
                  <a:cubicBezTo>
                    <a:pt x="982" y="422"/>
                    <a:pt x="982" y="422"/>
                    <a:pt x="982" y="422"/>
                  </a:cubicBezTo>
                  <a:cubicBezTo>
                    <a:pt x="982" y="420"/>
                    <a:pt x="982" y="420"/>
                    <a:pt x="982" y="420"/>
                  </a:cubicBezTo>
                  <a:cubicBezTo>
                    <a:pt x="982" y="420"/>
                    <a:pt x="982" y="420"/>
                    <a:pt x="982" y="420"/>
                  </a:cubicBezTo>
                  <a:cubicBezTo>
                    <a:pt x="982" y="420"/>
                    <a:pt x="981" y="420"/>
                    <a:pt x="981" y="420"/>
                  </a:cubicBezTo>
                  <a:close/>
                  <a:moveTo>
                    <a:pt x="970" y="413"/>
                  </a:moveTo>
                  <a:cubicBezTo>
                    <a:pt x="971" y="413"/>
                    <a:pt x="971" y="414"/>
                    <a:pt x="971" y="414"/>
                  </a:cubicBezTo>
                  <a:cubicBezTo>
                    <a:pt x="973" y="414"/>
                    <a:pt x="974" y="414"/>
                    <a:pt x="975" y="414"/>
                  </a:cubicBezTo>
                  <a:cubicBezTo>
                    <a:pt x="976" y="414"/>
                    <a:pt x="976" y="414"/>
                    <a:pt x="976" y="414"/>
                  </a:cubicBezTo>
                  <a:cubicBezTo>
                    <a:pt x="977" y="414"/>
                    <a:pt x="978" y="414"/>
                    <a:pt x="979" y="414"/>
                  </a:cubicBezTo>
                  <a:cubicBezTo>
                    <a:pt x="979" y="414"/>
                    <a:pt x="979" y="413"/>
                    <a:pt x="980" y="413"/>
                  </a:cubicBezTo>
                  <a:cubicBezTo>
                    <a:pt x="980" y="413"/>
                    <a:pt x="980" y="413"/>
                    <a:pt x="980" y="413"/>
                  </a:cubicBezTo>
                  <a:cubicBezTo>
                    <a:pt x="981" y="413"/>
                    <a:pt x="981" y="413"/>
                    <a:pt x="981" y="413"/>
                  </a:cubicBezTo>
                  <a:cubicBezTo>
                    <a:pt x="981" y="413"/>
                    <a:pt x="982" y="413"/>
                    <a:pt x="982" y="413"/>
                  </a:cubicBezTo>
                  <a:cubicBezTo>
                    <a:pt x="982" y="413"/>
                    <a:pt x="982" y="412"/>
                    <a:pt x="983" y="412"/>
                  </a:cubicBezTo>
                  <a:cubicBezTo>
                    <a:pt x="983" y="412"/>
                    <a:pt x="983" y="412"/>
                    <a:pt x="983" y="412"/>
                  </a:cubicBezTo>
                  <a:cubicBezTo>
                    <a:pt x="984" y="412"/>
                    <a:pt x="984" y="412"/>
                    <a:pt x="985" y="412"/>
                  </a:cubicBezTo>
                  <a:cubicBezTo>
                    <a:pt x="985" y="412"/>
                    <a:pt x="985" y="412"/>
                    <a:pt x="986" y="412"/>
                  </a:cubicBezTo>
                  <a:cubicBezTo>
                    <a:pt x="986" y="412"/>
                    <a:pt x="986" y="412"/>
                    <a:pt x="986" y="412"/>
                  </a:cubicBezTo>
                  <a:cubicBezTo>
                    <a:pt x="986" y="411"/>
                    <a:pt x="986" y="411"/>
                    <a:pt x="986" y="411"/>
                  </a:cubicBezTo>
                  <a:cubicBezTo>
                    <a:pt x="986" y="411"/>
                    <a:pt x="985" y="411"/>
                    <a:pt x="985" y="411"/>
                  </a:cubicBezTo>
                  <a:cubicBezTo>
                    <a:pt x="985" y="411"/>
                    <a:pt x="985" y="411"/>
                    <a:pt x="985" y="412"/>
                  </a:cubicBezTo>
                  <a:cubicBezTo>
                    <a:pt x="984" y="412"/>
                    <a:pt x="983" y="411"/>
                    <a:pt x="982" y="412"/>
                  </a:cubicBezTo>
                  <a:cubicBezTo>
                    <a:pt x="982" y="412"/>
                    <a:pt x="981" y="412"/>
                    <a:pt x="981" y="412"/>
                  </a:cubicBezTo>
                  <a:cubicBezTo>
                    <a:pt x="980" y="412"/>
                    <a:pt x="980" y="412"/>
                    <a:pt x="980" y="412"/>
                  </a:cubicBezTo>
                  <a:cubicBezTo>
                    <a:pt x="980" y="412"/>
                    <a:pt x="980" y="412"/>
                    <a:pt x="979" y="412"/>
                  </a:cubicBezTo>
                  <a:cubicBezTo>
                    <a:pt x="979" y="412"/>
                    <a:pt x="979" y="412"/>
                    <a:pt x="979" y="412"/>
                  </a:cubicBezTo>
                  <a:cubicBezTo>
                    <a:pt x="978" y="412"/>
                    <a:pt x="978" y="412"/>
                    <a:pt x="978" y="412"/>
                  </a:cubicBezTo>
                  <a:cubicBezTo>
                    <a:pt x="977" y="412"/>
                    <a:pt x="977" y="412"/>
                    <a:pt x="977" y="412"/>
                  </a:cubicBezTo>
                  <a:cubicBezTo>
                    <a:pt x="976" y="412"/>
                    <a:pt x="976" y="412"/>
                    <a:pt x="976" y="412"/>
                  </a:cubicBezTo>
                  <a:cubicBezTo>
                    <a:pt x="975" y="411"/>
                    <a:pt x="975" y="411"/>
                    <a:pt x="974" y="411"/>
                  </a:cubicBezTo>
                  <a:cubicBezTo>
                    <a:pt x="974" y="411"/>
                    <a:pt x="974" y="411"/>
                    <a:pt x="973" y="411"/>
                  </a:cubicBezTo>
                  <a:cubicBezTo>
                    <a:pt x="973" y="411"/>
                    <a:pt x="973" y="411"/>
                    <a:pt x="972" y="411"/>
                  </a:cubicBezTo>
                  <a:cubicBezTo>
                    <a:pt x="972" y="411"/>
                    <a:pt x="972" y="412"/>
                    <a:pt x="971" y="412"/>
                  </a:cubicBezTo>
                  <a:cubicBezTo>
                    <a:pt x="971" y="412"/>
                    <a:pt x="971" y="412"/>
                    <a:pt x="970" y="412"/>
                  </a:cubicBezTo>
                  <a:cubicBezTo>
                    <a:pt x="970" y="412"/>
                    <a:pt x="970" y="412"/>
                    <a:pt x="970" y="412"/>
                  </a:cubicBezTo>
                  <a:lnTo>
                    <a:pt x="970" y="413"/>
                  </a:lnTo>
                  <a:close/>
                  <a:moveTo>
                    <a:pt x="969" y="415"/>
                  </a:moveTo>
                  <a:cubicBezTo>
                    <a:pt x="968" y="415"/>
                    <a:pt x="968" y="415"/>
                    <a:pt x="967" y="416"/>
                  </a:cubicBezTo>
                  <a:cubicBezTo>
                    <a:pt x="968" y="416"/>
                    <a:pt x="968" y="416"/>
                    <a:pt x="968" y="416"/>
                  </a:cubicBezTo>
                  <a:cubicBezTo>
                    <a:pt x="968" y="417"/>
                    <a:pt x="968" y="417"/>
                    <a:pt x="968" y="417"/>
                  </a:cubicBezTo>
                  <a:cubicBezTo>
                    <a:pt x="969" y="417"/>
                    <a:pt x="969" y="417"/>
                    <a:pt x="969" y="417"/>
                  </a:cubicBezTo>
                  <a:cubicBezTo>
                    <a:pt x="969" y="418"/>
                    <a:pt x="969" y="418"/>
                    <a:pt x="969" y="418"/>
                  </a:cubicBezTo>
                  <a:cubicBezTo>
                    <a:pt x="970" y="418"/>
                    <a:pt x="970" y="418"/>
                    <a:pt x="970" y="418"/>
                  </a:cubicBezTo>
                  <a:cubicBezTo>
                    <a:pt x="971" y="419"/>
                    <a:pt x="971" y="418"/>
                    <a:pt x="972" y="418"/>
                  </a:cubicBezTo>
                  <a:cubicBezTo>
                    <a:pt x="973" y="418"/>
                    <a:pt x="973" y="418"/>
                    <a:pt x="974" y="418"/>
                  </a:cubicBezTo>
                  <a:cubicBezTo>
                    <a:pt x="974" y="417"/>
                    <a:pt x="974" y="417"/>
                    <a:pt x="974" y="417"/>
                  </a:cubicBezTo>
                  <a:cubicBezTo>
                    <a:pt x="974" y="417"/>
                    <a:pt x="973" y="417"/>
                    <a:pt x="973" y="417"/>
                  </a:cubicBezTo>
                  <a:cubicBezTo>
                    <a:pt x="973" y="417"/>
                    <a:pt x="972" y="417"/>
                    <a:pt x="972" y="417"/>
                  </a:cubicBezTo>
                  <a:cubicBezTo>
                    <a:pt x="972" y="417"/>
                    <a:pt x="972" y="416"/>
                    <a:pt x="972" y="416"/>
                  </a:cubicBezTo>
                  <a:cubicBezTo>
                    <a:pt x="972" y="416"/>
                    <a:pt x="972" y="416"/>
                    <a:pt x="971" y="416"/>
                  </a:cubicBezTo>
                  <a:cubicBezTo>
                    <a:pt x="971" y="416"/>
                    <a:pt x="971" y="416"/>
                    <a:pt x="971" y="416"/>
                  </a:cubicBezTo>
                  <a:cubicBezTo>
                    <a:pt x="970" y="416"/>
                    <a:pt x="970" y="415"/>
                    <a:pt x="970" y="415"/>
                  </a:cubicBezTo>
                  <a:cubicBezTo>
                    <a:pt x="970" y="415"/>
                    <a:pt x="969" y="415"/>
                    <a:pt x="969" y="415"/>
                  </a:cubicBezTo>
                  <a:close/>
                  <a:moveTo>
                    <a:pt x="960" y="412"/>
                  </a:moveTo>
                  <a:cubicBezTo>
                    <a:pt x="960" y="412"/>
                    <a:pt x="959" y="412"/>
                    <a:pt x="959" y="413"/>
                  </a:cubicBezTo>
                  <a:cubicBezTo>
                    <a:pt x="959" y="413"/>
                    <a:pt x="959" y="413"/>
                    <a:pt x="959" y="413"/>
                  </a:cubicBezTo>
                  <a:cubicBezTo>
                    <a:pt x="960" y="414"/>
                    <a:pt x="961" y="414"/>
                    <a:pt x="962" y="414"/>
                  </a:cubicBezTo>
                  <a:cubicBezTo>
                    <a:pt x="962" y="414"/>
                    <a:pt x="963" y="414"/>
                    <a:pt x="963" y="414"/>
                  </a:cubicBezTo>
                  <a:cubicBezTo>
                    <a:pt x="963" y="414"/>
                    <a:pt x="963" y="413"/>
                    <a:pt x="964" y="413"/>
                  </a:cubicBezTo>
                  <a:cubicBezTo>
                    <a:pt x="964" y="413"/>
                    <a:pt x="964" y="413"/>
                    <a:pt x="964" y="413"/>
                  </a:cubicBezTo>
                  <a:cubicBezTo>
                    <a:pt x="965" y="412"/>
                    <a:pt x="965" y="413"/>
                    <a:pt x="966" y="413"/>
                  </a:cubicBezTo>
                  <a:cubicBezTo>
                    <a:pt x="966" y="413"/>
                    <a:pt x="967" y="413"/>
                    <a:pt x="967" y="413"/>
                  </a:cubicBezTo>
                  <a:cubicBezTo>
                    <a:pt x="968" y="413"/>
                    <a:pt x="968" y="413"/>
                    <a:pt x="968" y="413"/>
                  </a:cubicBezTo>
                  <a:cubicBezTo>
                    <a:pt x="968" y="412"/>
                    <a:pt x="968" y="413"/>
                    <a:pt x="968" y="413"/>
                  </a:cubicBezTo>
                  <a:cubicBezTo>
                    <a:pt x="968" y="412"/>
                    <a:pt x="968" y="412"/>
                    <a:pt x="968" y="412"/>
                  </a:cubicBezTo>
                  <a:cubicBezTo>
                    <a:pt x="967" y="412"/>
                    <a:pt x="967" y="412"/>
                    <a:pt x="966" y="412"/>
                  </a:cubicBezTo>
                  <a:cubicBezTo>
                    <a:pt x="966" y="412"/>
                    <a:pt x="966" y="411"/>
                    <a:pt x="966" y="411"/>
                  </a:cubicBezTo>
                  <a:cubicBezTo>
                    <a:pt x="965" y="411"/>
                    <a:pt x="965" y="411"/>
                    <a:pt x="965" y="411"/>
                  </a:cubicBezTo>
                  <a:cubicBezTo>
                    <a:pt x="965" y="411"/>
                    <a:pt x="964" y="411"/>
                    <a:pt x="964" y="411"/>
                  </a:cubicBezTo>
                  <a:cubicBezTo>
                    <a:pt x="963" y="411"/>
                    <a:pt x="963" y="411"/>
                    <a:pt x="963" y="411"/>
                  </a:cubicBezTo>
                  <a:cubicBezTo>
                    <a:pt x="962" y="411"/>
                    <a:pt x="962" y="411"/>
                    <a:pt x="962" y="412"/>
                  </a:cubicBezTo>
                  <a:cubicBezTo>
                    <a:pt x="962" y="412"/>
                    <a:pt x="962" y="412"/>
                    <a:pt x="961" y="412"/>
                  </a:cubicBezTo>
                  <a:cubicBezTo>
                    <a:pt x="961" y="412"/>
                    <a:pt x="961" y="412"/>
                    <a:pt x="960" y="412"/>
                  </a:cubicBezTo>
                  <a:close/>
                  <a:moveTo>
                    <a:pt x="922" y="406"/>
                  </a:moveTo>
                  <a:cubicBezTo>
                    <a:pt x="922" y="407"/>
                    <a:pt x="922" y="407"/>
                    <a:pt x="922" y="407"/>
                  </a:cubicBezTo>
                  <a:cubicBezTo>
                    <a:pt x="924" y="407"/>
                    <a:pt x="924" y="407"/>
                    <a:pt x="924" y="407"/>
                  </a:cubicBezTo>
                  <a:cubicBezTo>
                    <a:pt x="924" y="408"/>
                    <a:pt x="924" y="408"/>
                    <a:pt x="924" y="408"/>
                  </a:cubicBezTo>
                  <a:cubicBezTo>
                    <a:pt x="924" y="408"/>
                    <a:pt x="925" y="408"/>
                    <a:pt x="925" y="408"/>
                  </a:cubicBezTo>
                  <a:cubicBezTo>
                    <a:pt x="926" y="408"/>
                    <a:pt x="926" y="408"/>
                    <a:pt x="926" y="408"/>
                  </a:cubicBezTo>
                  <a:cubicBezTo>
                    <a:pt x="927" y="409"/>
                    <a:pt x="927" y="409"/>
                    <a:pt x="927" y="409"/>
                  </a:cubicBezTo>
                  <a:cubicBezTo>
                    <a:pt x="927" y="409"/>
                    <a:pt x="927" y="409"/>
                    <a:pt x="927" y="409"/>
                  </a:cubicBezTo>
                  <a:cubicBezTo>
                    <a:pt x="927" y="410"/>
                    <a:pt x="928" y="410"/>
                    <a:pt x="928" y="410"/>
                  </a:cubicBezTo>
                  <a:cubicBezTo>
                    <a:pt x="928" y="410"/>
                    <a:pt x="929" y="410"/>
                    <a:pt x="929" y="410"/>
                  </a:cubicBezTo>
                  <a:cubicBezTo>
                    <a:pt x="930" y="410"/>
                    <a:pt x="930" y="410"/>
                    <a:pt x="931" y="410"/>
                  </a:cubicBezTo>
                  <a:cubicBezTo>
                    <a:pt x="931" y="410"/>
                    <a:pt x="931" y="410"/>
                    <a:pt x="931" y="410"/>
                  </a:cubicBezTo>
                  <a:cubicBezTo>
                    <a:pt x="932" y="410"/>
                    <a:pt x="932" y="410"/>
                    <a:pt x="933" y="410"/>
                  </a:cubicBezTo>
                  <a:cubicBezTo>
                    <a:pt x="933" y="410"/>
                    <a:pt x="934" y="409"/>
                    <a:pt x="934" y="409"/>
                  </a:cubicBezTo>
                  <a:cubicBezTo>
                    <a:pt x="935" y="409"/>
                    <a:pt x="935" y="409"/>
                    <a:pt x="936" y="410"/>
                  </a:cubicBezTo>
                  <a:cubicBezTo>
                    <a:pt x="936" y="410"/>
                    <a:pt x="936" y="410"/>
                    <a:pt x="936" y="410"/>
                  </a:cubicBezTo>
                  <a:cubicBezTo>
                    <a:pt x="936" y="410"/>
                    <a:pt x="937" y="411"/>
                    <a:pt x="937" y="411"/>
                  </a:cubicBezTo>
                  <a:cubicBezTo>
                    <a:pt x="937" y="411"/>
                    <a:pt x="937" y="411"/>
                    <a:pt x="938" y="411"/>
                  </a:cubicBezTo>
                  <a:cubicBezTo>
                    <a:pt x="938" y="411"/>
                    <a:pt x="938" y="411"/>
                    <a:pt x="939" y="411"/>
                  </a:cubicBezTo>
                  <a:cubicBezTo>
                    <a:pt x="940" y="411"/>
                    <a:pt x="940" y="411"/>
                    <a:pt x="941" y="411"/>
                  </a:cubicBezTo>
                  <a:cubicBezTo>
                    <a:pt x="941" y="411"/>
                    <a:pt x="942" y="412"/>
                    <a:pt x="942" y="412"/>
                  </a:cubicBezTo>
                  <a:cubicBezTo>
                    <a:pt x="943" y="412"/>
                    <a:pt x="943" y="412"/>
                    <a:pt x="943" y="412"/>
                  </a:cubicBezTo>
                  <a:cubicBezTo>
                    <a:pt x="943" y="412"/>
                    <a:pt x="943" y="412"/>
                    <a:pt x="944" y="412"/>
                  </a:cubicBezTo>
                  <a:cubicBezTo>
                    <a:pt x="944" y="412"/>
                    <a:pt x="945" y="413"/>
                    <a:pt x="945" y="413"/>
                  </a:cubicBezTo>
                  <a:cubicBezTo>
                    <a:pt x="945" y="412"/>
                    <a:pt x="945" y="412"/>
                    <a:pt x="945" y="412"/>
                  </a:cubicBezTo>
                  <a:cubicBezTo>
                    <a:pt x="945" y="412"/>
                    <a:pt x="946" y="411"/>
                    <a:pt x="946" y="411"/>
                  </a:cubicBezTo>
                  <a:cubicBezTo>
                    <a:pt x="946" y="411"/>
                    <a:pt x="946" y="411"/>
                    <a:pt x="946" y="411"/>
                  </a:cubicBezTo>
                  <a:cubicBezTo>
                    <a:pt x="947" y="411"/>
                    <a:pt x="947" y="412"/>
                    <a:pt x="947" y="412"/>
                  </a:cubicBezTo>
                  <a:cubicBezTo>
                    <a:pt x="947" y="412"/>
                    <a:pt x="948" y="412"/>
                    <a:pt x="948" y="412"/>
                  </a:cubicBezTo>
                  <a:cubicBezTo>
                    <a:pt x="949" y="412"/>
                    <a:pt x="949" y="412"/>
                    <a:pt x="949" y="412"/>
                  </a:cubicBezTo>
                  <a:cubicBezTo>
                    <a:pt x="949" y="412"/>
                    <a:pt x="949" y="411"/>
                    <a:pt x="950" y="411"/>
                  </a:cubicBezTo>
                  <a:cubicBezTo>
                    <a:pt x="950" y="411"/>
                    <a:pt x="950" y="412"/>
                    <a:pt x="951" y="412"/>
                  </a:cubicBezTo>
                  <a:cubicBezTo>
                    <a:pt x="951" y="412"/>
                    <a:pt x="951" y="412"/>
                    <a:pt x="952" y="412"/>
                  </a:cubicBezTo>
                  <a:cubicBezTo>
                    <a:pt x="952" y="412"/>
                    <a:pt x="952" y="412"/>
                    <a:pt x="952" y="413"/>
                  </a:cubicBezTo>
                  <a:cubicBezTo>
                    <a:pt x="953" y="413"/>
                    <a:pt x="953" y="413"/>
                    <a:pt x="953" y="413"/>
                  </a:cubicBezTo>
                  <a:cubicBezTo>
                    <a:pt x="954" y="414"/>
                    <a:pt x="954" y="414"/>
                    <a:pt x="955" y="414"/>
                  </a:cubicBezTo>
                  <a:cubicBezTo>
                    <a:pt x="956" y="414"/>
                    <a:pt x="956" y="414"/>
                    <a:pt x="956" y="414"/>
                  </a:cubicBezTo>
                  <a:cubicBezTo>
                    <a:pt x="956" y="414"/>
                    <a:pt x="956" y="413"/>
                    <a:pt x="956" y="413"/>
                  </a:cubicBezTo>
                  <a:cubicBezTo>
                    <a:pt x="956" y="413"/>
                    <a:pt x="956" y="412"/>
                    <a:pt x="956" y="412"/>
                  </a:cubicBezTo>
                  <a:cubicBezTo>
                    <a:pt x="956" y="412"/>
                    <a:pt x="955" y="411"/>
                    <a:pt x="955" y="411"/>
                  </a:cubicBezTo>
                  <a:cubicBezTo>
                    <a:pt x="955" y="411"/>
                    <a:pt x="955" y="411"/>
                    <a:pt x="954" y="411"/>
                  </a:cubicBezTo>
                  <a:cubicBezTo>
                    <a:pt x="954" y="411"/>
                    <a:pt x="953" y="410"/>
                    <a:pt x="953" y="410"/>
                  </a:cubicBezTo>
                  <a:cubicBezTo>
                    <a:pt x="948" y="410"/>
                    <a:pt x="948" y="410"/>
                    <a:pt x="948" y="410"/>
                  </a:cubicBezTo>
                  <a:cubicBezTo>
                    <a:pt x="948" y="410"/>
                    <a:pt x="948" y="409"/>
                    <a:pt x="948" y="409"/>
                  </a:cubicBezTo>
                  <a:cubicBezTo>
                    <a:pt x="948" y="409"/>
                    <a:pt x="948" y="408"/>
                    <a:pt x="948" y="408"/>
                  </a:cubicBezTo>
                  <a:cubicBezTo>
                    <a:pt x="948" y="408"/>
                    <a:pt x="948" y="408"/>
                    <a:pt x="949" y="408"/>
                  </a:cubicBezTo>
                  <a:cubicBezTo>
                    <a:pt x="949" y="408"/>
                    <a:pt x="950" y="408"/>
                    <a:pt x="950" y="408"/>
                  </a:cubicBezTo>
                  <a:cubicBezTo>
                    <a:pt x="951" y="408"/>
                    <a:pt x="951" y="408"/>
                    <a:pt x="952" y="407"/>
                  </a:cubicBezTo>
                  <a:cubicBezTo>
                    <a:pt x="951" y="407"/>
                    <a:pt x="951" y="407"/>
                    <a:pt x="950" y="407"/>
                  </a:cubicBezTo>
                  <a:cubicBezTo>
                    <a:pt x="950" y="407"/>
                    <a:pt x="950" y="407"/>
                    <a:pt x="949" y="407"/>
                  </a:cubicBezTo>
                  <a:cubicBezTo>
                    <a:pt x="949" y="407"/>
                    <a:pt x="949" y="407"/>
                    <a:pt x="949" y="407"/>
                  </a:cubicBezTo>
                  <a:cubicBezTo>
                    <a:pt x="948" y="407"/>
                    <a:pt x="948" y="407"/>
                    <a:pt x="947" y="407"/>
                  </a:cubicBezTo>
                  <a:cubicBezTo>
                    <a:pt x="947" y="407"/>
                    <a:pt x="946" y="407"/>
                    <a:pt x="946" y="407"/>
                  </a:cubicBezTo>
                  <a:cubicBezTo>
                    <a:pt x="945" y="407"/>
                    <a:pt x="945" y="407"/>
                    <a:pt x="945" y="407"/>
                  </a:cubicBezTo>
                  <a:cubicBezTo>
                    <a:pt x="944" y="407"/>
                    <a:pt x="944" y="407"/>
                    <a:pt x="943" y="406"/>
                  </a:cubicBezTo>
                  <a:cubicBezTo>
                    <a:pt x="942" y="406"/>
                    <a:pt x="942" y="406"/>
                    <a:pt x="941" y="406"/>
                  </a:cubicBezTo>
                  <a:cubicBezTo>
                    <a:pt x="941" y="406"/>
                    <a:pt x="940" y="405"/>
                    <a:pt x="940" y="405"/>
                  </a:cubicBezTo>
                  <a:lnTo>
                    <a:pt x="922" y="406"/>
                  </a:lnTo>
                  <a:close/>
                  <a:moveTo>
                    <a:pt x="911" y="401"/>
                  </a:moveTo>
                  <a:cubicBezTo>
                    <a:pt x="911" y="401"/>
                    <a:pt x="911" y="401"/>
                    <a:pt x="910" y="401"/>
                  </a:cubicBezTo>
                  <a:cubicBezTo>
                    <a:pt x="910" y="402"/>
                    <a:pt x="910" y="402"/>
                    <a:pt x="910" y="402"/>
                  </a:cubicBezTo>
                  <a:cubicBezTo>
                    <a:pt x="911" y="403"/>
                    <a:pt x="911" y="403"/>
                    <a:pt x="911" y="403"/>
                  </a:cubicBezTo>
                  <a:cubicBezTo>
                    <a:pt x="911" y="402"/>
                    <a:pt x="911" y="402"/>
                    <a:pt x="911" y="402"/>
                  </a:cubicBezTo>
                  <a:cubicBezTo>
                    <a:pt x="911" y="402"/>
                    <a:pt x="911" y="402"/>
                    <a:pt x="911" y="401"/>
                  </a:cubicBezTo>
                  <a:close/>
                  <a:moveTo>
                    <a:pt x="936" y="377"/>
                  </a:moveTo>
                  <a:cubicBezTo>
                    <a:pt x="935" y="377"/>
                    <a:pt x="935" y="377"/>
                    <a:pt x="935" y="377"/>
                  </a:cubicBezTo>
                  <a:cubicBezTo>
                    <a:pt x="935" y="377"/>
                    <a:pt x="935" y="377"/>
                    <a:pt x="935" y="377"/>
                  </a:cubicBezTo>
                  <a:cubicBezTo>
                    <a:pt x="935" y="378"/>
                    <a:pt x="935" y="379"/>
                    <a:pt x="934" y="380"/>
                  </a:cubicBezTo>
                  <a:cubicBezTo>
                    <a:pt x="934" y="380"/>
                    <a:pt x="934" y="380"/>
                    <a:pt x="934" y="380"/>
                  </a:cubicBezTo>
                  <a:cubicBezTo>
                    <a:pt x="933" y="381"/>
                    <a:pt x="933" y="381"/>
                    <a:pt x="933" y="381"/>
                  </a:cubicBezTo>
                  <a:cubicBezTo>
                    <a:pt x="933" y="382"/>
                    <a:pt x="933" y="382"/>
                    <a:pt x="933" y="383"/>
                  </a:cubicBezTo>
                  <a:cubicBezTo>
                    <a:pt x="933" y="383"/>
                    <a:pt x="933" y="384"/>
                    <a:pt x="933" y="384"/>
                  </a:cubicBezTo>
                  <a:cubicBezTo>
                    <a:pt x="933" y="384"/>
                    <a:pt x="933" y="385"/>
                    <a:pt x="934" y="385"/>
                  </a:cubicBezTo>
                  <a:cubicBezTo>
                    <a:pt x="934" y="385"/>
                    <a:pt x="934" y="385"/>
                    <a:pt x="934" y="385"/>
                  </a:cubicBezTo>
                  <a:cubicBezTo>
                    <a:pt x="935" y="386"/>
                    <a:pt x="935" y="386"/>
                    <a:pt x="936" y="386"/>
                  </a:cubicBezTo>
                  <a:cubicBezTo>
                    <a:pt x="936" y="386"/>
                    <a:pt x="936" y="387"/>
                    <a:pt x="936" y="387"/>
                  </a:cubicBezTo>
                  <a:cubicBezTo>
                    <a:pt x="936" y="387"/>
                    <a:pt x="937" y="387"/>
                    <a:pt x="937" y="387"/>
                  </a:cubicBezTo>
                  <a:cubicBezTo>
                    <a:pt x="937" y="388"/>
                    <a:pt x="937" y="388"/>
                    <a:pt x="937" y="388"/>
                  </a:cubicBezTo>
                  <a:cubicBezTo>
                    <a:pt x="937" y="389"/>
                    <a:pt x="937" y="389"/>
                    <a:pt x="937" y="389"/>
                  </a:cubicBezTo>
                  <a:cubicBezTo>
                    <a:pt x="937" y="389"/>
                    <a:pt x="937" y="389"/>
                    <a:pt x="937" y="389"/>
                  </a:cubicBezTo>
                  <a:cubicBezTo>
                    <a:pt x="937" y="390"/>
                    <a:pt x="937" y="390"/>
                    <a:pt x="937" y="391"/>
                  </a:cubicBezTo>
                  <a:cubicBezTo>
                    <a:pt x="937" y="391"/>
                    <a:pt x="937" y="391"/>
                    <a:pt x="937" y="392"/>
                  </a:cubicBezTo>
                  <a:cubicBezTo>
                    <a:pt x="937" y="392"/>
                    <a:pt x="937" y="392"/>
                    <a:pt x="937" y="392"/>
                  </a:cubicBezTo>
                  <a:cubicBezTo>
                    <a:pt x="937" y="393"/>
                    <a:pt x="937" y="393"/>
                    <a:pt x="937" y="393"/>
                  </a:cubicBezTo>
                  <a:cubicBezTo>
                    <a:pt x="938" y="393"/>
                    <a:pt x="938" y="393"/>
                    <a:pt x="938" y="393"/>
                  </a:cubicBezTo>
                  <a:cubicBezTo>
                    <a:pt x="939" y="394"/>
                    <a:pt x="939" y="394"/>
                    <a:pt x="940" y="394"/>
                  </a:cubicBezTo>
                  <a:cubicBezTo>
                    <a:pt x="940" y="394"/>
                    <a:pt x="941" y="393"/>
                    <a:pt x="941" y="394"/>
                  </a:cubicBezTo>
                  <a:cubicBezTo>
                    <a:pt x="941" y="394"/>
                    <a:pt x="942" y="394"/>
                    <a:pt x="942" y="394"/>
                  </a:cubicBezTo>
                  <a:cubicBezTo>
                    <a:pt x="942" y="394"/>
                    <a:pt x="942" y="394"/>
                    <a:pt x="942" y="394"/>
                  </a:cubicBezTo>
                  <a:cubicBezTo>
                    <a:pt x="942" y="395"/>
                    <a:pt x="943" y="395"/>
                    <a:pt x="943" y="395"/>
                  </a:cubicBezTo>
                  <a:cubicBezTo>
                    <a:pt x="944" y="396"/>
                    <a:pt x="944" y="395"/>
                    <a:pt x="945" y="395"/>
                  </a:cubicBezTo>
                  <a:cubicBezTo>
                    <a:pt x="945" y="395"/>
                    <a:pt x="946" y="395"/>
                    <a:pt x="946" y="395"/>
                  </a:cubicBezTo>
                  <a:cubicBezTo>
                    <a:pt x="947" y="395"/>
                    <a:pt x="947" y="395"/>
                    <a:pt x="948" y="395"/>
                  </a:cubicBezTo>
                  <a:cubicBezTo>
                    <a:pt x="948" y="395"/>
                    <a:pt x="949" y="395"/>
                    <a:pt x="949" y="395"/>
                  </a:cubicBezTo>
                  <a:cubicBezTo>
                    <a:pt x="949" y="395"/>
                    <a:pt x="949" y="395"/>
                    <a:pt x="950" y="395"/>
                  </a:cubicBezTo>
                  <a:cubicBezTo>
                    <a:pt x="950" y="395"/>
                    <a:pt x="950" y="396"/>
                    <a:pt x="950" y="396"/>
                  </a:cubicBezTo>
                  <a:cubicBezTo>
                    <a:pt x="951" y="396"/>
                    <a:pt x="951" y="395"/>
                    <a:pt x="951" y="395"/>
                  </a:cubicBezTo>
                  <a:cubicBezTo>
                    <a:pt x="952" y="395"/>
                    <a:pt x="952" y="396"/>
                    <a:pt x="953" y="397"/>
                  </a:cubicBezTo>
                  <a:cubicBezTo>
                    <a:pt x="953" y="397"/>
                    <a:pt x="953" y="397"/>
                    <a:pt x="954" y="397"/>
                  </a:cubicBezTo>
                  <a:cubicBezTo>
                    <a:pt x="954" y="397"/>
                    <a:pt x="954" y="397"/>
                    <a:pt x="954" y="397"/>
                  </a:cubicBezTo>
                  <a:cubicBezTo>
                    <a:pt x="955" y="397"/>
                    <a:pt x="955" y="397"/>
                    <a:pt x="955" y="397"/>
                  </a:cubicBezTo>
                  <a:cubicBezTo>
                    <a:pt x="956" y="397"/>
                    <a:pt x="956" y="397"/>
                    <a:pt x="956" y="397"/>
                  </a:cubicBezTo>
                  <a:cubicBezTo>
                    <a:pt x="957" y="397"/>
                    <a:pt x="957" y="397"/>
                    <a:pt x="957" y="397"/>
                  </a:cubicBezTo>
                  <a:cubicBezTo>
                    <a:pt x="957" y="396"/>
                    <a:pt x="957" y="396"/>
                    <a:pt x="957" y="396"/>
                  </a:cubicBezTo>
                  <a:cubicBezTo>
                    <a:pt x="957" y="396"/>
                    <a:pt x="957" y="395"/>
                    <a:pt x="957" y="395"/>
                  </a:cubicBezTo>
                  <a:cubicBezTo>
                    <a:pt x="957" y="395"/>
                    <a:pt x="957" y="395"/>
                    <a:pt x="958" y="395"/>
                  </a:cubicBezTo>
                  <a:cubicBezTo>
                    <a:pt x="958" y="395"/>
                    <a:pt x="958" y="395"/>
                    <a:pt x="958" y="394"/>
                  </a:cubicBezTo>
                  <a:cubicBezTo>
                    <a:pt x="959" y="394"/>
                    <a:pt x="959" y="394"/>
                    <a:pt x="959" y="393"/>
                  </a:cubicBezTo>
                  <a:cubicBezTo>
                    <a:pt x="959" y="393"/>
                    <a:pt x="959" y="393"/>
                    <a:pt x="959" y="392"/>
                  </a:cubicBezTo>
                  <a:cubicBezTo>
                    <a:pt x="959" y="392"/>
                    <a:pt x="958" y="392"/>
                    <a:pt x="958" y="392"/>
                  </a:cubicBezTo>
                  <a:cubicBezTo>
                    <a:pt x="958" y="391"/>
                    <a:pt x="958" y="391"/>
                    <a:pt x="958" y="391"/>
                  </a:cubicBezTo>
                  <a:cubicBezTo>
                    <a:pt x="958" y="390"/>
                    <a:pt x="958" y="390"/>
                    <a:pt x="958" y="390"/>
                  </a:cubicBezTo>
                  <a:cubicBezTo>
                    <a:pt x="959" y="390"/>
                    <a:pt x="959" y="390"/>
                    <a:pt x="959" y="389"/>
                  </a:cubicBezTo>
                  <a:cubicBezTo>
                    <a:pt x="959" y="389"/>
                    <a:pt x="959" y="389"/>
                    <a:pt x="959" y="389"/>
                  </a:cubicBezTo>
                  <a:cubicBezTo>
                    <a:pt x="960" y="388"/>
                    <a:pt x="960" y="388"/>
                    <a:pt x="960" y="388"/>
                  </a:cubicBezTo>
                  <a:cubicBezTo>
                    <a:pt x="960" y="387"/>
                    <a:pt x="960" y="387"/>
                    <a:pt x="961" y="386"/>
                  </a:cubicBezTo>
                  <a:cubicBezTo>
                    <a:pt x="963" y="386"/>
                    <a:pt x="963" y="386"/>
                    <a:pt x="963" y="386"/>
                  </a:cubicBezTo>
                  <a:cubicBezTo>
                    <a:pt x="963" y="382"/>
                    <a:pt x="963" y="382"/>
                    <a:pt x="963" y="382"/>
                  </a:cubicBezTo>
                  <a:cubicBezTo>
                    <a:pt x="964" y="382"/>
                    <a:pt x="964" y="382"/>
                    <a:pt x="965" y="382"/>
                  </a:cubicBezTo>
                  <a:cubicBezTo>
                    <a:pt x="965" y="382"/>
                    <a:pt x="966" y="382"/>
                    <a:pt x="966" y="382"/>
                  </a:cubicBezTo>
                  <a:cubicBezTo>
                    <a:pt x="966" y="382"/>
                    <a:pt x="966" y="381"/>
                    <a:pt x="967" y="381"/>
                  </a:cubicBezTo>
                  <a:cubicBezTo>
                    <a:pt x="967" y="381"/>
                    <a:pt x="967" y="381"/>
                    <a:pt x="967" y="380"/>
                  </a:cubicBezTo>
                  <a:cubicBezTo>
                    <a:pt x="967" y="380"/>
                    <a:pt x="967" y="380"/>
                    <a:pt x="966" y="380"/>
                  </a:cubicBezTo>
                  <a:cubicBezTo>
                    <a:pt x="966" y="380"/>
                    <a:pt x="966" y="380"/>
                    <a:pt x="965" y="380"/>
                  </a:cubicBezTo>
                  <a:cubicBezTo>
                    <a:pt x="965" y="380"/>
                    <a:pt x="965" y="380"/>
                    <a:pt x="965" y="380"/>
                  </a:cubicBezTo>
                  <a:cubicBezTo>
                    <a:pt x="964" y="380"/>
                    <a:pt x="964" y="380"/>
                    <a:pt x="963" y="380"/>
                  </a:cubicBezTo>
                  <a:cubicBezTo>
                    <a:pt x="963" y="379"/>
                    <a:pt x="963" y="379"/>
                    <a:pt x="963" y="379"/>
                  </a:cubicBezTo>
                  <a:cubicBezTo>
                    <a:pt x="963" y="378"/>
                    <a:pt x="963" y="378"/>
                    <a:pt x="963" y="378"/>
                  </a:cubicBezTo>
                  <a:cubicBezTo>
                    <a:pt x="963" y="377"/>
                    <a:pt x="963" y="377"/>
                    <a:pt x="963" y="377"/>
                  </a:cubicBezTo>
                  <a:cubicBezTo>
                    <a:pt x="963" y="376"/>
                    <a:pt x="963" y="376"/>
                    <a:pt x="963" y="376"/>
                  </a:cubicBezTo>
                  <a:cubicBezTo>
                    <a:pt x="963" y="375"/>
                    <a:pt x="963" y="375"/>
                    <a:pt x="963" y="375"/>
                  </a:cubicBezTo>
                  <a:cubicBezTo>
                    <a:pt x="963" y="374"/>
                    <a:pt x="962" y="374"/>
                    <a:pt x="962" y="374"/>
                  </a:cubicBezTo>
                  <a:cubicBezTo>
                    <a:pt x="962" y="370"/>
                    <a:pt x="962" y="370"/>
                    <a:pt x="962" y="370"/>
                  </a:cubicBezTo>
                  <a:cubicBezTo>
                    <a:pt x="963" y="370"/>
                    <a:pt x="964" y="370"/>
                    <a:pt x="964" y="370"/>
                  </a:cubicBezTo>
                  <a:cubicBezTo>
                    <a:pt x="965" y="370"/>
                    <a:pt x="965" y="370"/>
                    <a:pt x="965" y="370"/>
                  </a:cubicBezTo>
                  <a:cubicBezTo>
                    <a:pt x="965" y="370"/>
                    <a:pt x="965" y="369"/>
                    <a:pt x="965" y="369"/>
                  </a:cubicBezTo>
                  <a:cubicBezTo>
                    <a:pt x="965" y="369"/>
                    <a:pt x="965" y="369"/>
                    <a:pt x="965" y="368"/>
                  </a:cubicBezTo>
                  <a:cubicBezTo>
                    <a:pt x="965" y="368"/>
                    <a:pt x="965" y="368"/>
                    <a:pt x="966" y="368"/>
                  </a:cubicBezTo>
                  <a:cubicBezTo>
                    <a:pt x="966" y="368"/>
                    <a:pt x="966" y="368"/>
                    <a:pt x="966" y="368"/>
                  </a:cubicBezTo>
                  <a:cubicBezTo>
                    <a:pt x="967" y="368"/>
                    <a:pt x="967" y="367"/>
                    <a:pt x="967" y="367"/>
                  </a:cubicBezTo>
                  <a:cubicBezTo>
                    <a:pt x="968" y="367"/>
                    <a:pt x="968" y="367"/>
                    <a:pt x="968" y="367"/>
                  </a:cubicBezTo>
                  <a:cubicBezTo>
                    <a:pt x="968" y="366"/>
                    <a:pt x="968" y="365"/>
                    <a:pt x="968" y="365"/>
                  </a:cubicBezTo>
                  <a:cubicBezTo>
                    <a:pt x="968" y="365"/>
                    <a:pt x="967" y="365"/>
                    <a:pt x="967" y="365"/>
                  </a:cubicBezTo>
                  <a:cubicBezTo>
                    <a:pt x="966" y="365"/>
                    <a:pt x="966" y="365"/>
                    <a:pt x="965" y="365"/>
                  </a:cubicBezTo>
                  <a:cubicBezTo>
                    <a:pt x="965" y="365"/>
                    <a:pt x="965" y="365"/>
                    <a:pt x="964" y="365"/>
                  </a:cubicBezTo>
                  <a:cubicBezTo>
                    <a:pt x="964" y="365"/>
                    <a:pt x="964" y="364"/>
                    <a:pt x="964" y="364"/>
                  </a:cubicBezTo>
                  <a:cubicBezTo>
                    <a:pt x="963" y="364"/>
                    <a:pt x="963" y="364"/>
                    <a:pt x="963" y="364"/>
                  </a:cubicBezTo>
                  <a:cubicBezTo>
                    <a:pt x="963" y="364"/>
                    <a:pt x="963" y="363"/>
                    <a:pt x="963" y="363"/>
                  </a:cubicBezTo>
                  <a:cubicBezTo>
                    <a:pt x="963" y="363"/>
                    <a:pt x="963" y="363"/>
                    <a:pt x="963" y="362"/>
                  </a:cubicBezTo>
                  <a:cubicBezTo>
                    <a:pt x="963" y="362"/>
                    <a:pt x="962" y="362"/>
                    <a:pt x="962" y="362"/>
                  </a:cubicBezTo>
                  <a:cubicBezTo>
                    <a:pt x="962" y="361"/>
                    <a:pt x="962" y="361"/>
                    <a:pt x="961" y="361"/>
                  </a:cubicBezTo>
                  <a:cubicBezTo>
                    <a:pt x="961" y="360"/>
                    <a:pt x="961" y="360"/>
                    <a:pt x="961" y="360"/>
                  </a:cubicBezTo>
                  <a:cubicBezTo>
                    <a:pt x="960" y="360"/>
                    <a:pt x="960" y="360"/>
                    <a:pt x="960" y="360"/>
                  </a:cubicBezTo>
                  <a:cubicBezTo>
                    <a:pt x="960" y="360"/>
                    <a:pt x="960" y="361"/>
                    <a:pt x="960" y="361"/>
                  </a:cubicBezTo>
                  <a:cubicBezTo>
                    <a:pt x="960" y="361"/>
                    <a:pt x="959" y="361"/>
                    <a:pt x="959" y="362"/>
                  </a:cubicBezTo>
                  <a:cubicBezTo>
                    <a:pt x="959" y="362"/>
                    <a:pt x="959" y="362"/>
                    <a:pt x="959" y="362"/>
                  </a:cubicBezTo>
                  <a:cubicBezTo>
                    <a:pt x="958" y="362"/>
                    <a:pt x="958" y="362"/>
                    <a:pt x="957" y="363"/>
                  </a:cubicBezTo>
                  <a:cubicBezTo>
                    <a:pt x="957" y="363"/>
                    <a:pt x="957" y="363"/>
                    <a:pt x="956" y="363"/>
                  </a:cubicBezTo>
                  <a:cubicBezTo>
                    <a:pt x="956" y="364"/>
                    <a:pt x="956" y="364"/>
                    <a:pt x="956" y="364"/>
                  </a:cubicBezTo>
                  <a:cubicBezTo>
                    <a:pt x="956" y="364"/>
                    <a:pt x="955" y="364"/>
                    <a:pt x="955" y="365"/>
                  </a:cubicBezTo>
                  <a:cubicBezTo>
                    <a:pt x="955" y="365"/>
                    <a:pt x="955" y="365"/>
                    <a:pt x="955" y="365"/>
                  </a:cubicBezTo>
                  <a:cubicBezTo>
                    <a:pt x="955" y="366"/>
                    <a:pt x="955" y="366"/>
                    <a:pt x="955" y="366"/>
                  </a:cubicBezTo>
                  <a:cubicBezTo>
                    <a:pt x="955" y="366"/>
                    <a:pt x="954" y="367"/>
                    <a:pt x="954" y="367"/>
                  </a:cubicBezTo>
                  <a:cubicBezTo>
                    <a:pt x="954" y="367"/>
                    <a:pt x="954" y="367"/>
                    <a:pt x="953" y="368"/>
                  </a:cubicBezTo>
                  <a:cubicBezTo>
                    <a:pt x="953" y="368"/>
                    <a:pt x="953" y="368"/>
                    <a:pt x="953" y="368"/>
                  </a:cubicBezTo>
                  <a:cubicBezTo>
                    <a:pt x="953" y="368"/>
                    <a:pt x="953" y="369"/>
                    <a:pt x="952" y="369"/>
                  </a:cubicBezTo>
                  <a:cubicBezTo>
                    <a:pt x="951" y="369"/>
                    <a:pt x="951" y="369"/>
                    <a:pt x="950" y="369"/>
                  </a:cubicBezTo>
                  <a:cubicBezTo>
                    <a:pt x="950" y="369"/>
                    <a:pt x="950" y="369"/>
                    <a:pt x="949" y="370"/>
                  </a:cubicBezTo>
                  <a:cubicBezTo>
                    <a:pt x="949" y="370"/>
                    <a:pt x="949" y="370"/>
                    <a:pt x="949" y="370"/>
                  </a:cubicBezTo>
                  <a:cubicBezTo>
                    <a:pt x="948" y="370"/>
                    <a:pt x="948" y="371"/>
                    <a:pt x="948" y="371"/>
                  </a:cubicBezTo>
                  <a:cubicBezTo>
                    <a:pt x="948" y="371"/>
                    <a:pt x="948" y="372"/>
                    <a:pt x="948" y="372"/>
                  </a:cubicBezTo>
                  <a:cubicBezTo>
                    <a:pt x="948" y="372"/>
                    <a:pt x="947" y="372"/>
                    <a:pt x="947" y="372"/>
                  </a:cubicBezTo>
                  <a:cubicBezTo>
                    <a:pt x="947" y="372"/>
                    <a:pt x="947" y="373"/>
                    <a:pt x="946" y="373"/>
                  </a:cubicBezTo>
                  <a:cubicBezTo>
                    <a:pt x="946" y="373"/>
                    <a:pt x="946" y="373"/>
                    <a:pt x="946" y="373"/>
                  </a:cubicBezTo>
                  <a:cubicBezTo>
                    <a:pt x="945" y="373"/>
                    <a:pt x="945" y="374"/>
                    <a:pt x="945" y="374"/>
                  </a:cubicBezTo>
                  <a:cubicBezTo>
                    <a:pt x="945" y="374"/>
                    <a:pt x="945" y="374"/>
                    <a:pt x="944" y="374"/>
                  </a:cubicBezTo>
                  <a:cubicBezTo>
                    <a:pt x="944" y="374"/>
                    <a:pt x="944" y="374"/>
                    <a:pt x="944" y="374"/>
                  </a:cubicBezTo>
                  <a:cubicBezTo>
                    <a:pt x="943" y="375"/>
                    <a:pt x="943" y="374"/>
                    <a:pt x="942" y="374"/>
                  </a:cubicBezTo>
                  <a:cubicBezTo>
                    <a:pt x="942" y="378"/>
                    <a:pt x="942" y="378"/>
                    <a:pt x="942" y="378"/>
                  </a:cubicBezTo>
                  <a:cubicBezTo>
                    <a:pt x="942" y="378"/>
                    <a:pt x="941" y="378"/>
                    <a:pt x="941" y="378"/>
                  </a:cubicBezTo>
                  <a:cubicBezTo>
                    <a:pt x="941" y="378"/>
                    <a:pt x="941" y="378"/>
                    <a:pt x="940" y="378"/>
                  </a:cubicBezTo>
                  <a:cubicBezTo>
                    <a:pt x="940" y="378"/>
                    <a:pt x="940" y="378"/>
                    <a:pt x="939" y="378"/>
                  </a:cubicBezTo>
                  <a:cubicBezTo>
                    <a:pt x="939" y="378"/>
                    <a:pt x="939" y="378"/>
                    <a:pt x="938" y="378"/>
                  </a:cubicBezTo>
                  <a:cubicBezTo>
                    <a:pt x="937" y="378"/>
                    <a:pt x="937" y="378"/>
                    <a:pt x="937" y="377"/>
                  </a:cubicBezTo>
                  <a:lnTo>
                    <a:pt x="936" y="377"/>
                  </a:lnTo>
                  <a:close/>
                  <a:moveTo>
                    <a:pt x="899" y="387"/>
                  </a:moveTo>
                  <a:cubicBezTo>
                    <a:pt x="899" y="388"/>
                    <a:pt x="899" y="388"/>
                    <a:pt x="899" y="389"/>
                  </a:cubicBezTo>
                  <a:cubicBezTo>
                    <a:pt x="899" y="389"/>
                    <a:pt x="899" y="390"/>
                    <a:pt x="900" y="390"/>
                  </a:cubicBezTo>
                  <a:cubicBezTo>
                    <a:pt x="900" y="391"/>
                    <a:pt x="900" y="391"/>
                    <a:pt x="901" y="391"/>
                  </a:cubicBezTo>
                  <a:cubicBezTo>
                    <a:pt x="901" y="392"/>
                    <a:pt x="901" y="392"/>
                    <a:pt x="902" y="393"/>
                  </a:cubicBezTo>
                  <a:cubicBezTo>
                    <a:pt x="902" y="393"/>
                    <a:pt x="902" y="393"/>
                    <a:pt x="903" y="394"/>
                  </a:cubicBezTo>
                  <a:cubicBezTo>
                    <a:pt x="903" y="394"/>
                    <a:pt x="903" y="394"/>
                    <a:pt x="903" y="394"/>
                  </a:cubicBezTo>
                  <a:cubicBezTo>
                    <a:pt x="903" y="394"/>
                    <a:pt x="904" y="394"/>
                    <a:pt x="904" y="394"/>
                  </a:cubicBezTo>
                  <a:cubicBezTo>
                    <a:pt x="904" y="395"/>
                    <a:pt x="904" y="395"/>
                    <a:pt x="904" y="395"/>
                  </a:cubicBezTo>
                  <a:cubicBezTo>
                    <a:pt x="904" y="395"/>
                    <a:pt x="904" y="396"/>
                    <a:pt x="904" y="396"/>
                  </a:cubicBezTo>
                  <a:cubicBezTo>
                    <a:pt x="905" y="396"/>
                    <a:pt x="905" y="396"/>
                    <a:pt x="905" y="396"/>
                  </a:cubicBezTo>
                  <a:cubicBezTo>
                    <a:pt x="905" y="393"/>
                    <a:pt x="905" y="393"/>
                    <a:pt x="905" y="393"/>
                  </a:cubicBezTo>
                  <a:cubicBezTo>
                    <a:pt x="905" y="393"/>
                    <a:pt x="905" y="393"/>
                    <a:pt x="904" y="393"/>
                  </a:cubicBezTo>
                  <a:cubicBezTo>
                    <a:pt x="904" y="392"/>
                    <a:pt x="904" y="392"/>
                    <a:pt x="904" y="392"/>
                  </a:cubicBezTo>
                  <a:cubicBezTo>
                    <a:pt x="904" y="392"/>
                    <a:pt x="903" y="392"/>
                    <a:pt x="903" y="392"/>
                  </a:cubicBezTo>
                  <a:cubicBezTo>
                    <a:pt x="903" y="392"/>
                    <a:pt x="902" y="392"/>
                    <a:pt x="902" y="392"/>
                  </a:cubicBezTo>
                  <a:cubicBezTo>
                    <a:pt x="902" y="392"/>
                    <a:pt x="902" y="391"/>
                    <a:pt x="901" y="391"/>
                  </a:cubicBezTo>
                  <a:cubicBezTo>
                    <a:pt x="901" y="391"/>
                    <a:pt x="901" y="391"/>
                    <a:pt x="901" y="390"/>
                  </a:cubicBezTo>
                  <a:cubicBezTo>
                    <a:pt x="901" y="390"/>
                    <a:pt x="901" y="390"/>
                    <a:pt x="901" y="390"/>
                  </a:cubicBezTo>
                  <a:cubicBezTo>
                    <a:pt x="901" y="389"/>
                    <a:pt x="901" y="389"/>
                    <a:pt x="901" y="388"/>
                  </a:cubicBezTo>
                  <a:cubicBezTo>
                    <a:pt x="901" y="388"/>
                    <a:pt x="901" y="387"/>
                    <a:pt x="901" y="387"/>
                  </a:cubicBezTo>
                  <a:cubicBezTo>
                    <a:pt x="900" y="386"/>
                    <a:pt x="900" y="386"/>
                    <a:pt x="899" y="386"/>
                  </a:cubicBezTo>
                  <a:cubicBezTo>
                    <a:pt x="899" y="387"/>
                    <a:pt x="899" y="387"/>
                    <a:pt x="899" y="387"/>
                  </a:cubicBezTo>
                  <a:cubicBezTo>
                    <a:pt x="899" y="387"/>
                    <a:pt x="899" y="387"/>
                    <a:pt x="899" y="387"/>
                  </a:cubicBezTo>
                  <a:close/>
                  <a:moveTo>
                    <a:pt x="893" y="379"/>
                  </a:moveTo>
                  <a:cubicBezTo>
                    <a:pt x="894" y="380"/>
                    <a:pt x="894" y="381"/>
                    <a:pt x="894" y="381"/>
                  </a:cubicBezTo>
                  <a:cubicBezTo>
                    <a:pt x="895" y="381"/>
                    <a:pt x="895" y="381"/>
                    <a:pt x="895" y="382"/>
                  </a:cubicBezTo>
                  <a:cubicBezTo>
                    <a:pt x="896" y="382"/>
                    <a:pt x="896" y="382"/>
                    <a:pt x="896" y="382"/>
                  </a:cubicBezTo>
                  <a:cubicBezTo>
                    <a:pt x="896" y="383"/>
                    <a:pt x="896" y="383"/>
                    <a:pt x="897" y="383"/>
                  </a:cubicBezTo>
                  <a:cubicBezTo>
                    <a:pt x="897" y="383"/>
                    <a:pt x="897" y="383"/>
                    <a:pt x="897" y="383"/>
                  </a:cubicBezTo>
                  <a:cubicBezTo>
                    <a:pt x="897" y="382"/>
                    <a:pt x="897" y="382"/>
                    <a:pt x="897" y="382"/>
                  </a:cubicBezTo>
                  <a:cubicBezTo>
                    <a:pt x="897" y="382"/>
                    <a:pt x="897" y="381"/>
                    <a:pt x="896" y="381"/>
                  </a:cubicBezTo>
                  <a:cubicBezTo>
                    <a:pt x="896" y="381"/>
                    <a:pt x="896" y="381"/>
                    <a:pt x="896" y="380"/>
                  </a:cubicBezTo>
                  <a:cubicBezTo>
                    <a:pt x="895" y="380"/>
                    <a:pt x="895" y="379"/>
                    <a:pt x="894" y="379"/>
                  </a:cubicBezTo>
                  <a:cubicBezTo>
                    <a:pt x="894" y="379"/>
                    <a:pt x="894" y="379"/>
                    <a:pt x="894" y="379"/>
                  </a:cubicBezTo>
                  <a:cubicBezTo>
                    <a:pt x="894" y="379"/>
                    <a:pt x="893" y="379"/>
                    <a:pt x="893" y="379"/>
                  </a:cubicBezTo>
                  <a:cubicBezTo>
                    <a:pt x="893" y="380"/>
                    <a:pt x="893" y="380"/>
                    <a:pt x="893" y="380"/>
                  </a:cubicBezTo>
                  <a:lnTo>
                    <a:pt x="893" y="379"/>
                  </a:lnTo>
                  <a:close/>
                  <a:moveTo>
                    <a:pt x="891" y="375"/>
                  </a:moveTo>
                  <a:cubicBezTo>
                    <a:pt x="891" y="375"/>
                    <a:pt x="890" y="374"/>
                    <a:pt x="890" y="374"/>
                  </a:cubicBezTo>
                  <a:cubicBezTo>
                    <a:pt x="890" y="374"/>
                    <a:pt x="890" y="374"/>
                    <a:pt x="890" y="374"/>
                  </a:cubicBezTo>
                  <a:cubicBezTo>
                    <a:pt x="890" y="374"/>
                    <a:pt x="889" y="374"/>
                    <a:pt x="889" y="374"/>
                  </a:cubicBezTo>
                  <a:cubicBezTo>
                    <a:pt x="889" y="375"/>
                    <a:pt x="890" y="375"/>
                    <a:pt x="890" y="375"/>
                  </a:cubicBezTo>
                  <a:cubicBezTo>
                    <a:pt x="890" y="375"/>
                    <a:pt x="890" y="375"/>
                    <a:pt x="890" y="376"/>
                  </a:cubicBezTo>
                  <a:cubicBezTo>
                    <a:pt x="890" y="376"/>
                    <a:pt x="890" y="376"/>
                    <a:pt x="890" y="376"/>
                  </a:cubicBezTo>
                  <a:cubicBezTo>
                    <a:pt x="891" y="377"/>
                    <a:pt x="891" y="377"/>
                    <a:pt x="892" y="377"/>
                  </a:cubicBezTo>
                  <a:cubicBezTo>
                    <a:pt x="892" y="376"/>
                    <a:pt x="892" y="376"/>
                    <a:pt x="892" y="376"/>
                  </a:cubicBezTo>
                  <a:cubicBezTo>
                    <a:pt x="891" y="376"/>
                    <a:pt x="891" y="375"/>
                    <a:pt x="891" y="375"/>
                  </a:cubicBezTo>
                  <a:close/>
                  <a:moveTo>
                    <a:pt x="892" y="367"/>
                  </a:moveTo>
                  <a:cubicBezTo>
                    <a:pt x="891" y="367"/>
                    <a:pt x="891" y="367"/>
                    <a:pt x="891" y="367"/>
                  </a:cubicBezTo>
                  <a:cubicBezTo>
                    <a:pt x="891" y="367"/>
                    <a:pt x="891" y="366"/>
                    <a:pt x="890" y="366"/>
                  </a:cubicBezTo>
                  <a:cubicBezTo>
                    <a:pt x="890" y="366"/>
                    <a:pt x="890" y="366"/>
                    <a:pt x="890" y="366"/>
                  </a:cubicBezTo>
                  <a:cubicBezTo>
                    <a:pt x="889" y="366"/>
                    <a:pt x="889" y="365"/>
                    <a:pt x="888" y="365"/>
                  </a:cubicBezTo>
                  <a:cubicBezTo>
                    <a:pt x="888" y="365"/>
                    <a:pt x="888" y="365"/>
                    <a:pt x="888" y="365"/>
                  </a:cubicBezTo>
                  <a:cubicBezTo>
                    <a:pt x="887" y="365"/>
                    <a:pt x="887" y="365"/>
                    <a:pt x="887" y="365"/>
                  </a:cubicBezTo>
                  <a:cubicBezTo>
                    <a:pt x="887" y="365"/>
                    <a:pt x="887" y="365"/>
                    <a:pt x="887" y="366"/>
                  </a:cubicBezTo>
                  <a:cubicBezTo>
                    <a:pt x="887" y="366"/>
                    <a:pt x="887" y="367"/>
                    <a:pt x="888" y="367"/>
                  </a:cubicBezTo>
                  <a:cubicBezTo>
                    <a:pt x="888" y="367"/>
                    <a:pt x="888" y="368"/>
                    <a:pt x="888" y="368"/>
                  </a:cubicBezTo>
                  <a:cubicBezTo>
                    <a:pt x="888" y="368"/>
                    <a:pt x="889" y="368"/>
                    <a:pt x="889" y="369"/>
                  </a:cubicBezTo>
                  <a:cubicBezTo>
                    <a:pt x="889" y="369"/>
                    <a:pt x="889" y="369"/>
                    <a:pt x="890" y="369"/>
                  </a:cubicBezTo>
                  <a:cubicBezTo>
                    <a:pt x="890" y="370"/>
                    <a:pt x="890" y="370"/>
                    <a:pt x="890" y="370"/>
                  </a:cubicBezTo>
                  <a:cubicBezTo>
                    <a:pt x="891" y="370"/>
                    <a:pt x="891" y="370"/>
                    <a:pt x="892" y="371"/>
                  </a:cubicBezTo>
                  <a:cubicBezTo>
                    <a:pt x="892" y="371"/>
                    <a:pt x="892" y="371"/>
                    <a:pt x="892" y="371"/>
                  </a:cubicBezTo>
                  <a:cubicBezTo>
                    <a:pt x="893" y="372"/>
                    <a:pt x="893" y="372"/>
                    <a:pt x="893" y="372"/>
                  </a:cubicBezTo>
                  <a:cubicBezTo>
                    <a:pt x="893" y="372"/>
                    <a:pt x="894" y="372"/>
                    <a:pt x="894" y="373"/>
                  </a:cubicBezTo>
                  <a:cubicBezTo>
                    <a:pt x="894" y="373"/>
                    <a:pt x="894" y="374"/>
                    <a:pt x="894" y="374"/>
                  </a:cubicBezTo>
                  <a:cubicBezTo>
                    <a:pt x="894" y="374"/>
                    <a:pt x="894" y="375"/>
                    <a:pt x="895" y="375"/>
                  </a:cubicBezTo>
                  <a:cubicBezTo>
                    <a:pt x="895" y="375"/>
                    <a:pt x="895" y="376"/>
                    <a:pt x="895" y="376"/>
                  </a:cubicBezTo>
                  <a:cubicBezTo>
                    <a:pt x="895" y="376"/>
                    <a:pt x="895" y="376"/>
                    <a:pt x="896" y="376"/>
                  </a:cubicBezTo>
                  <a:cubicBezTo>
                    <a:pt x="896" y="376"/>
                    <a:pt x="896" y="376"/>
                    <a:pt x="896" y="376"/>
                  </a:cubicBezTo>
                  <a:cubicBezTo>
                    <a:pt x="897" y="376"/>
                    <a:pt x="897" y="376"/>
                    <a:pt x="897" y="376"/>
                  </a:cubicBezTo>
                  <a:cubicBezTo>
                    <a:pt x="898" y="376"/>
                    <a:pt x="898" y="377"/>
                    <a:pt x="898" y="377"/>
                  </a:cubicBezTo>
                  <a:cubicBezTo>
                    <a:pt x="898" y="378"/>
                    <a:pt x="899" y="378"/>
                    <a:pt x="899" y="379"/>
                  </a:cubicBezTo>
                  <a:cubicBezTo>
                    <a:pt x="899" y="379"/>
                    <a:pt x="899" y="380"/>
                    <a:pt x="899" y="380"/>
                  </a:cubicBezTo>
                  <a:cubicBezTo>
                    <a:pt x="899" y="381"/>
                    <a:pt x="899" y="381"/>
                    <a:pt x="899" y="381"/>
                  </a:cubicBezTo>
                  <a:cubicBezTo>
                    <a:pt x="899" y="381"/>
                    <a:pt x="899" y="381"/>
                    <a:pt x="899" y="382"/>
                  </a:cubicBezTo>
                  <a:cubicBezTo>
                    <a:pt x="900" y="382"/>
                    <a:pt x="900" y="382"/>
                    <a:pt x="901" y="383"/>
                  </a:cubicBezTo>
                  <a:cubicBezTo>
                    <a:pt x="901" y="383"/>
                    <a:pt x="901" y="384"/>
                    <a:pt x="902" y="384"/>
                  </a:cubicBezTo>
                  <a:cubicBezTo>
                    <a:pt x="902" y="384"/>
                    <a:pt x="902" y="384"/>
                    <a:pt x="903" y="385"/>
                  </a:cubicBezTo>
                  <a:cubicBezTo>
                    <a:pt x="903" y="385"/>
                    <a:pt x="903" y="385"/>
                    <a:pt x="904" y="386"/>
                  </a:cubicBezTo>
                  <a:cubicBezTo>
                    <a:pt x="904" y="386"/>
                    <a:pt x="905" y="387"/>
                    <a:pt x="905" y="387"/>
                  </a:cubicBezTo>
                  <a:cubicBezTo>
                    <a:pt x="905" y="388"/>
                    <a:pt x="906" y="388"/>
                    <a:pt x="906" y="389"/>
                  </a:cubicBezTo>
                  <a:cubicBezTo>
                    <a:pt x="906" y="389"/>
                    <a:pt x="906" y="390"/>
                    <a:pt x="906" y="390"/>
                  </a:cubicBezTo>
                  <a:cubicBezTo>
                    <a:pt x="906" y="391"/>
                    <a:pt x="906" y="391"/>
                    <a:pt x="906" y="391"/>
                  </a:cubicBezTo>
                  <a:cubicBezTo>
                    <a:pt x="906" y="392"/>
                    <a:pt x="907" y="392"/>
                    <a:pt x="907" y="392"/>
                  </a:cubicBezTo>
                  <a:cubicBezTo>
                    <a:pt x="907" y="393"/>
                    <a:pt x="907" y="393"/>
                    <a:pt x="908" y="393"/>
                  </a:cubicBezTo>
                  <a:cubicBezTo>
                    <a:pt x="908" y="393"/>
                    <a:pt x="908" y="394"/>
                    <a:pt x="908" y="394"/>
                  </a:cubicBezTo>
                  <a:cubicBezTo>
                    <a:pt x="909" y="394"/>
                    <a:pt x="909" y="394"/>
                    <a:pt x="909" y="395"/>
                  </a:cubicBezTo>
                  <a:cubicBezTo>
                    <a:pt x="909" y="395"/>
                    <a:pt x="909" y="395"/>
                    <a:pt x="910" y="395"/>
                  </a:cubicBezTo>
                  <a:cubicBezTo>
                    <a:pt x="910" y="396"/>
                    <a:pt x="911" y="396"/>
                    <a:pt x="911" y="397"/>
                  </a:cubicBezTo>
                  <a:cubicBezTo>
                    <a:pt x="912" y="397"/>
                    <a:pt x="912" y="398"/>
                    <a:pt x="912" y="398"/>
                  </a:cubicBezTo>
                  <a:cubicBezTo>
                    <a:pt x="913" y="398"/>
                    <a:pt x="913" y="398"/>
                    <a:pt x="913" y="399"/>
                  </a:cubicBezTo>
                  <a:cubicBezTo>
                    <a:pt x="913" y="399"/>
                    <a:pt x="913" y="399"/>
                    <a:pt x="913" y="400"/>
                  </a:cubicBezTo>
                  <a:cubicBezTo>
                    <a:pt x="914" y="400"/>
                    <a:pt x="914" y="400"/>
                    <a:pt x="915" y="401"/>
                  </a:cubicBezTo>
                  <a:cubicBezTo>
                    <a:pt x="915" y="401"/>
                    <a:pt x="916" y="401"/>
                    <a:pt x="916" y="402"/>
                  </a:cubicBezTo>
                  <a:cubicBezTo>
                    <a:pt x="916" y="402"/>
                    <a:pt x="917" y="402"/>
                    <a:pt x="917" y="403"/>
                  </a:cubicBezTo>
                  <a:cubicBezTo>
                    <a:pt x="917" y="403"/>
                    <a:pt x="917" y="403"/>
                    <a:pt x="917" y="403"/>
                  </a:cubicBezTo>
                  <a:cubicBezTo>
                    <a:pt x="917" y="403"/>
                    <a:pt x="918" y="403"/>
                    <a:pt x="918" y="403"/>
                  </a:cubicBezTo>
                  <a:cubicBezTo>
                    <a:pt x="918" y="403"/>
                    <a:pt x="918" y="403"/>
                    <a:pt x="919" y="403"/>
                  </a:cubicBezTo>
                  <a:cubicBezTo>
                    <a:pt x="919" y="403"/>
                    <a:pt x="920" y="403"/>
                    <a:pt x="920" y="403"/>
                  </a:cubicBezTo>
                  <a:cubicBezTo>
                    <a:pt x="921" y="403"/>
                    <a:pt x="921" y="403"/>
                    <a:pt x="922" y="403"/>
                  </a:cubicBezTo>
                  <a:cubicBezTo>
                    <a:pt x="922" y="403"/>
                    <a:pt x="922" y="402"/>
                    <a:pt x="922" y="402"/>
                  </a:cubicBezTo>
                  <a:cubicBezTo>
                    <a:pt x="922" y="402"/>
                    <a:pt x="923" y="402"/>
                    <a:pt x="923" y="401"/>
                  </a:cubicBezTo>
                  <a:cubicBezTo>
                    <a:pt x="923" y="401"/>
                    <a:pt x="923" y="401"/>
                    <a:pt x="923" y="401"/>
                  </a:cubicBezTo>
                  <a:cubicBezTo>
                    <a:pt x="923" y="400"/>
                    <a:pt x="923" y="399"/>
                    <a:pt x="923" y="398"/>
                  </a:cubicBezTo>
                  <a:cubicBezTo>
                    <a:pt x="923" y="398"/>
                    <a:pt x="923" y="398"/>
                    <a:pt x="923" y="398"/>
                  </a:cubicBezTo>
                  <a:cubicBezTo>
                    <a:pt x="923" y="397"/>
                    <a:pt x="923" y="397"/>
                    <a:pt x="923" y="396"/>
                  </a:cubicBezTo>
                  <a:cubicBezTo>
                    <a:pt x="923" y="396"/>
                    <a:pt x="923" y="396"/>
                    <a:pt x="923" y="396"/>
                  </a:cubicBezTo>
                  <a:cubicBezTo>
                    <a:pt x="923" y="395"/>
                    <a:pt x="923" y="395"/>
                    <a:pt x="923" y="395"/>
                  </a:cubicBezTo>
                  <a:cubicBezTo>
                    <a:pt x="924" y="395"/>
                    <a:pt x="924" y="394"/>
                    <a:pt x="924" y="394"/>
                  </a:cubicBezTo>
                  <a:cubicBezTo>
                    <a:pt x="925" y="394"/>
                    <a:pt x="925" y="394"/>
                    <a:pt x="925" y="394"/>
                  </a:cubicBezTo>
                  <a:cubicBezTo>
                    <a:pt x="926" y="394"/>
                    <a:pt x="926" y="395"/>
                    <a:pt x="926" y="395"/>
                  </a:cubicBezTo>
                  <a:cubicBezTo>
                    <a:pt x="926" y="395"/>
                    <a:pt x="927" y="394"/>
                    <a:pt x="927" y="394"/>
                  </a:cubicBezTo>
                  <a:cubicBezTo>
                    <a:pt x="927" y="394"/>
                    <a:pt x="927" y="394"/>
                    <a:pt x="927" y="394"/>
                  </a:cubicBezTo>
                  <a:cubicBezTo>
                    <a:pt x="927" y="393"/>
                    <a:pt x="927" y="393"/>
                    <a:pt x="926" y="393"/>
                  </a:cubicBezTo>
                  <a:cubicBezTo>
                    <a:pt x="926" y="392"/>
                    <a:pt x="926" y="392"/>
                    <a:pt x="926" y="392"/>
                  </a:cubicBezTo>
                  <a:cubicBezTo>
                    <a:pt x="925" y="392"/>
                    <a:pt x="925" y="392"/>
                    <a:pt x="925" y="392"/>
                  </a:cubicBezTo>
                  <a:cubicBezTo>
                    <a:pt x="925" y="392"/>
                    <a:pt x="924" y="392"/>
                    <a:pt x="924" y="392"/>
                  </a:cubicBezTo>
                  <a:cubicBezTo>
                    <a:pt x="924" y="391"/>
                    <a:pt x="924" y="391"/>
                    <a:pt x="924" y="391"/>
                  </a:cubicBezTo>
                  <a:cubicBezTo>
                    <a:pt x="924" y="391"/>
                    <a:pt x="925" y="390"/>
                    <a:pt x="925" y="390"/>
                  </a:cubicBezTo>
                  <a:cubicBezTo>
                    <a:pt x="925" y="390"/>
                    <a:pt x="925" y="390"/>
                    <a:pt x="925" y="389"/>
                  </a:cubicBezTo>
                  <a:cubicBezTo>
                    <a:pt x="924" y="389"/>
                    <a:pt x="924" y="389"/>
                    <a:pt x="924" y="389"/>
                  </a:cubicBezTo>
                  <a:cubicBezTo>
                    <a:pt x="924" y="389"/>
                    <a:pt x="923" y="389"/>
                    <a:pt x="923" y="389"/>
                  </a:cubicBezTo>
                  <a:cubicBezTo>
                    <a:pt x="923" y="389"/>
                    <a:pt x="923" y="389"/>
                    <a:pt x="922" y="389"/>
                  </a:cubicBezTo>
                  <a:cubicBezTo>
                    <a:pt x="922" y="389"/>
                    <a:pt x="922" y="389"/>
                    <a:pt x="921" y="389"/>
                  </a:cubicBezTo>
                  <a:cubicBezTo>
                    <a:pt x="921" y="389"/>
                    <a:pt x="921" y="389"/>
                    <a:pt x="921" y="389"/>
                  </a:cubicBezTo>
                  <a:cubicBezTo>
                    <a:pt x="921" y="389"/>
                    <a:pt x="921" y="390"/>
                    <a:pt x="921" y="390"/>
                  </a:cubicBezTo>
                  <a:cubicBezTo>
                    <a:pt x="920" y="390"/>
                    <a:pt x="920" y="390"/>
                    <a:pt x="920" y="391"/>
                  </a:cubicBezTo>
                  <a:cubicBezTo>
                    <a:pt x="918" y="391"/>
                    <a:pt x="918" y="391"/>
                    <a:pt x="918" y="391"/>
                  </a:cubicBezTo>
                  <a:cubicBezTo>
                    <a:pt x="918" y="390"/>
                    <a:pt x="918" y="390"/>
                    <a:pt x="918" y="389"/>
                  </a:cubicBezTo>
                  <a:cubicBezTo>
                    <a:pt x="918" y="389"/>
                    <a:pt x="918" y="388"/>
                    <a:pt x="918" y="388"/>
                  </a:cubicBezTo>
                  <a:cubicBezTo>
                    <a:pt x="918" y="388"/>
                    <a:pt x="918" y="387"/>
                    <a:pt x="918" y="387"/>
                  </a:cubicBezTo>
                  <a:cubicBezTo>
                    <a:pt x="917" y="387"/>
                    <a:pt x="917" y="387"/>
                    <a:pt x="917" y="387"/>
                  </a:cubicBezTo>
                  <a:cubicBezTo>
                    <a:pt x="917" y="387"/>
                    <a:pt x="916" y="387"/>
                    <a:pt x="916" y="387"/>
                  </a:cubicBezTo>
                  <a:cubicBezTo>
                    <a:pt x="915" y="387"/>
                    <a:pt x="915" y="387"/>
                    <a:pt x="915" y="387"/>
                  </a:cubicBezTo>
                  <a:cubicBezTo>
                    <a:pt x="915" y="387"/>
                    <a:pt x="914" y="386"/>
                    <a:pt x="914" y="386"/>
                  </a:cubicBezTo>
                  <a:cubicBezTo>
                    <a:pt x="914" y="386"/>
                    <a:pt x="913" y="386"/>
                    <a:pt x="913" y="386"/>
                  </a:cubicBezTo>
                  <a:cubicBezTo>
                    <a:pt x="913" y="386"/>
                    <a:pt x="913" y="385"/>
                    <a:pt x="913" y="385"/>
                  </a:cubicBezTo>
                  <a:cubicBezTo>
                    <a:pt x="913" y="381"/>
                    <a:pt x="913" y="381"/>
                    <a:pt x="913" y="381"/>
                  </a:cubicBezTo>
                  <a:cubicBezTo>
                    <a:pt x="912" y="381"/>
                    <a:pt x="912" y="382"/>
                    <a:pt x="911" y="381"/>
                  </a:cubicBezTo>
                  <a:cubicBezTo>
                    <a:pt x="911" y="381"/>
                    <a:pt x="911" y="381"/>
                    <a:pt x="910" y="381"/>
                  </a:cubicBezTo>
                  <a:cubicBezTo>
                    <a:pt x="910" y="381"/>
                    <a:pt x="910" y="381"/>
                    <a:pt x="910" y="381"/>
                  </a:cubicBezTo>
                  <a:cubicBezTo>
                    <a:pt x="910" y="380"/>
                    <a:pt x="909" y="380"/>
                    <a:pt x="909" y="380"/>
                  </a:cubicBezTo>
                  <a:cubicBezTo>
                    <a:pt x="909" y="380"/>
                    <a:pt x="909" y="380"/>
                    <a:pt x="909" y="379"/>
                  </a:cubicBezTo>
                  <a:cubicBezTo>
                    <a:pt x="909" y="379"/>
                    <a:pt x="909" y="379"/>
                    <a:pt x="909" y="379"/>
                  </a:cubicBezTo>
                  <a:cubicBezTo>
                    <a:pt x="908" y="378"/>
                    <a:pt x="909" y="378"/>
                    <a:pt x="909" y="378"/>
                  </a:cubicBezTo>
                  <a:cubicBezTo>
                    <a:pt x="908" y="378"/>
                    <a:pt x="909" y="378"/>
                    <a:pt x="909" y="377"/>
                  </a:cubicBezTo>
                  <a:cubicBezTo>
                    <a:pt x="908" y="377"/>
                    <a:pt x="908" y="377"/>
                    <a:pt x="908" y="377"/>
                  </a:cubicBezTo>
                  <a:cubicBezTo>
                    <a:pt x="908" y="377"/>
                    <a:pt x="908" y="377"/>
                    <a:pt x="907" y="377"/>
                  </a:cubicBezTo>
                  <a:cubicBezTo>
                    <a:pt x="907" y="377"/>
                    <a:pt x="907" y="377"/>
                    <a:pt x="907" y="377"/>
                  </a:cubicBezTo>
                  <a:cubicBezTo>
                    <a:pt x="906" y="377"/>
                    <a:pt x="906" y="377"/>
                    <a:pt x="905" y="377"/>
                  </a:cubicBezTo>
                  <a:cubicBezTo>
                    <a:pt x="905" y="377"/>
                    <a:pt x="905" y="376"/>
                    <a:pt x="904" y="376"/>
                  </a:cubicBezTo>
                  <a:cubicBezTo>
                    <a:pt x="904" y="376"/>
                    <a:pt x="904" y="376"/>
                    <a:pt x="904" y="376"/>
                  </a:cubicBezTo>
                  <a:cubicBezTo>
                    <a:pt x="903" y="375"/>
                    <a:pt x="904" y="375"/>
                    <a:pt x="903" y="375"/>
                  </a:cubicBezTo>
                  <a:cubicBezTo>
                    <a:pt x="903" y="375"/>
                    <a:pt x="903" y="375"/>
                    <a:pt x="903" y="375"/>
                  </a:cubicBezTo>
                  <a:cubicBezTo>
                    <a:pt x="902" y="374"/>
                    <a:pt x="902" y="374"/>
                    <a:pt x="902" y="374"/>
                  </a:cubicBezTo>
                  <a:cubicBezTo>
                    <a:pt x="902" y="374"/>
                    <a:pt x="902" y="373"/>
                    <a:pt x="902" y="373"/>
                  </a:cubicBezTo>
                  <a:cubicBezTo>
                    <a:pt x="901" y="373"/>
                    <a:pt x="901" y="373"/>
                    <a:pt x="901" y="373"/>
                  </a:cubicBezTo>
                  <a:cubicBezTo>
                    <a:pt x="901" y="372"/>
                    <a:pt x="901" y="372"/>
                    <a:pt x="900" y="372"/>
                  </a:cubicBezTo>
                  <a:cubicBezTo>
                    <a:pt x="900" y="372"/>
                    <a:pt x="900" y="372"/>
                    <a:pt x="899" y="371"/>
                  </a:cubicBezTo>
                  <a:cubicBezTo>
                    <a:pt x="899" y="371"/>
                    <a:pt x="899" y="371"/>
                    <a:pt x="899" y="371"/>
                  </a:cubicBezTo>
                  <a:cubicBezTo>
                    <a:pt x="899" y="370"/>
                    <a:pt x="898" y="370"/>
                    <a:pt x="898" y="370"/>
                  </a:cubicBezTo>
                  <a:cubicBezTo>
                    <a:pt x="897" y="370"/>
                    <a:pt x="897" y="370"/>
                    <a:pt x="897" y="370"/>
                  </a:cubicBezTo>
                  <a:cubicBezTo>
                    <a:pt x="897" y="370"/>
                    <a:pt x="897" y="370"/>
                    <a:pt x="897" y="369"/>
                  </a:cubicBezTo>
                  <a:cubicBezTo>
                    <a:pt x="897" y="369"/>
                    <a:pt x="897" y="369"/>
                    <a:pt x="897" y="369"/>
                  </a:cubicBezTo>
                  <a:cubicBezTo>
                    <a:pt x="897" y="368"/>
                    <a:pt x="896" y="369"/>
                    <a:pt x="896" y="368"/>
                  </a:cubicBezTo>
                  <a:cubicBezTo>
                    <a:pt x="896" y="368"/>
                    <a:pt x="896" y="368"/>
                    <a:pt x="895" y="368"/>
                  </a:cubicBezTo>
                  <a:cubicBezTo>
                    <a:pt x="895" y="367"/>
                    <a:pt x="895" y="367"/>
                    <a:pt x="894" y="366"/>
                  </a:cubicBezTo>
                  <a:cubicBezTo>
                    <a:pt x="894" y="366"/>
                    <a:pt x="893" y="367"/>
                    <a:pt x="892" y="367"/>
                  </a:cubicBezTo>
                  <a:close/>
                  <a:moveTo>
                    <a:pt x="983" y="355"/>
                  </a:moveTo>
                  <a:cubicBezTo>
                    <a:pt x="982" y="355"/>
                    <a:pt x="982" y="355"/>
                    <a:pt x="982" y="355"/>
                  </a:cubicBezTo>
                  <a:cubicBezTo>
                    <a:pt x="981" y="355"/>
                    <a:pt x="981" y="355"/>
                    <a:pt x="981" y="355"/>
                  </a:cubicBezTo>
                  <a:cubicBezTo>
                    <a:pt x="981" y="355"/>
                    <a:pt x="981" y="355"/>
                    <a:pt x="981" y="356"/>
                  </a:cubicBezTo>
                  <a:cubicBezTo>
                    <a:pt x="981" y="356"/>
                    <a:pt x="980" y="356"/>
                    <a:pt x="980" y="356"/>
                  </a:cubicBezTo>
                  <a:cubicBezTo>
                    <a:pt x="980" y="356"/>
                    <a:pt x="980" y="356"/>
                    <a:pt x="979" y="356"/>
                  </a:cubicBezTo>
                  <a:cubicBezTo>
                    <a:pt x="979" y="356"/>
                    <a:pt x="979" y="356"/>
                    <a:pt x="979" y="356"/>
                  </a:cubicBezTo>
                  <a:cubicBezTo>
                    <a:pt x="978" y="356"/>
                    <a:pt x="978" y="356"/>
                    <a:pt x="978" y="356"/>
                  </a:cubicBezTo>
                  <a:cubicBezTo>
                    <a:pt x="978" y="356"/>
                    <a:pt x="978" y="357"/>
                    <a:pt x="977" y="357"/>
                  </a:cubicBezTo>
                  <a:cubicBezTo>
                    <a:pt x="977" y="357"/>
                    <a:pt x="977" y="357"/>
                    <a:pt x="977" y="358"/>
                  </a:cubicBezTo>
                  <a:cubicBezTo>
                    <a:pt x="977" y="361"/>
                    <a:pt x="977" y="361"/>
                    <a:pt x="977" y="361"/>
                  </a:cubicBezTo>
                  <a:cubicBezTo>
                    <a:pt x="978" y="362"/>
                    <a:pt x="978" y="362"/>
                    <a:pt x="978" y="362"/>
                  </a:cubicBezTo>
                  <a:cubicBezTo>
                    <a:pt x="978" y="361"/>
                    <a:pt x="978" y="361"/>
                    <a:pt x="978" y="361"/>
                  </a:cubicBezTo>
                  <a:cubicBezTo>
                    <a:pt x="978" y="360"/>
                    <a:pt x="978" y="360"/>
                    <a:pt x="978" y="360"/>
                  </a:cubicBezTo>
                  <a:cubicBezTo>
                    <a:pt x="978" y="360"/>
                    <a:pt x="978" y="360"/>
                    <a:pt x="978" y="360"/>
                  </a:cubicBezTo>
                  <a:cubicBezTo>
                    <a:pt x="978" y="359"/>
                    <a:pt x="978" y="359"/>
                    <a:pt x="978" y="359"/>
                  </a:cubicBezTo>
                  <a:cubicBezTo>
                    <a:pt x="978" y="359"/>
                    <a:pt x="979" y="359"/>
                    <a:pt x="979" y="359"/>
                  </a:cubicBezTo>
                  <a:cubicBezTo>
                    <a:pt x="979" y="359"/>
                    <a:pt x="979" y="358"/>
                    <a:pt x="980" y="358"/>
                  </a:cubicBezTo>
                  <a:cubicBezTo>
                    <a:pt x="980" y="358"/>
                    <a:pt x="981" y="358"/>
                    <a:pt x="981" y="358"/>
                  </a:cubicBezTo>
                  <a:cubicBezTo>
                    <a:pt x="982" y="358"/>
                    <a:pt x="983" y="358"/>
                    <a:pt x="983" y="358"/>
                  </a:cubicBezTo>
                  <a:cubicBezTo>
                    <a:pt x="983" y="360"/>
                    <a:pt x="983" y="360"/>
                    <a:pt x="983" y="360"/>
                  </a:cubicBezTo>
                  <a:cubicBezTo>
                    <a:pt x="983" y="360"/>
                    <a:pt x="983" y="361"/>
                    <a:pt x="983" y="361"/>
                  </a:cubicBezTo>
                  <a:cubicBezTo>
                    <a:pt x="984" y="361"/>
                    <a:pt x="984" y="362"/>
                    <a:pt x="984" y="362"/>
                  </a:cubicBezTo>
                  <a:cubicBezTo>
                    <a:pt x="984" y="362"/>
                    <a:pt x="984" y="362"/>
                    <a:pt x="985" y="362"/>
                  </a:cubicBezTo>
                  <a:cubicBezTo>
                    <a:pt x="985" y="362"/>
                    <a:pt x="985" y="362"/>
                    <a:pt x="985" y="362"/>
                  </a:cubicBezTo>
                  <a:cubicBezTo>
                    <a:pt x="986" y="362"/>
                    <a:pt x="986" y="363"/>
                    <a:pt x="986" y="363"/>
                  </a:cubicBezTo>
                  <a:cubicBezTo>
                    <a:pt x="986" y="363"/>
                    <a:pt x="986" y="363"/>
                    <a:pt x="987" y="363"/>
                  </a:cubicBezTo>
                  <a:cubicBezTo>
                    <a:pt x="987" y="363"/>
                    <a:pt x="988" y="363"/>
                    <a:pt x="988" y="363"/>
                  </a:cubicBezTo>
                  <a:cubicBezTo>
                    <a:pt x="988" y="363"/>
                    <a:pt x="988" y="364"/>
                    <a:pt x="988" y="364"/>
                  </a:cubicBezTo>
                  <a:cubicBezTo>
                    <a:pt x="988" y="364"/>
                    <a:pt x="988" y="364"/>
                    <a:pt x="988" y="365"/>
                  </a:cubicBezTo>
                  <a:cubicBezTo>
                    <a:pt x="988" y="365"/>
                    <a:pt x="989" y="365"/>
                    <a:pt x="989" y="365"/>
                  </a:cubicBezTo>
                  <a:cubicBezTo>
                    <a:pt x="989" y="365"/>
                    <a:pt x="989" y="365"/>
                    <a:pt x="990" y="365"/>
                  </a:cubicBezTo>
                  <a:cubicBezTo>
                    <a:pt x="990" y="365"/>
                    <a:pt x="990" y="365"/>
                    <a:pt x="990" y="365"/>
                  </a:cubicBezTo>
                  <a:cubicBezTo>
                    <a:pt x="990" y="364"/>
                    <a:pt x="990" y="364"/>
                    <a:pt x="990" y="364"/>
                  </a:cubicBezTo>
                  <a:cubicBezTo>
                    <a:pt x="990" y="363"/>
                    <a:pt x="990" y="363"/>
                    <a:pt x="990" y="363"/>
                  </a:cubicBezTo>
                  <a:cubicBezTo>
                    <a:pt x="990" y="363"/>
                    <a:pt x="990" y="363"/>
                    <a:pt x="989" y="362"/>
                  </a:cubicBezTo>
                  <a:cubicBezTo>
                    <a:pt x="989" y="362"/>
                    <a:pt x="989" y="362"/>
                    <a:pt x="989" y="362"/>
                  </a:cubicBezTo>
                  <a:cubicBezTo>
                    <a:pt x="989" y="361"/>
                    <a:pt x="989" y="361"/>
                    <a:pt x="989" y="360"/>
                  </a:cubicBezTo>
                  <a:cubicBezTo>
                    <a:pt x="989" y="360"/>
                    <a:pt x="989" y="360"/>
                    <a:pt x="990" y="360"/>
                  </a:cubicBezTo>
                  <a:cubicBezTo>
                    <a:pt x="990" y="360"/>
                    <a:pt x="990" y="360"/>
                    <a:pt x="991" y="360"/>
                  </a:cubicBezTo>
                  <a:cubicBezTo>
                    <a:pt x="991" y="360"/>
                    <a:pt x="991" y="360"/>
                    <a:pt x="991" y="360"/>
                  </a:cubicBezTo>
                  <a:cubicBezTo>
                    <a:pt x="992" y="360"/>
                    <a:pt x="992" y="360"/>
                    <a:pt x="992" y="360"/>
                  </a:cubicBezTo>
                  <a:cubicBezTo>
                    <a:pt x="993" y="360"/>
                    <a:pt x="993" y="360"/>
                    <a:pt x="993" y="360"/>
                  </a:cubicBezTo>
                  <a:cubicBezTo>
                    <a:pt x="992" y="358"/>
                    <a:pt x="992" y="358"/>
                    <a:pt x="992" y="358"/>
                  </a:cubicBezTo>
                  <a:cubicBezTo>
                    <a:pt x="992" y="353"/>
                    <a:pt x="992" y="353"/>
                    <a:pt x="992" y="353"/>
                  </a:cubicBezTo>
                  <a:cubicBezTo>
                    <a:pt x="992" y="353"/>
                    <a:pt x="992" y="353"/>
                    <a:pt x="992" y="352"/>
                  </a:cubicBezTo>
                  <a:cubicBezTo>
                    <a:pt x="992" y="352"/>
                    <a:pt x="992" y="352"/>
                    <a:pt x="991" y="352"/>
                  </a:cubicBezTo>
                  <a:cubicBezTo>
                    <a:pt x="991" y="351"/>
                    <a:pt x="991" y="351"/>
                    <a:pt x="990" y="351"/>
                  </a:cubicBezTo>
                  <a:cubicBezTo>
                    <a:pt x="990" y="351"/>
                    <a:pt x="990" y="351"/>
                    <a:pt x="989" y="351"/>
                  </a:cubicBezTo>
                  <a:cubicBezTo>
                    <a:pt x="989" y="352"/>
                    <a:pt x="989" y="352"/>
                    <a:pt x="989" y="352"/>
                  </a:cubicBezTo>
                  <a:cubicBezTo>
                    <a:pt x="989" y="352"/>
                    <a:pt x="989" y="353"/>
                    <a:pt x="989" y="353"/>
                  </a:cubicBezTo>
                  <a:cubicBezTo>
                    <a:pt x="989" y="353"/>
                    <a:pt x="988" y="353"/>
                    <a:pt x="988" y="353"/>
                  </a:cubicBezTo>
                  <a:cubicBezTo>
                    <a:pt x="987" y="354"/>
                    <a:pt x="987" y="353"/>
                    <a:pt x="987" y="353"/>
                  </a:cubicBezTo>
                  <a:cubicBezTo>
                    <a:pt x="986" y="353"/>
                    <a:pt x="986" y="354"/>
                    <a:pt x="986" y="354"/>
                  </a:cubicBezTo>
                  <a:cubicBezTo>
                    <a:pt x="986" y="354"/>
                    <a:pt x="986" y="354"/>
                    <a:pt x="985" y="355"/>
                  </a:cubicBezTo>
                  <a:cubicBezTo>
                    <a:pt x="985" y="355"/>
                    <a:pt x="985" y="355"/>
                    <a:pt x="985" y="355"/>
                  </a:cubicBezTo>
                  <a:cubicBezTo>
                    <a:pt x="985" y="356"/>
                    <a:pt x="984" y="356"/>
                    <a:pt x="984" y="356"/>
                  </a:cubicBezTo>
                  <a:cubicBezTo>
                    <a:pt x="984" y="356"/>
                    <a:pt x="983" y="356"/>
                    <a:pt x="983" y="356"/>
                  </a:cubicBezTo>
                  <a:cubicBezTo>
                    <a:pt x="983" y="356"/>
                    <a:pt x="983" y="355"/>
                    <a:pt x="983" y="355"/>
                  </a:cubicBezTo>
                  <a:close/>
                  <a:moveTo>
                    <a:pt x="973" y="338"/>
                  </a:moveTo>
                  <a:cubicBezTo>
                    <a:pt x="972" y="339"/>
                    <a:pt x="972" y="339"/>
                    <a:pt x="972" y="339"/>
                  </a:cubicBezTo>
                  <a:cubicBezTo>
                    <a:pt x="972" y="340"/>
                    <a:pt x="973" y="340"/>
                    <a:pt x="973" y="340"/>
                  </a:cubicBezTo>
                  <a:cubicBezTo>
                    <a:pt x="973" y="341"/>
                    <a:pt x="973" y="341"/>
                    <a:pt x="974" y="341"/>
                  </a:cubicBezTo>
                  <a:cubicBezTo>
                    <a:pt x="974" y="341"/>
                    <a:pt x="974" y="341"/>
                    <a:pt x="974" y="341"/>
                  </a:cubicBezTo>
                  <a:cubicBezTo>
                    <a:pt x="975" y="341"/>
                    <a:pt x="975" y="341"/>
                    <a:pt x="976" y="341"/>
                  </a:cubicBezTo>
                  <a:cubicBezTo>
                    <a:pt x="976" y="342"/>
                    <a:pt x="975" y="342"/>
                    <a:pt x="976" y="343"/>
                  </a:cubicBezTo>
                  <a:cubicBezTo>
                    <a:pt x="976" y="343"/>
                    <a:pt x="976" y="344"/>
                    <a:pt x="976" y="344"/>
                  </a:cubicBezTo>
                  <a:cubicBezTo>
                    <a:pt x="976" y="344"/>
                    <a:pt x="976" y="345"/>
                    <a:pt x="976" y="345"/>
                  </a:cubicBezTo>
                  <a:cubicBezTo>
                    <a:pt x="976" y="346"/>
                    <a:pt x="976" y="346"/>
                    <a:pt x="976" y="347"/>
                  </a:cubicBezTo>
                  <a:cubicBezTo>
                    <a:pt x="976" y="347"/>
                    <a:pt x="976" y="347"/>
                    <a:pt x="976" y="347"/>
                  </a:cubicBezTo>
                  <a:cubicBezTo>
                    <a:pt x="976" y="347"/>
                    <a:pt x="976" y="348"/>
                    <a:pt x="976" y="348"/>
                  </a:cubicBezTo>
                  <a:cubicBezTo>
                    <a:pt x="976" y="348"/>
                    <a:pt x="976" y="348"/>
                    <a:pt x="977" y="348"/>
                  </a:cubicBezTo>
                  <a:cubicBezTo>
                    <a:pt x="977" y="348"/>
                    <a:pt x="977" y="349"/>
                    <a:pt x="977" y="349"/>
                  </a:cubicBezTo>
                  <a:cubicBezTo>
                    <a:pt x="978" y="349"/>
                    <a:pt x="978" y="349"/>
                    <a:pt x="978" y="349"/>
                  </a:cubicBezTo>
                  <a:cubicBezTo>
                    <a:pt x="978" y="349"/>
                    <a:pt x="979" y="349"/>
                    <a:pt x="979" y="349"/>
                  </a:cubicBezTo>
                  <a:cubicBezTo>
                    <a:pt x="979" y="349"/>
                    <a:pt x="979" y="349"/>
                    <a:pt x="979" y="350"/>
                  </a:cubicBezTo>
                  <a:cubicBezTo>
                    <a:pt x="979" y="350"/>
                    <a:pt x="979" y="350"/>
                    <a:pt x="979" y="350"/>
                  </a:cubicBezTo>
                  <a:cubicBezTo>
                    <a:pt x="979" y="351"/>
                    <a:pt x="979" y="351"/>
                    <a:pt x="979" y="351"/>
                  </a:cubicBezTo>
                  <a:cubicBezTo>
                    <a:pt x="979" y="351"/>
                    <a:pt x="979" y="351"/>
                    <a:pt x="979" y="352"/>
                  </a:cubicBezTo>
                  <a:cubicBezTo>
                    <a:pt x="979" y="352"/>
                    <a:pt x="979" y="352"/>
                    <a:pt x="979" y="352"/>
                  </a:cubicBezTo>
                  <a:cubicBezTo>
                    <a:pt x="980" y="352"/>
                    <a:pt x="980" y="352"/>
                    <a:pt x="980" y="352"/>
                  </a:cubicBezTo>
                  <a:cubicBezTo>
                    <a:pt x="980" y="352"/>
                    <a:pt x="981" y="352"/>
                    <a:pt x="981" y="352"/>
                  </a:cubicBezTo>
                  <a:cubicBezTo>
                    <a:pt x="981" y="352"/>
                    <a:pt x="981" y="353"/>
                    <a:pt x="982" y="352"/>
                  </a:cubicBezTo>
                  <a:cubicBezTo>
                    <a:pt x="982" y="352"/>
                    <a:pt x="981" y="352"/>
                    <a:pt x="982" y="352"/>
                  </a:cubicBezTo>
                  <a:cubicBezTo>
                    <a:pt x="982" y="352"/>
                    <a:pt x="982" y="352"/>
                    <a:pt x="982" y="352"/>
                  </a:cubicBezTo>
                  <a:cubicBezTo>
                    <a:pt x="983" y="351"/>
                    <a:pt x="983" y="352"/>
                    <a:pt x="983" y="352"/>
                  </a:cubicBezTo>
                  <a:cubicBezTo>
                    <a:pt x="983" y="349"/>
                    <a:pt x="983" y="349"/>
                    <a:pt x="983" y="349"/>
                  </a:cubicBezTo>
                  <a:cubicBezTo>
                    <a:pt x="983" y="349"/>
                    <a:pt x="983" y="348"/>
                    <a:pt x="983" y="348"/>
                  </a:cubicBezTo>
                  <a:cubicBezTo>
                    <a:pt x="982" y="348"/>
                    <a:pt x="982" y="348"/>
                    <a:pt x="982" y="348"/>
                  </a:cubicBezTo>
                  <a:cubicBezTo>
                    <a:pt x="982" y="348"/>
                    <a:pt x="981" y="348"/>
                    <a:pt x="981" y="347"/>
                  </a:cubicBezTo>
                  <a:cubicBezTo>
                    <a:pt x="981" y="347"/>
                    <a:pt x="981" y="347"/>
                    <a:pt x="981" y="347"/>
                  </a:cubicBezTo>
                  <a:cubicBezTo>
                    <a:pt x="981" y="347"/>
                    <a:pt x="981" y="346"/>
                    <a:pt x="981" y="346"/>
                  </a:cubicBezTo>
                  <a:cubicBezTo>
                    <a:pt x="981" y="346"/>
                    <a:pt x="981" y="346"/>
                    <a:pt x="980" y="346"/>
                  </a:cubicBezTo>
                  <a:cubicBezTo>
                    <a:pt x="980" y="345"/>
                    <a:pt x="980" y="345"/>
                    <a:pt x="980" y="345"/>
                  </a:cubicBezTo>
                  <a:cubicBezTo>
                    <a:pt x="979" y="345"/>
                    <a:pt x="979" y="345"/>
                    <a:pt x="979" y="345"/>
                  </a:cubicBezTo>
                  <a:cubicBezTo>
                    <a:pt x="979" y="345"/>
                    <a:pt x="979" y="345"/>
                    <a:pt x="979" y="344"/>
                  </a:cubicBezTo>
                  <a:cubicBezTo>
                    <a:pt x="978" y="344"/>
                    <a:pt x="978" y="344"/>
                    <a:pt x="978" y="344"/>
                  </a:cubicBezTo>
                  <a:cubicBezTo>
                    <a:pt x="978" y="343"/>
                    <a:pt x="978" y="343"/>
                    <a:pt x="978" y="342"/>
                  </a:cubicBezTo>
                  <a:cubicBezTo>
                    <a:pt x="978" y="342"/>
                    <a:pt x="978" y="342"/>
                    <a:pt x="978" y="341"/>
                  </a:cubicBezTo>
                  <a:cubicBezTo>
                    <a:pt x="977" y="341"/>
                    <a:pt x="977" y="341"/>
                    <a:pt x="976" y="340"/>
                  </a:cubicBezTo>
                  <a:cubicBezTo>
                    <a:pt x="976" y="340"/>
                    <a:pt x="975" y="340"/>
                    <a:pt x="975" y="340"/>
                  </a:cubicBezTo>
                  <a:cubicBezTo>
                    <a:pt x="975" y="339"/>
                    <a:pt x="975" y="339"/>
                    <a:pt x="974" y="339"/>
                  </a:cubicBezTo>
                  <a:cubicBezTo>
                    <a:pt x="974" y="339"/>
                    <a:pt x="974" y="338"/>
                    <a:pt x="974" y="338"/>
                  </a:cubicBezTo>
                  <a:cubicBezTo>
                    <a:pt x="974" y="338"/>
                    <a:pt x="973" y="338"/>
                    <a:pt x="973" y="338"/>
                  </a:cubicBezTo>
                  <a:close/>
                  <a:moveTo>
                    <a:pt x="978" y="338"/>
                  </a:moveTo>
                  <a:cubicBezTo>
                    <a:pt x="978" y="338"/>
                    <a:pt x="979" y="338"/>
                    <a:pt x="979" y="339"/>
                  </a:cubicBezTo>
                  <a:cubicBezTo>
                    <a:pt x="979" y="339"/>
                    <a:pt x="980" y="339"/>
                    <a:pt x="980" y="339"/>
                  </a:cubicBezTo>
                  <a:cubicBezTo>
                    <a:pt x="980" y="339"/>
                    <a:pt x="980" y="339"/>
                    <a:pt x="981" y="340"/>
                  </a:cubicBezTo>
                  <a:cubicBezTo>
                    <a:pt x="981" y="340"/>
                    <a:pt x="981" y="339"/>
                    <a:pt x="981" y="340"/>
                  </a:cubicBezTo>
                  <a:cubicBezTo>
                    <a:pt x="982" y="340"/>
                    <a:pt x="981" y="340"/>
                    <a:pt x="981" y="340"/>
                  </a:cubicBezTo>
                  <a:cubicBezTo>
                    <a:pt x="982" y="340"/>
                    <a:pt x="982" y="340"/>
                    <a:pt x="982" y="341"/>
                  </a:cubicBezTo>
                  <a:cubicBezTo>
                    <a:pt x="982" y="341"/>
                    <a:pt x="983" y="341"/>
                    <a:pt x="983" y="341"/>
                  </a:cubicBezTo>
                  <a:cubicBezTo>
                    <a:pt x="983" y="342"/>
                    <a:pt x="983" y="342"/>
                    <a:pt x="983" y="342"/>
                  </a:cubicBezTo>
                  <a:cubicBezTo>
                    <a:pt x="983" y="342"/>
                    <a:pt x="983" y="343"/>
                    <a:pt x="983" y="343"/>
                  </a:cubicBezTo>
                  <a:cubicBezTo>
                    <a:pt x="983" y="343"/>
                    <a:pt x="983" y="343"/>
                    <a:pt x="983" y="343"/>
                  </a:cubicBezTo>
                  <a:cubicBezTo>
                    <a:pt x="983" y="344"/>
                    <a:pt x="984" y="344"/>
                    <a:pt x="984" y="344"/>
                  </a:cubicBezTo>
                  <a:cubicBezTo>
                    <a:pt x="985" y="344"/>
                    <a:pt x="985" y="345"/>
                    <a:pt x="985" y="345"/>
                  </a:cubicBezTo>
                  <a:cubicBezTo>
                    <a:pt x="986" y="345"/>
                    <a:pt x="986" y="345"/>
                    <a:pt x="986" y="345"/>
                  </a:cubicBezTo>
                  <a:cubicBezTo>
                    <a:pt x="986" y="346"/>
                    <a:pt x="987" y="346"/>
                    <a:pt x="987" y="346"/>
                  </a:cubicBezTo>
                  <a:cubicBezTo>
                    <a:pt x="987" y="347"/>
                    <a:pt x="987" y="347"/>
                    <a:pt x="987" y="348"/>
                  </a:cubicBezTo>
                  <a:cubicBezTo>
                    <a:pt x="990" y="348"/>
                    <a:pt x="990" y="348"/>
                    <a:pt x="990" y="348"/>
                  </a:cubicBezTo>
                  <a:cubicBezTo>
                    <a:pt x="990" y="347"/>
                    <a:pt x="990" y="347"/>
                    <a:pt x="990" y="347"/>
                  </a:cubicBezTo>
                  <a:cubicBezTo>
                    <a:pt x="990" y="346"/>
                    <a:pt x="990" y="346"/>
                    <a:pt x="990" y="345"/>
                  </a:cubicBezTo>
                  <a:cubicBezTo>
                    <a:pt x="990" y="345"/>
                    <a:pt x="990" y="345"/>
                    <a:pt x="990" y="345"/>
                  </a:cubicBezTo>
                  <a:cubicBezTo>
                    <a:pt x="990" y="344"/>
                    <a:pt x="989" y="344"/>
                    <a:pt x="989" y="343"/>
                  </a:cubicBezTo>
                  <a:cubicBezTo>
                    <a:pt x="988" y="343"/>
                    <a:pt x="988" y="343"/>
                    <a:pt x="988" y="343"/>
                  </a:cubicBezTo>
                  <a:cubicBezTo>
                    <a:pt x="988" y="342"/>
                    <a:pt x="988" y="342"/>
                    <a:pt x="988" y="342"/>
                  </a:cubicBezTo>
                  <a:cubicBezTo>
                    <a:pt x="988" y="342"/>
                    <a:pt x="987" y="341"/>
                    <a:pt x="987" y="341"/>
                  </a:cubicBezTo>
                  <a:cubicBezTo>
                    <a:pt x="987" y="341"/>
                    <a:pt x="987" y="340"/>
                    <a:pt x="986" y="340"/>
                  </a:cubicBezTo>
                  <a:cubicBezTo>
                    <a:pt x="986" y="340"/>
                    <a:pt x="986" y="340"/>
                    <a:pt x="986" y="340"/>
                  </a:cubicBezTo>
                  <a:cubicBezTo>
                    <a:pt x="985" y="340"/>
                    <a:pt x="985" y="340"/>
                    <a:pt x="985" y="340"/>
                  </a:cubicBezTo>
                  <a:cubicBezTo>
                    <a:pt x="985" y="339"/>
                    <a:pt x="985" y="339"/>
                    <a:pt x="985" y="339"/>
                  </a:cubicBezTo>
                  <a:cubicBezTo>
                    <a:pt x="984" y="339"/>
                    <a:pt x="985" y="338"/>
                    <a:pt x="985" y="338"/>
                  </a:cubicBezTo>
                  <a:cubicBezTo>
                    <a:pt x="985" y="336"/>
                    <a:pt x="985" y="336"/>
                    <a:pt x="985" y="336"/>
                  </a:cubicBezTo>
                  <a:cubicBezTo>
                    <a:pt x="984" y="336"/>
                    <a:pt x="984" y="336"/>
                    <a:pt x="984" y="336"/>
                  </a:cubicBezTo>
                  <a:cubicBezTo>
                    <a:pt x="984" y="336"/>
                    <a:pt x="984" y="336"/>
                    <a:pt x="983" y="336"/>
                  </a:cubicBezTo>
                  <a:cubicBezTo>
                    <a:pt x="983" y="336"/>
                    <a:pt x="983" y="336"/>
                    <a:pt x="983" y="336"/>
                  </a:cubicBezTo>
                  <a:cubicBezTo>
                    <a:pt x="982" y="336"/>
                    <a:pt x="982" y="336"/>
                    <a:pt x="981" y="336"/>
                  </a:cubicBezTo>
                  <a:cubicBezTo>
                    <a:pt x="981" y="336"/>
                    <a:pt x="981" y="337"/>
                    <a:pt x="981" y="337"/>
                  </a:cubicBezTo>
                  <a:cubicBezTo>
                    <a:pt x="981" y="337"/>
                    <a:pt x="980" y="337"/>
                    <a:pt x="980" y="337"/>
                  </a:cubicBezTo>
                  <a:cubicBezTo>
                    <a:pt x="980" y="337"/>
                    <a:pt x="980" y="337"/>
                    <a:pt x="979" y="337"/>
                  </a:cubicBezTo>
                  <a:cubicBezTo>
                    <a:pt x="979" y="337"/>
                    <a:pt x="978" y="338"/>
                    <a:pt x="978" y="338"/>
                  </a:cubicBezTo>
                  <a:close/>
                  <a:moveTo>
                    <a:pt x="971" y="341"/>
                  </a:moveTo>
                  <a:cubicBezTo>
                    <a:pt x="971" y="341"/>
                    <a:pt x="971" y="341"/>
                    <a:pt x="971" y="341"/>
                  </a:cubicBezTo>
                  <a:cubicBezTo>
                    <a:pt x="970" y="342"/>
                    <a:pt x="970" y="342"/>
                    <a:pt x="969" y="343"/>
                  </a:cubicBezTo>
                  <a:cubicBezTo>
                    <a:pt x="969" y="343"/>
                    <a:pt x="969" y="344"/>
                    <a:pt x="969" y="344"/>
                  </a:cubicBezTo>
                  <a:cubicBezTo>
                    <a:pt x="969" y="344"/>
                    <a:pt x="969" y="344"/>
                    <a:pt x="969" y="344"/>
                  </a:cubicBezTo>
                  <a:cubicBezTo>
                    <a:pt x="969" y="345"/>
                    <a:pt x="969" y="345"/>
                    <a:pt x="968" y="345"/>
                  </a:cubicBezTo>
                  <a:cubicBezTo>
                    <a:pt x="968" y="345"/>
                    <a:pt x="968" y="345"/>
                    <a:pt x="968" y="346"/>
                  </a:cubicBezTo>
                  <a:cubicBezTo>
                    <a:pt x="968" y="346"/>
                    <a:pt x="968" y="346"/>
                    <a:pt x="967" y="346"/>
                  </a:cubicBezTo>
                  <a:cubicBezTo>
                    <a:pt x="967" y="347"/>
                    <a:pt x="967" y="347"/>
                    <a:pt x="967" y="347"/>
                  </a:cubicBezTo>
                  <a:cubicBezTo>
                    <a:pt x="967" y="347"/>
                    <a:pt x="966" y="347"/>
                    <a:pt x="966" y="348"/>
                  </a:cubicBezTo>
                  <a:cubicBezTo>
                    <a:pt x="966" y="348"/>
                    <a:pt x="966" y="348"/>
                    <a:pt x="966" y="348"/>
                  </a:cubicBezTo>
                  <a:cubicBezTo>
                    <a:pt x="966" y="349"/>
                    <a:pt x="966" y="349"/>
                    <a:pt x="966" y="349"/>
                  </a:cubicBezTo>
                  <a:cubicBezTo>
                    <a:pt x="966" y="349"/>
                    <a:pt x="966" y="350"/>
                    <a:pt x="966" y="350"/>
                  </a:cubicBezTo>
                  <a:cubicBezTo>
                    <a:pt x="966" y="350"/>
                    <a:pt x="966" y="350"/>
                    <a:pt x="965" y="350"/>
                  </a:cubicBezTo>
                  <a:cubicBezTo>
                    <a:pt x="965" y="351"/>
                    <a:pt x="965" y="351"/>
                    <a:pt x="965" y="351"/>
                  </a:cubicBezTo>
                  <a:cubicBezTo>
                    <a:pt x="965" y="351"/>
                    <a:pt x="964" y="351"/>
                    <a:pt x="964" y="352"/>
                  </a:cubicBezTo>
                  <a:cubicBezTo>
                    <a:pt x="963" y="352"/>
                    <a:pt x="964" y="352"/>
                    <a:pt x="963" y="352"/>
                  </a:cubicBezTo>
                  <a:cubicBezTo>
                    <a:pt x="963" y="352"/>
                    <a:pt x="963" y="353"/>
                    <a:pt x="963" y="353"/>
                  </a:cubicBezTo>
                  <a:cubicBezTo>
                    <a:pt x="962" y="353"/>
                    <a:pt x="962" y="353"/>
                    <a:pt x="962" y="353"/>
                  </a:cubicBezTo>
                  <a:cubicBezTo>
                    <a:pt x="962" y="353"/>
                    <a:pt x="961" y="353"/>
                    <a:pt x="961" y="353"/>
                  </a:cubicBezTo>
                  <a:cubicBezTo>
                    <a:pt x="961" y="353"/>
                    <a:pt x="961" y="353"/>
                    <a:pt x="961" y="354"/>
                  </a:cubicBezTo>
                  <a:cubicBezTo>
                    <a:pt x="960" y="354"/>
                    <a:pt x="960" y="355"/>
                    <a:pt x="960" y="355"/>
                  </a:cubicBezTo>
                  <a:cubicBezTo>
                    <a:pt x="960" y="355"/>
                    <a:pt x="961" y="355"/>
                    <a:pt x="961" y="355"/>
                  </a:cubicBezTo>
                  <a:cubicBezTo>
                    <a:pt x="961" y="355"/>
                    <a:pt x="961" y="355"/>
                    <a:pt x="962" y="355"/>
                  </a:cubicBezTo>
                  <a:cubicBezTo>
                    <a:pt x="962" y="355"/>
                    <a:pt x="962" y="355"/>
                    <a:pt x="962" y="355"/>
                  </a:cubicBezTo>
                  <a:cubicBezTo>
                    <a:pt x="963" y="355"/>
                    <a:pt x="963" y="355"/>
                    <a:pt x="963" y="355"/>
                  </a:cubicBezTo>
                  <a:cubicBezTo>
                    <a:pt x="963" y="354"/>
                    <a:pt x="963" y="354"/>
                    <a:pt x="964" y="354"/>
                  </a:cubicBezTo>
                  <a:cubicBezTo>
                    <a:pt x="964" y="354"/>
                    <a:pt x="963" y="353"/>
                    <a:pt x="964" y="353"/>
                  </a:cubicBezTo>
                  <a:cubicBezTo>
                    <a:pt x="964" y="353"/>
                    <a:pt x="964" y="352"/>
                    <a:pt x="965" y="352"/>
                  </a:cubicBezTo>
                  <a:cubicBezTo>
                    <a:pt x="965" y="352"/>
                    <a:pt x="965" y="352"/>
                    <a:pt x="965" y="352"/>
                  </a:cubicBezTo>
                  <a:cubicBezTo>
                    <a:pt x="966" y="352"/>
                    <a:pt x="966" y="351"/>
                    <a:pt x="966" y="351"/>
                  </a:cubicBezTo>
                  <a:cubicBezTo>
                    <a:pt x="967" y="351"/>
                    <a:pt x="967" y="351"/>
                    <a:pt x="968" y="351"/>
                  </a:cubicBezTo>
                  <a:cubicBezTo>
                    <a:pt x="968" y="351"/>
                    <a:pt x="968" y="350"/>
                    <a:pt x="968" y="350"/>
                  </a:cubicBezTo>
                  <a:cubicBezTo>
                    <a:pt x="968" y="349"/>
                    <a:pt x="968" y="349"/>
                    <a:pt x="968" y="349"/>
                  </a:cubicBezTo>
                  <a:cubicBezTo>
                    <a:pt x="968" y="348"/>
                    <a:pt x="969" y="348"/>
                    <a:pt x="969" y="347"/>
                  </a:cubicBezTo>
                  <a:cubicBezTo>
                    <a:pt x="969" y="347"/>
                    <a:pt x="969" y="347"/>
                    <a:pt x="970" y="347"/>
                  </a:cubicBezTo>
                  <a:cubicBezTo>
                    <a:pt x="970" y="347"/>
                    <a:pt x="970" y="347"/>
                    <a:pt x="970" y="346"/>
                  </a:cubicBezTo>
                  <a:cubicBezTo>
                    <a:pt x="971" y="346"/>
                    <a:pt x="971" y="346"/>
                    <a:pt x="971" y="346"/>
                  </a:cubicBezTo>
                  <a:cubicBezTo>
                    <a:pt x="971" y="345"/>
                    <a:pt x="971" y="345"/>
                    <a:pt x="971" y="344"/>
                  </a:cubicBezTo>
                  <a:cubicBezTo>
                    <a:pt x="971" y="344"/>
                    <a:pt x="971" y="344"/>
                    <a:pt x="971" y="343"/>
                  </a:cubicBezTo>
                  <a:cubicBezTo>
                    <a:pt x="971" y="343"/>
                    <a:pt x="971" y="341"/>
                    <a:pt x="971" y="341"/>
                  </a:cubicBezTo>
                  <a:close/>
                  <a:moveTo>
                    <a:pt x="974" y="320"/>
                  </a:moveTo>
                  <a:cubicBezTo>
                    <a:pt x="972" y="320"/>
                    <a:pt x="972" y="320"/>
                    <a:pt x="972" y="320"/>
                  </a:cubicBezTo>
                  <a:cubicBezTo>
                    <a:pt x="972" y="320"/>
                    <a:pt x="972" y="320"/>
                    <a:pt x="972" y="320"/>
                  </a:cubicBezTo>
                  <a:cubicBezTo>
                    <a:pt x="972" y="321"/>
                    <a:pt x="972" y="321"/>
                    <a:pt x="972" y="321"/>
                  </a:cubicBezTo>
                  <a:cubicBezTo>
                    <a:pt x="972" y="321"/>
                    <a:pt x="972" y="321"/>
                    <a:pt x="972" y="321"/>
                  </a:cubicBezTo>
                  <a:cubicBezTo>
                    <a:pt x="972" y="321"/>
                    <a:pt x="972" y="321"/>
                    <a:pt x="972" y="322"/>
                  </a:cubicBezTo>
                  <a:cubicBezTo>
                    <a:pt x="972" y="322"/>
                    <a:pt x="972" y="322"/>
                    <a:pt x="972" y="322"/>
                  </a:cubicBezTo>
                  <a:cubicBezTo>
                    <a:pt x="972" y="322"/>
                    <a:pt x="972" y="322"/>
                    <a:pt x="972" y="322"/>
                  </a:cubicBezTo>
                  <a:cubicBezTo>
                    <a:pt x="972" y="322"/>
                    <a:pt x="972" y="323"/>
                    <a:pt x="972" y="323"/>
                  </a:cubicBezTo>
                  <a:cubicBezTo>
                    <a:pt x="972" y="323"/>
                    <a:pt x="972" y="323"/>
                    <a:pt x="972" y="323"/>
                  </a:cubicBezTo>
                  <a:cubicBezTo>
                    <a:pt x="972" y="324"/>
                    <a:pt x="972" y="324"/>
                    <a:pt x="972" y="324"/>
                  </a:cubicBezTo>
                  <a:cubicBezTo>
                    <a:pt x="972" y="324"/>
                    <a:pt x="972" y="324"/>
                    <a:pt x="972" y="324"/>
                  </a:cubicBezTo>
                  <a:cubicBezTo>
                    <a:pt x="972" y="324"/>
                    <a:pt x="972" y="324"/>
                    <a:pt x="972" y="325"/>
                  </a:cubicBezTo>
                  <a:cubicBezTo>
                    <a:pt x="972" y="325"/>
                    <a:pt x="972" y="325"/>
                    <a:pt x="972" y="325"/>
                  </a:cubicBezTo>
                  <a:cubicBezTo>
                    <a:pt x="972" y="326"/>
                    <a:pt x="972" y="326"/>
                    <a:pt x="972" y="327"/>
                  </a:cubicBezTo>
                  <a:cubicBezTo>
                    <a:pt x="972" y="327"/>
                    <a:pt x="972" y="327"/>
                    <a:pt x="972" y="327"/>
                  </a:cubicBezTo>
                  <a:cubicBezTo>
                    <a:pt x="971" y="327"/>
                    <a:pt x="971" y="327"/>
                    <a:pt x="971" y="328"/>
                  </a:cubicBezTo>
                  <a:cubicBezTo>
                    <a:pt x="971" y="328"/>
                    <a:pt x="971" y="328"/>
                    <a:pt x="970" y="328"/>
                  </a:cubicBezTo>
                  <a:cubicBezTo>
                    <a:pt x="970" y="328"/>
                    <a:pt x="970" y="328"/>
                    <a:pt x="970" y="328"/>
                  </a:cubicBezTo>
                  <a:cubicBezTo>
                    <a:pt x="970" y="328"/>
                    <a:pt x="969" y="329"/>
                    <a:pt x="969" y="329"/>
                  </a:cubicBezTo>
                  <a:cubicBezTo>
                    <a:pt x="969" y="329"/>
                    <a:pt x="969" y="329"/>
                    <a:pt x="969" y="329"/>
                  </a:cubicBezTo>
                  <a:cubicBezTo>
                    <a:pt x="969" y="329"/>
                    <a:pt x="969" y="330"/>
                    <a:pt x="969" y="330"/>
                  </a:cubicBezTo>
                  <a:cubicBezTo>
                    <a:pt x="969" y="330"/>
                    <a:pt x="970" y="330"/>
                    <a:pt x="970" y="330"/>
                  </a:cubicBezTo>
                  <a:cubicBezTo>
                    <a:pt x="970" y="330"/>
                    <a:pt x="970" y="331"/>
                    <a:pt x="970" y="331"/>
                  </a:cubicBezTo>
                  <a:cubicBezTo>
                    <a:pt x="970" y="331"/>
                    <a:pt x="971" y="331"/>
                    <a:pt x="971" y="331"/>
                  </a:cubicBezTo>
                  <a:cubicBezTo>
                    <a:pt x="971" y="331"/>
                    <a:pt x="971" y="332"/>
                    <a:pt x="971" y="332"/>
                  </a:cubicBezTo>
                  <a:cubicBezTo>
                    <a:pt x="972" y="332"/>
                    <a:pt x="972" y="332"/>
                    <a:pt x="972" y="332"/>
                  </a:cubicBezTo>
                  <a:cubicBezTo>
                    <a:pt x="972" y="332"/>
                    <a:pt x="972" y="332"/>
                    <a:pt x="973" y="332"/>
                  </a:cubicBezTo>
                  <a:cubicBezTo>
                    <a:pt x="973" y="333"/>
                    <a:pt x="973" y="332"/>
                    <a:pt x="973" y="332"/>
                  </a:cubicBezTo>
                  <a:cubicBezTo>
                    <a:pt x="973" y="333"/>
                    <a:pt x="972" y="333"/>
                    <a:pt x="972" y="334"/>
                  </a:cubicBezTo>
                  <a:cubicBezTo>
                    <a:pt x="972" y="334"/>
                    <a:pt x="973" y="334"/>
                    <a:pt x="973" y="335"/>
                  </a:cubicBezTo>
                  <a:cubicBezTo>
                    <a:pt x="973" y="335"/>
                    <a:pt x="973" y="335"/>
                    <a:pt x="973" y="335"/>
                  </a:cubicBezTo>
                  <a:cubicBezTo>
                    <a:pt x="973" y="335"/>
                    <a:pt x="973" y="335"/>
                    <a:pt x="974" y="335"/>
                  </a:cubicBezTo>
                  <a:cubicBezTo>
                    <a:pt x="974" y="335"/>
                    <a:pt x="974" y="335"/>
                    <a:pt x="974" y="335"/>
                  </a:cubicBezTo>
                  <a:cubicBezTo>
                    <a:pt x="976" y="335"/>
                    <a:pt x="976" y="335"/>
                    <a:pt x="976" y="335"/>
                  </a:cubicBezTo>
                  <a:cubicBezTo>
                    <a:pt x="976" y="334"/>
                    <a:pt x="976" y="334"/>
                    <a:pt x="976" y="334"/>
                  </a:cubicBezTo>
                  <a:cubicBezTo>
                    <a:pt x="976" y="334"/>
                    <a:pt x="976" y="334"/>
                    <a:pt x="976" y="334"/>
                  </a:cubicBezTo>
                  <a:cubicBezTo>
                    <a:pt x="976" y="332"/>
                    <a:pt x="976" y="332"/>
                    <a:pt x="976" y="332"/>
                  </a:cubicBezTo>
                  <a:cubicBezTo>
                    <a:pt x="976" y="332"/>
                    <a:pt x="976" y="331"/>
                    <a:pt x="976" y="331"/>
                  </a:cubicBezTo>
                  <a:cubicBezTo>
                    <a:pt x="976" y="331"/>
                    <a:pt x="976" y="331"/>
                    <a:pt x="977" y="330"/>
                  </a:cubicBezTo>
                  <a:cubicBezTo>
                    <a:pt x="977" y="330"/>
                    <a:pt x="977" y="330"/>
                    <a:pt x="977" y="330"/>
                  </a:cubicBezTo>
                  <a:cubicBezTo>
                    <a:pt x="977" y="330"/>
                    <a:pt x="977" y="330"/>
                    <a:pt x="977" y="330"/>
                  </a:cubicBezTo>
                  <a:cubicBezTo>
                    <a:pt x="977" y="330"/>
                    <a:pt x="978" y="330"/>
                    <a:pt x="978" y="329"/>
                  </a:cubicBezTo>
                  <a:cubicBezTo>
                    <a:pt x="978" y="329"/>
                    <a:pt x="978" y="329"/>
                    <a:pt x="978" y="329"/>
                  </a:cubicBezTo>
                  <a:cubicBezTo>
                    <a:pt x="978" y="329"/>
                    <a:pt x="978" y="329"/>
                    <a:pt x="978" y="328"/>
                  </a:cubicBezTo>
                  <a:cubicBezTo>
                    <a:pt x="978" y="328"/>
                    <a:pt x="978" y="328"/>
                    <a:pt x="979" y="328"/>
                  </a:cubicBezTo>
                  <a:cubicBezTo>
                    <a:pt x="979" y="327"/>
                    <a:pt x="979" y="327"/>
                    <a:pt x="979" y="327"/>
                  </a:cubicBezTo>
                  <a:cubicBezTo>
                    <a:pt x="979" y="326"/>
                    <a:pt x="979" y="326"/>
                    <a:pt x="979" y="326"/>
                  </a:cubicBezTo>
                  <a:cubicBezTo>
                    <a:pt x="979" y="326"/>
                    <a:pt x="979" y="326"/>
                    <a:pt x="979" y="326"/>
                  </a:cubicBezTo>
                  <a:cubicBezTo>
                    <a:pt x="979" y="326"/>
                    <a:pt x="979" y="326"/>
                    <a:pt x="979" y="326"/>
                  </a:cubicBezTo>
                  <a:cubicBezTo>
                    <a:pt x="979" y="325"/>
                    <a:pt x="979" y="325"/>
                    <a:pt x="979" y="325"/>
                  </a:cubicBezTo>
                  <a:cubicBezTo>
                    <a:pt x="979" y="325"/>
                    <a:pt x="979" y="325"/>
                    <a:pt x="979" y="324"/>
                  </a:cubicBezTo>
                  <a:cubicBezTo>
                    <a:pt x="978" y="324"/>
                    <a:pt x="978" y="324"/>
                    <a:pt x="978" y="324"/>
                  </a:cubicBezTo>
                  <a:cubicBezTo>
                    <a:pt x="978" y="324"/>
                    <a:pt x="978" y="324"/>
                    <a:pt x="978" y="324"/>
                  </a:cubicBezTo>
                  <a:cubicBezTo>
                    <a:pt x="978" y="324"/>
                    <a:pt x="978" y="323"/>
                    <a:pt x="978" y="323"/>
                  </a:cubicBezTo>
                  <a:cubicBezTo>
                    <a:pt x="978" y="323"/>
                    <a:pt x="978" y="323"/>
                    <a:pt x="978" y="323"/>
                  </a:cubicBezTo>
                  <a:cubicBezTo>
                    <a:pt x="978" y="323"/>
                    <a:pt x="978" y="323"/>
                    <a:pt x="978" y="323"/>
                  </a:cubicBezTo>
                  <a:cubicBezTo>
                    <a:pt x="978" y="322"/>
                    <a:pt x="978" y="322"/>
                    <a:pt x="978" y="322"/>
                  </a:cubicBezTo>
                  <a:cubicBezTo>
                    <a:pt x="977" y="322"/>
                    <a:pt x="977" y="322"/>
                    <a:pt x="977" y="322"/>
                  </a:cubicBezTo>
                  <a:cubicBezTo>
                    <a:pt x="977" y="322"/>
                    <a:pt x="977" y="322"/>
                    <a:pt x="977" y="321"/>
                  </a:cubicBezTo>
                  <a:cubicBezTo>
                    <a:pt x="977" y="321"/>
                    <a:pt x="976" y="321"/>
                    <a:pt x="976" y="321"/>
                  </a:cubicBezTo>
                  <a:cubicBezTo>
                    <a:pt x="976" y="321"/>
                    <a:pt x="976" y="321"/>
                    <a:pt x="976" y="321"/>
                  </a:cubicBezTo>
                  <a:cubicBezTo>
                    <a:pt x="976" y="321"/>
                    <a:pt x="975" y="321"/>
                    <a:pt x="975" y="321"/>
                  </a:cubicBezTo>
                  <a:cubicBezTo>
                    <a:pt x="975" y="321"/>
                    <a:pt x="975" y="321"/>
                    <a:pt x="975" y="321"/>
                  </a:cubicBezTo>
                  <a:cubicBezTo>
                    <a:pt x="975" y="321"/>
                    <a:pt x="975" y="321"/>
                    <a:pt x="975" y="321"/>
                  </a:cubicBezTo>
                  <a:cubicBezTo>
                    <a:pt x="975" y="321"/>
                    <a:pt x="974" y="320"/>
                    <a:pt x="974" y="320"/>
                  </a:cubicBezTo>
                  <a:cubicBezTo>
                    <a:pt x="974" y="320"/>
                    <a:pt x="974" y="320"/>
                    <a:pt x="974" y="320"/>
                  </a:cubicBezTo>
                  <a:close/>
                  <a:moveTo>
                    <a:pt x="977" y="298"/>
                  </a:moveTo>
                  <a:cubicBezTo>
                    <a:pt x="977" y="297"/>
                    <a:pt x="977" y="297"/>
                    <a:pt x="977" y="297"/>
                  </a:cubicBezTo>
                  <a:cubicBezTo>
                    <a:pt x="977" y="297"/>
                    <a:pt x="976" y="297"/>
                    <a:pt x="976" y="297"/>
                  </a:cubicBezTo>
                  <a:cubicBezTo>
                    <a:pt x="976" y="297"/>
                    <a:pt x="975" y="297"/>
                    <a:pt x="975" y="297"/>
                  </a:cubicBezTo>
                  <a:cubicBezTo>
                    <a:pt x="975" y="297"/>
                    <a:pt x="975" y="297"/>
                    <a:pt x="975" y="298"/>
                  </a:cubicBezTo>
                  <a:cubicBezTo>
                    <a:pt x="974" y="298"/>
                    <a:pt x="974" y="298"/>
                    <a:pt x="974" y="298"/>
                  </a:cubicBezTo>
                  <a:cubicBezTo>
                    <a:pt x="974" y="298"/>
                    <a:pt x="973" y="298"/>
                    <a:pt x="973" y="299"/>
                  </a:cubicBezTo>
                  <a:cubicBezTo>
                    <a:pt x="973" y="299"/>
                    <a:pt x="973" y="299"/>
                    <a:pt x="973" y="299"/>
                  </a:cubicBezTo>
                  <a:cubicBezTo>
                    <a:pt x="973" y="300"/>
                    <a:pt x="973" y="300"/>
                    <a:pt x="972" y="300"/>
                  </a:cubicBezTo>
                  <a:cubicBezTo>
                    <a:pt x="972" y="300"/>
                    <a:pt x="972" y="300"/>
                    <a:pt x="972" y="300"/>
                  </a:cubicBezTo>
                  <a:cubicBezTo>
                    <a:pt x="972" y="300"/>
                    <a:pt x="972" y="301"/>
                    <a:pt x="971" y="301"/>
                  </a:cubicBezTo>
                  <a:cubicBezTo>
                    <a:pt x="971" y="301"/>
                    <a:pt x="971" y="302"/>
                    <a:pt x="971" y="302"/>
                  </a:cubicBezTo>
                  <a:cubicBezTo>
                    <a:pt x="971" y="308"/>
                    <a:pt x="971" y="308"/>
                    <a:pt x="971" y="308"/>
                  </a:cubicBezTo>
                  <a:cubicBezTo>
                    <a:pt x="973" y="308"/>
                    <a:pt x="973" y="308"/>
                    <a:pt x="973" y="308"/>
                  </a:cubicBezTo>
                  <a:cubicBezTo>
                    <a:pt x="973" y="308"/>
                    <a:pt x="973" y="307"/>
                    <a:pt x="973" y="307"/>
                  </a:cubicBezTo>
                  <a:cubicBezTo>
                    <a:pt x="973" y="306"/>
                    <a:pt x="973" y="306"/>
                    <a:pt x="973" y="306"/>
                  </a:cubicBezTo>
                  <a:cubicBezTo>
                    <a:pt x="973" y="306"/>
                    <a:pt x="973" y="306"/>
                    <a:pt x="974" y="305"/>
                  </a:cubicBezTo>
                  <a:cubicBezTo>
                    <a:pt x="974" y="305"/>
                    <a:pt x="974" y="305"/>
                    <a:pt x="974" y="305"/>
                  </a:cubicBezTo>
                  <a:cubicBezTo>
                    <a:pt x="975" y="304"/>
                    <a:pt x="975" y="304"/>
                    <a:pt x="975" y="304"/>
                  </a:cubicBezTo>
                  <a:cubicBezTo>
                    <a:pt x="975" y="304"/>
                    <a:pt x="975" y="304"/>
                    <a:pt x="975" y="303"/>
                  </a:cubicBezTo>
                  <a:cubicBezTo>
                    <a:pt x="975" y="303"/>
                    <a:pt x="975" y="303"/>
                    <a:pt x="975" y="303"/>
                  </a:cubicBezTo>
                  <a:cubicBezTo>
                    <a:pt x="975" y="302"/>
                    <a:pt x="976" y="302"/>
                    <a:pt x="976" y="302"/>
                  </a:cubicBezTo>
                  <a:cubicBezTo>
                    <a:pt x="976" y="301"/>
                    <a:pt x="977" y="301"/>
                    <a:pt x="977" y="301"/>
                  </a:cubicBezTo>
                  <a:cubicBezTo>
                    <a:pt x="977" y="300"/>
                    <a:pt x="977" y="300"/>
                    <a:pt x="977" y="300"/>
                  </a:cubicBezTo>
                  <a:cubicBezTo>
                    <a:pt x="977" y="299"/>
                    <a:pt x="977" y="299"/>
                    <a:pt x="977" y="299"/>
                  </a:cubicBezTo>
                  <a:cubicBezTo>
                    <a:pt x="977" y="298"/>
                    <a:pt x="977" y="298"/>
                    <a:pt x="977" y="298"/>
                  </a:cubicBezTo>
                  <a:cubicBezTo>
                    <a:pt x="977" y="298"/>
                    <a:pt x="977" y="298"/>
                    <a:pt x="977" y="298"/>
                  </a:cubicBezTo>
                  <a:close/>
                  <a:moveTo>
                    <a:pt x="1067" y="219"/>
                  </a:moveTo>
                  <a:cubicBezTo>
                    <a:pt x="1067" y="219"/>
                    <a:pt x="1067" y="219"/>
                    <a:pt x="1066" y="219"/>
                  </a:cubicBezTo>
                  <a:cubicBezTo>
                    <a:pt x="1066" y="219"/>
                    <a:pt x="1065" y="219"/>
                    <a:pt x="1065" y="220"/>
                  </a:cubicBezTo>
                  <a:cubicBezTo>
                    <a:pt x="1065" y="220"/>
                    <a:pt x="1065" y="220"/>
                    <a:pt x="1065" y="221"/>
                  </a:cubicBezTo>
                  <a:cubicBezTo>
                    <a:pt x="1065" y="221"/>
                    <a:pt x="1065" y="221"/>
                    <a:pt x="1064" y="221"/>
                  </a:cubicBezTo>
                  <a:cubicBezTo>
                    <a:pt x="1064" y="221"/>
                    <a:pt x="1064" y="221"/>
                    <a:pt x="1064" y="222"/>
                  </a:cubicBezTo>
                  <a:cubicBezTo>
                    <a:pt x="1063" y="222"/>
                    <a:pt x="1063" y="222"/>
                    <a:pt x="1062" y="222"/>
                  </a:cubicBezTo>
                  <a:cubicBezTo>
                    <a:pt x="1062" y="222"/>
                    <a:pt x="1062" y="222"/>
                    <a:pt x="1062" y="222"/>
                  </a:cubicBezTo>
                  <a:cubicBezTo>
                    <a:pt x="1061" y="222"/>
                    <a:pt x="1061" y="222"/>
                    <a:pt x="1060" y="222"/>
                  </a:cubicBezTo>
                  <a:cubicBezTo>
                    <a:pt x="1059" y="222"/>
                    <a:pt x="1059" y="222"/>
                    <a:pt x="1059" y="222"/>
                  </a:cubicBezTo>
                  <a:cubicBezTo>
                    <a:pt x="1059" y="222"/>
                    <a:pt x="1059" y="223"/>
                    <a:pt x="1059" y="223"/>
                  </a:cubicBezTo>
                  <a:cubicBezTo>
                    <a:pt x="1058" y="223"/>
                    <a:pt x="1058" y="223"/>
                    <a:pt x="1058" y="223"/>
                  </a:cubicBezTo>
                  <a:cubicBezTo>
                    <a:pt x="1058" y="223"/>
                    <a:pt x="1057" y="223"/>
                    <a:pt x="1057" y="223"/>
                  </a:cubicBezTo>
                  <a:cubicBezTo>
                    <a:pt x="1056" y="223"/>
                    <a:pt x="1056" y="223"/>
                    <a:pt x="1056" y="224"/>
                  </a:cubicBezTo>
                  <a:cubicBezTo>
                    <a:pt x="1056" y="224"/>
                    <a:pt x="1056" y="224"/>
                    <a:pt x="1055" y="224"/>
                  </a:cubicBezTo>
                  <a:cubicBezTo>
                    <a:pt x="1055" y="224"/>
                    <a:pt x="1055" y="224"/>
                    <a:pt x="1055" y="224"/>
                  </a:cubicBezTo>
                  <a:cubicBezTo>
                    <a:pt x="1054" y="224"/>
                    <a:pt x="1054" y="225"/>
                    <a:pt x="1054" y="225"/>
                  </a:cubicBezTo>
                  <a:cubicBezTo>
                    <a:pt x="1053" y="225"/>
                    <a:pt x="1053" y="224"/>
                    <a:pt x="1053" y="224"/>
                  </a:cubicBezTo>
                  <a:cubicBezTo>
                    <a:pt x="1052" y="224"/>
                    <a:pt x="1051" y="224"/>
                    <a:pt x="1050" y="223"/>
                  </a:cubicBezTo>
                  <a:cubicBezTo>
                    <a:pt x="1050" y="223"/>
                    <a:pt x="1050" y="223"/>
                    <a:pt x="1050" y="223"/>
                  </a:cubicBezTo>
                  <a:cubicBezTo>
                    <a:pt x="1049" y="222"/>
                    <a:pt x="1049" y="222"/>
                    <a:pt x="1049" y="221"/>
                  </a:cubicBezTo>
                  <a:cubicBezTo>
                    <a:pt x="1048" y="221"/>
                    <a:pt x="1048" y="221"/>
                    <a:pt x="1048" y="221"/>
                  </a:cubicBezTo>
                  <a:cubicBezTo>
                    <a:pt x="1048" y="221"/>
                    <a:pt x="1047" y="220"/>
                    <a:pt x="1047" y="220"/>
                  </a:cubicBezTo>
                  <a:cubicBezTo>
                    <a:pt x="1046" y="220"/>
                    <a:pt x="1046" y="220"/>
                    <a:pt x="1045" y="220"/>
                  </a:cubicBezTo>
                  <a:cubicBezTo>
                    <a:pt x="1044" y="220"/>
                    <a:pt x="1044" y="219"/>
                    <a:pt x="1044" y="219"/>
                  </a:cubicBezTo>
                  <a:cubicBezTo>
                    <a:pt x="1044" y="220"/>
                    <a:pt x="1044" y="220"/>
                    <a:pt x="1044" y="220"/>
                  </a:cubicBezTo>
                  <a:cubicBezTo>
                    <a:pt x="1044" y="221"/>
                    <a:pt x="1044" y="221"/>
                    <a:pt x="1044" y="222"/>
                  </a:cubicBezTo>
                  <a:cubicBezTo>
                    <a:pt x="1044" y="222"/>
                    <a:pt x="1044" y="222"/>
                    <a:pt x="1044" y="222"/>
                  </a:cubicBezTo>
                  <a:cubicBezTo>
                    <a:pt x="1044" y="223"/>
                    <a:pt x="1044" y="223"/>
                    <a:pt x="1044" y="224"/>
                  </a:cubicBezTo>
                  <a:cubicBezTo>
                    <a:pt x="1044" y="224"/>
                    <a:pt x="1044" y="224"/>
                    <a:pt x="1044" y="224"/>
                  </a:cubicBezTo>
                  <a:cubicBezTo>
                    <a:pt x="1044" y="225"/>
                    <a:pt x="1044" y="225"/>
                    <a:pt x="1044" y="225"/>
                  </a:cubicBezTo>
                  <a:cubicBezTo>
                    <a:pt x="1044" y="225"/>
                    <a:pt x="1043" y="225"/>
                    <a:pt x="1043" y="226"/>
                  </a:cubicBezTo>
                  <a:cubicBezTo>
                    <a:pt x="1043" y="226"/>
                    <a:pt x="1043" y="226"/>
                    <a:pt x="1043" y="226"/>
                  </a:cubicBezTo>
                  <a:cubicBezTo>
                    <a:pt x="1043" y="226"/>
                    <a:pt x="1042" y="226"/>
                    <a:pt x="1042" y="227"/>
                  </a:cubicBezTo>
                  <a:cubicBezTo>
                    <a:pt x="1042" y="227"/>
                    <a:pt x="1042" y="227"/>
                    <a:pt x="1041" y="227"/>
                  </a:cubicBezTo>
                  <a:cubicBezTo>
                    <a:pt x="1041" y="228"/>
                    <a:pt x="1041" y="229"/>
                    <a:pt x="1041" y="229"/>
                  </a:cubicBezTo>
                  <a:cubicBezTo>
                    <a:pt x="1041" y="229"/>
                    <a:pt x="1041" y="230"/>
                    <a:pt x="1041" y="230"/>
                  </a:cubicBezTo>
                  <a:cubicBezTo>
                    <a:pt x="1040" y="230"/>
                    <a:pt x="1040" y="229"/>
                    <a:pt x="1040" y="229"/>
                  </a:cubicBezTo>
                  <a:cubicBezTo>
                    <a:pt x="1040" y="229"/>
                    <a:pt x="1040" y="229"/>
                    <a:pt x="1040" y="228"/>
                  </a:cubicBezTo>
                  <a:cubicBezTo>
                    <a:pt x="1039" y="229"/>
                    <a:pt x="1039" y="229"/>
                    <a:pt x="1039" y="229"/>
                  </a:cubicBezTo>
                  <a:cubicBezTo>
                    <a:pt x="1039" y="229"/>
                    <a:pt x="1039" y="230"/>
                    <a:pt x="1039" y="230"/>
                  </a:cubicBezTo>
                  <a:cubicBezTo>
                    <a:pt x="1039" y="230"/>
                    <a:pt x="1038" y="230"/>
                    <a:pt x="1038" y="230"/>
                  </a:cubicBezTo>
                  <a:cubicBezTo>
                    <a:pt x="1038" y="230"/>
                    <a:pt x="1038" y="231"/>
                    <a:pt x="1038" y="231"/>
                  </a:cubicBezTo>
                  <a:cubicBezTo>
                    <a:pt x="1037" y="231"/>
                    <a:pt x="1037" y="232"/>
                    <a:pt x="1037" y="232"/>
                  </a:cubicBezTo>
                  <a:cubicBezTo>
                    <a:pt x="1037" y="233"/>
                    <a:pt x="1037" y="233"/>
                    <a:pt x="1037" y="234"/>
                  </a:cubicBezTo>
                  <a:cubicBezTo>
                    <a:pt x="1037" y="234"/>
                    <a:pt x="1038" y="234"/>
                    <a:pt x="1038" y="234"/>
                  </a:cubicBezTo>
                  <a:cubicBezTo>
                    <a:pt x="1038" y="234"/>
                    <a:pt x="1038" y="234"/>
                    <a:pt x="1038" y="235"/>
                  </a:cubicBezTo>
                  <a:cubicBezTo>
                    <a:pt x="1039" y="235"/>
                    <a:pt x="1038" y="235"/>
                    <a:pt x="1038" y="235"/>
                  </a:cubicBezTo>
                  <a:cubicBezTo>
                    <a:pt x="1039" y="236"/>
                    <a:pt x="1039" y="236"/>
                    <a:pt x="1039" y="236"/>
                  </a:cubicBezTo>
                  <a:cubicBezTo>
                    <a:pt x="1040" y="236"/>
                    <a:pt x="1040" y="236"/>
                    <a:pt x="1040" y="236"/>
                  </a:cubicBezTo>
                  <a:cubicBezTo>
                    <a:pt x="1040" y="236"/>
                    <a:pt x="1040" y="235"/>
                    <a:pt x="1041" y="235"/>
                  </a:cubicBezTo>
                  <a:cubicBezTo>
                    <a:pt x="1041" y="237"/>
                    <a:pt x="1041" y="237"/>
                    <a:pt x="1041" y="237"/>
                  </a:cubicBezTo>
                  <a:cubicBezTo>
                    <a:pt x="1038" y="237"/>
                    <a:pt x="1038" y="237"/>
                    <a:pt x="1038" y="237"/>
                  </a:cubicBezTo>
                  <a:cubicBezTo>
                    <a:pt x="1038" y="238"/>
                    <a:pt x="1038" y="238"/>
                    <a:pt x="1038" y="238"/>
                  </a:cubicBezTo>
                  <a:cubicBezTo>
                    <a:pt x="1038" y="239"/>
                    <a:pt x="1038" y="239"/>
                    <a:pt x="1038" y="239"/>
                  </a:cubicBezTo>
                  <a:cubicBezTo>
                    <a:pt x="1038" y="240"/>
                    <a:pt x="1038" y="240"/>
                    <a:pt x="1038" y="240"/>
                  </a:cubicBezTo>
                  <a:cubicBezTo>
                    <a:pt x="1038" y="241"/>
                    <a:pt x="1037" y="241"/>
                    <a:pt x="1037" y="241"/>
                  </a:cubicBezTo>
                  <a:cubicBezTo>
                    <a:pt x="1037" y="241"/>
                    <a:pt x="1037" y="241"/>
                    <a:pt x="1037" y="242"/>
                  </a:cubicBezTo>
                  <a:cubicBezTo>
                    <a:pt x="1037" y="242"/>
                    <a:pt x="1037" y="242"/>
                    <a:pt x="1037" y="242"/>
                  </a:cubicBezTo>
                  <a:cubicBezTo>
                    <a:pt x="1037" y="245"/>
                    <a:pt x="1037" y="245"/>
                    <a:pt x="1037" y="245"/>
                  </a:cubicBezTo>
                  <a:cubicBezTo>
                    <a:pt x="1037" y="245"/>
                    <a:pt x="1038" y="246"/>
                    <a:pt x="1037" y="246"/>
                  </a:cubicBezTo>
                  <a:cubicBezTo>
                    <a:pt x="1037" y="246"/>
                    <a:pt x="1037" y="247"/>
                    <a:pt x="1037" y="247"/>
                  </a:cubicBezTo>
                  <a:cubicBezTo>
                    <a:pt x="1037" y="247"/>
                    <a:pt x="1037" y="247"/>
                    <a:pt x="1037" y="247"/>
                  </a:cubicBezTo>
                  <a:cubicBezTo>
                    <a:pt x="1036" y="247"/>
                    <a:pt x="1036" y="247"/>
                    <a:pt x="1036" y="247"/>
                  </a:cubicBezTo>
                  <a:cubicBezTo>
                    <a:pt x="1035" y="247"/>
                    <a:pt x="1035" y="248"/>
                    <a:pt x="1035" y="248"/>
                  </a:cubicBezTo>
                  <a:cubicBezTo>
                    <a:pt x="1035" y="248"/>
                    <a:pt x="1035" y="249"/>
                    <a:pt x="1034" y="249"/>
                  </a:cubicBezTo>
                  <a:cubicBezTo>
                    <a:pt x="1034" y="250"/>
                    <a:pt x="1034" y="250"/>
                    <a:pt x="1034" y="250"/>
                  </a:cubicBezTo>
                  <a:cubicBezTo>
                    <a:pt x="1033" y="251"/>
                    <a:pt x="1033" y="251"/>
                    <a:pt x="1032" y="252"/>
                  </a:cubicBezTo>
                  <a:cubicBezTo>
                    <a:pt x="1032" y="251"/>
                    <a:pt x="1032" y="251"/>
                    <a:pt x="1032" y="251"/>
                  </a:cubicBezTo>
                  <a:cubicBezTo>
                    <a:pt x="1032" y="251"/>
                    <a:pt x="1033" y="250"/>
                    <a:pt x="1033" y="250"/>
                  </a:cubicBezTo>
                  <a:cubicBezTo>
                    <a:pt x="1033" y="250"/>
                    <a:pt x="1033" y="249"/>
                    <a:pt x="1032" y="249"/>
                  </a:cubicBezTo>
                  <a:cubicBezTo>
                    <a:pt x="1032" y="249"/>
                    <a:pt x="1032" y="249"/>
                    <a:pt x="1032" y="249"/>
                  </a:cubicBezTo>
                  <a:cubicBezTo>
                    <a:pt x="1032" y="249"/>
                    <a:pt x="1032" y="249"/>
                    <a:pt x="1032" y="250"/>
                  </a:cubicBezTo>
                  <a:cubicBezTo>
                    <a:pt x="1032" y="250"/>
                    <a:pt x="1032" y="251"/>
                    <a:pt x="1032" y="251"/>
                  </a:cubicBezTo>
                  <a:cubicBezTo>
                    <a:pt x="1029" y="251"/>
                    <a:pt x="1029" y="251"/>
                    <a:pt x="1029" y="251"/>
                  </a:cubicBezTo>
                  <a:cubicBezTo>
                    <a:pt x="1029" y="254"/>
                    <a:pt x="1029" y="254"/>
                    <a:pt x="1029" y="254"/>
                  </a:cubicBezTo>
                  <a:cubicBezTo>
                    <a:pt x="1028" y="254"/>
                    <a:pt x="1028" y="254"/>
                    <a:pt x="1028" y="254"/>
                  </a:cubicBezTo>
                  <a:cubicBezTo>
                    <a:pt x="1028" y="254"/>
                    <a:pt x="1028" y="254"/>
                    <a:pt x="1028" y="254"/>
                  </a:cubicBezTo>
                  <a:cubicBezTo>
                    <a:pt x="1027" y="254"/>
                    <a:pt x="1027" y="253"/>
                    <a:pt x="1027" y="253"/>
                  </a:cubicBezTo>
                  <a:cubicBezTo>
                    <a:pt x="1027" y="253"/>
                    <a:pt x="1027" y="252"/>
                    <a:pt x="1027" y="252"/>
                  </a:cubicBezTo>
                  <a:cubicBezTo>
                    <a:pt x="1027" y="252"/>
                    <a:pt x="1027" y="252"/>
                    <a:pt x="1027" y="252"/>
                  </a:cubicBezTo>
                  <a:cubicBezTo>
                    <a:pt x="1027" y="252"/>
                    <a:pt x="1026" y="252"/>
                    <a:pt x="1026" y="252"/>
                  </a:cubicBezTo>
                  <a:cubicBezTo>
                    <a:pt x="1026" y="253"/>
                    <a:pt x="1026" y="253"/>
                    <a:pt x="1026" y="253"/>
                  </a:cubicBezTo>
                  <a:cubicBezTo>
                    <a:pt x="1026" y="254"/>
                    <a:pt x="1026" y="254"/>
                    <a:pt x="1026" y="255"/>
                  </a:cubicBezTo>
                  <a:cubicBezTo>
                    <a:pt x="1026" y="255"/>
                    <a:pt x="1026" y="255"/>
                    <a:pt x="1025" y="255"/>
                  </a:cubicBezTo>
                  <a:cubicBezTo>
                    <a:pt x="1025" y="255"/>
                    <a:pt x="1024" y="255"/>
                    <a:pt x="1024" y="255"/>
                  </a:cubicBezTo>
                  <a:cubicBezTo>
                    <a:pt x="1024" y="259"/>
                    <a:pt x="1024" y="259"/>
                    <a:pt x="1024" y="259"/>
                  </a:cubicBezTo>
                  <a:cubicBezTo>
                    <a:pt x="1022" y="259"/>
                    <a:pt x="1022" y="259"/>
                    <a:pt x="1022" y="259"/>
                  </a:cubicBezTo>
                  <a:cubicBezTo>
                    <a:pt x="1022" y="259"/>
                    <a:pt x="1022" y="259"/>
                    <a:pt x="1022" y="259"/>
                  </a:cubicBezTo>
                  <a:cubicBezTo>
                    <a:pt x="1022" y="258"/>
                    <a:pt x="1022" y="258"/>
                    <a:pt x="1022" y="258"/>
                  </a:cubicBezTo>
                  <a:cubicBezTo>
                    <a:pt x="1021" y="258"/>
                    <a:pt x="1021" y="258"/>
                    <a:pt x="1021" y="257"/>
                  </a:cubicBezTo>
                  <a:cubicBezTo>
                    <a:pt x="1021" y="257"/>
                    <a:pt x="1020" y="257"/>
                    <a:pt x="1020" y="257"/>
                  </a:cubicBezTo>
                  <a:cubicBezTo>
                    <a:pt x="1020" y="258"/>
                    <a:pt x="1020" y="258"/>
                    <a:pt x="1019" y="259"/>
                  </a:cubicBezTo>
                  <a:cubicBezTo>
                    <a:pt x="1019" y="259"/>
                    <a:pt x="1019" y="259"/>
                    <a:pt x="1019" y="259"/>
                  </a:cubicBezTo>
                  <a:cubicBezTo>
                    <a:pt x="1018" y="259"/>
                    <a:pt x="1018" y="259"/>
                    <a:pt x="1017" y="259"/>
                  </a:cubicBezTo>
                  <a:cubicBezTo>
                    <a:pt x="1016" y="259"/>
                    <a:pt x="1016" y="259"/>
                    <a:pt x="1015" y="259"/>
                  </a:cubicBezTo>
                  <a:cubicBezTo>
                    <a:pt x="1015" y="259"/>
                    <a:pt x="1014" y="259"/>
                    <a:pt x="1014" y="259"/>
                  </a:cubicBezTo>
                  <a:cubicBezTo>
                    <a:pt x="1014" y="259"/>
                    <a:pt x="1014" y="259"/>
                    <a:pt x="1013" y="259"/>
                  </a:cubicBezTo>
                  <a:cubicBezTo>
                    <a:pt x="1013" y="259"/>
                    <a:pt x="1013" y="259"/>
                    <a:pt x="1013" y="259"/>
                  </a:cubicBezTo>
                  <a:cubicBezTo>
                    <a:pt x="1012" y="259"/>
                    <a:pt x="1012" y="259"/>
                    <a:pt x="1011" y="259"/>
                  </a:cubicBezTo>
                  <a:cubicBezTo>
                    <a:pt x="1011" y="259"/>
                    <a:pt x="1010" y="260"/>
                    <a:pt x="1010" y="260"/>
                  </a:cubicBezTo>
                  <a:cubicBezTo>
                    <a:pt x="1010" y="261"/>
                    <a:pt x="1010" y="261"/>
                    <a:pt x="1010" y="261"/>
                  </a:cubicBezTo>
                  <a:cubicBezTo>
                    <a:pt x="1010" y="261"/>
                    <a:pt x="1010" y="262"/>
                    <a:pt x="1010" y="262"/>
                  </a:cubicBezTo>
                  <a:cubicBezTo>
                    <a:pt x="1010" y="262"/>
                    <a:pt x="1010" y="263"/>
                    <a:pt x="1010" y="263"/>
                  </a:cubicBezTo>
                  <a:cubicBezTo>
                    <a:pt x="1007" y="263"/>
                    <a:pt x="1007" y="263"/>
                    <a:pt x="1007" y="263"/>
                  </a:cubicBezTo>
                  <a:cubicBezTo>
                    <a:pt x="1006" y="264"/>
                    <a:pt x="1006" y="264"/>
                    <a:pt x="1006" y="264"/>
                  </a:cubicBezTo>
                  <a:cubicBezTo>
                    <a:pt x="1006" y="265"/>
                    <a:pt x="1007" y="265"/>
                    <a:pt x="1007" y="265"/>
                  </a:cubicBezTo>
                  <a:cubicBezTo>
                    <a:pt x="1006" y="265"/>
                    <a:pt x="1006" y="265"/>
                    <a:pt x="1005" y="266"/>
                  </a:cubicBezTo>
                  <a:cubicBezTo>
                    <a:pt x="1005" y="266"/>
                    <a:pt x="1004" y="266"/>
                    <a:pt x="1004" y="266"/>
                  </a:cubicBezTo>
                  <a:cubicBezTo>
                    <a:pt x="1004" y="266"/>
                    <a:pt x="1004" y="266"/>
                    <a:pt x="1004" y="267"/>
                  </a:cubicBezTo>
                  <a:cubicBezTo>
                    <a:pt x="1004" y="267"/>
                    <a:pt x="1003" y="267"/>
                    <a:pt x="1003" y="267"/>
                  </a:cubicBezTo>
                  <a:cubicBezTo>
                    <a:pt x="1003" y="267"/>
                    <a:pt x="1003" y="268"/>
                    <a:pt x="1003" y="268"/>
                  </a:cubicBezTo>
                  <a:cubicBezTo>
                    <a:pt x="1003" y="268"/>
                    <a:pt x="1003" y="268"/>
                    <a:pt x="1003" y="269"/>
                  </a:cubicBezTo>
                  <a:cubicBezTo>
                    <a:pt x="1003" y="269"/>
                    <a:pt x="1003" y="269"/>
                    <a:pt x="1003" y="269"/>
                  </a:cubicBezTo>
                  <a:cubicBezTo>
                    <a:pt x="1003" y="269"/>
                    <a:pt x="1003" y="270"/>
                    <a:pt x="1003" y="270"/>
                  </a:cubicBezTo>
                  <a:cubicBezTo>
                    <a:pt x="1004" y="270"/>
                    <a:pt x="1004" y="270"/>
                    <a:pt x="1005" y="270"/>
                  </a:cubicBezTo>
                  <a:cubicBezTo>
                    <a:pt x="1006" y="270"/>
                    <a:pt x="1006" y="270"/>
                    <a:pt x="1007" y="270"/>
                  </a:cubicBezTo>
                  <a:cubicBezTo>
                    <a:pt x="1007" y="270"/>
                    <a:pt x="1007" y="269"/>
                    <a:pt x="1007" y="269"/>
                  </a:cubicBezTo>
                  <a:cubicBezTo>
                    <a:pt x="1007" y="270"/>
                    <a:pt x="1007" y="270"/>
                    <a:pt x="1007" y="270"/>
                  </a:cubicBezTo>
                  <a:cubicBezTo>
                    <a:pt x="1007" y="270"/>
                    <a:pt x="1006" y="271"/>
                    <a:pt x="1006" y="271"/>
                  </a:cubicBezTo>
                  <a:cubicBezTo>
                    <a:pt x="1006" y="271"/>
                    <a:pt x="1006" y="271"/>
                    <a:pt x="1006" y="272"/>
                  </a:cubicBezTo>
                  <a:cubicBezTo>
                    <a:pt x="1006" y="272"/>
                    <a:pt x="1006" y="272"/>
                    <a:pt x="1006" y="272"/>
                  </a:cubicBezTo>
                  <a:cubicBezTo>
                    <a:pt x="1005" y="273"/>
                    <a:pt x="1005" y="273"/>
                    <a:pt x="1005" y="273"/>
                  </a:cubicBezTo>
                  <a:cubicBezTo>
                    <a:pt x="1005" y="273"/>
                    <a:pt x="1005" y="274"/>
                    <a:pt x="1005" y="274"/>
                  </a:cubicBezTo>
                  <a:cubicBezTo>
                    <a:pt x="1005" y="275"/>
                    <a:pt x="1006" y="276"/>
                    <a:pt x="1007" y="276"/>
                  </a:cubicBezTo>
                  <a:cubicBezTo>
                    <a:pt x="1008" y="276"/>
                    <a:pt x="1008" y="276"/>
                    <a:pt x="1008" y="276"/>
                  </a:cubicBezTo>
                  <a:cubicBezTo>
                    <a:pt x="1008" y="275"/>
                    <a:pt x="1008" y="275"/>
                    <a:pt x="1008" y="274"/>
                  </a:cubicBezTo>
                  <a:cubicBezTo>
                    <a:pt x="1008" y="273"/>
                    <a:pt x="1008" y="273"/>
                    <a:pt x="1008" y="272"/>
                  </a:cubicBezTo>
                  <a:cubicBezTo>
                    <a:pt x="1009" y="272"/>
                    <a:pt x="1009" y="272"/>
                    <a:pt x="1010" y="272"/>
                  </a:cubicBezTo>
                  <a:cubicBezTo>
                    <a:pt x="1010" y="272"/>
                    <a:pt x="1011" y="271"/>
                    <a:pt x="1011" y="270"/>
                  </a:cubicBezTo>
                  <a:cubicBezTo>
                    <a:pt x="1011" y="270"/>
                    <a:pt x="1010" y="269"/>
                    <a:pt x="1010" y="269"/>
                  </a:cubicBezTo>
                  <a:cubicBezTo>
                    <a:pt x="1010" y="268"/>
                    <a:pt x="1010" y="268"/>
                    <a:pt x="1010" y="268"/>
                  </a:cubicBezTo>
                  <a:cubicBezTo>
                    <a:pt x="1010" y="267"/>
                    <a:pt x="1010" y="267"/>
                    <a:pt x="1010" y="267"/>
                  </a:cubicBezTo>
                  <a:cubicBezTo>
                    <a:pt x="1010" y="267"/>
                    <a:pt x="1010" y="267"/>
                    <a:pt x="1010" y="267"/>
                  </a:cubicBezTo>
                  <a:cubicBezTo>
                    <a:pt x="1009" y="267"/>
                    <a:pt x="1009" y="267"/>
                    <a:pt x="1008" y="267"/>
                  </a:cubicBezTo>
                  <a:cubicBezTo>
                    <a:pt x="1008" y="266"/>
                    <a:pt x="1008" y="266"/>
                    <a:pt x="1008" y="266"/>
                  </a:cubicBezTo>
                  <a:cubicBezTo>
                    <a:pt x="1008" y="266"/>
                    <a:pt x="1008" y="266"/>
                    <a:pt x="1009" y="265"/>
                  </a:cubicBezTo>
                  <a:cubicBezTo>
                    <a:pt x="1009" y="265"/>
                    <a:pt x="1009" y="265"/>
                    <a:pt x="1009" y="265"/>
                  </a:cubicBezTo>
                  <a:cubicBezTo>
                    <a:pt x="1010" y="265"/>
                    <a:pt x="1010" y="265"/>
                    <a:pt x="1011" y="265"/>
                  </a:cubicBezTo>
                  <a:cubicBezTo>
                    <a:pt x="1012" y="265"/>
                    <a:pt x="1012" y="265"/>
                    <a:pt x="1013" y="264"/>
                  </a:cubicBezTo>
                  <a:cubicBezTo>
                    <a:pt x="1013" y="264"/>
                    <a:pt x="1014" y="263"/>
                    <a:pt x="1015" y="263"/>
                  </a:cubicBezTo>
                  <a:cubicBezTo>
                    <a:pt x="1015" y="263"/>
                    <a:pt x="1015" y="263"/>
                    <a:pt x="1015" y="263"/>
                  </a:cubicBezTo>
                  <a:cubicBezTo>
                    <a:pt x="1016" y="263"/>
                    <a:pt x="1016" y="263"/>
                    <a:pt x="1016" y="263"/>
                  </a:cubicBezTo>
                  <a:cubicBezTo>
                    <a:pt x="1017" y="263"/>
                    <a:pt x="1017" y="263"/>
                    <a:pt x="1018" y="263"/>
                  </a:cubicBezTo>
                  <a:cubicBezTo>
                    <a:pt x="1018" y="263"/>
                    <a:pt x="1018" y="263"/>
                    <a:pt x="1018" y="263"/>
                  </a:cubicBezTo>
                  <a:cubicBezTo>
                    <a:pt x="1018" y="263"/>
                    <a:pt x="1019" y="262"/>
                    <a:pt x="1019" y="262"/>
                  </a:cubicBezTo>
                  <a:cubicBezTo>
                    <a:pt x="1020" y="262"/>
                    <a:pt x="1020" y="263"/>
                    <a:pt x="1021" y="262"/>
                  </a:cubicBezTo>
                  <a:cubicBezTo>
                    <a:pt x="1021" y="262"/>
                    <a:pt x="1021" y="262"/>
                    <a:pt x="1022" y="262"/>
                  </a:cubicBezTo>
                  <a:cubicBezTo>
                    <a:pt x="1021" y="262"/>
                    <a:pt x="1022" y="263"/>
                    <a:pt x="1021" y="263"/>
                  </a:cubicBezTo>
                  <a:cubicBezTo>
                    <a:pt x="1021" y="263"/>
                    <a:pt x="1021" y="263"/>
                    <a:pt x="1020" y="263"/>
                  </a:cubicBezTo>
                  <a:cubicBezTo>
                    <a:pt x="1020" y="263"/>
                    <a:pt x="1020" y="263"/>
                    <a:pt x="1019" y="263"/>
                  </a:cubicBezTo>
                  <a:cubicBezTo>
                    <a:pt x="1018" y="263"/>
                    <a:pt x="1017" y="264"/>
                    <a:pt x="1016" y="264"/>
                  </a:cubicBezTo>
                  <a:cubicBezTo>
                    <a:pt x="1013" y="264"/>
                    <a:pt x="1013" y="264"/>
                    <a:pt x="1013" y="264"/>
                  </a:cubicBezTo>
                  <a:cubicBezTo>
                    <a:pt x="1013" y="269"/>
                    <a:pt x="1013" y="269"/>
                    <a:pt x="1013" y="269"/>
                  </a:cubicBezTo>
                  <a:cubicBezTo>
                    <a:pt x="1014" y="269"/>
                    <a:pt x="1014" y="269"/>
                    <a:pt x="1014" y="269"/>
                  </a:cubicBezTo>
                  <a:cubicBezTo>
                    <a:pt x="1015" y="269"/>
                    <a:pt x="1015" y="269"/>
                    <a:pt x="1015" y="269"/>
                  </a:cubicBezTo>
                  <a:cubicBezTo>
                    <a:pt x="1016" y="269"/>
                    <a:pt x="1016" y="268"/>
                    <a:pt x="1016" y="268"/>
                  </a:cubicBezTo>
                  <a:cubicBezTo>
                    <a:pt x="1017" y="268"/>
                    <a:pt x="1017" y="268"/>
                    <a:pt x="1017" y="267"/>
                  </a:cubicBezTo>
                  <a:cubicBezTo>
                    <a:pt x="1017" y="267"/>
                    <a:pt x="1017" y="267"/>
                    <a:pt x="1018" y="267"/>
                  </a:cubicBezTo>
                  <a:cubicBezTo>
                    <a:pt x="1018" y="267"/>
                    <a:pt x="1018" y="266"/>
                    <a:pt x="1018" y="266"/>
                  </a:cubicBezTo>
                  <a:cubicBezTo>
                    <a:pt x="1018" y="266"/>
                    <a:pt x="1019" y="266"/>
                    <a:pt x="1019" y="266"/>
                  </a:cubicBezTo>
                  <a:cubicBezTo>
                    <a:pt x="1019" y="266"/>
                    <a:pt x="1020" y="266"/>
                    <a:pt x="1020" y="266"/>
                  </a:cubicBezTo>
                  <a:cubicBezTo>
                    <a:pt x="1021" y="266"/>
                    <a:pt x="1021" y="266"/>
                    <a:pt x="1021" y="265"/>
                  </a:cubicBezTo>
                  <a:cubicBezTo>
                    <a:pt x="1021" y="265"/>
                    <a:pt x="1021" y="265"/>
                    <a:pt x="1021" y="265"/>
                  </a:cubicBezTo>
                  <a:cubicBezTo>
                    <a:pt x="1021" y="264"/>
                    <a:pt x="1021" y="264"/>
                    <a:pt x="1021" y="264"/>
                  </a:cubicBezTo>
                  <a:cubicBezTo>
                    <a:pt x="1022" y="265"/>
                    <a:pt x="1022" y="265"/>
                    <a:pt x="1022" y="265"/>
                  </a:cubicBezTo>
                  <a:cubicBezTo>
                    <a:pt x="1022" y="265"/>
                    <a:pt x="1022" y="265"/>
                    <a:pt x="1022" y="266"/>
                  </a:cubicBezTo>
                  <a:cubicBezTo>
                    <a:pt x="1022" y="266"/>
                    <a:pt x="1022" y="266"/>
                    <a:pt x="1023" y="266"/>
                  </a:cubicBezTo>
                  <a:cubicBezTo>
                    <a:pt x="1023" y="266"/>
                    <a:pt x="1023" y="266"/>
                    <a:pt x="1024" y="266"/>
                  </a:cubicBezTo>
                  <a:cubicBezTo>
                    <a:pt x="1024" y="266"/>
                    <a:pt x="1024" y="266"/>
                    <a:pt x="1025" y="266"/>
                  </a:cubicBezTo>
                  <a:cubicBezTo>
                    <a:pt x="1025" y="265"/>
                    <a:pt x="1025" y="265"/>
                    <a:pt x="1025" y="265"/>
                  </a:cubicBezTo>
                  <a:cubicBezTo>
                    <a:pt x="1026" y="264"/>
                    <a:pt x="1026" y="265"/>
                    <a:pt x="1027" y="265"/>
                  </a:cubicBezTo>
                  <a:cubicBezTo>
                    <a:pt x="1027" y="264"/>
                    <a:pt x="1027" y="264"/>
                    <a:pt x="1027" y="264"/>
                  </a:cubicBezTo>
                  <a:cubicBezTo>
                    <a:pt x="1027" y="264"/>
                    <a:pt x="1027" y="263"/>
                    <a:pt x="1027" y="263"/>
                  </a:cubicBezTo>
                  <a:cubicBezTo>
                    <a:pt x="1027" y="263"/>
                    <a:pt x="1027" y="263"/>
                    <a:pt x="1027" y="262"/>
                  </a:cubicBezTo>
                  <a:cubicBezTo>
                    <a:pt x="1027" y="262"/>
                    <a:pt x="1027" y="262"/>
                    <a:pt x="1027" y="262"/>
                  </a:cubicBezTo>
                  <a:cubicBezTo>
                    <a:pt x="1028" y="262"/>
                    <a:pt x="1028" y="262"/>
                    <a:pt x="1028" y="262"/>
                  </a:cubicBezTo>
                  <a:cubicBezTo>
                    <a:pt x="1035" y="262"/>
                    <a:pt x="1035" y="262"/>
                    <a:pt x="1035" y="262"/>
                  </a:cubicBezTo>
                  <a:cubicBezTo>
                    <a:pt x="1036" y="261"/>
                    <a:pt x="1036" y="261"/>
                    <a:pt x="1037" y="261"/>
                  </a:cubicBezTo>
                  <a:cubicBezTo>
                    <a:pt x="1037" y="260"/>
                    <a:pt x="1038" y="261"/>
                    <a:pt x="1038" y="261"/>
                  </a:cubicBezTo>
                  <a:cubicBezTo>
                    <a:pt x="1039" y="261"/>
                    <a:pt x="1039" y="260"/>
                    <a:pt x="1040" y="260"/>
                  </a:cubicBezTo>
                  <a:cubicBezTo>
                    <a:pt x="1040" y="260"/>
                    <a:pt x="1040" y="259"/>
                    <a:pt x="1040" y="259"/>
                  </a:cubicBezTo>
                  <a:cubicBezTo>
                    <a:pt x="1040" y="255"/>
                    <a:pt x="1040" y="255"/>
                    <a:pt x="1040" y="255"/>
                  </a:cubicBezTo>
                  <a:cubicBezTo>
                    <a:pt x="1040" y="255"/>
                    <a:pt x="1040" y="255"/>
                    <a:pt x="1040" y="254"/>
                  </a:cubicBezTo>
                  <a:cubicBezTo>
                    <a:pt x="1040" y="254"/>
                    <a:pt x="1041" y="254"/>
                    <a:pt x="1041" y="254"/>
                  </a:cubicBezTo>
                  <a:cubicBezTo>
                    <a:pt x="1041" y="253"/>
                    <a:pt x="1042" y="253"/>
                    <a:pt x="1042" y="252"/>
                  </a:cubicBezTo>
                  <a:cubicBezTo>
                    <a:pt x="1042" y="252"/>
                    <a:pt x="1042" y="252"/>
                    <a:pt x="1042" y="252"/>
                  </a:cubicBezTo>
                  <a:cubicBezTo>
                    <a:pt x="1042" y="251"/>
                    <a:pt x="1042" y="251"/>
                    <a:pt x="1041" y="250"/>
                  </a:cubicBezTo>
                  <a:cubicBezTo>
                    <a:pt x="1041" y="249"/>
                    <a:pt x="1041" y="249"/>
                    <a:pt x="1041" y="249"/>
                  </a:cubicBezTo>
                  <a:cubicBezTo>
                    <a:pt x="1041" y="249"/>
                    <a:pt x="1041" y="248"/>
                    <a:pt x="1041" y="248"/>
                  </a:cubicBezTo>
                  <a:cubicBezTo>
                    <a:pt x="1042" y="247"/>
                    <a:pt x="1042" y="248"/>
                    <a:pt x="1042" y="247"/>
                  </a:cubicBezTo>
                  <a:cubicBezTo>
                    <a:pt x="1043" y="247"/>
                    <a:pt x="1043" y="247"/>
                    <a:pt x="1043" y="247"/>
                  </a:cubicBezTo>
                  <a:cubicBezTo>
                    <a:pt x="1043" y="246"/>
                    <a:pt x="1043" y="246"/>
                    <a:pt x="1043" y="245"/>
                  </a:cubicBezTo>
                  <a:cubicBezTo>
                    <a:pt x="1043" y="245"/>
                    <a:pt x="1043" y="244"/>
                    <a:pt x="1043" y="244"/>
                  </a:cubicBezTo>
                  <a:cubicBezTo>
                    <a:pt x="1044" y="244"/>
                    <a:pt x="1044" y="243"/>
                    <a:pt x="1044" y="243"/>
                  </a:cubicBezTo>
                  <a:cubicBezTo>
                    <a:pt x="1044" y="242"/>
                    <a:pt x="1044" y="242"/>
                    <a:pt x="1044" y="242"/>
                  </a:cubicBezTo>
                  <a:cubicBezTo>
                    <a:pt x="1045" y="241"/>
                    <a:pt x="1045" y="241"/>
                    <a:pt x="1045" y="240"/>
                  </a:cubicBezTo>
                  <a:cubicBezTo>
                    <a:pt x="1045" y="240"/>
                    <a:pt x="1045" y="239"/>
                    <a:pt x="1044" y="239"/>
                  </a:cubicBezTo>
                  <a:cubicBezTo>
                    <a:pt x="1044" y="239"/>
                    <a:pt x="1044" y="239"/>
                    <a:pt x="1044" y="238"/>
                  </a:cubicBezTo>
                  <a:cubicBezTo>
                    <a:pt x="1044" y="238"/>
                    <a:pt x="1044" y="238"/>
                    <a:pt x="1043" y="238"/>
                  </a:cubicBezTo>
                  <a:cubicBezTo>
                    <a:pt x="1043" y="237"/>
                    <a:pt x="1043" y="237"/>
                    <a:pt x="1043" y="236"/>
                  </a:cubicBezTo>
                  <a:cubicBezTo>
                    <a:pt x="1042" y="236"/>
                    <a:pt x="1043" y="236"/>
                    <a:pt x="1043" y="236"/>
                  </a:cubicBezTo>
                  <a:cubicBezTo>
                    <a:pt x="1042" y="235"/>
                    <a:pt x="1042" y="235"/>
                    <a:pt x="1042" y="234"/>
                  </a:cubicBezTo>
                  <a:cubicBezTo>
                    <a:pt x="1042" y="234"/>
                    <a:pt x="1042" y="234"/>
                    <a:pt x="1042" y="234"/>
                  </a:cubicBezTo>
                  <a:cubicBezTo>
                    <a:pt x="1042" y="233"/>
                    <a:pt x="1042" y="233"/>
                    <a:pt x="1041" y="233"/>
                  </a:cubicBezTo>
                  <a:cubicBezTo>
                    <a:pt x="1041" y="233"/>
                    <a:pt x="1041" y="233"/>
                    <a:pt x="1041" y="233"/>
                  </a:cubicBezTo>
                  <a:cubicBezTo>
                    <a:pt x="1040" y="232"/>
                    <a:pt x="1040" y="232"/>
                    <a:pt x="1039" y="232"/>
                  </a:cubicBezTo>
                  <a:cubicBezTo>
                    <a:pt x="1039" y="231"/>
                    <a:pt x="1039" y="231"/>
                    <a:pt x="1039" y="231"/>
                  </a:cubicBezTo>
                  <a:cubicBezTo>
                    <a:pt x="1043" y="231"/>
                    <a:pt x="1043" y="231"/>
                    <a:pt x="1043" y="231"/>
                  </a:cubicBezTo>
                  <a:cubicBezTo>
                    <a:pt x="1043" y="231"/>
                    <a:pt x="1043" y="231"/>
                    <a:pt x="1044" y="231"/>
                  </a:cubicBezTo>
                  <a:cubicBezTo>
                    <a:pt x="1044" y="231"/>
                    <a:pt x="1044" y="231"/>
                    <a:pt x="1044" y="231"/>
                  </a:cubicBezTo>
                  <a:cubicBezTo>
                    <a:pt x="1045" y="231"/>
                    <a:pt x="1045" y="231"/>
                    <a:pt x="1045" y="231"/>
                  </a:cubicBezTo>
                  <a:cubicBezTo>
                    <a:pt x="1045" y="231"/>
                    <a:pt x="1046" y="232"/>
                    <a:pt x="1046" y="232"/>
                  </a:cubicBezTo>
                  <a:cubicBezTo>
                    <a:pt x="1046" y="232"/>
                    <a:pt x="1046" y="232"/>
                    <a:pt x="1047" y="232"/>
                  </a:cubicBezTo>
                  <a:cubicBezTo>
                    <a:pt x="1047" y="232"/>
                    <a:pt x="1047" y="232"/>
                    <a:pt x="1047" y="232"/>
                  </a:cubicBezTo>
                  <a:cubicBezTo>
                    <a:pt x="1047" y="233"/>
                    <a:pt x="1048" y="232"/>
                    <a:pt x="1049" y="232"/>
                  </a:cubicBezTo>
                  <a:cubicBezTo>
                    <a:pt x="1049" y="233"/>
                    <a:pt x="1050" y="233"/>
                    <a:pt x="1050" y="233"/>
                  </a:cubicBezTo>
                  <a:cubicBezTo>
                    <a:pt x="1050" y="232"/>
                    <a:pt x="1050" y="232"/>
                    <a:pt x="1050" y="232"/>
                  </a:cubicBezTo>
                  <a:cubicBezTo>
                    <a:pt x="1050" y="231"/>
                    <a:pt x="1050" y="231"/>
                    <a:pt x="1050" y="230"/>
                  </a:cubicBezTo>
                  <a:cubicBezTo>
                    <a:pt x="1054" y="230"/>
                    <a:pt x="1054" y="230"/>
                    <a:pt x="1054" y="230"/>
                  </a:cubicBezTo>
                  <a:cubicBezTo>
                    <a:pt x="1054" y="230"/>
                    <a:pt x="1054" y="229"/>
                    <a:pt x="1055" y="229"/>
                  </a:cubicBezTo>
                  <a:cubicBezTo>
                    <a:pt x="1055" y="229"/>
                    <a:pt x="1055" y="229"/>
                    <a:pt x="1055" y="229"/>
                  </a:cubicBezTo>
                  <a:cubicBezTo>
                    <a:pt x="1056" y="229"/>
                    <a:pt x="1056" y="229"/>
                    <a:pt x="1056" y="229"/>
                  </a:cubicBezTo>
                  <a:cubicBezTo>
                    <a:pt x="1056" y="229"/>
                    <a:pt x="1056" y="228"/>
                    <a:pt x="1056" y="228"/>
                  </a:cubicBezTo>
                  <a:cubicBezTo>
                    <a:pt x="1056" y="228"/>
                    <a:pt x="1056" y="227"/>
                    <a:pt x="1056" y="227"/>
                  </a:cubicBezTo>
                  <a:cubicBezTo>
                    <a:pt x="1056" y="227"/>
                    <a:pt x="1056" y="226"/>
                    <a:pt x="1056" y="226"/>
                  </a:cubicBezTo>
                  <a:cubicBezTo>
                    <a:pt x="1057" y="226"/>
                    <a:pt x="1057" y="226"/>
                    <a:pt x="1057" y="225"/>
                  </a:cubicBezTo>
                  <a:cubicBezTo>
                    <a:pt x="1057" y="225"/>
                    <a:pt x="1057" y="225"/>
                    <a:pt x="1058" y="225"/>
                  </a:cubicBezTo>
                  <a:cubicBezTo>
                    <a:pt x="1058" y="225"/>
                    <a:pt x="1058" y="225"/>
                    <a:pt x="1058" y="225"/>
                  </a:cubicBezTo>
                  <a:cubicBezTo>
                    <a:pt x="1059" y="225"/>
                    <a:pt x="1059" y="225"/>
                    <a:pt x="1060" y="225"/>
                  </a:cubicBezTo>
                  <a:cubicBezTo>
                    <a:pt x="1060" y="225"/>
                    <a:pt x="1060" y="224"/>
                    <a:pt x="1060" y="224"/>
                  </a:cubicBezTo>
                  <a:cubicBezTo>
                    <a:pt x="1061" y="224"/>
                    <a:pt x="1062" y="224"/>
                    <a:pt x="1062" y="224"/>
                  </a:cubicBezTo>
                  <a:cubicBezTo>
                    <a:pt x="1063" y="224"/>
                    <a:pt x="1063" y="224"/>
                    <a:pt x="1063" y="224"/>
                  </a:cubicBezTo>
                  <a:cubicBezTo>
                    <a:pt x="1063" y="224"/>
                    <a:pt x="1064" y="224"/>
                    <a:pt x="1064" y="224"/>
                  </a:cubicBezTo>
                  <a:cubicBezTo>
                    <a:pt x="1064" y="224"/>
                    <a:pt x="1064" y="224"/>
                    <a:pt x="1065" y="224"/>
                  </a:cubicBezTo>
                  <a:cubicBezTo>
                    <a:pt x="1065" y="223"/>
                    <a:pt x="1065" y="223"/>
                    <a:pt x="1065" y="223"/>
                  </a:cubicBezTo>
                  <a:cubicBezTo>
                    <a:pt x="1065" y="223"/>
                    <a:pt x="1065" y="222"/>
                    <a:pt x="1065" y="222"/>
                  </a:cubicBezTo>
                  <a:cubicBezTo>
                    <a:pt x="1065" y="222"/>
                    <a:pt x="1065" y="222"/>
                    <a:pt x="1066" y="222"/>
                  </a:cubicBezTo>
                  <a:cubicBezTo>
                    <a:pt x="1066" y="222"/>
                    <a:pt x="1066" y="221"/>
                    <a:pt x="1066" y="221"/>
                  </a:cubicBezTo>
                  <a:cubicBezTo>
                    <a:pt x="1066" y="221"/>
                    <a:pt x="1067" y="221"/>
                    <a:pt x="1067" y="221"/>
                  </a:cubicBezTo>
                  <a:cubicBezTo>
                    <a:pt x="1067" y="220"/>
                    <a:pt x="1067" y="220"/>
                    <a:pt x="1067" y="220"/>
                  </a:cubicBezTo>
                  <a:cubicBezTo>
                    <a:pt x="1067" y="220"/>
                    <a:pt x="1067" y="219"/>
                    <a:pt x="1067" y="219"/>
                  </a:cubicBezTo>
                  <a:close/>
                  <a:moveTo>
                    <a:pt x="1074" y="216"/>
                  </a:moveTo>
                  <a:cubicBezTo>
                    <a:pt x="1073" y="216"/>
                    <a:pt x="1073" y="215"/>
                    <a:pt x="1073" y="216"/>
                  </a:cubicBezTo>
                  <a:cubicBezTo>
                    <a:pt x="1073" y="216"/>
                    <a:pt x="1072" y="216"/>
                    <a:pt x="1072" y="216"/>
                  </a:cubicBezTo>
                  <a:cubicBezTo>
                    <a:pt x="1072" y="216"/>
                    <a:pt x="1072" y="216"/>
                    <a:pt x="1071" y="216"/>
                  </a:cubicBezTo>
                  <a:cubicBezTo>
                    <a:pt x="1071" y="217"/>
                    <a:pt x="1071" y="217"/>
                    <a:pt x="1071" y="217"/>
                  </a:cubicBezTo>
                  <a:cubicBezTo>
                    <a:pt x="1071" y="217"/>
                    <a:pt x="1070" y="217"/>
                    <a:pt x="1070" y="218"/>
                  </a:cubicBezTo>
                  <a:cubicBezTo>
                    <a:pt x="1070" y="218"/>
                    <a:pt x="1071" y="218"/>
                    <a:pt x="1071" y="218"/>
                  </a:cubicBezTo>
                  <a:cubicBezTo>
                    <a:pt x="1072" y="218"/>
                    <a:pt x="1072" y="218"/>
                    <a:pt x="1073" y="218"/>
                  </a:cubicBezTo>
                  <a:cubicBezTo>
                    <a:pt x="1073" y="218"/>
                    <a:pt x="1073" y="217"/>
                    <a:pt x="1073" y="217"/>
                  </a:cubicBezTo>
                  <a:cubicBezTo>
                    <a:pt x="1073" y="217"/>
                    <a:pt x="1073" y="216"/>
                    <a:pt x="1074" y="216"/>
                  </a:cubicBezTo>
                  <a:close/>
                  <a:moveTo>
                    <a:pt x="1091" y="197"/>
                  </a:moveTo>
                  <a:cubicBezTo>
                    <a:pt x="1091" y="197"/>
                    <a:pt x="1091" y="197"/>
                    <a:pt x="1091" y="198"/>
                  </a:cubicBezTo>
                  <a:cubicBezTo>
                    <a:pt x="1090" y="198"/>
                    <a:pt x="1090" y="198"/>
                    <a:pt x="1090" y="198"/>
                  </a:cubicBezTo>
                  <a:cubicBezTo>
                    <a:pt x="1090" y="199"/>
                    <a:pt x="1090" y="199"/>
                    <a:pt x="1090" y="199"/>
                  </a:cubicBezTo>
                  <a:cubicBezTo>
                    <a:pt x="1090" y="199"/>
                    <a:pt x="1089" y="200"/>
                    <a:pt x="1089" y="200"/>
                  </a:cubicBezTo>
                  <a:cubicBezTo>
                    <a:pt x="1089" y="201"/>
                    <a:pt x="1089" y="201"/>
                    <a:pt x="1089" y="201"/>
                  </a:cubicBezTo>
                  <a:cubicBezTo>
                    <a:pt x="1089" y="201"/>
                    <a:pt x="1089" y="201"/>
                    <a:pt x="1089" y="201"/>
                  </a:cubicBezTo>
                  <a:cubicBezTo>
                    <a:pt x="1090" y="201"/>
                    <a:pt x="1090" y="200"/>
                    <a:pt x="1090" y="200"/>
                  </a:cubicBezTo>
                  <a:cubicBezTo>
                    <a:pt x="1090" y="200"/>
                    <a:pt x="1090" y="199"/>
                    <a:pt x="1091" y="199"/>
                  </a:cubicBezTo>
                  <a:cubicBezTo>
                    <a:pt x="1091" y="199"/>
                    <a:pt x="1091" y="199"/>
                    <a:pt x="1091" y="199"/>
                  </a:cubicBezTo>
                  <a:cubicBezTo>
                    <a:pt x="1091" y="199"/>
                    <a:pt x="1091" y="198"/>
                    <a:pt x="1091" y="198"/>
                  </a:cubicBezTo>
                  <a:cubicBezTo>
                    <a:pt x="1091" y="198"/>
                    <a:pt x="1092" y="198"/>
                    <a:pt x="1092" y="197"/>
                  </a:cubicBezTo>
                  <a:cubicBezTo>
                    <a:pt x="1092" y="197"/>
                    <a:pt x="1092" y="197"/>
                    <a:pt x="1092" y="197"/>
                  </a:cubicBezTo>
                  <a:cubicBezTo>
                    <a:pt x="1091" y="197"/>
                    <a:pt x="1091" y="197"/>
                    <a:pt x="1091" y="197"/>
                  </a:cubicBezTo>
                  <a:close/>
                  <a:moveTo>
                    <a:pt x="1133" y="178"/>
                  </a:moveTo>
                  <a:cubicBezTo>
                    <a:pt x="1133" y="177"/>
                    <a:pt x="1133" y="177"/>
                    <a:pt x="1133" y="177"/>
                  </a:cubicBezTo>
                  <a:cubicBezTo>
                    <a:pt x="1133" y="177"/>
                    <a:pt x="1132" y="177"/>
                    <a:pt x="1132" y="177"/>
                  </a:cubicBezTo>
                  <a:cubicBezTo>
                    <a:pt x="1132" y="177"/>
                    <a:pt x="1131" y="177"/>
                    <a:pt x="1131" y="177"/>
                  </a:cubicBezTo>
                  <a:cubicBezTo>
                    <a:pt x="1131" y="177"/>
                    <a:pt x="1131" y="178"/>
                    <a:pt x="1131" y="178"/>
                  </a:cubicBezTo>
                  <a:cubicBezTo>
                    <a:pt x="1131" y="178"/>
                    <a:pt x="1131" y="179"/>
                    <a:pt x="1131" y="179"/>
                  </a:cubicBezTo>
                  <a:cubicBezTo>
                    <a:pt x="1133" y="179"/>
                    <a:pt x="1133" y="179"/>
                    <a:pt x="1133" y="179"/>
                  </a:cubicBezTo>
                  <a:cubicBezTo>
                    <a:pt x="1133" y="179"/>
                    <a:pt x="1133" y="178"/>
                    <a:pt x="1133" y="178"/>
                  </a:cubicBezTo>
                  <a:close/>
                  <a:moveTo>
                    <a:pt x="1128" y="179"/>
                  </a:moveTo>
                  <a:cubicBezTo>
                    <a:pt x="1128" y="178"/>
                    <a:pt x="1128" y="178"/>
                    <a:pt x="1128" y="178"/>
                  </a:cubicBezTo>
                  <a:cubicBezTo>
                    <a:pt x="1128" y="177"/>
                    <a:pt x="1128" y="177"/>
                    <a:pt x="1128" y="176"/>
                  </a:cubicBezTo>
                  <a:cubicBezTo>
                    <a:pt x="1128" y="176"/>
                    <a:pt x="1128" y="176"/>
                    <a:pt x="1127" y="176"/>
                  </a:cubicBezTo>
                  <a:cubicBezTo>
                    <a:pt x="1127" y="175"/>
                    <a:pt x="1127" y="175"/>
                    <a:pt x="1127" y="175"/>
                  </a:cubicBezTo>
                  <a:cubicBezTo>
                    <a:pt x="1127" y="175"/>
                    <a:pt x="1126" y="174"/>
                    <a:pt x="1126" y="174"/>
                  </a:cubicBezTo>
                  <a:cubicBezTo>
                    <a:pt x="1126" y="175"/>
                    <a:pt x="1126" y="175"/>
                    <a:pt x="1126" y="176"/>
                  </a:cubicBezTo>
                  <a:cubicBezTo>
                    <a:pt x="1126" y="176"/>
                    <a:pt x="1126" y="176"/>
                    <a:pt x="1126" y="177"/>
                  </a:cubicBezTo>
                  <a:cubicBezTo>
                    <a:pt x="1126" y="177"/>
                    <a:pt x="1126" y="178"/>
                    <a:pt x="1126" y="178"/>
                  </a:cubicBezTo>
                  <a:cubicBezTo>
                    <a:pt x="1126" y="179"/>
                    <a:pt x="1126" y="179"/>
                    <a:pt x="1126" y="179"/>
                  </a:cubicBezTo>
                  <a:cubicBezTo>
                    <a:pt x="1129" y="179"/>
                    <a:pt x="1129" y="179"/>
                    <a:pt x="1129" y="179"/>
                  </a:cubicBezTo>
                  <a:cubicBezTo>
                    <a:pt x="1129" y="179"/>
                    <a:pt x="1128" y="179"/>
                    <a:pt x="1128" y="179"/>
                  </a:cubicBezTo>
                  <a:close/>
                  <a:moveTo>
                    <a:pt x="1119" y="160"/>
                  </a:moveTo>
                  <a:cubicBezTo>
                    <a:pt x="1119" y="160"/>
                    <a:pt x="1120" y="159"/>
                    <a:pt x="1120" y="159"/>
                  </a:cubicBezTo>
                  <a:cubicBezTo>
                    <a:pt x="1120" y="159"/>
                    <a:pt x="1120" y="159"/>
                    <a:pt x="1120" y="159"/>
                  </a:cubicBezTo>
                  <a:cubicBezTo>
                    <a:pt x="1121" y="159"/>
                    <a:pt x="1121" y="159"/>
                    <a:pt x="1121" y="158"/>
                  </a:cubicBezTo>
                  <a:cubicBezTo>
                    <a:pt x="1122" y="158"/>
                    <a:pt x="1121" y="158"/>
                    <a:pt x="1121" y="157"/>
                  </a:cubicBezTo>
                  <a:cubicBezTo>
                    <a:pt x="1121" y="157"/>
                    <a:pt x="1121" y="157"/>
                    <a:pt x="1121" y="157"/>
                  </a:cubicBezTo>
                  <a:cubicBezTo>
                    <a:pt x="1120" y="157"/>
                    <a:pt x="1120" y="157"/>
                    <a:pt x="1120" y="157"/>
                  </a:cubicBezTo>
                  <a:cubicBezTo>
                    <a:pt x="1120" y="157"/>
                    <a:pt x="1120" y="157"/>
                    <a:pt x="1119" y="157"/>
                  </a:cubicBezTo>
                  <a:cubicBezTo>
                    <a:pt x="1119" y="157"/>
                    <a:pt x="1118" y="157"/>
                    <a:pt x="1118" y="157"/>
                  </a:cubicBezTo>
                  <a:cubicBezTo>
                    <a:pt x="1117" y="157"/>
                    <a:pt x="1117" y="158"/>
                    <a:pt x="1117" y="158"/>
                  </a:cubicBezTo>
                  <a:cubicBezTo>
                    <a:pt x="1117" y="160"/>
                    <a:pt x="1117" y="160"/>
                    <a:pt x="1117" y="160"/>
                  </a:cubicBezTo>
                  <a:cubicBezTo>
                    <a:pt x="1117" y="160"/>
                    <a:pt x="1117" y="160"/>
                    <a:pt x="1117" y="160"/>
                  </a:cubicBezTo>
                  <a:cubicBezTo>
                    <a:pt x="1118" y="160"/>
                    <a:pt x="1118" y="160"/>
                    <a:pt x="1119" y="160"/>
                  </a:cubicBezTo>
                  <a:close/>
                  <a:moveTo>
                    <a:pt x="1201" y="135"/>
                  </a:moveTo>
                  <a:cubicBezTo>
                    <a:pt x="1201" y="135"/>
                    <a:pt x="1201" y="135"/>
                    <a:pt x="1202" y="135"/>
                  </a:cubicBezTo>
                  <a:cubicBezTo>
                    <a:pt x="1202" y="135"/>
                    <a:pt x="1202" y="135"/>
                    <a:pt x="1203" y="135"/>
                  </a:cubicBezTo>
                  <a:cubicBezTo>
                    <a:pt x="1203" y="135"/>
                    <a:pt x="1203" y="136"/>
                    <a:pt x="1203" y="136"/>
                  </a:cubicBezTo>
                  <a:cubicBezTo>
                    <a:pt x="1204" y="136"/>
                    <a:pt x="1204" y="136"/>
                    <a:pt x="1205" y="136"/>
                  </a:cubicBezTo>
                  <a:cubicBezTo>
                    <a:pt x="1206" y="136"/>
                    <a:pt x="1206" y="136"/>
                    <a:pt x="1206" y="136"/>
                  </a:cubicBezTo>
                  <a:cubicBezTo>
                    <a:pt x="1206" y="136"/>
                    <a:pt x="1206" y="135"/>
                    <a:pt x="1207" y="135"/>
                  </a:cubicBezTo>
                  <a:cubicBezTo>
                    <a:pt x="1207" y="135"/>
                    <a:pt x="1208" y="136"/>
                    <a:pt x="1208" y="136"/>
                  </a:cubicBezTo>
                  <a:cubicBezTo>
                    <a:pt x="1209" y="136"/>
                    <a:pt x="1209" y="137"/>
                    <a:pt x="1210" y="137"/>
                  </a:cubicBezTo>
                  <a:cubicBezTo>
                    <a:pt x="1210" y="137"/>
                    <a:pt x="1210" y="136"/>
                    <a:pt x="1211" y="136"/>
                  </a:cubicBezTo>
                  <a:cubicBezTo>
                    <a:pt x="1211" y="135"/>
                    <a:pt x="1211" y="135"/>
                    <a:pt x="1211" y="135"/>
                  </a:cubicBezTo>
                  <a:cubicBezTo>
                    <a:pt x="1210" y="135"/>
                    <a:pt x="1210" y="135"/>
                    <a:pt x="1210" y="135"/>
                  </a:cubicBezTo>
                  <a:cubicBezTo>
                    <a:pt x="1210" y="135"/>
                    <a:pt x="1209" y="135"/>
                    <a:pt x="1209" y="134"/>
                  </a:cubicBezTo>
                  <a:cubicBezTo>
                    <a:pt x="1209" y="134"/>
                    <a:pt x="1209" y="134"/>
                    <a:pt x="1208" y="134"/>
                  </a:cubicBezTo>
                  <a:cubicBezTo>
                    <a:pt x="1208" y="134"/>
                    <a:pt x="1207" y="134"/>
                    <a:pt x="1207" y="134"/>
                  </a:cubicBezTo>
                  <a:cubicBezTo>
                    <a:pt x="1206" y="134"/>
                    <a:pt x="1206" y="134"/>
                    <a:pt x="1205" y="134"/>
                  </a:cubicBezTo>
                  <a:cubicBezTo>
                    <a:pt x="1205" y="134"/>
                    <a:pt x="1205" y="133"/>
                    <a:pt x="1205" y="133"/>
                  </a:cubicBezTo>
                  <a:cubicBezTo>
                    <a:pt x="1205" y="133"/>
                    <a:pt x="1204" y="133"/>
                    <a:pt x="1204" y="133"/>
                  </a:cubicBezTo>
                  <a:cubicBezTo>
                    <a:pt x="1204" y="133"/>
                    <a:pt x="1203" y="133"/>
                    <a:pt x="1203" y="133"/>
                  </a:cubicBezTo>
                  <a:cubicBezTo>
                    <a:pt x="1202" y="133"/>
                    <a:pt x="1201" y="134"/>
                    <a:pt x="1200" y="134"/>
                  </a:cubicBezTo>
                  <a:cubicBezTo>
                    <a:pt x="1201" y="134"/>
                    <a:pt x="1200" y="135"/>
                    <a:pt x="1201" y="135"/>
                  </a:cubicBezTo>
                  <a:close/>
                  <a:moveTo>
                    <a:pt x="1169" y="92"/>
                  </a:moveTo>
                  <a:cubicBezTo>
                    <a:pt x="1170" y="92"/>
                    <a:pt x="1170" y="92"/>
                    <a:pt x="1170" y="92"/>
                  </a:cubicBezTo>
                  <a:cubicBezTo>
                    <a:pt x="1171" y="92"/>
                    <a:pt x="1171" y="92"/>
                    <a:pt x="1172" y="92"/>
                  </a:cubicBezTo>
                  <a:cubicBezTo>
                    <a:pt x="1173" y="92"/>
                    <a:pt x="1173" y="92"/>
                    <a:pt x="1174" y="92"/>
                  </a:cubicBezTo>
                  <a:cubicBezTo>
                    <a:pt x="1175" y="92"/>
                    <a:pt x="1175" y="91"/>
                    <a:pt x="1176" y="91"/>
                  </a:cubicBezTo>
                  <a:cubicBezTo>
                    <a:pt x="1176" y="91"/>
                    <a:pt x="1176" y="91"/>
                    <a:pt x="1177" y="91"/>
                  </a:cubicBezTo>
                  <a:cubicBezTo>
                    <a:pt x="1177" y="91"/>
                    <a:pt x="1178" y="91"/>
                    <a:pt x="1178" y="91"/>
                  </a:cubicBezTo>
                  <a:cubicBezTo>
                    <a:pt x="1180" y="91"/>
                    <a:pt x="1180" y="91"/>
                    <a:pt x="1180" y="91"/>
                  </a:cubicBezTo>
                  <a:cubicBezTo>
                    <a:pt x="1180" y="91"/>
                    <a:pt x="1180" y="91"/>
                    <a:pt x="1180" y="91"/>
                  </a:cubicBezTo>
                  <a:cubicBezTo>
                    <a:pt x="1181" y="91"/>
                    <a:pt x="1181" y="91"/>
                    <a:pt x="1181" y="91"/>
                  </a:cubicBezTo>
                  <a:cubicBezTo>
                    <a:pt x="1181" y="91"/>
                    <a:pt x="1182" y="91"/>
                    <a:pt x="1182" y="91"/>
                  </a:cubicBezTo>
                  <a:cubicBezTo>
                    <a:pt x="1182" y="90"/>
                    <a:pt x="1182" y="90"/>
                    <a:pt x="1182" y="90"/>
                  </a:cubicBezTo>
                  <a:cubicBezTo>
                    <a:pt x="1182" y="90"/>
                    <a:pt x="1182" y="89"/>
                    <a:pt x="1182" y="89"/>
                  </a:cubicBezTo>
                  <a:cubicBezTo>
                    <a:pt x="1181" y="89"/>
                    <a:pt x="1181" y="89"/>
                    <a:pt x="1181" y="89"/>
                  </a:cubicBezTo>
                  <a:cubicBezTo>
                    <a:pt x="1180" y="88"/>
                    <a:pt x="1180" y="88"/>
                    <a:pt x="1179" y="88"/>
                  </a:cubicBezTo>
                  <a:cubicBezTo>
                    <a:pt x="1178" y="88"/>
                    <a:pt x="1178" y="88"/>
                    <a:pt x="1178" y="88"/>
                  </a:cubicBezTo>
                  <a:cubicBezTo>
                    <a:pt x="1178" y="88"/>
                    <a:pt x="1177" y="88"/>
                    <a:pt x="1177" y="88"/>
                  </a:cubicBezTo>
                  <a:cubicBezTo>
                    <a:pt x="1177" y="88"/>
                    <a:pt x="1177" y="88"/>
                    <a:pt x="1176" y="88"/>
                  </a:cubicBezTo>
                  <a:cubicBezTo>
                    <a:pt x="1176" y="88"/>
                    <a:pt x="1176" y="87"/>
                    <a:pt x="1176" y="87"/>
                  </a:cubicBezTo>
                  <a:cubicBezTo>
                    <a:pt x="1175" y="87"/>
                    <a:pt x="1175" y="87"/>
                    <a:pt x="1175" y="87"/>
                  </a:cubicBezTo>
                  <a:cubicBezTo>
                    <a:pt x="1175" y="87"/>
                    <a:pt x="1174" y="87"/>
                    <a:pt x="1174" y="87"/>
                  </a:cubicBezTo>
                  <a:cubicBezTo>
                    <a:pt x="1174" y="87"/>
                    <a:pt x="1174" y="88"/>
                    <a:pt x="1173" y="88"/>
                  </a:cubicBezTo>
                  <a:cubicBezTo>
                    <a:pt x="1173" y="88"/>
                    <a:pt x="1173" y="88"/>
                    <a:pt x="1173" y="88"/>
                  </a:cubicBezTo>
                  <a:cubicBezTo>
                    <a:pt x="1173" y="89"/>
                    <a:pt x="1173" y="88"/>
                    <a:pt x="1173" y="88"/>
                  </a:cubicBezTo>
                  <a:cubicBezTo>
                    <a:pt x="1172" y="88"/>
                    <a:pt x="1172" y="88"/>
                    <a:pt x="1172" y="88"/>
                  </a:cubicBezTo>
                  <a:cubicBezTo>
                    <a:pt x="1171" y="88"/>
                    <a:pt x="1171" y="88"/>
                    <a:pt x="1170" y="88"/>
                  </a:cubicBezTo>
                  <a:cubicBezTo>
                    <a:pt x="1170" y="88"/>
                    <a:pt x="1170" y="89"/>
                    <a:pt x="1170" y="89"/>
                  </a:cubicBezTo>
                  <a:cubicBezTo>
                    <a:pt x="1169" y="89"/>
                    <a:pt x="1169" y="90"/>
                    <a:pt x="1169" y="91"/>
                  </a:cubicBezTo>
                  <a:cubicBezTo>
                    <a:pt x="1169" y="91"/>
                    <a:pt x="1169" y="92"/>
                    <a:pt x="1169" y="92"/>
                  </a:cubicBezTo>
                  <a:close/>
                  <a:moveTo>
                    <a:pt x="1059" y="65"/>
                  </a:moveTo>
                  <a:cubicBezTo>
                    <a:pt x="1059" y="65"/>
                    <a:pt x="1060" y="65"/>
                    <a:pt x="1060" y="65"/>
                  </a:cubicBezTo>
                  <a:cubicBezTo>
                    <a:pt x="1060" y="65"/>
                    <a:pt x="1060" y="65"/>
                    <a:pt x="1061" y="65"/>
                  </a:cubicBezTo>
                  <a:cubicBezTo>
                    <a:pt x="1061" y="65"/>
                    <a:pt x="1061" y="66"/>
                    <a:pt x="1061" y="66"/>
                  </a:cubicBezTo>
                  <a:cubicBezTo>
                    <a:pt x="1061" y="66"/>
                    <a:pt x="1062" y="66"/>
                    <a:pt x="1062" y="66"/>
                  </a:cubicBezTo>
                  <a:cubicBezTo>
                    <a:pt x="1062" y="66"/>
                    <a:pt x="1063" y="66"/>
                    <a:pt x="1063" y="66"/>
                  </a:cubicBezTo>
                  <a:cubicBezTo>
                    <a:pt x="1064" y="66"/>
                    <a:pt x="1064" y="66"/>
                    <a:pt x="1065" y="66"/>
                  </a:cubicBezTo>
                  <a:cubicBezTo>
                    <a:pt x="1065" y="66"/>
                    <a:pt x="1066" y="66"/>
                    <a:pt x="1066" y="66"/>
                  </a:cubicBezTo>
                  <a:cubicBezTo>
                    <a:pt x="1066" y="67"/>
                    <a:pt x="1067" y="67"/>
                    <a:pt x="1067" y="67"/>
                  </a:cubicBezTo>
                  <a:cubicBezTo>
                    <a:pt x="1067" y="67"/>
                    <a:pt x="1067" y="67"/>
                    <a:pt x="1068" y="67"/>
                  </a:cubicBezTo>
                  <a:cubicBezTo>
                    <a:pt x="1068" y="67"/>
                    <a:pt x="1068" y="68"/>
                    <a:pt x="1068" y="68"/>
                  </a:cubicBezTo>
                  <a:cubicBezTo>
                    <a:pt x="1069" y="68"/>
                    <a:pt x="1069" y="68"/>
                    <a:pt x="1070" y="68"/>
                  </a:cubicBezTo>
                  <a:cubicBezTo>
                    <a:pt x="1070" y="68"/>
                    <a:pt x="1070" y="68"/>
                    <a:pt x="1070" y="68"/>
                  </a:cubicBezTo>
                  <a:cubicBezTo>
                    <a:pt x="1071" y="68"/>
                    <a:pt x="1071" y="68"/>
                    <a:pt x="1071" y="68"/>
                  </a:cubicBezTo>
                  <a:cubicBezTo>
                    <a:pt x="1071" y="68"/>
                    <a:pt x="1072" y="67"/>
                    <a:pt x="1072" y="67"/>
                  </a:cubicBezTo>
                  <a:cubicBezTo>
                    <a:pt x="1072" y="67"/>
                    <a:pt x="1072" y="66"/>
                    <a:pt x="1072" y="66"/>
                  </a:cubicBezTo>
                  <a:cubicBezTo>
                    <a:pt x="1073" y="66"/>
                    <a:pt x="1073" y="66"/>
                    <a:pt x="1073" y="66"/>
                  </a:cubicBezTo>
                  <a:cubicBezTo>
                    <a:pt x="1073" y="66"/>
                    <a:pt x="1074" y="66"/>
                    <a:pt x="1074" y="66"/>
                  </a:cubicBezTo>
                  <a:cubicBezTo>
                    <a:pt x="1074" y="65"/>
                    <a:pt x="1074" y="65"/>
                    <a:pt x="1074" y="65"/>
                  </a:cubicBezTo>
                  <a:cubicBezTo>
                    <a:pt x="1074" y="65"/>
                    <a:pt x="1074" y="64"/>
                    <a:pt x="1074" y="64"/>
                  </a:cubicBezTo>
                  <a:cubicBezTo>
                    <a:pt x="1074" y="64"/>
                    <a:pt x="1074" y="64"/>
                    <a:pt x="1074" y="64"/>
                  </a:cubicBezTo>
                  <a:cubicBezTo>
                    <a:pt x="1073" y="64"/>
                    <a:pt x="1073" y="64"/>
                    <a:pt x="1072" y="64"/>
                  </a:cubicBezTo>
                  <a:cubicBezTo>
                    <a:pt x="1071" y="64"/>
                    <a:pt x="1071" y="64"/>
                    <a:pt x="1071" y="64"/>
                  </a:cubicBezTo>
                  <a:cubicBezTo>
                    <a:pt x="1070" y="64"/>
                    <a:pt x="1070" y="64"/>
                    <a:pt x="1069" y="64"/>
                  </a:cubicBezTo>
                  <a:cubicBezTo>
                    <a:pt x="1069" y="64"/>
                    <a:pt x="1069" y="64"/>
                    <a:pt x="1069" y="64"/>
                  </a:cubicBezTo>
                  <a:cubicBezTo>
                    <a:pt x="1069" y="64"/>
                    <a:pt x="1068" y="64"/>
                    <a:pt x="1068" y="64"/>
                  </a:cubicBezTo>
                  <a:cubicBezTo>
                    <a:pt x="1067" y="64"/>
                    <a:pt x="1067" y="64"/>
                    <a:pt x="1067" y="64"/>
                  </a:cubicBezTo>
                  <a:cubicBezTo>
                    <a:pt x="1067" y="64"/>
                    <a:pt x="1067" y="64"/>
                    <a:pt x="1067" y="64"/>
                  </a:cubicBezTo>
                  <a:cubicBezTo>
                    <a:pt x="1067" y="62"/>
                    <a:pt x="1067" y="62"/>
                    <a:pt x="1067" y="62"/>
                  </a:cubicBezTo>
                  <a:cubicBezTo>
                    <a:pt x="1066" y="62"/>
                    <a:pt x="1065" y="62"/>
                    <a:pt x="1064" y="62"/>
                  </a:cubicBezTo>
                  <a:cubicBezTo>
                    <a:pt x="1064" y="62"/>
                    <a:pt x="1064" y="62"/>
                    <a:pt x="1064" y="62"/>
                  </a:cubicBezTo>
                  <a:cubicBezTo>
                    <a:pt x="1063" y="62"/>
                    <a:pt x="1064" y="63"/>
                    <a:pt x="1063" y="63"/>
                  </a:cubicBezTo>
                  <a:cubicBezTo>
                    <a:pt x="1063" y="63"/>
                    <a:pt x="1063" y="63"/>
                    <a:pt x="1062" y="63"/>
                  </a:cubicBezTo>
                  <a:cubicBezTo>
                    <a:pt x="1062" y="63"/>
                    <a:pt x="1062" y="63"/>
                    <a:pt x="1061" y="63"/>
                  </a:cubicBezTo>
                  <a:cubicBezTo>
                    <a:pt x="1060" y="62"/>
                    <a:pt x="1060" y="62"/>
                    <a:pt x="1060" y="61"/>
                  </a:cubicBezTo>
                  <a:cubicBezTo>
                    <a:pt x="1059" y="61"/>
                    <a:pt x="1059" y="61"/>
                    <a:pt x="1059" y="61"/>
                  </a:cubicBezTo>
                  <a:cubicBezTo>
                    <a:pt x="1059" y="64"/>
                    <a:pt x="1059" y="64"/>
                    <a:pt x="1059" y="64"/>
                  </a:cubicBezTo>
                  <a:cubicBezTo>
                    <a:pt x="1059" y="64"/>
                    <a:pt x="1059" y="65"/>
                    <a:pt x="1059" y="65"/>
                  </a:cubicBezTo>
                  <a:close/>
                  <a:moveTo>
                    <a:pt x="1038" y="76"/>
                  </a:moveTo>
                  <a:cubicBezTo>
                    <a:pt x="1038" y="76"/>
                    <a:pt x="1039" y="76"/>
                    <a:pt x="1039" y="76"/>
                  </a:cubicBezTo>
                  <a:cubicBezTo>
                    <a:pt x="1040" y="76"/>
                    <a:pt x="1040" y="76"/>
                    <a:pt x="1041" y="76"/>
                  </a:cubicBezTo>
                  <a:cubicBezTo>
                    <a:pt x="1041" y="76"/>
                    <a:pt x="1041" y="76"/>
                    <a:pt x="1041" y="76"/>
                  </a:cubicBezTo>
                  <a:cubicBezTo>
                    <a:pt x="1042" y="76"/>
                    <a:pt x="1042" y="76"/>
                    <a:pt x="1042" y="76"/>
                  </a:cubicBezTo>
                  <a:cubicBezTo>
                    <a:pt x="1043" y="76"/>
                    <a:pt x="1044" y="76"/>
                    <a:pt x="1044" y="76"/>
                  </a:cubicBezTo>
                  <a:cubicBezTo>
                    <a:pt x="1045" y="76"/>
                    <a:pt x="1045" y="76"/>
                    <a:pt x="1046" y="76"/>
                  </a:cubicBezTo>
                  <a:cubicBezTo>
                    <a:pt x="1046" y="76"/>
                    <a:pt x="1046" y="76"/>
                    <a:pt x="1046" y="76"/>
                  </a:cubicBezTo>
                  <a:cubicBezTo>
                    <a:pt x="1046" y="76"/>
                    <a:pt x="1046" y="76"/>
                    <a:pt x="1047" y="77"/>
                  </a:cubicBezTo>
                  <a:cubicBezTo>
                    <a:pt x="1047" y="77"/>
                    <a:pt x="1047" y="77"/>
                    <a:pt x="1048" y="77"/>
                  </a:cubicBezTo>
                  <a:cubicBezTo>
                    <a:pt x="1048" y="77"/>
                    <a:pt x="1049" y="77"/>
                    <a:pt x="1049" y="77"/>
                  </a:cubicBezTo>
                  <a:cubicBezTo>
                    <a:pt x="1050" y="77"/>
                    <a:pt x="1050" y="77"/>
                    <a:pt x="1050" y="77"/>
                  </a:cubicBezTo>
                  <a:cubicBezTo>
                    <a:pt x="1050" y="76"/>
                    <a:pt x="1050" y="76"/>
                    <a:pt x="1050" y="76"/>
                  </a:cubicBezTo>
                  <a:cubicBezTo>
                    <a:pt x="1050" y="76"/>
                    <a:pt x="1050" y="75"/>
                    <a:pt x="1050" y="75"/>
                  </a:cubicBezTo>
                  <a:cubicBezTo>
                    <a:pt x="1050" y="75"/>
                    <a:pt x="1049" y="75"/>
                    <a:pt x="1049" y="75"/>
                  </a:cubicBezTo>
                  <a:cubicBezTo>
                    <a:pt x="1049" y="75"/>
                    <a:pt x="1049" y="74"/>
                    <a:pt x="1049" y="74"/>
                  </a:cubicBezTo>
                  <a:cubicBezTo>
                    <a:pt x="1048" y="74"/>
                    <a:pt x="1048" y="74"/>
                    <a:pt x="1048" y="74"/>
                  </a:cubicBezTo>
                  <a:cubicBezTo>
                    <a:pt x="1048" y="74"/>
                    <a:pt x="1047" y="74"/>
                    <a:pt x="1047" y="74"/>
                  </a:cubicBezTo>
                  <a:cubicBezTo>
                    <a:pt x="1047" y="74"/>
                    <a:pt x="1047" y="74"/>
                    <a:pt x="1046" y="74"/>
                  </a:cubicBezTo>
                  <a:cubicBezTo>
                    <a:pt x="1046" y="73"/>
                    <a:pt x="1046" y="73"/>
                    <a:pt x="1046" y="73"/>
                  </a:cubicBezTo>
                  <a:cubicBezTo>
                    <a:pt x="1046" y="73"/>
                    <a:pt x="1046" y="73"/>
                    <a:pt x="1046" y="73"/>
                  </a:cubicBezTo>
                  <a:cubicBezTo>
                    <a:pt x="1045" y="73"/>
                    <a:pt x="1045" y="73"/>
                    <a:pt x="1045" y="73"/>
                  </a:cubicBezTo>
                  <a:cubicBezTo>
                    <a:pt x="1044" y="73"/>
                    <a:pt x="1043" y="73"/>
                    <a:pt x="1043" y="73"/>
                  </a:cubicBezTo>
                  <a:cubicBezTo>
                    <a:pt x="1042" y="73"/>
                    <a:pt x="1042" y="73"/>
                    <a:pt x="1042" y="74"/>
                  </a:cubicBezTo>
                  <a:cubicBezTo>
                    <a:pt x="1042" y="74"/>
                    <a:pt x="1042" y="74"/>
                    <a:pt x="1042" y="74"/>
                  </a:cubicBezTo>
                  <a:cubicBezTo>
                    <a:pt x="1041" y="74"/>
                    <a:pt x="1041" y="74"/>
                    <a:pt x="1041" y="74"/>
                  </a:cubicBezTo>
                  <a:cubicBezTo>
                    <a:pt x="1040" y="75"/>
                    <a:pt x="1039" y="75"/>
                    <a:pt x="1039" y="76"/>
                  </a:cubicBezTo>
                  <a:lnTo>
                    <a:pt x="1038" y="76"/>
                  </a:lnTo>
                  <a:close/>
                  <a:moveTo>
                    <a:pt x="1041" y="72"/>
                  </a:moveTo>
                  <a:cubicBezTo>
                    <a:pt x="1042" y="72"/>
                    <a:pt x="1042" y="71"/>
                    <a:pt x="1042" y="71"/>
                  </a:cubicBezTo>
                  <a:cubicBezTo>
                    <a:pt x="1042" y="71"/>
                    <a:pt x="1042" y="71"/>
                    <a:pt x="1042" y="71"/>
                  </a:cubicBezTo>
                  <a:cubicBezTo>
                    <a:pt x="1042" y="71"/>
                    <a:pt x="1042" y="70"/>
                    <a:pt x="1042" y="70"/>
                  </a:cubicBezTo>
                  <a:cubicBezTo>
                    <a:pt x="1041" y="70"/>
                    <a:pt x="1041" y="70"/>
                    <a:pt x="1041" y="70"/>
                  </a:cubicBezTo>
                  <a:cubicBezTo>
                    <a:pt x="1040" y="70"/>
                    <a:pt x="1040" y="70"/>
                    <a:pt x="1039" y="70"/>
                  </a:cubicBezTo>
                  <a:cubicBezTo>
                    <a:pt x="1038" y="70"/>
                    <a:pt x="1038" y="70"/>
                    <a:pt x="1038" y="70"/>
                  </a:cubicBezTo>
                  <a:cubicBezTo>
                    <a:pt x="1038" y="70"/>
                    <a:pt x="1038" y="70"/>
                    <a:pt x="1038" y="71"/>
                  </a:cubicBezTo>
                  <a:cubicBezTo>
                    <a:pt x="1038" y="71"/>
                    <a:pt x="1038" y="71"/>
                    <a:pt x="1038" y="71"/>
                  </a:cubicBezTo>
                  <a:cubicBezTo>
                    <a:pt x="1039" y="71"/>
                    <a:pt x="1039" y="71"/>
                    <a:pt x="1039" y="71"/>
                  </a:cubicBezTo>
                  <a:cubicBezTo>
                    <a:pt x="1040" y="72"/>
                    <a:pt x="1040" y="72"/>
                    <a:pt x="1041" y="72"/>
                  </a:cubicBezTo>
                  <a:cubicBezTo>
                    <a:pt x="1041" y="72"/>
                    <a:pt x="1041" y="72"/>
                    <a:pt x="1041" y="72"/>
                  </a:cubicBezTo>
                  <a:close/>
                  <a:moveTo>
                    <a:pt x="1028" y="64"/>
                  </a:moveTo>
                  <a:cubicBezTo>
                    <a:pt x="1028" y="64"/>
                    <a:pt x="1029" y="64"/>
                    <a:pt x="1029" y="64"/>
                  </a:cubicBezTo>
                  <a:cubicBezTo>
                    <a:pt x="1029" y="65"/>
                    <a:pt x="1029" y="65"/>
                    <a:pt x="1029" y="65"/>
                  </a:cubicBezTo>
                  <a:cubicBezTo>
                    <a:pt x="1029" y="65"/>
                    <a:pt x="1030" y="65"/>
                    <a:pt x="1030" y="65"/>
                  </a:cubicBezTo>
                  <a:cubicBezTo>
                    <a:pt x="1030" y="65"/>
                    <a:pt x="1030" y="66"/>
                    <a:pt x="1031" y="66"/>
                  </a:cubicBezTo>
                  <a:cubicBezTo>
                    <a:pt x="1031" y="66"/>
                    <a:pt x="1031" y="66"/>
                    <a:pt x="1031" y="66"/>
                  </a:cubicBezTo>
                  <a:cubicBezTo>
                    <a:pt x="1032" y="66"/>
                    <a:pt x="1032" y="66"/>
                    <a:pt x="1032" y="67"/>
                  </a:cubicBezTo>
                  <a:cubicBezTo>
                    <a:pt x="1032" y="67"/>
                    <a:pt x="1032" y="67"/>
                    <a:pt x="1032" y="67"/>
                  </a:cubicBezTo>
                  <a:cubicBezTo>
                    <a:pt x="1033" y="68"/>
                    <a:pt x="1033" y="68"/>
                    <a:pt x="1033" y="68"/>
                  </a:cubicBezTo>
                  <a:cubicBezTo>
                    <a:pt x="1033" y="68"/>
                    <a:pt x="1034" y="68"/>
                    <a:pt x="1034" y="68"/>
                  </a:cubicBezTo>
                  <a:cubicBezTo>
                    <a:pt x="1035" y="68"/>
                    <a:pt x="1035" y="68"/>
                    <a:pt x="1036" y="68"/>
                  </a:cubicBezTo>
                  <a:cubicBezTo>
                    <a:pt x="1036" y="68"/>
                    <a:pt x="1036" y="67"/>
                    <a:pt x="1036" y="67"/>
                  </a:cubicBezTo>
                  <a:cubicBezTo>
                    <a:pt x="1036" y="67"/>
                    <a:pt x="1036" y="67"/>
                    <a:pt x="1036" y="66"/>
                  </a:cubicBezTo>
                  <a:cubicBezTo>
                    <a:pt x="1036" y="66"/>
                    <a:pt x="1036" y="66"/>
                    <a:pt x="1037" y="66"/>
                  </a:cubicBezTo>
                  <a:cubicBezTo>
                    <a:pt x="1037" y="66"/>
                    <a:pt x="1038" y="67"/>
                    <a:pt x="1039" y="67"/>
                  </a:cubicBezTo>
                  <a:cubicBezTo>
                    <a:pt x="1039" y="67"/>
                    <a:pt x="1040" y="66"/>
                    <a:pt x="1041" y="66"/>
                  </a:cubicBezTo>
                  <a:cubicBezTo>
                    <a:pt x="1041" y="66"/>
                    <a:pt x="1042" y="66"/>
                    <a:pt x="1042" y="66"/>
                  </a:cubicBezTo>
                  <a:cubicBezTo>
                    <a:pt x="1043" y="66"/>
                    <a:pt x="1042" y="66"/>
                    <a:pt x="1043" y="65"/>
                  </a:cubicBezTo>
                  <a:cubicBezTo>
                    <a:pt x="1043" y="65"/>
                    <a:pt x="1043" y="65"/>
                    <a:pt x="1043" y="65"/>
                  </a:cubicBezTo>
                  <a:cubicBezTo>
                    <a:pt x="1044" y="65"/>
                    <a:pt x="1044" y="65"/>
                    <a:pt x="1044" y="65"/>
                  </a:cubicBezTo>
                  <a:cubicBezTo>
                    <a:pt x="1044" y="66"/>
                    <a:pt x="1044" y="66"/>
                    <a:pt x="1044" y="66"/>
                  </a:cubicBezTo>
                  <a:cubicBezTo>
                    <a:pt x="1045" y="66"/>
                    <a:pt x="1045" y="66"/>
                    <a:pt x="1045" y="66"/>
                  </a:cubicBezTo>
                  <a:cubicBezTo>
                    <a:pt x="1046" y="66"/>
                    <a:pt x="1046" y="66"/>
                    <a:pt x="1047" y="65"/>
                  </a:cubicBezTo>
                  <a:cubicBezTo>
                    <a:pt x="1047" y="65"/>
                    <a:pt x="1047" y="65"/>
                    <a:pt x="1047" y="65"/>
                  </a:cubicBezTo>
                  <a:cubicBezTo>
                    <a:pt x="1047" y="65"/>
                    <a:pt x="1048" y="65"/>
                    <a:pt x="1048" y="65"/>
                  </a:cubicBezTo>
                  <a:cubicBezTo>
                    <a:pt x="1049" y="65"/>
                    <a:pt x="1049" y="65"/>
                    <a:pt x="1049" y="65"/>
                  </a:cubicBezTo>
                  <a:cubicBezTo>
                    <a:pt x="1049" y="65"/>
                    <a:pt x="1049" y="65"/>
                    <a:pt x="1049" y="65"/>
                  </a:cubicBezTo>
                  <a:cubicBezTo>
                    <a:pt x="1049" y="65"/>
                    <a:pt x="1050" y="65"/>
                    <a:pt x="1050" y="65"/>
                  </a:cubicBezTo>
                  <a:cubicBezTo>
                    <a:pt x="1050" y="65"/>
                    <a:pt x="1050" y="65"/>
                    <a:pt x="1051" y="65"/>
                  </a:cubicBezTo>
                  <a:cubicBezTo>
                    <a:pt x="1053" y="65"/>
                    <a:pt x="1053" y="65"/>
                    <a:pt x="1053" y="65"/>
                  </a:cubicBezTo>
                  <a:cubicBezTo>
                    <a:pt x="1053" y="65"/>
                    <a:pt x="1053" y="64"/>
                    <a:pt x="1053" y="64"/>
                  </a:cubicBezTo>
                  <a:cubicBezTo>
                    <a:pt x="1054" y="63"/>
                    <a:pt x="1054" y="63"/>
                    <a:pt x="1054" y="63"/>
                  </a:cubicBezTo>
                  <a:cubicBezTo>
                    <a:pt x="1054" y="62"/>
                    <a:pt x="1054" y="62"/>
                    <a:pt x="1055" y="62"/>
                  </a:cubicBezTo>
                  <a:cubicBezTo>
                    <a:pt x="1055" y="62"/>
                    <a:pt x="1055" y="62"/>
                    <a:pt x="1055" y="61"/>
                  </a:cubicBezTo>
                  <a:cubicBezTo>
                    <a:pt x="1055" y="61"/>
                    <a:pt x="1055" y="61"/>
                    <a:pt x="1055" y="61"/>
                  </a:cubicBezTo>
                  <a:cubicBezTo>
                    <a:pt x="1055" y="61"/>
                    <a:pt x="1055" y="61"/>
                    <a:pt x="1054" y="61"/>
                  </a:cubicBezTo>
                  <a:cubicBezTo>
                    <a:pt x="1054" y="60"/>
                    <a:pt x="1054" y="61"/>
                    <a:pt x="1054" y="61"/>
                  </a:cubicBezTo>
                  <a:cubicBezTo>
                    <a:pt x="1053" y="60"/>
                    <a:pt x="1054" y="60"/>
                    <a:pt x="1053" y="60"/>
                  </a:cubicBezTo>
                  <a:cubicBezTo>
                    <a:pt x="1053" y="60"/>
                    <a:pt x="1053" y="60"/>
                    <a:pt x="1053" y="60"/>
                  </a:cubicBezTo>
                  <a:cubicBezTo>
                    <a:pt x="1052" y="60"/>
                    <a:pt x="1051" y="60"/>
                    <a:pt x="1050" y="60"/>
                  </a:cubicBezTo>
                  <a:cubicBezTo>
                    <a:pt x="1050" y="60"/>
                    <a:pt x="1050" y="60"/>
                    <a:pt x="1049" y="60"/>
                  </a:cubicBezTo>
                  <a:cubicBezTo>
                    <a:pt x="1049" y="60"/>
                    <a:pt x="1049" y="60"/>
                    <a:pt x="1049" y="60"/>
                  </a:cubicBezTo>
                  <a:cubicBezTo>
                    <a:pt x="1049" y="60"/>
                    <a:pt x="1049" y="60"/>
                    <a:pt x="1048" y="60"/>
                  </a:cubicBezTo>
                  <a:cubicBezTo>
                    <a:pt x="1048" y="60"/>
                    <a:pt x="1048" y="61"/>
                    <a:pt x="1048" y="61"/>
                  </a:cubicBezTo>
                  <a:cubicBezTo>
                    <a:pt x="1048" y="61"/>
                    <a:pt x="1048" y="61"/>
                    <a:pt x="1047" y="61"/>
                  </a:cubicBezTo>
                  <a:cubicBezTo>
                    <a:pt x="1047" y="62"/>
                    <a:pt x="1047" y="62"/>
                    <a:pt x="1047" y="62"/>
                  </a:cubicBezTo>
                  <a:cubicBezTo>
                    <a:pt x="1047" y="63"/>
                    <a:pt x="1047" y="63"/>
                    <a:pt x="1047" y="64"/>
                  </a:cubicBezTo>
                  <a:cubicBezTo>
                    <a:pt x="1047" y="64"/>
                    <a:pt x="1046" y="64"/>
                    <a:pt x="1046" y="64"/>
                  </a:cubicBezTo>
                  <a:cubicBezTo>
                    <a:pt x="1046" y="64"/>
                    <a:pt x="1045" y="64"/>
                    <a:pt x="1045" y="64"/>
                  </a:cubicBezTo>
                  <a:cubicBezTo>
                    <a:pt x="1045" y="62"/>
                    <a:pt x="1045" y="62"/>
                    <a:pt x="1045" y="62"/>
                  </a:cubicBezTo>
                  <a:cubicBezTo>
                    <a:pt x="1045" y="61"/>
                    <a:pt x="1046" y="61"/>
                    <a:pt x="1046" y="61"/>
                  </a:cubicBezTo>
                  <a:cubicBezTo>
                    <a:pt x="1046" y="60"/>
                    <a:pt x="1046" y="60"/>
                    <a:pt x="1046" y="59"/>
                  </a:cubicBezTo>
                  <a:cubicBezTo>
                    <a:pt x="1046" y="59"/>
                    <a:pt x="1046" y="59"/>
                    <a:pt x="1046" y="59"/>
                  </a:cubicBezTo>
                  <a:cubicBezTo>
                    <a:pt x="1046" y="59"/>
                    <a:pt x="1045" y="59"/>
                    <a:pt x="1045" y="59"/>
                  </a:cubicBezTo>
                  <a:cubicBezTo>
                    <a:pt x="1044" y="59"/>
                    <a:pt x="1044" y="59"/>
                    <a:pt x="1044" y="59"/>
                  </a:cubicBezTo>
                  <a:cubicBezTo>
                    <a:pt x="1043" y="59"/>
                    <a:pt x="1043" y="59"/>
                    <a:pt x="1043" y="59"/>
                  </a:cubicBezTo>
                  <a:cubicBezTo>
                    <a:pt x="1042" y="59"/>
                    <a:pt x="1042" y="59"/>
                    <a:pt x="1042" y="59"/>
                  </a:cubicBezTo>
                  <a:cubicBezTo>
                    <a:pt x="1042" y="61"/>
                    <a:pt x="1042" y="61"/>
                    <a:pt x="1042" y="61"/>
                  </a:cubicBezTo>
                  <a:cubicBezTo>
                    <a:pt x="1041" y="61"/>
                    <a:pt x="1041" y="61"/>
                    <a:pt x="1040" y="61"/>
                  </a:cubicBezTo>
                  <a:cubicBezTo>
                    <a:pt x="1040" y="61"/>
                    <a:pt x="1039" y="61"/>
                    <a:pt x="1039" y="61"/>
                  </a:cubicBezTo>
                  <a:cubicBezTo>
                    <a:pt x="1039" y="61"/>
                    <a:pt x="1039" y="61"/>
                    <a:pt x="1038" y="61"/>
                  </a:cubicBezTo>
                  <a:cubicBezTo>
                    <a:pt x="1038" y="60"/>
                    <a:pt x="1038" y="60"/>
                    <a:pt x="1038" y="60"/>
                  </a:cubicBezTo>
                  <a:cubicBezTo>
                    <a:pt x="1038" y="60"/>
                    <a:pt x="1037" y="59"/>
                    <a:pt x="1037" y="59"/>
                  </a:cubicBezTo>
                  <a:cubicBezTo>
                    <a:pt x="1037" y="59"/>
                    <a:pt x="1037" y="59"/>
                    <a:pt x="1037" y="59"/>
                  </a:cubicBezTo>
                  <a:cubicBezTo>
                    <a:pt x="1036" y="59"/>
                    <a:pt x="1037" y="58"/>
                    <a:pt x="1037" y="58"/>
                  </a:cubicBezTo>
                  <a:cubicBezTo>
                    <a:pt x="1036" y="58"/>
                    <a:pt x="1036" y="58"/>
                    <a:pt x="1035" y="58"/>
                  </a:cubicBezTo>
                  <a:cubicBezTo>
                    <a:pt x="1034" y="58"/>
                    <a:pt x="1034" y="58"/>
                    <a:pt x="1034" y="58"/>
                  </a:cubicBezTo>
                  <a:cubicBezTo>
                    <a:pt x="1034" y="58"/>
                    <a:pt x="1034" y="58"/>
                    <a:pt x="1034" y="58"/>
                  </a:cubicBezTo>
                  <a:cubicBezTo>
                    <a:pt x="1032" y="58"/>
                    <a:pt x="1032" y="58"/>
                    <a:pt x="1030" y="58"/>
                  </a:cubicBezTo>
                  <a:cubicBezTo>
                    <a:pt x="1030" y="59"/>
                    <a:pt x="1031" y="59"/>
                    <a:pt x="1030" y="60"/>
                  </a:cubicBezTo>
                  <a:cubicBezTo>
                    <a:pt x="1030" y="60"/>
                    <a:pt x="1030" y="61"/>
                    <a:pt x="1030" y="61"/>
                  </a:cubicBezTo>
                  <a:cubicBezTo>
                    <a:pt x="1030" y="61"/>
                    <a:pt x="1030" y="62"/>
                    <a:pt x="1029" y="62"/>
                  </a:cubicBezTo>
                  <a:cubicBezTo>
                    <a:pt x="1029" y="62"/>
                    <a:pt x="1029" y="62"/>
                    <a:pt x="1029" y="63"/>
                  </a:cubicBezTo>
                  <a:cubicBezTo>
                    <a:pt x="1029" y="63"/>
                    <a:pt x="1029" y="63"/>
                    <a:pt x="1029" y="64"/>
                  </a:cubicBezTo>
                  <a:cubicBezTo>
                    <a:pt x="1029" y="64"/>
                    <a:pt x="1029" y="64"/>
                    <a:pt x="1029" y="64"/>
                  </a:cubicBezTo>
                  <a:lnTo>
                    <a:pt x="1028" y="64"/>
                  </a:lnTo>
                  <a:close/>
                  <a:moveTo>
                    <a:pt x="1025" y="62"/>
                  </a:moveTo>
                  <a:cubicBezTo>
                    <a:pt x="1025" y="62"/>
                    <a:pt x="1024" y="62"/>
                    <a:pt x="1024" y="62"/>
                  </a:cubicBezTo>
                  <a:cubicBezTo>
                    <a:pt x="1024" y="61"/>
                    <a:pt x="1024" y="61"/>
                    <a:pt x="1025" y="60"/>
                  </a:cubicBezTo>
                  <a:cubicBezTo>
                    <a:pt x="1024" y="60"/>
                    <a:pt x="1024" y="60"/>
                    <a:pt x="1024" y="60"/>
                  </a:cubicBezTo>
                  <a:cubicBezTo>
                    <a:pt x="1023" y="60"/>
                    <a:pt x="1023" y="60"/>
                    <a:pt x="1023" y="60"/>
                  </a:cubicBezTo>
                  <a:cubicBezTo>
                    <a:pt x="1023" y="60"/>
                    <a:pt x="1022" y="60"/>
                    <a:pt x="1022" y="61"/>
                  </a:cubicBezTo>
                  <a:cubicBezTo>
                    <a:pt x="1022" y="61"/>
                    <a:pt x="1022" y="61"/>
                    <a:pt x="1022" y="61"/>
                  </a:cubicBezTo>
                  <a:cubicBezTo>
                    <a:pt x="1022" y="62"/>
                    <a:pt x="1022" y="62"/>
                    <a:pt x="1022" y="62"/>
                  </a:cubicBezTo>
                  <a:cubicBezTo>
                    <a:pt x="1022" y="62"/>
                    <a:pt x="1023" y="62"/>
                    <a:pt x="1023" y="62"/>
                  </a:cubicBezTo>
                  <a:cubicBezTo>
                    <a:pt x="1023" y="63"/>
                    <a:pt x="1023" y="63"/>
                    <a:pt x="1024" y="63"/>
                  </a:cubicBezTo>
                  <a:cubicBezTo>
                    <a:pt x="1024" y="63"/>
                    <a:pt x="1024" y="63"/>
                    <a:pt x="1025" y="62"/>
                  </a:cubicBezTo>
                  <a:close/>
                  <a:moveTo>
                    <a:pt x="1023" y="70"/>
                  </a:moveTo>
                  <a:cubicBezTo>
                    <a:pt x="1023" y="70"/>
                    <a:pt x="1023" y="70"/>
                    <a:pt x="1023" y="71"/>
                  </a:cubicBezTo>
                  <a:cubicBezTo>
                    <a:pt x="1023" y="71"/>
                    <a:pt x="1023" y="71"/>
                    <a:pt x="1024" y="72"/>
                  </a:cubicBezTo>
                  <a:cubicBezTo>
                    <a:pt x="1024" y="72"/>
                    <a:pt x="1024" y="72"/>
                    <a:pt x="1024" y="73"/>
                  </a:cubicBezTo>
                  <a:cubicBezTo>
                    <a:pt x="1024" y="73"/>
                    <a:pt x="1024" y="74"/>
                    <a:pt x="1024" y="74"/>
                  </a:cubicBezTo>
                  <a:cubicBezTo>
                    <a:pt x="1027" y="74"/>
                    <a:pt x="1027" y="74"/>
                    <a:pt x="1027" y="74"/>
                  </a:cubicBezTo>
                  <a:cubicBezTo>
                    <a:pt x="1027" y="74"/>
                    <a:pt x="1027" y="73"/>
                    <a:pt x="1027" y="73"/>
                  </a:cubicBezTo>
                  <a:cubicBezTo>
                    <a:pt x="1027" y="73"/>
                    <a:pt x="1026" y="73"/>
                    <a:pt x="1026" y="73"/>
                  </a:cubicBezTo>
                  <a:cubicBezTo>
                    <a:pt x="1026" y="73"/>
                    <a:pt x="1025" y="73"/>
                    <a:pt x="1025" y="73"/>
                  </a:cubicBezTo>
                  <a:cubicBezTo>
                    <a:pt x="1025" y="72"/>
                    <a:pt x="1025" y="72"/>
                    <a:pt x="1024" y="71"/>
                  </a:cubicBezTo>
                  <a:cubicBezTo>
                    <a:pt x="1024" y="71"/>
                    <a:pt x="1024" y="71"/>
                    <a:pt x="1024" y="71"/>
                  </a:cubicBezTo>
                  <a:cubicBezTo>
                    <a:pt x="1024" y="70"/>
                    <a:pt x="1024" y="70"/>
                    <a:pt x="1023" y="70"/>
                  </a:cubicBezTo>
                  <a:close/>
                  <a:moveTo>
                    <a:pt x="929" y="44"/>
                  </a:moveTo>
                  <a:cubicBezTo>
                    <a:pt x="929" y="44"/>
                    <a:pt x="928" y="44"/>
                    <a:pt x="928" y="43"/>
                  </a:cubicBezTo>
                  <a:cubicBezTo>
                    <a:pt x="928" y="43"/>
                    <a:pt x="928" y="43"/>
                    <a:pt x="928" y="43"/>
                  </a:cubicBezTo>
                  <a:cubicBezTo>
                    <a:pt x="928" y="43"/>
                    <a:pt x="928" y="43"/>
                    <a:pt x="927" y="43"/>
                  </a:cubicBezTo>
                  <a:cubicBezTo>
                    <a:pt x="927" y="42"/>
                    <a:pt x="927" y="42"/>
                    <a:pt x="926" y="42"/>
                  </a:cubicBezTo>
                  <a:cubicBezTo>
                    <a:pt x="926" y="42"/>
                    <a:pt x="926" y="42"/>
                    <a:pt x="926" y="42"/>
                  </a:cubicBezTo>
                  <a:cubicBezTo>
                    <a:pt x="926" y="42"/>
                    <a:pt x="925" y="42"/>
                    <a:pt x="925" y="42"/>
                  </a:cubicBezTo>
                  <a:cubicBezTo>
                    <a:pt x="925" y="42"/>
                    <a:pt x="925" y="42"/>
                    <a:pt x="924" y="42"/>
                  </a:cubicBezTo>
                  <a:cubicBezTo>
                    <a:pt x="923" y="42"/>
                    <a:pt x="923" y="42"/>
                    <a:pt x="923" y="42"/>
                  </a:cubicBezTo>
                  <a:cubicBezTo>
                    <a:pt x="923" y="42"/>
                    <a:pt x="923" y="42"/>
                    <a:pt x="923" y="43"/>
                  </a:cubicBezTo>
                  <a:cubicBezTo>
                    <a:pt x="923" y="43"/>
                    <a:pt x="923" y="43"/>
                    <a:pt x="923" y="43"/>
                  </a:cubicBezTo>
                  <a:cubicBezTo>
                    <a:pt x="923" y="43"/>
                    <a:pt x="923" y="43"/>
                    <a:pt x="924" y="43"/>
                  </a:cubicBezTo>
                  <a:cubicBezTo>
                    <a:pt x="924" y="43"/>
                    <a:pt x="924" y="43"/>
                    <a:pt x="924" y="43"/>
                  </a:cubicBezTo>
                  <a:cubicBezTo>
                    <a:pt x="925" y="44"/>
                    <a:pt x="925" y="44"/>
                    <a:pt x="925" y="44"/>
                  </a:cubicBezTo>
                  <a:cubicBezTo>
                    <a:pt x="925" y="44"/>
                    <a:pt x="925" y="45"/>
                    <a:pt x="926" y="45"/>
                  </a:cubicBezTo>
                  <a:cubicBezTo>
                    <a:pt x="926" y="45"/>
                    <a:pt x="927" y="45"/>
                    <a:pt x="927" y="45"/>
                  </a:cubicBezTo>
                  <a:cubicBezTo>
                    <a:pt x="928" y="45"/>
                    <a:pt x="928" y="45"/>
                    <a:pt x="928" y="45"/>
                  </a:cubicBezTo>
                  <a:cubicBezTo>
                    <a:pt x="928" y="45"/>
                    <a:pt x="929" y="45"/>
                    <a:pt x="929" y="45"/>
                  </a:cubicBezTo>
                  <a:cubicBezTo>
                    <a:pt x="929" y="44"/>
                    <a:pt x="929" y="44"/>
                    <a:pt x="929" y="44"/>
                  </a:cubicBezTo>
                  <a:close/>
                  <a:moveTo>
                    <a:pt x="888" y="52"/>
                  </a:moveTo>
                  <a:cubicBezTo>
                    <a:pt x="888" y="52"/>
                    <a:pt x="888" y="52"/>
                    <a:pt x="888" y="52"/>
                  </a:cubicBezTo>
                  <a:cubicBezTo>
                    <a:pt x="889" y="52"/>
                    <a:pt x="889" y="52"/>
                    <a:pt x="890" y="52"/>
                  </a:cubicBezTo>
                  <a:cubicBezTo>
                    <a:pt x="890" y="52"/>
                    <a:pt x="890" y="52"/>
                    <a:pt x="891" y="52"/>
                  </a:cubicBezTo>
                  <a:cubicBezTo>
                    <a:pt x="891" y="52"/>
                    <a:pt x="891" y="52"/>
                    <a:pt x="891" y="52"/>
                  </a:cubicBezTo>
                  <a:cubicBezTo>
                    <a:pt x="891" y="52"/>
                    <a:pt x="891" y="52"/>
                    <a:pt x="891" y="52"/>
                  </a:cubicBezTo>
                  <a:cubicBezTo>
                    <a:pt x="891" y="52"/>
                    <a:pt x="891" y="51"/>
                    <a:pt x="891" y="51"/>
                  </a:cubicBezTo>
                  <a:cubicBezTo>
                    <a:pt x="891" y="51"/>
                    <a:pt x="891" y="50"/>
                    <a:pt x="891" y="50"/>
                  </a:cubicBezTo>
                  <a:cubicBezTo>
                    <a:pt x="891" y="50"/>
                    <a:pt x="891" y="50"/>
                    <a:pt x="890" y="50"/>
                  </a:cubicBezTo>
                  <a:cubicBezTo>
                    <a:pt x="890" y="50"/>
                    <a:pt x="890" y="50"/>
                    <a:pt x="890" y="50"/>
                  </a:cubicBezTo>
                  <a:cubicBezTo>
                    <a:pt x="889" y="50"/>
                    <a:pt x="890" y="50"/>
                    <a:pt x="889" y="51"/>
                  </a:cubicBezTo>
                  <a:cubicBezTo>
                    <a:pt x="889" y="51"/>
                    <a:pt x="888" y="51"/>
                    <a:pt x="888" y="51"/>
                  </a:cubicBezTo>
                  <a:lnTo>
                    <a:pt x="888" y="52"/>
                  </a:lnTo>
                  <a:close/>
                  <a:moveTo>
                    <a:pt x="903" y="46"/>
                  </a:moveTo>
                  <a:cubicBezTo>
                    <a:pt x="904" y="46"/>
                    <a:pt x="904" y="45"/>
                    <a:pt x="905" y="45"/>
                  </a:cubicBezTo>
                  <a:cubicBezTo>
                    <a:pt x="905" y="45"/>
                    <a:pt x="905" y="44"/>
                    <a:pt x="906" y="44"/>
                  </a:cubicBezTo>
                  <a:cubicBezTo>
                    <a:pt x="906" y="44"/>
                    <a:pt x="906" y="44"/>
                    <a:pt x="906" y="43"/>
                  </a:cubicBezTo>
                  <a:cubicBezTo>
                    <a:pt x="906" y="43"/>
                    <a:pt x="907" y="43"/>
                    <a:pt x="907" y="43"/>
                  </a:cubicBezTo>
                  <a:cubicBezTo>
                    <a:pt x="907" y="43"/>
                    <a:pt x="907" y="43"/>
                    <a:pt x="908" y="43"/>
                  </a:cubicBezTo>
                  <a:cubicBezTo>
                    <a:pt x="908" y="43"/>
                    <a:pt x="908" y="43"/>
                    <a:pt x="909" y="43"/>
                  </a:cubicBezTo>
                  <a:cubicBezTo>
                    <a:pt x="912" y="43"/>
                    <a:pt x="912" y="43"/>
                    <a:pt x="912" y="43"/>
                  </a:cubicBezTo>
                  <a:cubicBezTo>
                    <a:pt x="913" y="43"/>
                    <a:pt x="913" y="43"/>
                    <a:pt x="913" y="43"/>
                  </a:cubicBezTo>
                  <a:cubicBezTo>
                    <a:pt x="913" y="43"/>
                    <a:pt x="914" y="43"/>
                    <a:pt x="914" y="43"/>
                  </a:cubicBezTo>
                  <a:cubicBezTo>
                    <a:pt x="914" y="43"/>
                    <a:pt x="914" y="43"/>
                    <a:pt x="915" y="43"/>
                  </a:cubicBezTo>
                  <a:cubicBezTo>
                    <a:pt x="915" y="43"/>
                    <a:pt x="915" y="43"/>
                    <a:pt x="916" y="43"/>
                  </a:cubicBezTo>
                  <a:cubicBezTo>
                    <a:pt x="916" y="43"/>
                    <a:pt x="916" y="43"/>
                    <a:pt x="917" y="43"/>
                  </a:cubicBezTo>
                  <a:cubicBezTo>
                    <a:pt x="917" y="43"/>
                    <a:pt x="917" y="42"/>
                    <a:pt x="918" y="42"/>
                  </a:cubicBezTo>
                  <a:cubicBezTo>
                    <a:pt x="918" y="42"/>
                    <a:pt x="919" y="42"/>
                    <a:pt x="919" y="42"/>
                  </a:cubicBezTo>
                  <a:cubicBezTo>
                    <a:pt x="920" y="42"/>
                    <a:pt x="921" y="42"/>
                    <a:pt x="921" y="42"/>
                  </a:cubicBezTo>
                  <a:cubicBezTo>
                    <a:pt x="921" y="42"/>
                    <a:pt x="921" y="41"/>
                    <a:pt x="921" y="41"/>
                  </a:cubicBezTo>
                  <a:cubicBezTo>
                    <a:pt x="921" y="41"/>
                    <a:pt x="921" y="41"/>
                    <a:pt x="921" y="40"/>
                  </a:cubicBezTo>
                  <a:cubicBezTo>
                    <a:pt x="921" y="40"/>
                    <a:pt x="921" y="40"/>
                    <a:pt x="921" y="40"/>
                  </a:cubicBezTo>
                  <a:cubicBezTo>
                    <a:pt x="921" y="39"/>
                    <a:pt x="921" y="39"/>
                    <a:pt x="921" y="39"/>
                  </a:cubicBezTo>
                  <a:cubicBezTo>
                    <a:pt x="918" y="39"/>
                    <a:pt x="918" y="39"/>
                    <a:pt x="918" y="39"/>
                  </a:cubicBezTo>
                  <a:cubicBezTo>
                    <a:pt x="918" y="38"/>
                    <a:pt x="918" y="38"/>
                    <a:pt x="918" y="37"/>
                  </a:cubicBezTo>
                  <a:cubicBezTo>
                    <a:pt x="918" y="37"/>
                    <a:pt x="918" y="37"/>
                    <a:pt x="918" y="37"/>
                  </a:cubicBezTo>
                  <a:cubicBezTo>
                    <a:pt x="918" y="36"/>
                    <a:pt x="918" y="36"/>
                    <a:pt x="918" y="36"/>
                  </a:cubicBezTo>
                  <a:cubicBezTo>
                    <a:pt x="917" y="36"/>
                    <a:pt x="917" y="36"/>
                    <a:pt x="917" y="36"/>
                  </a:cubicBezTo>
                  <a:cubicBezTo>
                    <a:pt x="916" y="36"/>
                    <a:pt x="915" y="36"/>
                    <a:pt x="915" y="36"/>
                  </a:cubicBezTo>
                  <a:cubicBezTo>
                    <a:pt x="914" y="36"/>
                    <a:pt x="914" y="36"/>
                    <a:pt x="914" y="36"/>
                  </a:cubicBezTo>
                  <a:cubicBezTo>
                    <a:pt x="914" y="36"/>
                    <a:pt x="914" y="36"/>
                    <a:pt x="913" y="36"/>
                  </a:cubicBezTo>
                  <a:cubicBezTo>
                    <a:pt x="913" y="37"/>
                    <a:pt x="913" y="37"/>
                    <a:pt x="913" y="37"/>
                  </a:cubicBezTo>
                  <a:cubicBezTo>
                    <a:pt x="912" y="37"/>
                    <a:pt x="912" y="37"/>
                    <a:pt x="912" y="37"/>
                  </a:cubicBezTo>
                  <a:cubicBezTo>
                    <a:pt x="912" y="37"/>
                    <a:pt x="912" y="37"/>
                    <a:pt x="912" y="37"/>
                  </a:cubicBezTo>
                  <a:cubicBezTo>
                    <a:pt x="912" y="36"/>
                    <a:pt x="912" y="36"/>
                    <a:pt x="912" y="36"/>
                  </a:cubicBezTo>
                  <a:cubicBezTo>
                    <a:pt x="913" y="36"/>
                    <a:pt x="913" y="36"/>
                    <a:pt x="913" y="35"/>
                  </a:cubicBezTo>
                  <a:cubicBezTo>
                    <a:pt x="913" y="35"/>
                    <a:pt x="913" y="35"/>
                    <a:pt x="913" y="35"/>
                  </a:cubicBezTo>
                  <a:cubicBezTo>
                    <a:pt x="913" y="35"/>
                    <a:pt x="913" y="35"/>
                    <a:pt x="912" y="34"/>
                  </a:cubicBezTo>
                  <a:cubicBezTo>
                    <a:pt x="912" y="34"/>
                    <a:pt x="912" y="34"/>
                    <a:pt x="912" y="34"/>
                  </a:cubicBezTo>
                  <a:cubicBezTo>
                    <a:pt x="911" y="34"/>
                    <a:pt x="911" y="34"/>
                    <a:pt x="911" y="34"/>
                  </a:cubicBezTo>
                  <a:cubicBezTo>
                    <a:pt x="911" y="34"/>
                    <a:pt x="911" y="34"/>
                    <a:pt x="911" y="34"/>
                  </a:cubicBezTo>
                  <a:cubicBezTo>
                    <a:pt x="910" y="34"/>
                    <a:pt x="910" y="34"/>
                    <a:pt x="910" y="34"/>
                  </a:cubicBezTo>
                  <a:cubicBezTo>
                    <a:pt x="910" y="34"/>
                    <a:pt x="909" y="34"/>
                    <a:pt x="909" y="34"/>
                  </a:cubicBezTo>
                  <a:cubicBezTo>
                    <a:pt x="909" y="34"/>
                    <a:pt x="909" y="34"/>
                    <a:pt x="908" y="34"/>
                  </a:cubicBezTo>
                  <a:cubicBezTo>
                    <a:pt x="908" y="35"/>
                    <a:pt x="908" y="35"/>
                    <a:pt x="908" y="35"/>
                  </a:cubicBezTo>
                  <a:cubicBezTo>
                    <a:pt x="908" y="35"/>
                    <a:pt x="907" y="35"/>
                    <a:pt x="907" y="36"/>
                  </a:cubicBezTo>
                  <a:cubicBezTo>
                    <a:pt x="907" y="36"/>
                    <a:pt x="907" y="36"/>
                    <a:pt x="907" y="36"/>
                  </a:cubicBezTo>
                  <a:cubicBezTo>
                    <a:pt x="907" y="37"/>
                    <a:pt x="907" y="37"/>
                    <a:pt x="907" y="37"/>
                  </a:cubicBezTo>
                  <a:cubicBezTo>
                    <a:pt x="906" y="37"/>
                    <a:pt x="906" y="38"/>
                    <a:pt x="906" y="38"/>
                  </a:cubicBezTo>
                  <a:cubicBezTo>
                    <a:pt x="906" y="38"/>
                    <a:pt x="906" y="38"/>
                    <a:pt x="906" y="38"/>
                  </a:cubicBezTo>
                  <a:cubicBezTo>
                    <a:pt x="905" y="38"/>
                    <a:pt x="905" y="38"/>
                    <a:pt x="905" y="38"/>
                  </a:cubicBezTo>
                  <a:cubicBezTo>
                    <a:pt x="905" y="39"/>
                    <a:pt x="905" y="39"/>
                    <a:pt x="905" y="39"/>
                  </a:cubicBezTo>
                  <a:cubicBezTo>
                    <a:pt x="905" y="40"/>
                    <a:pt x="905" y="40"/>
                    <a:pt x="905" y="40"/>
                  </a:cubicBezTo>
                  <a:cubicBezTo>
                    <a:pt x="905" y="41"/>
                    <a:pt x="905" y="41"/>
                    <a:pt x="904" y="41"/>
                  </a:cubicBezTo>
                  <a:cubicBezTo>
                    <a:pt x="904" y="41"/>
                    <a:pt x="904" y="41"/>
                    <a:pt x="904" y="41"/>
                  </a:cubicBezTo>
                  <a:cubicBezTo>
                    <a:pt x="903" y="42"/>
                    <a:pt x="903" y="42"/>
                    <a:pt x="903" y="42"/>
                  </a:cubicBezTo>
                  <a:cubicBezTo>
                    <a:pt x="903" y="42"/>
                    <a:pt x="902" y="42"/>
                    <a:pt x="902" y="42"/>
                  </a:cubicBezTo>
                  <a:cubicBezTo>
                    <a:pt x="902" y="42"/>
                    <a:pt x="902" y="43"/>
                    <a:pt x="902" y="43"/>
                  </a:cubicBezTo>
                  <a:cubicBezTo>
                    <a:pt x="902" y="43"/>
                    <a:pt x="902" y="43"/>
                    <a:pt x="902" y="44"/>
                  </a:cubicBezTo>
                  <a:cubicBezTo>
                    <a:pt x="902" y="44"/>
                    <a:pt x="902" y="44"/>
                    <a:pt x="902" y="45"/>
                  </a:cubicBezTo>
                  <a:cubicBezTo>
                    <a:pt x="902" y="45"/>
                    <a:pt x="903" y="46"/>
                    <a:pt x="903" y="46"/>
                  </a:cubicBezTo>
                  <a:close/>
                  <a:moveTo>
                    <a:pt x="892" y="28"/>
                  </a:moveTo>
                  <a:cubicBezTo>
                    <a:pt x="891" y="28"/>
                    <a:pt x="891" y="29"/>
                    <a:pt x="891" y="29"/>
                  </a:cubicBezTo>
                  <a:cubicBezTo>
                    <a:pt x="891" y="29"/>
                    <a:pt x="891" y="29"/>
                    <a:pt x="890" y="29"/>
                  </a:cubicBezTo>
                  <a:cubicBezTo>
                    <a:pt x="890" y="29"/>
                    <a:pt x="890" y="30"/>
                    <a:pt x="890" y="30"/>
                  </a:cubicBezTo>
                  <a:cubicBezTo>
                    <a:pt x="890" y="30"/>
                    <a:pt x="889" y="30"/>
                    <a:pt x="889" y="30"/>
                  </a:cubicBezTo>
                  <a:cubicBezTo>
                    <a:pt x="888" y="30"/>
                    <a:pt x="888" y="30"/>
                    <a:pt x="887" y="30"/>
                  </a:cubicBezTo>
                  <a:cubicBezTo>
                    <a:pt x="887" y="30"/>
                    <a:pt x="887" y="30"/>
                    <a:pt x="886" y="30"/>
                  </a:cubicBezTo>
                  <a:cubicBezTo>
                    <a:pt x="886" y="30"/>
                    <a:pt x="886" y="30"/>
                    <a:pt x="886" y="30"/>
                  </a:cubicBezTo>
                  <a:cubicBezTo>
                    <a:pt x="885" y="30"/>
                    <a:pt x="885" y="31"/>
                    <a:pt x="885" y="31"/>
                  </a:cubicBezTo>
                  <a:cubicBezTo>
                    <a:pt x="885" y="31"/>
                    <a:pt x="885" y="31"/>
                    <a:pt x="884" y="31"/>
                  </a:cubicBezTo>
                  <a:cubicBezTo>
                    <a:pt x="884" y="32"/>
                    <a:pt x="884" y="31"/>
                    <a:pt x="884" y="31"/>
                  </a:cubicBezTo>
                  <a:cubicBezTo>
                    <a:pt x="883" y="32"/>
                    <a:pt x="883" y="32"/>
                    <a:pt x="883" y="32"/>
                  </a:cubicBezTo>
                  <a:cubicBezTo>
                    <a:pt x="883" y="32"/>
                    <a:pt x="882" y="32"/>
                    <a:pt x="882" y="32"/>
                  </a:cubicBezTo>
                  <a:cubicBezTo>
                    <a:pt x="882" y="33"/>
                    <a:pt x="882" y="33"/>
                    <a:pt x="882" y="33"/>
                  </a:cubicBezTo>
                  <a:cubicBezTo>
                    <a:pt x="882" y="33"/>
                    <a:pt x="882" y="33"/>
                    <a:pt x="882" y="34"/>
                  </a:cubicBezTo>
                  <a:cubicBezTo>
                    <a:pt x="882" y="34"/>
                    <a:pt x="883" y="34"/>
                    <a:pt x="883" y="34"/>
                  </a:cubicBezTo>
                  <a:cubicBezTo>
                    <a:pt x="883" y="34"/>
                    <a:pt x="884" y="34"/>
                    <a:pt x="884" y="34"/>
                  </a:cubicBezTo>
                  <a:cubicBezTo>
                    <a:pt x="884" y="35"/>
                    <a:pt x="884" y="35"/>
                    <a:pt x="884" y="35"/>
                  </a:cubicBezTo>
                  <a:cubicBezTo>
                    <a:pt x="884" y="35"/>
                    <a:pt x="884" y="36"/>
                    <a:pt x="884" y="36"/>
                  </a:cubicBezTo>
                  <a:cubicBezTo>
                    <a:pt x="884" y="36"/>
                    <a:pt x="884" y="37"/>
                    <a:pt x="884" y="37"/>
                  </a:cubicBezTo>
                  <a:cubicBezTo>
                    <a:pt x="890" y="37"/>
                    <a:pt x="890" y="37"/>
                    <a:pt x="890" y="37"/>
                  </a:cubicBezTo>
                  <a:cubicBezTo>
                    <a:pt x="891" y="37"/>
                    <a:pt x="891" y="37"/>
                    <a:pt x="891" y="37"/>
                  </a:cubicBezTo>
                  <a:cubicBezTo>
                    <a:pt x="891" y="37"/>
                    <a:pt x="892" y="37"/>
                    <a:pt x="892" y="37"/>
                  </a:cubicBezTo>
                  <a:cubicBezTo>
                    <a:pt x="892" y="37"/>
                    <a:pt x="892" y="38"/>
                    <a:pt x="892" y="38"/>
                  </a:cubicBezTo>
                  <a:cubicBezTo>
                    <a:pt x="893" y="38"/>
                    <a:pt x="893" y="38"/>
                    <a:pt x="893" y="39"/>
                  </a:cubicBezTo>
                  <a:cubicBezTo>
                    <a:pt x="895" y="39"/>
                    <a:pt x="896" y="38"/>
                    <a:pt x="897" y="38"/>
                  </a:cubicBezTo>
                  <a:cubicBezTo>
                    <a:pt x="898" y="38"/>
                    <a:pt x="898" y="39"/>
                    <a:pt x="898" y="39"/>
                  </a:cubicBezTo>
                  <a:cubicBezTo>
                    <a:pt x="899" y="39"/>
                    <a:pt x="899" y="39"/>
                    <a:pt x="899" y="39"/>
                  </a:cubicBezTo>
                  <a:cubicBezTo>
                    <a:pt x="900" y="39"/>
                    <a:pt x="900" y="39"/>
                    <a:pt x="900" y="39"/>
                  </a:cubicBezTo>
                  <a:cubicBezTo>
                    <a:pt x="901" y="39"/>
                    <a:pt x="901" y="39"/>
                    <a:pt x="901" y="38"/>
                  </a:cubicBezTo>
                  <a:cubicBezTo>
                    <a:pt x="902" y="38"/>
                    <a:pt x="902" y="38"/>
                    <a:pt x="903" y="38"/>
                  </a:cubicBezTo>
                  <a:cubicBezTo>
                    <a:pt x="903" y="38"/>
                    <a:pt x="903" y="38"/>
                    <a:pt x="903" y="37"/>
                  </a:cubicBezTo>
                  <a:cubicBezTo>
                    <a:pt x="903" y="36"/>
                    <a:pt x="903" y="36"/>
                    <a:pt x="903" y="36"/>
                  </a:cubicBezTo>
                  <a:cubicBezTo>
                    <a:pt x="902" y="36"/>
                    <a:pt x="902" y="36"/>
                    <a:pt x="902" y="36"/>
                  </a:cubicBezTo>
                  <a:cubicBezTo>
                    <a:pt x="901" y="36"/>
                    <a:pt x="901" y="36"/>
                    <a:pt x="901" y="35"/>
                  </a:cubicBezTo>
                  <a:cubicBezTo>
                    <a:pt x="901" y="35"/>
                    <a:pt x="901" y="35"/>
                    <a:pt x="901" y="34"/>
                  </a:cubicBezTo>
                  <a:cubicBezTo>
                    <a:pt x="901" y="34"/>
                    <a:pt x="901" y="34"/>
                    <a:pt x="902" y="33"/>
                  </a:cubicBezTo>
                  <a:cubicBezTo>
                    <a:pt x="902" y="33"/>
                    <a:pt x="902" y="33"/>
                    <a:pt x="902" y="33"/>
                  </a:cubicBezTo>
                  <a:cubicBezTo>
                    <a:pt x="902" y="32"/>
                    <a:pt x="903" y="32"/>
                    <a:pt x="903" y="32"/>
                  </a:cubicBezTo>
                  <a:cubicBezTo>
                    <a:pt x="903" y="31"/>
                    <a:pt x="903" y="31"/>
                    <a:pt x="902" y="31"/>
                  </a:cubicBezTo>
                  <a:cubicBezTo>
                    <a:pt x="902" y="30"/>
                    <a:pt x="902" y="30"/>
                    <a:pt x="902" y="30"/>
                  </a:cubicBezTo>
                  <a:cubicBezTo>
                    <a:pt x="902" y="30"/>
                    <a:pt x="902" y="29"/>
                    <a:pt x="901" y="29"/>
                  </a:cubicBezTo>
                  <a:cubicBezTo>
                    <a:pt x="901" y="29"/>
                    <a:pt x="900" y="29"/>
                    <a:pt x="900" y="29"/>
                  </a:cubicBezTo>
                  <a:cubicBezTo>
                    <a:pt x="899" y="29"/>
                    <a:pt x="899" y="29"/>
                    <a:pt x="899" y="29"/>
                  </a:cubicBezTo>
                  <a:cubicBezTo>
                    <a:pt x="898" y="29"/>
                    <a:pt x="898" y="29"/>
                    <a:pt x="898" y="29"/>
                  </a:cubicBezTo>
                  <a:cubicBezTo>
                    <a:pt x="898" y="29"/>
                    <a:pt x="898" y="30"/>
                    <a:pt x="898" y="30"/>
                  </a:cubicBezTo>
                  <a:cubicBezTo>
                    <a:pt x="897" y="30"/>
                    <a:pt x="897" y="30"/>
                    <a:pt x="897" y="31"/>
                  </a:cubicBezTo>
                  <a:cubicBezTo>
                    <a:pt x="897" y="31"/>
                    <a:pt x="896" y="31"/>
                    <a:pt x="896" y="31"/>
                  </a:cubicBezTo>
                  <a:cubicBezTo>
                    <a:pt x="896" y="31"/>
                    <a:pt x="895" y="31"/>
                    <a:pt x="895" y="31"/>
                  </a:cubicBezTo>
                  <a:cubicBezTo>
                    <a:pt x="895" y="30"/>
                    <a:pt x="895" y="30"/>
                    <a:pt x="895" y="30"/>
                  </a:cubicBezTo>
                  <a:cubicBezTo>
                    <a:pt x="895" y="30"/>
                    <a:pt x="896" y="30"/>
                    <a:pt x="896" y="29"/>
                  </a:cubicBezTo>
                  <a:cubicBezTo>
                    <a:pt x="896" y="28"/>
                    <a:pt x="896" y="28"/>
                    <a:pt x="896" y="28"/>
                  </a:cubicBezTo>
                  <a:cubicBezTo>
                    <a:pt x="895" y="28"/>
                    <a:pt x="894" y="28"/>
                    <a:pt x="893" y="28"/>
                  </a:cubicBezTo>
                  <a:cubicBezTo>
                    <a:pt x="893" y="28"/>
                    <a:pt x="892" y="28"/>
                    <a:pt x="892" y="28"/>
                  </a:cubicBezTo>
                  <a:close/>
                  <a:moveTo>
                    <a:pt x="881" y="29"/>
                  </a:moveTo>
                  <a:cubicBezTo>
                    <a:pt x="881" y="29"/>
                    <a:pt x="882" y="29"/>
                    <a:pt x="882" y="30"/>
                  </a:cubicBezTo>
                  <a:cubicBezTo>
                    <a:pt x="882" y="30"/>
                    <a:pt x="883" y="30"/>
                    <a:pt x="883" y="30"/>
                  </a:cubicBezTo>
                  <a:cubicBezTo>
                    <a:pt x="883" y="30"/>
                    <a:pt x="884" y="30"/>
                    <a:pt x="884" y="30"/>
                  </a:cubicBezTo>
                  <a:cubicBezTo>
                    <a:pt x="884" y="29"/>
                    <a:pt x="884" y="29"/>
                    <a:pt x="885" y="29"/>
                  </a:cubicBezTo>
                  <a:cubicBezTo>
                    <a:pt x="885" y="29"/>
                    <a:pt x="885" y="28"/>
                    <a:pt x="885" y="28"/>
                  </a:cubicBezTo>
                  <a:cubicBezTo>
                    <a:pt x="886" y="28"/>
                    <a:pt x="886" y="28"/>
                    <a:pt x="886" y="28"/>
                  </a:cubicBezTo>
                  <a:cubicBezTo>
                    <a:pt x="887" y="28"/>
                    <a:pt x="887" y="28"/>
                    <a:pt x="888" y="28"/>
                  </a:cubicBezTo>
                  <a:cubicBezTo>
                    <a:pt x="888" y="28"/>
                    <a:pt x="888" y="28"/>
                    <a:pt x="888" y="28"/>
                  </a:cubicBezTo>
                  <a:cubicBezTo>
                    <a:pt x="889" y="28"/>
                    <a:pt x="888" y="27"/>
                    <a:pt x="889" y="27"/>
                  </a:cubicBezTo>
                  <a:cubicBezTo>
                    <a:pt x="889" y="27"/>
                    <a:pt x="890" y="27"/>
                    <a:pt x="890" y="27"/>
                  </a:cubicBezTo>
                  <a:cubicBezTo>
                    <a:pt x="891" y="27"/>
                    <a:pt x="892" y="27"/>
                    <a:pt x="893" y="27"/>
                  </a:cubicBezTo>
                  <a:cubicBezTo>
                    <a:pt x="893" y="27"/>
                    <a:pt x="893" y="27"/>
                    <a:pt x="893" y="26"/>
                  </a:cubicBezTo>
                  <a:cubicBezTo>
                    <a:pt x="893" y="26"/>
                    <a:pt x="893" y="25"/>
                    <a:pt x="893" y="25"/>
                  </a:cubicBezTo>
                  <a:cubicBezTo>
                    <a:pt x="893" y="25"/>
                    <a:pt x="894" y="24"/>
                    <a:pt x="894" y="24"/>
                  </a:cubicBezTo>
                  <a:cubicBezTo>
                    <a:pt x="894" y="24"/>
                    <a:pt x="894" y="24"/>
                    <a:pt x="895" y="24"/>
                  </a:cubicBezTo>
                  <a:cubicBezTo>
                    <a:pt x="895" y="24"/>
                    <a:pt x="895" y="24"/>
                    <a:pt x="895" y="24"/>
                  </a:cubicBezTo>
                  <a:cubicBezTo>
                    <a:pt x="895" y="23"/>
                    <a:pt x="896" y="23"/>
                    <a:pt x="896" y="23"/>
                  </a:cubicBezTo>
                  <a:cubicBezTo>
                    <a:pt x="896" y="23"/>
                    <a:pt x="895" y="23"/>
                    <a:pt x="895" y="23"/>
                  </a:cubicBezTo>
                  <a:cubicBezTo>
                    <a:pt x="895" y="23"/>
                    <a:pt x="895" y="23"/>
                    <a:pt x="895" y="23"/>
                  </a:cubicBezTo>
                  <a:cubicBezTo>
                    <a:pt x="891" y="23"/>
                    <a:pt x="891" y="23"/>
                    <a:pt x="891" y="23"/>
                  </a:cubicBezTo>
                  <a:cubicBezTo>
                    <a:pt x="891" y="22"/>
                    <a:pt x="891" y="21"/>
                    <a:pt x="890" y="21"/>
                  </a:cubicBezTo>
                  <a:cubicBezTo>
                    <a:pt x="890" y="21"/>
                    <a:pt x="890" y="20"/>
                    <a:pt x="890" y="20"/>
                  </a:cubicBezTo>
                  <a:cubicBezTo>
                    <a:pt x="890" y="20"/>
                    <a:pt x="889" y="20"/>
                    <a:pt x="889" y="20"/>
                  </a:cubicBezTo>
                  <a:cubicBezTo>
                    <a:pt x="889" y="20"/>
                    <a:pt x="889" y="20"/>
                    <a:pt x="888" y="20"/>
                  </a:cubicBezTo>
                  <a:cubicBezTo>
                    <a:pt x="888" y="20"/>
                    <a:pt x="887" y="20"/>
                    <a:pt x="887" y="20"/>
                  </a:cubicBezTo>
                  <a:cubicBezTo>
                    <a:pt x="887" y="20"/>
                    <a:pt x="887" y="20"/>
                    <a:pt x="886" y="21"/>
                  </a:cubicBezTo>
                  <a:cubicBezTo>
                    <a:pt x="886" y="21"/>
                    <a:pt x="886" y="21"/>
                    <a:pt x="886" y="21"/>
                  </a:cubicBezTo>
                  <a:cubicBezTo>
                    <a:pt x="885" y="21"/>
                    <a:pt x="885" y="21"/>
                    <a:pt x="884" y="21"/>
                  </a:cubicBezTo>
                  <a:cubicBezTo>
                    <a:pt x="884" y="21"/>
                    <a:pt x="884" y="22"/>
                    <a:pt x="883" y="22"/>
                  </a:cubicBezTo>
                  <a:cubicBezTo>
                    <a:pt x="883" y="22"/>
                    <a:pt x="883" y="22"/>
                    <a:pt x="882" y="22"/>
                  </a:cubicBezTo>
                  <a:cubicBezTo>
                    <a:pt x="881" y="22"/>
                    <a:pt x="881" y="22"/>
                    <a:pt x="880" y="22"/>
                  </a:cubicBezTo>
                  <a:cubicBezTo>
                    <a:pt x="880" y="22"/>
                    <a:pt x="880" y="22"/>
                    <a:pt x="880" y="22"/>
                  </a:cubicBezTo>
                  <a:cubicBezTo>
                    <a:pt x="880" y="23"/>
                    <a:pt x="880" y="23"/>
                    <a:pt x="880" y="24"/>
                  </a:cubicBezTo>
                  <a:cubicBezTo>
                    <a:pt x="880" y="24"/>
                    <a:pt x="880" y="24"/>
                    <a:pt x="879" y="25"/>
                  </a:cubicBezTo>
                  <a:cubicBezTo>
                    <a:pt x="879" y="25"/>
                    <a:pt x="879" y="25"/>
                    <a:pt x="879" y="25"/>
                  </a:cubicBezTo>
                  <a:cubicBezTo>
                    <a:pt x="878" y="25"/>
                    <a:pt x="878" y="25"/>
                    <a:pt x="877" y="25"/>
                  </a:cubicBezTo>
                  <a:cubicBezTo>
                    <a:pt x="877" y="25"/>
                    <a:pt x="877" y="26"/>
                    <a:pt x="877" y="26"/>
                  </a:cubicBezTo>
                  <a:cubicBezTo>
                    <a:pt x="876" y="26"/>
                    <a:pt x="876" y="26"/>
                    <a:pt x="876" y="26"/>
                  </a:cubicBezTo>
                  <a:cubicBezTo>
                    <a:pt x="875" y="26"/>
                    <a:pt x="876" y="26"/>
                    <a:pt x="876" y="27"/>
                  </a:cubicBezTo>
                  <a:cubicBezTo>
                    <a:pt x="876" y="27"/>
                    <a:pt x="876" y="27"/>
                    <a:pt x="876" y="27"/>
                  </a:cubicBezTo>
                  <a:cubicBezTo>
                    <a:pt x="876" y="27"/>
                    <a:pt x="876" y="28"/>
                    <a:pt x="877" y="28"/>
                  </a:cubicBezTo>
                  <a:cubicBezTo>
                    <a:pt x="877" y="28"/>
                    <a:pt x="878" y="27"/>
                    <a:pt x="878" y="27"/>
                  </a:cubicBezTo>
                  <a:cubicBezTo>
                    <a:pt x="879" y="27"/>
                    <a:pt x="879" y="27"/>
                    <a:pt x="879" y="27"/>
                  </a:cubicBezTo>
                  <a:cubicBezTo>
                    <a:pt x="879" y="27"/>
                    <a:pt x="879" y="28"/>
                    <a:pt x="879" y="28"/>
                  </a:cubicBezTo>
                  <a:cubicBezTo>
                    <a:pt x="880" y="28"/>
                    <a:pt x="880" y="28"/>
                    <a:pt x="880" y="29"/>
                  </a:cubicBezTo>
                  <a:cubicBezTo>
                    <a:pt x="880" y="29"/>
                    <a:pt x="880" y="29"/>
                    <a:pt x="881" y="29"/>
                  </a:cubicBezTo>
                  <a:cubicBezTo>
                    <a:pt x="881" y="29"/>
                    <a:pt x="881" y="29"/>
                    <a:pt x="881" y="29"/>
                  </a:cubicBezTo>
                  <a:close/>
                  <a:moveTo>
                    <a:pt x="880" y="31"/>
                  </a:moveTo>
                  <a:cubicBezTo>
                    <a:pt x="880" y="31"/>
                    <a:pt x="879" y="31"/>
                    <a:pt x="879" y="31"/>
                  </a:cubicBezTo>
                  <a:cubicBezTo>
                    <a:pt x="879" y="31"/>
                    <a:pt x="879" y="30"/>
                    <a:pt x="878" y="30"/>
                  </a:cubicBezTo>
                  <a:cubicBezTo>
                    <a:pt x="878" y="30"/>
                    <a:pt x="878" y="30"/>
                    <a:pt x="877" y="30"/>
                  </a:cubicBezTo>
                  <a:cubicBezTo>
                    <a:pt x="877" y="30"/>
                    <a:pt x="877" y="30"/>
                    <a:pt x="877" y="30"/>
                  </a:cubicBezTo>
                  <a:cubicBezTo>
                    <a:pt x="876" y="30"/>
                    <a:pt x="876" y="30"/>
                    <a:pt x="876" y="30"/>
                  </a:cubicBezTo>
                  <a:cubicBezTo>
                    <a:pt x="876" y="30"/>
                    <a:pt x="875" y="30"/>
                    <a:pt x="875" y="30"/>
                  </a:cubicBezTo>
                  <a:cubicBezTo>
                    <a:pt x="875" y="30"/>
                    <a:pt x="875" y="30"/>
                    <a:pt x="875" y="30"/>
                  </a:cubicBezTo>
                  <a:cubicBezTo>
                    <a:pt x="874" y="30"/>
                    <a:pt x="874" y="30"/>
                    <a:pt x="874" y="30"/>
                  </a:cubicBezTo>
                  <a:cubicBezTo>
                    <a:pt x="873" y="30"/>
                    <a:pt x="873" y="30"/>
                    <a:pt x="873" y="30"/>
                  </a:cubicBezTo>
                  <a:cubicBezTo>
                    <a:pt x="873" y="31"/>
                    <a:pt x="873" y="31"/>
                    <a:pt x="873" y="32"/>
                  </a:cubicBezTo>
                  <a:cubicBezTo>
                    <a:pt x="874" y="32"/>
                    <a:pt x="875" y="32"/>
                    <a:pt x="876" y="32"/>
                  </a:cubicBezTo>
                  <a:cubicBezTo>
                    <a:pt x="877" y="32"/>
                    <a:pt x="877" y="32"/>
                    <a:pt x="877" y="32"/>
                  </a:cubicBezTo>
                  <a:cubicBezTo>
                    <a:pt x="877" y="32"/>
                    <a:pt x="877" y="32"/>
                    <a:pt x="878" y="33"/>
                  </a:cubicBezTo>
                  <a:cubicBezTo>
                    <a:pt x="878" y="33"/>
                    <a:pt x="878" y="33"/>
                    <a:pt x="878" y="34"/>
                  </a:cubicBezTo>
                  <a:cubicBezTo>
                    <a:pt x="878" y="34"/>
                    <a:pt x="878" y="34"/>
                    <a:pt x="879" y="34"/>
                  </a:cubicBezTo>
                  <a:cubicBezTo>
                    <a:pt x="879" y="34"/>
                    <a:pt x="879" y="34"/>
                    <a:pt x="879" y="34"/>
                  </a:cubicBezTo>
                  <a:cubicBezTo>
                    <a:pt x="880" y="33"/>
                    <a:pt x="880" y="33"/>
                    <a:pt x="880" y="33"/>
                  </a:cubicBezTo>
                  <a:cubicBezTo>
                    <a:pt x="880" y="33"/>
                    <a:pt x="881" y="33"/>
                    <a:pt x="881" y="33"/>
                  </a:cubicBezTo>
                  <a:cubicBezTo>
                    <a:pt x="881" y="32"/>
                    <a:pt x="881" y="32"/>
                    <a:pt x="881" y="32"/>
                  </a:cubicBezTo>
                  <a:cubicBezTo>
                    <a:pt x="881" y="31"/>
                    <a:pt x="881" y="31"/>
                    <a:pt x="881" y="31"/>
                  </a:cubicBezTo>
                  <a:cubicBezTo>
                    <a:pt x="881" y="31"/>
                    <a:pt x="881" y="31"/>
                    <a:pt x="880" y="31"/>
                  </a:cubicBezTo>
                  <a:cubicBezTo>
                    <a:pt x="880" y="31"/>
                    <a:pt x="880" y="31"/>
                    <a:pt x="880" y="31"/>
                  </a:cubicBezTo>
                  <a:close/>
                  <a:moveTo>
                    <a:pt x="873" y="19"/>
                  </a:moveTo>
                  <a:cubicBezTo>
                    <a:pt x="872" y="19"/>
                    <a:pt x="872" y="20"/>
                    <a:pt x="871" y="20"/>
                  </a:cubicBezTo>
                  <a:cubicBezTo>
                    <a:pt x="871" y="20"/>
                    <a:pt x="871" y="20"/>
                    <a:pt x="871" y="19"/>
                  </a:cubicBezTo>
                  <a:cubicBezTo>
                    <a:pt x="870" y="19"/>
                    <a:pt x="870" y="19"/>
                    <a:pt x="870" y="19"/>
                  </a:cubicBezTo>
                  <a:cubicBezTo>
                    <a:pt x="869" y="20"/>
                    <a:pt x="869" y="20"/>
                    <a:pt x="869" y="20"/>
                  </a:cubicBezTo>
                  <a:cubicBezTo>
                    <a:pt x="869" y="21"/>
                    <a:pt x="869" y="21"/>
                    <a:pt x="869" y="21"/>
                  </a:cubicBezTo>
                  <a:cubicBezTo>
                    <a:pt x="870" y="21"/>
                    <a:pt x="870" y="21"/>
                    <a:pt x="870" y="22"/>
                  </a:cubicBezTo>
                  <a:cubicBezTo>
                    <a:pt x="871" y="22"/>
                    <a:pt x="871" y="22"/>
                    <a:pt x="871" y="22"/>
                  </a:cubicBezTo>
                  <a:cubicBezTo>
                    <a:pt x="871" y="22"/>
                    <a:pt x="871" y="23"/>
                    <a:pt x="872" y="23"/>
                  </a:cubicBezTo>
                  <a:cubicBezTo>
                    <a:pt x="872" y="23"/>
                    <a:pt x="872" y="23"/>
                    <a:pt x="872" y="23"/>
                  </a:cubicBezTo>
                  <a:cubicBezTo>
                    <a:pt x="872" y="23"/>
                    <a:pt x="873" y="22"/>
                    <a:pt x="873" y="22"/>
                  </a:cubicBezTo>
                  <a:cubicBezTo>
                    <a:pt x="873" y="22"/>
                    <a:pt x="874" y="22"/>
                    <a:pt x="874" y="22"/>
                  </a:cubicBezTo>
                  <a:cubicBezTo>
                    <a:pt x="874" y="22"/>
                    <a:pt x="874" y="21"/>
                    <a:pt x="874" y="21"/>
                  </a:cubicBezTo>
                  <a:cubicBezTo>
                    <a:pt x="874" y="21"/>
                    <a:pt x="874" y="21"/>
                    <a:pt x="874" y="21"/>
                  </a:cubicBezTo>
                  <a:cubicBezTo>
                    <a:pt x="874" y="20"/>
                    <a:pt x="874" y="20"/>
                    <a:pt x="874" y="20"/>
                  </a:cubicBezTo>
                  <a:cubicBezTo>
                    <a:pt x="873" y="19"/>
                    <a:pt x="873" y="19"/>
                    <a:pt x="873" y="19"/>
                  </a:cubicBezTo>
                  <a:close/>
                  <a:moveTo>
                    <a:pt x="735" y="102"/>
                  </a:moveTo>
                  <a:cubicBezTo>
                    <a:pt x="735" y="102"/>
                    <a:pt x="734" y="102"/>
                    <a:pt x="734" y="102"/>
                  </a:cubicBezTo>
                  <a:cubicBezTo>
                    <a:pt x="734" y="102"/>
                    <a:pt x="734" y="102"/>
                    <a:pt x="734" y="102"/>
                  </a:cubicBezTo>
                  <a:cubicBezTo>
                    <a:pt x="733" y="101"/>
                    <a:pt x="733" y="101"/>
                    <a:pt x="733" y="101"/>
                  </a:cubicBezTo>
                  <a:cubicBezTo>
                    <a:pt x="733" y="101"/>
                    <a:pt x="733" y="100"/>
                    <a:pt x="733" y="100"/>
                  </a:cubicBezTo>
                  <a:cubicBezTo>
                    <a:pt x="729" y="100"/>
                    <a:pt x="729" y="100"/>
                    <a:pt x="729" y="100"/>
                  </a:cubicBezTo>
                  <a:cubicBezTo>
                    <a:pt x="729" y="101"/>
                    <a:pt x="729" y="101"/>
                    <a:pt x="729" y="101"/>
                  </a:cubicBezTo>
                  <a:cubicBezTo>
                    <a:pt x="729" y="101"/>
                    <a:pt x="729" y="102"/>
                    <a:pt x="729" y="102"/>
                  </a:cubicBezTo>
                  <a:cubicBezTo>
                    <a:pt x="729" y="105"/>
                    <a:pt x="729" y="105"/>
                    <a:pt x="729" y="105"/>
                  </a:cubicBezTo>
                  <a:cubicBezTo>
                    <a:pt x="731" y="105"/>
                    <a:pt x="731" y="105"/>
                    <a:pt x="731" y="105"/>
                  </a:cubicBezTo>
                  <a:cubicBezTo>
                    <a:pt x="731" y="105"/>
                    <a:pt x="732" y="105"/>
                    <a:pt x="732" y="105"/>
                  </a:cubicBezTo>
                  <a:cubicBezTo>
                    <a:pt x="732" y="105"/>
                    <a:pt x="732" y="104"/>
                    <a:pt x="732" y="104"/>
                  </a:cubicBezTo>
                  <a:cubicBezTo>
                    <a:pt x="732" y="104"/>
                    <a:pt x="733" y="104"/>
                    <a:pt x="733" y="104"/>
                  </a:cubicBezTo>
                  <a:cubicBezTo>
                    <a:pt x="733" y="104"/>
                    <a:pt x="733" y="104"/>
                    <a:pt x="734" y="104"/>
                  </a:cubicBezTo>
                  <a:cubicBezTo>
                    <a:pt x="734" y="103"/>
                    <a:pt x="734" y="104"/>
                    <a:pt x="734" y="103"/>
                  </a:cubicBezTo>
                  <a:cubicBezTo>
                    <a:pt x="735" y="103"/>
                    <a:pt x="735" y="103"/>
                    <a:pt x="735" y="103"/>
                  </a:cubicBezTo>
                  <a:cubicBezTo>
                    <a:pt x="735" y="103"/>
                    <a:pt x="735" y="102"/>
                    <a:pt x="735" y="102"/>
                  </a:cubicBezTo>
                  <a:close/>
                  <a:moveTo>
                    <a:pt x="749" y="76"/>
                  </a:moveTo>
                  <a:cubicBezTo>
                    <a:pt x="748" y="76"/>
                    <a:pt x="748" y="76"/>
                    <a:pt x="747" y="76"/>
                  </a:cubicBezTo>
                  <a:cubicBezTo>
                    <a:pt x="747" y="76"/>
                    <a:pt x="747" y="76"/>
                    <a:pt x="746" y="76"/>
                  </a:cubicBezTo>
                  <a:cubicBezTo>
                    <a:pt x="746" y="79"/>
                    <a:pt x="746" y="79"/>
                    <a:pt x="746" y="79"/>
                  </a:cubicBezTo>
                  <a:cubicBezTo>
                    <a:pt x="746" y="79"/>
                    <a:pt x="745" y="79"/>
                    <a:pt x="744" y="79"/>
                  </a:cubicBezTo>
                  <a:cubicBezTo>
                    <a:pt x="744" y="79"/>
                    <a:pt x="744" y="79"/>
                    <a:pt x="743" y="79"/>
                  </a:cubicBezTo>
                  <a:cubicBezTo>
                    <a:pt x="743" y="80"/>
                    <a:pt x="743" y="80"/>
                    <a:pt x="743" y="80"/>
                  </a:cubicBezTo>
                  <a:cubicBezTo>
                    <a:pt x="743" y="80"/>
                    <a:pt x="743" y="80"/>
                    <a:pt x="743" y="81"/>
                  </a:cubicBezTo>
                  <a:cubicBezTo>
                    <a:pt x="743" y="81"/>
                    <a:pt x="743" y="81"/>
                    <a:pt x="743" y="81"/>
                  </a:cubicBezTo>
                  <a:cubicBezTo>
                    <a:pt x="743" y="82"/>
                    <a:pt x="743" y="82"/>
                    <a:pt x="743" y="82"/>
                  </a:cubicBezTo>
                  <a:cubicBezTo>
                    <a:pt x="742" y="82"/>
                    <a:pt x="743" y="82"/>
                    <a:pt x="743" y="83"/>
                  </a:cubicBezTo>
                  <a:cubicBezTo>
                    <a:pt x="743" y="83"/>
                    <a:pt x="742" y="83"/>
                    <a:pt x="742" y="83"/>
                  </a:cubicBezTo>
                  <a:cubicBezTo>
                    <a:pt x="742" y="83"/>
                    <a:pt x="741" y="83"/>
                    <a:pt x="741" y="83"/>
                  </a:cubicBezTo>
                  <a:cubicBezTo>
                    <a:pt x="741" y="83"/>
                    <a:pt x="740" y="83"/>
                    <a:pt x="740" y="83"/>
                  </a:cubicBezTo>
                  <a:cubicBezTo>
                    <a:pt x="740" y="83"/>
                    <a:pt x="740" y="84"/>
                    <a:pt x="740" y="84"/>
                  </a:cubicBezTo>
                  <a:cubicBezTo>
                    <a:pt x="740" y="84"/>
                    <a:pt x="740" y="84"/>
                    <a:pt x="740" y="85"/>
                  </a:cubicBezTo>
                  <a:cubicBezTo>
                    <a:pt x="740" y="85"/>
                    <a:pt x="739" y="85"/>
                    <a:pt x="739" y="85"/>
                  </a:cubicBezTo>
                  <a:cubicBezTo>
                    <a:pt x="739" y="86"/>
                    <a:pt x="739" y="86"/>
                    <a:pt x="739" y="87"/>
                  </a:cubicBezTo>
                  <a:cubicBezTo>
                    <a:pt x="739" y="87"/>
                    <a:pt x="739" y="87"/>
                    <a:pt x="739" y="87"/>
                  </a:cubicBezTo>
                  <a:cubicBezTo>
                    <a:pt x="739" y="87"/>
                    <a:pt x="739" y="88"/>
                    <a:pt x="739" y="88"/>
                  </a:cubicBezTo>
                  <a:cubicBezTo>
                    <a:pt x="739" y="88"/>
                    <a:pt x="739" y="88"/>
                    <a:pt x="739" y="89"/>
                  </a:cubicBezTo>
                  <a:cubicBezTo>
                    <a:pt x="741" y="89"/>
                    <a:pt x="741" y="89"/>
                    <a:pt x="741" y="89"/>
                  </a:cubicBezTo>
                  <a:cubicBezTo>
                    <a:pt x="741" y="89"/>
                    <a:pt x="741" y="88"/>
                    <a:pt x="741" y="88"/>
                  </a:cubicBezTo>
                  <a:cubicBezTo>
                    <a:pt x="741" y="88"/>
                    <a:pt x="741" y="88"/>
                    <a:pt x="742" y="88"/>
                  </a:cubicBezTo>
                  <a:cubicBezTo>
                    <a:pt x="742" y="88"/>
                    <a:pt x="742" y="88"/>
                    <a:pt x="742" y="88"/>
                  </a:cubicBezTo>
                  <a:cubicBezTo>
                    <a:pt x="742" y="88"/>
                    <a:pt x="742" y="88"/>
                    <a:pt x="743" y="89"/>
                  </a:cubicBezTo>
                  <a:cubicBezTo>
                    <a:pt x="743" y="89"/>
                    <a:pt x="743" y="89"/>
                    <a:pt x="743" y="89"/>
                  </a:cubicBezTo>
                  <a:cubicBezTo>
                    <a:pt x="743" y="89"/>
                    <a:pt x="744" y="89"/>
                    <a:pt x="744" y="89"/>
                  </a:cubicBezTo>
                  <a:cubicBezTo>
                    <a:pt x="744" y="88"/>
                    <a:pt x="744" y="88"/>
                    <a:pt x="744" y="88"/>
                  </a:cubicBezTo>
                  <a:cubicBezTo>
                    <a:pt x="744" y="88"/>
                    <a:pt x="744" y="88"/>
                    <a:pt x="744" y="88"/>
                  </a:cubicBezTo>
                  <a:cubicBezTo>
                    <a:pt x="745" y="88"/>
                    <a:pt x="745" y="89"/>
                    <a:pt x="745" y="89"/>
                  </a:cubicBezTo>
                  <a:cubicBezTo>
                    <a:pt x="746" y="89"/>
                    <a:pt x="746" y="89"/>
                    <a:pt x="747" y="90"/>
                  </a:cubicBezTo>
                  <a:cubicBezTo>
                    <a:pt x="747" y="90"/>
                    <a:pt x="747" y="90"/>
                    <a:pt x="747" y="91"/>
                  </a:cubicBezTo>
                  <a:cubicBezTo>
                    <a:pt x="746" y="92"/>
                    <a:pt x="746" y="92"/>
                    <a:pt x="746" y="92"/>
                  </a:cubicBezTo>
                  <a:cubicBezTo>
                    <a:pt x="746" y="92"/>
                    <a:pt x="746" y="92"/>
                    <a:pt x="746" y="92"/>
                  </a:cubicBezTo>
                  <a:cubicBezTo>
                    <a:pt x="746" y="93"/>
                    <a:pt x="746" y="93"/>
                    <a:pt x="746" y="93"/>
                  </a:cubicBezTo>
                  <a:cubicBezTo>
                    <a:pt x="750" y="93"/>
                    <a:pt x="750" y="93"/>
                    <a:pt x="750" y="93"/>
                  </a:cubicBezTo>
                  <a:cubicBezTo>
                    <a:pt x="751" y="93"/>
                    <a:pt x="752" y="94"/>
                    <a:pt x="753" y="94"/>
                  </a:cubicBezTo>
                  <a:cubicBezTo>
                    <a:pt x="753" y="94"/>
                    <a:pt x="753" y="94"/>
                    <a:pt x="753" y="94"/>
                  </a:cubicBezTo>
                  <a:cubicBezTo>
                    <a:pt x="754" y="94"/>
                    <a:pt x="754" y="94"/>
                    <a:pt x="755" y="94"/>
                  </a:cubicBezTo>
                  <a:cubicBezTo>
                    <a:pt x="756" y="94"/>
                    <a:pt x="756" y="94"/>
                    <a:pt x="756" y="94"/>
                  </a:cubicBezTo>
                  <a:cubicBezTo>
                    <a:pt x="757" y="94"/>
                    <a:pt x="757" y="94"/>
                    <a:pt x="757" y="94"/>
                  </a:cubicBezTo>
                  <a:cubicBezTo>
                    <a:pt x="758" y="94"/>
                    <a:pt x="758" y="94"/>
                    <a:pt x="758" y="94"/>
                  </a:cubicBezTo>
                  <a:cubicBezTo>
                    <a:pt x="758" y="94"/>
                    <a:pt x="758" y="94"/>
                    <a:pt x="759" y="94"/>
                  </a:cubicBezTo>
                  <a:cubicBezTo>
                    <a:pt x="759" y="92"/>
                    <a:pt x="759" y="92"/>
                    <a:pt x="759" y="92"/>
                  </a:cubicBezTo>
                  <a:cubicBezTo>
                    <a:pt x="758" y="92"/>
                    <a:pt x="759" y="92"/>
                    <a:pt x="758" y="92"/>
                  </a:cubicBezTo>
                  <a:cubicBezTo>
                    <a:pt x="758" y="92"/>
                    <a:pt x="758" y="92"/>
                    <a:pt x="758" y="91"/>
                  </a:cubicBezTo>
                  <a:cubicBezTo>
                    <a:pt x="758" y="91"/>
                    <a:pt x="758" y="91"/>
                    <a:pt x="758" y="90"/>
                  </a:cubicBezTo>
                  <a:cubicBezTo>
                    <a:pt x="757" y="90"/>
                    <a:pt x="757" y="90"/>
                    <a:pt x="757" y="90"/>
                  </a:cubicBezTo>
                  <a:cubicBezTo>
                    <a:pt x="757" y="90"/>
                    <a:pt x="756" y="90"/>
                    <a:pt x="756" y="89"/>
                  </a:cubicBezTo>
                  <a:cubicBezTo>
                    <a:pt x="756" y="89"/>
                    <a:pt x="756" y="89"/>
                    <a:pt x="756" y="89"/>
                  </a:cubicBezTo>
                  <a:cubicBezTo>
                    <a:pt x="756" y="88"/>
                    <a:pt x="756" y="89"/>
                    <a:pt x="756" y="88"/>
                  </a:cubicBezTo>
                  <a:cubicBezTo>
                    <a:pt x="755" y="88"/>
                    <a:pt x="755" y="88"/>
                    <a:pt x="755" y="88"/>
                  </a:cubicBezTo>
                  <a:cubicBezTo>
                    <a:pt x="755" y="87"/>
                    <a:pt x="754" y="87"/>
                    <a:pt x="754" y="87"/>
                  </a:cubicBezTo>
                  <a:cubicBezTo>
                    <a:pt x="754" y="86"/>
                    <a:pt x="754" y="86"/>
                    <a:pt x="754" y="86"/>
                  </a:cubicBezTo>
                  <a:cubicBezTo>
                    <a:pt x="754" y="86"/>
                    <a:pt x="753" y="86"/>
                    <a:pt x="753" y="86"/>
                  </a:cubicBezTo>
                  <a:cubicBezTo>
                    <a:pt x="753" y="86"/>
                    <a:pt x="753" y="85"/>
                    <a:pt x="753" y="85"/>
                  </a:cubicBezTo>
                  <a:cubicBezTo>
                    <a:pt x="753" y="85"/>
                    <a:pt x="753" y="85"/>
                    <a:pt x="753" y="84"/>
                  </a:cubicBezTo>
                  <a:cubicBezTo>
                    <a:pt x="753" y="84"/>
                    <a:pt x="753" y="84"/>
                    <a:pt x="753" y="83"/>
                  </a:cubicBezTo>
                  <a:cubicBezTo>
                    <a:pt x="753" y="83"/>
                    <a:pt x="753" y="83"/>
                    <a:pt x="753" y="83"/>
                  </a:cubicBezTo>
                  <a:cubicBezTo>
                    <a:pt x="753" y="83"/>
                    <a:pt x="753" y="83"/>
                    <a:pt x="753" y="82"/>
                  </a:cubicBezTo>
                  <a:cubicBezTo>
                    <a:pt x="754" y="82"/>
                    <a:pt x="754" y="82"/>
                    <a:pt x="754" y="82"/>
                  </a:cubicBezTo>
                  <a:cubicBezTo>
                    <a:pt x="754" y="81"/>
                    <a:pt x="753" y="80"/>
                    <a:pt x="754" y="80"/>
                  </a:cubicBezTo>
                  <a:cubicBezTo>
                    <a:pt x="754" y="79"/>
                    <a:pt x="754" y="79"/>
                    <a:pt x="754" y="79"/>
                  </a:cubicBezTo>
                  <a:cubicBezTo>
                    <a:pt x="755" y="79"/>
                    <a:pt x="755" y="78"/>
                    <a:pt x="756" y="78"/>
                  </a:cubicBezTo>
                  <a:cubicBezTo>
                    <a:pt x="756" y="78"/>
                    <a:pt x="756" y="77"/>
                    <a:pt x="756" y="77"/>
                  </a:cubicBezTo>
                  <a:cubicBezTo>
                    <a:pt x="756" y="77"/>
                    <a:pt x="756" y="77"/>
                    <a:pt x="756" y="77"/>
                  </a:cubicBezTo>
                  <a:cubicBezTo>
                    <a:pt x="757" y="77"/>
                    <a:pt x="757" y="77"/>
                    <a:pt x="757" y="77"/>
                  </a:cubicBezTo>
                  <a:cubicBezTo>
                    <a:pt x="757" y="77"/>
                    <a:pt x="757" y="76"/>
                    <a:pt x="757" y="76"/>
                  </a:cubicBezTo>
                  <a:cubicBezTo>
                    <a:pt x="757" y="76"/>
                    <a:pt x="758" y="76"/>
                    <a:pt x="758" y="76"/>
                  </a:cubicBezTo>
                  <a:cubicBezTo>
                    <a:pt x="758" y="75"/>
                    <a:pt x="759" y="75"/>
                    <a:pt x="759" y="75"/>
                  </a:cubicBezTo>
                  <a:cubicBezTo>
                    <a:pt x="759" y="74"/>
                    <a:pt x="759" y="74"/>
                    <a:pt x="759" y="74"/>
                  </a:cubicBezTo>
                  <a:cubicBezTo>
                    <a:pt x="759" y="74"/>
                    <a:pt x="760" y="74"/>
                    <a:pt x="760" y="74"/>
                  </a:cubicBezTo>
                  <a:cubicBezTo>
                    <a:pt x="760" y="73"/>
                    <a:pt x="760" y="73"/>
                    <a:pt x="760" y="73"/>
                  </a:cubicBezTo>
                  <a:cubicBezTo>
                    <a:pt x="760" y="73"/>
                    <a:pt x="761" y="73"/>
                    <a:pt x="761" y="73"/>
                  </a:cubicBezTo>
                  <a:cubicBezTo>
                    <a:pt x="761" y="73"/>
                    <a:pt x="762" y="72"/>
                    <a:pt x="762" y="72"/>
                  </a:cubicBezTo>
                  <a:cubicBezTo>
                    <a:pt x="762" y="71"/>
                    <a:pt x="762" y="71"/>
                    <a:pt x="762" y="71"/>
                  </a:cubicBezTo>
                  <a:cubicBezTo>
                    <a:pt x="762" y="71"/>
                    <a:pt x="762" y="70"/>
                    <a:pt x="762" y="70"/>
                  </a:cubicBezTo>
                  <a:cubicBezTo>
                    <a:pt x="763" y="70"/>
                    <a:pt x="763" y="70"/>
                    <a:pt x="763" y="70"/>
                  </a:cubicBezTo>
                  <a:cubicBezTo>
                    <a:pt x="763" y="69"/>
                    <a:pt x="764" y="69"/>
                    <a:pt x="764" y="69"/>
                  </a:cubicBezTo>
                  <a:cubicBezTo>
                    <a:pt x="764" y="69"/>
                    <a:pt x="764" y="69"/>
                    <a:pt x="764" y="68"/>
                  </a:cubicBezTo>
                  <a:cubicBezTo>
                    <a:pt x="764" y="68"/>
                    <a:pt x="765" y="68"/>
                    <a:pt x="765" y="68"/>
                  </a:cubicBezTo>
                  <a:cubicBezTo>
                    <a:pt x="766" y="68"/>
                    <a:pt x="766" y="68"/>
                    <a:pt x="766" y="68"/>
                  </a:cubicBezTo>
                  <a:cubicBezTo>
                    <a:pt x="766" y="68"/>
                    <a:pt x="766" y="68"/>
                    <a:pt x="767" y="68"/>
                  </a:cubicBezTo>
                  <a:cubicBezTo>
                    <a:pt x="767" y="67"/>
                    <a:pt x="767" y="68"/>
                    <a:pt x="768" y="68"/>
                  </a:cubicBezTo>
                  <a:cubicBezTo>
                    <a:pt x="768" y="67"/>
                    <a:pt x="768" y="67"/>
                    <a:pt x="768" y="67"/>
                  </a:cubicBezTo>
                  <a:cubicBezTo>
                    <a:pt x="769" y="67"/>
                    <a:pt x="768" y="66"/>
                    <a:pt x="768" y="66"/>
                  </a:cubicBezTo>
                  <a:cubicBezTo>
                    <a:pt x="769" y="66"/>
                    <a:pt x="769" y="66"/>
                    <a:pt x="769" y="66"/>
                  </a:cubicBezTo>
                  <a:cubicBezTo>
                    <a:pt x="769" y="66"/>
                    <a:pt x="770" y="66"/>
                    <a:pt x="770" y="66"/>
                  </a:cubicBezTo>
                  <a:cubicBezTo>
                    <a:pt x="770" y="66"/>
                    <a:pt x="770" y="66"/>
                    <a:pt x="771" y="66"/>
                  </a:cubicBezTo>
                  <a:cubicBezTo>
                    <a:pt x="771" y="66"/>
                    <a:pt x="771" y="66"/>
                    <a:pt x="771" y="65"/>
                  </a:cubicBezTo>
                  <a:cubicBezTo>
                    <a:pt x="772" y="65"/>
                    <a:pt x="771" y="65"/>
                    <a:pt x="772" y="65"/>
                  </a:cubicBezTo>
                  <a:cubicBezTo>
                    <a:pt x="772" y="65"/>
                    <a:pt x="772" y="65"/>
                    <a:pt x="772" y="64"/>
                  </a:cubicBezTo>
                  <a:cubicBezTo>
                    <a:pt x="773" y="64"/>
                    <a:pt x="773" y="64"/>
                    <a:pt x="773" y="64"/>
                  </a:cubicBezTo>
                  <a:cubicBezTo>
                    <a:pt x="773" y="63"/>
                    <a:pt x="773" y="63"/>
                    <a:pt x="773" y="62"/>
                  </a:cubicBezTo>
                  <a:cubicBezTo>
                    <a:pt x="773" y="62"/>
                    <a:pt x="774" y="62"/>
                    <a:pt x="774" y="62"/>
                  </a:cubicBezTo>
                  <a:cubicBezTo>
                    <a:pt x="775" y="62"/>
                    <a:pt x="776" y="63"/>
                    <a:pt x="777" y="62"/>
                  </a:cubicBezTo>
                  <a:cubicBezTo>
                    <a:pt x="777" y="62"/>
                    <a:pt x="777" y="62"/>
                    <a:pt x="778" y="61"/>
                  </a:cubicBezTo>
                  <a:cubicBezTo>
                    <a:pt x="778" y="61"/>
                    <a:pt x="778" y="61"/>
                    <a:pt x="779" y="61"/>
                  </a:cubicBezTo>
                  <a:cubicBezTo>
                    <a:pt x="779" y="61"/>
                    <a:pt x="779" y="61"/>
                    <a:pt x="779" y="61"/>
                  </a:cubicBezTo>
                  <a:cubicBezTo>
                    <a:pt x="780" y="61"/>
                    <a:pt x="780" y="60"/>
                    <a:pt x="781" y="60"/>
                  </a:cubicBezTo>
                  <a:cubicBezTo>
                    <a:pt x="785" y="60"/>
                    <a:pt x="785" y="60"/>
                    <a:pt x="785" y="60"/>
                  </a:cubicBezTo>
                  <a:cubicBezTo>
                    <a:pt x="785" y="60"/>
                    <a:pt x="785" y="60"/>
                    <a:pt x="786" y="60"/>
                  </a:cubicBezTo>
                  <a:cubicBezTo>
                    <a:pt x="786" y="60"/>
                    <a:pt x="786" y="59"/>
                    <a:pt x="786" y="59"/>
                  </a:cubicBezTo>
                  <a:cubicBezTo>
                    <a:pt x="787" y="59"/>
                    <a:pt x="787" y="59"/>
                    <a:pt x="788" y="59"/>
                  </a:cubicBezTo>
                  <a:cubicBezTo>
                    <a:pt x="788" y="59"/>
                    <a:pt x="789" y="59"/>
                    <a:pt x="789" y="59"/>
                  </a:cubicBezTo>
                  <a:cubicBezTo>
                    <a:pt x="790" y="59"/>
                    <a:pt x="790" y="58"/>
                    <a:pt x="791" y="58"/>
                  </a:cubicBezTo>
                  <a:cubicBezTo>
                    <a:pt x="794" y="58"/>
                    <a:pt x="794" y="58"/>
                    <a:pt x="794" y="58"/>
                  </a:cubicBezTo>
                  <a:cubicBezTo>
                    <a:pt x="794" y="58"/>
                    <a:pt x="795" y="58"/>
                    <a:pt x="795" y="58"/>
                  </a:cubicBezTo>
                  <a:cubicBezTo>
                    <a:pt x="795" y="57"/>
                    <a:pt x="796" y="57"/>
                    <a:pt x="796" y="56"/>
                  </a:cubicBezTo>
                  <a:cubicBezTo>
                    <a:pt x="796" y="56"/>
                    <a:pt x="796" y="56"/>
                    <a:pt x="796" y="55"/>
                  </a:cubicBezTo>
                  <a:cubicBezTo>
                    <a:pt x="797" y="55"/>
                    <a:pt x="797" y="55"/>
                    <a:pt x="797" y="55"/>
                  </a:cubicBezTo>
                  <a:cubicBezTo>
                    <a:pt x="798" y="55"/>
                    <a:pt x="798" y="55"/>
                    <a:pt x="798" y="55"/>
                  </a:cubicBezTo>
                  <a:cubicBezTo>
                    <a:pt x="799" y="55"/>
                    <a:pt x="799" y="55"/>
                    <a:pt x="799" y="54"/>
                  </a:cubicBezTo>
                  <a:cubicBezTo>
                    <a:pt x="799" y="54"/>
                    <a:pt x="798" y="54"/>
                    <a:pt x="798" y="53"/>
                  </a:cubicBezTo>
                  <a:cubicBezTo>
                    <a:pt x="798" y="53"/>
                    <a:pt x="798" y="53"/>
                    <a:pt x="798" y="53"/>
                  </a:cubicBezTo>
                  <a:cubicBezTo>
                    <a:pt x="798" y="53"/>
                    <a:pt x="798" y="52"/>
                    <a:pt x="798" y="52"/>
                  </a:cubicBezTo>
                  <a:cubicBezTo>
                    <a:pt x="797" y="52"/>
                    <a:pt x="797" y="52"/>
                    <a:pt x="796" y="52"/>
                  </a:cubicBezTo>
                  <a:cubicBezTo>
                    <a:pt x="796" y="52"/>
                    <a:pt x="796" y="52"/>
                    <a:pt x="795" y="52"/>
                  </a:cubicBezTo>
                  <a:cubicBezTo>
                    <a:pt x="795" y="52"/>
                    <a:pt x="795" y="52"/>
                    <a:pt x="795" y="52"/>
                  </a:cubicBezTo>
                  <a:cubicBezTo>
                    <a:pt x="794" y="52"/>
                    <a:pt x="794" y="52"/>
                    <a:pt x="794" y="52"/>
                  </a:cubicBezTo>
                  <a:cubicBezTo>
                    <a:pt x="794" y="52"/>
                    <a:pt x="793" y="52"/>
                    <a:pt x="793" y="52"/>
                  </a:cubicBezTo>
                  <a:cubicBezTo>
                    <a:pt x="793" y="52"/>
                    <a:pt x="792" y="52"/>
                    <a:pt x="792" y="52"/>
                  </a:cubicBezTo>
                  <a:cubicBezTo>
                    <a:pt x="791" y="52"/>
                    <a:pt x="791" y="52"/>
                    <a:pt x="790" y="53"/>
                  </a:cubicBezTo>
                  <a:cubicBezTo>
                    <a:pt x="790" y="53"/>
                    <a:pt x="790" y="53"/>
                    <a:pt x="790" y="53"/>
                  </a:cubicBezTo>
                  <a:cubicBezTo>
                    <a:pt x="790" y="54"/>
                    <a:pt x="790" y="54"/>
                    <a:pt x="790" y="54"/>
                  </a:cubicBezTo>
                  <a:cubicBezTo>
                    <a:pt x="790" y="54"/>
                    <a:pt x="789" y="54"/>
                    <a:pt x="789" y="55"/>
                  </a:cubicBezTo>
                  <a:cubicBezTo>
                    <a:pt x="789" y="55"/>
                    <a:pt x="788" y="55"/>
                    <a:pt x="788" y="55"/>
                  </a:cubicBezTo>
                  <a:cubicBezTo>
                    <a:pt x="787" y="55"/>
                    <a:pt x="787" y="55"/>
                    <a:pt x="787" y="55"/>
                  </a:cubicBezTo>
                  <a:cubicBezTo>
                    <a:pt x="787" y="55"/>
                    <a:pt x="787" y="55"/>
                    <a:pt x="786" y="55"/>
                  </a:cubicBezTo>
                  <a:cubicBezTo>
                    <a:pt x="786" y="55"/>
                    <a:pt x="786" y="55"/>
                    <a:pt x="786" y="55"/>
                  </a:cubicBezTo>
                  <a:cubicBezTo>
                    <a:pt x="785" y="56"/>
                    <a:pt x="785" y="56"/>
                    <a:pt x="785" y="56"/>
                  </a:cubicBezTo>
                  <a:cubicBezTo>
                    <a:pt x="785" y="56"/>
                    <a:pt x="784" y="56"/>
                    <a:pt x="784" y="56"/>
                  </a:cubicBezTo>
                  <a:cubicBezTo>
                    <a:pt x="784" y="56"/>
                    <a:pt x="783" y="56"/>
                    <a:pt x="783" y="56"/>
                  </a:cubicBezTo>
                  <a:cubicBezTo>
                    <a:pt x="782" y="56"/>
                    <a:pt x="782" y="56"/>
                    <a:pt x="782" y="56"/>
                  </a:cubicBezTo>
                  <a:cubicBezTo>
                    <a:pt x="781" y="56"/>
                    <a:pt x="781" y="56"/>
                    <a:pt x="781" y="56"/>
                  </a:cubicBezTo>
                  <a:cubicBezTo>
                    <a:pt x="781" y="56"/>
                    <a:pt x="781" y="56"/>
                    <a:pt x="780" y="56"/>
                  </a:cubicBezTo>
                  <a:cubicBezTo>
                    <a:pt x="780" y="57"/>
                    <a:pt x="780" y="57"/>
                    <a:pt x="780" y="57"/>
                  </a:cubicBezTo>
                  <a:cubicBezTo>
                    <a:pt x="779" y="57"/>
                    <a:pt x="779" y="57"/>
                    <a:pt x="779" y="57"/>
                  </a:cubicBezTo>
                  <a:cubicBezTo>
                    <a:pt x="778" y="57"/>
                    <a:pt x="777" y="57"/>
                    <a:pt x="776" y="57"/>
                  </a:cubicBezTo>
                  <a:cubicBezTo>
                    <a:pt x="776" y="57"/>
                    <a:pt x="776" y="57"/>
                    <a:pt x="775" y="57"/>
                  </a:cubicBezTo>
                  <a:cubicBezTo>
                    <a:pt x="774" y="57"/>
                    <a:pt x="774" y="57"/>
                    <a:pt x="774" y="57"/>
                  </a:cubicBezTo>
                  <a:cubicBezTo>
                    <a:pt x="774" y="57"/>
                    <a:pt x="774" y="57"/>
                    <a:pt x="773" y="57"/>
                  </a:cubicBezTo>
                  <a:cubicBezTo>
                    <a:pt x="773" y="57"/>
                    <a:pt x="772" y="57"/>
                    <a:pt x="772" y="57"/>
                  </a:cubicBezTo>
                  <a:cubicBezTo>
                    <a:pt x="772" y="57"/>
                    <a:pt x="771" y="57"/>
                    <a:pt x="771" y="57"/>
                  </a:cubicBezTo>
                  <a:cubicBezTo>
                    <a:pt x="771" y="58"/>
                    <a:pt x="770" y="58"/>
                    <a:pt x="770" y="58"/>
                  </a:cubicBezTo>
                  <a:cubicBezTo>
                    <a:pt x="769" y="58"/>
                    <a:pt x="769" y="58"/>
                    <a:pt x="769" y="59"/>
                  </a:cubicBezTo>
                  <a:cubicBezTo>
                    <a:pt x="769" y="59"/>
                    <a:pt x="769" y="59"/>
                    <a:pt x="768" y="60"/>
                  </a:cubicBezTo>
                  <a:cubicBezTo>
                    <a:pt x="764" y="60"/>
                    <a:pt x="764" y="60"/>
                    <a:pt x="764" y="60"/>
                  </a:cubicBezTo>
                  <a:cubicBezTo>
                    <a:pt x="763" y="60"/>
                    <a:pt x="763" y="60"/>
                    <a:pt x="763" y="61"/>
                  </a:cubicBezTo>
                  <a:cubicBezTo>
                    <a:pt x="763" y="61"/>
                    <a:pt x="763" y="61"/>
                    <a:pt x="762" y="61"/>
                  </a:cubicBezTo>
                  <a:cubicBezTo>
                    <a:pt x="762" y="61"/>
                    <a:pt x="762" y="62"/>
                    <a:pt x="762" y="62"/>
                  </a:cubicBezTo>
                  <a:cubicBezTo>
                    <a:pt x="762" y="62"/>
                    <a:pt x="761" y="62"/>
                    <a:pt x="761" y="62"/>
                  </a:cubicBezTo>
                  <a:cubicBezTo>
                    <a:pt x="761" y="62"/>
                    <a:pt x="760" y="62"/>
                    <a:pt x="760" y="62"/>
                  </a:cubicBezTo>
                  <a:cubicBezTo>
                    <a:pt x="760" y="62"/>
                    <a:pt x="759" y="62"/>
                    <a:pt x="759" y="62"/>
                  </a:cubicBezTo>
                  <a:cubicBezTo>
                    <a:pt x="759" y="63"/>
                    <a:pt x="759" y="63"/>
                    <a:pt x="759" y="63"/>
                  </a:cubicBezTo>
                  <a:cubicBezTo>
                    <a:pt x="758" y="63"/>
                    <a:pt x="759" y="63"/>
                    <a:pt x="759" y="64"/>
                  </a:cubicBezTo>
                  <a:cubicBezTo>
                    <a:pt x="759" y="64"/>
                    <a:pt x="759" y="65"/>
                    <a:pt x="759" y="65"/>
                  </a:cubicBezTo>
                  <a:cubicBezTo>
                    <a:pt x="758" y="65"/>
                    <a:pt x="758" y="65"/>
                    <a:pt x="758" y="65"/>
                  </a:cubicBezTo>
                  <a:cubicBezTo>
                    <a:pt x="757" y="65"/>
                    <a:pt x="756" y="65"/>
                    <a:pt x="755" y="65"/>
                  </a:cubicBezTo>
                  <a:cubicBezTo>
                    <a:pt x="755" y="65"/>
                    <a:pt x="755" y="65"/>
                    <a:pt x="755" y="65"/>
                  </a:cubicBezTo>
                  <a:cubicBezTo>
                    <a:pt x="755" y="66"/>
                    <a:pt x="755" y="66"/>
                    <a:pt x="755" y="66"/>
                  </a:cubicBezTo>
                  <a:cubicBezTo>
                    <a:pt x="755" y="67"/>
                    <a:pt x="755" y="67"/>
                    <a:pt x="754" y="68"/>
                  </a:cubicBezTo>
                  <a:cubicBezTo>
                    <a:pt x="754" y="68"/>
                    <a:pt x="754" y="68"/>
                    <a:pt x="754" y="68"/>
                  </a:cubicBezTo>
                  <a:cubicBezTo>
                    <a:pt x="754" y="68"/>
                    <a:pt x="754" y="69"/>
                    <a:pt x="754" y="69"/>
                  </a:cubicBezTo>
                  <a:cubicBezTo>
                    <a:pt x="754" y="70"/>
                    <a:pt x="754" y="70"/>
                    <a:pt x="754" y="70"/>
                  </a:cubicBezTo>
                  <a:cubicBezTo>
                    <a:pt x="754" y="71"/>
                    <a:pt x="754" y="71"/>
                    <a:pt x="754" y="71"/>
                  </a:cubicBezTo>
                  <a:cubicBezTo>
                    <a:pt x="753" y="71"/>
                    <a:pt x="753" y="71"/>
                    <a:pt x="753" y="71"/>
                  </a:cubicBezTo>
                  <a:cubicBezTo>
                    <a:pt x="752" y="71"/>
                    <a:pt x="751" y="71"/>
                    <a:pt x="750" y="71"/>
                  </a:cubicBezTo>
                  <a:cubicBezTo>
                    <a:pt x="750" y="71"/>
                    <a:pt x="749" y="71"/>
                    <a:pt x="749" y="72"/>
                  </a:cubicBezTo>
                  <a:cubicBezTo>
                    <a:pt x="749" y="72"/>
                    <a:pt x="748" y="72"/>
                    <a:pt x="748" y="72"/>
                  </a:cubicBezTo>
                  <a:cubicBezTo>
                    <a:pt x="748" y="73"/>
                    <a:pt x="747" y="73"/>
                    <a:pt x="747" y="74"/>
                  </a:cubicBezTo>
                  <a:cubicBezTo>
                    <a:pt x="747" y="74"/>
                    <a:pt x="747" y="74"/>
                    <a:pt x="747" y="74"/>
                  </a:cubicBezTo>
                  <a:cubicBezTo>
                    <a:pt x="748" y="74"/>
                    <a:pt x="748" y="74"/>
                    <a:pt x="748" y="74"/>
                  </a:cubicBezTo>
                  <a:cubicBezTo>
                    <a:pt x="749" y="74"/>
                    <a:pt x="749" y="74"/>
                    <a:pt x="749" y="74"/>
                  </a:cubicBezTo>
                  <a:cubicBezTo>
                    <a:pt x="750" y="74"/>
                    <a:pt x="750" y="74"/>
                    <a:pt x="750" y="74"/>
                  </a:cubicBezTo>
                  <a:cubicBezTo>
                    <a:pt x="750" y="74"/>
                    <a:pt x="750" y="75"/>
                    <a:pt x="750" y="75"/>
                  </a:cubicBezTo>
                  <a:cubicBezTo>
                    <a:pt x="750" y="75"/>
                    <a:pt x="750" y="75"/>
                    <a:pt x="750" y="75"/>
                  </a:cubicBezTo>
                  <a:cubicBezTo>
                    <a:pt x="750" y="76"/>
                    <a:pt x="750" y="76"/>
                    <a:pt x="750" y="76"/>
                  </a:cubicBezTo>
                  <a:cubicBezTo>
                    <a:pt x="750" y="76"/>
                    <a:pt x="749" y="76"/>
                    <a:pt x="749" y="76"/>
                  </a:cubicBezTo>
                  <a:close/>
                  <a:moveTo>
                    <a:pt x="802" y="78"/>
                  </a:moveTo>
                  <a:cubicBezTo>
                    <a:pt x="802" y="78"/>
                    <a:pt x="802" y="78"/>
                    <a:pt x="803" y="78"/>
                  </a:cubicBezTo>
                  <a:cubicBezTo>
                    <a:pt x="803" y="78"/>
                    <a:pt x="803" y="78"/>
                    <a:pt x="803" y="78"/>
                  </a:cubicBezTo>
                  <a:cubicBezTo>
                    <a:pt x="804" y="78"/>
                    <a:pt x="804" y="78"/>
                    <a:pt x="804" y="77"/>
                  </a:cubicBezTo>
                  <a:cubicBezTo>
                    <a:pt x="805" y="77"/>
                    <a:pt x="805" y="78"/>
                    <a:pt x="806" y="77"/>
                  </a:cubicBezTo>
                  <a:cubicBezTo>
                    <a:pt x="806" y="77"/>
                    <a:pt x="806" y="77"/>
                    <a:pt x="806" y="77"/>
                  </a:cubicBezTo>
                  <a:cubicBezTo>
                    <a:pt x="807" y="77"/>
                    <a:pt x="807" y="77"/>
                    <a:pt x="807" y="77"/>
                  </a:cubicBezTo>
                  <a:cubicBezTo>
                    <a:pt x="807" y="77"/>
                    <a:pt x="807" y="76"/>
                    <a:pt x="807" y="76"/>
                  </a:cubicBezTo>
                  <a:cubicBezTo>
                    <a:pt x="807" y="76"/>
                    <a:pt x="807" y="76"/>
                    <a:pt x="806" y="76"/>
                  </a:cubicBezTo>
                  <a:cubicBezTo>
                    <a:pt x="806" y="75"/>
                    <a:pt x="806" y="75"/>
                    <a:pt x="806" y="75"/>
                  </a:cubicBezTo>
                  <a:cubicBezTo>
                    <a:pt x="805" y="75"/>
                    <a:pt x="805" y="75"/>
                    <a:pt x="805" y="75"/>
                  </a:cubicBezTo>
                  <a:cubicBezTo>
                    <a:pt x="805" y="75"/>
                    <a:pt x="805" y="75"/>
                    <a:pt x="804" y="75"/>
                  </a:cubicBezTo>
                  <a:cubicBezTo>
                    <a:pt x="804" y="75"/>
                    <a:pt x="803" y="75"/>
                    <a:pt x="803" y="76"/>
                  </a:cubicBezTo>
                  <a:cubicBezTo>
                    <a:pt x="803" y="76"/>
                    <a:pt x="802" y="76"/>
                    <a:pt x="802" y="76"/>
                  </a:cubicBezTo>
                  <a:cubicBezTo>
                    <a:pt x="802" y="77"/>
                    <a:pt x="801" y="77"/>
                    <a:pt x="801" y="77"/>
                  </a:cubicBezTo>
                  <a:cubicBezTo>
                    <a:pt x="801" y="78"/>
                    <a:pt x="801" y="78"/>
                    <a:pt x="802" y="78"/>
                  </a:cubicBezTo>
                  <a:close/>
                  <a:moveTo>
                    <a:pt x="776" y="22"/>
                  </a:moveTo>
                  <a:cubicBezTo>
                    <a:pt x="777" y="23"/>
                    <a:pt x="777" y="23"/>
                    <a:pt x="777" y="23"/>
                  </a:cubicBezTo>
                  <a:cubicBezTo>
                    <a:pt x="777" y="23"/>
                    <a:pt x="778" y="24"/>
                    <a:pt x="778" y="24"/>
                  </a:cubicBezTo>
                  <a:cubicBezTo>
                    <a:pt x="778" y="24"/>
                    <a:pt x="779" y="24"/>
                    <a:pt x="779" y="25"/>
                  </a:cubicBezTo>
                  <a:cubicBezTo>
                    <a:pt x="779" y="25"/>
                    <a:pt x="780" y="25"/>
                    <a:pt x="781" y="25"/>
                  </a:cubicBezTo>
                  <a:cubicBezTo>
                    <a:pt x="781" y="25"/>
                    <a:pt x="781" y="25"/>
                    <a:pt x="782" y="25"/>
                  </a:cubicBezTo>
                  <a:cubicBezTo>
                    <a:pt x="782" y="25"/>
                    <a:pt x="782" y="25"/>
                    <a:pt x="782" y="25"/>
                  </a:cubicBezTo>
                  <a:cubicBezTo>
                    <a:pt x="783" y="24"/>
                    <a:pt x="783" y="24"/>
                    <a:pt x="783" y="24"/>
                  </a:cubicBezTo>
                  <a:cubicBezTo>
                    <a:pt x="783" y="24"/>
                    <a:pt x="783" y="24"/>
                    <a:pt x="783" y="24"/>
                  </a:cubicBezTo>
                  <a:cubicBezTo>
                    <a:pt x="784" y="23"/>
                    <a:pt x="784" y="23"/>
                    <a:pt x="784" y="23"/>
                  </a:cubicBezTo>
                  <a:cubicBezTo>
                    <a:pt x="784" y="23"/>
                    <a:pt x="784" y="23"/>
                    <a:pt x="785" y="23"/>
                  </a:cubicBezTo>
                  <a:cubicBezTo>
                    <a:pt x="785" y="22"/>
                    <a:pt x="785" y="22"/>
                    <a:pt x="785" y="22"/>
                  </a:cubicBezTo>
                  <a:cubicBezTo>
                    <a:pt x="786" y="22"/>
                    <a:pt x="786" y="22"/>
                    <a:pt x="786" y="22"/>
                  </a:cubicBezTo>
                  <a:cubicBezTo>
                    <a:pt x="787" y="22"/>
                    <a:pt x="787" y="22"/>
                    <a:pt x="788" y="22"/>
                  </a:cubicBezTo>
                  <a:cubicBezTo>
                    <a:pt x="787" y="21"/>
                    <a:pt x="787" y="21"/>
                    <a:pt x="787" y="21"/>
                  </a:cubicBezTo>
                  <a:cubicBezTo>
                    <a:pt x="787" y="21"/>
                    <a:pt x="787" y="21"/>
                    <a:pt x="787" y="21"/>
                  </a:cubicBezTo>
                  <a:cubicBezTo>
                    <a:pt x="786" y="21"/>
                    <a:pt x="786" y="21"/>
                    <a:pt x="786" y="21"/>
                  </a:cubicBezTo>
                  <a:cubicBezTo>
                    <a:pt x="786" y="21"/>
                    <a:pt x="785" y="20"/>
                    <a:pt x="785" y="20"/>
                  </a:cubicBezTo>
                  <a:cubicBezTo>
                    <a:pt x="785" y="20"/>
                    <a:pt x="785" y="20"/>
                    <a:pt x="784" y="20"/>
                  </a:cubicBezTo>
                  <a:cubicBezTo>
                    <a:pt x="784" y="20"/>
                    <a:pt x="783" y="20"/>
                    <a:pt x="783" y="20"/>
                  </a:cubicBezTo>
                  <a:cubicBezTo>
                    <a:pt x="783" y="20"/>
                    <a:pt x="783" y="20"/>
                    <a:pt x="782" y="21"/>
                  </a:cubicBezTo>
                  <a:cubicBezTo>
                    <a:pt x="782" y="21"/>
                    <a:pt x="782" y="21"/>
                    <a:pt x="782" y="21"/>
                  </a:cubicBezTo>
                  <a:cubicBezTo>
                    <a:pt x="782" y="21"/>
                    <a:pt x="782" y="21"/>
                    <a:pt x="782" y="21"/>
                  </a:cubicBezTo>
                  <a:cubicBezTo>
                    <a:pt x="781" y="21"/>
                    <a:pt x="780" y="21"/>
                    <a:pt x="779" y="21"/>
                  </a:cubicBezTo>
                  <a:cubicBezTo>
                    <a:pt x="779" y="21"/>
                    <a:pt x="779" y="21"/>
                    <a:pt x="779" y="21"/>
                  </a:cubicBezTo>
                  <a:cubicBezTo>
                    <a:pt x="778" y="21"/>
                    <a:pt x="778" y="22"/>
                    <a:pt x="778" y="22"/>
                  </a:cubicBezTo>
                  <a:cubicBezTo>
                    <a:pt x="778" y="22"/>
                    <a:pt x="778" y="22"/>
                    <a:pt x="777" y="22"/>
                  </a:cubicBezTo>
                  <a:cubicBezTo>
                    <a:pt x="777" y="22"/>
                    <a:pt x="777" y="22"/>
                    <a:pt x="776" y="22"/>
                  </a:cubicBezTo>
                  <a:close/>
                  <a:moveTo>
                    <a:pt x="768" y="22"/>
                  </a:moveTo>
                  <a:cubicBezTo>
                    <a:pt x="768" y="22"/>
                    <a:pt x="768" y="23"/>
                    <a:pt x="768" y="23"/>
                  </a:cubicBezTo>
                  <a:cubicBezTo>
                    <a:pt x="768" y="23"/>
                    <a:pt x="768" y="23"/>
                    <a:pt x="768" y="24"/>
                  </a:cubicBezTo>
                  <a:cubicBezTo>
                    <a:pt x="768" y="24"/>
                    <a:pt x="767" y="24"/>
                    <a:pt x="767" y="24"/>
                  </a:cubicBezTo>
                  <a:cubicBezTo>
                    <a:pt x="767" y="24"/>
                    <a:pt x="766" y="24"/>
                    <a:pt x="766" y="25"/>
                  </a:cubicBezTo>
                  <a:cubicBezTo>
                    <a:pt x="765" y="25"/>
                    <a:pt x="765" y="25"/>
                    <a:pt x="765" y="25"/>
                  </a:cubicBezTo>
                  <a:cubicBezTo>
                    <a:pt x="766" y="26"/>
                    <a:pt x="766" y="26"/>
                    <a:pt x="766" y="26"/>
                  </a:cubicBezTo>
                  <a:cubicBezTo>
                    <a:pt x="766" y="26"/>
                    <a:pt x="766" y="26"/>
                    <a:pt x="767" y="26"/>
                  </a:cubicBezTo>
                  <a:cubicBezTo>
                    <a:pt x="767" y="26"/>
                    <a:pt x="767" y="26"/>
                    <a:pt x="768" y="26"/>
                  </a:cubicBezTo>
                  <a:cubicBezTo>
                    <a:pt x="768" y="26"/>
                    <a:pt x="768" y="26"/>
                    <a:pt x="768" y="26"/>
                  </a:cubicBezTo>
                  <a:cubicBezTo>
                    <a:pt x="768" y="26"/>
                    <a:pt x="769" y="26"/>
                    <a:pt x="769" y="26"/>
                  </a:cubicBezTo>
                  <a:cubicBezTo>
                    <a:pt x="769" y="26"/>
                    <a:pt x="769" y="26"/>
                    <a:pt x="770" y="26"/>
                  </a:cubicBezTo>
                  <a:cubicBezTo>
                    <a:pt x="771" y="26"/>
                    <a:pt x="771" y="26"/>
                    <a:pt x="771" y="26"/>
                  </a:cubicBezTo>
                  <a:cubicBezTo>
                    <a:pt x="771" y="26"/>
                    <a:pt x="771" y="26"/>
                    <a:pt x="772" y="26"/>
                  </a:cubicBezTo>
                  <a:cubicBezTo>
                    <a:pt x="773" y="26"/>
                    <a:pt x="773" y="26"/>
                    <a:pt x="774" y="26"/>
                  </a:cubicBezTo>
                  <a:cubicBezTo>
                    <a:pt x="775" y="26"/>
                    <a:pt x="775" y="26"/>
                    <a:pt x="775" y="26"/>
                  </a:cubicBezTo>
                  <a:cubicBezTo>
                    <a:pt x="775" y="25"/>
                    <a:pt x="775" y="25"/>
                    <a:pt x="774" y="25"/>
                  </a:cubicBezTo>
                  <a:cubicBezTo>
                    <a:pt x="774" y="25"/>
                    <a:pt x="774" y="25"/>
                    <a:pt x="774" y="24"/>
                  </a:cubicBezTo>
                  <a:cubicBezTo>
                    <a:pt x="774" y="24"/>
                    <a:pt x="774" y="24"/>
                    <a:pt x="774" y="24"/>
                  </a:cubicBezTo>
                  <a:cubicBezTo>
                    <a:pt x="774" y="23"/>
                    <a:pt x="773" y="23"/>
                    <a:pt x="773" y="22"/>
                  </a:cubicBezTo>
                  <a:cubicBezTo>
                    <a:pt x="773" y="22"/>
                    <a:pt x="773" y="21"/>
                    <a:pt x="773" y="21"/>
                  </a:cubicBezTo>
                  <a:cubicBezTo>
                    <a:pt x="772" y="21"/>
                    <a:pt x="772" y="21"/>
                    <a:pt x="772" y="21"/>
                  </a:cubicBezTo>
                  <a:cubicBezTo>
                    <a:pt x="772" y="21"/>
                    <a:pt x="771" y="21"/>
                    <a:pt x="771" y="21"/>
                  </a:cubicBezTo>
                  <a:cubicBezTo>
                    <a:pt x="771" y="21"/>
                    <a:pt x="771" y="21"/>
                    <a:pt x="771" y="21"/>
                  </a:cubicBezTo>
                  <a:cubicBezTo>
                    <a:pt x="771" y="22"/>
                    <a:pt x="770" y="22"/>
                    <a:pt x="770" y="22"/>
                  </a:cubicBezTo>
                  <a:cubicBezTo>
                    <a:pt x="770" y="22"/>
                    <a:pt x="770" y="22"/>
                    <a:pt x="769" y="22"/>
                  </a:cubicBezTo>
                  <a:cubicBezTo>
                    <a:pt x="769" y="22"/>
                    <a:pt x="769" y="23"/>
                    <a:pt x="769" y="23"/>
                  </a:cubicBezTo>
                  <a:lnTo>
                    <a:pt x="768" y="22"/>
                  </a:lnTo>
                  <a:close/>
                  <a:moveTo>
                    <a:pt x="767" y="28"/>
                  </a:moveTo>
                  <a:cubicBezTo>
                    <a:pt x="766" y="29"/>
                    <a:pt x="766" y="29"/>
                    <a:pt x="766" y="29"/>
                  </a:cubicBezTo>
                  <a:cubicBezTo>
                    <a:pt x="765" y="29"/>
                    <a:pt x="765" y="29"/>
                    <a:pt x="765" y="29"/>
                  </a:cubicBezTo>
                  <a:cubicBezTo>
                    <a:pt x="765" y="29"/>
                    <a:pt x="765" y="29"/>
                    <a:pt x="764" y="29"/>
                  </a:cubicBezTo>
                  <a:cubicBezTo>
                    <a:pt x="764" y="29"/>
                    <a:pt x="764" y="29"/>
                    <a:pt x="764" y="29"/>
                  </a:cubicBezTo>
                  <a:cubicBezTo>
                    <a:pt x="764" y="29"/>
                    <a:pt x="764" y="30"/>
                    <a:pt x="764" y="30"/>
                  </a:cubicBezTo>
                  <a:cubicBezTo>
                    <a:pt x="764" y="30"/>
                    <a:pt x="764" y="30"/>
                    <a:pt x="764" y="30"/>
                  </a:cubicBezTo>
                  <a:cubicBezTo>
                    <a:pt x="764" y="31"/>
                    <a:pt x="765" y="30"/>
                    <a:pt x="765" y="30"/>
                  </a:cubicBezTo>
                  <a:cubicBezTo>
                    <a:pt x="765" y="30"/>
                    <a:pt x="765" y="30"/>
                    <a:pt x="766" y="30"/>
                  </a:cubicBezTo>
                  <a:cubicBezTo>
                    <a:pt x="766" y="30"/>
                    <a:pt x="766" y="30"/>
                    <a:pt x="766" y="30"/>
                  </a:cubicBezTo>
                  <a:cubicBezTo>
                    <a:pt x="767" y="30"/>
                    <a:pt x="767" y="30"/>
                    <a:pt x="768" y="30"/>
                  </a:cubicBezTo>
                  <a:cubicBezTo>
                    <a:pt x="768" y="29"/>
                    <a:pt x="768" y="29"/>
                    <a:pt x="768" y="29"/>
                  </a:cubicBezTo>
                  <a:cubicBezTo>
                    <a:pt x="768" y="29"/>
                    <a:pt x="767" y="29"/>
                    <a:pt x="767" y="28"/>
                  </a:cubicBezTo>
                  <a:cubicBezTo>
                    <a:pt x="767" y="28"/>
                    <a:pt x="767" y="28"/>
                    <a:pt x="767" y="28"/>
                  </a:cubicBezTo>
                  <a:close/>
                  <a:moveTo>
                    <a:pt x="754" y="27"/>
                  </a:moveTo>
                  <a:cubicBezTo>
                    <a:pt x="754" y="30"/>
                    <a:pt x="754" y="30"/>
                    <a:pt x="754" y="30"/>
                  </a:cubicBezTo>
                  <a:cubicBezTo>
                    <a:pt x="757" y="30"/>
                    <a:pt x="757" y="30"/>
                    <a:pt x="757" y="30"/>
                  </a:cubicBezTo>
                  <a:cubicBezTo>
                    <a:pt x="758" y="29"/>
                    <a:pt x="758" y="29"/>
                    <a:pt x="758" y="29"/>
                  </a:cubicBezTo>
                  <a:cubicBezTo>
                    <a:pt x="758" y="29"/>
                    <a:pt x="758" y="28"/>
                    <a:pt x="758" y="28"/>
                  </a:cubicBezTo>
                  <a:cubicBezTo>
                    <a:pt x="758" y="28"/>
                    <a:pt x="758" y="28"/>
                    <a:pt x="759" y="28"/>
                  </a:cubicBezTo>
                  <a:cubicBezTo>
                    <a:pt x="759" y="28"/>
                    <a:pt x="758" y="29"/>
                    <a:pt x="759" y="30"/>
                  </a:cubicBezTo>
                  <a:cubicBezTo>
                    <a:pt x="759" y="30"/>
                    <a:pt x="759" y="30"/>
                    <a:pt x="760" y="30"/>
                  </a:cubicBezTo>
                  <a:cubicBezTo>
                    <a:pt x="760" y="30"/>
                    <a:pt x="760" y="30"/>
                    <a:pt x="761" y="30"/>
                  </a:cubicBezTo>
                  <a:cubicBezTo>
                    <a:pt x="761" y="30"/>
                    <a:pt x="761" y="30"/>
                    <a:pt x="761" y="30"/>
                  </a:cubicBezTo>
                  <a:cubicBezTo>
                    <a:pt x="761" y="29"/>
                    <a:pt x="761" y="28"/>
                    <a:pt x="761" y="27"/>
                  </a:cubicBezTo>
                  <a:cubicBezTo>
                    <a:pt x="764" y="27"/>
                    <a:pt x="764" y="27"/>
                    <a:pt x="764" y="27"/>
                  </a:cubicBezTo>
                  <a:cubicBezTo>
                    <a:pt x="764" y="27"/>
                    <a:pt x="764" y="27"/>
                    <a:pt x="764" y="27"/>
                  </a:cubicBezTo>
                  <a:cubicBezTo>
                    <a:pt x="764" y="26"/>
                    <a:pt x="764" y="26"/>
                    <a:pt x="764" y="26"/>
                  </a:cubicBezTo>
                  <a:cubicBezTo>
                    <a:pt x="759" y="26"/>
                    <a:pt x="759" y="26"/>
                    <a:pt x="759" y="26"/>
                  </a:cubicBezTo>
                  <a:cubicBezTo>
                    <a:pt x="758" y="26"/>
                    <a:pt x="758" y="26"/>
                    <a:pt x="758" y="27"/>
                  </a:cubicBezTo>
                  <a:cubicBezTo>
                    <a:pt x="757" y="27"/>
                    <a:pt x="757" y="27"/>
                    <a:pt x="757" y="27"/>
                  </a:cubicBezTo>
                  <a:cubicBezTo>
                    <a:pt x="756" y="27"/>
                    <a:pt x="756" y="27"/>
                    <a:pt x="756" y="27"/>
                  </a:cubicBezTo>
                  <a:cubicBezTo>
                    <a:pt x="755" y="28"/>
                    <a:pt x="755" y="28"/>
                    <a:pt x="754" y="28"/>
                  </a:cubicBezTo>
                  <a:lnTo>
                    <a:pt x="754" y="27"/>
                  </a:lnTo>
                  <a:close/>
                  <a:moveTo>
                    <a:pt x="744" y="28"/>
                  </a:moveTo>
                  <a:cubicBezTo>
                    <a:pt x="744" y="28"/>
                    <a:pt x="745" y="28"/>
                    <a:pt x="745" y="27"/>
                  </a:cubicBezTo>
                  <a:cubicBezTo>
                    <a:pt x="745" y="27"/>
                    <a:pt x="745" y="27"/>
                    <a:pt x="745" y="27"/>
                  </a:cubicBezTo>
                  <a:cubicBezTo>
                    <a:pt x="745" y="26"/>
                    <a:pt x="745" y="26"/>
                    <a:pt x="745" y="26"/>
                  </a:cubicBezTo>
                  <a:cubicBezTo>
                    <a:pt x="746" y="26"/>
                    <a:pt x="746" y="26"/>
                    <a:pt x="747" y="26"/>
                  </a:cubicBezTo>
                  <a:cubicBezTo>
                    <a:pt x="747" y="26"/>
                    <a:pt x="747" y="26"/>
                    <a:pt x="747" y="26"/>
                  </a:cubicBezTo>
                  <a:cubicBezTo>
                    <a:pt x="748" y="26"/>
                    <a:pt x="748" y="25"/>
                    <a:pt x="748" y="25"/>
                  </a:cubicBezTo>
                  <a:cubicBezTo>
                    <a:pt x="749" y="25"/>
                    <a:pt x="749" y="25"/>
                    <a:pt x="749" y="25"/>
                  </a:cubicBezTo>
                  <a:cubicBezTo>
                    <a:pt x="750" y="25"/>
                    <a:pt x="750" y="25"/>
                    <a:pt x="750" y="25"/>
                  </a:cubicBezTo>
                  <a:cubicBezTo>
                    <a:pt x="750" y="25"/>
                    <a:pt x="751" y="25"/>
                    <a:pt x="751" y="25"/>
                  </a:cubicBezTo>
                  <a:cubicBezTo>
                    <a:pt x="751" y="25"/>
                    <a:pt x="752" y="25"/>
                    <a:pt x="752" y="25"/>
                  </a:cubicBezTo>
                  <a:cubicBezTo>
                    <a:pt x="752" y="25"/>
                    <a:pt x="753" y="24"/>
                    <a:pt x="753" y="24"/>
                  </a:cubicBezTo>
                  <a:cubicBezTo>
                    <a:pt x="753" y="24"/>
                    <a:pt x="753" y="24"/>
                    <a:pt x="753" y="24"/>
                  </a:cubicBezTo>
                  <a:cubicBezTo>
                    <a:pt x="754" y="24"/>
                    <a:pt x="754" y="24"/>
                    <a:pt x="755" y="24"/>
                  </a:cubicBezTo>
                  <a:cubicBezTo>
                    <a:pt x="755" y="24"/>
                    <a:pt x="755" y="24"/>
                    <a:pt x="755" y="24"/>
                  </a:cubicBezTo>
                  <a:cubicBezTo>
                    <a:pt x="756" y="24"/>
                    <a:pt x="756" y="25"/>
                    <a:pt x="756" y="25"/>
                  </a:cubicBezTo>
                  <a:cubicBezTo>
                    <a:pt x="758" y="25"/>
                    <a:pt x="758" y="25"/>
                    <a:pt x="758" y="25"/>
                  </a:cubicBezTo>
                  <a:cubicBezTo>
                    <a:pt x="758" y="24"/>
                    <a:pt x="758" y="24"/>
                    <a:pt x="758" y="24"/>
                  </a:cubicBezTo>
                  <a:cubicBezTo>
                    <a:pt x="758" y="23"/>
                    <a:pt x="757" y="23"/>
                    <a:pt x="757" y="22"/>
                  </a:cubicBezTo>
                  <a:cubicBezTo>
                    <a:pt x="757" y="22"/>
                    <a:pt x="758" y="22"/>
                    <a:pt x="759" y="22"/>
                  </a:cubicBezTo>
                  <a:cubicBezTo>
                    <a:pt x="759" y="22"/>
                    <a:pt x="759" y="22"/>
                    <a:pt x="760" y="22"/>
                  </a:cubicBezTo>
                  <a:cubicBezTo>
                    <a:pt x="760" y="22"/>
                    <a:pt x="760" y="22"/>
                    <a:pt x="760" y="22"/>
                  </a:cubicBezTo>
                  <a:cubicBezTo>
                    <a:pt x="761" y="22"/>
                    <a:pt x="760" y="23"/>
                    <a:pt x="761" y="23"/>
                  </a:cubicBezTo>
                  <a:cubicBezTo>
                    <a:pt x="761" y="23"/>
                    <a:pt x="762" y="24"/>
                    <a:pt x="763" y="24"/>
                  </a:cubicBezTo>
                  <a:cubicBezTo>
                    <a:pt x="763" y="24"/>
                    <a:pt x="764" y="23"/>
                    <a:pt x="764" y="23"/>
                  </a:cubicBezTo>
                  <a:cubicBezTo>
                    <a:pt x="764" y="23"/>
                    <a:pt x="765" y="23"/>
                    <a:pt x="765" y="22"/>
                  </a:cubicBezTo>
                  <a:cubicBezTo>
                    <a:pt x="765" y="22"/>
                    <a:pt x="764" y="22"/>
                    <a:pt x="764" y="22"/>
                  </a:cubicBezTo>
                  <a:cubicBezTo>
                    <a:pt x="764" y="21"/>
                    <a:pt x="764" y="21"/>
                    <a:pt x="764" y="21"/>
                  </a:cubicBezTo>
                  <a:cubicBezTo>
                    <a:pt x="764" y="21"/>
                    <a:pt x="763" y="21"/>
                    <a:pt x="763" y="21"/>
                  </a:cubicBezTo>
                  <a:cubicBezTo>
                    <a:pt x="763" y="21"/>
                    <a:pt x="762" y="21"/>
                    <a:pt x="762" y="21"/>
                  </a:cubicBezTo>
                  <a:cubicBezTo>
                    <a:pt x="762" y="21"/>
                    <a:pt x="761" y="21"/>
                    <a:pt x="761" y="21"/>
                  </a:cubicBezTo>
                  <a:cubicBezTo>
                    <a:pt x="760" y="21"/>
                    <a:pt x="760" y="21"/>
                    <a:pt x="760" y="21"/>
                  </a:cubicBezTo>
                  <a:cubicBezTo>
                    <a:pt x="760" y="20"/>
                    <a:pt x="760" y="20"/>
                    <a:pt x="761" y="20"/>
                  </a:cubicBezTo>
                  <a:cubicBezTo>
                    <a:pt x="761" y="19"/>
                    <a:pt x="761" y="19"/>
                    <a:pt x="762" y="19"/>
                  </a:cubicBezTo>
                  <a:cubicBezTo>
                    <a:pt x="762" y="19"/>
                    <a:pt x="762" y="19"/>
                    <a:pt x="762" y="18"/>
                  </a:cubicBezTo>
                  <a:cubicBezTo>
                    <a:pt x="762" y="18"/>
                    <a:pt x="762" y="18"/>
                    <a:pt x="762" y="18"/>
                  </a:cubicBezTo>
                  <a:cubicBezTo>
                    <a:pt x="762" y="18"/>
                    <a:pt x="762" y="17"/>
                    <a:pt x="761" y="18"/>
                  </a:cubicBezTo>
                  <a:cubicBezTo>
                    <a:pt x="761" y="18"/>
                    <a:pt x="761" y="18"/>
                    <a:pt x="761" y="18"/>
                  </a:cubicBezTo>
                  <a:cubicBezTo>
                    <a:pt x="760" y="18"/>
                    <a:pt x="760" y="18"/>
                    <a:pt x="760" y="18"/>
                  </a:cubicBezTo>
                  <a:cubicBezTo>
                    <a:pt x="759" y="18"/>
                    <a:pt x="759" y="18"/>
                    <a:pt x="759" y="18"/>
                  </a:cubicBezTo>
                  <a:cubicBezTo>
                    <a:pt x="759" y="18"/>
                    <a:pt x="759" y="18"/>
                    <a:pt x="758" y="18"/>
                  </a:cubicBezTo>
                  <a:cubicBezTo>
                    <a:pt x="758" y="18"/>
                    <a:pt x="758" y="18"/>
                    <a:pt x="758" y="18"/>
                  </a:cubicBezTo>
                  <a:cubicBezTo>
                    <a:pt x="757" y="18"/>
                    <a:pt x="757" y="18"/>
                    <a:pt x="757" y="19"/>
                  </a:cubicBezTo>
                  <a:cubicBezTo>
                    <a:pt x="757" y="19"/>
                    <a:pt x="757" y="19"/>
                    <a:pt x="757" y="19"/>
                  </a:cubicBezTo>
                  <a:cubicBezTo>
                    <a:pt x="757" y="20"/>
                    <a:pt x="757" y="20"/>
                    <a:pt x="757" y="20"/>
                  </a:cubicBezTo>
                  <a:cubicBezTo>
                    <a:pt x="757" y="21"/>
                    <a:pt x="757" y="21"/>
                    <a:pt x="757" y="21"/>
                  </a:cubicBezTo>
                  <a:cubicBezTo>
                    <a:pt x="756" y="21"/>
                    <a:pt x="756" y="21"/>
                    <a:pt x="755" y="21"/>
                  </a:cubicBezTo>
                  <a:cubicBezTo>
                    <a:pt x="755" y="21"/>
                    <a:pt x="755" y="21"/>
                    <a:pt x="755" y="21"/>
                  </a:cubicBezTo>
                  <a:cubicBezTo>
                    <a:pt x="754" y="21"/>
                    <a:pt x="754" y="21"/>
                    <a:pt x="754" y="21"/>
                  </a:cubicBezTo>
                  <a:cubicBezTo>
                    <a:pt x="753" y="21"/>
                    <a:pt x="753" y="21"/>
                    <a:pt x="753" y="21"/>
                  </a:cubicBezTo>
                  <a:cubicBezTo>
                    <a:pt x="753" y="21"/>
                    <a:pt x="752" y="21"/>
                    <a:pt x="752" y="21"/>
                  </a:cubicBezTo>
                  <a:cubicBezTo>
                    <a:pt x="752" y="21"/>
                    <a:pt x="752" y="21"/>
                    <a:pt x="752" y="22"/>
                  </a:cubicBezTo>
                  <a:cubicBezTo>
                    <a:pt x="752" y="22"/>
                    <a:pt x="752" y="22"/>
                    <a:pt x="752" y="22"/>
                  </a:cubicBezTo>
                  <a:cubicBezTo>
                    <a:pt x="752" y="23"/>
                    <a:pt x="751" y="22"/>
                    <a:pt x="751" y="23"/>
                  </a:cubicBezTo>
                  <a:cubicBezTo>
                    <a:pt x="751" y="23"/>
                    <a:pt x="751" y="23"/>
                    <a:pt x="751" y="23"/>
                  </a:cubicBezTo>
                  <a:cubicBezTo>
                    <a:pt x="751" y="25"/>
                    <a:pt x="751" y="25"/>
                    <a:pt x="751" y="25"/>
                  </a:cubicBezTo>
                  <a:cubicBezTo>
                    <a:pt x="750" y="25"/>
                    <a:pt x="750" y="25"/>
                    <a:pt x="749" y="25"/>
                  </a:cubicBezTo>
                  <a:cubicBezTo>
                    <a:pt x="748" y="25"/>
                    <a:pt x="748" y="25"/>
                    <a:pt x="748" y="25"/>
                  </a:cubicBezTo>
                  <a:cubicBezTo>
                    <a:pt x="747" y="25"/>
                    <a:pt x="747" y="25"/>
                    <a:pt x="747" y="25"/>
                  </a:cubicBezTo>
                  <a:cubicBezTo>
                    <a:pt x="747" y="25"/>
                    <a:pt x="747" y="25"/>
                    <a:pt x="746" y="25"/>
                  </a:cubicBezTo>
                  <a:cubicBezTo>
                    <a:pt x="746" y="25"/>
                    <a:pt x="746" y="25"/>
                    <a:pt x="746" y="25"/>
                  </a:cubicBezTo>
                  <a:cubicBezTo>
                    <a:pt x="745" y="25"/>
                    <a:pt x="745" y="26"/>
                    <a:pt x="745" y="26"/>
                  </a:cubicBezTo>
                  <a:cubicBezTo>
                    <a:pt x="744" y="26"/>
                    <a:pt x="744" y="26"/>
                    <a:pt x="744" y="27"/>
                  </a:cubicBezTo>
                  <a:cubicBezTo>
                    <a:pt x="743" y="27"/>
                    <a:pt x="743" y="27"/>
                    <a:pt x="743" y="27"/>
                  </a:cubicBezTo>
                  <a:lnTo>
                    <a:pt x="744" y="28"/>
                  </a:lnTo>
                  <a:close/>
                  <a:moveTo>
                    <a:pt x="730" y="23"/>
                  </a:moveTo>
                  <a:cubicBezTo>
                    <a:pt x="729" y="23"/>
                    <a:pt x="729" y="23"/>
                    <a:pt x="729" y="23"/>
                  </a:cubicBezTo>
                  <a:cubicBezTo>
                    <a:pt x="728" y="23"/>
                    <a:pt x="728" y="23"/>
                    <a:pt x="728" y="23"/>
                  </a:cubicBezTo>
                  <a:cubicBezTo>
                    <a:pt x="728" y="23"/>
                    <a:pt x="727" y="24"/>
                    <a:pt x="727" y="24"/>
                  </a:cubicBezTo>
                  <a:cubicBezTo>
                    <a:pt x="727" y="24"/>
                    <a:pt x="727" y="24"/>
                    <a:pt x="727" y="24"/>
                  </a:cubicBezTo>
                  <a:cubicBezTo>
                    <a:pt x="726" y="24"/>
                    <a:pt x="726" y="24"/>
                    <a:pt x="726" y="24"/>
                  </a:cubicBezTo>
                  <a:cubicBezTo>
                    <a:pt x="726" y="23"/>
                    <a:pt x="725" y="23"/>
                    <a:pt x="725" y="23"/>
                  </a:cubicBezTo>
                  <a:cubicBezTo>
                    <a:pt x="725" y="23"/>
                    <a:pt x="725" y="23"/>
                    <a:pt x="724" y="23"/>
                  </a:cubicBezTo>
                  <a:cubicBezTo>
                    <a:pt x="724" y="23"/>
                    <a:pt x="724" y="24"/>
                    <a:pt x="724" y="24"/>
                  </a:cubicBezTo>
                  <a:cubicBezTo>
                    <a:pt x="724" y="24"/>
                    <a:pt x="724" y="25"/>
                    <a:pt x="724" y="25"/>
                  </a:cubicBezTo>
                  <a:cubicBezTo>
                    <a:pt x="723" y="25"/>
                    <a:pt x="723" y="25"/>
                    <a:pt x="723" y="25"/>
                  </a:cubicBezTo>
                  <a:cubicBezTo>
                    <a:pt x="722" y="25"/>
                    <a:pt x="722" y="24"/>
                    <a:pt x="722" y="24"/>
                  </a:cubicBezTo>
                  <a:cubicBezTo>
                    <a:pt x="722" y="24"/>
                    <a:pt x="722" y="24"/>
                    <a:pt x="721" y="24"/>
                  </a:cubicBezTo>
                  <a:cubicBezTo>
                    <a:pt x="721" y="24"/>
                    <a:pt x="721" y="24"/>
                    <a:pt x="720" y="24"/>
                  </a:cubicBezTo>
                  <a:cubicBezTo>
                    <a:pt x="719" y="24"/>
                    <a:pt x="719" y="24"/>
                    <a:pt x="719" y="24"/>
                  </a:cubicBezTo>
                  <a:cubicBezTo>
                    <a:pt x="719" y="24"/>
                    <a:pt x="718" y="25"/>
                    <a:pt x="719" y="25"/>
                  </a:cubicBezTo>
                  <a:cubicBezTo>
                    <a:pt x="719" y="26"/>
                    <a:pt x="720" y="27"/>
                    <a:pt x="720" y="27"/>
                  </a:cubicBezTo>
                  <a:cubicBezTo>
                    <a:pt x="721" y="27"/>
                    <a:pt x="721" y="26"/>
                    <a:pt x="722" y="26"/>
                  </a:cubicBezTo>
                  <a:cubicBezTo>
                    <a:pt x="722" y="26"/>
                    <a:pt x="722" y="26"/>
                    <a:pt x="722" y="26"/>
                  </a:cubicBezTo>
                  <a:cubicBezTo>
                    <a:pt x="723" y="26"/>
                    <a:pt x="723" y="26"/>
                    <a:pt x="723" y="25"/>
                  </a:cubicBezTo>
                  <a:cubicBezTo>
                    <a:pt x="724" y="25"/>
                    <a:pt x="724" y="25"/>
                    <a:pt x="724" y="25"/>
                  </a:cubicBezTo>
                  <a:cubicBezTo>
                    <a:pt x="725" y="25"/>
                    <a:pt x="725" y="25"/>
                    <a:pt x="725" y="25"/>
                  </a:cubicBezTo>
                  <a:cubicBezTo>
                    <a:pt x="726" y="25"/>
                    <a:pt x="726" y="25"/>
                    <a:pt x="727" y="25"/>
                  </a:cubicBezTo>
                  <a:cubicBezTo>
                    <a:pt x="727" y="25"/>
                    <a:pt x="727" y="25"/>
                    <a:pt x="728" y="25"/>
                  </a:cubicBezTo>
                  <a:cubicBezTo>
                    <a:pt x="728" y="25"/>
                    <a:pt x="728" y="25"/>
                    <a:pt x="728" y="25"/>
                  </a:cubicBezTo>
                  <a:cubicBezTo>
                    <a:pt x="728" y="26"/>
                    <a:pt x="728" y="26"/>
                    <a:pt x="728" y="26"/>
                  </a:cubicBezTo>
                  <a:cubicBezTo>
                    <a:pt x="728" y="26"/>
                    <a:pt x="728" y="27"/>
                    <a:pt x="728" y="27"/>
                  </a:cubicBezTo>
                  <a:cubicBezTo>
                    <a:pt x="727" y="27"/>
                    <a:pt x="727" y="27"/>
                    <a:pt x="726" y="27"/>
                  </a:cubicBezTo>
                  <a:cubicBezTo>
                    <a:pt x="726" y="28"/>
                    <a:pt x="726" y="28"/>
                    <a:pt x="726" y="28"/>
                  </a:cubicBezTo>
                  <a:cubicBezTo>
                    <a:pt x="726" y="29"/>
                    <a:pt x="726" y="29"/>
                    <a:pt x="726" y="29"/>
                  </a:cubicBezTo>
                  <a:cubicBezTo>
                    <a:pt x="727" y="29"/>
                    <a:pt x="727" y="30"/>
                    <a:pt x="727" y="30"/>
                  </a:cubicBezTo>
                  <a:cubicBezTo>
                    <a:pt x="728" y="30"/>
                    <a:pt x="728" y="30"/>
                    <a:pt x="728" y="30"/>
                  </a:cubicBezTo>
                  <a:cubicBezTo>
                    <a:pt x="729" y="30"/>
                    <a:pt x="729" y="31"/>
                    <a:pt x="730" y="31"/>
                  </a:cubicBezTo>
                  <a:cubicBezTo>
                    <a:pt x="731" y="31"/>
                    <a:pt x="731" y="31"/>
                    <a:pt x="731" y="30"/>
                  </a:cubicBezTo>
                  <a:cubicBezTo>
                    <a:pt x="732" y="30"/>
                    <a:pt x="732" y="30"/>
                    <a:pt x="732" y="30"/>
                  </a:cubicBezTo>
                  <a:cubicBezTo>
                    <a:pt x="732" y="30"/>
                    <a:pt x="733" y="29"/>
                    <a:pt x="733" y="29"/>
                  </a:cubicBezTo>
                  <a:cubicBezTo>
                    <a:pt x="733" y="28"/>
                    <a:pt x="733" y="28"/>
                    <a:pt x="732" y="27"/>
                  </a:cubicBezTo>
                  <a:cubicBezTo>
                    <a:pt x="732" y="27"/>
                    <a:pt x="732" y="27"/>
                    <a:pt x="732" y="27"/>
                  </a:cubicBezTo>
                  <a:cubicBezTo>
                    <a:pt x="733" y="27"/>
                    <a:pt x="734" y="27"/>
                    <a:pt x="735" y="27"/>
                  </a:cubicBezTo>
                  <a:cubicBezTo>
                    <a:pt x="735" y="27"/>
                    <a:pt x="735" y="27"/>
                    <a:pt x="735" y="27"/>
                  </a:cubicBezTo>
                  <a:cubicBezTo>
                    <a:pt x="736" y="27"/>
                    <a:pt x="736" y="27"/>
                    <a:pt x="736" y="27"/>
                  </a:cubicBezTo>
                  <a:cubicBezTo>
                    <a:pt x="736" y="27"/>
                    <a:pt x="737" y="27"/>
                    <a:pt x="737" y="27"/>
                  </a:cubicBezTo>
                  <a:cubicBezTo>
                    <a:pt x="737" y="26"/>
                    <a:pt x="737" y="26"/>
                    <a:pt x="738" y="26"/>
                  </a:cubicBezTo>
                  <a:cubicBezTo>
                    <a:pt x="738" y="26"/>
                    <a:pt x="738" y="26"/>
                    <a:pt x="738" y="26"/>
                  </a:cubicBezTo>
                  <a:cubicBezTo>
                    <a:pt x="739" y="25"/>
                    <a:pt x="739" y="25"/>
                    <a:pt x="739" y="25"/>
                  </a:cubicBezTo>
                  <a:cubicBezTo>
                    <a:pt x="739" y="24"/>
                    <a:pt x="739" y="24"/>
                    <a:pt x="739" y="24"/>
                  </a:cubicBezTo>
                  <a:cubicBezTo>
                    <a:pt x="738" y="23"/>
                    <a:pt x="737" y="23"/>
                    <a:pt x="737" y="23"/>
                  </a:cubicBezTo>
                  <a:cubicBezTo>
                    <a:pt x="737" y="21"/>
                    <a:pt x="737" y="21"/>
                    <a:pt x="737" y="21"/>
                  </a:cubicBezTo>
                  <a:cubicBezTo>
                    <a:pt x="736" y="21"/>
                    <a:pt x="736" y="21"/>
                    <a:pt x="736" y="21"/>
                  </a:cubicBezTo>
                  <a:cubicBezTo>
                    <a:pt x="736" y="21"/>
                    <a:pt x="736" y="21"/>
                    <a:pt x="735" y="21"/>
                  </a:cubicBezTo>
                  <a:cubicBezTo>
                    <a:pt x="735" y="21"/>
                    <a:pt x="734" y="21"/>
                    <a:pt x="734" y="21"/>
                  </a:cubicBezTo>
                  <a:cubicBezTo>
                    <a:pt x="734" y="21"/>
                    <a:pt x="734" y="22"/>
                    <a:pt x="734" y="22"/>
                  </a:cubicBezTo>
                  <a:cubicBezTo>
                    <a:pt x="734" y="22"/>
                    <a:pt x="733" y="22"/>
                    <a:pt x="733" y="22"/>
                  </a:cubicBezTo>
                  <a:cubicBezTo>
                    <a:pt x="733" y="23"/>
                    <a:pt x="733" y="23"/>
                    <a:pt x="732" y="23"/>
                  </a:cubicBezTo>
                  <a:cubicBezTo>
                    <a:pt x="732" y="23"/>
                    <a:pt x="731" y="23"/>
                    <a:pt x="730" y="23"/>
                  </a:cubicBezTo>
                  <a:close/>
                  <a:moveTo>
                    <a:pt x="629" y="29"/>
                  </a:moveTo>
                  <a:cubicBezTo>
                    <a:pt x="629" y="29"/>
                    <a:pt x="630" y="29"/>
                    <a:pt x="630" y="29"/>
                  </a:cubicBezTo>
                  <a:cubicBezTo>
                    <a:pt x="630" y="29"/>
                    <a:pt x="630" y="30"/>
                    <a:pt x="631" y="30"/>
                  </a:cubicBezTo>
                  <a:cubicBezTo>
                    <a:pt x="631" y="30"/>
                    <a:pt x="631" y="30"/>
                    <a:pt x="631" y="30"/>
                  </a:cubicBezTo>
                  <a:cubicBezTo>
                    <a:pt x="631" y="30"/>
                    <a:pt x="632" y="30"/>
                    <a:pt x="632" y="30"/>
                  </a:cubicBezTo>
                  <a:cubicBezTo>
                    <a:pt x="632" y="30"/>
                    <a:pt x="633" y="30"/>
                    <a:pt x="633" y="30"/>
                  </a:cubicBezTo>
                  <a:cubicBezTo>
                    <a:pt x="633" y="30"/>
                    <a:pt x="634" y="30"/>
                    <a:pt x="634" y="30"/>
                  </a:cubicBezTo>
                  <a:cubicBezTo>
                    <a:pt x="634" y="30"/>
                    <a:pt x="635" y="30"/>
                    <a:pt x="635" y="30"/>
                  </a:cubicBezTo>
                  <a:cubicBezTo>
                    <a:pt x="636" y="30"/>
                    <a:pt x="636" y="30"/>
                    <a:pt x="636" y="30"/>
                  </a:cubicBezTo>
                  <a:cubicBezTo>
                    <a:pt x="636" y="30"/>
                    <a:pt x="637" y="30"/>
                    <a:pt x="637" y="30"/>
                  </a:cubicBezTo>
                  <a:cubicBezTo>
                    <a:pt x="637" y="30"/>
                    <a:pt x="637" y="30"/>
                    <a:pt x="638" y="31"/>
                  </a:cubicBezTo>
                  <a:cubicBezTo>
                    <a:pt x="638" y="31"/>
                    <a:pt x="638" y="31"/>
                    <a:pt x="638" y="31"/>
                  </a:cubicBezTo>
                  <a:cubicBezTo>
                    <a:pt x="632" y="31"/>
                    <a:pt x="632" y="31"/>
                    <a:pt x="632" y="31"/>
                  </a:cubicBezTo>
                  <a:cubicBezTo>
                    <a:pt x="632" y="33"/>
                    <a:pt x="632" y="33"/>
                    <a:pt x="632" y="33"/>
                  </a:cubicBezTo>
                  <a:cubicBezTo>
                    <a:pt x="633" y="33"/>
                    <a:pt x="633" y="33"/>
                    <a:pt x="634" y="33"/>
                  </a:cubicBezTo>
                  <a:cubicBezTo>
                    <a:pt x="634" y="34"/>
                    <a:pt x="635" y="34"/>
                    <a:pt x="635" y="34"/>
                  </a:cubicBezTo>
                  <a:cubicBezTo>
                    <a:pt x="639" y="34"/>
                    <a:pt x="639" y="34"/>
                    <a:pt x="639" y="34"/>
                  </a:cubicBezTo>
                  <a:cubicBezTo>
                    <a:pt x="639" y="34"/>
                    <a:pt x="640" y="34"/>
                    <a:pt x="640" y="34"/>
                  </a:cubicBezTo>
                  <a:cubicBezTo>
                    <a:pt x="640" y="34"/>
                    <a:pt x="641" y="34"/>
                    <a:pt x="641" y="34"/>
                  </a:cubicBezTo>
                  <a:cubicBezTo>
                    <a:pt x="642" y="34"/>
                    <a:pt x="642" y="35"/>
                    <a:pt x="642" y="35"/>
                  </a:cubicBezTo>
                  <a:cubicBezTo>
                    <a:pt x="642" y="35"/>
                    <a:pt x="642" y="35"/>
                    <a:pt x="643" y="35"/>
                  </a:cubicBezTo>
                  <a:cubicBezTo>
                    <a:pt x="643" y="35"/>
                    <a:pt x="643" y="35"/>
                    <a:pt x="643" y="35"/>
                  </a:cubicBezTo>
                  <a:cubicBezTo>
                    <a:pt x="644" y="35"/>
                    <a:pt x="644" y="35"/>
                    <a:pt x="644" y="35"/>
                  </a:cubicBezTo>
                  <a:cubicBezTo>
                    <a:pt x="645" y="35"/>
                    <a:pt x="646" y="35"/>
                    <a:pt x="646" y="35"/>
                  </a:cubicBezTo>
                  <a:cubicBezTo>
                    <a:pt x="647" y="35"/>
                    <a:pt x="647" y="35"/>
                    <a:pt x="647" y="35"/>
                  </a:cubicBezTo>
                  <a:cubicBezTo>
                    <a:pt x="647" y="35"/>
                    <a:pt x="647" y="34"/>
                    <a:pt x="648" y="34"/>
                  </a:cubicBezTo>
                  <a:cubicBezTo>
                    <a:pt x="648" y="34"/>
                    <a:pt x="648" y="34"/>
                    <a:pt x="649" y="34"/>
                  </a:cubicBezTo>
                  <a:cubicBezTo>
                    <a:pt x="649" y="34"/>
                    <a:pt x="650" y="34"/>
                    <a:pt x="651" y="34"/>
                  </a:cubicBezTo>
                  <a:cubicBezTo>
                    <a:pt x="652" y="34"/>
                    <a:pt x="652" y="34"/>
                    <a:pt x="653" y="34"/>
                  </a:cubicBezTo>
                  <a:cubicBezTo>
                    <a:pt x="653" y="34"/>
                    <a:pt x="653" y="34"/>
                    <a:pt x="653" y="33"/>
                  </a:cubicBezTo>
                  <a:cubicBezTo>
                    <a:pt x="654" y="33"/>
                    <a:pt x="653" y="32"/>
                    <a:pt x="653" y="32"/>
                  </a:cubicBezTo>
                  <a:cubicBezTo>
                    <a:pt x="653" y="31"/>
                    <a:pt x="654" y="31"/>
                    <a:pt x="654" y="31"/>
                  </a:cubicBezTo>
                  <a:cubicBezTo>
                    <a:pt x="655" y="31"/>
                    <a:pt x="655" y="31"/>
                    <a:pt x="655" y="31"/>
                  </a:cubicBezTo>
                  <a:cubicBezTo>
                    <a:pt x="655" y="31"/>
                    <a:pt x="656" y="31"/>
                    <a:pt x="656" y="31"/>
                  </a:cubicBezTo>
                  <a:cubicBezTo>
                    <a:pt x="656" y="31"/>
                    <a:pt x="656" y="30"/>
                    <a:pt x="657" y="30"/>
                  </a:cubicBezTo>
                  <a:cubicBezTo>
                    <a:pt x="657" y="30"/>
                    <a:pt x="657" y="30"/>
                    <a:pt x="657" y="30"/>
                  </a:cubicBezTo>
                  <a:cubicBezTo>
                    <a:pt x="657" y="29"/>
                    <a:pt x="657" y="29"/>
                    <a:pt x="656" y="29"/>
                  </a:cubicBezTo>
                  <a:cubicBezTo>
                    <a:pt x="656" y="28"/>
                    <a:pt x="655" y="28"/>
                    <a:pt x="655" y="28"/>
                  </a:cubicBezTo>
                  <a:cubicBezTo>
                    <a:pt x="654" y="28"/>
                    <a:pt x="654" y="28"/>
                    <a:pt x="654" y="28"/>
                  </a:cubicBezTo>
                  <a:cubicBezTo>
                    <a:pt x="653" y="29"/>
                    <a:pt x="653" y="29"/>
                    <a:pt x="652" y="29"/>
                  </a:cubicBezTo>
                  <a:cubicBezTo>
                    <a:pt x="651" y="29"/>
                    <a:pt x="651" y="29"/>
                    <a:pt x="651" y="29"/>
                  </a:cubicBezTo>
                  <a:cubicBezTo>
                    <a:pt x="651" y="29"/>
                    <a:pt x="651" y="28"/>
                    <a:pt x="651" y="28"/>
                  </a:cubicBezTo>
                  <a:cubicBezTo>
                    <a:pt x="651" y="28"/>
                    <a:pt x="651" y="28"/>
                    <a:pt x="651" y="27"/>
                  </a:cubicBezTo>
                  <a:cubicBezTo>
                    <a:pt x="650" y="27"/>
                    <a:pt x="650" y="27"/>
                    <a:pt x="650" y="27"/>
                  </a:cubicBezTo>
                  <a:cubicBezTo>
                    <a:pt x="650" y="26"/>
                    <a:pt x="649" y="26"/>
                    <a:pt x="649" y="26"/>
                  </a:cubicBezTo>
                  <a:cubicBezTo>
                    <a:pt x="649" y="26"/>
                    <a:pt x="649" y="26"/>
                    <a:pt x="649" y="26"/>
                  </a:cubicBezTo>
                  <a:cubicBezTo>
                    <a:pt x="648" y="26"/>
                    <a:pt x="648" y="27"/>
                    <a:pt x="648" y="27"/>
                  </a:cubicBezTo>
                  <a:cubicBezTo>
                    <a:pt x="648" y="27"/>
                    <a:pt x="648" y="27"/>
                    <a:pt x="647" y="28"/>
                  </a:cubicBezTo>
                  <a:cubicBezTo>
                    <a:pt x="647" y="28"/>
                    <a:pt x="646" y="28"/>
                    <a:pt x="646" y="28"/>
                  </a:cubicBezTo>
                  <a:cubicBezTo>
                    <a:pt x="645" y="28"/>
                    <a:pt x="645" y="29"/>
                    <a:pt x="645" y="29"/>
                  </a:cubicBezTo>
                  <a:cubicBezTo>
                    <a:pt x="645" y="29"/>
                    <a:pt x="645" y="28"/>
                    <a:pt x="644" y="28"/>
                  </a:cubicBezTo>
                  <a:cubicBezTo>
                    <a:pt x="646" y="27"/>
                    <a:pt x="646" y="27"/>
                    <a:pt x="646" y="27"/>
                  </a:cubicBezTo>
                  <a:cubicBezTo>
                    <a:pt x="646" y="26"/>
                    <a:pt x="646" y="26"/>
                    <a:pt x="646" y="26"/>
                  </a:cubicBezTo>
                  <a:cubicBezTo>
                    <a:pt x="646" y="26"/>
                    <a:pt x="646" y="26"/>
                    <a:pt x="646" y="25"/>
                  </a:cubicBezTo>
                  <a:cubicBezTo>
                    <a:pt x="645" y="26"/>
                    <a:pt x="645" y="25"/>
                    <a:pt x="645" y="26"/>
                  </a:cubicBezTo>
                  <a:cubicBezTo>
                    <a:pt x="645" y="26"/>
                    <a:pt x="645" y="26"/>
                    <a:pt x="644" y="26"/>
                  </a:cubicBezTo>
                  <a:cubicBezTo>
                    <a:pt x="644" y="26"/>
                    <a:pt x="644" y="26"/>
                    <a:pt x="644" y="26"/>
                  </a:cubicBezTo>
                  <a:cubicBezTo>
                    <a:pt x="643" y="26"/>
                    <a:pt x="643" y="26"/>
                    <a:pt x="643" y="26"/>
                  </a:cubicBezTo>
                  <a:cubicBezTo>
                    <a:pt x="641" y="26"/>
                    <a:pt x="641" y="26"/>
                    <a:pt x="641" y="26"/>
                  </a:cubicBezTo>
                  <a:cubicBezTo>
                    <a:pt x="641" y="27"/>
                    <a:pt x="641" y="27"/>
                    <a:pt x="641" y="28"/>
                  </a:cubicBezTo>
                  <a:cubicBezTo>
                    <a:pt x="641" y="28"/>
                    <a:pt x="641" y="29"/>
                    <a:pt x="641" y="29"/>
                  </a:cubicBezTo>
                  <a:cubicBezTo>
                    <a:pt x="641" y="29"/>
                    <a:pt x="640" y="30"/>
                    <a:pt x="640" y="30"/>
                  </a:cubicBezTo>
                  <a:cubicBezTo>
                    <a:pt x="639" y="30"/>
                    <a:pt x="639" y="30"/>
                    <a:pt x="639" y="30"/>
                  </a:cubicBezTo>
                  <a:cubicBezTo>
                    <a:pt x="639" y="29"/>
                    <a:pt x="640" y="28"/>
                    <a:pt x="639" y="28"/>
                  </a:cubicBezTo>
                  <a:cubicBezTo>
                    <a:pt x="639" y="27"/>
                    <a:pt x="639" y="27"/>
                    <a:pt x="638" y="27"/>
                  </a:cubicBezTo>
                  <a:cubicBezTo>
                    <a:pt x="638" y="27"/>
                    <a:pt x="638" y="27"/>
                    <a:pt x="638" y="27"/>
                  </a:cubicBezTo>
                  <a:cubicBezTo>
                    <a:pt x="637" y="27"/>
                    <a:pt x="637" y="27"/>
                    <a:pt x="637" y="27"/>
                  </a:cubicBezTo>
                  <a:cubicBezTo>
                    <a:pt x="635" y="27"/>
                    <a:pt x="633" y="26"/>
                    <a:pt x="631" y="26"/>
                  </a:cubicBezTo>
                  <a:cubicBezTo>
                    <a:pt x="631" y="26"/>
                    <a:pt x="631" y="26"/>
                    <a:pt x="630" y="27"/>
                  </a:cubicBezTo>
                  <a:cubicBezTo>
                    <a:pt x="630" y="27"/>
                    <a:pt x="630" y="27"/>
                    <a:pt x="630" y="27"/>
                  </a:cubicBezTo>
                  <a:cubicBezTo>
                    <a:pt x="629" y="27"/>
                    <a:pt x="629" y="27"/>
                    <a:pt x="629" y="28"/>
                  </a:cubicBezTo>
                  <a:cubicBezTo>
                    <a:pt x="629" y="28"/>
                    <a:pt x="629" y="29"/>
                    <a:pt x="629" y="29"/>
                  </a:cubicBezTo>
                  <a:close/>
                  <a:moveTo>
                    <a:pt x="622" y="42"/>
                  </a:moveTo>
                  <a:cubicBezTo>
                    <a:pt x="622" y="43"/>
                    <a:pt x="622" y="42"/>
                    <a:pt x="622" y="43"/>
                  </a:cubicBezTo>
                  <a:cubicBezTo>
                    <a:pt x="622" y="43"/>
                    <a:pt x="622" y="43"/>
                    <a:pt x="622" y="43"/>
                  </a:cubicBezTo>
                  <a:cubicBezTo>
                    <a:pt x="621" y="43"/>
                    <a:pt x="621" y="43"/>
                    <a:pt x="620" y="43"/>
                  </a:cubicBezTo>
                  <a:cubicBezTo>
                    <a:pt x="619" y="43"/>
                    <a:pt x="619" y="43"/>
                    <a:pt x="619" y="43"/>
                  </a:cubicBezTo>
                  <a:cubicBezTo>
                    <a:pt x="619" y="43"/>
                    <a:pt x="619" y="43"/>
                    <a:pt x="619" y="43"/>
                  </a:cubicBezTo>
                  <a:cubicBezTo>
                    <a:pt x="618" y="43"/>
                    <a:pt x="618" y="43"/>
                    <a:pt x="617" y="43"/>
                  </a:cubicBezTo>
                  <a:cubicBezTo>
                    <a:pt x="617" y="43"/>
                    <a:pt x="617" y="43"/>
                    <a:pt x="617" y="43"/>
                  </a:cubicBezTo>
                  <a:cubicBezTo>
                    <a:pt x="616" y="43"/>
                    <a:pt x="616" y="44"/>
                    <a:pt x="616" y="44"/>
                  </a:cubicBezTo>
                  <a:cubicBezTo>
                    <a:pt x="615" y="44"/>
                    <a:pt x="615" y="44"/>
                    <a:pt x="614" y="44"/>
                  </a:cubicBezTo>
                  <a:cubicBezTo>
                    <a:pt x="613" y="44"/>
                    <a:pt x="612" y="44"/>
                    <a:pt x="612" y="44"/>
                  </a:cubicBezTo>
                  <a:cubicBezTo>
                    <a:pt x="611" y="44"/>
                    <a:pt x="611" y="45"/>
                    <a:pt x="611" y="45"/>
                  </a:cubicBezTo>
                  <a:cubicBezTo>
                    <a:pt x="611" y="47"/>
                    <a:pt x="611" y="47"/>
                    <a:pt x="611" y="47"/>
                  </a:cubicBezTo>
                  <a:cubicBezTo>
                    <a:pt x="612" y="46"/>
                    <a:pt x="613" y="46"/>
                    <a:pt x="613" y="46"/>
                  </a:cubicBezTo>
                  <a:cubicBezTo>
                    <a:pt x="614" y="46"/>
                    <a:pt x="614" y="46"/>
                    <a:pt x="614" y="46"/>
                  </a:cubicBezTo>
                  <a:cubicBezTo>
                    <a:pt x="614" y="46"/>
                    <a:pt x="615" y="46"/>
                    <a:pt x="615" y="46"/>
                  </a:cubicBezTo>
                  <a:cubicBezTo>
                    <a:pt x="615" y="46"/>
                    <a:pt x="616" y="47"/>
                    <a:pt x="616" y="47"/>
                  </a:cubicBezTo>
                  <a:cubicBezTo>
                    <a:pt x="617" y="47"/>
                    <a:pt x="617" y="47"/>
                    <a:pt x="618" y="46"/>
                  </a:cubicBezTo>
                  <a:cubicBezTo>
                    <a:pt x="618" y="46"/>
                    <a:pt x="619" y="46"/>
                    <a:pt x="619" y="45"/>
                  </a:cubicBezTo>
                  <a:cubicBezTo>
                    <a:pt x="620" y="45"/>
                    <a:pt x="620" y="45"/>
                    <a:pt x="620" y="45"/>
                  </a:cubicBezTo>
                  <a:cubicBezTo>
                    <a:pt x="621" y="45"/>
                    <a:pt x="621" y="45"/>
                    <a:pt x="621" y="45"/>
                  </a:cubicBezTo>
                  <a:cubicBezTo>
                    <a:pt x="621" y="45"/>
                    <a:pt x="621" y="45"/>
                    <a:pt x="621" y="45"/>
                  </a:cubicBezTo>
                  <a:cubicBezTo>
                    <a:pt x="622" y="45"/>
                    <a:pt x="622" y="45"/>
                    <a:pt x="622" y="46"/>
                  </a:cubicBezTo>
                  <a:cubicBezTo>
                    <a:pt x="621" y="46"/>
                    <a:pt x="622" y="46"/>
                    <a:pt x="621" y="46"/>
                  </a:cubicBezTo>
                  <a:cubicBezTo>
                    <a:pt x="621" y="46"/>
                    <a:pt x="621" y="46"/>
                    <a:pt x="621" y="46"/>
                  </a:cubicBezTo>
                  <a:cubicBezTo>
                    <a:pt x="620" y="47"/>
                    <a:pt x="620" y="47"/>
                    <a:pt x="620" y="47"/>
                  </a:cubicBezTo>
                  <a:cubicBezTo>
                    <a:pt x="619" y="47"/>
                    <a:pt x="620" y="47"/>
                    <a:pt x="619" y="47"/>
                  </a:cubicBezTo>
                  <a:cubicBezTo>
                    <a:pt x="619" y="48"/>
                    <a:pt x="619" y="48"/>
                    <a:pt x="618" y="48"/>
                  </a:cubicBezTo>
                  <a:cubicBezTo>
                    <a:pt x="618" y="48"/>
                    <a:pt x="618" y="48"/>
                    <a:pt x="617" y="48"/>
                  </a:cubicBezTo>
                  <a:cubicBezTo>
                    <a:pt x="616" y="48"/>
                    <a:pt x="616" y="48"/>
                    <a:pt x="615" y="48"/>
                  </a:cubicBezTo>
                  <a:cubicBezTo>
                    <a:pt x="614" y="48"/>
                    <a:pt x="614" y="48"/>
                    <a:pt x="614" y="48"/>
                  </a:cubicBezTo>
                  <a:cubicBezTo>
                    <a:pt x="614" y="48"/>
                    <a:pt x="614" y="48"/>
                    <a:pt x="613" y="48"/>
                  </a:cubicBezTo>
                  <a:cubicBezTo>
                    <a:pt x="613" y="48"/>
                    <a:pt x="613" y="48"/>
                    <a:pt x="613" y="48"/>
                  </a:cubicBezTo>
                  <a:cubicBezTo>
                    <a:pt x="612" y="48"/>
                    <a:pt x="612" y="49"/>
                    <a:pt x="612" y="49"/>
                  </a:cubicBezTo>
                  <a:cubicBezTo>
                    <a:pt x="612" y="49"/>
                    <a:pt x="612" y="49"/>
                    <a:pt x="613" y="50"/>
                  </a:cubicBezTo>
                  <a:cubicBezTo>
                    <a:pt x="613" y="50"/>
                    <a:pt x="613" y="51"/>
                    <a:pt x="614" y="51"/>
                  </a:cubicBezTo>
                  <a:cubicBezTo>
                    <a:pt x="614" y="51"/>
                    <a:pt x="614" y="51"/>
                    <a:pt x="615" y="51"/>
                  </a:cubicBezTo>
                  <a:cubicBezTo>
                    <a:pt x="615" y="51"/>
                    <a:pt x="615" y="51"/>
                    <a:pt x="616" y="51"/>
                  </a:cubicBezTo>
                  <a:cubicBezTo>
                    <a:pt x="616" y="51"/>
                    <a:pt x="616" y="51"/>
                    <a:pt x="617" y="51"/>
                  </a:cubicBezTo>
                  <a:cubicBezTo>
                    <a:pt x="617" y="51"/>
                    <a:pt x="618" y="51"/>
                    <a:pt x="618" y="52"/>
                  </a:cubicBezTo>
                  <a:cubicBezTo>
                    <a:pt x="618" y="52"/>
                    <a:pt x="619" y="52"/>
                    <a:pt x="619" y="52"/>
                  </a:cubicBezTo>
                  <a:cubicBezTo>
                    <a:pt x="619" y="52"/>
                    <a:pt x="619" y="53"/>
                    <a:pt x="619" y="53"/>
                  </a:cubicBezTo>
                  <a:cubicBezTo>
                    <a:pt x="619" y="53"/>
                    <a:pt x="619" y="53"/>
                    <a:pt x="620" y="54"/>
                  </a:cubicBezTo>
                  <a:cubicBezTo>
                    <a:pt x="620" y="54"/>
                    <a:pt x="620" y="55"/>
                    <a:pt x="621" y="55"/>
                  </a:cubicBezTo>
                  <a:cubicBezTo>
                    <a:pt x="621" y="55"/>
                    <a:pt x="621" y="55"/>
                    <a:pt x="621" y="55"/>
                  </a:cubicBezTo>
                  <a:cubicBezTo>
                    <a:pt x="621" y="55"/>
                    <a:pt x="621" y="54"/>
                    <a:pt x="621" y="54"/>
                  </a:cubicBezTo>
                  <a:cubicBezTo>
                    <a:pt x="622" y="54"/>
                    <a:pt x="622" y="54"/>
                    <a:pt x="622" y="53"/>
                  </a:cubicBezTo>
                  <a:cubicBezTo>
                    <a:pt x="622" y="53"/>
                    <a:pt x="622" y="53"/>
                    <a:pt x="623" y="53"/>
                  </a:cubicBezTo>
                  <a:cubicBezTo>
                    <a:pt x="623" y="53"/>
                    <a:pt x="624" y="53"/>
                    <a:pt x="624" y="52"/>
                  </a:cubicBezTo>
                  <a:cubicBezTo>
                    <a:pt x="624" y="52"/>
                    <a:pt x="624" y="52"/>
                    <a:pt x="624" y="52"/>
                  </a:cubicBezTo>
                  <a:cubicBezTo>
                    <a:pt x="624" y="51"/>
                    <a:pt x="624" y="51"/>
                    <a:pt x="624" y="50"/>
                  </a:cubicBezTo>
                  <a:cubicBezTo>
                    <a:pt x="624" y="50"/>
                    <a:pt x="624" y="50"/>
                    <a:pt x="625" y="49"/>
                  </a:cubicBezTo>
                  <a:cubicBezTo>
                    <a:pt x="625" y="49"/>
                    <a:pt x="625" y="49"/>
                    <a:pt x="625" y="49"/>
                  </a:cubicBezTo>
                  <a:cubicBezTo>
                    <a:pt x="626" y="48"/>
                    <a:pt x="626" y="48"/>
                    <a:pt x="626" y="48"/>
                  </a:cubicBezTo>
                  <a:cubicBezTo>
                    <a:pt x="627" y="48"/>
                    <a:pt x="627" y="48"/>
                    <a:pt x="627" y="48"/>
                  </a:cubicBezTo>
                  <a:cubicBezTo>
                    <a:pt x="627" y="45"/>
                    <a:pt x="627" y="45"/>
                    <a:pt x="627" y="45"/>
                  </a:cubicBezTo>
                  <a:cubicBezTo>
                    <a:pt x="628" y="45"/>
                    <a:pt x="628" y="45"/>
                    <a:pt x="629" y="45"/>
                  </a:cubicBezTo>
                  <a:cubicBezTo>
                    <a:pt x="629" y="44"/>
                    <a:pt x="630" y="44"/>
                    <a:pt x="630" y="44"/>
                  </a:cubicBezTo>
                  <a:cubicBezTo>
                    <a:pt x="630" y="43"/>
                    <a:pt x="630" y="43"/>
                    <a:pt x="630" y="43"/>
                  </a:cubicBezTo>
                  <a:cubicBezTo>
                    <a:pt x="630" y="43"/>
                    <a:pt x="630" y="43"/>
                    <a:pt x="630" y="42"/>
                  </a:cubicBezTo>
                  <a:cubicBezTo>
                    <a:pt x="630" y="42"/>
                    <a:pt x="630" y="42"/>
                    <a:pt x="630" y="42"/>
                  </a:cubicBezTo>
                  <a:cubicBezTo>
                    <a:pt x="630" y="41"/>
                    <a:pt x="630" y="41"/>
                    <a:pt x="630" y="41"/>
                  </a:cubicBezTo>
                  <a:cubicBezTo>
                    <a:pt x="630" y="41"/>
                    <a:pt x="630" y="40"/>
                    <a:pt x="630" y="40"/>
                  </a:cubicBezTo>
                  <a:cubicBezTo>
                    <a:pt x="635" y="40"/>
                    <a:pt x="635" y="40"/>
                    <a:pt x="635" y="40"/>
                  </a:cubicBezTo>
                  <a:cubicBezTo>
                    <a:pt x="635" y="41"/>
                    <a:pt x="635" y="41"/>
                    <a:pt x="635" y="41"/>
                  </a:cubicBezTo>
                  <a:cubicBezTo>
                    <a:pt x="634" y="42"/>
                    <a:pt x="634" y="42"/>
                    <a:pt x="634" y="43"/>
                  </a:cubicBezTo>
                  <a:cubicBezTo>
                    <a:pt x="634" y="43"/>
                    <a:pt x="634" y="43"/>
                    <a:pt x="634" y="43"/>
                  </a:cubicBezTo>
                  <a:cubicBezTo>
                    <a:pt x="635" y="43"/>
                    <a:pt x="635" y="43"/>
                    <a:pt x="636" y="43"/>
                  </a:cubicBezTo>
                  <a:cubicBezTo>
                    <a:pt x="636" y="43"/>
                    <a:pt x="636" y="43"/>
                    <a:pt x="637" y="44"/>
                  </a:cubicBezTo>
                  <a:cubicBezTo>
                    <a:pt x="637" y="44"/>
                    <a:pt x="637" y="44"/>
                    <a:pt x="637" y="44"/>
                  </a:cubicBezTo>
                  <a:cubicBezTo>
                    <a:pt x="637" y="44"/>
                    <a:pt x="637" y="45"/>
                    <a:pt x="637" y="45"/>
                  </a:cubicBezTo>
                  <a:cubicBezTo>
                    <a:pt x="637" y="45"/>
                    <a:pt x="637" y="46"/>
                    <a:pt x="637" y="46"/>
                  </a:cubicBezTo>
                  <a:cubicBezTo>
                    <a:pt x="637" y="47"/>
                    <a:pt x="637" y="46"/>
                    <a:pt x="636" y="47"/>
                  </a:cubicBezTo>
                  <a:cubicBezTo>
                    <a:pt x="636" y="47"/>
                    <a:pt x="635" y="47"/>
                    <a:pt x="635" y="48"/>
                  </a:cubicBezTo>
                  <a:cubicBezTo>
                    <a:pt x="635" y="49"/>
                    <a:pt x="635" y="49"/>
                    <a:pt x="635" y="49"/>
                  </a:cubicBezTo>
                  <a:cubicBezTo>
                    <a:pt x="637" y="49"/>
                    <a:pt x="637" y="49"/>
                    <a:pt x="637" y="49"/>
                  </a:cubicBezTo>
                  <a:cubicBezTo>
                    <a:pt x="638" y="49"/>
                    <a:pt x="638" y="48"/>
                    <a:pt x="639" y="48"/>
                  </a:cubicBezTo>
                  <a:cubicBezTo>
                    <a:pt x="640" y="48"/>
                    <a:pt x="640" y="47"/>
                    <a:pt x="641" y="47"/>
                  </a:cubicBezTo>
                  <a:cubicBezTo>
                    <a:pt x="641" y="47"/>
                    <a:pt x="641" y="47"/>
                    <a:pt x="641" y="48"/>
                  </a:cubicBezTo>
                  <a:cubicBezTo>
                    <a:pt x="641" y="48"/>
                    <a:pt x="641" y="48"/>
                    <a:pt x="641" y="48"/>
                  </a:cubicBezTo>
                  <a:cubicBezTo>
                    <a:pt x="641" y="49"/>
                    <a:pt x="641" y="49"/>
                    <a:pt x="641" y="50"/>
                  </a:cubicBezTo>
                  <a:cubicBezTo>
                    <a:pt x="643" y="50"/>
                    <a:pt x="643" y="50"/>
                    <a:pt x="643" y="50"/>
                  </a:cubicBezTo>
                  <a:cubicBezTo>
                    <a:pt x="643" y="50"/>
                    <a:pt x="644" y="50"/>
                    <a:pt x="644" y="49"/>
                  </a:cubicBezTo>
                  <a:cubicBezTo>
                    <a:pt x="644" y="49"/>
                    <a:pt x="644" y="49"/>
                    <a:pt x="644" y="49"/>
                  </a:cubicBezTo>
                  <a:cubicBezTo>
                    <a:pt x="644" y="48"/>
                    <a:pt x="644" y="48"/>
                    <a:pt x="644" y="48"/>
                  </a:cubicBezTo>
                  <a:cubicBezTo>
                    <a:pt x="649" y="48"/>
                    <a:pt x="649" y="48"/>
                    <a:pt x="649" y="48"/>
                  </a:cubicBezTo>
                  <a:cubicBezTo>
                    <a:pt x="650" y="48"/>
                    <a:pt x="650" y="48"/>
                    <a:pt x="650" y="48"/>
                  </a:cubicBezTo>
                  <a:cubicBezTo>
                    <a:pt x="650" y="47"/>
                    <a:pt x="650" y="47"/>
                    <a:pt x="650" y="47"/>
                  </a:cubicBezTo>
                  <a:cubicBezTo>
                    <a:pt x="650" y="46"/>
                    <a:pt x="649" y="46"/>
                    <a:pt x="648" y="46"/>
                  </a:cubicBezTo>
                  <a:cubicBezTo>
                    <a:pt x="648" y="46"/>
                    <a:pt x="648" y="46"/>
                    <a:pt x="647" y="46"/>
                  </a:cubicBezTo>
                  <a:cubicBezTo>
                    <a:pt x="647" y="46"/>
                    <a:pt x="646" y="46"/>
                    <a:pt x="646" y="46"/>
                  </a:cubicBezTo>
                  <a:cubicBezTo>
                    <a:pt x="646" y="45"/>
                    <a:pt x="646" y="45"/>
                    <a:pt x="646" y="44"/>
                  </a:cubicBezTo>
                  <a:cubicBezTo>
                    <a:pt x="646" y="44"/>
                    <a:pt x="646" y="44"/>
                    <a:pt x="646" y="43"/>
                  </a:cubicBezTo>
                  <a:cubicBezTo>
                    <a:pt x="641" y="43"/>
                    <a:pt x="641" y="43"/>
                    <a:pt x="641" y="43"/>
                  </a:cubicBezTo>
                  <a:cubicBezTo>
                    <a:pt x="641" y="42"/>
                    <a:pt x="642" y="41"/>
                    <a:pt x="641" y="41"/>
                  </a:cubicBezTo>
                  <a:cubicBezTo>
                    <a:pt x="641" y="40"/>
                    <a:pt x="640" y="41"/>
                    <a:pt x="640" y="40"/>
                  </a:cubicBezTo>
                  <a:cubicBezTo>
                    <a:pt x="640" y="40"/>
                    <a:pt x="640" y="40"/>
                    <a:pt x="639" y="40"/>
                  </a:cubicBezTo>
                  <a:cubicBezTo>
                    <a:pt x="639" y="40"/>
                    <a:pt x="639" y="40"/>
                    <a:pt x="639" y="39"/>
                  </a:cubicBezTo>
                  <a:cubicBezTo>
                    <a:pt x="639" y="39"/>
                    <a:pt x="639" y="39"/>
                    <a:pt x="639" y="39"/>
                  </a:cubicBezTo>
                  <a:cubicBezTo>
                    <a:pt x="638" y="38"/>
                    <a:pt x="638" y="38"/>
                    <a:pt x="637" y="38"/>
                  </a:cubicBezTo>
                  <a:cubicBezTo>
                    <a:pt x="637" y="38"/>
                    <a:pt x="637" y="38"/>
                    <a:pt x="637" y="38"/>
                  </a:cubicBezTo>
                  <a:cubicBezTo>
                    <a:pt x="636" y="38"/>
                    <a:pt x="636" y="38"/>
                    <a:pt x="636" y="38"/>
                  </a:cubicBezTo>
                  <a:cubicBezTo>
                    <a:pt x="635" y="37"/>
                    <a:pt x="636" y="37"/>
                    <a:pt x="635" y="36"/>
                  </a:cubicBezTo>
                  <a:cubicBezTo>
                    <a:pt x="635" y="36"/>
                    <a:pt x="635" y="36"/>
                    <a:pt x="634" y="36"/>
                  </a:cubicBezTo>
                  <a:cubicBezTo>
                    <a:pt x="634" y="36"/>
                    <a:pt x="634" y="36"/>
                    <a:pt x="634" y="36"/>
                  </a:cubicBezTo>
                  <a:cubicBezTo>
                    <a:pt x="633" y="36"/>
                    <a:pt x="633" y="36"/>
                    <a:pt x="633" y="36"/>
                  </a:cubicBezTo>
                  <a:cubicBezTo>
                    <a:pt x="633" y="36"/>
                    <a:pt x="632" y="37"/>
                    <a:pt x="632" y="37"/>
                  </a:cubicBezTo>
                  <a:cubicBezTo>
                    <a:pt x="631" y="37"/>
                    <a:pt x="631" y="37"/>
                    <a:pt x="631" y="37"/>
                  </a:cubicBezTo>
                  <a:cubicBezTo>
                    <a:pt x="630" y="37"/>
                    <a:pt x="630" y="37"/>
                    <a:pt x="630" y="37"/>
                  </a:cubicBezTo>
                  <a:cubicBezTo>
                    <a:pt x="630" y="37"/>
                    <a:pt x="630" y="36"/>
                    <a:pt x="629" y="36"/>
                  </a:cubicBezTo>
                  <a:cubicBezTo>
                    <a:pt x="629" y="34"/>
                    <a:pt x="629" y="34"/>
                    <a:pt x="629" y="34"/>
                  </a:cubicBezTo>
                  <a:cubicBezTo>
                    <a:pt x="629" y="34"/>
                    <a:pt x="629" y="34"/>
                    <a:pt x="629" y="34"/>
                  </a:cubicBezTo>
                  <a:cubicBezTo>
                    <a:pt x="629" y="34"/>
                    <a:pt x="629" y="34"/>
                    <a:pt x="628" y="34"/>
                  </a:cubicBezTo>
                  <a:cubicBezTo>
                    <a:pt x="628" y="34"/>
                    <a:pt x="628" y="34"/>
                    <a:pt x="627" y="34"/>
                  </a:cubicBezTo>
                  <a:cubicBezTo>
                    <a:pt x="627" y="34"/>
                    <a:pt x="627" y="34"/>
                    <a:pt x="627" y="34"/>
                  </a:cubicBezTo>
                  <a:cubicBezTo>
                    <a:pt x="627" y="34"/>
                    <a:pt x="627" y="33"/>
                    <a:pt x="627" y="33"/>
                  </a:cubicBezTo>
                  <a:cubicBezTo>
                    <a:pt x="627" y="33"/>
                    <a:pt x="628" y="32"/>
                    <a:pt x="628" y="32"/>
                  </a:cubicBezTo>
                  <a:cubicBezTo>
                    <a:pt x="628" y="32"/>
                    <a:pt x="628" y="31"/>
                    <a:pt x="628" y="31"/>
                  </a:cubicBezTo>
                  <a:cubicBezTo>
                    <a:pt x="622" y="30"/>
                    <a:pt x="622" y="30"/>
                    <a:pt x="622" y="30"/>
                  </a:cubicBezTo>
                  <a:cubicBezTo>
                    <a:pt x="621" y="30"/>
                    <a:pt x="621" y="30"/>
                    <a:pt x="621" y="30"/>
                  </a:cubicBezTo>
                  <a:cubicBezTo>
                    <a:pt x="621" y="30"/>
                    <a:pt x="620" y="30"/>
                    <a:pt x="620" y="31"/>
                  </a:cubicBezTo>
                  <a:cubicBezTo>
                    <a:pt x="620" y="31"/>
                    <a:pt x="620" y="32"/>
                    <a:pt x="620" y="32"/>
                  </a:cubicBezTo>
                  <a:cubicBezTo>
                    <a:pt x="620" y="33"/>
                    <a:pt x="620" y="33"/>
                    <a:pt x="620" y="33"/>
                  </a:cubicBezTo>
                  <a:cubicBezTo>
                    <a:pt x="620" y="33"/>
                    <a:pt x="620" y="33"/>
                    <a:pt x="620" y="34"/>
                  </a:cubicBezTo>
                  <a:cubicBezTo>
                    <a:pt x="620" y="34"/>
                    <a:pt x="621" y="34"/>
                    <a:pt x="621" y="35"/>
                  </a:cubicBezTo>
                  <a:cubicBezTo>
                    <a:pt x="621" y="35"/>
                    <a:pt x="620" y="35"/>
                    <a:pt x="620" y="36"/>
                  </a:cubicBezTo>
                  <a:cubicBezTo>
                    <a:pt x="620" y="36"/>
                    <a:pt x="619" y="36"/>
                    <a:pt x="619" y="36"/>
                  </a:cubicBezTo>
                  <a:cubicBezTo>
                    <a:pt x="618" y="36"/>
                    <a:pt x="618" y="36"/>
                    <a:pt x="618" y="36"/>
                  </a:cubicBezTo>
                  <a:cubicBezTo>
                    <a:pt x="618" y="36"/>
                    <a:pt x="617" y="35"/>
                    <a:pt x="617" y="34"/>
                  </a:cubicBezTo>
                  <a:cubicBezTo>
                    <a:pt x="617" y="34"/>
                    <a:pt x="617" y="34"/>
                    <a:pt x="617" y="34"/>
                  </a:cubicBezTo>
                  <a:cubicBezTo>
                    <a:pt x="617" y="33"/>
                    <a:pt x="617" y="33"/>
                    <a:pt x="617" y="33"/>
                  </a:cubicBezTo>
                  <a:cubicBezTo>
                    <a:pt x="617" y="32"/>
                    <a:pt x="617" y="32"/>
                    <a:pt x="617" y="32"/>
                  </a:cubicBezTo>
                  <a:cubicBezTo>
                    <a:pt x="617" y="32"/>
                    <a:pt x="617" y="32"/>
                    <a:pt x="617" y="31"/>
                  </a:cubicBezTo>
                  <a:cubicBezTo>
                    <a:pt x="616" y="31"/>
                    <a:pt x="616" y="31"/>
                    <a:pt x="616" y="31"/>
                  </a:cubicBezTo>
                  <a:cubicBezTo>
                    <a:pt x="615" y="31"/>
                    <a:pt x="615" y="31"/>
                    <a:pt x="614" y="32"/>
                  </a:cubicBezTo>
                  <a:cubicBezTo>
                    <a:pt x="614" y="32"/>
                    <a:pt x="614" y="32"/>
                    <a:pt x="614" y="32"/>
                  </a:cubicBezTo>
                  <a:cubicBezTo>
                    <a:pt x="614" y="33"/>
                    <a:pt x="613" y="33"/>
                    <a:pt x="613" y="33"/>
                  </a:cubicBezTo>
                  <a:cubicBezTo>
                    <a:pt x="613" y="33"/>
                    <a:pt x="613" y="33"/>
                    <a:pt x="612" y="33"/>
                  </a:cubicBezTo>
                  <a:cubicBezTo>
                    <a:pt x="610" y="33"/>
                    <a:pt x="610" y="33"/>
                    <a:pt x="610" y="33"/>
                  </a:cubicBezTo>
                  <a:cubicBezTo>
                    <a:pt x="610" y="32"/>
                    <a:pt x="610" y="32"/>
                    <a:pt x="610" y="32"/>
                  </a:cubicBezTo>
                  <a:cubicBezTo>
                    <a:pt x="610" y="32"/>
                    <a:pt x="610" y="32"/>
                    <a:pt x="610" y="31"/>
                  </a:cubicBezTo>
                  <a:cubicBezTo>
                    <a:pt x="611" y="31"/>
                    <a:pt x="611" y="32"/>
                    <a:pt x="611" y="31"/>
                  </a:cubicBezTo>
                  <a:cubicBezTo>
                    <a:pt x="611" y="31"/>
                    <a:pt x="612" y="31"/>
                    <a:pt x="612" y="31"/>
                  </a:cubicBezTo>
                  <a:cubicBezTo>
                    <a:pt x="612" y="30"/>
                    <a:pt x="612" y="30"/>
                    <a:pt x="612" y="30"/>
                  </a:cubicBezTo>
                  <a:cubicBezTo>
                    <a:pt x="611" y="30"/>
                    <a:pt x="611" y="30"/>
                    <a:pt x="611" y="30"/>
                  </a:cubicBezTo>
                  <a:cubicBezTo>
                    <a:pt x="611" y="30"/>
                    <a:pt x="611" y="31"/>
                    <a:pt x="610" y="31"/>
                  </a:cubicBezTo>
                  <a:cubicBezTo>
                    <a:pt x="610" y="31"/>
                    <a:pt x="610" y="31"/>
                    <a:pt x="610" y="31"/>
                  </a:cubicBezTo>
                  <a:cubicBezTo>
                    <a:pt x="609" y="31"/>
                    <a:pt x="609" y="32"/>
                    <a:pt x="609" y="32"/>
                  </a:cubicBezTo>
                  <a:cubicBezTo>
                    <a:pt x="605" y="32"/>
                    <a:pt x="605" y="32"/>
                    <a:pt x="605" y="32"/>
                  </a:cubicBezTo>
                  <a:cubicBezTo>
                    <a:pt x="604" y="32"/>
                    <a:pt x="604" y="32"/>
                    <a:pt x="604" y="32"/>
                  </a:cubicBezTo>
                  <a:cubicBezTo>
                    <a:pt x="603" y="32"/>
                    <a:pt x="603" y="32"/>
                    <a:pt x="602" y="32"/>
                  </a:cubicBezTo>
                  <a:cubicBezTo>
                    <a:pt x="602" y="32"/>
                    <a:pt x="602" y="32"/>
                    <a:pt x="602" y="32"/>
                  </a:cubicBezTo>
                  <a:cubicBezTo>
                    <a:pt x="602" y="33"/>
                    <a:pt x="602" y="33"/>
                    <a:pt x="602" y="34"/>
                  </a:cubicBezTo>
                  <a:cubicBezTo>
                    <a:pt x="602" y="34"/>
                    <a:pt x="602" y="34"/>
                    <a:pt x="603" y="35"/>
                  </a:cubicBezTo>
                  <a:cubicBezTo>
                    <a:pt x="603" y="35"/>
                    <a:pt x="603" y="35"/>
                    <a:pt x="603" y="35"/>
                  </a:cubicBezTo>
                  <a:cubicBezTo>
                    <a:pt x="604" y="35"/>
                    <a:pt x="604" y="35"/>
                    <a:pt x="605" y="35"/>
                  </a:cubicBezTo>
                  <a:cubicBezTo>
                    <a:pt x="605" y="35"/>
                    <a:pt x="606" y="35"/>
                    <a:pt x="606" y="35"/>
                  </a:cubicBezTo>
                  <a:cubicBezTo>
                    <a:pt x="606" y="36"/>
                    <a:pt x="606" y="36"/>
                    <a:pt x="606" y="36"/>
                  </a:cubicBezTo>
                  <a:cubicBezTo>
                    <a:pt x="606" y="36"/>
                    <a:pt x="606" y="37"/>
                    <a:pt x="606" y="37"/>
                  </a:cubicBezTo>
                  <a:cubicBezTo>
                    <a:pt x="606" y="37"/>
                    <a:pt x="605" y="37"/>
                    <a:pt x="605" y="37"/>
                  </a:cubicBezTo>
                  <a:cubicBezTo>
                    <a:pt x="605" y="38"/>
                    <a:pt x="605" y="38"/>
                    <a:pt x="605" y="38"/>
                  </a:cubicBezTo>
                  <a:cubicBezTo>
                    <a:pt x="605" y="39"/>
                    <a:pt x="606" y="39"/>
                    <a:pt x="606" y="39"/>
                  </a:cubicBezTo>
                  <a:cubicBezTo>
                    <a:pt x="606" y="39"/>
                    <a:pt x="606" y="40"/>
                    <a:pt x="606" y="40"/>
                  </a:cubicBezTo>
                  <a:cubicBezTo>
                    <a:pt x="606" y="41"/>
                    <a:pt x="606" y="41"/>
                    <a:pt x="606" y="41"/>
                  </a:cubicBezTo>
                  <a:cubicBezTo>
                    <a:pt x="605" y="41"/>
                    <a:pt x="605" y="41"/>
                    <a:pt x="605" y="41"/>
                  </a:cubicBezTo>
                  <a:cubicBezTo>
                    <a:pt x="605" y="41"/>
                    <a:pt x="604" y="41"/>
                    <a:pt x="604" y="41"/>
                  </a:cubicBezTo>
                  <a:cubicBezTo>
                    <a:pt x="604" y="40"/>
                    <a:pt x="604" y="40"/>
                    <a:pt x="604" y="40"/>
                  </a:cubicBezTo>
                  <a:cubicBezTo>
                    <a:pt x="604" y="40"/>
                    <a:pt x="604" y="39"/>
                    <a:pt x="604" y="39"/>
                  </a:cubicBezTo>
                  <a:cubicBezTo>
                    <a:pt x="604" y="39"/>
                    <a:pt x="603" y="39"/>
                    <a:pt x="603" y="38"/>
                  </a:cubicBezTo>
                  <a:cubicBezTo>
                    <a:pt x="603" y="38"/>
                    <a:pt x="603" y="38"/>
                    <a:pt x="602" y="38"/>
                  </a:cubicBezTo>
                  <a:cubicBezTo>
                    <a:pt x="602" y="38"/>
                    <a:pt x="602" y="38"/>
                    <a:pt x="602" y="38"/>
                  </a:cubicBezTo>
                  <a:cubicBezTo>
                    <a:pt x="602" y="39"/>
                    <a:pt x="602" y="39"/>
                    <a:pt x="602" y="40"/>
                  </a:cubicBezTo>
                  <a:cubicBezTo>
                    <a:pt x="602" y="40"/>
                    <a:pt x="602" y="40"/>
                    <a:pt x="602" y="40"/>
                  </a:cubicBezTo>
                  <a:cubicBezTo>
                    <a:pt x="602" y="40"/>
                    <a:pt x="602" y="41"/>
                    <a:pt x="603" y="41"/>
                  </a:cubicBezTo>
                  <a:cubicBezTo>
                    <a:pt x="603" y="41"/>
                    <a:pt x="603" y="41"/>
                    <a:pt x="603" y="42"/>
                  </a:cubicBezTo>
                  <a:cubicBezTo>
                    <a:pt x="603" y="42"/>
                    <a:pt x="604" y="42"/>
                    <a:pt x="604" y="42"/>
                  </a:cubicBezTo>
                  <a:cubicBezTo>
                    <a:pt x="604" y="43"/>
                    <a:pt x="605" y="43"/>
                    <a:pt x="606" y="43"/>
                  </a:cubicBezTo>
                  <a:cubicBezTo>
                    <a:pt x="606" y="43"/>
                    <a:pt x="606" y="43"/>
                    <a:pt x="606" y="43"/>
                  </a:cubicBezTo>
                  <a:cubicBezTo>
                    <a:pt x="606" y="42"/>
                    <a:pt x="606" y="42"/>
                    <a:pt x="606" y="41"/>
                  </a:cubicBezTo>
                  <a:cubicBezTo>
                    <a:pt x="606" y="41"/>
                    <a:pt x="606" y="41"/>
                    <a:pt x="606" y="41"/>
                  </a:cubicBezTo>
                  <a:cubicBezTo>
                    <a:pt x="607" y="41"/>
                    <a:pt x="607" y="40"/>
                    <a:pt x="608" y="41"/>
                  </a:cubicBezTo>
                  <a:cubicBezTo>
                    <a:pt x="608" y="41"/>
                    <a:pt x="608" y="42"/>
                    <a:pt x="608" y="42"/>
                  </a:cubicBezTo>
                  <a:cubicBezTo>
                    <a:pt x="609" y="42"/>
                    <a:pt x="609" y="43"/>
                    <a:pt x="609" y="43"/>
                  </a:cubicBezTo>
                  <a:cubicBezTo>
                    <a:pt x="609" y="43"/>
                    <a:pt x="609" y="43"/>
                    <a:pt x="610" y="43"/>
                  </a:cubicBezTo>
                  <a:cubicBezTo>
                    <a:pt x="610" y="43"/>
                    <a:pt x="611" y="43"/>
                    <a:pt x="611" y="43"/>
                  </a:cubicBezTo>
                  <a:cubicBezTo>
                    <a:pt x="612" y="43"/>
                    <a:pt x="612" y="43"/>
                    <a:pt x="612" y="43"/>
                  </a:cubicBezTo>
                  <a:cubicBezTo>
                    <a:pt x="612" y="43"/>
                    <a:pt x="612" y="43"/>
                    <a:pt x="613" y="43"/>
                  </a:cubicBezTo>
                  <a:cubicBezTo>
                    <a:pt x="613" y="43"/>
                    <a:pt x="613" y="43"/>
                    <a:pt x="613" y="42"/>
                  </a:cubicBezTo>
                  <a:cubicBezTo>
                    <a:pt x="613" y="42"/>
                    <a:pt x="613" y="42"/>
                    <a:pt x="613" y="42"/>
                  </a:cubicBezTo>
                  <a:cubicBezTo>
                    <a:pt x="613" y="41"/>
                    <a:pt x="613" y="41"/>
                    <a:pt x="614" y="41"/>
                  </a:cubicBezTo>
                  <a:cubicBezTo>
                    <a:pt x="614" y="41"/>
                    <a:pt x="614" y="41"/>
                    <a:pt x="614" y="41"/>
                  </a:cubicBezTo>
                  <a:cubicBezTo>
                    <a:pt x="615" y="41"/>
                    <a:pt x="615" y="41"/>
                    <a:pt x="615" y="41"/>
                  </a:cubicBezTo>
                  <a:cubicBezTo>
                    <a:pt x="615" y="40"/>
                    <a:pt x="615" y="40"/>
                    <a:pt x="615" y="40"/>
                  </a:cubicBezTo>
                  <a:cubicBezTo>
                    <a:pt x="615" y="39"/>
                    <a:pt x="615" y="39"/>
                    <a:pt x="615" y="39"/>
                  </a:cubicBezTo>
                  <a:cubicBezTo>
                    <a:pt x="616" y="39"/>
                    <a:pt x="616" y="39"/>
                    <a:pt x="616" y="39"/>
                  </a:cubicBezTo>
                  <a:cubicBezTo>
                    <a:pt x="616" y="39"/>
                    <a:pt x="617" y="39"/>
                    <a:pt x="617" y="39"/>
                  </a:cubicBezTo>
                  <a:cubicBezTo>
                    <a:pt x="617" y="39"/>
                    <a:pt x="617" y="40"/>
                    <a:pt x="617" y="40"/>
                  </a:cubicBezTo>
                  <a:cubicBezTo>
                    <a:pt x="617" y="40"/>
                    <a:pt x="617" y="41"/>
                    <a:pt x="617" y="41"/>
                  </a:cubicBezTo>
                  <a:cubicBezTo>
                    <a:pt x="620" y="41"/>
                    <a:pt x="620" y="41"/>
                    <a:pt x="620" y="41"/>
                  </a:cubicBezTo>
                  <a:cubicBezTo>
                    <a:pt x="621" y="40"/>
                    <a:pt x="621" y="40"/>
                    <a:pt x="621" y="40"/>
                  </a:cubicBezTo>
                  <a:cubicBezTo>
                    <a:pt x="622" y="41"/>
                    <a:pt x="622" y="41"/>
                    <a:pt x="622" y="41"/>
                  </a:cubicBezTo>
                  <a:cubicBezTo>
                    <a:pt x="622" y="41"/>
                    <a:pt x="622" y="42"/>
                    <a:pt x="622" y="42"/>
                  </a:cubicBezTo>
                  <a:close/>
                  <a:moveTo>
                    <a:pt x="1058" y="156"/>
                  </a:moveTo>
                  <a:cubicBezTo>
                    <a:pt x="1059" y="156"/>
                    <a:pt x="1059" y="156"/>
                    <a:pt x="1059" y="156"/>
                  </a:cubicBezTo>
                  <a:cubicBezTo>
                    <a:pt x="1060" y="156"/>
                    <a:pt x="1060" y="156"/>
                    <a:pt x="1060" y="156"/>
                  </a:cubicBezTo>
                  <a:cubicBezTo>
                    <a:pt x="1069" y="156"/>
                    <a:pt x="1069" y="156"/>
                    <a:pt x="1069" y="156"/>
                  </a:cubicBezTo>
                  <a:cubicBezTo>
                    <a:pt x="1069" y="155"/>
                    <a:pt x="1069" y="155"/>
                    <a:pt x="1069" y="155"/>
                  </a:cubicBezTo>
                  <a:cubicBezTo>
                    <a:pt x="1069" y="154"/>
                    <a:pt x="1069" y="153"/>
                    <a:pt x="1069" y="153"/>
                  </a:cubicBezTo>
                  <a:cubicBezTo>
                    <a:pt x="1069" y="153"/>
                    <a:pt x="1070" y="153"/>
                    <a:pt x="1070" y="152"/>
                  </a:cubicBezTo>
                  <a:cubicBezTo>
                    <a:pt x="1070" y="153"/>
                    <a:pt x="1070" y="153"/>
                    <a:pt x="1071" y="153"/>
                  </a:cubicBezTo>
                  <a:cubicBezTo>
                    <a:pt x="1071" y="153"/>
                    <a:pt x="1071" y="154"/>
                    <a:pt x="1072" y="154"/>
                  </a:cubicBezTo>
                  <a:cubicBezTo>
                    <a:pt x="1072" y="154"/>
                    <a:pt x="1073" y="153"/>
                    <a:pt x="1073" y="153"/>
                  </a:cubicBezTo>
                  <a:cubicBezTo>
                    <a:pt x="1074" y="153"/>
                    <a:pt x="1074" y="153"/>
                    <a:pt x="1074" y="154"/>
                  </a:cubicBezTo>
                  <a:cubicBezTo>
                    <a:pt x="1075" y="154"/>
                    <a:pt x="1075" y="154"/>
                    <a:pt x="1075" y="154"/>
                  </a:cubicBezTo>
                  <a:cubicBezTo>
                    <a:pt x="1075" y="154"/>
                    <a:pt x="1075" y="154"/>
                    <a:pt x="1076" y="155"/>
                  </a:cubicBezTo>
                  <a:cubicBezTo>
                    <a:pt x="1076" y="155"/>
                    <a:pt x="1076" y="155"/>
                    <a:pt x="1076" y="155"/>
                  </a:cubicBezTo>
                  <a:cubicBezTo>
                    <a:pt x="1076" y="155"/>
                    <a:pt x="1076" y="156"/>
                    <a:pt x="1076" y="156"/>
                  </a:cubicBezTo>
                  <a:cubicBezTo>
                    <a:pt x="1076" y="156"/>
                    <a:pt x="1076" y="156"/>
                    <a:pt x="1076" y="156"/>
                  </a:cubicBezTo>
                  <a:cubicBezTo>
                    <a:pt x="1076" y="157"/>
                    <a:pt x="1076" y="157"/>
                    <a:pt x="1076" y="158"/>
                  </a:cubicBezTo>
                  <a:cubicBezTo>
                    <a:pt x="1076" y="158"/>
                    <a:pt x="1076" y="158"/>
                    <a:pt x="1077" y="158"/>
                  </a:cubicBezTo>
                  <a:cubicBezTo>
                    <a:pt x="1080" y="158"/>
                    <a:pt x="1080" y="158"/>
                    <a:pt x="1080" y="158"/>
                  </a:cubicBezTo>
                  <a:cubicBezTo>
                    <a:pt x="1081" y="158"/>
                    <a:pt x="1081" y="157"/>
                    <a:pt x="1082" y="157"/>
                  </a:cubicBezTo>
                  <a:cubicBezTo>
                    <a:pt x="1082" y="157"/>
                    <a:pt x="1082" y="156"/>
                    <a:pt x="1082" y="156"/>
                  </a:cubicBezTo>
                  <a:cubicBezTo>
                    <a:pt x="1082" y="156"/>
                    <a:pt x="1082" y="155"/>
                    <a:pt x="1083" y="155"/>
                  </a:cubicBezTo>
                  <a:cubicBezTo>
                    <a:pt x="1084" y="155"/>
                    <a:pt x="1084" y="156"/>
                    <a:pt x="1085" y="157"/>
                  </a:cubicBezTo>
                  <a:cubicBezTo>
                    <a:pt x="1085" y="157"/>
                    <a:pt x="1085" y="157"/>
                    <a:pt x="1085" y="158"/>
                  </a:cubicBezTo>
                  <a:cubicBezTo>
                    <a:pt x="1085" y="157"/>
                    <a:pt x="1085" y="157"/>
                    <a:pt x="1085" y="157"/>
                  </a:cubicBezTo>
                  <a:cubicBezTo>
                    <a:pt x="1085" y="157"/>
                    <a:pt x="1085" y="156"/>
                    <a:pt x="1086" y="156"/>
                  </a:cubicBezTo>
                  <a:cubicBezTo>
                    <a:pt x="1086" y="156"/>
                    <a:pt x="1086" y="156"/>
                    <a:pt x="1086" y="156"/>
                  </a:cubicBezTo>
                  <a:cubicBezTo>
                    <a:pt x="1087" y="156"/>
                    <a:pt x="1087" y="157"/>
                    <a:pt x="1087" y="157"/>
                  </a:cubicBezTo>
                  <a:cubicBezTo>
                    <a:pt x="1089" y="157"/>
                    <a:pt x="1089" y="157"/>
                    <a:pt x="1089" y="157"/>
                  </a:cubicBezTo>
                  <a:cubicBezTo>
                    <a:pt x="1089" y="157"/>
                    <a:pt x="1089" y="156"/>
                    <a:pt x="1089" y="156"/>
                  </a:cubicBezTo>
                  <a:cubicBezTo>
                    <a:pt x="1089" y="156"/>
                    <a:pt x="1089" y="156"/>
                    <a:pt x="1089" y="155"/>
                  </a:cubicBezTo>
                  <a:cubicBezTo>
                    <a:pt x="1089" y="155"/>
                    <a:pt x="1088" y="155"/>
                    <a:pt x="1088" y="155"/>
                  </a:cubicBezTo>
                  <a:cubicBezTo>
                    <a:pt x="1088" y="155"/>
                    <a:pt x="1088" y="155"/>
                    <a:pt x="1087" y="155"/>
                  </a:cubicBezTo>
                  <a:cubicBezTo>
                    <a:pt x="1087" y="155"/>
                    <a:pt x="1087" y="155"/>
                    <a:pt x="1086" y="155"/>
                  </a:cubicBezTo>
                  <a:cubicBezTo>
                    <a:pt x="1086" y="153"/>
                    <a:pt x="1086" y="153"/>
                    <a:pt x="1086" y="153"/>
                  </a:cubicBezTo>
                  <a:cubicBezTo>
                    <a:pt x="1086" y="152"/>
                    <a:pt x="1087" y="152"/>
                    <a:pt x="1087" y="152"/>
                  </a:cubicBezTo>
                  <a:cubicBezTo>
                    <a:pt x="1088" y="152"/>
                    <a:pt x="1088" y="152"/>
                    <a:pt x="1088" y="152"/>
                  </a:cubicBezTo>
                  <a:cubicBezTo>
                    <a:pt x="1088" y="152"/>
                    <a:pt x="1088" y="151"/>
                    <a:pt x="1089" y="151"/>
                  </a:cubicBezTo>
                  <a:cubicBezTo>
                    <a:pt x="1089" y="151"/>
                    <a:pt x="1089" y="151"/>
                    <a:pt x="1089" y="150"/>
                  </a:cubicBezTo>
                  <a:cubicBezTo>
                    <a:pt x="1089" y="150"/>
                    <a:pt x="1089" y="150"/>
                    <a:pt x="1089" y="150"/>
                  </a:cubicBezTo>
                  <a:cubicBezTo>
                    <a:pt x="1090" y="149"/>
                    <a:pt x="1090" y="149"/>
                    <a:pt x="1090" y="149"/>
                  </a:cubicBezTo>
                  <a:cubicBezTo>
                    <a:pt x="1090" y="149"/>
                    <a:pt x="1090" y="148"/>
                    <a:pt x="1091" y="148"/>
                  </a:cubicBezTo>
                  <a:cubicBezTo>
                    <a:pt x="1091" y="148"/>
                    <a:pt x="1091" y="148"/>
                    <a:pt x="1091" y="148"/>
                  </a:cubicBezTo>
                  <a:cubicBezTo>
                    <a:pt x="1092" y="148"/>
                    <a:pt x="1092" y="148"/>
                    <a:pt x="1092" y="148"/>
                  </a:cubicBezTo>
                  <a:cubicBezTo>
                    <a:pt x="1092" y="148"/>
                    <a:pt x="1092" y="147"/>
                    <a:pt x="1093" y="147"/>
                  </a:cubicBezTo>
                  <a:cubicBezTo>
                    <a:pt x="1093" y="146"/>
                    <a:pt x="1093" y="146"/>
                    <a:pt x="1094" y="145"/>
                  </a:cubicBezTo>
                  <a:cubicBezTo>
                    <a:pt x="1095" y="144"/>
                    <a:pt x="1095" y="144"/>
                    <a:pt x="1096" y="143"/>
                  </a:cubicBezTo>
                  <a:cubicBezTo>
                    <a:pt x="1097" y="143"/>
                    <a:pt x="1097" y="143"/>
                    <a:pt x="1098" y="143"/>
                  </a:cubicBezTo>
                  <a:cubicBezTo>
                    <a:pt x="1098" y="143"/>
                    <a:pt x="1098" y="143"/>
                    <a:pt x="1099" y="143"/>
                  </a:cubicBezTo>
                  <a:cubicBezTo>
                    <a:pt x="1099" y="143"/>
                    <a:pt x="1099" y="143"/>
                    <a:pt x="1100" y="143"/>
                  </a:cubicBezTo>
                  <a:cubicBezTo>
                    <a:pt x="1100" y="143"/>
                    <a:pt x="1100" y="143"/>
                    <a:pt x="1100" y="143"/>
                  </a:cubicBezTo>
                  <a:cubicBezTo>
                    <a:pt x="1101" y="143"/>
                    <a:pt x="1101" y="143"/>
                    <a:pt x="1101" y="143"/>
                  </a:cubicBezTo>
                  <a:cubicBezTo>
                    <a:pt x="1101" y="143"/>
                    <a:pt x="1101" y="142"/>
                    <a:pt x="1102" y="142"/>
                  </a:cubicBezTo>
                  <a:cubicBezTo>
                    <a:pt x="1102" y="142"/>
                    <a:pt x="1102" y="142"/>
                    <a:pt x="1102" y="142"/>
                  </a:cubicBezTo>
                  <a:cubicBezTo>
                    <a:pt x="1102" y="142"/>
                    <a:pt x="1102" y="143"/>
                    <a:pt x="1103" y="143"/>
                  </a:cubicBezTo>
                  <a:cubicBezTo>
                    <a:pt x="1103" y="143"/>
                    <a:pt x="1103" y="143"/>
                    <a:pt x="1103" y="143"/>
                  </a:cubicBezTo>
                  <a:cubicBezTo>
                    <a:pt x="1103" y="144"/>
                    <a:pt x="1104" y="144"/>
                    <a:pt x="1104" y="144"/>
                  </a:cubicBezTo>
                  <a:cubicBezTo>
                    <a:pt x="1104" y="144"/>
                    <a:pt x="1104" y="144"/>
                    <a:pt x="1104" y="144"/>
                  </a:cubicBezTo>
                  <a:cubicBezTo>
                    <a:pt x="1105" y="144"/>
                    <a:pt x="1105" y="144"/>
                    <a:pt x="1105" y="144"/>
                  </a:cubicBezTo>
                  <a:cubicBezTo>
                    <a:pt x="1105" y="145"/>
                    <a:pt x="1104" y="145"/>
                    <a:pt x="1104" y="145"/>
                  </a:cubicBezTo>
                  <a:cubicBezTo>
                    <a:pt x="1104" y="146"/>
                    <a:pt x="1104" y="146"/>
                    <a:pt x="1104" y="146"/>
                  </a:cubicBezTo>
                  <a:cubicBezTo>
                    <a:pt x="1104" y="146"/>
                    <a:pt x="1105" y="146"/>
                    <a:pt x="1105" y="146"/>
                  </a:cubicBezTo>
                  <a:cubicBezTo>
                    <a:pt x="1105" y="146"/>
                    <a:pt x="1105" y="146"/>
                    <a:pt x="1105" y="147"/>
                  </a:cubicBezTo>
                  <a:cubicBezTo>
                    <a:pt x="1106" y="147"/>
                    <a:pt x="1105" y="147"/>
                    <a:pt x="1105" y="147"/>
                  </a:cubicBezTo>
                  <a:cubicBezTo>
                    <a:pt x="1106" y="148"/>
                    <a:pt x="1105" y="148"/>
                    <a:pt x="1105" y="149"/>
                  </a:cubicBezTo>
                  <a:cubicBezTo>
                    <a:pt x="1107" y="149"/>
                    <a:pt x="1107" y="149"/>
                    <a:pt x="1107" y="149"/>
                  </a:cubicBezTo>
                  <a:cubicBezTo>
                    <a:pt x="1107" y="149"/>
                    <a:pt x="1107" y="149"/>
                    <a:pt x="1107" y="149"/>
                  </a:cubicBezTo>
                  <a:cubicBezTo>
                    <a:pt x="1108" y="148"/>
                    <a:pt x="1108" y="148"/>
                    <a:pt x="1108" y="148"/>
                  </a:cubicBezTo>
                  <a:cubicBezTo>
                    <a:pt x="1108" y="147"/>
                    <a:pt x="1109" y="147"/>
                    <a:pt x="1109" y="147"/>
                  </a:cubicBezTo>
                  <a:cubicBezTo>
                    <a:pt x="1110" y="147"/>
                    <a:pt x="1110" y="147"/>
                    <a:pt x="1110" y="147"/>
                  </a:cubicBezTo>
                  <a:cubicBezTo>
                    <a:pt x="1110" y="146"/>
                    <a:pt x="1111" y="146"/>
                    <a:pt x="1111" y="146"/>
                  </a:cubicBezTo>
                  <a:cubicBezTo>
                    <a:pt x="1111" y="146"/>
                    <a:pt x="1111" y="146"/>
                    <a:pt x="1111" y="145"/>
                  </a:cubicBezTo>
                  <a:cubicBezTo>
                    <a:pt x="1112" y="145"/>
                    <a:pt x="1112" y="145"/>
                    <a:pt x="1112" y="145"/>
                  </a:cubicBezTo>
                  <a:cubicBezTo>
                    <a:pt x="1112" y="144"/>
                    <a:pt x="1112" y="144"/>
                    <a:pt x="1113" y="144"/>
                  </a:cubicBezTo>
                  <a:cubicBezTo>
                    <a:pt x="1113" y="144"/>
                    <a:pt x="1113" y="144"/>
                    <a:pt x="1114" y="144"/>
                  </a:cubicBezTo>
                  <a:cubicBezTo>
                    <a:pt x="1114" y="144"/>
                    <a:pt x="1114" y="144"/>
                    <a:pt x="1115" y="144"/>
                  </a:cubicBezTo>
                  <a:cubicBezTo>
                    <a:pt x="1115" y="144"/>
                    <a:pt x="1115" y="143"/>
                    <a:pt x="1115" y="143"/>
                  </a:cubicBezTo>
                  <a:cubicBezTo>
                    <a:pt x="1115" y="143"/>
                    <a:pt x="1115" y="143"/>
                    <a:pt x="1115" y="142"/>
                  </a:cubicBezTo>
                  <a:cubicBezTo>
                    <a:pt x="1115" y="142"/>
                    <a:pt x="1116" y="142"/>
                    <a:pt x="1116" y="142"/>
                  </a:cubicBezTo>
                  <a:cubicBezTo>
                    <a:pt x="1116" y="141"/>
                    <a:pt x="1116" y="141"/>
                    <a:pt x="1116" y="140"/>
                  </a:cubicBezTo>
                  <a:cubicBezTo>
                    <a:pt x="1116" y="140"/>
                    <a:pt x="1116" y="139"/>
                    <a:pt x="1116" y="139"/>
                  </a:cubicBezTo>
                  <a:cubicBezTo>
                    <a:pt x="1117" y="139"/>
                    <a:pt x="1117" y="139"/>
                    <a:pt x="1117" y="139"/>
                  </a:cubicBezTo>
                  <a:cubicBezTo>
                    <a:pt x="1118" y="139"/>
                    <a:pt x="1118" y="138"/>
                    <a:pt x="1119" y="138"/>
                  </a:cubicBezTo>
                  <a:cubicBezTo>
                    <a:pt x="1122" y="138"/>
                    <a:pt x="1122" y="138"/>
                    <a:pt x="1122" y="138"/>
                  </a:cubicBezTo>
                  <a:cubicBezTo>
                    <a:pt x="1122" y="139"/>
                    <a:pt x="1122" y="139"/>
                    <a:pt x="1122" y="139"/>
                  </a:cubicBezTo>
                  <a:cubicBezTo>
                    <a:pt x="1122" y="140"/>
                    <a:pt x="1122" y="140"/>
                    <a:pt x="1122" y="140"/>
                  </a:cubicBezTo>
                  <a:cubicBezTo>
                    <a:pt x="1120" y="141"/>
                    <a:pt x="1120" y="141"/>
                    <a:pt x="1120" y="141"/>
                  </a:cubicBezTo>
                  <a:cubicBezTo>
                    <a:pt x="1120" y="141"/>
                    <a:pt x="1120" y="141"/>
                    <a:pt x="1120" y="141"/>
                  </a:cubicBezTo>
                  <a:cubicBezTo>
                    <a:pt x="1119" y="141"/>
                    <a:pt x="1119" y="141"/>
                    <a:pt x="1119" y="142"/>
                  </a:cubicBezTo>
                  <a:cubicBezTo>
                    <a:pt x="1119" y="142"/>
                    <a:pt x="1119" y="142"/>
                    <a:pt x="1119" y="142"/>
                  </a:cubicBezTo>
                  <a:cubicBezTo>
                    <a:pt x="1119" y="143"/>
                    <a:pt x="1118" y="143"/>
                    <a:pt x="1118" y="143"/>
                  </a:cubicBezTo>
                  <a:cubicBezTo>
                    <a:pt x="1118" y="143"/>
                    <a:pt x="1118" y="144"/>
                    <a:pt x="1118" y="144"/>
                  </a:cubicBezTo>
                  <a:cubicBezTo>
                    <a:pt x="1118" y="144"/>
                    <a:pt x="1118" y="144"/>
                    <a:pt x="1118" y="144"/>
                  </a:cubicBezTo>
                  <a:cubicBezTo>
                    <a:pt x="1118" y="145"/>
                    <a:pt x="1118" y="145"/>
                    <a:pt x="1117" y="146"/>
                  </a:cubicBezTo>
                  <a:cubicBezTo>
                    <a:pt x="1117" y="146"/>
                    <a:pt x="1117" y="147"/>
                    <a:pt x="1117" y="147"/>
                  </a:cubicBezTo>
                  <a:cubicBezTo>
                    <a:pt x="1117" y="147"/>
                    <a:pt x="1117" y="147"/>
                    <a:pt x="1117" y="147"/>
                  </a:cubicBezTo>
                  <a:cubicBezTo>
                    <a:pt x="1117" y="148"/>
                    <a:pt x="1117" y="148"/>
                    <a:pt x="1117" y="148"/>
                  </a:cubicBezTo>
                  <a:cubicBezTo>
                    <a:pt x="1116" y="148"/>
                    <a:pt x="1116" y="148"/>
                    <a:pt x="1116" y="148"/>
                  </a:cubicBezTo>
                  <a:cubicBezTo>
                    <a:pt x="1116" y="149"/>
                    <a:pt x="1115" y="149"/>
                    <a:pt x="1115" y="149"/>
                  </a:cubicBezTo>
                  <a:cubicBezTo>
                    <a:pt x="1115" y="149"/>
                    <a:pt x="1114" y="149"/>
                    <a:pt x="1114" y="149"/>
                  </a:cubicBezTo>
                  <a:cubicBezTo>
                    <a:pt x="1114" y="149"/>
                    <a:pt x="1114" y="149"/>
                    <a:pt x="1114" y="150"/>
                  </a:cubicBezTo>
                  <a:cubicBezTo>
                    <a:pt x="1114" y="150"/>
                    <a:pt x="1114" y="150"/>
                    <a:pt x="1114" y="150"/>
                  </a:cubicBezTo>
                  <a:cubicBezTo>
                    <a:pt x="1114" y="151"/>
                    <a:pt x="1113" y="151"/>
                    <a:pt x="1113" y="151"/>
                  </a:cubicBezTo>
                  <a:cubicBezTo>
                    <a:pt x="1112" y="152"/>
                    <a:pt x="1111" y="152"/>
                    <a:pt x="1110" y="153"/>
                  </a:cubicBezTo>
                  <a:cubicBezTo>
                    <a:pt x="1110" y="154"/>
                    <a:pt x="1109" y="154"/>
                    <a:pt x="1108" y="154"/>
                  </a:cubicBezTo>
                  <a:cubicBezTo>
                    <a:pt x="1107" y="155"/>
                    <a:pt x="1107" y="155"/>
                    <a:pt x="1106" y="156"/>
                  </a:cubicBezTo>
                  <a:cubicBezTo>
                    <a:pt x="1105" y="157"/>
                    <a:pt x="1105" y="157"/>
                    <a:pt x="1104" y="158"/>
                  </a:cubicBezTo>
                  <a:cubicBezTo>
                    <a:pt x="1104" y="158"/>
                    <a:pt x="1104" y="159"/>
                    <a:pt x="1104" y="159"/>
                  </a:cubicBezTo>
                  <a:cubicBezTo>
                    <a:pt x="1103" y="159"/>
                    <a:pt x="1103" y="159"/>
                    <a:pt x="1102" y="160"/>
                  </a:cubicBezTo>
                  <a:cubicBezTo>
                    <a:pt x="1102" y="160"/>
                    <a:pt x="1102" y="160"/>
                    <a:pt x="1102" y="160"/>
                  </a:cubicBezTo>
                  <a:cubicBezTo>
                    <a:pt x="1102" y="161"/>
                    <a:pt x="1102" y="161"/>
                    <a:pt x="1101" y="161"/>
                  </a:cubicBezTo>
                  <a:cubicBezTo>
                    <a:pt x="1101" y="161"/>
                    <a:pt x="1101" y="161"/>
                    <a:pt x="1101" y="161"/>
                  </a:cubicBezTo>
                  <a:cubicBezTo>
                    <a:pt x="1100" y="161"/>
                    <a:pt x="1100" y="161"/>
                    <a:pt x="1100" y="161"/>
                  </a:cubicBezTo>
                  <a:cubicBezTo>
                    <a:pt x="1100" y="161"/>
                    <a:pt x="1099" y="161"/>
                    <a:pt x="1099" y="161"/>
                  </a:cubicBezTo>
                  <a:cubicBezTo>
                    <a:pt x="1099" y="161"/>
                    <a:pt x="1099" y="162"/>
                    <a:pt x="1098" y="162"/>
                  </a:cubicBezTo>
                  <a:cubicBezTo>
                    <a:pt x="1098" y="162"/>
                    <a:pt x="1097" y="162"/>
                    <a:pt x="1097" y="162"/>
                  </a:cubicBezTo>
                  <a:cubicBezTo>
                    <a:pt x="1097" y="162"/>
                    <a:pt x="1096" y="163"/>
                    <a:pt x="1096" y="163"/>
                  </a:cubicBezTo>
                  <a:cubicBezTo>
                    <a:pt x="1096" y="163"/>
                    <a:pt x="1096" y="163"/>
                    <a:pt x="1095" y="163"/>
                  </a:cubicBezTo>
                  <a:cubicBezTo>
                    <a:pt x="1095" y="163"/>
                    <a:pt x="1095" y="163"/>
                    <a:pt x="1095" y="163"/>
                  </a:cubicBezTo>
                  <a:cubicBezTo>
                    <a:pt x="1095" y="163"/>
                    <a:pt x="1094" y="163"/>
                    <a:pt x="1094" y="164"/>
                  </a:cubicBezTo>
                  <a:cubicBezTo>
                    <a:pt x="1094" y="164"/>
                    <a:pt x="1095" y="164"/>
                    <a:pt x="1095" y="165"/>
                  </a:cubicBezTo>
                  <a:cubicBezTo>
                    <a:pt x="1095" y="166"/>
                    <a:pt x="1095" y="166"/>
                    <a:pt x="1094" y="167"/>
                  </a:cubicBezTo>
                  <a:cubicBezTo>
                    <a:pt x="1094" y="167"/>
                    <a:pt x="1094" y="167"/>
                    <a:pt x="1094" y="167"/>
                  </a:cubicBezTo>
                  <a:cubicBezTo>
                    <a:pt x="1094" y="168"/>
                    <a:pt x="1093" y="168"/>
                    <a:pt x="1093" y="168"/>
                  </a:cubicBezTo>
                  <a:cubicBezTo>
                    <a:pt x="1093" y="168"/>
                    <a:pt x="1093" y="168"/>
                    <a:pt x="1093" y="169"/>
                  </a:cubicBezTo>
                  <a:cubicBezTo>
                    <a:pt x="1093" y="169"/>
                    <a:pt x="1092" y="169"/>
                    <a:pt x="1092" y="170"/>
                  </a:cubicBezTo>
                  <a:cubicBezTo>
                    <a:pt x="1092" y="170"/>
                    <a:pt x="1092" y="170"/>
                    <a:pt x="1092" y="170"/>
                  </a:cubicBezTo>
                  <a:cubicBezTo>
                    <a:pt x="1092" y="171"/>
                    <a:pt x="1092" y="171"/>
                    <a:pt x="1092" y="172"/>
                  </a:cubicBezTo>
                  <a:cubicBezTo>
                    <a:pt x="1092" y="172"/>
                    <a:pt x="1092" y="173"/>
                    <a:pt x="1091" y="173"/>
                  </a:cubicBezTo>
                  <a:cubicBezTo>
                    <a:pt x="1091" y="174"/>
                    <a:pt x="1091" y="174"/>
                    <a:pt x="1091" y="175"/>
                  </a:cubicBezTo>
                  <a:cubicBezTo>
                    <a:pt x="1091" y="175"/>
                    <a:pt x="1091" y="176"/>
                    <a:pt x="1091" y="176"/>
                  </a:cubicBezTo>
                  <a:cubicBezTo>
                    <a:pt x="1091" y="179"/>
                    <a:pt x="1092" y="181"/>
                    <a:pt x="1092" y="184"/>
                  </a:cubicBezTo>
                  <a:cubicBezTo>
                    <a:pt x="1092" y="184"/>
                    <a:pt x="1092" y="185"/>
                    <a:pt x="1092" y="185"/>
                  </a:cubicBezTo>
                  <a:cubicBezTo>
                    <a:pt x="1092" y="185"/>
                    <a:pt x="1091" y="185"/>
                    <a:pt x="1091" y="186"/>
                  </a:cubicBezTo>
                  <a:cubicBezTo>
                    <a:pt x="1093" y="189"/>
                    <a:pt x="1093" y="189"/>
                    <a:pt x="1093" y="189"/>
                  </a:cubicBezTo>
                  <a:cubicBezTo>
                    <a:pt x="1093" y="194"/>
                    <a:pt x="1093" y="194"/>
                    <a:pt x="1093" y="194"/>
                  </a:cubicBezTo>
                  <a:cubicBezTo>
                    <a:pt x="1093" y="194"/>
                    <a:pt x="1093" y="195"/>
                    <a:pt x="1094" y="195"/>
                  </a:cubicBezTo>
                  <a:cubicBezTo>
                    <a:pt x="1094" y="195"/>
                    <a:pt x="1094" y="194"/>
                    <a:pt x="1094" y="194"/>
                  </a:cubicBezTo>
                  <a:cubicBezTo>
                    <a:pt x="1095" y="194"/>
                    <a:pt x="1095" y="194"/>
                    <a:pt x="1095" y="194"/>
                  </a:cubicBezTo>
                  <a:cubicBezTo>
                    <a:pt x="1095" y="194"/>
                    <a:pt x="1096" y="194"/>
                    <a:pt x="1096" y="194"/>
                  </a:cubicBezTo>
                  <a:cubicBezTo>
                    <a:pt x="1096" y="193"/>
                    <a:pt x="1096" y="193"/>
                    <a:pt x="1097" y="193"/>
                  </a:cubicBezTo>
                  <a:cubicBezTo>
                    <a:pt x="1097" y="193"/>
                    <a:pt x="1097" y="193"/>
                    <a:pt x="1098" y="193"/>
                  </a:cubicBezTo>
                  <a:cubicBezTo>
                    <a:pt x="1098" y="193"/>
                    <a:pt x="1098" y="192"/>
                    <a:pt x="1098" y="191"/>
                  </a:cubicBezTo>
                  <a:cubicBezTo>
                    <a:pt x="1098" y="191"/>
                    <a:pt x="1098" y="191"/>
                    <a:pt x="1098" y="191"/>
                  </a:cubicBezTo>
                  <a:cubicBezTo>
                    <a:pt x="1098" y="190"/>
                    <a:pt x="1098" y="190"/>
                    <a:pt x="1098" y="190"/>
                  </a:cubicBezTo>
                  <a:cubicBezTo>
                    <a:pt x="1098" y="190"/>
                    <a:pt x="1099" y="190"/>
                    <a:pt x="1099" y="189"/>
                  </a:cubicBezTo>
                  <a:cubicBezTo>
                    <a:pt x="1099" y="189"/>
                    <a:pt x="1099" y="189"/>
                    <a:pt x="1100" y="189"/>
                  </a:cubicBezTo>
                  <a:cubicBezTo>
                    <a:pt x="1100" y="188"/>
                    <a:pt x="1100" y="188"/>
                    <a:pt x="1100" y="188"/>
                  </a:cubicBezTo>
                  <a:cubicBezTo>
                    <a:pt x="1100" y="187"/>
                    <a:pt x="1100" y="187"/>
                    <a:pt x="1100" y="187"/>
                  </a:cubicBezTo>
                  <a:cubicBezTo>
                    <a:pt x="1101" y="187"/>
                    <a:pt x="1101" y="187"/>
                    <a:pt x="1101" y="187"/>
                  </a:cubicBezTo>
                  <a:cubicBezTo>
                    <a:pt x="1101" y="186"/>
                    <a:pt x="1101" y="186"/>
                    <a:pt x="1102" y="186"/>
                  </a:cubicBezTo>
                  <a:cubicBezTo>
                    <a:pt x="1102" y="186"/>
                    <a:pt x="1102" y="186"/>
                    <a:pt x="1102" y="186"/>
                  </a:cubicBezTo>
                  <a:cubicBezTo>
                    <a:pt x="1102" y="186"/>
                    <a:pt x="1102" y="186"/>
                    <a:pt x="1103" y="186"/>
                  </a:cubicBezTo>
                  <a:cubicBezTo>
                    <a:pt x="1103" y="186"/>
                    <a:pt x="1103" y="186"/>
                    <a:pt x="1103" y="186"/>
                  </a:cubicBezTo>
                  <a:cubicBezTo>
                    <a:pt x="1104" y="186"/>
                    <a:pt x="1104" y="186"/>
                    <a:pt x="1104" y="186"/>
                  </a:cubicBezTo>
                  <a:cubicBezTo>
                    <a:pt x="1104" y="186"/>
                    <a:pt x="1104" y="186"/>
                    <a:pt x="1105" y="186"/>
                  </a:cubicBezTo>
                  <a:cubicBezTo>
                    <a:pt x="1105" y="185"/>
                    <a:pt x="1105" y="185"/>
                    <a:pt x="1105" y="185"/>
                  </a:cubicBezTo>
                  <a:cubicBezTo>
                    <a:pt x="1105" y="181"/>
                    <a:pt x="1105" y="181"/>
                    <a:pt x="1105" y="181"/>
                  </a:cubicBezTo>
                  <a:cubicBezTo>
                    <a:pt x="1105" y="181"/>
                    <a:pt x="1106" y="180"/>
                    <a:pt x="1106" y="180"/>
                  </a:cubicBezTo>
                  <a:cubicBezTo>
                    <a:pt x="1106" y="180"/>
                    <a:pt x="1107" y="180"/>
                    <a:pt x="1107" y="179"/>
                  </a:cubicBezTo>
                  <a:cubicBezTo>
                    <a:pt x="1112" y="179"/>
                    <a:pt x="1112" y="179"/>
                    <a:pt x="1112" y="179"/>
                  </a:cubicBezTo>
                  <a:cubicBezTo>
                    <a:pt x="1112" y="177"/>
                    <a:pt x="1112" y="177"/>
                    <a:pt x="1112" y="177"/>
                  </a:cubicBezTo>
                  <a:cubicBezTo>
                    <a:pt x="1112" y="177"/>
                    <a:pt x="1112" y="177"/>
                    <a:pt x="1111" y="176"/>
                  </a:cubicBezTo>
                  <a:cubicBezTo>
                    <a:pt x="1111" y="176"/>
                    <a:pt x="1111" y="176"/>
                    <a:pt x="1111" y="175"/>
                  </a:cubicBezTo>
                  <a:cubicBezTo>
                    <a:pt x="1111" y="175"/>
                    <a:pt x="1111" y="175"/>
                    <a:pt x="1111" y="175"/>
                  </a:cubicBezTo>
                  <a:cubicBezTo>
                    <a:pt x="1111" y="174"/>
                    <a:pt x="1111" y="174"/>
                    <a:pt x="1111" y="174"/>
                  </a:cubicBezTo>
                  <a:cubicBezTo>
                    <a:pt x="1111" y="174"/>
                    <a:pt x="1111" y="174"/>
                    <a:pt x="1111" y="173"/>
                  </a:cubicBezTo>
                  <a:cubicBezTo>
                    <a:pt x="1111" y="173"/>
                    <a:pt x="1112" y="173"/>
                    <a:pt x="1112" y="172"/>
                  </a:cubicBezTo>
                  <a:cubicBezTo>
                    <a:pt x="1112" y="172"/>
                    <a:pt x="1112" y="172"/>
                    <a:pt x="1112" y="172"/>
                  </a:cubicBezTo>
                  <a:cubicBezTo>
                    <a:pt x="1113" y="171"/>
                    <a:pt x="1113" y="171"/>
                    <a:pt x="1113" y="171"/>
                  </a:cubicBezTo>
                  <a:cubicBezTo>
                    <a:pt x="1113" y="171"/>
                    <a:pt x="1114" y="171"/>
                    <a:pt x="1114" y="171"/>
                  </a:cubicBezTo>
                  <a:cubicBezTo>
                    <a:pt x="1114" y="171"/>
                    <a:pt x="1114" y="172"/>
                    <a:pt x="1114" y="172"/>
                  </a:cubicBezTo>
                  <a:cubicBezTo>
                    <a:pt x="1115" y="172"/>
                    <a:pt x="1115" y="172"/>
                    <a:pt x="1115" y="172"/>
                  </a:cubicBezTo>
                  <a:cubicBezTo>
                    <a:pt x="1116" y="172"/>
                    <a:pt x="1116" y="172"/>
                    <a:pt x="1116" y="172"/>
                  </a:cubicBezTo>
                  <a:cubicBezTo>
                    <a:pt x="1117" y="171"/>
                    <a:pt x="1117" y="171"/>
                    <a:pt x="1117" y="171"/>
                  </a:cubicBezTo>
                  <a:cubicBezTo>
                    <a:pt x="1116" y="171"/>
                    <a:pt x="1116" y="170"/>
                    <a:pt x="1116" y="170"/>
                  </a:cubicBezTo>
                  <a:cubicBezTo>
                    <a:pt x="1116" y="170"/>
                    <a:pt x="1115" y="170"/>
                    <a:pt x="1115" y="169"/>
                  </a:cubicBezTo>
                  <a:cubicBezTo>
                    <a:pt x="1115" y="169"/>
                    <a:pt x="1115" y="169"/>
                    <a:pt x="1115" y="168"/>
                  </a:cubicBezTo>
                  <a:cubicBezTo>
                    <a:pt x="1115" y="168"/>
                    <a:pt x="1115" y="168"/>
                    <a:pt x="1115" y="168"/>
                  </a:cubicBezTo>
                  <a:cubicBezTo>
                    <a:pt x="1115" y="167"/>
                    <a:pt x="1115" y="167"/>
                    <a:pt x="1114" y="167"/>
                  </a:cubicBezTo>
                  <a:cubicBezTo>
                    <a:pt x="1114" y="166"/>
                    <a:pt x="1114" y="166"/>
                    <a:pt x="1114" y="165"/>
                  </a:cubicBezTo>
                  <a:cubicBezTo>
                    <a:pt x="1114" y="165"/>
                    <a:pt x="1114" y="165"/>
                    <a:pt x="1114" y="165"/>
                  </a:cubicBezTo>
                  <a:cubicBezTo>
                    <a:pt x="1114" y="164"/>
                    <a:pt x="1115" y="165"/>
                    <a:pt x="1115" y="164"/>
                  </a:cubicBezTo>
                  <a:cubicBezTo>
                    <a:pt x="1115" y="164"/>
                    <a:pt x="1115" y="164"/>
                    <a:pt x="1116" y="164"/>
                  </a:cubicBezTo>
                  <a:cubicBezTo>
                    <a:pt x="1116" y="164"/>
                    <a:pt x="1116" y="164"/>
                    <a:pt x="1116" y="163"/>
                  </a:cubicBezTo>
                  <a:cubicBezTo>
                    <a:pt x="1116" y="163"/>
                    <a:pt x="1115" y="163"/>
                    <a:pt x="1115" y="163"/>
                  </a:cubicBezTo>
                  <a:cubicBezTo>
                    <a:pt x="1115" y="163"/>
                    <a:pt x="1115" y="163"/>
                    <a:pt x="1114" y="163"/>
                  </a:cubicBezTo>
                  <a:cubicBezTo>
                    <a:pt x="1114" y="163"/>
                    <a:pt x="1114" y="163"/>
                    <a:pt x="1114" y="163"/>
                  </a:cubicBezTo>
                  <a:cubicBezTo>
                    <a:pt x="1113" y="163"/>
                    <a:pt x="1113" y="163"/>
                    <a:pt x="1113" y="163"/>
                  </a:cubicBezTo>
                  <a:cubicBezTo>
                    <a:pt x="1113" y="163"/>
                    <a:pt x="1112" y="162"/>
                    <a:pt x="1113" y="162"/>
                  </a:cubicBezTo>
                  <a:cubicBezTo>
                    <a:pt x="1113" y="161"/>
                    <a:pt x="1113" y="161"/>
                    <a:pt x="1113" y="160"/>
                  </a:cubicBezTo>
                  <a:cubicBezTo>
                    <a:pt x="1113" y="160"/>
                    <a:pt x="1113" y="160"/>
                    <a:pt x="1113" y="160"/>
                  </a:cubicBezTo>
                  <a:cubicBezTo>
                    <a:pt x="1114" y="159"/>
                    <a:pt x="1114" y="159"/>
                    <a:pt x="1114" y="159"/>
                  </a:cubicBezTo>
                  <a:cubicBezTo>
                    <a:pt x="1114" y="159"/>
                    <a:pt x="1115" y="159"/>
                    <a:pt x="1115" y="158"/>
                  </a:cubicBezTo>
                  <a:cubicBezTo>
                    <a:pt x="1116" y="158"/>
                    <a:pt x="1116" y="158"/>
                    <a:pt x="1116" y="158"/>
                  </a:cubicBezTo>
                  <a:cubicBezTo>
                    <a:pt x="1116" y="157"/>
                    <a:pt x="1116" y="157"/>
                    <a:pt x="1116" y="157"/>
                  </a:cubicBezTo>
                  <a:cubicBezTo>
                    <a:pt x="1116" y="157"/>
                    <a:pt x="1116" y="156"/>
                    <a:pt x="1116" y="156"/>
                  </a:cubicBezTo>
                  <a:cubicBezTo>
                    <a:pt x="1116" y="156"/>
                    <a:pt x="1117" y="156"/>
                    <a:pt x="1117" y="155"/>
                  </a:cubicBezTo>
                  <a:cubicBezTo>
                    <a:pt x="1117" y="155"/>
                    <a:pt x="1117" y="154"/>
                    <a:pt x="1117" y="154"/>
                  </a:cubicBezTo>
                  <a:cubicBezTo>
                    <a:pt x="1117" y="154"/>
                    <a:pt x="1117" y="153"/>
                    <a:pt x="1117" y="153"/>
                  </a:cubicBezTo>
                  <a:cubicBezTo>
                    <a:pt x="1117" y="153"/>
                    <a:pt x="1117" y="153"/>
                    <a:pt x="1117" y="152"/>
                  </a:cubicBezTo>
                  <a:cubicBezTo>
                    <a:pt x="1117" y="152"/>
                    <a:pt x="1117" y="152"/>
                    <a:pt x="1117" y="152"/>
                  </a:cubicBezTo>
                  <a:cubicBezTo>
                    <a:pt x="1118" y="152"/>
                    <a:pt x="1118" y="152"/>
                    <a:pt x="1118" y="152"/>
                  </a:cubicBezTo>
                  <a:cubicBezTo>
                    <a:pt x="1118" y="151"/>
                    <a:pt x="1119" y="151"/>
                    <a:pt x="1119" y="151"/>
                  </a:cubicBezTo>
                  <a:cubicBezTo>
                    <a:pt x="1120" y="151"/>
                    <a:pt x="1120" y="152"/>
                    <a:pt x="1120" y="152"/>
                  </a:cubicBezTo>
                  <a:cubicBezTo>
                    <a:pt x="1121" y="152"/>
                    <a:pt x="1120" y="153"/>
                    <a:pt x="1121" y="153"/>
                  </a:cubicBezTo>
                  <a:cubicBezTo>
                    <a:pt x="1121" y="153"/>
                    <a:pt x="1121" y="153"/>
                    <a:pt x="1122" y="153"/>
                  </a:cubicBezTo>
                  <a:cubicBezTo>
                    <a:pt x="1122" y="153"/>
                    <a:pt x="1122" y="153"/>
                    <a:pt x="1123" y="153"/>
                  </a:cubicBezTo>
                  <a:cubicBezTo>
                    <a:pt x="1123" y="153"/>
                    <a:pt x="1123" y="152"/>
                    <a:pt x="1123" y="152"/>
                  </a:cubicBezTo>
                  <a:cubicBezTo>
                    <a:pt x="1124" y="152"/>
                    <a:pt x="1124" y="152"/>
                    <a:pt x="1124" y="152"/>
                  </a:cubicBezTo>
                  <a:cubicBezTo>
                    <a:pt x="1124" y="151"/>
                    <a:pt x="1124" y="151"/>
                    <a:pt x="1125" y="151"/>
                  </a:cubicBezTo>
                  <a:cubicBezTo>
                    <a:pt x="1125" y="151"/>
                    <a:pt x="1125" y="151"/>
                    <a:pt x="1125" y="152"/>
                  </a:cubicBezTo>
                  <a:cubicBezTo>
                    <a:pt x="1125" y="152"/>
                    <a:pt x="1125" y="152"/>
                    <a:pt x="1125" y="152"/>
                  </a:cubicBezTo>
                  <a:cubicBezTo>
                    <a:pt x="1125" y="153"/>
                    <a:pt x="1126" y="153"/>
                    <a:pt x="1126" y="153"/>
                  </a:cubicBezTo>
                  <a:cubicBezTo>
                    <a:pt x="1126" y="153"/>
                    <a:pt x="1126" y="153"/>
                    <a:pt x="1126" y="153"/>
                  </a:cubicBezTo>
                  <a:cubicBezTo>
                    <a:pt x="1127" y="153"/>
                    <a:pt x="1127" y="153"/>
                    <a:pt x="1127" y="153"/>
                  </a:cubicBezTo>
                  <a:cubicBezTo>
                    <a:pt x="1127" y="152"/>
                    <a:pt x="1128" y="152"/>
                    <a:pt x="1128" y="152"/>
                  </a:cubicBezTo>
                  <a:cubicBezTo>
                    <a:pt x="1128" y="152"/>
                    <a:pt x="1129" y="151"/>
                    <a:pt x="1129" y="151"/>
                  </a:cubicBezTo>
                  <a:cubicBezTo>
                    <a:pt x="1129" y="150"/>
                    <a:pt x="1129" y="150"/>
                    <a:pt x="1129" y="150"/>
                  </a:cubicBezTo>
                  <a:cubicBezTo>
                    <a:pt x="1130" y="150"/>
                    <a:pt x="1130" y="150"/>
                    <a:pt x="1131" y="150"/>
                  </a:cubicBezTo>
                  <a:cubicBezTo>
                    <a:pt x="1131" y="150"/>
                    <a:pt x="1131" y="150"/>
                    <a:pt x="1132" y="150"/>
                  </a:cubicBezTo>
                  <a:cubicBezTo>
                    <a:pt x="1132" y="150"/>
                    <a:pt x="1132" y="150"/>
                    <a:pt x="1132" y="150"/>
                  </a:cubicBezTo>
                  <a:cubicBezTo>
                    <a:pt x="1133" y="150"/>
                    <a:pt x="1133" y="150"/>
                    <a:pt x="1133" y="150"/>
                  </a:cubicBezTo>
                  <a:cubicBezTo>
                    <a:pt x="1138" y="150"/>
                    <a:pt x="1138" y="150"/>
                    <a:pt x="1138" y="150"/>
                  </a:cubicBezTo>
                  <a:cubicBezTo>
                    <a:pt x="1138" y="151"/>
                    <a:pt x="1138" y="151"/>
                    <a:pt x="1138" y="152"/>
                  </a:cubicBezTo>
                  <a:cubicBezTo>
                    <a:pt x="1138" y="152"/>
                    <a:pt x="1138" y="152"/>
                    <a:pt x="1138" y="152"/>
                  </a:cubicBezTo>
                  <a:cubicBezTo>
                    <a:pt x="1138" y="153"/>
                    <a:pt x="1139" y="153"/>
                    <a:pt x="1139" y="154"/>
                  </a:cubicBezTo>
                  <a:cubicBezTo>
                    <a:pt x="1139" y="154"/>
                    <a:pt x="1140" y="154"/>
                    <a:pt x="1140" y="154"/>
                  </a:cubicBezTo>
                  <a:cubicBezTo>
                    <a:pt x="1140" y="153"/>
                    <a:pt x="1140" y="152"/>
                    <a:pt x="1141" y="151"/>
                  </a:cubicBezTo>
                  <a:cubicBezTo>
                    <a:pt x="1141" y="151"/>
                    <a:pt x="1141" y="151"/>
                    <a:pt x="1141" y="150"/>
                  </a:cubicBezTo>
                  <a:cubicBezTo>
                    <a:pt x="1142" y="150"/>
                    <a:pt x="1142" y="150"/>
                    <a:pt x="1142" y="150"/>
                  </a:cubicBezTo>
                  <a:cubicBezTo>
                    <a:pt x="1142" y="150"/>
                    <a:pt x="1142" y="150"/>
                    <a:pt x="1143" y="149"/>
                  </a:cubicBezTo>
                  <a:cubicBezTo>
                    <a:pt x="1143" y="149"/>
                    <a:pt x="1143" y="148"/>
                    <a:pt x="1144" y="148"/>
                  </a:cubicBezTo>
                  <a:cubicBezTo>
                    <a:pt x="1144" y="147"/>
                    <a:pt x="1144" y="147"/>
                    <a:pt x="1144" y="147"/>
                  </a:cubicBezTo>
                  <a:cubicBezTo>
                    <a:pt x="1145" y="147"/>
                    <a:pt x="1145" y="146"/>
                    <a:pt x="1145" y="146"/>
                  </a:cubicBezTo>
                  <a:cubicBezTo>
                    <a:pt x="1145" y="146"/>
                    <a:pt x="1146" y="146"/>
                    <a:pt x="1146" y="146"/>
                  </a:cubicBezTo>
                  <a:cubicBezTo>
                    <a:pt x="1147" y="146"/>
                    <a:pt x="1147" y="145"/>
                    <a:pt x="1147" y="145"/>
                  </a:cubicBezTo>
                  <a:cubicBezTo>
                    <a:pt x="1148" y="145"/>
                    <a:pt x="1148" y="145"/>
                    <a:pt x="1148" y="145"/>
                  </a:cubicBezTo>
                  <a:cubicBezTo>
                    <a:pt x="1149" y="145"/>
                    <a:pt x="1149" y="146"/>
                    <a:pt x="1150" y="145"/>
                  </a:cubicBezTo>
                  <a:cubicBezTo>
                    <a:pt x="1150" y="145"/>
                    <a:pt x="1150" y="145"/>
                    <a:pt x="1150" y="145"/>
                  </a:cubicBezTo>
                  <a:cubicBezTo>
                    <a:pt x="1151" y="145"/>
                    <a:pt x="1151" y="145"/>
                    <a:pt x="1152" y="144"/>
                  </a:cubicBezTo>
                  <a:cubicBezTo>
                    <a:pt x="1152" y="144"/>
                    <a:pt x="1152" y="144"/>
                    <a:pt x="1153" y="144"/>
                  </a:cubicBezTo>
                  <a:cubicBezTo>
                    <a:pt x="1153" y="144"/>
                    <a:pt x="1153" y="144"/>
                    <a:pt x="1153" y="143"/>
                  </a:cubicBezTo>
                  <a:cubicBezTo>
                    <a:pt x="1153" y="143"/>
                    <a:pt x="1153" y="143"/>
                    <a:pt x="1154" y="143"/>
                  </a:cubicBezTo>
                  <a:cubicBezTo>
                    <a:pt x="1154" y="143"/>
                    <a:pt x="1154" y="143"/>
                    <a:pt x="1154" y="143"/>
                  </a:cubicBezTo>
                  <a:cubicBezTo>
                    <a:pt x="1155" y="142"/>
                    <a:pt x="1156" y="141"/>
                    <a:pt x="1156" y="141"/>
                  </a:cubicBezTo>
                  <a:cubicBezTo>
                    <a:pt x="1157" y="141"/>
                    <a:pt x="1157" y="141"/>
                    <a:pt x="1158" y="141"/>
                  </a:cubicBezTo>
                  <a:cubicBezTo>
                    <a:pt x="1158" y="141"/>
                    <a:pt x="1159" y="141"/>
                    <a:pt x="1159" y="141"/>
                  </a:cubicBezTo>
                  <a:cubicBezTo>
                    <a:pt x="1159" y="141"/>
                    <a:pt x="1160" y="141"/>
                    <a:pt x="1160" y="140"/>
                  </a:cubicBezTo>
                  <a:cubicBezTo>
                    <a:pt x="1160" y="140"/>
                    <a:pt x="1161" y="139"/>
                    <a:pt x="1161" y="139"/>
                  </a:cubicBezTo>
                  <a:cubicBezTo>
                    <a:pt x="1162" y="139"/>
                    <a:pt x="1162" y="138"/>
                    <a:pt x="1162" y="138"/>
                  </a:cubicBezTo>
                  <a:cubicBezTo>
                    <a:pt x="1162" y="138"/>
                    <a:pt x="1163" y="138"/>
                    <a:pt x="1163" y="138"/>
                  </a:cubicBezTo>
                  <a:cubicBezTo>
                    <a:pt x="1164" y="138"/>
                    <a:pt x="1165" y="138"/>
                    <a:pt x="1165" y="138"/>
                  </a:cubicBezTo>
                  <a:cubicBezTo>
                    <a:pt x="1166" y="139"/>
                    <a:pt x="1166" y="139"/>
                    <a:pt x="1166" y="139"/>
                  </a:cubicBezTo>
                  <a:cubicBezTo>
                    <a:pt x="1166" y="139"/>
                    <a:pt x="1167" y="140"/>
                    <a:pt x="1167" y="140"/>
                  </a:cubicBezTo>
                  <a:cubicBezTo>
                    <a:pt x="1167" y="140"/>
                    <a:pt x="1167" y="140"/>
                    <a:pt x="1168" y="140"/>
                  </a:cubicBezTo>
                  <a:cubicBezTo>
                    <a:pt x="1168" y="140"/>
                    <a:pt x="1169" y="140"/>
                    <a:pt x="1169" y="140"/>
                  </a:cubicBezTo>
                  <a:cubicBezTo>
                    <a:pt x="1170" y="140"/>
                    <a:pt x="1170" y="140"/>
                    <a:pt x="1170" y="140"/>
                  </a:cubicBezTo>
                  <a:cubicBezTo>
                    <a:pt x="1171" y="140"/>
                    <a:pt x="1171" y="140"/>
                    <a:pt x="1171" y="140"/>
                  </a:cubicBezTo>
                  <a:cubicBezTo>
                    <a:pt x="1171" y="138"/>
                    <a:pt x="1171" y="138"/>
                    <a:pt x="1171" y="138"/>
                  </a:cubicBezTo>
                  <a:cubicBezTo>
                    <a:pt x="1171" y="138"/>
                    <a:pt x="1171" y="137"/>
                    <a:pt x="1171" y="137"/>
                  </a:cubicBezTo>
                  <a:cubicBezTo>
                    <a:pt x="1170" y="137"/>
                    <a:pt x="1170" y="137"/>
                    <a:pt x="1170" y="137"/>
                  </a:cubicBezTo>
                  <a:cubicBezTo>
                    <a:pt x="1170" y="137"/>
                    <a:pt x="1170" y="136"/>
                    <a:pt x="1170" y="136"/>
                  </a:cubicBezTo>
                  <a:cubicBezTo>
                    <a:pt x="1169" y="135"/>
                    <a:pt x="1169" y="135"/>
                    <a:pt x="1169" y="135"/>
                  </a:cubicBezTo>
                  <a:cubicBezTo>
                    <a:pt x="1169" y="135"/>
                    <a:pt x="1169" y="135"/>
                    <a:pt x="1169" y="135"/>
                  </a:cubicBezTo>
                  <a:cubicBezTo>
                    <a:pt x="1169" y="134"/>
                    <a:pt x="1168" y="134"/>
                    <a:pt x="1168" y="134"/>
                  </a:cubicBezTo>
                  <a:cubicBezTo>
                    <a:pt x="1168" y="134"/>
                    <a:pt x="1168" y="133"/>
                    <a:pt x="1168" y="133"/>
                  </a:cubicBezTo>
                  <a:cubicBezTo>
                    <a:pt x="1168" y="131"/>
                    <a:pt x="1168" y="131"/>
                    <a:pt x="1168" y="131"/>
                  </a:cubicBezTo>
                  <a:cubicBezTo>
                    <a:pt x="1167" y="131"/>
                    <a:pt x="1166" y="131"/>
                    <a:pt x="1166" y="131"/>
                  </a:cubicBezTo>
                  <a:cubicBezTo>
                    <a:pt x="1166" y="131"/>
                    <a:pt x="1166" y="130"/>
                    <a:pt x="1166" y="130"/>
                  </a:cubicBezTo>
                  <a:cubicBezTo>
                    <a:pt x="1166" y="130"/>
                    <a:pt x="1166" y="130"/>
                    <a:pt x="1165" y="129"/>
                  </a:cubicBezTo>
                  <a:cubicBezTo>
                    <a:pt x="1165" y="129"/>
                    <a:pt x="1165" y="129"/>
                    <a:pt x="1165" y="129"/>
                  </a:cubicBezTo>
                  <a:cubicBezTo>
                    <a:pt x="1165" y="128"/>
                    <a:pt x="1165" y="128"/>
                    <a:pt x="1164" y="128"/>
                  </a:cubicBezTo>
                  <a:cubicBezTo>
                    <a:pt x="1161" y="128"/>
                    <a:pt x="1161" y="128"/>
                    <a:pt x="1161" y="128"/>
                  </a:cubicBezTo>
                  <a:cubicBezTo>
                    <a:pt x="1160" y="128"/>
                    <a:pt x="1160" y="128"/>
                    <a:pt x="1160" y="128"/>
                  </a:cubicBezTo>
                  <a:cubicBezTo>
                    <a:pt x="1160" y="128"/>
                    <a:pt x="1160" y="128"/>
                    <a:pt x="1160" y="128"/>
                  </a:cubicBezTo>
                  <a:cubicBezTo>
                    <a:pt x="1160" y="127"/>
                    <a:pt x="1160" y="127"/>
                    <a:pt x="1160" y="127"/>
                  </a:cubicBezTo>
                  <a:cubicBezTo>
                    <a:pt x="1160" y="127"/>
                    <a:pt x="1161" y="127"/>
                    <a:pt x="1161" y="127"/>
                  </a:cubicBezTo>
                  <a:cubicBezTo>
                    <a:pt x="1161" y="127"/>
                    <a:pt x="1161" y="126"/>
                    <a:pt x="1162" y="126"/>
                  </a:cubicBezTo>
                  <a:cubicBezTo>
                    <a:pt x="1162" y="126"/>
                    <a:pt x="1162" y="126"/>
                    <a:pt x="1162" y="126"/>
                  </a:cubicBezTo>
                  <a:cubicBezTo>
                    <a:pt x="1163" y="126"/>
                    <a:pt x="1163" y="126"/>
                    <a:pt x="1163" y="126"/>
                  </a:cubicBezTo>
                  <a:cubicBezTo>
                    <a:pt x="1164" y="126"/>
                    <a:pt x="1164" y="127"/>
                    <a:pt x="1164" y="127"/>
                  </a:cubicBezTo>
                  <a:cubicBezTo>
                    <a:pt x="1169" y="127"/>
                    <a:pt x="1169" y="127"/>
                    <a:pt x="1169" y="127"/>
                  </a:cubicBezTo>
                  <a:cubicBezTo>
                    <a:pt x="1169" y="127"/>
                    <a:pt x="1170" y="127"/>
                    <a:pt x="1170" y="127"/>
                  </a:cubicBezTo>
                  <a:cubicBezTo>
                    <a:pt x="1171" y="127"/>
                    <a:pt x="1171" y="127"/>
                    <a:pt x="1172" y="127"/>
                  </a:cubicBezTo>
                  <a:cubicBezTo>
                    <a:pt x="1172" y="127"/>
                    <a:pt x="1172" y="126"/>
                    <a:pt x="1173" y="126"/>
                  </a:cubicBezTo>
                  <a:cubicBezTo>
                    <a:pt x="1173" y="125"/>
                    <a:pt x="1173" y="125"/>
                    <a:pt x="1174" y="125"/>
                  </a:cubicBezTo>
                  <a:cubicBezTo>
                    <a:pt x="1174" y="125"/>
                    <a:pt x="1174" y="125"/>
                    <a:pt x="1174" y="125"/>
                  </a:cubicBezTo>
                  <a:cubicBezTo>
                    <a:pt x="1174" y="124"/>
                    <a:pt x="1174" y="124"/>
                    <a:pt x="1174" y="124"/>
                  </a:cubicBezTo>
                  <a:cubicBezTo>
                    <a:pt x="1174" y="123"/>
                    <a:pt x="1174" y="123"/>
                    <a:pt x="1174" y="122"/>
                  </a:cubicBezTo>
                  <a:cubicBezTo>
                    <a:pt x="1174" y="122"/>
                    <a:pt x="1174" y="122"/>
                    <a:pt x="1174" y="122"/>
                  </a:cubicBezTo>
                  <a:cubicBezTo>
                    <a:pt x="1173" y="122"/>
                    <a:pt x="1173" y="122"/>
                    <a:pt x="1173" y="122"/>
                  </a:cubicBezTo>
                  <a:cubicBezTo>
                    <a:pt x="1173" y="119"/>
                    <a:pt x="1173" y="119"/>
                    <a:pt x="1173" y="119"/>
                  </a:cubicBezTo>
                  <a:cubicBezTo>
                    <a:pt x="1174" y="119"/>
                    <a:pt x="1174" y="119"/>
                    <a:pt x="1175" y="119"/>
                  </a:cubicBezTo>
                  <a:cubicBezTo>
                    <a:pt x="1176" y="119"/>
                    <a:pt x="1177" y="120"/>
                    <a:pt x="1177" y="121"/>
                  </a:cubicBezTo>
                  <a:cubicBezTo>
                    <a:pt x="1177" y="121"/>
                    <a:pt x="1177" y="121"/>
                    <a:pt x="1177" y="121"/>
                  </a:cubicBezTo>
                  <a:cubicBezTo>
                    <a:pt x="1177" y="122"/>
                    <a:pt x="1177" y="122"/>
                    <a:pt x="1177" y="122"/>
                  </a:cubicBezTo>
                  <a:cubicBezTo>
                    <a:pt x="1178" y="123"/>
                    <a:pt x="1178" y="123"/>
                    <a:pt x="1178" y="124"/>
                  </a:cubicBezTo>
                  <a:cubicBezTo>
                    <a:pt x="1184" y="124"/>
                    <a:pt x="1184" y="124"/>
                    <a:pt x="1184" y="124"/>
                  </a:cubicBezTo>
                  <a:cubicBezTo>
                    <a:pt x="1184" y="124"/>
                    <a:pt x="1185" y="124"/>
                    <a:pt x="1185" y="124"/>
                  </a:cubicBezTo>
                  <a:cubicBezTo>
                    <a:pt x="1185" y="124"/>
                    <a:pt x="1186" y="124"/>
                    <a:pt x="1186" y="124"/>
                  </a:cubicBezTo>
                  <a:cubicBezTo>
                    <a:pt x="1186" y="124"/>
                    <a:pt x="1186" y="124"/>
                    <a:pt x="1186" y="125"/>
                  </a:cubicBezTo>
                  <a:cubicBezTo>
                    <a:pt x="1187" y="125"/>
                    <a:pt x="1186" y="126"/>
                    <a:pt x="1186" y="127"/>
                  </a:cubicBezTo>
                  <a:cubicBezTo>
                    <a:pt x="1190" y="127"/>
                    <a:pt x="1190" y="127"/>
                    <a:pt x="1190" y="127"/>
                  </a:cubicBezTo>
                  <a:cubicBezTo>
                    <a:pt x="1190" y="127"/>
                    <a:pt x="1191" y="127"/>
                    <a:pt x="1191" y="127"/>
                  </a:cubicBezTo>
                  <a:cubicBezTo>
                    <a:pt x="1191" y="128"/>
                    <a:pt x="1191" y="128"/>
                    <a:pt x="1192" y="128"/>
                  </a:cubicBezTo>
                  <a:cubicBezTo>
                    <a:pt x="1192" y="128"/>
                    <a:pt x="1193" y="129"/>
                    <a:pt x="1193" y="129"/>
                  </a:cubicBezTo>
                  <a:cubicBezTo>
                    <a:pt x="1193" y="129"/>
                    <a:pt x="1194" y="129"/>
                    <a:pt x="1194" y="129"/>
                  </a:cubicBezTo>
                  <a:cubicBezTo>
                    <a:pt x="1194" y="130"/>
                    <a:pt x="1195" y="130"/>
                    <a:pt x="1195" y="130"/>
                  </a:cubicBezTo>
                  <a:cubicBezTo>
                    <a:pt x="1195" y="130"/>
                    <a:pt x="1195" y="130"/>
                    <a:pt x="1195" y="130"/>
                  </a:cubicBezTo>
                  <a:cubicBezTo>
                    <a:pt x="1196" y="130"/>
                    <a:pt x="1196" y="130"/>
                    <a:pt x="1196" y="129"/>
                  </a:cubicBezTo>
                  <a:cubicBezTo>
                    <a:pt x="1196" y="129"/>
                    <a:pt x="1196" y="129"/>
                    <a:pt x="1196" y="129"/>
                  </a:cubicBezTo>
                  <a:cubicBezTo>
                    <a:pt x="1196" y="128"/>
                    <a:pt x="1196" y="128"/>
                    <a:pt x="1196" y="127"/>
                  </a:cubicBezTo>
                  <a:cubicBezTo>
                    <a:pt x="1196" y="127"/>
                    <a:pt x="1196" y="127"/>
                    <a:pt x="1196" y="127"/>
                  </a:cubicBezTo>
                  <a:cubicBezTo>
                    <a:pt x="1197" y="127"/>
                    <a:pt x="1197" y="127"/>
                    <a:pt x="1197" y="127"/>
                  </a:cubicBezTo>
                  <a:cubicBezTo>
                    <a:pt x="1197" y="126"/>
                    <a:pt x="1198" y="126"/>
                    <a:pt x="1198" y="126"/>
                  </a:cubicBezTo>
                  <a:cubicBezTo>
                    <a:pt x="1198" y="125"/>
                    <a:pt x="1198" y="125"/>
                    <a:pt x="1198" y="124"/>
                  </a:cubicBezTo>
                  <a:cubicBezTo>
                    <a:pt x="1198" y="124"/>
                    <a:pt x="1198" y="124"/>
                    <a:pt x="1198" y="124"/>
                  </a:cubicBezTo>
                  <a:cubicBezTo>
                    <a:pt x="1198" y="123"/>
                    <a:pt x="1198" y="123"/>
                    <a:pt x="1198" y="123"/>
                  </a:cubicBezTo>
                  <a:cubicBezTo>
                    <a:pt x="1198" y="123"/>
                    <a:pt x="1198" y="122"/>
                    <a:pt x="1198" y="122"/>
                  </a:cubicBezTo>
                  <a:cubicBezTo>
                    <a:pt x="1198" y="122"/>
                    <a:pt x="1199" y="122"/>
                    <a:pt x="1199" y="122"/>
                  </a:cubicBezTo>
                  <a:cubicBezTo>
                    <a:pt x="1199" y="122"/>
                    <a:pt x="1200" y="122"/>
                    <a:pt x="1200" y="123"/>
                  </a:cubicBezTo>
                  <a:cubicBezTo>
                    <a:pt x="1201" y="123"/>
                    <a:pt x="1201" y="123"/>
                    <a:pt x="1201" y="123"/>
                  </a:cubicBezTo>
                  <a:cubicBezTo>
                    <a:pt x="1202" y="123"/>
                    <a:pt x="1202" y="123"/>
                    <a:pt x="1202" y="123"/>
                  </a:cubicBezTo>
                  <a:cubicBezTo>
                    <a:pt x="1202" y="123"/>
                    <a:pt x="1202" y="123"/>
                    <a:pt x="1202" y="123"/>
                  </a:cubicBezTo>
                  <a:cubicBezTo>
                    <a:pt x="1203" y="123"/>
                    <a:pt x="1203" y="123"/>
                    <a:pt x="1203" y="123"/>
                  </a:cubicBezTo>
                  <a:cubicBezTo>
                    <a:pt x="1203" y="123"/>
                    <a:pt x="1203" y="122"/>
                    <a:pt x="1204" y="122"/>
                  </a:cubicBezTo>
                  <a:cubicBezTo>
                    <a:pt x="1204" y="122"/>
                    <a:pt x="1204" y="122"/>
                    <a:pt x="1204" y="122"/>
                  </a:cubicBezTo>
                  <a:cubicBezTo>
                    <a:pt x="1204" y="122"/>
                    <a:pt x="1204" y="121"/>
                    <a:pt x="1205" y="121"/>
                  </a:cubicBezTo>
                  <a:cubicBezTo>
                    <a:pt x="1205" y="121"/>
                    <a:pt x="1205" y="121"/>
                    <a:pt x="1205" y="121"/>
                  </a:cubicBezTo>
                  <a:cubicBezTo>
                    <a:pt x="1206" y="121"/>
                    <a:pt x="1206" y="121"/>
                    <a:pt x="1206" y="121"/>
                  </a:cubicBezTo>
                  <a:cubicBezTo>
                    <a:pt x="1206" y="120"/>
                    <a:pt x="1207" y="120"/>
                    <a:pt x="1207" y="120"/>
                  </a:cubicBezTo>
                  <a:cubicBezTo>
                    <a:pt x="1207" y="120"/>
                    <a:pt x="1207" y="120"/>
                    <a:pt x="1207" y="119"/>
                  </a:cubicBezTo>
                  <a:cubicBezTo>
                    <a:pt x="1207" y="119"/>
                    <a:pt x="1206" y="119"/>
                    <a:pt x="1206" y="118"/>
                  </a:cubicBezTo>
                  <a:cubicBezTo>
                    <a:pt x="1206" y="118"/>
                    <a:pt x="1205" y="118"/>
                    <a:pt x="1205" y="118"/>
                  </a:cubicBezTo>
                  <a:cubicBezTo>
                    <a:pt x="1205" y="118"/>
                    <a:pt x="1204" y="118"/>
                    <a:pt x="1204" y="118"/>
                  </a:cubicBezTo>
                  <a:cubicBezTo>
                    <a:pt x="1204" y="118"/>
                    <a:pt x="1204" y="117"/>
                    <a:pt x="1204" y="117"/>
                  </a:cubicBezTo>
                  <a:cubicBezTo>
                    <a:pt x="1203" y="117"/>
                    <a:pt x="1203" y="117"/>
                    <a:pt x="1203" y="116"/>
                  </a:cubicBezTo>
                  <a:cubicBezTo>
                    <a:pt x="1203" y="116"/>
                    <a:pt x="1203" y="116"/>
                    <a:pt x="1202" y="116"/>
                  </a:cubicBezTo>
                  <a:cubicBezTo>
                    <a:pt x="1202" y="116"/>
                    <a:pt x="1201" y="116"/>
                    <a:pt x="1201" y="116"/>
                  </a:cubicBezTo>
                  <a:cubicBezTo>
                    <a:pt x="1200" y="116"/>
                    <a:pt x="1200" y="116"/>
                    <a:pt x="1200" y="116"/>
                  </a:cubicBezTo>
                  <a:cubicBezTo>
                    <a:pt x="1200" y="116"/>
                    <a:pt x="1199" y="116"/>
                    <a:pt x="1199" y="116"/>
                  </a:cubicBezTo>
                  <a:cubicBezTo>
                    <a:pt x="1198" y="116"/>
                    <a:pt x="1198" y="116"/>
                    <a:pt x="1197" y="116"/>
                  </a:cubicBezTo>
                  <a:cubicBezTo>
                    <a:pt x="1196" y="116"/>
                    <a:pt x="1196" y="116"/>
                    <a:pt x="1196" y="116"/>
                  </a:cubicBezTo>
                  <a:cubicBezTo>
                    <a:pt x="1196" y="116"/>
                    <a:pt x="1196" y="116"/>
                    <a:pt x="1195" y="116"/>
                  </a:cubicBezTo>
                  <a:cubicBezTo>
                    <a:pt x="1195" y="116"/>
                    <a:pt x="1195" y="115"/>
                    <a:pt x="1195" y="115"/>
                  </a:cubicBezTo>
                  <a:cubicBezTo>
                    <a:pt x="1194" y="115"/>
                    <a:pt x="1194" y="114"/>
                    <a:pt x="1194" y="114"/>
                  </a:cubicBezTo>
                  <a:cubicBezTo>
                    <a:pt x="1194" y="114"/>
                    <a:pt x="1193" y="114"/>
                    <a:pt x="1193" y="114"/>
                  </a:cubicBezTo>
                  <a:cubicBezTo>
                    <a:pt x="1193" y="114"/>
                    <a:pt x="1193" y="114"/>
                    <a:pt x="1192" y="114"/>
                  </a:cubicBezTo>
                  <a:cubicBezTo>
                    <a:pt x="1192" y="114"/>
                    <a:pt x="1192" y="115"/>
                    <a:pt x="1192" y="115"/>
                  </a:cubicBezTo>
                  <a:cubicBezTo>
                    <a:pt x="1192" y="115"/>
                    <a:pt x="1192" y="115"/>
                    <a:pt x="1192" y="116"/>
                  </a:cubicBezTo>
                  <a:cubicBezTo>
                    <a:pt x="1192" y="116"/>
                    <a:pt x="1193" y="115"/>
                    <a:pt x="1193" y="116"/>
                  </a:cubicBezTo>
                  <a:cubicBezTo>
                    <a:pt x="1193" y="116"/>
                    <a:pt x="1193" y="116"/>
                    <a:pt x="1194" y="116"/>
                  </a:cubicBezTo>
                  <a:cubicBezTo>
                    <a:pt x="1194" y="116"/>
                    <a:pt x="1194" y="117"/>
                    <a:pt x="1194" y="117"/>
                  </a:cubicBezTo>
                  <a:cubicBezTo>
                    <a:pt x="1194" y="117"/>
                    <a:pt x="1194" y="117"/>
                    <a:pt x="1194" y="117"/>
                  </a:cubicBezTo>
                  <a:cubicBezTo>
                    <a:pt x="1193" y="118"/>
                    <a:pt x="1194" y="118"/>
                    <a:pt x="1194" y="118"/>
                  </a:cubicBezTo>
                  <a:cubicBezTo>
                    <a:pt x="1193" y="118"/>
                    <a:pt x="1193" y="119"/>
                    <a:pt x="1192" y="119"/>
                  </a:cubicBezTo>
                  <a:cubicBezTo>
                    <a:pt x="1192" y="119"/>
                    <a:pt x="1191" y="118"/>
                    <a:pt x="1191" y="117"/>
                  </a:cubicBezTo>
                  <a:cubicBezTo>
                    <a:pt x="1191" y="117"/>
                    <a:pt x="1191" y="117"/>
                    <a:pt x="1191" y="117"/>
                  </a:cubicBezTo>
                  <a:cubicBezTo>
                    <a:pt x="1191" y="112"/>
                    <a:pt x="1191" y="112"/>
                    <a:pt x="1191" y="112"/>
                  </a:cubicBezTo>
                  <a:cubicBezTo>
                    <a:pt x="1191" y="112"/>
                    <a:pt x="1190" y="112"/>
                    <a:pt x="1190" y="112"/>
                  </a:cubicBezTo>
                  <a:cubicBezTo>
                    <a:pt x="1190" y="112"/>
                    <a:pt x="1189" y="111"/>
                    <a:pt x="1189" y="111"/>
                  </a:cubicBezTo>
                  <a:cubicBezTo>
                    <a:pt x="1189" y="111"/>
                    <a:pt x="1189" y="111"/>
                    <a:pt x="1188" y="111"/>
                  </a:cubicBezTo>
                  <a:cubicBezTo>
                    <a:pt x="1188" y="111"/>
                    <a:pt x="1188" y="111"/>
                    <a:pt x="1188" y="111"/>
                  </a:cubicBezTo>
                  <a:cubicBezTo>
                    <a:pt x="1187" y="111"/>
                    <a:pt x="1187" y="111"/>
                    <a:pt x="1187" y="111"/>
                  </a:cubicBezTo>
                  <a:cubicBezTo>
                    <a:pt x="1186" y="111"/>
                    <a:pt x="1186" y="111"/>
                    <a:pt x="1185" y="111"/>
                  </a:cubicBezTo>
                  <a:cubicBezTo>
                    <a:pt x="1185" y="111"/>
                    <a:pt x="1185" y="110"/>
                    <a:pt x="1185" y="110"/>
                  </a:cubicBezTo>
                  <a:cubicBezTo>
                    <a:pt x="1184" y="110"/>
                    <a:pt x="1184" y="110"/>
                    <a:pt x="1184" y="110"/>
                  </a:cubicBezTo>
                  <a:cubicBezTo>
                    <a:pt x="1184" y="110"/>
                    <a:pt x="1183" y="109"/>
                    <a:pt x="1183" y="109"/>
                  </a:cubicBezTo>
                  <a:cubicBezTo>
                    <a:pt x="1183" y="109"/>
                    <a:pt x="1182" y="109"/>
                    <a:pt x="1182" y="109"/>
                  </a:cubicBezTo>
                  <a:cubicBezTo>
                    <a:pt x="1182" y="109"/>
                    <a:pt x="1181" y="108"/>
                    <a:pt x="1181" y="108"/>
                  </a:cubicBezTo>
                  <a:cubicBezTo>
                    <a:pt x="1181" y="108"/>
                    <a:pt x="1181" y="108"/>
                    <a:pt x="1180" y="107"/>
                  </a:cubicBezTo>
                  <a:cubicBezTo>
                    <a:pt x="1180" y="107"/>
                    <a:pt x="1180" y="107"/>
                    <a:pt x="1180" y="107"/>
                  </a:cubicBezTo>
                  <a:cubicBezTo>
                    <a:pt x="1180" y="107"/>
                    <a:pt x="1180" y="107"/>
                    <a:pt x="1179" y="107"/>
                  </a:cubicBezTo>
                  <a:cubicBezTo>
                    <a:pt x="1179" y="106"/>
                    <a:pt x="1179" y="106"/>
                    <a:pt x="1179" y="106"/>
                  </a:cubicBezTo>
                  <a:cubicBezTo>
                    <a:pt x="1178" y="106"/>
                    <a:pt x="1178" y="106"/>
                    <a:pt x="1177" y="106"/>
                  </a:cubicBezTo>
                  <a:cubicBezTo>
                    <a:pt x="1177" y="106"/>
                    <a:pt x="1176" y="106"/>
                    <a:pt x="1176" y="106"/>
                  </a:cubicBezTo>
                  <a:cubicBezTo>
                    <a:pt x="1176" y="106"/>
                    <a:pt x="1175" y="106"/>
                    <a:pt x="1175" y="106"/>
                  </a:cubicBezTo>
                  <a:cubicBezTo>
                    <a:pt x="1175" y="105"/>
                    <a:pt x="1175" y="105"/>
                    <a:pt x="1174" y="104"/>
                  </a:cubicBezTo>
                  <a:cubicBezTo>
                    <a:pt x="1174" y="103"/>
                    <a:pt x="1173" y="103"/>
                    <a:pt x="1172" y="103"/>
                  </a:cubicBezTo>
                  <a:cubicBezTo>
                    <a:pt x="1172" y="102"/>
                    <a:pt x="1172" y="102"/>
                    <a:pt x="1171" y="102"/>
                  </a:cubicBezTo>
                  <a:cubicBezTo>
                    <a:pt x="1171" y="102"/>
                    <a:pt x="1170" y="102"/>
                    <a:pt x="1170" y="101"/>
                  </a:cubicBezTo>
                  <a:cubicBezTo>
                    <a:pt x="1169" y="101"/>
                    <a:pt x="1169" y="102"/>
                    <a:pt x="1168" y="101"/>
                  </a:cubicBezTo>
                  <a:cubicBezTo>
                    <a:pt x="1168" y="101"/>
                    <a:pt x="1168" y="101"/>
                    <a:pt x="1168" y="101"/>
                  </a:cubicBezTo>
                  <a:cubicBezTo>
                    <a:pt x="1167" y="101"/>
                    <a:pt x="1167" y="101"/>
                    <a:pt x="1167" y="101"/>
                  </a:cubicBezTo>
                  <a:cubicBezTo>
                    <a:pt x="1166" y="101"/>
                    <a:pt x="1166" y="100"/>
                    <a:pt x="1166" y="100"/>
                  </a:cubicBezTo>
                  <a:cubicBezTo>
                    <a:pt x="1166" y="100"/>
                    <a:pt x="1166" y="100"/>
                    <a:pt x="1165" y="100"/>
                  </a:cubicBezTo>
                  <a:cubicBezTo>
                    <a:pt x="1165" y="100"/>
                    <a:pt x="1165" y="100"/>
                    <a:pt x="1165" y="100"/>
                  </a:cubicBezTo>
                  <a:cubicBezTo>
                    <a:pt x="1164" y="100"/>
                    <a:pt x="1164" y="100"/>
                    <a:pt x="1164" y="100"/>
                  </a:cubicBezTo>
                  <a:cubicBezTo>
                    <a:pt x="1163" y="100"/>
                    <a:pt x="1163" y="100"/>
                    <a:pt x="1163" y="100"/>
                  </a:cubicBezTo>
                  <a:cubicBezTo>
                    <a:pt x="1163" y="100"/>
                    <a:pt x="1163" y="99"/>
                    <a:pt x="1162" y="99"/>
                  </a:cubicBezTo>
                  <a:cubicBezTo>
                    <a:pt x="1162" y="99"/>
                    <a:pt x="1162" y="99"/>
                    <a:pt x="1162" y="99"/>
                  </a:cubicBezTo>
                  <a:cubicBezTo>
                    <a:pt x="1161" y="99"/>
                    <a:pt x="1160" y="99"/>
                    <a:pt x="1160" y="98"/>
                  </a:cubicBezTo>
                  <a:cubicBezTo>
                    <a:pt x="1160" y="98"/>
                    <a:pt x="1159" y="98"/>
                    <a:pt x="1159" y="98"/>
                  </a:cubicBezTo>
                  <a:cubicBezTo>
                    <a:pt x="1158" y="98"/>
                    <a:pt x="1158" y="98"/>
                    <a:pt x="1157" y="98"/>
                  </a:cubicBezTo>
                  <a:cubicBezTo>
                    <a:pt x="1156" y="98"/>
                    <a:pt x="1156" y="98"/>
                    <a:pt x="1156" y="98"/>
                  </a:cubicBezTo>
                  <a:cubicBezTo>
                    <a:pt x="1156" y="98"/>
                    <a:pt x="1156" y="98"/>
                    <a:pt x="1155" y="98"/>
                  </a:cubicBezTo>
                  <a:cubicBezTo>
                    <a:pt x="1155" y="98"/>
                    <a:pt x="1155" y="99"/>
                    <a:pt x="1154" y="99"/>
                  </a:cubicBezTo>
                  <a:cubicBezTo>
                    <a:pt x="1154" y="99"/>
                    <a:pt x="1154" y="99"/>
                    <a:pt x="1153" y="99"/>
                  </a:cubicBezTo>
                  <a:cubicBezTo>
                    <a:pt x="1153" y="99"/>
                    <a:pt x="1152" y="99"/>
                    <a:pt x="1151" y="99"/>
                  </a:cubicBezTo>
                  <a:cubicBezTo>
                    <a:pt x="1151" y="99"/>
                    <a:pt x="1151" y="99"/>
                    <a:pt x="1151" y="99"/>
                  </a:cubicBezTo>
                  <a:cubicBezTo>
                    <a:pt x="1150" y="99"/>
                    <a:pt x="1150" y="99"/>
                    <a:pt x="1150" y="98"/>
                  </a:cubicBezTo>
                  <a:cubicBezTo>
                    <a:pt x="1149" y="98"/>
                    <a:pt x="1149" y="98"/>
                    <a:pt x="1149" y="98"/>
                  </a:cubicBezTo>
                  <a:cubicBezTo>
                    <a:pt x="1149" y="98"/>
                    <a:pt x="1149" y="98"/>
                    <a:pt x="1148" y="98"/>
                  </a:cubicBezTo>
                  <a:cubicBezTo>
                    <a:pt x="1148" y="98"/>
                    <a:pt x="1147" y="98"/>
                    <a:pt x="1147" y="97"/>
                  </a:cubicBezTo>
                  <a:cubicBezTo>
                    <a:pt x="1146" y="97"/>
                    <a:pt x="1146" y="97"/>
                    <a:pt x="1145" y="96"/>
                  </a:cubicBezTo>
                  <a:cubicBezTo>
                    <a:pt x="1145" y="96"/>
                    <a:pt x="1145" y="96"/>
                    <a:pt x="1145" y="96"/>
                  </a:cubicBezTo>
                  <a:cubicBezTo>
                    <a:pt x="1144" y="96"/>
                    <a:pt x="1144" y="96"/>
                    <a:pt x="1144" y="96"/>
                  </a:cubicBezTo>
                  <a:cubicBezTo>
                    <a:pt x="1143" y="96"/>
                    <a:pt x="1143" y="96"/>
                    <a:pt x="1143" y="96"/>
                  </a:cubicBezTo>
                  <a:cubicBezTo>
                    <a:pt x="1142" y="96"/>
                    <a:pt x="1142" y="96"/>
                    <a:pt x="1142" y="97"/>
                  </a:cubicBezTo>
                  <a:cubicBezTo>
                    <a:pt x="1142" y="97"/>
                    <a:pt x="1141" y="97"/>
                    <a:pt x="1141" y="97"/>
                  </a:cubicBezTo>
                  <a:cubicBezTo>
                    <a:pt x="1141" y="97"/>
                    <a:pt x="1141" y="98"/>
                    <a:pt x="1141" y="98"/>
                  </a:cubicBezTo>
                  <a:cubicBezTo>
                    <a:pt x="1141" y="98"/>
                    <a:pt x="1141" y="98"/>
                    <a:pt x="1141" y="98"/>
                  </a:cubicBezTo>
                  <a:cubicBezTo>
                    <a:pt x="1141" y="99"/>
                    <a:pt x="1141" y="99"/>
                    <a:pt x="1140" y="99"/>
                  </a:cubicBezTo>
                  <a:cubicBezTo>
                    <a:pt x="1140" y="99"/>
                    <a:pt x="1140" y="100"/>
                    <a:pt x="1140" y="100"/>
                  </a:cubicBezTo>
                  <a:cubicBezTo>
                    <a:pt x="1140" y="100"/>
                    <a:pt x="1140" y="100"/>
                    <a:pt x="1140" y="100"/>
                  </a:cubicBezTo>
                  <a:cubicBezTo>
                    <a:pt x="1141" y="100"/>
                    <a:pt x="1141" y="100"/>
                    <a:pt x="1141" y="101"/>
                  </a:cubicBezTo>
                  <a:cubicBezTo>
                    <a:pt x="1141" y="101"/>
                    <a:pt x="1142" y="101"/>
                    <a:pt x="1142" y="101"/>
                  </a:cubicBezTo>
                  <a:cubicBezTo>
                    <a:pt x="1142" y="101"/>
                    <a:pt x="1142" y="102"/>
                    <a:pt x="1142" y="102"/>
                  </a:cubicBezTo>
                  <a:cubicBezTo>
                    <a:pt x="1142" y="103"/>
                    <a:pt x="1142" y="103"/>
                    <a:pt x="1142" y="103"/>
                  </a:cubicBezTo>
                  <a:cubicBezTo>
                    <a:pt x="1142" y="103"/>
                    <a:pt x="1142" y="103"/>
                    <a:pt x="1141" y="104"/>
                  </a:cubicBezTo>
                  <a:cubicBezTo>
                    <a:pt x="1141" y="104"/>
                    <a:pt x="1141" y="104"/>
                    <a:pt x="1141" y="104"/>
                  </a:cubicBezTo>
                  <a:cubicBezTo>
                    <a:pt x="1141" y="105"/>
                    <a:pt x="1141" y="105"/>
                    <a:pt x="1140" y="105"/>
                  </a:cubicBezTo>
                  <a:cubicBezTo>
                    <a:pt x="1137" y="105"/>
                    <a:pt x="1137" y="105"/>
                    <a:pt x="1137" y="105"/>
                  </a:cubicBezTo>
                  <a:cubicBezTo>
                    <a:pt x="1137" y="102"/>
                    <a:pt x="1137" y="102"/>
                    <a:pt x="1137" y="102"/>
                  </a:cubicBezTo>
                  <a:cubicBezTo>
                    <a:pt x="1134" y="102"/>
                    <a:pt x="1134" y="102"/>
                    <a:pt x="1134" y="102"/>
                  </a:cubicBezTo>
                  <a:cubicBezTo>
                    <a:pt x="1134" y="100"/>
                    <a:pt x="1134" y="100"/>
                    <a:pt x="1134" y="100"/>
                  </a:cubicBezTo>
                  <a:cubicBezTo>
                    <a:pt x="1134" y="100"/>
                    <a:pt x="1134" y="100"/>
                    <a:pt x="1134" y="100"/>
                  </a:cubicBezTo>
                  <a:cubicBezTo>
                    <a:pt x="1135" y="100"/>
                    <a:pt x="1136" y="100"/>
                    <a:pt x="1137" y="100"/>
                  </a:cubicBezTo>
                  <a:cubicBezTo>
                    <a:pt x="1137" y="100"/>
                    <a:pt x="1137" y="99"/>
                    <a:pt x="1138" y="99"/>
                  </a:cubicBezTo>
                  <a:cubicBezTo>
                    <a:pt x="1138" y="98"/>
                    <a:pt x="1138" y="98"/>
                    <a:pt x="1138" y="98"/>
                  </a:cubicBezTo>
                  <a:cubicBezTo>
                    <a:pt x="1138" y="98"/>
                    <a:pt x="1137" y="98"/>
                    <a:pt x="1137" y="98"/>
                  </a:cubicBezTo>
                  <a:cubicBezTo>
                    <a:pt x="1137" y="98"/>
                    <a:pt x="1137" y="98"/>
                    <a:pt x="1136" y="98"/>
                  </a:cubicBezTo>
                  <a:cubicBezTo>
                    <a:pt x="1132" y="98"/>
                    <a:pt x="1132" y="98"/>
                    <a:pt x="1132" y="98"/>
                  </a:cubicBezTo>
                  <a:cubicBezTo>
                    <a:pt x="1132" y="98"/>
                    <a:pt x="1132" y="99"/>
                    <a:pt x="1132" y="99"/>
                  </a:cubicBezTo>
                  <a:cubicBezTo>
                    <a:pt x="1132" y="99"/>
                    <a:pt x="1132" y="100"/>
                    <a:pt x="1132" y="100"/>
                  </a:cubicBezTo>
                  <a:cubicBezTo>
                    <a:pt x="1132" y="100"/>
                    <a:pt x="1131" y="100"/>
                    <a:pt x="1131" y="101"/>
                  </a:cubicBezTo>
                  <a:cubicBezTo>
                    <a:pt x="1131" y="101"/>
                    <a:pt x="1131" y="101"/>
                    <a:pt x="1131" y="101"/>
                  </a:cubicBezTo>
                  <a:cubicBezTo>
                    <a:pt x="1130" y="101"/>
                    <a:pt x="1130" y="101"/>
                    <a:pt x="1129" y="101"/>
                  </a:cubicBezTo>
                  <a:cubicBezTo>
                    <a:pt x="1129" y="101"/>
                    <a:pt x="1129" y="101"/>
                    <a:pt x="1129" y="101"/>
                  </a:cubicBezTo>
                  <a:cubicBezTo>
                    <a:pt x="1129" y="101"/>
                    <a:pt x="1129" y="101"/>
                    <a:pt x="1128" y="101"/>
                  </a:cubicBezTo>
                  <a:cubicBezTo>
                    <a:pt x="1128" y="100"/>
                    <a:pt x="1127" y="100"/>
                    <a:pt x="1127" y="100"/>
                  </a:cubicBezTo>
                  <a:cubicBezTo>
                    <a:pt x="1125" y="100"/>
                    <a:pt x="1124" y="100"/>
                    <a:pt x="1123" y="100"/>
                  </a:cubicBezTo>
                  <a:cubicBezTo>
                    <a:pt x="1120" y="100"/>
                    <a:pt x="1120" y="100"/>
                    <a:pt x="1120" y="100"/>
                  </a:cubicBezTo>
                  <a:cubicBezTo>
                    <a:pt x="1119" y="100"/>
                    <a:pt x="1119" y="100"/>
                    <a:pt x="1119" y="100"/>
                  </a:cubicBezTo>
                  <a:cubicBezTo>
                    <a:pt x="1118" y="100"/>
                    <a:pt x="1118" y="101"/>
                    <a:pt x="1117" y="101"/>
                  </a:cubicBezTo>
                  <a:cubicBezTo>
                    <a:pt x="1117" y="101"/>
                    <a:pt x="1116" y="101"/>
                    <a:pt x="1116" y="101"/>
                  </a:cubicBezTo>
                  <a:cubicBezTo>
                    <a:pt x="1116" y="101"/>
                    <a:pt x="1115" y="101"/>
                    <a:pt x="1115" y="101"/>
                  </a:cubicBezTo>
                  <a:cubicBezTo>
                    <a:pt x="1115" y="101"/>
                    <a:pt x="1114" y="101"/>
                    <a:pt x="1114" y="101"/>
                  </a:cubicBezTo>
                  <a:cubicBezTo>
                    <a:pt x="1114" y="100"/>
                    <a:pt x="1114" y="100"/>
                    <a:pt x="1113" y="100"/>
                  </a:cubicBezTo>
                  <a:cubicBezTo>
                    <a:pt x="1113" y="100"/>
                    <a:pt x="1113" y="100"/>
                    <a:pt x="1113" y="100"/>
                  </a:cubicBezTo>
                  <a:cubicBezTo>
                    <a:pt x="1111" y="100"/>
                    <a:pt x="1111" y="100"/>
                    <a:pt x="1111" y="100"/>
                  </a:cubicBezTo>
                  <a:cubicBezTo>
                    <a:pt x="1111" y="100"/>
                    <a:pt x="1111" y="100"/>
                    <a:pt x="1111" y="101"/>
                  </a:cubicBezTo>
                  <a:cubicBezTo>
                    <a:pt x="1111" y="101"/>
                    <a:pt x="1111" y="101"/>
                    <a:pt x="1111" y="101"/>
                  </a:cubicBezTo>
                  <a:cubicBezTo>
                    <a:pt x="1111" y="104"/>
                    <a:pt x="1111" y="104"/>
                    <a:pt x="1111" y="104"/>
                  </a:cubicBezTo>
                  <a:cubicBezTo>
                    <a:pt x="1110" y="104"/>
                    <a:pt x="1110" y="104"/>
                    <a:pt x="1110" y="104"/>
                  </a:cubicBezTo>
                  <a:cubicBezTo>
                    <a:pt x="1110" y="103"/>
                    <a:pt x="1110" y="103"/>
                    <a:pt x="1110" y="103"/>
                  </a:cubicBezTo>
                  <a:cubicBezTo>
                    <a:pt x="1110" y="102"/>
                    <a:pt x="1110" y="102"/>
                    <a:pt x="1110" y="102"/>
                  </a:cubicBezTo>
                  <a:cubicBezTo>
                    <a:pt x="1110" y="101"/>
                    <a:pt x="1110" y="101"/>
                    <a:pt x="1109" y="101"/>
                  </a:cubicBezTo>
                  <a:cubicBezTo>
                    <a:pt x="1109" y="100"/>
                    <a:pt x="1109" y="100"/>
                    <a:pt x="1109" y="100"/>
                  </a:cubicBezTo>
                  <a:cubicBezTo>
                    <a:pt x="1108" y="100"/>
                    <a:pt x="1108" y="100"/>
                    <a:pt x="1108" y="100"/>
                  </a:cubicBezTo>
                  <a:cubicBezTo>
                    <a:pt x="1108" y="100"/>
                    <a:pt x="1108" y="100"/>
                    <a:pt x="1107" y="100"/>
                  </a:cubicBezTo>
                  <a:cubicBezTo>
                    <a:pt x="1107" y="99"/>
                    <a:pt x="1107" y="99"/>
                    <a:pt x="1107" y="99"/>
                  </a:cubicBezTo>
                  <a:cubicBezTo>
                    <a:pt x="1106" y="99"/>
                    <a:pt x="1106" y="99"/>
                    <a:pt x="1106" y="98"/>
                  </a:cubicBezTo>
                  <a:cubicBezTo>
                    <a:pt x="1106" y="98"/>
                    <a:pt x="1105" y="98"/>
                    <a:pt x="1105" y="97"/>
                  </a:cubicBezTo>
                  <a:cubicBezTo>
                    <a:pt x="1105" y="97"/>
                    <a:pt x="1106" y="96"/>
                    <a:pt x="1106" y="95"/>
                  </a:cubicBezTo>
                  <a:cubicBezTo>
                    <a:pt x="1106" y="95"/>
                    <a:pt x="1106" y="95"/>
                    <a:pt x="1106" y="95"/>
                  </a:cubicBezTo>
                  <a:cubicBezTo>
                    <a:pt x="1106" y="94"/>
                    <a:pt x="1106" y="94"/>
                    <a:pt x="1106" y="94"/>
                  </a:cubicBezTo>
                  <a:cubicBezTo>
                    <a:pt x="1106" y="94"/>
                    <a:pt x="1105" y="94"/>
                    <a:pt x="1105" y="93"/>
                  </a:cubicBezTo>
                  <a:cubicBezTo>
                    <a:pt x="1105" y="93"/>
                    <a:pt x="1105" y="93"/>
                    <a:pt x="1105" y="93"/>
                  </a:cubicBezTo>
                  <a:cubicBezTo>
                    <a:pt x="1105" y="93"/>
                    <a:pt x="1104" y="93"/>
                    <a:pt x="1104" y="92"/>
                  </a:cubicBezTo>
                  <a:cubicBezTo>
                    <a:pt x="1104" y="92"/>
                    <a:pt x="1104" y="92"/>
                    <a:pt x="1103" y="92"/>
                  </a:cubicBezTo>
                  <a:cubicBezTo>
                    <a:pt x="1103" y="92"/>
                    <a:pt x="1103" y="91"/>
                    <a:pt x="1103" y="91"/>
                  </a:cubicBezTo>
                  <a:cubicBezTo>
                    <a:pt x="1103" y="91"/>
                    <a:pt x="1103" y="91"/>
                    <a:pt x="1103" y="91"/>
                  </a:cubicBezTo>
                  <a:cubicBezTo>
                    <a:pt x="1102" y="91"/>
                    <a:pt x="1102" y="91"/>
                    <a:pt x="1102" y="91"/>
                  </a:cubicBezTo>
                  <a:cubicBezTo>
                    <a:pt x="1102" y="91"/>
                    <a:pt x="1101" y="91"/>
                    <a:pt x="1101" y="91"/>
                  </a:cubicBezTo>
                  <a:cubicBezTo>
                    <a:pt x="1101" y="91"/>
                    <a:pt x="1101" y="91"/>
                    <a:pt x="1100" y="91"/>
                  </a:cubicBezTo>
                  <a:cubicBezTo>
                    <a:pt x="1100" y="90"/>
                    <a:pt x="1100" y="90"/>
                    <a:pt x="1100" y="90"/>
                  </a:cubicBezTo>
                  <a:cubicBezTo>
                    <a:pt x="1099" y="90"/>
                    <a:pt x="1099" y="90"/>
                    <a:pt x="1098" y="90"/>
                  </a:cubicBezTo>
                  <a:cubicBezTo>
                    <a:pt x="1097" y="90"/>
                    <a:pt x="1097" y="90"/>
                    <a:pt x="1097" y="90"/>
                  </a:cubicBezTo>
                  <a:cubicBezTo>
                    <a:pt x="1096" y="90"/>
                    <a:pt x="1096" y="90"/>
                    <a:pt x="1096" y="90"/>
                  </a:cubicBezTo>
                  <a:cubicBezTo>
                    <a:pt x="1096" y="90"/>
                    <a:pt x="1095" y="90"/>
                    <a:pt x="1095" y="91"/>
                  </a:cubicBezTo>
                  <a:cubicBezTo>
                    <a:pt x="1095" y="91"/>
                    <a:pt x="1095" y="91"/>
                    <a:pt x="1094" y="91"/>
                  </a:cubicBezTo>
                  <a:cubicBezTo>
                    <a:pt x="1094" y="91"/>
                    <a:pt x="1094" y="91"/>
                    <a:pt x="1094" y="92"/>
                  </a:cubicBezTo>
                  <a:cubicBezTo>
                    <a:pt x="1094" y="92"/>
                    <a:pt x="1093" y="92"/>
                    <a:pt x="1093" y="92"/>
                  </a:cubicBezTo>
                  <a:cubicBezTo>
                    <a:pt x="1093" y="92"/>
                    <a:pt x="1093" y="92"/>
                    <a:pt x="1092" y="92"/>
                  </a:cubicBezTo>
                  <a:cubicBezTo>
                    <a:pt x="1091" y="92"/>
                    <a:pt x="1091" y="92"/>
                    <a:pt x="1091" y="92"/>
                  </a:cubicBezTo>
                  <a:cubicBezTo>
                    <a:pt x="1090" y="92"/>
                    <a:pt x="1090" y="92"/>
                    <a:pt x="1090" y="92"/>
                  </a:cubicBezTo>
                  <a:cubicBezTo>
                    <a:pt x="1089" y="92"/>
                    <a:pt x="1088" y="92"/>
                    <a:pt x="1088" y="92"/>
                  </a:cubicBezTo>
                  <a:cubicBezTo>
                    <a:pt x="1087" y="92"/>
                    <a:pt x="1086" y="92"/>
                    <a:pt x="1086" y="92"/>
                  </a:cubicBezTo>
                  <a:cubicBezTo>
                    <a:pt x="1085" y="92"/>
                    <a:pt x="1085" y="93"/>
                    <a:pt x="1085" y="93"/>
                  </a:cubicBezTo>
                  <a:cubicBezTo>
                    <a:pt x="1084" y="93"/>
                    <a:pt x="1084" y="93"/>
                    <a:pt x="1084" y="93"/>
                  </a:cubicBezTo>
                  <a:cubicBezTo>
                    <a:pt x="1084" y="93"/>
                    <a:pt x="1084" y="93"/>
                    <a:pt x="1084" y="93"/>
                  </a:cubicBezTo>
                  <a:cubicBezTo>
                    <a:pt x="1083" y="93"/>
                    <a:pt x="1083" y="93"/>
                    <a:pt x="1083" y="92"/>
                  </a:cubicBezTo>
                  <a:cubicBezTo>
                    <a:pt x="1083" y="92"/>
                    <a:pt x="1082" y="92"/>
                    <a:pt x="1082" y="92"/>
                  </a:cubicBezTo>
                  <a:cubicBezTo>
                    <a:pt x="1082" y="92"/>
                    <a:pt x="1082" y="92"/>
                    <a:pt x="1082" y="92"/>
                  </a:cubicBezTo>
                  <a:cubicBezTo>
                    <a:pt x="1081" y="91"/>
                    <a:pt x="1081" y="91"/>
                    <a:pt x="1081" y="91"/>
                  </a:cubicBezTo>
                  <a:cubicBezTo>
                    <a:pt x="1080" y="91"/>
                    <a:pt x="1080" y="91"/>
                    <a:pt x="1080" y="91"/>
                  </a:cubicBezTo>
                  <a:cubicBezTo>
                    <a:pt x="1078" y="91"/>
                    <a:pt x="1078" y="91"/>
                    <a:pt x="1078" y="91"/>
                  </a:cubicBezTo>
                  <a:cubicBezTo>
                    <a:pt x="1078" y="91"/>
                    <a:pt x="1078" y="91"/>
                    <a:pt x="1077" y="91"/>
                  </a:cubicBezTo>
                  <a:cubicBezTo>
                    <a:pt x="1077" y="91"/>
                    <a:pt x="1077" y="91"/>
                    <a:pt x="1076" y="91"/>
                  </a:cubicBezTo>
                  <a:cubicBezTo>
                    <a:pt x="1076" y="90"/>
                    <a:pt x="1076" y="90"/>
                    <a:pt x="1075" y="90"/>
                  </a:cubicBezTo>
                  <a:cubicBezTo>
                    <a:pt x="1075" y="90"/>
                    <a:pt x="1075" y="90"/>
                    <a:pt x="1074" y="90"/>
                  </a:cubicBezTo>
                  <a:cubicBezTo>
                    <a:pt x="1075" y="89"/>
                    <a:pt x="1075" y="89"/>
                    <a:pt x="1075" y="89"/>
                  </a:cubicBezTo>
                  <a:cubicBezTo>
                    <a:pt x="1075" y="89"/>
                    <a:pt x="1074" y="89"/>
                    <a:pt x="1074" y="88"/>
                  </a:cubicBezTo>
                  <a:cubicBezTo>
                    <a:pt x="1073" y="88"/>
                    <a:pt x="1073" y="88"/>
                    <a:pt x="1073" y="88"/>
                  </a:cubicBezTo>
                  <a:cubicBezTo>
                    <a:pt x="1073" y="88"/>
                    <a:pt x="1073" y="87"/>
                    <a:pt x="1073" y="87"/>
                  </a:cubicBezTo>
                  <a:cubicBezTo>
                    <a:pt x="1072" y="87"/>
                    <a:pt x="1072" y="87"/>
                    <a:pt x="1071" y="87"/>
                  </a:cubicBezTo>
                  <a:cubicBezTo>
                    <a:pt x="1070" y="87"/>
                    <a:pt x="1070" y="87"/>
                    <a:pt x="1070" y="87"/>
                  </a:cubicBezTo>
                  <a:cubicBezTo>
                    <a:pt x="1070" y="86"/>
                    <a:pt x="1070" y="86"/>
                    <a:pt x="1070" y="86"/>
                  </a:cubicBezTo>
                  <a:cubicBezTo>
                    <a:pt x="1070" y="86"/>
                    <a:pt x="1070" y="86"/>
                    <a:pt x="1070" y="86"/>
                  </a:cubicBezTo>
                  <a:cubicBezTo>
                    <a:pt x="1071" y="85"/>
                    <a:pt x="1071" y="85"/>
                    <a:pt x="1071" y="85"/>
                  </a:cubicBezTo>
                  <a:cubicBezTo>
                    <a:pt x="1071" y="84"/>
                    <a:pt x="1071" y="84"/>
                    <a:pt x="1071" y="84"/>
                  </a:cubicBezTo>
                  <a:cubicBezTo>
                    <a:pt x="1071" y="84"/>
                    <a:pt x="1071" y="84"/>
                    <a:pt x="1070" y="84"/>
                  </a:cubicBezTo>
                  <a:cubicBezTo>
                    <a:pt x="1070" y="84"/>
                    <a:pt x="1070" y="84"/>
                    <a:pt x="1069" y="84"/>
                  </a:cubicBezTo>
                  <a:cubicBezTo>
                    <a:pt x="1061" y="84"/>
                    <a:pt x="1061" y="84"/>
                    <a:pt x="1061" y="84"/>
                  </a:cubicBezTo>
                  <a:cubicBezTo>
                    <a:pt x="1061" y="84"/>
                    <a:pt x="1061" y="85"/>
                    <a:pt x="1061" y="85"/>
                  </a:cubicBezTo>
                  <a:cubicBezTo>
                    <a:pt x="1060" y="85"/>
                    <a:pt x="1060" y="86"/>
                    <a:pt x="1060" y="86"/>
                  </a:cubicBezTo>
                  <a:cubicBezTo>
                    <a:pt x="1060" y="86"/>
                    <a:pt x="1059" y="87"/>
                    <a:pt x="1059" y="87"/>
                  </a:cubicBezTo>
                  <a:cubicBezTo>
                    <a:pt x="1059" y="87"/>
                    <a:pt x="1058" y="87"/>
                    <a:pt x="1058" y="87"/>
                  </a:cubicBezTo>
                  <a:cubicBezTo>
                    <a:pt x="1057" y="87"/>
                    <a:pt x="1057" y="87"/>
                    <a:pt x="1057" y="87"/>
                  </a:cubicBezTo>
                  <a:cubicBezTo>
                    <a:pt x="1057" y="87"/>
                    <a:pt x="1057" y="87"/>
                    <a:pt x="1057" y="86"/>
                  </a:cubicBezTo>
                  <a:cubicBezTo>
                    <a:pt x="1057" y="86"/>
                    <a:pt x="1057" y="86"/>
                    <a:pt x="1057" y="86"/>
                  </a:cubicBezTo>
                  <a:cubicBezTo>
                    <a:pt x="1057" y="85"/>
                    <a:pt x="1057" y="85"/>
                    <a:pt x="1057" y="85"/>
                  </a:cubicBezTo>
                  <a:cubicBezTo>
                    <a:pt x="1057" y="85"/>
                    <a:pt x="1057" y="84"/>
                    <a:pt x="1057" y="84"/>
                  </a:cubicBezTo>
                  <a:cubicBezTo>
                    <a:pt x="1057" y="84"/>
                    <a:pt x="1058" y="84"/>
                    <a:pt x="1058" y="83"/>
                  </a:cubicBezTo>
                  <a:cubicBezTo>
                    <a:pt x="1058" y="83"/>
                    <a:pt x="1058" y="83"/>
                    <a:pt x="1059" y="83"/>
                  </a:cubicBezTo>
                  <a:cubicBezTo>
                    <a:pt x="1059" y="83"/>
                    <a:pt x="1059" y="83"/>
                    <a:pt x="1059" y="83"/>
                  </a:cubicBezTo>
                  <a:cubicBezTo>
                    <a:pt x="1058" y="83"/>
                    <a:pt x="1058" y="83"/>
                    <a:pt x="1057" y="83"/>
                  </a:cubicBezTo>
                  <a:cubicBezTo>
                    <a:pt x="1057" y="83"/>
                    <a:pt x="1057" y="82"/>
                    <a:pt x="1056" y="82"/>
                  </a:cubicBezTo>
                  <a:cubicBezTo>
                    <a:pt x="1056" y="82"/>
                    <a:pt x="1056" y="82"/>
                    <a:pt x="1056" y="82"/>
                  </a:cubicBezTo>
                  <a:cubicBezTo>
                    <a:pt x="1055" y="82"/>
                    <a:pt x="1055" y="82"/>
                    <a:pt x="1055" y="82"/>
                  </a:cubicBezTo>
                  <a:cubicBezTo>
                    <a:pt x="1054" y="82"/>
                    <a:pt x="1054" y="81"/>
                    <a:pt x="1053" y="81"/>
                  </a:cubicBezTo>
                  <a:cubicBezTo>
                    <a:pt x="1053" y="81"/>
                    <a:pt x="1053" y="81"/>
                    <a:pt x="1053" y="81"/>
                  </a:cubicBezTo>
                  <a:cubicBezTo>
                    <a:pt x="1052" y="81"/>
                    <a:pt x="1052" y="81"/>
                    <a:pt x="1052" y="81"/>
                  </a:cubicBezTo>
                  <a:cubicBezTo>
                    <a:pt x="1051" y="81"/>
                    <a:pt x="1051" y="81"/>
                    <a:pt x="1050" y="81"/>
                  </a:cubicBezTo>
                  <a:cubicBezTo>
                    <a:pt x="1050" y="81"/>
                    <a:pt x="1049" y="81"/>
                    <a:pt x="1049" y="81"/>
                  </a:cubicBezTo>
                  <a:cubicBezTo>
                    <a:pt x="1048" y="81"/>
                    <a:pt x="1048" y="81"/>
                    <a:pt x="1048" y="80"/>
                  </a:cubicBezTo>
                  <a:cubicBezTo>
                    <a:pt x="1047" y="80"/>
                    <a:pt x="1047" y="81"/>
                    <a:pt x="1047" y="80"/>
                  </a:cubicBezTo>
                  <a:cubicBezTo>
                    <a:pt x="1046" y="80"/>
                    <a:pt x="1046" y="80"/>
                    <a:pt x="1045" y="80"/>
                  </a:cubicBezTo>
                  <a:cubicBezTo>
                    <a:pt x="1045" y="80"/>
                    <a:pt x="1044" y="80"/>
                    <a:pt x="1043" y="80"/>
                  </a:cubicBezTo>
                  <a:cubicBezTo>
                    <a:pt x="1043" y="80"/>
                    <a:pt x="1042" y="80"/>
                    <a:pt x="1042" y="80"/>
                  </a:cubicBezTo>
                  <a:cubicBezTo>
                    <a:pt x="1041" y="80"/>
                    <a:pt x="1041" y="79"/>
                    <a:pt x="1041" y="79"/>
                  </a:cubicBezTo>
                  <a:cubicBezTo>
                    <a:pt x="1041" y="79"/>
                    <a:pt x="1040" y="80"/>
                    <a:pt x="1040" y="80"/>
                  </a:cubicBezTo>
                  <a:cubicBezTo>
                    <a:pt x="1040" y="80"/>
                    <a:pt x="1040" y="80"/>
                    <a:pt x="1040" y="81"/>
                  </a:cubicBezTo>
                  <a:cubicBezTo>
                    <a:pt x="1040" y="81"/>
                    <a:pt x="1040" y="82"/>
                    <a:pt x="1040" y="82"/>
                  </a:cubicBezTo>
                  <a:cubicBezTo>
                    <a:pt x="1036" y="82"/>
                    <a:pt x="1036" y="82"/>
                    <a:pt x="1036" y="82"/>
                  </a:cubicBezTo>
                  <a:cubicBezTo>
                    <a:pt x="1036" y="82"/>
                    <a:pt x="1035" y="83"/>
                    <a:pt x="1035" y="83"/>
                  </a:cubicBezTo>
                  <a:cubicBezTo>
                    <a:pt x="1035" y="83"/>
                    <a:pt x="1035" y="83"/>
                    <a:pt x="1035" y="83"/>
                  </a:cubicBezTo>
                  <a:cubicBezTo>
                    <a:pt x="1035" y="84"/>
                    <a:pt x="1035" y="84"/>
                    <a:pt x="1035" y="84"/>
                  </a:cubicBezTo>
                  <a:cubicBezTo>
                    <a:pt x="1035" y="84"/>
                    <a:pt x="1035" y="85"/>
                    <a:pt x="1035" y="85"/>
                  </a:cubicBezTo>
                  <a:cubicBezTo>
                    <a:pt x="1036" y="85"/>
                    <a:pt x="1036" y="85"/>
                    <a:pt x="1036" y="85"/>
                  </a:cubicBezTo>
                  <a:cubicBezTo>
                    <a:pt x="1036" y="85"/>
                    <a:pt x="1037" y="85"/>
                    <a:pt x="1037" y="85"/>
                  </a:cubicBezTo>
                  <a:cubicBezTo>
                    <a:pt x="1037" y="86"/>
                    <a:pt x="1037" y="86"/>
                    <a:pt x="1037" y="86"/>
                  </a:cubicBezTo>
                  <a:cubicBezTo>
                    <a:pt x="1037" y="86"/>
                    <a:pt x="1038" y="86"/>
                    <a:pt x="1038" y="87"/>
                  </a:cubicBezTo>
                  <a:cubicBezTo>
                    <a:pt x="1038" y="87"/>
                    <a:pt x="1038" y="87"/>
                    <a:pt x="1038" y="87"/>
                  </a:cubicBezTo>
                  <a:cubicBezTo>
                    <a:pt x="1038" y="88"/>
                    <a:pt x="1038" y="88"/>
                    <a:pt x="1038" y="88"/>
                  </a:cubicBezTo>
                  <a:cubicBezTo>
                    <a:pt x="1038" y="88"/>
                    <a:pt x="1038" y="89"/>
                    <a:pt x="1038" y="89"/>
                  </a:cubicBezTo>
                  <a:cubicBezTo>
                    <a:pt x="1037" y="89"/>
                    <a:pt x="1037" y="89"/>
                    <a:pt x="1037" y="89"/>
                  </a:cubicBezTo>
                  <a:cubicBezTo>
                    <a:pt x="1037" y="89"/>
                    <a:pt x="1037" y="89"/>
                    <a:pt x="1036" y="88"/>
                  </a:cubicBezTo>
                  <a:cubicBezTo>
                    <a:pt x="1036" y="88"/>
                    <a:pt x="1036" y="88"/>
                    <a:pt x="1035" y="88"/>
                  </a:cubicBezTo>
                  <a:cubicBezTo>
                    <a:pt x="1035" y="88"/>
                    <a:pt x="1035" y="88"/>
                    <a:pt x="1034" y="88"/>
                  </a:cubicBezTo>
                  <a:cubicBezTo>
                    <a:pt x="1034" y="88"/>
                    <a:pt x="1034" y="88"/>
                    <a:pt x="1034" y="88"/>
                  </a:cubicBezTo>
                  <a:cubicBezTo>
                    <a:pt x="1033" y="88"/>
                    <a:pt x="1033" y="88"/>
                    <a:pt x="1033" y="88"/>
                  </a:cubicBezTo>
                  <a:cubicBezTo>
                    <a:pt x="1033" y="87"/>
                    <a:pt x="1033" y="87"/>
                    <a:pt x="1032" y="87"/>
                  </a:cubicBezTo>
                  <a:cubicBezTo>
                    <a:pt x="1032" y="87"/>
                    <a:pt x="1032" y="88"/>
                    <a:pt x="1032" y="88"/>
                  </a:cubicBezTo>
                  <a:cubicBezTo>
                    <a:pt x="1031" y="88"/>
                    <a:pt x="1031" y="87"/>
                    <a:pt x="1030" y="87"/>
                  </a:cubicBezTo>
                  <a:cubicBezTo>
                    <a:pt x="1030" y="88"/>
                    <a:pt x="1030" y="88"/>
                    <a:pt x="1030" y="88"/>
                  </a:cubicBezTo>
                  <a:cubicBezTo>
                    <a:pt x="1031" y="89"/>
                    <a:pt x="1031" y="89"/>
                    <a:pt x="1031" y="89"/>
                  </a:cubicBezTo>
                  <a:cubicBezTo>
                    <a:pt x="1031" y="89"/>
                    <a:pt x="1031" y="89"/>
                    <a:pt x="1031" y="89"/>
                  </a:cubicBezTo>
                  <a:cubicBezTo>
                    <a:pt x="1032" y="89"/>
                    <a:pt x="1032" y="90"/>
                    <a:pt x="1032" y="90"/>
                  </a:cubicBezTo>
                  <a:cubicBezTo>
                    <a:pt x="1032" y="90"/>
                    <a:pt x="1032" y="91"/>
                    <a:pt x="1032" y="91"/>
                  </a:cubicBezTo>
                  <a:cubicBezTo>
                    <a:pt x="1031" y="91"/>
                    <a:pt x="1031" y="91"/>
                    <a:pt x="1030" y="91"/>
                  </a:cubicBezTo>
                  <a:cubicBezTo>
                    <a:pt x="1030" y="90"/>
                    <a:pt x="1030" y="90"/>
                    <a:pt x="1029" y="90"/>
                  </a:cubicBezTo>
                  <a:cubicBezTo>
                    <a:pt x="1029" y="90"/>
                    <a:pt x="1029" y="90"/>
                    <a:pt x="1029" y="89"/>
                  </a:cubicBezTo>
                  <a:cubicBezTo>
                    <a:pt x="1028" y="89"/>
                    <a:pt x="1028" y="89"/>
                    <a:pt x="1028" y="89"/>
                  </a:cubicBezTo>
                  <a:cubicBezTo>
                    <a:pt x="1028" y="89"/>
                    <a:pt x="1028" y="89"/>
                    <a:pt x="1027" y="88"/>
                  </a:cubicBezTo>
                  <a:cubicBezTo>
                    <a:pt x="1027" y="88"/>
                    <a:pt x="1028" y="88"/>
                    <a:pt x="1027" y="88"/>
                  </a:cubicBezTo>
                  <a:cubicBezTo>
                    <a:pt x="1027" y="87"/>
                    <a:pt x="1027" y="87"/>
                    <a:pt x="1027" y="87"/>
                  </a:cubicBezTo>
                  <a:cubicBezTo>
                    <a:pt x="1026" y="87"/>
                    <a:pt x="1026" y="87"/>
                    <a:pt x="1025" y="87"/>
                  </a:cubicBezTo>
                  <a:cubicBezTo>
                    <a:pt x="1025" y="87"/>
                    <a:pt x="1025" y="87"/>
                    <a:pt x="1024" y="87"/>
                  </a:cubicBezTo>
                  <a:cubicBezTo>
                    <a:pt x="1024" y="87"/>
                    <a:pt x="1024" y="87"/>
                    <a:pt x="1024" y="87"/>
                  </a:cubicBezTo>
                  <a:cubicBezTo>
                    <a:pt x="1023" y="87"/>
                    <a:pt x="1024" y="88"/>
                    <a:pt x="1024" y="88"/>
                  </a:cubicBezTo>
                  <a:cubicBezTo>
                    <a:pt x="1023" y="88"/>
                    <a:pt x="1023" y="88"/>
                    <a:pt x="1023" y="89"/>
                  </a:cubicBezTo>
                  <a:cubicBezTo>
                    <a:pt x="1022" y="89"/>
                    <a:pt x="1022" y="89"/>
                    <a:pt x="1021" y="89"/>
                  </a:cubicBezTo>
                  <a:cubicBezTo>
                    <a:pt x="1020" y="89"/>
                    <a:pt x="1020" y="89"/>
                    <a:pt x="1019" y="88"/>
                  </a:cubicBezTo>
                  <a:cubicBezTo>
                    <a:pt x="1018" y="88"/>
                    <a:pt x="1018" y="88"/>
                    <a:pt x="1017" y="88"/>
                  </a:cubicBezTo>
                  <a:cubicBezTo>
                    <a:pt x="1017" y="88"/>
                    <a:pt x="1017" y="88"/>
                    <a:pt x="1016" y="88"/>
                  </a:cubicBezTo>
                  <a:cubicBezTo>
                    <a:pt x="1016" y="88"/>
                    <a:pt x="1016" y="88"/>
                    <a:pt x="1016" y="88"/>
                  </a:cubicBezTo>
                  <a:cubicBezTo>
                    <a:pt x="1016" y="87"/>
                    <a:pt x="1015" y="87"/>
                    <a:pt x="1015" y="87"/>
                  </a:cubicBezTo>
                  <a:cubicBezTo>
                    <a:pt x="1015" y="87"/>
                    <a:pt x="1015" y="87"/>
                    <a:pt x="1015" y="88"/>
                  </a:cubicBezTo>
                  <a:cubicBezTo>
                    <a:pt x="1014" y="88"/>
                    <a:pt x="1014" y="88"/>
                    <a:pt x="1014" y="88"/>
                  </a:cubicBezTo>
                  <a:cubicBezTo>
                    <a:pt x="1013" y="88"/>
                    <a:pt x="1013" y="88"/>
                    <a:pt x="1012" y="88"/>
                  </a:cubicBezTo>
                  <a:cubicBezTo>
                    <a:pt x="1012" y="88"/>
                    <a:pt x="1011" y="88"/>
                    <a:pt x="1011" y="88"/>
                  </a:cubicBezTo>
                  <a:cubicBezTo>
                    <a:pt x="1011" y="89"/>
                    <a:pt x="1011" y="89"/>
                    <a:pt x="1011" y="90"/>
                  </a:cubicBezTo>
                  <a:cubicBezTo>
                    <a:pt x="1011" y="90"/>
                    <a:pt x="1011" y="91"/>
                    <a:pt x="1011" y="92"/>
                  </a:cubicBezTo>
                  <a:cubicBezTo>
                    <a:pt x="1011" y="92"/>
                    <a:pt x="1011" y="93"/>
                    <a:pt x="1011" y="93"/>
                  </a:cubicBezTo>
                  <a:cubicBezTo>
                    <a:pt x="1007" y="93"/>
                    <a:pt x="1007" y="93"/>
                    <a:pt x="1007" y="93"/>
                  </a:cubicBezTo>
                  <a:cubicBezTo>
                    <a:pt x="1007" y="92"/>
                    <a:pt x="1007" y="92"/>
                    <a:pt x="1007" y="91"/>
                  </a:cubicBezTo>
                  <a:cubicBezTo>
                    <a:pt x="1007" y="91"/>
                    <a:pt x="1006" y="91"/>
                    <a:pt x="1006" y="91"/>
                  </a:cubicBezTo>
                  <a:cubicBezTo>
                    <a:pt x="1006" y="90"/>
                    <a:pt x="1006" y="90"/>
                    <a:pt x="1005" y="90"/>
                  </a:cubicBezTo>
                  <a:cubicBezTo>
                    <a:pt x="1005" y="90"/>
                    <a:pt x="1005" y="90"/>
                    <a:pt x="1005" y="90"/>
                  </a:cubicBezTo>
                  <a:cubicBezTo>
                    <a:pt x="1004" y="90"/>
                    <a:pt x="1004" y="89"/>
                    <a:pt x="1004" y="89"/>
                  </a:cubicBezTo>
                  <a:cubicBezTo>
                    <a:pt x="1004" y="89"/>
                    <a:pt x="1003" y="89"/>
                    <a:pt x="1003" y="89"/>
                  </a:cubicBezTo>
                  <a:cubicBezTo>
                    <a:pt x="1003" y="88"/>
                    <a:pt x="1003" y="88"/>
                    <a:pt x="1002" y="88"/>
                  </a:cubicBezTo>
                  <a:cubicBezTo>
                    <a:pt x="1002" y="87"/>
                    <a:pt x="1001" y="87"/>
                    <a:pt x="1001" y="86"/>
                  </a:cubicBezTo>
                  <a:cubicBezTo>
                    <a:pt x="1001" y="86"/>
                    <a:pt x="1001" y="86"/>
                    <a:pt x="1001" y="86"/>
                  </a:cubicBezTo>
                  <a:cubicBezTo>
                    <a:pt x="1001" y="86"/>
                    <a:pt x="1001" y="85"/>
                    <a:pt x="1001" y="85"/>
                  </a:cubicBezTo>
                  <a:cubicBezTo>
                    <a:pt x="1001" y="85"/>
                    <a:pt x="1002" y="85"/>
                    <a:pt x="1002" y="85"/>
                  </a:cubicBezTo>
                  <a:cubicBezTo>
                    <a:pt x="1002" y="85"/>
                    <a:pt x="1002" y="84"/>
                    <a:pt x="1002" y="84"/>
                  </a:cubicBezTo>
                  <a:cubicBezTo>
                    <a:pt x="1002" y="83"/>
                    <a:pt x="1002" y="83"/>
                    <a:pt x="1002" y="83"/>
                  </a:cubicBezTo>
                  <a:cubicBezTo>
                    <a:pt x="1002" y="82"/>
                    <a:pt x="1002" y="82"/>
                    <a:pt x="1002" y="81"/>
                  </a:cubicBezTo>
                  <a:cubicBezTo>
                    <a:pt x="1002" y="80"/>
                    <a:pt x="1001" y="80"/>
                    <a:pt x="1001" y="79"/>
                  </a:cubicBezTo>
                  <a:cubicBezTo>
                    <a:pt x="1001" y="79"/>
                    <a:pt x="1002" y="78"/>
                    <a:pt x="1001" y="78"/>
                  </a:cubicBezTo>
                  <a:cubicBezTo>
                    <a:pt x="1001" y="78"/>
                    <a:pt x="1001" y="78"/>
                    <a:pt x="1001" y="77"/>
                  </a:cubicBezTo>
                  <a:cubicBezTo>
                    <a:pt x="1001" y="77"/>
                    <a:pt x="1001" y="77"/>
                    <a:pt x="1000" y="77"/>
                  </a:cubicBezTo>
                  <a:cubicBezTo>
                    <a:pt x="1000" y="77"/>
                    <a:pt x="1000" y="76"/>
                    <a:pt x="1000" y="76"/>
                  </a:cubicBezTo>
                  <a:cubicBezTo>
                    <a:pt x="999" y="76"/>
                    <a:pt x="999" y="76"/>
                    <a:pt x="999" y="76"/>
                  </a:cubicBezTo>
                  <a:cubicBezTo>
                    <a:pt x="998" y="76"/>
                    <a:pt x="998" y="76"/>
                    <a:pt x="997" y="76"/>
                  </a:cubicBezTo>
                  <a:cubicBezTo>
                    <a:pt x="997" y="76"/>
                    <a:pt x="996" y="75"/>
                    <a:pt x="996" y="76"/>
                  </a:cubicBezTo>
                  <a:cubicBezTo>
                    <a:pt x="996" y="76"/>
                    <a:pt x="996" y="76"/>
                    <a:pt x="996" y="77"/>
                  </a:cubicBezTo>
                  <a:cubicBezTo>
                    <a:pt x="996" y="77"/>
                    <a:pt x="996" y="77"/>
                    <a:pt x="996" y="77"/>
                  </a:cubicBezTo>
                  <a:cubicBezTo>
                    <a:pt x="995" y="78"/>
                    <a:pt x="995" y="77"/>
                    <a:pt x="994" y="77"/>
                  </a:cubicBezTo>
                  <a:cubicBezTo>
                    <a:pt x="994" y="77"/>
                    <a:pt x="993" y="77"/>
                    <a:pt x="992" y="77"/>
                  </a:cubicBezTo>
                  <a:cubicBezTo>
                    <a:pt x="992" y="77"/>
                    <a:pt x="992" y="76"/>
                    <a:pt x="992" y="76"/>
                  </a:cubicBezTo>
                  <a:cubicBezTo>
                    <a:pt x="992" y="76"/>
                    <a:pt x="992" y="75"/>
                    <a:pt x="992" y="75"/>
                  </a:cubicBezTo>
                  <a:cubicBezTo>
                    <a:pt x="991" y="75"/>
                    <a:pt x="991" y="75"/>
                    <a:pt x="991" y="74"/>
                  </a:cubicBezTo>
                  <a:cubicBezTo>
                    <a:pt x="991" y="74"/>
                    <a:pt x="991" y="74"/>
                    <a:pt x="990" y="74"/>
                  </a:cubicBezTo>
                  <a:cubicBezTo>
                    <a:pt x="990" y="74"/>
                    <a:pt x="989" y="75"/>
                    <a:pt x="989" y="74"/>
                  </a:cubicBezTo>
                  <a:cubicBezTo>
                    <a:pt x="988" y="74"/>
                    <a:pt x="988" y="74"/>
                    <a:pt x="988" y="74"/>
                  </a:cubicBezTo>
                  <a:cubicBezTo>
                    <a:pt x="987" y="73"/>
                    <a:pt x="987" y="73"/>
                    <a:pt x="986" y="73"/>
                  </a:cubicBezTo>
                  <a:cubicBezTo>
                    <a:pt x="986" y="73"/>
                    <a:pt x="985" y="73"/>
                    <a:pt x="985" y="73"/>
                  </a:cubicBezTo>
                  <a:cubicBezTo>
                    <a:pt x="985" y="73"/>
                    <a:pt x="984" y="73"/>
                    <a:pt x="984" y="74"/>
                  </a:cubicBezTo>
                  <a:cubicBezTo>
                    <a:pt x="984" y="74"/>
                    <a:pt x="984" y="74"/>
                    <a:pt x="983" y="74"/>
                  </a:cubicBezTo>
                  <a:cubicBezTo>
                    <a:pt x="983" y="74"/>
                    <a:pt x="983" y="74"/>
                    <a:pt x="982" y="74"/>
                  </a:cubicBezTo>
                  <a:cubicBezTo>
                    <a:pt x="982" y="75"/>
                    <a:pt x="982" y="75"/>
                    <a:pt x="982" y="75"/>
                  </a:cubicBezTo>
                  <a:cubicBezTo>
                    <a:pt x="982" y="77"/>
                    <a:pt x="982" y="77"/>
                    <a:pt x="982" y="77"/>
                  </a:cubicBezTo>
                  <a:cubicBezTo>
                    <a:pt x="982" y="77"/>
                    <a:pt x="983" y="77"/>
                    <a:pt x="983" y="77"/>
                  </a:cubicBezTo>
                  <a:cubicBezTo>
                    <a:pt x="983" y="78"/>
                    <a:pt x="983" y="78"/>
                    <a:pt x="983" y="78"/>
                  </a:cubicBezTo>
                  <a:cubicBezTo>
                    <a:pt x="983" y="78"/>
                    <a:pt x="983" y="79"/>
                    <a:pt x="983" y="79"/>
                  </a:cubicBezTo>
                  <a:cubicBezTo>
                    <a:pt x="983" y="79"/>
                    <a:pt x="983" y="79"/>
                    <a:pt x="983" y="80"/>
                  </a:cubicBezTo>
                  <a:cubicBezTo>
                    <a:pt x="979" y="80"/>
                    <a:pt x="979" y="80"/>
                    <a:pt x="979" y="80"/>
                  </a:cubicBezTo>
                  <a:cubicBezTo>
                    <a:pt x="978" y="80"/>
                    <a:pt x="978" y="80"/>
                    <a:pt x="978" y="80"/>
                  </a:cubicBezTo>
                  <a:cubicBezTo>
                    <a:pt x="977" y="80"/>
                    <a:pt x="977" y="81"/>
                    <a:pt x="976" y="81"/>
                  </a:cubicBezTo>
                  <a:cubicBezTo>
                    <a:pt x="975" y="81"/>
                    <a:pt x="974" y="80"/>
                    <a:pt x="974" y="80"/>
                  </a:cubicBezTo>
                  <a:cubicBezTo>
                    <a:pt x="973" y="80"/>
                    <a:pt x="973" y="80"/>
                    <a:pt x="973" y="80"/>
                  </a:cubicBezTo>
                  <a:cubicBezTo>
                    <a:pt x="972" y="79"/>
                    <a:pt x="972" y="79"/>
                    <a:pt x="971" y="79"/>
                  </a:cubicBezTo>
                  <a:cubicBezTo>
                    <a:pt x="971" y="79"/>
                    <a:pt x="971" y="79"/>
                    <a:pt x="970" y="79"/>
                  </a:cubicBezTo>
                  <a:cubicBezTo>
                    <a:pt x="970" y="78"/>
                    <a:pt x="970" y="78"/>
                    <a:pt x="969" y="78"/>
                  </a:cubicBezTo>
                  <a:cubicBezTo>
                    <a:pt x="969" y="78"/>
                    <a:pt x="969" y="78"/>
                    <a:pt x="969" y="79"/>
                  </a:cubicBezTo>
                  <a:cubicBezTo>
                    <a:pt x="968" y="79"/>
                    <a:pt x="968" y="79"/>
                    <a:pt x="968" y="79"/>
                  </a:cubicBezTo>
                  <a:cubicBezTo>
                    <a:pt x="968" y="79"/>
                    <a:pt x="967" y="79"/>
                    <a:pt x="967" y="79"/>
                  </a:cubicBezTo>
                  <a:cubicBezTo>
                    <a:pt x="967" y="78"/>
                    <a:pt x="967" y="78"/>
                    <a:pt x="967" y="77"/>
                  </a:cubicBezTo>
                  <a:cubicBezTo>
                    <a:pt x="967" y="76"/>
                    <a:pt x="967" y="76"/>
                    <a:pt x="967" y="76"/>
                  </a:cubicBezTo>
                  <a:cubicBezTo>
                    <a:pt x="966" y="76"/>
                    <a:pt x="966" y="75"/>
                    <a:pt x="966" y="75"/>
                  </a:cubicBezTo>
                  <a:cubicBezTo>
                    <a:pt x="966" y="75"/>
                    <a:pt x="965" y="75"/>
                    <a:pt x="965" y="75"/>
                  </a:cubicBezTo>
                  <a:cubicBezTo>
                    <a:pt x="965" y="75"/>
                    <a:pt x="965" y="75"/>
                    <a:pt x="964" y="75"/>
                  </a:cubicBezTo>
                  <a:cubicBezTo>
                    <a:pt x="964" y="75"/>
                    <a:pt x="964" y="74"/>
                    <a:pt x="964" y="74"/>
                  </a:cubicBezTo>
                  <a:cubicBezTo>
                    <a:pt x="963" y="74"/>
                    <a:pt x="963" y="75"/>
                    <a:pt x="963" y="75"/>
                  </a:cubicBezTo>
                  <a:cubicBezTo>
                    <a:pt x="963" y="75"/>
                    <a:pt x="963" y="76"/>
                    <a:pt x="963" y="76"/>
                  </a:cubicBezTo>
                  <a:cubicBezTo>
                    <a:pt x="962" y="76"/>
                    <a:pt x="962" y="75"/>
                    <a:pt x="961" y="75"/>
                  </a:cubicBezTo>
                  <a:cubicBezTo>
                    <a:pt x="961" y="75"/>
                    <a:pt x="961" y="75"/>
                    <a:pt x="961" y="75"/>
                  </a:cubicBezTo>
                  <a:cubicBezTo>
                    <a:pt x="960" y="75"/>
                    <a:pt x="960" y="75"/>
                    <a:pt x="960" y="75"/>
                  </a:cubicBezTo>
                  <a:cubicBezTo>
                    <a:pt x="956" y="75"/>
                    <a:pt x="956" y="75"/>
                    <a:pt x="956" y="75"/>
                  </a:cubicBezTo>
                  <a:cubicBezTo>
                    <a:pt x="955" y="75"/>
                    <a:pt x="955" y="75"/>
                    <a:pt x="955" y="75"/>
                  </a:cubicBezTo>
                  <a:cubicBezTo>
                    <a:pt x="954" y="75"/>
                    <a:pt x="954" y="75"/>
                    <a:pt x="953" y="75"/>
                  </a:cubicBezTo>
                  <a:cubicBezTo>
                    <a:pt x="953" y="75"/>
                    <a:pt x="952" y="75"/>
                    <a:pt x="952" y="75"/>
                  </a:cubicBezTo>
                  <a:cubicBezTo>
                    <a:pt x="952" y="75"/>
                    <a:pt x="952" y="76"/>
                    <a:pt x="952" y="76"/>
                  </a:cubicBezTo>
                  <a:cubicBezTo>
                    <a:pt x="952" y="76"/>
                    <a:pt x="951" y="76"/>
                    <a:pt x="951" y="76"/>
                  </a:cubicBezTo>
                  <a:cubicBezTo>
                    <a:pt x="950" y="76"/>
                    <a:pt x="950" y="76"/>
                    <a:pt x="950" y="76"/>
                  </a:cubicBezTo>
                  <a:cubicBezTo>
                    <a:pt x="950" y="76"/>
                    <a:pt x="949" y="76"/>
                    <a:pt x="949" y="76"/>
                  </a:cubicBezTo>
                  <a:cubicBezTo>
                    <a:pt x="949" y="76"/>
                    <a:pt x="949" y="76"/>
                    <a:pt x="948" y="76"/>
                  </a:cubicBezTo>
                  <a:cubicBezTo>
                    <a:pt x="948" y="75"/>
                    <a:pt x="948" y="75"/>
                    <a:pt x="948" y="74"/>
                  </a:cubicBezTo>
                  <a:cubicBezTo>
                    <a:pt x="948" y="74"/>
                    <a:pt x="948" y="74"/>
                    <a:pt x="948" y="74"/>
                  </a:cubicBezTo>
                  <a:cubicBezTo>
                    <a:pt x="948" y="73"/>
                    <a:pt x="948" y="73"/>
                    <a:pt x="948" y="73"/>
                  </a:cubicBezTo>
                  <a:cubicBezTo>
                    <a:pt x="947" y="73"/>
                    <a:pt x="947" y="73"/>
                    <a:pt x="947" y="73"/>
                  </a:cubicBezTo>
                  <a:cubicBezTo>
                    <a:pt x="947" y="73"/>
                    <a:pt x="947" y="73"/>
                    <a:pt x="946" y="73"/>
                  </a:cubicBezTo>
                  <a:cubicBezTo>
                    <a:pt x="946" y="73"/>
                    <a:pt x="946" y="73"/>
                    <a:pt x="946" y="74"/>
                  </a:cubicBezTo>
                  <a:cubicBezTo>
                    <a:pt x="946" y="74"/>
                    <a:pt x="945" y="74"/>
                    <a:pt x="944" y="74"/>
                  </a:cubicBezTo>
                  <a:cubicBezTo>
                    <a:pt x="944" y="74"/>
                    <a:pt x="944" y="74"/>
                    <a:pt x="943" y="74"/>
                  </a:cubicBezTo>
                  <a:cubicBezTo>
                    <a:pt x="943" y="74"/>
                    <a:pt x="943" y="74"/>
                    <a:pt x="943" y="74"/>
                  </a:cubicBezTo>
                  <a:cubicBezTo>
                    <a:pt x="943" y="73"/>
                    <a:pt x="943" y="73"/>
                    <a:pt x="943" y="73"/>
                  </a:cubicBezTo>
                  <a:cubicBezTo>
                    <a:pt x="943" y="73"/>
                    <a:pt x="944" y="73"/>
                    <a:pt x="944" y="73"/>
                  </a:cubicBezTo>
                  <a:cubicBezTo>
                    <a:pt x="944" y="73"/>
                    <a:pt x="945" y="73"/>
                    <a:pt x="945" y="73"/>
                  </a:cubicBezTo>
                  <a:cubicBezTo>
                    <a:pt x="945" y="73"/>
                    <a:pt x="945" y="73"/>
                    <a:pt x="946" y="72"/>
                  </a:cubicBezTo>
                  <a:cubicBezTo>
                    <a:pt x="946" y="72"/>
                    <a:pt x="946" y="72"/>
                    <a:pt x="946" y="72"/>
                  </a:cubicBezTo>
                  <a:cubicBezTo>
                    <a:pt x="946" y="72"/>
                    <a:pt x="946" y="72"/>
                    <a:pt x="947" y="71"/>
                  </a:cubicBezTo>
                  <a:cubicBezTo>
                    <a:pt x="947" y="71"/>
                    <a:pt x="947" y="71"/>
                    <a:pt x="947" y="71"/>
                  </a:cubicBezTo>
                  <a:cubicBezTo>
                    <a:pt x="948" y="71"/>
                    <a:pt x="948" y="71"/>
                    <a:pt x="948" y="70"/>
                  </a:cubicBezTo>
                  <a:cubicBezTo>
                    <a:pt x="948" y="70"/>
                    <a:pt x="948" y="70"/>
                    <a:pt x="948" y="70"/>
                  </a:cubicBezTo>
                  <a:cubicBezTo>
                    <a:pt x="948" y="69"/>
                    <a:pt x="948" y="69"/>
                    <a:pt x="947" y="69"/>
                  </a:cubicBezTo>
                  <a:cubicBezTo>
                    <a:pt x="947" y="69"/>
                    <a:pt x="947" y="69"/>
                    <a:pt x="946" y="69"/>
                  </a:cubicBezTo>
                  <a:cubicBezTo>
                    <a:pt x="946" y="69"/>
                    <a:pt x="945" y="69"/>
                    <a:pt x="945" y="69"/>
                  </a:cubicBezTo>
                  <a:cubicBezTo>
                    <a:pt x="944" y="69"/>
                    <a:pt x="944" y="70"/>
                    <a:pt x="944" y="70"/>
                  </a:cubicBezTo>
                  <a:cubicBezTo>
                    <a:pt x="944" y="70"/>
                    <a:pt x="943" y="70"/>
                    <a:pt x="943" y="70"/>
                  </a:cubicBezTo>
                  <a:cubicBezTo>
                    <a:pt x="943" y="70"/>
                    <a:pt x="943" y="71"/>
                    <a:pt x="943" y="71"/>
                  </a:cubicBezTo>
                  <a:cubicBezTo>
                    <a:pt x="943" y="71"/>
                    <a:pt x="943" y="71"/>
                    <a:pt x="942" y="72"/>
                  </a:cubicBezTo>
                  <a:cubicBezTo>
                    <a:pt x="942" y="72"/>
                    <a:pt x="942" y="72"/>
                    <a:pt x="942" y="72"/>
                  </a:cubicBezTo>
                  <a:cubicBezTo>
                    <a:pt x="941" y="72"/>
                    <a:pt x="941" y="73"/>
                    <a:pt x="941" y="73"/>
                  </a:cubicBezTo>
                  <a:cubicBezTo>
                    <a:pt x="936" y="73"/>
                    <a:pt x="936" y="73"/>
                    <a:pt x="936" y="73"/>
                  </a:cubicBezTo>
                  <a:cubicBezTo>
                    <a:pt x="936" y="73"/>
                    <a:pt x="936" y="73"/>
                    <a:pt x="936" y="73"/>
                  </a:cubicBezTo>
                  <a:cubicBezTo>
                    <a:pt x="936" y="74"/>
                    <a:pt x="936" y="74"/>
                    <a:pt x="936" y="74"/>
                  </a:cubicBezTo>
                  <a:cubicBezTo>
                    <a:pt x="936" y="74"/>
                    <a:pt x="936" y="75"/>
                    <a:pt x="936" y="75"/>
                  </a:cubicBezTo>
                  <a:cubicBezTo>
                    <a:pt x="936" y="75"/>
                    <a:pt x="936" y="75"/>
                    <a:pt x="936" y="75"/>
                  </a:cubicBezTo>
                  <a:cubicBezTo>
                    <a:pt x="936" y="76"/>
                    <a:pt x="936" y="76"/>
                    <a:pt x="936" y="76"/>
                  </a:cubicBezTo>
                  <a:cubicBezTo>
                    <a:pt x="935" y="76"/>
                    <a:pt x="935" y="76"/>
                    <a:pt x="935" y="76"/>
                  </a:cubicBezTo>
                  <a:cubicBezTo>
                    <a:pt x="935" y="77"/>
                    <a:pt x="934" y="77"/>
                    <a:pt x="934" y="77"/>
                  </a:cubicBezTo>
                  <a:cubicBezTo>
                    <a:pt x="934" y="77"/>
                    <a:pt x="934" y="77"/>
                    <a:pt x="934" y="77"/>
                  </a:cubicBezTo>
                  <a:cubicBezTo>
                    <a:pt x="933" y="77"/>
                    <a:pt x="933" y="76"/>
                    <a:pt x="933" y="76"/>
                  </a:cubicBezTo>
                  <a:cubicBezTo>
                    <a:pt x="932" y="76"/>
                    <a:pt x="932" y="76"/>
                    <a:pt x="931" y="76"/>
                  </a:cubicBezTo>
                  <a:cubicBezTo>
                    <a:pt x="931" y="76"/>
                    <a:pt x="931" y="77"/>
                    <a:pt x="931" y="77"/>
                  </a:cubicBezTo>
                  <a:cubicBezTo>
                    <a:pt x="930" y="77"/>
                    <a:pt x="930" y="77"/>
                    <a:pt x="930" y="77"/>
                  </a:cubicBezTo>
                  <a:cubicBezTo>
                    <a:pt x="929" y="77"/>
                    <a:pt x="929" y="77"/>
                    <a:pt x="928" y="77"/>
                  </a:cubicBezTo>
                  <a:cubicBezTo>
                    <a:pt x="927" y="77"/>
                    <a:pt x="927" y="77"/>
                    <a:pt x="927" y="77"/>
                  </a:cubicBezTo>
                  <a:cubicBezTo>
                    <a:pt x="926" y="77"/>
                    <a:pt x="926" y="78"/>
                    <a:pt x="925" y="78"/>
                  </a:cubicBezTo>
                  <a:cubicBezTo>
                    <a:pt x="925" y="78"/>
                    <a:pt x="925" y="78"/>
                    <a:pt x="925" y="78"/>
                  </a:cubicBezTo>
                  <a:cubicBezTo>
                    <a:pt x="925" y="78"/>
                    <a:pt x="925" y="77"/>
                    <a:pt x="925" y="77"/>
                  </a:cubicBezTo>
                  <a:cubicBezTo>
                    <a:pt x="925" y="77"/>
                    <a:pt x="925" y="78"/>
                    <a:pt x="926" y="77"/>
                  </a:cubicBezTo>
                  <a:cubicBezTo>
                    <a:pt x="926" y="77"/>
                    <a:pt x="926" y="77"/>
                    <a:pt x="926" y="77"/>
                  </a:cubicBezTo>
                  <a:cubicBezTo>
                    <a:pt x="926" y="76"/>
                    <a:pt x="927" y="76"/>
                    <a:pt x="927" y="76"/>
                  </a:cubicBezTo>
                  <a:cubicBezTo>
                    <a:pt x="927" y="76"/>
                    <a:pt x="927" y="76"/>
                    <a:pt x="927" y="75"/>
                  </a:cubicBezTo>
                  <a:cubicBezTo>
                    <a:pt x="928" y="75"/>
                    <a:pt x="928" y="75"/>
                    <a:pt x="928" y="75"/>
                  </a:cubicBezTo>
                  <a:cubicBezTo>
                    <a:pt x="929" y="75"/>
                    <a:pt x="929" y="75"/>
                    <a:pt x="929" y="75"/>
                  </a:cubicBezTo>
                  <a:cubicBezTo>
                    <a:pt x="930" y="75"/>
                    <a:pt x="930" y="75"/>
                    <a:pt x="930" y="75"/>
                  </a:cubicBezTo>
                  <a:cubicBezTo>
                    <a:pt x="930" y="75"/>
                    <a:pt x="930" y="74"/>
                    <a:pt x="931" y="74"/>
                  </a:cubicBezTo>
                  <a:cubicBezTo>
                    <a:pt x="931" y="74"/>
                    <a:pt x="931" y="74"/>
                    <a:pt x="931" y="74"/>
                  </a:cubicBezTo>
                  <a:cubicBezTo>
                    <a:pt x="932" y="73"/>
                    <a:pt x="932" y="73"/>
                    <a:pt x="933" y="73"/>
                  </a:cubicBezTo>
                  <a:cubicBezTo>
                    <a:pt x="933" y="72"/>
                    <a:pt x="933" y="72"/>
                    <a:pt x="934" y="71"/>
                  </a:cubicBezTo>
                  <a:cubicBezTo>
                    <a:pt x="934" y="71"/>
                    <a:pt x="934" y="71"/>
                    <a:pt x="935" y="71"/>
                  </a:cubicBezTo>
                  <a:cubicBezTo>
                    <a:pt x="936" y="71"/>
                    <a:pt x="936" y="71"/>
                    <a:pt x="936" y="71"/>
                  </a:cubicBezTo>
                  <a:cubicBezTo>
                    <a:pt x="936" y="71"/>
                    <a:pt x="936" y="71"/>
                    <a:pt x="936" y="71"/>
                  </a:cubicBezTo>
                  <a:cubicBezTo>
                    <a:pt x="937" y="71"/>
                    <a:pt x="937" y="71"/>
                    <a:pt x="937" y="71"/>
                  </a:cubicBezTo>
                  <a:cubicBezTo>
                    <a:pt x="937" y="71"/>
                    <a:pt x="938" y="71"/>
                    <a:pt x="938" y="70"/>
                  </a:cubicBezTo>
                  <a:cubicBezTo>
                    <a:pt x="938" y="70"/>
                    <a:pt x="938" y="70"/>
                    <a:pt x="938" y="70"/>
                  </a:cubicBezTo>
                  <a:cubicBezTo>
                    <a:pt x="938" y="69"/>
                    <a:pt x="938" y="69"/>
                    <a:pt x="938" y="69"/>
                  </a:cubicBezTo>
                  <a:cubicBezTo>
                    <a:pt x="939" y="69"/>
                    <a:pt x="939" y="69"/>
                    <a:pt x="940" y="69"/>
                  </a:cubicBezTo>
                  <a:cubicBezTo>
                    <a:pt x="941" y="69"/>
                    <a:pt x="941" y="69"/>
                    <a:pt x="941" y="69"/>
                  </a:cubicBezTo>
                  <a:cubicBezTo>
                    <a:pt x="941" y="69"/>
                    <a:pt x="941" y="68"/>
                    <a:pt x="941" y="68"/>
                  </a:cubicBezTo>
                  <a:cubicBezTo>
                    <a:pt x="942" y="68"/>
                    <a:pt x="942" y="69"/>
                    <a:pt x="942" y="68"/>
                  </a:cubicBezTo>
                  <a:cubicBezTo>
                    <a:pt x="942" y="68"/>
                    <a:pt x="943" y="68"/>
                    <a:pt x="943" y="68"/>
                  </a:cubicBezTo>
                  <a:cubicBezTo>
                    <a:pt x="943" y="68"/>
                    <a:pt x="943" y="68"/>
                    <a:pt x="944" y="68"/>
                  </a:cubicBezTo>
                  <a:cubicBezTo>
                    <a:pt x="944" y="68"/>
                    <a:pt x="944" y="68"/>
                    <a:pt x="944" y="67"/>
                  </a:cubicBezTo>
                  <a:cubicBezTo>
                    <a:pt x="944" y="67"/>
                    <a:pt x="944" y="67"/>
                    <a:pt x="944" y="67"/>
                  </a:cubicBezTo>
                  <a:cubicBezTo>
                    <a:pt x="944" y="66"/>
                    <a:pt x="945" y="66"/>
                    <a:pt x="945" y="65"/>
                  </a:cubicBezTo>
                  <a:cubicBezTo>
                    <a:pt x="948" y="65"/>
                    <a:pt x="948" y="65"/>
                    <a:pt x="948" y="65"/>
                  </a:cubicBezTo>
                  <a:cubicBezTo>
                    <a:pt x="948" y="65"/>
                    <a:pt x="948" y="64"/>
                    <a:pt x="948" y="64"/>
                  </a:cubicBezTo>
                  <a:cubicBezTo>
                    <a:pt x="948" y="64"/>
                    <a:pt x="948" y="64"/>
                    <a:pt x="948" y="63"/>
                  </a:cubicBezTo>
                  <a:cubicBezTo>
                    <a:pt x="948" y="63"/>
                    <a:pt x="949" y="63"/>
                    <a:pt x="949" y="63"/>
                  </a:cubicBezTo>
                  <a:cubicBezTo>
                    <a:pt x="949" y="62"/>
                    <a:pt x="949" y="63"/>
                    <a:pt x="949" y="63"/>
                  </a:cubicBezTo>
                  <a:cubicBezTo>
                    <a:pt x="950" y="62"/>
                    <a:pt x="950" y="62"/>
                    <a:pt x="950" y="62"/>
                  </a:cubicBezTo>
                  <a:cubicBezTo>
                    <a:pt x="950" y="62"/>
                    <a:pt x="950" y="61"/>
                    <a:pt x="950" y="61"/>
                  </a:cubicBezTo>
                  <a:cubicBezTo>
                    <a:pt x="950" y="61"/>
                    <a:pt x="950" y="61"/>
                    <a:pt x="949" y="61"/>
                  </a:cubicBezTo>
                  <a:cubicBezTo>
                    <a:pt x="949" y="60"/>
                    <a:pt x="949" y="61"/>
                    <a:pt x="949" y="60"/>
                  </a:cubicBezTo>
                  <a:cubicBezTo>
                    <a:pt x="949" y="60"/>
                    <a:pt x="949" y="60"/>
                    <a:pt x="949" y="60"/>
                  </a:cubicBezTo>
                  <a:cubicBezTo>
                    <a:pt x="949" y="59"/>
                    <a:pt x="948" y="59"/>
                    <a:pt x="948" y="59"/>
                  </a:cubicBezTo>
                  <a:cubicBezTo>
                    <a:pt x="948" y="59"/>
                    <a:pt x="948" y="59"/>
                    <a:pt x="948" y="59"/>
                  </a:cubicBezTo>
                  <a:cubicBezTo>
                    <a:pt x="948" y="59"/>
                    <a:pt x="948" y="58"/>
                    <a:pt x="948" y="58"/>
                  </a:cubicBezTo>
                  <a:cubicBezTo>
                    <a:pt x="948" y="58"/>
                    <a:pt x="947" y="58"/>
                    <a:pt x="947" y="57"/>
                  </a:cubicBezTo>
                  <a:cubicBezTo>
                    <a:pt x="947" y="57"/>
                    <a:pt x="947" y="57"/>
                    <a:pt x="946" y="57"/>
                  </a:cubicBezTo>
                  <a:cubicBezTo>
                    <a:pt x="946" y="57"/>
                    <a:pt x="946" y="56"/>
                    <a:pt x="946" y="56"/>
                  </a:cubicBezTo>
                  <a:cubicBezTo>
                    <a:pt x="945" y="56"/>
                    <a:pt x="945" y="56"/>
                    <a:pt x="945" y="56"/>
                  </a:cubicBezTo>
                  <a:cubicBezTo>
                    <a:pt x="945" y="56"/>
                    <a:pt x="944" y="56"/>
                    <a:pt x="944" y="56"/>
                  </a:cubicBezTo>
                  <a:cubicBezTo>
                    <a:pt x="944" y="55"/>
                    <a:pt x="944" y="55"/>
                    <a:pt x="944" y="54"/>
                  </a:cubicBezTo>
                  <a:cubicBezTo>
                    <a:pt x="939" y="54"/>
                    <a:pt x="939" y="54"/>
                    <a:pt x="939" y="54"/>
                  </a:cubicBezTo>
                  <a:cubicBezTo>
                    <a:pt x="938" y="54"/>
                    <a:pt x="938" y="54"/>
                    <a:pt x="937" y="53"/>
                  </a:cubicBezTo>
                  <a:cubicBezTo>
                    <a:pt x="937" y="53"/>
                    <a:pt x="936" y="53"/>
                    <a:pt x="936" y="53"/>
                  </a:cubicBezTo>
                  <a:cubicBezTo>
                    <a:pt x="936" y="53"/>
                    <a:pt x="935" y="53"/>
                    <a:pt x="935" y="53"/>
                  </a:cubicBezTo>
                  <a:cubicBezTo>
                    <a:pt x="935" y="53"/>
                    <a:pt x="935" y="54"/>
                    <a:pt x="934" y="54"/>
                  </a:cubicBezTo>
                  <a:cubicBezTo>
                    <a:pt x="934" y="54"/>
                    <a:pt x="934" y="54"/>
                    <a:pt x="934" y="54"/>
                  </a:cubicBezTo>
                  <a:cubicBezTo>
                    <a:pt x="934" y="55"/>
                    <a:pt x="933" y="54"/>
                    <a:pt x="933" y="55"/>
                  </a:cubicBezTo>
                  <a:cubicBezTo>
                    <a:pt x="933" y="54"/>
                    <a:pt x="932" y="54"/>
                    <a:pt x="932" y="53"/>
                  </a:cubicBezTo>
                  <a:cubicBezTo>
                    <a:pt x="932" y="53"/>
                    <a:pt x="931" y="53"/>
                    <a:pt x="931" y="53"/>
                  </a:cubicBezTo>
                  <a:cubicBezTo>
                    <a:pt x="931" y="53"/>
                    <a:pt x="931" y="53"/>
                    <a:pt x="930" y="53"/>
                  </a:cubicBezTo>
                  <a:cubicBezTo>
                    <a:pt x="930" y="53"/>
                    <a:pt x="930" y="53"/>
                    <a:pt x="929" y="53"/>
                  </a:cubicBezTo>
                  <a:cubicBezTo>
                    <a:pt x="929" y="55"/>
                    <a:pt x="929" y="55"/>
                    <a:pt x="929" y="55"/>
                  </a:cubicBezTo>
                  <a:cubicBezTo>
                    <a:pt x="927" y="55"/>
                    <a:pt x="927" y="55"/>
                    <a:pt x="927" y="55"/>
                  </a:cubicBezTo>
                  <a:cubicBezTo>
                    <a:pt x="926" y="55"/>
                    <a:pt x="926" y="55"/>
                    <a:pt x="926" y="55"/>
                  </a:cubicBezTo>
                  <a:cubicBezTo>
                    <a:pt x="926" y="55"/>
                    <a:pt x="926" y="54"/>
                    <a:pt x="927" y="54"/>
                  </a:cubicBezTo>
                  <a:cubicBezTo>
                    <a:pt x="927" y="54"/>
                    <a:pt x="927" y="54"/>
                    <a:pt x="927" y="54"/>
                  </a:cubicBezTo>
                  <a:cubicBezTo>
                    <a:pt x="928" y="53"/>
                    <a:pt x="928" y="53"/>
                    <a:pt x="928" y="52"/>
                  </a:cubicBezTo>
                  <a:cubicBezTo>
                    <a:pt x="928" y="52"/>
                    <a:pt x="928" y="52"/>
                    <a:pt x="928" y="52"/>
                  </a:cubicBezTo>
                  <a:cubicBezTo>
                    <a:pt x="924" y="52"/>
                    <a:pt x="924" y="52"/>
                    <a:pt x="924" y="52"/>
                  </a:cubicBezTo>
                  <a:cubicBezTo>
                    <a:pt x="923" y="52"/>
                    <a:pt x="923" y="51"/>
                    <a:pt x="923" y="51"/>
                  </a:cubicBezTo>
                  <a:cubicBezTo>
                    <a:pt x="922" y="51"/>
                    <a:pt x="922" y="51"/>
                    <a:pt x="921" y="51"/>
                  </a:cubicBezTo>
                  <a:cubicBezTo>
                    <a:pt x="921" y="51"/>
                    <a:pt x="920" y="51"/>
                    <a:pt x="920" y="51"/>
                  </a:cubicBezTo>
                  <a:cubicBezTo>
                    <a:pt x="920" y="51"/>
                    <a:pt x="920" y="51"/>
                    <a:pt x="921" y="50"/>
                  </a:cubicBezTo>
                  <a:cubicBezTo>
                    <a:pt x="921" y="50"/>
                    <a:pt x="921" y="50"/>
                    <a:pt x="922" y="49"/>
                  </a:cubicBezTo>
                  <a:cubicBezTo>
                    <a:pt x="922" y="49"/>
                    <a:pt x="922" y="49"/>
                    <a:pt x="922" y="49"/>
                  </a:cubicBezTo>
                  <a:cubicBezTo>
                    <a:pt x="923" y="49"/>
                    <a:pt x="923" y="49"/>
                    <a:pt x="923" y="49"/>
                  </a:cubicBezTo>
                  <a:cubicBezTo>
                    <a:pt x="923" y="47"/>
                    <a:pt x="923" y="47"/>
                    <a:pt x="923" y="47"/>
                  </a:cubicBezTo>
                  <a:cubicBezTo>
                    <a:pt x="915" y="47"/>
                    <a:pt x="915" y="47"/>
                    <a:pt x="915" y="47"/>
                  </a:cubicBezTo>
                  <a:cubicBezTo>
                    <a:pt x="915" y="47"/>
                    <a:pt x="915" y="48"/>
                    <a:pt x="914" y="48"/>
                  </a:cubicBezTo>
                  <a:cubicBezTo>
                    <a:pt x="914" y="48"/>
                    <a:pt x="913" y="48"/>
                    <a:pt x="913" y="48"/>
                  </a:cubicBezTo>
                  <a:cubicBezTo>
                    <a:pt x="913" y="48"/>
                    <a:pt x="912" y="48"/>
                    <a:pt x="912" y="48"/>
                  </a:cubicBezTo>
                  <a:cubicBezTo>
                    <a:pt x="911" y="48"/>
                    <a:pt x="911" y="49"/>
                    <a:pt x="910" y="49"/>
                  </a:cubicBezTo>
                  <a:cubicBezTo>
                    <a:pt x="910" y="49"/>
                    <a:pt x="910" y="49"/>
                    <a:pt x="909" y="49"/>
                  </a:cubicBezTo>
                  <a:cubicBezTo>
                    <a:pt x="909" y="49"/>
                    <a:pt x="909" y="49"/>
                    <a:pt x="909" y="50"/>
                  </a:cubicBezTo>
                  <a:cubicBezTo>
                    <a:pt x="908" y="50"/>
                    <a:pt x="908" y="50"/>
                    <a:pt x="908" y="50"/>
                  </a:cubicBezTo>
                  <a:cubicBezTo>
                    <a:pt x="908" y="51"/>
                    <a:pt x="908" y="51"/>
                    <a:pt x="908" y="51"/>
                  </a:cubicBezTo>
                  <a:cubicBezTo>
                    <a:pt x="908" y="51"/>
                    <a:pt x="908" y="52"/>
                    <a:pt x="908" y="52"/>
                  </a:cubicBezTo>
                  <a:cubicBezTo>
                    <a:pt x="908" y="52"/>
                    <a:pt x="908" y="52"/>
                    <a:pt x="908" y="53"/>
                  </a:cubicBezTo>
                  <a:cubicBezTo>
                    <a:pt x="907" y="53"/>
                    <a:pt x="907" y="53"/>
                    <a:pt x="906" y="53"/>
                  </a:cubicBezTo>
                  <a:cubicBezTo>
                    <a:pt x="906" y="54"/>
                    <a:pt x="906" y="54"/>
                    <a:pt x="907" y="54"/>
                  </a:cubicBezTo>
                  <a:cubicBezTo>
                    <a:pt x="907" y="54"/>
                    <a:pt x="907" y="54"/>
                    <a:pt x="907" y="54"/>
                  </a:cubicBezTo>
                  <a:cubicBezTo>
                    <a:pt x="907" y="55"/>
                    <a:pt x="907" y="55"/>
                    <a:pt x="907" y="55"/>
                  </a:cubicBezTo>
                  <a:cubicBezTo>
                    <a:pt x="900" y="55"/>
                    <a:pt x="900" y="55"/>
                    <a:pt x="900" y="55"/>
                  </a:cubicBezTo>
                  <a:cubicBezTo>
                    <a:pt x="900" y="56"/>
                    <a:pt x="900" y="56"/>
                    <a:pt x="900" y="57"/>
                  </a:cubicBezTo>
                  <a:cubicBezTo>
                    <a:pt x="899" y="57"/>
                    <a:pt x="899" y="57"/>
                    <a:pt x="898" y="57"/>
                  </a:cubicBezTo>
                  <a:cubicBezTo>
                    <a:pt x="898" y="57"/>
                    <a:pt x="898" y="58"/>
                    <a:pt x="898" y="58"/>
                  </a:cubicBezTo>
                  <a:cubicBezTo>
                    <a:pt x="898" y="58"/>
                    <a:pt x="898" y="58"/>
                    <a:pt x="898" y="58"/>
                  </a:cubicBezTo>
                  <a:cubicBezTo>
                    <a:pt x="897" y="59"/>
                    <a:pt x="897" y="59"/>
                    <a:pt x="897" y="59"/>
                  </a:cubicBezTo>
                  <a:cubicBezTo>
                    <a:pt x="896" y="59"/>
                    <a:pt x="896" y="59"/>
                    <a:pt x="895" y="59"/>
                  </a:cubicBezTo>
                  <a:cubicBezTo>
                    <a:pt x="894" y="59"/>
                    <a:pt x="894" y="59"/>
                    <a:pt x="894" y="59"/>
                  </a:cubicBezTo>
                  <a:cubicBezTo>
                    <a:pt x="893" y="59"/>
                    <a:pt x="893" y="59"/>
                    <a:pt x="893" y="59"/>
                  </a:cubicBezTo>
                  <a:cubicBezTo>
                    <a:pt x="893" y="58"/>
                    <a:pt x="893" y="58"/>
                    <a:pt x="892" y="58"/>
                  </a:cubicBezTo>
                  <a:cubicBezTo>
                    <a:pt x="892" y="58"/>
                    <a:pt x="892" y="58"/>
                    <a:pt x="892" y="57"/>
                  </a:cubicBezTo>
                  <a:cubicBezTo>
                    <a:pt x="892" y="57"/>
                    <a:pt x="891" y="57"/>
                    <a:pt x="891" y="57"/>
                  </a:cubicBezTo>
                  <a:cubicBezTo>
                    <a:pt x="891" y="57"/>
                    <a:pt x="891" y="57"/>
                    <a:pt x="890" y="57"/>
                  </a:cubicBezTo>
                  <a:cubicBezTo>
                    <a:pt x="890" y="57"/>
                    <a:pt x="889" y="57"/>
                    <a:pt x="889" y="57"/>
                  </a:cubicBezTo>
                  <a:cubicBezTo>
                    <a:pt x="888" y="57"/>
                    <a:pt x="888" y="57"/>
                    <a:pt x="888" y="57"/>
                  </a:cubicBezTo>
                  <a:cubicBezTo>
                    <a:pt x="887" y="57"/>
                    <a:pt x="887" y="57"/>
                    <a:pt x="886" y="57"/>
                  </a:cubicBezTo>
                  <a:cubicBezTo>
                    <a:pt x="886" y="57"/>
                    <a:pt x="886" y="57"/>
                    <a:pt x="885" y="57"/>
                  </a:cubicBezTo>
                  <a:cubicBezTo>
                    <a:pt x="885" y="57"/>
                    <a:pt x="885" y="57"/>
                    <a:pt x="885" y="57"/>
                  </a:cubicBezTo>
                  <a:cubicBezTo>
                    <a:pt x="884" y="57"/>
                    <a:pt x="884" y="57"/>
                    <a:pt x="884" y="58"/>
                  </a:cubicBezTo>
                  <a:cubicBezTo>
                    <a:pt x="884" y="58"/>
                    <a:pt x="884" y="58"/>
                    <a:pt x="884" y="59"/>
                  </a:cubicBezTo>
                  <a:cubicBezTo>
                    <a:pt x="884" y="59"/>
                    <a:pt x="884" y="59"/>
                    <a:pt x="884" y="59"/>
                  </a:cubicBezTo>
                  <a:cubicBezTo>
                    <a:pt x="884" y="60"/>
                    <a:pt x="884" y="60"/>
                    <a:pt x="883" y="60"/>
                  </a:cubicBezTo>
                  <a:cubicBezTo>
                    <a:pt x="883" y="60"/>
                    <a:pt x="883" y="60"/>
                    <a:pt x="882" y="60"/>
                  </a:cubicBezTo>
                  <a:cubicBezTo>
                    <a:pt x="879" y="60"/>
                    <a:pt x="879" y="60"/>
                    <a:pt x="879" y="60"/>
                  </a:cubicBezTo>
                  <a:cubicBezTo>
                    <a:pt x="878" y="60"/>
                    <a:pt x="877" y="60"/>
                    <a:pt x="877" y="61"/>
                  </a:cubicBezTo>
                  <a:cubicBezTo>
                    <a:pt x="876" y="61"/>
                    <a:pt x="876" y="61"/>
                    <a:pt x="876" y="61"/>
                  </a:cubicBezTo>
                  <a:cubicBezTo>
                    <a:pt x="875" y="61"/>
                    <a:pt x="875" y="62"/>
                    <a:pt x="874" y="62"/>
                  </a:cubicBezTo>
                  <a:cubicBezTo>
                    <a:pt x="874" y="62"/>
                    <a:pt x="874" y="62"/>
                    <a:pt x="874" y="62"/>
                  </a:cubicBezTo>
                  <a:cubicBezTo>
                    <a:pt x="873" y="62"/>
                    <a:pt x="873" y="63"/>
                    <a:pt x="873" y="63"/>
                  </a:cubicBezTo>
                  <a:cubicBezTo>
                    <a:pt x="873" y="63"/>
                    <a:pt x="872" y="63"/>
                    <a:pt x="872" y="62"/>
                  </a:cubicBezTo>
                  <a:cubicBezTo>
                    <a:pt x="872" y="62"/>
                    <a:pt x="872" y="62"/>
                    <a:pt x="872" y="62"/>
                  </a:cubicBezTo>
                  <a:cubicBezTo>
                    <a:pt x="872" y="62"/>
                    <a:pt x="871" y="62"/>
                    <a:pt x="871" y="62"/>
                  </a:cubicBezTo>
                  <a:cubicBezTo>
                    <a:pt x="870" y="62"/>
                    <a:pt x="870" y="62"/>
                    <a:pt x="870" y="62"/>
                  </a:cubicBezTo>
                  <a:cubicBezTo>
                    <a:pt x="869" y="62"/>
                    <a:pt x="869" y="62"/>
                    <a:pt x="869" y="62"/>
                  </a:cubicBezTo>
                  <a:cubicBezTo>
                    <a:pt x="868" y="63"/>
                    <a:pt x="868" y="63"/>
                    <a:pt x="867" y="63"/>
                  </a:cubicBezTo>
                  <a:cubicBezTo>
                    <a:pt x="867" y="63"/>
                    <a:pt x="867" y="64"/>
                    <a:pt x="867" y="64"/>
                  </a:cubicBezTo>
                  <a:cubicBezTo>
                    <a:pt x="866" y="64"/>
                    <a:pt x="866" y="64"/>
                    <a:pt x="866" y="64"/>
                  </a:cubicBezTo>
                  <a:cubicBezTo>
                    <a:pt x="866" y="64"/>
                    <a:pt x="865" y="64"/>
                    <a:pt x="865" y="64"/>
                  </a:cubicBezTo>
                  <a:cubicBezTo>
                    <a:pt x="864" y="64"/>
                    <a:pt x="864" y="64"/>
                    <a:pt x="863" y="64"/>
                  </a:cubicBezTo>
                  <a:cubicBezTo>
                    <a:pt x="863" y="64"/>
                    <a:pt x="862" y="65"/>
                    <a:pt x="862" y="65"/>
                  </a:cubicBezTo>
                  <a:cubicBezTo>
                    <a:pt x="862" y="65"/>
                    <a:pt x="862" y="65"/>
                    <a:pt x="861" y="66"/>
                  </a:cubicBezTo>
                  <a:cubicBezTo>
                    <a:pt x="861" y="66"/>
                    <a:pt x="861" y="66"/>
                    <a:pt x="861" y="67"/>
                  </a:cubicBezTo>
                  <a:cubicBezTo>
                    <a:pt x="861" y="67"/>
                    <a:pt x="861" y="67"/>
                    <a:pt x="861" y="67"/>
                  </a:cubicBezTo>
                  <a:cubicBezTo>
                    <a:pt x="861" y="67"/>
                    <a:pt x="860" y="67"/>
                    <a:pt x="860" y="67"/>
                  </a:cubicBezTo>
                  <a:cubicBezTo>
                    <a:pt x="860" y="67"/>
                    <a:pt x="860" y="67"/>
                    <a:pt x="859" y="67"/>
                  </a:cubicBezTo>
                  <a:cubicBezTo>
                    <a:pt x="859" y="67"/>
                    <a:pt x="859" y="67"/>
                    <a:pt x="859" y="67"/>
                  </a:cubicBezTo>
                  <a:cubicBezTo>
                    <a:pt x="858" y="67"/>
                    <a:pt x="858" y="68"/>
                    <a:pt x="858" y="68"/>
                  </a:cubicBezTo>
                  <a:cubicBezTo>
                    <a:pt x="858" y="68"/>
                    <a:pt x="857" y="68"/>
                    <a:pt x="857" y="68"/>
                  </a:cubicBezTo>
                  <a:cubicBezTo>
                    <a:pt x="857" y="68"/>
                    <a:pt x="856" y="68"/>
                    <a:pt x="856" y="68"/>
                  </a:cubicBezTo>
                  <a:cubicBezTo>
                    <a:pt x="856" y="69"/>
                    <a:pt x="857" y="69"/>
                    <a:pt x="857" y="70"/>
                  </a:cubicBezTo>
                  <a:cubicBezTo>
                    <a:pt x="857" y="70"/>
                    <a:pt x="858" y="70"/>
                    <a:pt x="858" y="70"/>
                  </a:cubicBezTo>
                  <a:cubicBezTo>
                    <a:pt x="858" y="71"/>
                    <a:pt x="859" y="71"/>
                    <a:pt x="859" y="71"/>
                  </a:cubicBezTo>
                  <a:cubicBezTo>
                    <a:pt x="860" y="71"/>
                    <a:pt x="860" y="71"/>
                    <a:pt x="860" y="71"/>
                  </a:cubicBezTo>
                  <a:cubicBezTo>
                    <a:pt x="860" y="71"/>
                    <a:pt x="860" y="72"/>
                    <a:pt x="860" y="72"/>
                  </a:cubicBezTo>
                  <a:cubicBezTo>
                    <a:pt x="860" y="73"/>
                    <a:pt x="860" y="73"/>
                    <a:pt x="860" y="73"/>
                  </a:cubicBezTo>
                  <a:cubicBezTo>
                    <a:pt x="860" y="73"/>
                    <a:pt x="860" y="73"/>
                    <a:pt x="860" y="73"/>
                  </a:cubicBezTo>
                  <a:cubicBezTo>
                    <a:pt x="859" y="73"/>
                    <a:pt x="859" y="73"/>
                    <a:pt x="859" y="73"/>
                  </a:cubicBezTo>
                  <a:cubicBezTo>
                    <a:pt x="858" y="73"/>
                    <a:pt x="858" y="73"/>
                    <a:pt x="857" y="73"/>
                  </a:cubicBezTo>
                  <a:cubicBezTo>
                    <a:pt x="856" y="73"/>
                    <a:pt x="856" y="73"/>
                    <a:pt x="855" y="73"/>
                  </a:cubicBezTo>
                  <a:cubicBezTo>
                    <a:pt x="855" y="73"/>
                    <a:pt x="855" y="73"/>
                    <a:pt x="855" y="73"/>
                  </a:cubicBezTo>
                  <a:cubicBezTo>
                    <a:pt x="854" y="73"/>
                    <a:pt x="854" y="74"/>
                    <a:pt x="854" y="74"/>
                  </a:cubicBezTo>
                  <a:cubicBezTo>
                    <a:pt x="854" y="74"/>
                    <a:pt x="854" y="74"/>
                    <a:pt x="853" y="74"/>
                  </a:cubicBezTo>
                  <a:cubicBezTo>
                    <a:pt x="853" y="74"/>
                    <a:pt x="853" y="74"/>
                    <a:pt x="853" y="74"/>
                  </a:cubicBezTo>
                  <a:cubicBezTo>
                    <a:pt x="852" y="74"/>
                    <a:pt x="852" y="74"/>
                    <a:pt x="852" y="74"/>
                  </a:cubicBezTo>
                  <a:cubicBezTo>
                    <a:pt x="852" y="74"/>
                    <a:pt x="851" y="74"/>
                    <a:pt x="851" y="74"/>
                  </a:cubicBezTo>
                  <a:cubicBezTo>
                    <a:pt x="850" y="74"/>
                    <a:pt x="850" y="74"/>
                    <a:pt x="849" y="74"/>
                  </a:cubicBezTo>
                  <a:cubicBezTo>
                    <a:pt x="849" y="74"/>
                    <a:pt x="848" y="74"/>
                    <a:pt x="848" y="74"/>
                  </a:cubicBezTo>
                  <a:cubicBezTo>
                    <a:pt x="847" y="74"/>
                    <a:pt x="847" y="74"/>
                    <a:pt x="847" y="74"/>
                  </a:cubicBezTo>
                  <a:cubicBezTo>
                    <a:pt x="847" y="74"/>
                    <a:pt x="847" y="74"/>
                    <a:pt x="846" y="74"/>
                  </a:cubicBezTo>
                  <a:cubicBezTo>
                    <a:pt x="843" y="74"/>
                    <a:pt x="843" y="74"/>
                    <a:pt x="843" y="74"/>
                  </a:cubicBezTo>
                  <a:cubicBezTo>
                    <a:pt x="843" y="74"/>
                    <a:pt x="842" y="74"/>
                    <a:pt x="842" y="74"/>
                  </a:cubicBezTo>
                  <a:cubicBezTo>
                    <a:pt x="842" y="74"/>
                    <a:pt x="842" y="74"/>
                    <a:pt x="841" y="74"/>
                  </a:cubicBezTo>
                  <a:cubicBezTo>
                    <a:pt x="841" y="74"/>
                    <a:pt x="841" y="75"/>
                    <a:pt x="841" y="75"/>
                  </a:cubicBezTo>
                  <a:cubicBezTo>
                    <a:pt x="841" y="75"/>
                    <a:pt x="841" y="75"/>
                    <a:pt x="841" y="76"/>
                  </a:cubicBezTo>
                  <a:cubicBezTo>
                    <a:pt x="837" y="76"/>
                    <a:pt x="837" y="76"/>
                    <a:pt x="837" y="76"/>
                  </a:cubicBezTo>
                  <a:cubicBezTo>
                    <a:pt x="837" y="76"/>
                    <a:pt x="836" y="76"/>
                    <a:pt x="836" y="77"/>
                  </a:cubicBezTo>
                  <a:cubicBezTo>
                    <a:pt x="836" y="77"/>
                    <a:pt x="836" y="77"/>
                    <a:pt x="836" y="77"/>
                  </a:cubicBezTo>
                  <a:cubicBezTo>
                    <a:pt x="836" y="78"/>
                    <a:pt x="837" y="78"/>
                    <a:pt x="837" y="78"/>
                  </a:cubicBezTo>
                  <a:cubicBezTo>
                    <a:pt x="837" y="78"/>
                    <a:pt x="837" y="79"/>
                    <a:pt x="838" y="79"/>
                  </a:cubicBezTo>
                  <a:cubicBezTo>
                    <a:pt x="838" y="79"/>
                    <a:pt x="838" y="79"/>
                    <a:pt x="838" y="79"/>
                  </a:cubicBezTo>
                  <a:cubicBezTo>
                    <a:pt x="838" y="80"/>
                    <a:pt x="838" y="80"/>
                    <a:pt x="838" y="81"/>
                  </a:cubicBezTo>
                  <a:cubicBezTo>
                    <a:pt x="838" y="81"/>
                    <a:pt x="838" y="81"/>
                    <a:pt x="838" y="82"/>
                  </a:cubicBezTo>
                  <a:cubicBezTo>
                    <a:pt x="838" y="82"/>
                    <a:pt x="839" y="82"/>
                    <a:pt x="839" y="82"/>
                  </a:cubicBezTo>
                  <a:cubicBezTo>
                    <a:pt x="839" y="82"/>
                    <a:pt x="839" y="83"/>
                    <a:pt x="839" y="83"/>
                  </a:cubicBezTo>
                  <a:cubicBezTo>
                    <a:pt x="839" y="83"/>
                    <a:pt x="840" y="83"/>
                    <a:pt x="841" y="83"/>
                  </a:cubicBezTo>
                  <a:cubicBezTo>
                    <a:pt x="842" y="83"/>
                    <a:pt x="842" y="83"/>
                    <a:pt x="842" y="83"/>
                  </a:cubicBezTo>
                  <a:cubicBezTo>
                    <a:pt x="842" y="83"/>
                    <a:pt x="842" y="83"/>
                    <a:pt x="843" y="83"/>
                  </a:cubicBezTo>
                  <a:cubicBezTo>
                    <a:pt x="843" y="83"/>
                    <a:pt x="843" y="83"/>
                    <a:pt x="843" y="83"/>
                  </a:cubicBezTo>
                  <a:cubicBezTo>
                    <a:pt x="844" y="83"/>
                    <a:pt x="844" y="84"/>
                    <a:pt x="844" y="84"/>
                  </a:cubicBezTo>
                  <a:cubicBezTo>
                    <a:pt x="844" y="84"/>
                    <a:pt x="844" y="84"/>
                    <a:pt x="844" y="85"/>
                  </a:cubicBezTo>
                  <a:cubicBezTo>
                    <a:pt x="845" y="85"/>
                    <a:pt x="844" y="85"/>
                    <a:pt x="844" y="85"/>
                  </a:cubicBezTo>
                  <a:cubicBezTo>
                    <a:pt x="844" y="86"/>
                    <a:pt x="844" y="86"/>
                    <a:pt x="844" y="86"/>
                  </a:cubicBezTo>
                  <a:cubicBezTo>
                    <a:pt x="844" y="87"/>
                    <a:pt x="844" y="87"/>
                    <a:pt x="843" y="87"/>
                  </a:cubicBezTo>
                  <a:cubicBezTo>
                    <a:pt x="842" y="87"/>
                    <a:pt x="842" y="87"/>
                    <a:pt x="842" y="87"/>
                  </a:cubicBezTo>
                  <a:cubicBezTo>
                    <a:pt x="842" y="87"/>
                    <a:pt x="841" y="87"/>
                    <a:pt x="841" y="86"/>
                  </a:cubicBezTo>
                  <a:cubicBezTo>
                    <a:pt x="841" y="86"/>
                    <a:pt x="841" y="86"/>
                    <a:pt x="841" y="86"/>
                  </a:cubicBezTo>
                  <a:cubicBezTo>
                    <a:pt x="841" y="86"/>
                    <a:pt x="840" y="86"/>
                    <a:pt x="840" y="86"/>
                  </a:cubicBezTo>
                  <a:cubicBezTo>
                    <a:pt x="840" y="86"/>
                    <a:pt x="839" y="86"/>
                    <a:pt x="839" y="85"/>
                  </a:cubicBezTo>
                  <a:cubicBezTo>
                    <a:pt x="839" y="85"/>
                    <a:pt x="839" y="85"/>
                    <a:pt x="838" y="85"/>
                  </a:cubicBezTo>
                  <a:cubicBezTo>
                    <a:pt x="838" y="85"/>
                    <a:pt x="838" y="85"/>
                    <a:pt x="838" y="85"/>
                  </a:cubicBezTo>
                  <a:cubicBezTo>
                    <a:pt x="838" y="85"/>
                    <a:pt x="838" y="85"/>
                    <a:pt x="838" y="84"/>
                  </a:cubicBezTo>
                  <a:cubicBezTo>
                    <a:pt x="837" y="84"/>
                    <a:pt x="838" y="84"/>
                    <a:pt x="837" y="84"/>
                  </a:cubicBezTo>
                  <a:cubicBezTo>
                    <a:pt x="837" y="83"/>
                    <a:pt x="837" y="83"/>
                    <a:pt x="837" y="83"/>
                  </a:cubicBezTo>
                  <a:cubicBezTo>
                    <a:pt x="833" y="83"/>
                    <a:pt x="833" y="83"/>
                    <a:pt x="833" y="83"/>
                  </a:cubicBezTo>
                  <a:cubicBezTo>
                    <a:pt x="832" y="83"/>
                    <a:pt x="832" y="83"/>
                    <a:pt x="831" y="83"/>
                  </a:cubicBezTo>
                  <a:cubicBezTo>
                    <a:pt x="831" y="82"/>
                    <a:pt x="831" y="82"/>
                    <a:pt x="831" y="82"/>
                  </a:cubicBezTo>
                  <a:cubicBezTo>
                    <a:pt x="831" y="82"/>
                    <a:pt x="830" y="82"/>
                    <a:pt x="829" y="82"/>
                  </a:cubicBezTo>
                  <a:cubicBezTo>
                    <a:pt x="829" y="82"/>
                    <a:pt x="829" y="81"/>
                    <a:pt x="829" y="82"/>
                  </a:cubicBezTo>
                  <a:cubicBezTo>
                    <a:pt x="828" y="82"/>
                    <a:pt x="828" y="82"/>
                    <a:pt x="828" y="82"/>
                  </a:cubicBezTo>
                  <a:cubicBezTo>
                    <a:pt x="828" y="82"/>
                    <a:pt x="828" y="82"/>
                    <a:pt x="827" y="82"/>
                  </a:cubicBezTo>
                  <a:cubicBezTo>
                    <a:pt x="827" y="83"/>
                    <a:pt x="826" y="83"/>
                    <a:pt x="825" y="83"/>
                  </a:cubicBezTo>
                  <a:cubicBezTo>
                    <a:pt x="825" y="83"/>
                    <a:pt x="825" y="83"/>
                    <a:pt x="825" y="83"/>
                  </a:cubicBezTo>
                  <a:cubicBezTo>
                    <a:pt x="826" y="84"/>
                    <a:pt x="826" y="84"/>
                    <a:pt x="826" y="84"/>
                  </a:cubicBezTo>
                  <a:cubicBezTo>
                    <a:pt x="827" y="84"/>
                    <a:pt x="827" y="84"/>
                    <a:pt x="828" y="84"/>
                  </a:cubicBezTo>
                  <a:cubicBezTo>
                    <a:pt x="828" y="84"/>
                    <a:pt x="828" y="84"/>
                    <a:pt x="828" y="84"/>
                  </a:cubicBezTo>
                  <a:cubicBezTo>
                    <a:pt x="829" y="84"/>
                    <a:pt x="829" y="84"/>
                    <a:pt x="829" y="84"/>
                  </a:cubicBezTo>
                  <a:cubicBezTo>
                    <a:pt x="829" y="85"/>
                    <a:pt x="829" y="85"/>
                    <a:pt x="829" y="85"/>
                  </a:cubicBezTo>
                  <a:cubicBezTo>
                    <a:pt x="829" y="85"/>
                    <a:pt x="829" y="85"/>
                    <a:pt x="829" y="86"/>
                  </a:cubicBezTo>
                  <a:cubicBezTo>
                    <a:pt x="828" y="86"/>
                    <a:pt x="828" y="86"/>
                    <a:pt x="827" y="86"/>
                  </a:cubicBezTo>
                  <a:cubicBezTo>
                    <a:pt x="827" y="86"/>
                    <a:pt x="827" y="86"/>
                    <a:pt x="827" y="85"/>
                  </a:cubicBezTo>
                  <a:cubicBezTo>
                    <a:pt x="826" y="85"/>
                    <a:pt x="826" y="85"/>
                    <a:pt x="826" y="85"/>
                  </a:cubicBezTo>
                  <a:cubicBezTo>
                    <a:pt x="826" y="85"/>
                    <a:pt x="825" y="85"/>
                    <a:pt x="825" y="85"/>
                  </a:cubicBezTo>
                  <a:cubicBezTo>
                    <a:pt x="825" y="85"/>
                    <a:pt x="825" y="85"/>
                    <a:pt x="825" y="85"/>
                  </a:cubicBezTo>
                  <a:cubicBezTo>
                    <a:pt x="824" y="85"/>
                    <a:pt x="824" y="85"/>
                    <a:pt x="824" y="85"/>
                  </a:cubicBezTo>
                  <a:cubicBezTo>
                    <a:pt x="824" y="85"/>
                    <a:pt x="824" y="85"/>
                    <a:pt x="823" y="85"/>
                  </a:cubicBezTo>
                  <a:cubicBezTo>
                    <a:pt x="823" y="86"/>
                    <a:pt x="823" y="86"/>
                    <a:pt x="823" y="86"/>
                  </a:cubicBezTo>
                  <a:cubicBezTo>
                    <a:pt x="823" y="86"/>
                    <a:pt x="823" y="86"/>
                    <a:pt x="823" y="87"/>
                  </a:cubicBezTo>
                  <a:cubicBezTo>
                    <a:pt x="823" y="88"/>
                    <a:pt x="823" y="88"/>
                    <a:pt x="824" y="88"/>
                  </a:cubicBezTo>
                  <a:cubicBezTo>
                    <a:pt x="825" y="88"/>
                    <a:pt x="825" y="88"/>
                    <a:pt x="826" y="88"/>
                  </a:cubicBezTo>
                  <a:cubicBezTo>
                    <a:pt x="826" y="88"/>
                    <a:pt x="826" y="89"/>
                    <a:pt x="826" y="89"/>
                  </a:cubicBezTo>
                  <a:cubicBezTo>
                    <a:pt x="827" y="89"/>
                    <a:pt x="828" y="89"/>
                    <a:pt x="829" y="89"/>
                  </a:cubicBezTo>
                  <a:cubicBezTo>
                    <a:pt x="829" y="90"/>
                    <a:pt x="829" y="90"/>
                    <a:pt x="829" y="90"/>
                  </a:cubicBezTo>
                  <a:cubicBezTo>
                    <a:pt x="829" y="90"/>
                    <a:pt x="830" y="90"/>
                    <a:pt x="830" y="90"/>
                  </a:cubicBezTo>
                  <a:cubicBezTo>
                    <a:pt x="830" y="90"/>
                    <a:pt x="830" y="90"/>
                    <a:pt x="831" y="91"/>
                  </a:cubicBezTo>
                  <a:cubicBezTo>
                    <a:pt x="831" y="91"/>
                    <a:pt x="831" y="91"/>
                    <a:pt x="831" y="91"/>
                  </a:cubicBezTo>
                  <a:cubicBezTo>
                    <a:pt x="831" y="92"/>
                    <a:pt x="831" y="92"/>
                    <a:pt x="831" y="92"/>
                  </a:cubicBezTo>
                  <a:cubicBezTo>
                    <a:pt x="830" y="92"/>
                    <a:pt x="830" y="91"/>
                    <a:pt x="830" y="91"/>
                  </a:cubicBezTo>
                  <a:cubicBezTo>
                    <a:pt x="829" y="91"/>
                    <a:pt x="829" y="91"/>
                    <a:pt x="828" y="91"/>
                  </a:cubicBezTo>
                  <a:cubicBezTo>
                    <a:pt x="828" y="91"/>
                    <a:pt x="828" y="90"/>
                    <a:pt x="828" y="90"/>
                  </a:cubicBezTo>
                  <a:cubicBezTo>
                    <a:pt x="828" y="90"/>
                    <a:pt x="827" y="90"/>
                    <a:pt x="827" y="90"/>
                  </a:cubicBezTo>
                  <a:cubicBezTo>
                    <a:pt x="827" y="90"/>
                    <a:pt x="827" y="90"/>
                    <a:pt x="826" y="90"/>
                  </a:cubicBezTo>
                  <a:cubicBezTo>
                    <a:pt x="826" y="90"/>
                    <a:pt x="826" y="90"/>
                    <a:pt x="826" y="90"/>
                  </a:cubicBezTo>
                  <a:cubicBezTo>
                    <a:pt x="825" y="90"/>
                    <a:pt x="825" y="90"/>
                    <a:pt x="825" y="90"/>
                  </a:cubicBezTo>
                  <a:cubicBezTo>
                    <a:pt x="824" y="90"/>
                    <a:pt x="824" y="90"/>
                    <a:pt x="823" y="90"/>
                  </a:cubicBezTo>
                  <a:cubicBezTo>
                    <a:pt x="822" y="90"/>
                    <a:pt x="822" y="89"/>
                    <a:pt x="821" y="89"/>
                  </a:cubicBezTo>
                  <a:cubicBezTo>
                    <a:pt x="821" y="89"/>
                    <a:pt x="821" y="89"/>
                    <a:pt x="821" y="88"/>
                  </a:cubicBezTo>
                  <a:cubicBezTo>
                    <a:pt x="821" y="88"/>
                    <a:pt x="820" y="88"/>
                    <a:pt x="820" y="88"/>
                  </a:cubicBezTo>
                  <a:cubicBezTo>
                    <a:pt x="820" y="87"/>
                    <a:pt x="820" y="87"/>
                    <a:pt x="820" y="87"/>
                  </a:cubicBezTo>
                  <a:cubicBezTo>
                    <a:pt x="820" y="86"/>
                    <a:pt x="820" y="86"/>
                    <a:pt x="820" y="86"/>
                  </a:cubicBezTo>
                  <a:cubicBezTo>
                    <a:pt x="820" y="85"/>
                    <a:pt x="820" y="85"/>
                    <a:pt x="820" y="84"/>
                  </a:cubicBezTo>
                  <a:cubicBezTo>
                    <a:pt x="820" y="84"/>
                    <a:pt x="821" y="84"/>
                    <a:pt x="821" y="83"/>
                  </a:cubicBezTo>
                  <a:cubicBezTo>
                    <a:pt x="821" y="83"/>
                    <a:pt x="821" y="83"/>
                    <a:pt x="821" y="83"/>
                  </a:cubicBezTo>
                  <a:cubicBezTo>
                    <a:pt x="821" y="83"/>
                    <a:pt x="821" y="82"/>
                    <a:pt x="821" y="82"/>
                  </a:cubicBezTo>
                  <a:cubicBezTo>
                    <a:pt x="821" y="82"/>
                    <a:pt x="821" y="82"/>
                    <a:pt x="821" y="81"/>
                  </a:cubicBezTo>
                  <a:cubicBezTo>
                    <a:pt x="821" y="81"/>
                    <a:pt x="820" y="81"/>
                    <a:pt x="820" y="81"/>
                  </a:cubicBezTo>
                  <a:cubicBezTo>
                    <a:pt x="820" y="81"/>
                    <a:pt x="820" y="81"/>
                    <a:pt x="820" y="80"/>
                  </a:cubicBezTo>
                  <a:cubicBezTo>
                    <a:pt x="820" y="80"/>
                    <a:pt x="820" y="79"/>
                    <a:pt x="819" y="79"/>
                  </a:cubicBezTo>
                  <a:cubicBezTo>
                    <a:pt x="819" y="79"/>
                    <a:pt x="819" y="79"/>
                    <a:pt x="819" y="79"/>
                  </a:cubicBezTo>
                  <a:cubicBezTo>
                    <a:pt x="818" y="79"/>
                    <a:pt x="818" y="79"/>
                    <a:pt x="818" y="79"/>
                  </a:cubicBezTo>
                  <a:cubicBezTo>
                    <a:pt x="818" y="80"/>
                    <a:pt x="818" y="80"/>
                    <a:pt x="818" y="80"/>
                  </a:cubicBezTo>
                  <a:cubicBezTo>
                    <a:pt x="818" y="81"/>
                    <a:pt x="818" y="81"/>
                    <a:pt x="818" y="81"/>
                  </a:cubicBezTo>
                  <a:cubicBezTo>
                    <a:pt x="818" y="82"/>
                    <a:pt x="818" y="82"/>
                    <a:pt x="818" y="83"/>
                  </a:cubicBezTo>
                  <a:cubicBezTo>
                    <a:pt x="818" y="83"/>
                    <a:pt x="818" y="84"/>
                    <a:pt x="818" y="84"/>
                  </a:cubicBezTo>
                  <a:cubicBezTo>
                    <a:pt x="818" y="85"/>
                    <a:pt x="818" y="85"/>
                    <a:pt x="818" y="85"/>
                  </a:cubicBezTo>
                  <a:cubicBezTo>
                    <a:pt x="817" y="85"/>
                    <a:pt x="817" y="85"/>
                    <a:pt x="816" y="85"/>
                  </a:cubicBezTo>
                  <a:cubicBezTo>
                    <a:pt x="816" y="85"/>
                    <a:pt x="816" y="85"/>
                    <a:pt x="816" y="85"/>
                  </a:cubicBezTo>
                  <a:cubicBezTo>
                    <a:pt x="815" y="85"/>
                    <a:pt x="815" y="85"/>
                    <a:pt x="815" y="85"/>
                  </a:cubicBezTo>
                  <a:cubicBezTo>
                    <a:pt x="815" y="85"/>
                    <a:pt x="815" y="85"/>
                    <a:pt x="815" y="86"/>
                  </a:cubicBezTo>
                  <a:cubicBezTo>
                    <a:pt x="815" y="86"/>
                    <a:pt x="815" y="86"/>
                    <a:pt x="815" y="86"/>
                  </a:cubicBezTo>
                  <a:cubicBezTo>
                    <a:pt x="814" y="87"/>
                    <a:pt x="814" y="87"/>
                    <a:pt x="814" y="87"/>
                  </a:cubicBezTo>
                  <a:cubicBezTo>
                    <a:pt x="814" y="87"/>
                    <a:pt x="813" y="87"/>
                    <a:pt x="813" y="87"/>
                  </a:cubicBezTo>
                  <a:cubicBezTo>
                    <a:pt x="813" y="87"/>
                    <a:pt x="812" y="88"/>
                    <a:pt x="812" y="89"/>
                  </a:cubicBezTo>
                  <a:cubicBezTo>
                    <a:pt x="812" y="89"/>
                    <a:pt x="812" y="89"/>
                    <a:pt x="812" y="89"/>
                  </a:cubicBezTo>
                  <a:cubicBezTo>
                    <a:pt x="813" y="90"/>
                    <a:pt x="813" y="90"/>
                    <a:pt x="814" y="91"/>
                  </a:cubicBezTo>
                  <a:cubicBezTo>
                    <a:pt x="814" y="91"/>
                    <a:pt x="815" y="92"/>
                    <a:pt x="815" y="92"/>
                  </a:cubicBezTo>
                  <a:cubicBezTo>
                    <a:pt x="815" y="92"/>
                    <a:pt x="815" y="93"/>
                    <a:pt x="815" y="93"/>
                  </a:cubicBezTo>
                  <a:cubicBezTo>
                    <a:pt x="815" y="93"/>
                    <a:pt x="816" y="94"/>
                    <a:pt x="816" y="94"/>
                  </a:cubicBezTo>
                  <a:cubicBezTo>
                    <a:pt x="816" y="94"/>
                    <a:pt x="815" y="95"/>
                    <a:pt x="815" y="95"/>
                  </a:cubicBezTo>
                  <a:cubicBezTo>
                    <a:pt x="815" y="95"/>
                    <a:pt x="815" y="95"/>
                    <a:pt x="815" y="96"/>
                  </a:cubicBezTo>
                  <a:cubicBezTo>
                    <a:pt x="815" y="96"/>
                    <a:pt x="814" y="96"/>
                    <a:pt x="814" y="97"/>
                  </a:cubicBezTo>
                  <a:cubicBezTo>
                    <a:pt x="814" y="97"/>
                    <a:pt x="814" y="97"/>
                    <a:pt x="814" y="97"/>
                  </a:cubicBezTo>
                  <a:cubicBezTo>
                    <a:pt x="814" y="97"/>
                    <a:pt x="814" y="97"/>
                    <a:pt x="815" y="98"/>
                  </a:cubicBezTo>
                  <a:cubicBezTo>
                    <a:pt x="815" y="98"/>
                    <a:pt x="815" y="98"/>
                    <a:pt x="815" y="99"/>
                  </a:cubicBezTo>
                  <a:cubicBezTo>
                    <a:pt x="815" y="99"/>
                    <a:pt x="815" y="99"/>
                    <a:pt x="815" y="99"/>
                  </a:cubicBezTo>
                  <a:cubicBezTo>
                    <a:pt x="815" y="100"/>
                    <a:pt x="815" y="100"/>
                    <a:pt x="815" y="100"/>
                  </a:cubicBezTo>
                  <a:cubicBezTo>
                    <a:pt x="815" y="100"/>
                    <a:pt x="815" y="101"/>
                    <a:pt x="815" y="101"/>
                  </a:cubicBezTo>
                  <a:cubicBezTo>
                    <a:pt x="815" y="101"/>
                    <a:pt x="815" y="102"/>
                    <a:pt x="815" y="102"/>
                  </a:cubicBezTo>
                  <a:cubicBezTo>
                    <a:pt x="816" y="102"/>
                    <a:pt x="816" y="103"/>
                    <a:pt x="816" y="103"/>
                  </a:cubicBezTo>
                  <a:cubicBezTo>
                    <a:pt x="820" y="103"/>
                    <a:pt x="820" y="103"/>
                    <a:pt x="820" y="103"/>
                  </a:cubicBezTo>
                  <a:cubicBezTo>
                    <a:pt x="820" y="102"/>
                    <a:pt x="820" y="102"/>
                    <a:pt x="820" y="102"/>
                  </a:cubicBezTo>
                  <a:cubicBezTo>
                    <a:pt x="820" y="102"/>
                    <a:pt x="821" y="101"/>
                    <a:pt x="821" y="101"/>
                  </a:cubicBezTo>
                  <a:cubicBezTo>
                    <a:pt x="821" y="101"/>
                    <a:pt x="821" y="101"/>
                    <a:pt x="822" y="101"/>
                  </a:cubicBezTo>
                  <a:cubicBezTo>
                    <a:pt x="822" y="101"/>
                    <a:pt x="822" y="101"/>
                    <a:pt x="822" y="101"/>
                  </a:cubicBezTo>
                  <a:cubicBezTo>
                    <a:pt x="822" y="101"/>
                    <a:pt x="822" y="101"/>
                    <a:pt x="823" y="101"/>
                  </a:cubicBezTo>
                  <a:cubicBezTo>
                    <a:pt x="823" y="101"/>
                    <a:pt x="823" y="101"/>
                    <a:pt x="823" y="101"/>
                  </a:cubicBezTo>
                  <a:cubicBezTo>
                    <a:pt x="824" y="102"/>
                    <a:pt x="824" y="102"/>
                    <a:pt x="825" y="102"/>
                  </a:cubicBezTo>
                  <a:cubicBezTo>
                    <a:pt x="825" y="102"/>
                    <a:pt x="825" y="102"/>
                    <a:pt x="825" y="103"/>
                  </a:cubicBezTo>
                  <a:cubicBezTo>
                    <a:pt x="826" y="103"/>
                    <a:pt x="826" y="103"/>
                    <a:pt x="826" y="103"/>
                  </a:cubicBezTo>
                  <a:cubicBezTo>
                    <a:pt x="826" y="103"/>
                    <a:pt x="826" y="104"/>
                    <a:pt x="827" y="104"/>
                  </a:cubicBezTo>
                  <a:cubicBezTo>
                    <a:pt x="827" y="105"/>
                    <a:pt x="827" y="105"/>
                    <a:pt x="828" y="106"/>
                  </a:cubicBezTo>
                  <a:cubicBezTo>
                    <a:pt x="828" y="106"/>
                    <a:pt x="828" y="106"/>
                    <a:pt x="829" y="106"/>
                  </a:cubicBezTo>
                  <a:cubicBezTo>
                    <a:pt x="829" y="106"/>
                    <a:pt x="829" y="107"/>
                    <a:pt x="829" y="107"/>
                  </a:cubicBezTo>
                  <a:cubicBezTo>
                    <a:pt x="829" y="108"/>
                    <a:pt x="829" y="108"/>
                    <a:pt x="829" y="108"/>
                  </a:cubicBezTo>
                  <a:cubicBezTo>
                    <a:pt x="828" y="109"/>
                    <a:pt x="828" y="109"/>
                    <a:pt x="828" y="109"/>
                  </a:cubicBezTo>
                  <a:cubicBezTo>
                    <a:pt x="828" y="109"/>
                    <a:pt x="827" y="109"/>
                    <a:pt x="827" y="110"/>
                  </a:cubicBezTo>
                  <a:cubicBezTo>
                    <a:pt x="827" y="110"/>
                    <a:pt x="828" y="110"/>
                    <a:pt x="828" y="110"/>
                  </a:cubicBezTo>
                  <a:cubicBezTo>
                    <a:pt x="828" y="110"/>
                    <a:pt x="828" y="110"/>
                    <a:pt x="828" y="110"/>
                  </a:cubicBezTo>
                  <a:cubicBezTo>
                    <a:pt x="829" y="111"/>
                    <a:pt x="829" y="111"/>
                    <a:pt x="829" y="111"/>
                  </a:cubicBezTo>
                  <a:cubicBezTo>
                    <a:pt x="829" y="111"/>
                    <a:pt x="829" y="111"/>
                    <a:pt x="830" y="111"/>
                  </a:cubicBezTo>
                  <a:cubicBezTo>
                    <a:pt x="830" y="112"/>
                    <a:pt x="831" y="111"/>
                    <a:pt x="832" y="112"/>
                  </a:cubicBezTo>
                  <a:cubicBezTo>
                    <a:pt x="832" y="112"/>
                    <a:pt x="832" y="112"/>
                    <a:pt x="832" y="112"/>
                  </a:cubicBezTo>
                  <a:cubicBezTo>
                    <a:pt x="832" y="112"/>
                    <a:pt x="832" y="112"/>
                    <a:pt x="832" y="112"/>
                  </a:cubicBezTo>
                  <a:cubicBezTo>
                    <a:pt x="832" y="112"/>
                    <a:pt x="832" y="113"/>
                    <a:pt x="831" y="113"/>
                  </a:cubicBezTo>
                  <a:cubicBezTo>
                    <a:pt x="831" y="113"/>
                    <a:pt x="830" y="113"/>
                    <a:pt x="830" y="113"/>
                  </a:cubicBezTo>
                  <a:cubicBezTo>
                    <a:pt x="829" y="113"/>
                    <a:pt x="829" y="113"/>
                    <a:pt x="829" y="113"/>
                  </a:cubicBezTo>
                  <a:cubicBezTo>
                    <a:pt x="829" y="113"/>
                    <a:pt x="829" y="113"/>
                    <a:pt x="828" y="112"/>
                  </a:cubicBezTo>
                  <a:cubicBezTo>
                    <a:pt x="828" y="112"/>
                    <a:pt x="828" y="112"/>
                    <a:pt x="828" y="112"/>
                  </a:cubicBezTo>
                  <a:cubicBezTo>
                    <a:pt x="828" y="112"/>
                    <a:pt x="827" y="112"/>
                    <a:pt x="827" y="112"/>
                  </a:cubicBezTo>
                  <a:cubicBezTo>
                    <a:pt x="826" y="111"/>
                    <a:pt x="827" y="111"/>
                    <a:pt x="827" y="110"/>
                  </a:cubicBezTo>
                  <a:cubicBezTo>
                    <a:pt x="827" y="109"/>
                    <a:pt x="827" y="109"/>
                    <a:pt x="827" y="109"/>
                  </a:cubicBezTo>
                  <a:cubicBezTo>
                    <a:pt x="827" y="109"/>
                    <a:pt x="827" y="108"/>
                    <a:pt x="827" y="108"/>
                  </a:cubicBezTo>
                  <a:cubicBezTo>
                    <a:pt x="827" y="107"/>
                    <a:pt x="826" y="107"/>
                    <a:pt x="826" y="107"/>
                  </a:cubicBezTo>
                  <a:cubicBezTo>
                    <a:pt x="826" y="107"/>
                    <a:pt x="825" y="107"/>
                    <a:pt x="825" y="106"/>
                  </a:cubicBezTo>
                  <a:cubicBezTo>
                    <a:pt x="825" y="106"/>
                    <a:pt x="825" y="106"/>
                    <a:pt x="825" y="106"/>
                  </a:cubicBezTo>
                  <a:cubicBezTo>
                    <a:pt x="825" y="105"/>
                    <a:pt x="825" y="105"/>
                    <a:pt x="825" y="105"/>
                  </a:cubicBezTo>
                  <a:cubicBezTo>
                    <a:pt x="824" y="105"/>
                    <a:pt x="824" y="105"/>
                    <a:pt x="824" y="105"/>
                  </a:cubicBezTo>
                  <a:cubicBezTo>
                    <a:pt x="824" y="105"/>
                    <a:pt x="823" y="105"/>
                    <a:pt x="823" y="105"/>
                  </a:cubicBezTo>
                  <a:cubicBezTo>
                    <a:pt x="822" y="105"/>
                    <a:pt x="822" y="104"/>
                    <a:pt x="822" y="104"/>
                  </a:cubicBezTo>
                  <a:cubicBezTo>
                    <a:pt x="821" y="104"/>
                    <a:pt x="820" y="105"/>
                    <a:pt x="819" y="105"/>
                  </a:cubicBezTo>
                  <a:cubicBezTo>
                    <a:pt x="819" y="105"/>
                    <a:pt x="819" y="105"/>
                    <a:pt x="819" y="105"/>
                  </a:cubicBezTo>
                  <a:cubicBezTo>
                    <a:pt x="818" y="105"/>
                    <a:pt x="818" y="105"/>
                    <a:pt x="818" y="105"/>
                  </a:cubicBezTo>
                  <a:cubicBezTo>
                    <a:pt x="818" y="105"/>
                    <a:pt x="818" y="105"/>
                    <a:pt x="817" y="105"/>
                  </a:cubicBezTo>
                  <a:cubicBezTo>
                    <a:pt x="817" y="106"/>
                    <a:pt x="817" y="106"/>
                    <a:pt x="817" y="106"/>
                  </a:cubicBezTo>
                  <a:cubicBezTo>
                    <a:pt x="817" y="106"/>
                    <a:pt x="817" y="106"/>
                    <a:pt x="817" y="107"/>
                  </a:cubicBezTo>
                  <a:cubicBezTo>
                    <a:pt x="817" y="107"/>
                    <a:pt x="817" y="107"/>
                    <a:pt x="817" y="107"/>
                  </a:cubicBezTo>
                  <a:cubicBezTo>
                    <a:pt x="817" y="108"/>
                    <a:pt x="818" y="109"/>
                    <a:pt x="818" y="109"/>
                  </a:cubicBezTo>
                  <a:cubicBezTo>
                    <a:pt x="818" y="110"/>
                    <a:pt x="817" y="110"/>
                    <a:pt x="817" y="111"/>
                  </a:cubicBezTo>
                  <a:cubicBezTo>
                    <a:pt x="817" y="111"/>
                    <a:pt x="817" y="111"/>
                    <a:pt x="817" y="112"/>
                  </a:cubicBezTo>
                  <a:cubicBezTo>
                    <a:pt x="817" y="112"/>
                    <a:pt x="817" y="112"/>
                    <a:pt x="816" y="112"/>
                  </a:cubicBezTo>
                  <a:cubicBezTo>
                    <a:pt x="816" y="113"/>
                    <a:pt x="816" y="113"/>
                    <a:pt x="816" y="113"/>
                  </a:cubicBezTo>
                  <a:cubicBezTo>
                    <a:pt x="815" y="113"/>
                    <a:pt x="815" y="113"/>
                    <a:pt x="815" y="114"/>
                  </a:cubicBezTo>
                  <a:cubicBezTo>
                    <a:pt x="815" y="114"/>
                    <a:pt x="814" y="114"/>
                    <a:pt x="814" y="114"/>
                  </a:cubicBezTo>
                  <a:cubicBezTo>
                    <a:pt x="814" y="115"/>
                    <a:pt x="814" y="115"/>
                    <a:pt x="814" y="116"/>
                  </a:cubicBezTo>
                  <a:cubicBezTo>
                    <a:pt x="813" y="116"/>
                    <a:pt x="813" y="116"/>
                    <a:pt x="813" y="116"/>
                  </a:cubicBezTo>
                  <a:cubicBezTo>
                    <a:pt x="812" y="116"/>
                    <a:pt x="811" y="117"/>
                    <a:pt x="810" y="117"/>
                  </a:cubicBezTo>
                  <a:cubicBezTo>
                    <a:pt x="810" y="117"/>
                    <a:pt x="809" y="118"/>
                    <a:pt x="809" y="118"/>
                  </a:cubicBezTo>
                  <a:cubicBezTo>
                    <a:pt x="809" y="118"/>
                    <a:pt x="809" y="119"/>
                    <a:pt x="809" y="119"/>
                  </a:cubicBezTo>
                  <a:cubicBezTo>
                    <a:pt x="809" y="119"/>
                    <a:pt x="809" y="119"/>
                    <a:pt x="809" y="119"/>
                  </a:cubicBezTo>
                  <a:cubicBezTo>
                    <a:pt x="808" y="120"/>
                    <a:pt x="808" y="119"/>
                    <a:pt x="808" y="119"/>
                  </a:cubicBezTo>
                  <a:cubicBezTo>
                    <a:pt x="807" y="119"/>
                    <a:pt x="807" y="119"/>
                    <a:pt x="806" y="119"/>
                  </a:cubicBezTo>
                  <a:cubicBezTo>
                    <a:pt x="806" y="119"/>
                    <a:pt x="806" y="119"/>
                    <a:pt x="806" y="119"/>
                  </a:cubicBezTo>
                  <a:cubicBezTo>
                    <a:pt x="805" y="119"/>
                    <a:pt x="805" y="119"/>
                    <a:pt x="805" y="119"/>
                  </a:cubicBezTo>
                  <a:cubicBezTo>
                    <a:pt x="805" y="119"/>
                    <a:pt x="805" y="118"/>
                    <a:pt x="804" y="118"/>
                  </a:cubicBezTo>
                  <a:cubicBezTo>
                    <a:pt x="800" y="118"/>
                    <a:pt x="800" y="118"/>
                    <a:pt x="800" y="118"/>
                  </a:cubicBezTo>
                  <a:cubicBezTo>
                    <a:pt x="799" y="118"/>
                    <a:pt x="799" y="118"/>
                    <a:pt x="799" y="118"/>
                  </a:cubicBezTo>
                  <a:cubicBezTo>
                    <a:pt x="800" y="118"/>
                    <a:pt x="800" y="117"/>
                    <a:pt x="800" y="117"/>
                  </a:cubicBezTo>
                  <a:cubicBezTo>
                    <a:pt x="800" y="117"/>
                    <a:pt x="800" y="117"/>
                    <a:pt x="800" y="116"/>
                  </a:cubicBezTo>
                  <a:cubicBezTo>
                    <a:pt x="801" y="116"/>
                    <a:pt x="801" y="116"/>
                    <a:pt x="801" y="116"/>
                  </a:cubicBezTo>
                  <a:cubicBezTo>
                    <a:pt x="802" y="116"/>
                    <a:pt x="802" y="116"/>
                    <a:pt x="803" y="116"/>
                  </a:cubicBezTo>
                  <a:cubicBezTo>
                    <a:pt x="803" y="116"/>
                    <a:pt x="803" y="117"/>
                    <a:pt x="803" y="117"/>
                  </a:cubicBezTo>
                  <a:cubicBezTo>
                    <a:pt x="804" y="117"/>
                    <a:pt x="804" y="117"/>
                    <a:pt x="805" y="117"/>
                  </a:cubicBezTo>
                  <a:cubicBezTo>
                    <a:pt x="805" y="117"/>
                    <a:pt x="806" y="117"/>
                    <a:pt x="806" y="117"/>
                  </a:cubicBezTo>
                  <a:cubicBezTo>
                    <a:pt x="806" y="117"/>
                    <a:pt x="806" y="116"/>
                    <a:pt x="807" y="116"/>
                  </a:cubicBezTo>
                  <a:cubicBezTo>
                    <a:pt x="807" y="116"/>
                    <a:pt x="807" y="116"/>
                    <a:pt x="807" y="116"/>
                  </a:cubicBezTo>
                  <a:cubicBezTo>
                    <a:pt x="808" y="116"/>
                    <a:pt x="808" y="115"/>
                    <a:pt x="808" y="115"/>
                  </a:cubicBezTo>
                  <a:cubicBezTo>
                    <a:pt x="808" y="115"/>
                    <a:pt x="808" y="114"/>
                    <a:pt x="809" y="114"/>
                  </a:cubicBezTo>
                  <a:cubicBezTo>
                    <a:pt x="809" y="114"/>
                    <a:pt x="809" y="114"/>
                    <a:pt x="810" y="113"/>
                  </a:cubicBezTo>
                  <a:cubicBezTo>
                    <a:pt x="810" y="113"/>
                    <a:pt x="810" y="113"/>
                    <a:pt x="811" y="112"/>
                  </a:cubicBezTo>
                  <a:cubicBezTo>
                    <a:pt x="811" y="112"/>
                    <a:pt x="811" y="112"/>
                    <a:pt x="811" y="112"/>
                  </a:cubicBezTo>
                  <a:cubicBezTo>
                    <a:pt x="811" y="111"/>
                    <a:pt x="811" y="111"/>
                    <a:pt x="812" y="111"/>
                  </a:cubicBezTo>
                  <a:cubicBezTo>
                    <a:pt x="812" y="111"/>
                    <a:pt x="812" y="111"/>
                    <a:pt x="812" y="111"/>
                  </a:cubicBezTo>
                  <a:cubicBezTo>
                    <a:pt x="812" y="111"/>
                    <a:pt x="812" y="110"/>
                    <a:pt x="812" y="110"/>
                  </a:cubicBezTo>
                  <a:cubicBezTo>
                    <a:pt x="812" y="110"/>
                    <a:pt x="813" y="110"/>
                    <a:pt x="813" y="109"/>
                  </a:cubicBezTo>
                  <a:cubicBezTo>
                    <a:pt x="813" y="109"/>
                    <a:pt x="813" y="109"/>
                    <a:pt x="813" y="108"/>
                  </a:cubicBezTo>
                  <a:cubicBezTo>
                    <a:pt x="813" y="108"/>
                    <a:pt x="813" y="108"/>
                    <a:pt x="813" y="107"/>
                  </a:cubicBezTo>
                  <a:cubicBezTo>
                    <a:pt x="813" y="107"/>
                    <a:pt x="813" y="107"/>
                    <a:pt x="813" y="107"/>
                  </a:cubicBezTo>
                  <a:cubicBezTo>
                    <a:pt x="813" y="106"/>
                    <a:pt x="814" y="106"/>
                    <a:pt x="814" y="106"/>
                  </a:cubicBezTo>
                  <a:cubicBezTo>
                    <a:pt x="814" y="106"/>
                    <a:pt x="814" y="105"/>
                    <a:pt x="814" y="105"/>
                  </a:cubicBezTo>
                  <a:cubicBezTo>
                    <a:pt x="813" y="105"/>
                    <a:pt x="813" y="105"/>
                    <a:pt x="812" y="105"/>
                  </a:cubicBezTo>
                  <a:cubicBezTo>
                    <a:pt x="812" y="105"/>
                    <a:pt x="812" y="105"/>
                    <a:pt x="811" y="105"/>
                  </a:cubicBezTo>
                  <a:cubicBezTo>
                    <a:pt x="811" y="105"/>
                    <a:pt x="811" y="105"/>
                    <a:pt x="810" y="105"/>
                  </a:cubicBezTo>
                  <a:cubicBezTo>
                    <a:pt x="810" y="104"/>
                    <a:pt x="810" y="104"/>
                    <a:pt x="810" y="104"/>
                  </a:cubicBezTo>
                  <a:cubicBezTo>
                    <a:pt x="810" y="104"/>
                    <a:pt x="810" y="103"/>
                    <a:pt x="810" y="103"/>
                  </a:cubicBezTo>
                  <a:cubicBezTo>
                    <a:pt x="810" y="102"/>
                    <a:pt x="810" y="102"/>
                    <a:pt x="810" y="101"/>
                  </a:cubicBezTo>
                  <a:cubicBezTo>
                    <a:pt x="810" y="100"/>
                    <a:pt x="810" y="100"/>
                    <a:pt x="810" y="99"/>
                  </a:cubicBezTo>
                  <a:cubicBezTo>
                    <a:pt x="810" y="98"/>
                    <a:pt x="810" y="98"/>
                    <a:pt x="810" y="98"/>
                  </a:cubicBezTo>
                  <a:cubicBezTo>
                    <a:pt x="810" y="98"/>
                    <a:pt x="810" y="97"/>
                    <a:pt x="810" y="97"/>
                  </a:cubicBezTo>
                  <a:cubicBezTo>
                    <a:pt x="811" y="96"/>
                    <a:pt x="811" y="96"/>
                    <a:pt x="811" y="95"/>
                  </a:cubicBezTo>
                  <a:cubicBezTo>
                    <a:pt x="811" y="94"/>
                    <a:pt x="811" y="94"/>
                    <a:pt x="811" y="94"/>
                  </a:cubicBezTo>
                  <a:cubicBezTo>
                    <a:pt x="811" y="93"/>
                    <a:pt x="810" y="93"/>
                    <a:pt x="810" y="93"/>
                  </a:cubicBezTo>
                  <a:cubicBezTo>
                    <a:pt x="810" y="92"/>
                    <a:pt x="810" y="92"/>
                    <a:pt x="810" y="92"/>
                  </a:cubicBezTo>
                  <a:cubicBezTo>
                    <a:pt x="810" y="91"/>
                    <a:pt x="810" y="91"/>
                    <a:pt x="809" y="91"/>
                  </a:cubicBezTo>
                  <a:cubicBezTo>
                    <a:pt x="809" y="90"/>
                    <a:pt x="809" y="90"/>
                    <a:pt x="809" y="90"/>
                  </a:cubicBezTo>
                  <a:cubicBezTo>
                    <a:pt x="809" y="90"/>
                    <a:pt x="809" y="89"/>
                    <a:pt x="809" y="89"/>
                  </a:cubicBezTo>
                  <a:cubicBezTo>
                    <a:pt x="809" y="85"/>
                    <a:pt x="809" y="85"/>
                    <a:pt x="809" y="85"/>
                  </a:cubicBezTo>
                  <a:cubicBezTo>
                    <a:pt x="809" y="85"/>
                    <a:pt x="809" y="85"/>
                    <a:pt x="810" y="85"/>
                  </a:cubicBezTo>
                  <a:cubicBezTo>
                    <a:pt x="810" y="85"/>
                    <a:pt x="810" y="85"/>
                    <a:pt x="811" y="85"/>
                  </a:cubicBezTo>
                  <a:cubicBezTo>
                    <a:pt x="811" y="85"/>
                    <a:pt x="811" y="85"/>
                    <a:pt x="811" y="85"/>
                  </a:cubicBezTo>
                  <a:cubicBezTo>
                    <a:pt x="811" y="80"/>
                    <a:pt x="811" y="80"/>
                    <a:pt x="811" y="80"/>
                  </a:cubicBezTo>
                  <a:cubicBezTo>
                    <a:pt x="810" y="80"/>
                    <a:pt x="810" y="80"/>
                    <a:pt x="809" y="80"/>
                  </a:cubicBezTo>
                  <a:cubicBezTo>
                    <a:pt x="809" y="80"/>
                    <a:pt x="809" y="80"/>
                    <a:pt x="808" y="80"/>
                  </a:cubicBezTo>
                  <a:cubicBezTo>
                    <a:pt x="808" y="80"/>
                    <a:pt x="808" y="79"/>
                    <a:pt x="808" y="79"/>
                  </a:cubicBezTo>
                  <a:cubicBezTo>
                    <a:pt x="807" y="79"/>
                    <a:pt x="807" y="79"/>
                    <a:pt x="806" y="79"/>
                  </a:cubicBezTo>
                  <a:cubicBezTo>
                    <a:pt x="805" y="79"/>
                    <a:pt x="805" y="79"/>
                    <a:pt x="805" y="79"/>
                  </a:cubicBezTo>
                  <a:cubicBezTo>
                    <a:pt x="804" y="79"/>
                    <a:pt x="804" y="79"/>
                    <a:pt x="804" y="79"/>
                  </a:cubicBezTo>
                  <a:cubicBezTo>
                    <a:pt x="803" y="79"/>
                    <a:pt x="803" y="79"/>
                    <a:pt x="802" y="80"/>
                  </a:cubicBezTo>
                  <a:cubicBezTo>
                    <a:pt x="802" y="80"/>
                    <a:pt x="802" y="80"/>
                    <a:pt x="801" y="80"/>
                  </a:cubicBezTo>
                  <a:cubicBezTo>
                    <a:pt x="801" y="80"/>
                    <a:pt x="801" y="80"/>
                    <a:pt x="801" y="80"/>
                  </a:cubicBezTo>
                  <a:cubicBezTo>
                    <a:pt x="800" y="81"/>
                    <a:pt x="800" y="80"/>
                    <a:pt x="800" y="80"/>
                  </a:cubicBezTo>
                  <a:cubicBezTo>
                    <a:pt x="799" y="81"/>
                    <a:pt x="799" y="80"/>
                    <a:pt x="798" y="80"/>
                  </a:cubicBezTo>
                  <a:cubicBezTo>
                    <a:pt x="798" y="80"/>
                    <a:pt x="798" y="81"/>
                    <a:pt x="798" y="81"/>
                  </a:cubicBezTo>
                  <a:cubicBezTo>
                    <a:pt x="798" y="81"/>
                    <a:pt x="798" y="82"/>
                    <a:pt x="798" y="83"/>
                  </a:cubicBezTo>
                  <a:cubicBezTo>
                    <a:pt x="798" y="83"/>
                    <a:pt x="798" y="83"/>
                    <a:pt x="798" y="84"/>
                  </a:cubicBezTo>
                  <a:cubicBezTo>
                    <a:pt x="798" y="84"/>
                    <a:pt x="797" y="85"/>
                    <a:pt x="797" y="85"/>
                  </a:cubicBezTo>
                  <a:cubicBezTo>
                    <a:pt x="797" y="85"/>
                    <a:pt x="797" y="86"/>
                    <a:pt x="796" y="86"/>
                  </a:cubicBezTo>
                  <a:cubicBezTo>
                    <a:pt x="796" y="86"/>
                    <a:pt x="795" y="87"/>
                    <a:pt x="795" y="87"/>
                  </a:cubicBezTo>
                  <a:cubicBezTo>
                    <a:pt x="795" y="88"/>
                    <a:pt x="795" y="88"/>
                    <a:pt x="795" y="89"/>
                  </a:cubicBezTo>
                  <a:cubicBezTo>
                    <a:pt x="795" y="89"/>
                    <a:pt x="795" y="89"/>
                    <a:pt x="794" y="89"/>
                  </a:cubicBezTo>
                  <a:cubicBezTo>
                    <a:pt x="794" y="90"/>
                    <a:pt x="794" y="90"/>
                    <a:pt x="794" y="90"/>
                  </a:cubicBezTo>
                  <a:cubicBezTo>
                    <a:pt x="793" y="90"/>
                    <a:pt x="793" y="90"/>
                    <a:pt x="792" y="90"/>
                  </a:cubicBezTo>
                  <a:cubicBezTo>
                    <a:pt x="792" y="90"/>
                    <a:pt x="792" y="90"/>
                    <a:pt x="792" y="90"/>
                  </a:cubicBezTo>
                  <a:cubicBezTo>
                    <a:pt x="791" y="90"/>
                    <a:pt x="791" y="90"/>
                    <a:pt x="791" y="90"/>
                  </a:cubicBezTo>
                  <a:cubicBezTo>
                    <a:pt x="791" y="90"/>
                    <a:pt x="791" y="91"/>
                    <a:pt x="791" y="91"/>
                  </a:cubicBezTo>
                  <a:cubicBezTo>
                    <a:pt x="791" y="91"/>
                    <a:pt x="791" y="91"/>
                    <a:pt x="791" y="91"/>
                  </a:cubicBezTo>
                  <a:cubicBezTo>
                    <a:pt x="791" y="92"/>
                    <a:pt x="791" y="92"/>
                    <a:pt x="791" y="92"/>
                  </a:cubicBezTo>
                  <a:cubicBezTo>
                    <a:pt x="791" y="92"/>
                    <a:pt x="791" y="92"/>
                    <a:pt x="791" y="92"/>
                  </a:cubicBezTo>
                  <a:cubicBezTo>
                    <a:pt x="792" y="93"/>
                    <a:pt x="792" y="93"/>
                    <a:pt x="793" y="94"/>
                  </a:cubicBezTo>
                  <a:cubicBezTo>
                    <a:pt x="793" y="94"/>
                    <a:pt x="793" y="94"/>
                    <a:pt x="793" y="95"/>
                  </a:cubicBezTo>
                  <a:cubicBezTo>
                    <a:pt x="793" y="95"/>
                    <a:pt x="793" y="96"/>
                    <a:pt x="792" y="96"/>
                  </a:cubicBezTo>
                  <a:cubicBezTo>
                    <a:pt x="792" y="97"/>
                    <a:pt x="792" y="96"/>
                    <a:pt x="792" y="97"/>
                  </a:cubicBezTo>
                  <a:cubicBezTo>
                    <a:pt x="792" y="97"/>
                    <a:pt x="791" y="97"/>
                    <a:pt x="791" y="97"/>
                  </a:cubicBezTo>
                  <a:cubicBezTo>
                    <a:pt x="791" y="97"/>
                    <a:pt x="791" y="98"/>
                    <a:pt x="791" y="98"/>
                  </a:cubicBezTo>
                  <a:cubicBezTo>
                    <a:pt x="791" y="99"/>
                    <a:pt x="791" y="99"/>
                    <a:pt x="791" y="99"/>
                  </a:cubicBezTo>
                  <a:cubicBezTo>
                    <a:pt x="792" y="99"/>
                    <a:pt x="792" y="99"/>
                    <a:pt x="792" y="99"/>
                  </a:cubicBezTo>
                  <a:cubicBezTo>
                    <a:pt x="793" y="99"/>
                    <a:pt x="793" y="99"/>
                    <a:pt x="793" y="99"/>
                  </a:cubicBezTo>
                  <a:cubicBezTo>
                    <a:pt x="793" y="100"/>
                    <a:pt x="794" y="100"/>
                    <a:pt x="794" y="100"/>
                  </a:cubicBezTo>
                  <a:cubicBezTo>
                    <a:pt x="794" y="100"/>
                    <a:pt x="794" y="100"/>
                    <a:pt x="794" y="101"/>
                  </a:cubicBezTo>
                  <a:cubicBezTo>
                    <a:pt x="794" y="101"/>
                    <a:pt x="794" y="101"/>
                    <a:pt x="794" y="101"/>
                  </a:cubicBezTo>
                  <a:cubicBezTo>
                    <a:pt x="795" y="102"/>
                    <a:pt x="795" y="102"/>
                    <a:pt x="795" y="102"/>
                  </a:cubicBezTo>
                  <a:cubicBezTo>
                    <a:pt x="795" y="102"/>
                    <a:pt x="795" y="102"/>
                    <a:pt x="795" y="102"/>
                  </a:cubicBezTo>
                  <a:cubicBezTo>
                    <a:pt x="796" y="103"/>
                    <a:pt x="796" y="103"/>
                    <a:pt x="796" y="103"/>
                  </a:cubicBezTo>
                  <a:cubicBezTo>
                    <a:pt x="796" y="103"/>
                    <a:pt x="797" y="103"/>
                    <a:pt x="797" y="103"/>
                  </a:cubicBezTo>
                  <a:cubicBezTo>
                    <a:pt x="797" y="104"/>
                    <a:pt x="798" y="104"/>
                    <a:pt x="798" y="104"/>
                  </a:cubicBezTo>
                  <a:cubicBezTo>
                    <a:pt x="798" y="105"/>
                    <a:pt x="799" y="105"/>
                    <a:pt x="799" y="105"/>
                  </a:cubicBezTo>
                  <a:cubicBezTo>
                    <a:pt x="799" y="105"/>
                    <a:pt x="799" y="105"/>
                    <a:pt x="799" y="106"/>
                  </a:cubicBezTo>
                  <a:cubicBezTo>
                    <a:pt x="799" y="106"/>
                    <a:pt x="799" y="106"/>
                    <a:pt x="799" y="106"/>
                  </a:cubicBezTo>
                  <a:cubicBezTo>
                    <a:pt x="799" y="107"/>
                    <a:pt x="798" y="107"/>
                    <a:pt x="798" y="107"/>
                  </a:cubicBezTo>
                  <a:cubicBezTo>
                    <a:pt x="798" y="107"/>
                    <a:pt x="798" y="108"/>
                    <a:pt x="798" y="108"/>
                  </a:cubicBezTo>
                  <a:cubicBezTo>
                    <a:pt x="798" y="108"/>
                    <a:pt x="797" y="108"/>
                    <a:pt x="797" y="108"/>
                  </a:cubicBezTo>
                  <a:cubicBezTo>
                    <a:pt x="796" y="108"/>
                    <a:pt x="796" y="108"/>
                    <a:pt x="796" y="108"/>
                  </a:cubicBezTo>
                  <a:cubicBezTo>
                    <a:pt x="796" y="108"/>
                    <a:pt x="795" y="108"/>
                    <a:pt x="795" y="108"/>
                  </a:cubicBezTo>
                  <a:cubicBezTo>
                    <a:pt x="794" y="108"/>
                    <a:pt x="794" y="107"/>
                    <a:pt x="794" y="107"/>
                  </a:cubicBezTo>
                  <a:cubicBezTo>
                    <a:pt x="793" y="106"/>
                    <a:pt x="793" y="105"/>
                    <a:pt x="793" y="104"/>
                  </a:cubicBezTo>
                  <a:cubicBezTo>
                    <a:pt x="792" y="104"/>
                    <a:pt x="792" y="104"/>
                    <a:pt x="791" y="104"/>
                  </a:cubicBezTo>
                  <a:cubicBezTo>
                    <a:pt x="790" y="104"/>
                    <a:pt x="790" y="104"/>
                    <a:pt x="789" y="104"/>
                  </a:cubicBezTo>
                  <a:cubicBezTo>
                    <a:pt x="789" y="104"/>
                    <a:pt x="789" y="103"/>
                    <a:pt x="789" y="103"/>
                  </a:cubicBezTo>
                  <a:cubicBezTo>
                    <a:pt x="788" y="103"/>
                    <a:pt x="788" y="103"/>
                    <a:pt x="788" y="103"/>
                  </a:cubicBezTo>
                  <a:cubicBezTo>
                    <a:pt x="787" y="103"/>
                    <a:pt x="787" y="103"/>
                    <a:pt x="786" y="103"/>
                  </a:cubicBezTo>
                  <a:cubicBezTo>
                    <a:pt x="786" y="103"/>
                    <a:pt x="786" y="103"/>
                    <a:pt x="786" y="103"/>
                  </a:cubicBezTo>
                  <a:cubicBezTo>
                    <a:pt x="785" y="102"/>
                    <a:pt x="785" y="103"/>
                    <a:pt x="784" y="102"/>
                  </a:cubicBezTo>
                  <a:cubicBezTo>
                    <a:pt x="784" y="102"/>
                    <a:pt x="784" y="102"/>
                    <a:pt x="784" y="102"/>
                  </a:cubicBezTo>
                  <a:cubicBezTo>
                    <a:pt x="783" y="101"/>
                    <a:pt x="784" y="101"/>
                    <a:pt x="783" y="101"/>
                  </a:cubicBezTo>
                  <a:cubicBezTo>
                    <a:pt x="783" y="101"/>
                    <a:pt x="783" y="101"/>
                    <a:pt x="783" y="101"/>
                  </a:cubicBezTo>
                  <a:cubicBezTo>
                    <a:pt x="782" y="100"/>
                    <a:pt x="782" y="100"/>
                    <a:pt x="782" y="100"/>
                  </a:cubicBezTo>
                  <a:cubicBezTo>
                    <a:pt x="782" y="100"/>
                    <a:pt x="781" y="100"/>
                    <a:pt x="781" y="100"/>
                  </a:cubicBezTo>
                  <a:cubicBezTo>
                    <a:pt x="781" y="100"/>
                    <a:pt x="781" y="100"/>
                    <a:pt x="780" y="100"/>
                  </a:cubicBezTo>
                  <a:cubicBezTo>
                    <a:pt x="777" y="100"/>
                    <a:pt x="777" y="100"/>
                    <a:pt x="777" y="100"/>
                  </a:cubicBezTo>
                  <a:cubicBezTo>
                    <a:pt x="776" y="100"/>
                    <a:pt x="776" y="99"/>
                    <a:pt x="776" y="99"/>
                  </a:cubicBezTo>
                  <a:cubicBezTo>
                    <a:pt x="776" y="99"/>
                    <a:pt x="776" y="99"/>
                    <a:pt x="776" y="98"/>
                  </a:cubicBezTo>
                  <a:cubicBezTo>
                    <a:pt x="775" y="98"/>
                    <a:pt x="775" y="98"/>
                    <a:pt x="775" y="98"/>
                  </a:cubicBezTo>
                  <a:cubicBezTo>
                    <a:pt x="771" y="98"/>
                    <a:pt x="771" y="98"/>
                    <a:pt x="771" y="98"/>
                  </a:cubicBezTo>
                  <a:cubicBezTo>
                    <a:pt x="771" y="98"/>
                    <a:pt x="770" y="98"/>
                    <a:pt x="770" y="97"/>
                  </a:cubicBezTo>
                  <a:cubicBezTo>
                    <a:pt x="769" y="97"/>
                    <a:pt x="769" y="97"/>
                    <a:pt x="768" y="96"/>
                  </a:cubicBezTo>
                  <a:cubicBezTo>
                    <a:pt x="768" y="96"/>
                    <a:pt x="768" y="96"/>
                    <a:pt x="768" y="96"/>
                  </a:cubicBezTo>
                  <a:cubicBezTo>
                    <a:pt x="768" y="96"/>
                    <a:pt x="768" y="96"/>
                    <a:pt x="767" y="95"/>
                  </a:cubicBezTo>
                  <a:cubicBezTo>
                    <a:pt x="767" y="95"/>
                    <a:pt x="767" y="95"/>
                    <a:pt x="767" y="95"/>
                  </a:cubicBezTo>
                  <a:cubicBezTo>
                    <a:pt x="766" y="95"/>
                    <a:pt x="766" y="95"/>
                    <a:pt x="766" y="95"/>
                  </a:cubicBezTo>
                  <a:cubicBezTo>
                    <a:pt x="766" y="95"/>
                    <a:pt x="766" y="94"/>
                    <a:pt x="766" y="94"/>
                  </a:cubicBezTo>
                  <a:cubicBezTo>
                    <a:pt x="766" y="94"/>
                    <a:pt x="765" y="94"/>
                    <a:pt x="765" y="94"/>
                  </a:cubicBezTo>
                  <a:cubicBezTo>
                    <a:pt x="765" y="94"/>
                    <a:pt x="764" y="94"/>
                    <a:pt x="764" y="94"/>
                  </a:cubicBezTo>
                  <a:cubicBezTo>
                    <a:pt x="764" y="94"/>
                    <a:pt x="764" y="94"/>
                    <a:pt x="764" y="94"/>
                  </a:cubicBezTo>
                  <a:cubicBezTo>
                    <a:pt x="763" y="94"/>
                    <a:pt x="763" y="94"/>
                    <a:pt x="763" y="94"/>
                  </a:cubicBezTo>
                  <a:cubicBezTo>
                    <a:pt x="763" y="94"/>
                    <a:pt x="762" y="95"/>
                    <a:pt x="762" y="95"/>
                  </a:cubicBezTo>
                  <a:cubicBezTo>
                    <a:pt x="762" y="95"/>
                    <a:pt x="762" y="96"/>
                    <a:pt x="762" y="96"/>
                  </a:cubicBezTo>
                  <a:cubicBezTo>
                    <a:pt x="763" y="96"/>
                    <a:pt x="763" y="96"/>
                    <a:pt x="763" y="97"/>
                  </a:cubicBezTo>
                  <a:cubicBezTo>
                    <a:pt x="763" y="97"/>
                    <a:pt x="764" y="97"/>
                    <a:pt x="764" y="97"/>
                  </a:cubicBezTo>
                  <a:cubicBezTo>
                    <a:pt x="764" y="97"/>
                    <a:pt x="764" y="98"/>
                    <a:pt x="764" y="98"/>
                  </a:cubicBezTo>
                  <a:cubicBezTo>
                    <a:pt x="764" y="98"/>
                    <a:pt x="764" y="98"/>
                    <a:pt x="764" y="99"/>
                  </a:cubicBezTo>
                  <a:cubicBezTo>
                    <a:pt x="764" y="99"/>
                    <a:pt x="765" y="99"/>
                    <a:pt x="765" y="99"/>
                  </a:cubicBezTo>
                  <a:cubicBezTo>
                    <a:pt x="766" y="99"/>
                    <a:pt x="766" y="99"/>
                    <a:pt x="766" y="99"/>
                  </a:cubicBezTo>
                  <a:cubicBezTo>
                    <a:pt x="766" y="99"/>
                    <a:pt x="766" y="99"/>
                    <a:pt x="767" y="99"/>
                  </a:cubicBezTo>
                  <a:cubicBezTo>
                    <a:pt x="767" y="99"/>
                    <a:pt x="767" y="99"/>
                    <a:pt x="767" y="99"/>
                  </a:cubicBezTo>
                  <a:cubicBezTo>
                    <a:pt x="768" y="100"/>
                    <a:pt x="768" y="100"/>
                    <a:pt x="768" y="100"/>
                  </a:cubicBezTo>
                  <a:cubicBezTo>
                    <a:pt x="768" y="100"/>
                    <a:pt x="768" y="101"/>
                    <a:pt x="768" y="101"/>
                  </a:cubicBezTo>
                  <a:cubicBezTo>
                    <a:pt x="768" y="101"/>
                    <a:pt x="769" y="101"/>
                    <a:pt x="770" y="101"/>
                  </a:cubicBezTo>
                  <a:cubicBezTo>
                    <a:pt x="770" y="102"/>
                    <a:pt x="770" y="102"/>
                    <a:pt x="770" y="102"/>
                  </a:cubicBezTo>
                  <a:cubicBezTo>
                    <a:pt x="771" y="102"/>
                    <a:pt x="771" y="102"/>
                    <a:pt x="771" y="103"/>
                  </a:cubicBezTo>
                  <a:cubicBezTo>
                    <a:pt x="771" y="103"/>
                    <a:pt x="771" y="103"/>
                    <a:pt x="771" y="103"/>
                  </a:cubicBezTo>
                  <a:cubicBezTo>
                    <a:pt x="771" y="103"/>
                    <a:pt x="771" y="104"/>
                    <a:pt x="771" y="104"/>
                  </a:cubicBezTo>
                  <a:cubicBezTo>
                    <a:pt x="770" y="105"/>
                    <a:pt x="770" y="105"/>
                    <a:pt x="769" y="105"/>
                  </a:cubicBezTo>
                  <a:cubicBezTo>
                    <a:pt x="769" y="105"/>
                    <a:pt x="769" y="105"/>
                    <a:pt x="769" y="105"/>
                  </a:cubicBezTo>
                  <a:cubicBezTo>
                    <a:pt x="768" y="105"/>
                    <a:pt x="768" y="105"/>
                    <a:pt x="768" y="105"/>
                  </a:cubicBezTo>
                  <a:cubicBezTo>
                    <a:pt x="768" y="105"/>
                    <a:pt x="767" y="105"/>
                    <a:pt x="767" y="105"/>
                  </a:cubicBezTo>
                  <a:cubicBezTo>
                    <a:pt x="767" y="105"/>
                    <a:pt x="767" y="106"/>
                    <a:pt x="767" y="106"/>
                  </a:cubicBezTo>
                  <a:cubicBezTo>
                    <a:pt x="767" y="106"/>
                    <a:pt x="767" y="106"/>
                    <a:pt x="767" y="107"/>
                  </a:cubicBezTo>
                  <a:cubicBezTo>
                    <a:pt x="767" y="107"/>
                    <a:pt x="766" y="107"/>
                    <a:pt x="766" y="107"/>
                  </a:cubicBezTo>
                  <a:cubicBezTo>
                    <a:pt x="766" y="108"/>
                    <a:pt x="766" y="107"/>
                    <a:pt x="766" y="108"/>
                  </a:cubicBezTo>
                  <a:cubicBezTo>
                    <a:pt x="765" y="107"/>
                    <a:pt x="765" y="107"/>
                    <a:pt x="765" y="107"/>
                  </a:cubicBezTo>
                  <a:cubicBezTo>
                    <a:pt x="765" y="107"/>
                    <a:pt x="765" y="107"/>
                    <a:pt x="765" y="106"/>
                  </a:cubicBezTo>
                  <a:cubicBezTo>
                    <a:pt x="765" y="106"/>
                    <a:pt x="765" y="106"/>
                    <a:pt x="765" y="105"/>
                  </a:cubicBezTo>
                  <a:cubicBezTo>
                    <a:pt x="765" y="105"/>
                    <a:pt x="765" y="104"/>
                    <a:pt x="765" y="104"/>
                  </a:cubicBezTo>
                  <a:cubicBezTo>
                    <a:pt x="765" y="104"/>
                    <a:pt x="765" y="103"/>
                    <a:pt x="765" y="103"/>
                  </a:cubicBezTo>
                  <a:cubicBezTo>
                    <a:pt x="764" y="103"/>
                    <a:pt x="764" y="103"/>
                    <a:pt x="764" y="103"/>
                  </a:cubicBezTo>
                  <a:cubicBezTo>
                    <a:pt x="764" y="103"/>
                    <a:pt x="763" y="103"/>
                    <a:pt x="763" y="103"/>
                  </a:cubicBezTo>
                  <a:cubicBezTo>
                    <a:pt x="763" y="104"/>
                    <a:pt x="763" y="104"/>
                    <a:pt x="762" y="104"/>
                  </a:cubicBezTo>
                  <a:cubicBezTo>
                    <a:pt x="762" y="104"/>
                    <a:pt x="762" y="104"/>
                    <a:pt x="762" y="105"/>
                  </a:cubicBezTo>
                  <a:cubicBezTo>
                    <a:pt x="762" y="105"/>
                    <a:pt x="762" y="105"/>
                    <a:pt x="762" y="105"/>
                  </a:cubicBezTo>
                  <a:cubicBezTo>
                    <a:pt x="761" y="106"/>
                    <a:pt x="761" y="105"/>
                    <a:pt x="760" y="105"/>
                  </a:cubicBezTo>
                  <a:cubicBezTo>
                    <a:pt x="760" y="105"/>
                    <a:pt x="760" y="105"/>
                    <a:pt x="760" y="105"/>
                  </a:cubicBezTo>
                  <a:cubicBezTo>
                    <a:pt x="759" y="105"/>
                    <a:pt x="759" y="105"/>
                    <a:pt x="758" y="105"/>
                  </a:cubicBezTo>
                  <a:cubicBezTo>
                    <a:pt x="758" y="105"/>
                    <a:pt x="758" y="105"/>
                    <a:pt x="757" y="105"/>
                  </a:cubicBezTo>
                  <a:cubicBezTo>
                    <a:pt x="757" y="105"/>
                    <a:pt x="757" y="106"/>
                    <a:pt x="757" y="106"/>
                  </a:cubicBezTo>
                  <a:cubicBezTo>
                    <a:pt x="757" y="106"/>
                    <a:pt x="757" y="106"/>
                    <a:pt x="756" y="107"/>
                  </a:cubicBezTo>
                  <a:cubicBezTo>
                    <a:pt x="756" y="107"/>
                    <a:pt x="756" y="107"/>
                    <a:pt x="756" y="107"/>
                  </a:cubicBezTo>
                  <a:cubicBezTo>
                    <a:pt x="755" y="107"/>
                    <a:pt x="755" y="107"/>
                    <a:pt x="755" y="107"/>
                  </a:cubicBezTo>
                  <a:cubicBezTo>
                    <a:pt x="755" y="107"/>
                    <a:pt x="754" y="106"/>
                    <a:pt x="754" y="106"/>
                  </a:cubicBezTo>
                  <a:cubicBezTo>
                    <a:pt x="753" y="106"/>
                    <a:pt x="753" y="106"/>
                    <a:pt x="753" y="106"/>
                  </a:cubicBezTo>
                  <a:cubicBezTo>
                    <a:pt x="752" y="106"/>
                    <a:pt x="752" y="106"/>
                    <a:pt x="752" y="106"/>
                  </a:cubicBezTo>
                  <a:cubicBezTo>
                    <a:pt x="752" y="106"/>
                    <a:pt x="751" y="107"/>
                    <a:pt x="751" y="107"/>
                  </a:cubicBezTo>
                  <a:cubicBezTo>
                    <a:pt x="751" y="108"/>
                    <a:pt x="751" y="108"/>
                    <a:pt x="751" y="108"/>
                  </a:cubicBezTo>
                  <a:cubicBezTo>
                    <a:pt x="749" y="108"/>
                    <a:pt x="749" y="108"/>
                    <a:pt x="749" y="108"/>
                  </a:cubicBezTo>
                  <a:cubicBezTo>
                    <a:pt x="749" y="108"/>
                    <a:pt x="749" y="108"/>
                    <a:pt x="748" y="108"/>
                  </a:cubicBezTo>
                  <a:cubicBezTo>
                    <a:pt x="748" y="108"/>
                    <a:pt x="748" y="107"/>
                    <a:pt x="748" y="107"/>
                  </a:cubicBezTo>
                  <a:cubicBezTo>
                    <a:pt x="748" y="107"/>
                    <a:pt x="748" y="107"/>
                    <a:pt x="747" y="107"/>
                  </a:cubicBezTo>
                  <a:cubicBezTo>
                    <a:pt x="747" y="107"/>
                    <a:pt x="748" y="106"/>
                    <a:pt x="748" y="106"/>
                  </a:cubicBezTo>
                  <a:cubicBezTo>
                    <a:pt x="748" y="106"/>
                    <a:pt x="748" y="106"/>
                    <a:pt x="748" y="106"/>
                  </a:cubicBezTo>
                  <a:cubicBezTo>
                    <a:pt x="748" y="105"/>
                    <a:pt x="748" y="105"/>
                    <a:pt x="748" y="104"/>
                  </a:cubicBezTo>
                  <a:cubicBezTo>
                    <a:pt x="748" y="103"/>
                    <a:pt x="748" y="103"/>
                    <a:pt x="748" y="103"/>
                  </a:cubicBezTo>
                  <a:cubicBezTo>
                    <a:pt x="748" y="104"/>
                    <a:pt x="748" y="103"/>
                    <a:pt x="747" y="104"/>
                  </a:cubicBezTo>
                  <a:cubicBezTo>
                    <a:pt x="747" y="104"/>
                    <a:pt x="747" y="104"/>
                    <a:pt x="747" y="104"/>
                  </a:cubicBezTo>
                  <a:cubicBezTo>
                    <a:pt x="747" y="104"/>
                    <a:pt x="747" y="104"/>
                    <a:pt x="746" y="104"/>
                  </a:cubicBezTo>
                  <a:cubicBezTo>
                    <a:pt x="746" y="105"/>
                    <a:pt x="746" y="105"/>
                    <a:pt x="746" y="105"/>
                  </a:cubicBezTo>
                  <a:cubicBezTo>
                    <a:pt x="745" y="105"/>
                    <a:pt x="745" y="105"/>
                    <a:pt x="744" y="105"/>
                  </a:cubicBezTo>
                  <a:cubicBezTo>
                    <a:pt x="744" y="105"/>
                    <a:pt x="744" y="105"/>
                    <a:pt x="744" y="106"/>
                  </a:cubicBezTo>
                  <a:cubicBezTo>
                    <a:pt x="743" y="106"/>
                    <a:pt x="743" y="106"/>
                    <a:pt x="742" y="106"/>
                  </a:cubicBezTo>
                  <a:cubicBezTo>
                    <a:pt x="741" y="106"/>
                    <a:pt x="741" y="106"/>
                    <a:pt x="741" y="106"/>
                  </a:cubicBezTo>
                  <a:cubicBezTo>
                    <a:pt x="740" y="106"/>
                    <a:pt x="740" y="106"/>
                    <a:pt x="739" y="106"/>
                  </a:cubicBezTo>
                  <a:cubicBezTo>
                    <a:pt x="739" y="106"/>
                    <a:pt x="739" y="107"/>
                    <a:pt x="738" y="107"/>
                  </a:cubicBezTo>
                  <a:cubicBezTo>
                    <a:pt x="738" y="107"/>
                    <a:pt x="738" y="107"/>
                    <a:pt x="738" y="107"/>
                  </a:cubicBezTo>
                  <a:cubicBezTo>
                    <a:pt x="738" y="108"/>
                    <a:pt x="738" y="108"/>
                    <a:pt x="737" y="108"/>
                  </a:cubicBezTo>
                  <a:cubicBezTo>
                    <a:pt x="737" y="108"/>
                    <a:pt x="737" y="108"/>
                    <a:pt x="737" y="108"/>
                  </a:cubicBezTo>
                  <a:cubicBezTo>
                    <a:pt x="736" y="108"/>
                    <a:pt x="736" y="108"/>
                    <a:pt x="736" y="108"/>
                  </a:cubicBezTo>
                  <a:cubicBezTo>
                    <a:pt x="736" y="108"/>
                    <a:pt x="736" y="108"/>
                    <a:pt x="735" y="108"/>
                  </a:cubicBezTo>
                  <a:cubicBezTo>
                    <a:pt x="735" y="108"/>
                    <a:pt x="734" y="108"/>
                    <a:pt x="734" y="108"/>
                  </a:cubicBezTo>
                  <a:cubicBezTo>
                    <a:pt x="733" y="108"/>
                    <a:pt x="733" y="109"/>
                    <a:pt x="733" y="109"/>
                  </a:cubicBezTo>
                  <a:cubicBezTo>
                    <a:pt x="732" y="109"/>
                    <a:pt x="732" y="110"/>
                    <a:pt x="732" y="110"/>
                  </a:cubicBezTo>
                  <a:cubicBezTo>
                    <a:pt x="731" y="110"/>
                    <a:pt x="731" y="111"/>
                    <a:pt x="731" y="111"/>
                  </a:cubicBezTo>
                  <a:cubicBezTo>
                    <a:pt x="730" y="111"/>
                    <a:pt x="729" y="110"/>
                    <a:pt x="728" y="111"/>
                  </a:cubicBezTo>
                  <a:cubicBezTo>
                    <a:pt x="728" y="111"/>
                    <a:pt x="727" y="111"/>
                    <a:pt x="727" y="112"/>
                  </a:cubicBezTo>
                  <a:cubicBezTo>
                    <a:pt x="727" y="112"/>
                    <a:pt x="727" y="112"/>
                    <a:pt x="728" y="112"/>
                  </a:cubicBezTo>
                  <a:cubicBezTo>
                    <a:pt x="728" y="113"/>
                    <a:pt x="728" y="113"/>
                    <a:pt x="728" y="113"/>
                  </a:cubicBezTo>
                  <a:cubicBezTo>
                    <a:pt x="728" y="114"/>
                    <a:pt x="728" y="114"/>
                    <a:pt x="728" y="114"/>
                  </a:cubicBezTo>
                  <a:cubicBezTo>
                    <a:pt x="728" y="115"/>
                    <a:pt x="727" y="115"/>
                    <a:pt x="726" y="115"/>
                  </a:cubicBezTo>
                  <a:cubicBezTo>
                    <a:pt x="726" y="115"/>
                    <a:pt x="726" y="115"/>
                    <a:pt x="726" y="115"/>
                  </a:cubicBezTo>
                  <a:cubicBezTo>
                    <a:pt x="726" y="115"/>
                    <a:pt x="725" y="116"/>
                    <a:pt x="725" y="116"/>
                  </a:cubicBezTo>
                  <a:cubicBezTo>
                    <a:pt x="725" y="116"/>
                    <a:pt x="725" y="116"/>
                    <a:pt x="724" y="116"/>
                  </a:cubicBezTo>
                  <a:cubicBezTo>
                    <a:pt x="724" y="116"/>
                    <a:pt x="724" y="116"/>
                    <a:pt x="724" y="116"/>
                  </a:cubicBezTo>
                  <a:cubicBezTo>
                    <a:pt x="723" y="116"/>
                    <a:pt x="723" y="116"/>
                    <a:pt x="722" y="116"/>
                  </a:cubicBezTo>
                  <a:cubicBezTo>
                    <a:pt x="722" y="116"/>
                    <a:pt x="722" y="116"/>
                    <a:pt x="722" y="116"/>
                  </a:cubicBezTo>
                  <a:cubicBezTo>
                    <a:pt x="722" y="116"/>
                    <a:pt x="722" y="116"/>
                    <a:pt x="722" y="115"/>
                  </a:cubicBezTo>
                  <a:cubicBezTo>
                    <a:pt x="721" y="115"/>
                    <a:pt x="721" y="115"/>
                    <a:pt x="721" y="115"/>
                  </a:cubicBezTo>
                  <a:cubicBezTo>
                    <a:pt x="720" y="115"/>
                    <a:pt x="720" y="115"/>
                    <a:pt x="720" y="114"/>
                  </a:cubicBezTo>
                  <a:cubicBezTo>
                    <a:pt x="720" y="114"/>
                    <a:pt x="720" y="114"/>
                    <a:pt x="720" y="114"/>
                  </a:cubicBezTo>
                  <a:cubicBezTo>
                    <a:pt x="720" y="113"/>
                    <a:pt x="719" y="113"/>
                    <a:pt x="719" y="113"/>
                  </a:cubicBezTo>
                  <a:cubicBezTo>
                    <a:pt x="719" y="112"/>
                    <a:pt x="719" y="112"/>
                    <a:pt x="719" y="111"/>
                  </a:cubicBezTo>
                  <a:cubicBezTo>
                    <a:pt x="723" y="111"/>
                    <a:pt x="723" y="111"/>
                    <a:pt x="723" y="111"/>
                  </a:cubicBezTo>
                  <a:cubicBezTo>
                    <a:pt x="723" y="109"/>
                    <a:pt x="723" y="109"/>
                    <a:pt x="723" y="109"/>
                  </a:cubicBezTo>
                  <a:cubicBezTo>
                    <a:pt x="723" y="108"/>
                    <a:pt x="723" y="108"/>
                    <a:pt x="722" y="108"/>
                  </a:cubicBezTo>
                  <a:cubicBezTo>
                    <a:pt x="722" y="108"/>
                    <a:pt x="722" y="108"/>
                    <a:pt x="722" y="108"/>
                  </a:cubicBezTo>
                  <a:cubicBezTo>
                    <a:pt x="722" y="108"/>
                    <a:pt x="722" y="107"/>
                    <a:pt x="721" y="107"/>
                  </a:cubicBezTo>
                  <a:cubicBezTo>
                    <a:pt x="721" y="107"/>
                    <a:pt x="721" y="107"/>
                    <a:pt x="721" y="106"/>
                  </a:cubicBezTo>
                  <a:cubicBezTo>
                    <a:pt x="721" y="106"/>
                    <a:pt x="721" y="106"/>
                    <a:pt x="720" y="106"/>
                  </a:cubicBezTo>
                  <a:cubicBezTo>
                    <a:pt x="720" y="106"/>
                    <a:pt x="719" y="106"/>
                    <a:pt x="719" y="106"/>
                  </a:cubicBezTo>
                  <a:cubicBezTo>
                    <a:pt x="718" y="106"/>
                    <a:pt x="718" y="106"/>
                    <a:pt x="718" y="106"/>
                  </a:cubicBezTo>
                  <a:cubicBezTo>
                    <a:pt x="718" y="106"/>
                    <a:pt x="718" y="105"/>
                    <a:pt x="718" y="105"/>
                  </a:cubicBezTo>
                  <a:cubicBezTo>
                    <a:pt x="717" y="105"/>
                    <a:pt x="717" y="105"/>
                    <a:pt x="717" y="105"/>
                  </a:cubicBezTo>
                  <a:cubicBezTo>
                    <a:pt x="716" y="105"/>
                    <a:pt x="716" y="105"/>
                    <a:pt x="715" y="105"/>
                  </a:cubicBezTo>
                  <a:cubicBezTo>
                    <a:pt x="714" y="105"/>
                    <a:pt x="714" y="105"/>
                    <a:pt x="714" y="105"/>
                  </a:cubicBezTo>
                  <a:cubicBezTo>
                    <a:pt x="714" y="105"/>
                    <a:pt x="714" y="105"/>
                    <a:pt x="713" y="105"/>
                  </a:cubicBezTo>
                  <a:cubicBezTo>
                    <a:pt x="713" y="105"/>
                    <a:pt x="713" y="105"/>
                    <a:pt x="713" y="105"/>
                  </a:cubicBezTo>
                  <a:cubicBezTo>
                    <a:pt x="713" y="107"/>
                    <a:pt x="713" y="107"/>
                    <a:pt x="713" y="107"/>
                  </a:cubicBezTo>
                  <a:cubicBezTo>
                    <a:pt x="713" y="107"/>
                    <a:pt x="714" y="107"/>
                    <a:pt x="714" y="107"/>
                  </a:cubicBezTo>
                  <a:cubicBezTo>
                    <a:pt x="714" y="107"/>
                    <a:pt x="715" y="107"/>
                    <a:pt x="715" y="107"/>
                  </a:cubicBezTo>
                  <a:cubicBezTo>
                    <a:pt x="715" y="111"/>
                    <a:pt x="715" y="111"/>
                    <a:pt x="715" y="111"/>
                  </a:cubicBezTo>
                  <a:cubicBezTo>
                    <a:pt x="715" y="112"/>
                    <a:pt x="714" y="112"/>
                    <a:pt x="714" y="112"/>
                  </a:cubicBezTo>
                  <a:cubicBezTo>
                    <a:pt x="714" y="112"/>
                    <a:pt x="714" y="112"/>
                    <a:pt x="714" y="113"/>
                  </a:cubicBezTo>
                  <a:cubicBezTo>
                    <a:pt x="714" y="113"/>
                    <a:pt x="714" y="113"/>
                    <a:pt x="714" y="113"/>
                  </a:cubicBezTo>
                  <a:cubicBezTo>
                    <a:pt x="714" y="114"/>
                    <a:pt x="714" y="114"/>
                    <a:pt x="714" y="114"/>
                  </a:cubicBezTo>
                  <a:cubicBezTo>
                    <a:pt x="714" y="114"/>
                    <a:pt x="714" y="114"/>
                    <a:pt x="715" y="114"/>
                  </a:cubicBezTo>
                  <a:cubicBezTo>
                    <a:pt x="715" y="114"/>
                    <a:pt x="715" y="115"/>
                    <a:pt x="715" y="115"/>
                  </a:cubicBezTo>
                  <a:cubicBezTo>
                    <a:pt x="715" y="115"/>
                    <a:pt x="716" y="115"/>
                    <a:pt x="716" y="115"/>
                  </a:cubicBezTo>
                  <a:cubicBezTo>
                    <a:pt x="716" y="116"/>
                    <a:pt x="716" y="116"/>
                    <a:pt x="716" y="116"/>
                  </a:cubicBezTo>
                  <a:cubicBezTo>
                    <a:pt x="716" y="117"/>
                    <a:pt x="716" y="117"/>
                    <a:pt x="716" y="117"/>
                  </a:cubicBezTo>
                  <a:cubicBezTo>
                    <a:pt x="716" y="117"/>
                    <a:pt x="716" y="117"/>
                    <a:pt x="716" y="117"/>
                  </a:cubicBezTo>
                  <a:cubicBezTo>
                    <a:pt x="716" y="117"/>
                    <a:pt x="716" y="117"/>
                    <a:pt x="716" y="118"/>
                  </a:cubicBezTo>
                  <a:cubicBezTo>
                    <a:pt x="716" y="119"/>
                    <a:pt x="716" y="119"/>
                    <a:pt x="716" y="120"/>
                  </a:cubicBezTo>
                  <a:cubicBezTo>
                    <a:pt x="716" y="120"/>
                    <a:pt x="716" y="120"/>
                    <a:pt x="716" y="120"/>
                  </a:cubicBezTo>
                  <a:cubicBezTo>
                    <a:pt x="715" y="120"/>
                    <a:pt x="715" y="120"/>
                    <a:pt x="714" y="120"/>
                  </a:cubicBezTo>
                  <a:cubicBezTo>
                    <a:pt x="714" y="120"/>
                    <a:pt x="714" y="120"/>
                    <a:pt x="714" y="120"/>
                  </a:cubicBezTo>
                  <a:cubicBezTo>
                    <a:pt x="713" y="120"/>
                    <a:pt x="713" y="120"/>
                    <a:pt x="713" y="119"/>
                  </a:cubicBezTo>
                  <a:cubicBezTo>
                    <a:pt x="713" y="119"/>
                    <a:pt x="713" y="119"/>
                    <a:pt x="713" y="119"/>
                  </a:cubicBezTo>
                  <a:cubicBezTo>
                    <a:pt x="713" y="118"/>
                    <a:pt x="713" y="118"/>
                    <a:pt x="712" y="118"/>
                  </a:cubicBezTo>
                  <a:cubicBezTo>
                    <a:pt x="712" y="118"/>
                    <a:pt x="712" y="118"/>
                    <a:pt x="712" y="118"/>
                  </a:cubicBezTo>
                  <a:cubicBezTo>
                    <a:pt x="711" y="118"/>
                    <a:pt x="711" y="118"/>
                    <a:pt x="711" y="118"/>
                  </a:cubicBezTo>
                  <a:cubicBezTo>
                    <a:pt x="710" y="118"/>
                    <a:pt x="710" y="119"/>
                    <a:pt x="710" y="119"/>
                  </a:cubicBezTo>
                  <a:cubicBezTo>
                    <a:pt x="710" y="119"/>
                    <a:pt x="710" y="119"/>
                    <a:pt x="709" y="119"/>
                  </a:cubicBezTo>
                  <a:cubicBezTo>
                    <a:pt x="709" y="119"/>
                    <a:pt x="708" y="119"/>
                    <a:pt x="708" y="119"/>
                  </a:cubicBezTo>
                  <a:cubicBezTo>
                    <a:pt x="708" y="119"/>
                    <a:pt x="707" y="119"/>
                    <a:pt x="707" y="119"/>
                  </a:cubicBezTo>
                  <a:cubicBezTo>
                    <a:pt x="707" y="119"/>
                    <a:pt x="707" y="119"/>
                    <a:pt x="707" y="119"/>
                  </a:cubicBezTo>
                  <a:cubicBezTo>
                    <a:pt x="707" y="120"/>
                    <a:pt x="707" y="120"/>
                    <a:pt x="707" y="120"/>
                  </a:cubicBezTo>
                  <a:cubicBezTo>
                    <a:pt x="707" y="120"/>
                    <a:pt x="706" y="120"/>
                    <a:pt x="706" y="121"/>
                  </a:cubicBezTo>
                  <a:cubicBezTo>
                    <a:pt x="706" y="121"/>
                    <a:pt x="706" y="121"/>
                    <a:pt x="706" y="121"/>
                  </a:cubicBezTo>
                  <a:cubicBezTo>
                    <a:pt x="705" y="121"/>
                    <a:pt x="705" y="121"/>
                    <a:pt x="704" y="121"/>
                  </a:cubicBezTo>
                  <a:cubicBezTo>
                    <a:pt x="704" y="121"/>
                    <a:pt x="704" y="121"/>
                    <a:pt x="703" y="121"/>
                  </a:cubicBezTo>
                  <a:cubicBezTo>
                    <a:pt x="703" y="121"/>
                    <a:pt x="703" y="121"/>
                    <a:pt x="703" y="122"/>
                  </a:cubicBezTo>
                  <a:cubicBezTo>
                    <a:pt x="702" y="122"/>
                    <a:pt x="702" y="122"/>
                    <a:pt x="702" y="122"/>
                  </a:cubicBezTo>
                  <a:cubicBezTo>
                    <a:pt x="702" y="123"/>
                    <a:pt x="702" y="123"/>
                    <a:pt x="701" y="123"/>
                  </a:cubicBezTo>
                  <a:cubicBezTo>
                    <a:pt x="701" y="123"/>
                    <a:pt x="701" y="123"/>
                    <a:pt x="700" y="123"/>
                  </a:cubicBezTo>
                  <a:cubicBezTo>
                    <a:pt x="700" y="123"/>
                    <a:pt x="700" y="123"/>
                    <a:pt x="700" y="123"/>
                  </a:cubicBezTo>
                  <a:cubicBezTo>
                    <a:pt x="701" y="124"/>
                    <a:pt x="700" y="124"/>
                    <a:pt x="700" y="125"/>
                  </a:cubicBezTo>
                  <a:cubicBezTo>
                    <a:pt x="700" y="125"/>
                    <a:pt x="701" y="125"/>
                    <a:pt x="701" y="125"/>
                  </a:cubicBezTo>
                  <a:cubicBezTo>
                    <a:pt x="701" y="125"/>
                    <a:pt x="701" y="126"/>
                    <a:pt x="701" y="126"/>
                  </a:cubicBezTo>
                  <a:cubicBezTo>
                    <a:pt x="701" y="126"/>
                    <a:pt x="701" y="126"/>
                    <a:pt x="702" y="126"/>
                  </a:cubicBezTo>
                  <a:cubicBezTo>
                    <a:pt x="702" y="126"/>
                    <a:pt x="702" y="126"/>
                    <a:pt x="702" y="127"/>
                  </a:cubicBezTo>
                  <a:cubicBezTo>
                    <a:pt x="703" y="127"/>
                    <a:pt x="703" y="127"/>
                    <a:pt x="703" y="128"/>
                  </a:cubicBezTo>
                  <a:cubicBezTo>
                    <a:pt x="703" y="128"/>
                    <a:pt x="703" y="128"/>
                    <a:pt x="703" y="129"/>
                  </a:cubicBezTo>
                  <a:cubicBezTo>
                    <a:pt x="702" y="129"/>
                    <a:pt x="703" y="128"/>
                    <a:pt x="703" y="128"/>
                  </a:cubicBezTo>
                  <a:cubicBezTo>
                    <a:pt x="702" y="128"/>
                    <a:pt x="702" y="128"/>
                    <a:pt x="701" y="128"/>
                  </a:cubicBezTo>
                  <a:cubicBezTo>
                    <a:pt x="701" y="128"/>
                    <a:pt x="700" y="128"/>
                    <a:pt x="700" y="128"/>
                  </a:cubicBezTo>
                  <a:cubicBezTo>
                    <a:pt x="699" y="128"/>
                    <a:pt x="699" y="128"/>
                    <a:pt x="698" y="128"/>
                  </a:cubicBezTo>
                  <a:cubicBezTo>
                    <a:pt x="698" y="128"/>
                    <a:pt x="698" y="128"/>
                    <a:pt x="698" y="128"/>
                  </a:cubicBezTo>
                  <a:cubicBezTo>
                    <a:pt x="697" y="128"/>
                    <a:pt x="697" y="128"/>
                    <a:pt x="697" y="128"/>
                  </a:cubicBezTo>
                  <a:cubicBezTo>
                    <a:pt x="696" y="128"/>
                    <a:pt x="696" y="128"/>
                    <a:pt x="695" y="128"/>
                  </a:cubicBezTo>
                  <a:cubicBezTo>
                    <a:pt x="695" y="127"/>
                    <a:pt x="695" y="127"/>
                    <a:pt x="695" y="127"/>
                  </a:cubicBezTo>
                  <a:cubicBezTo>
                    <a:pt x="694" y="127"/>
                    <a:pt x="694" y="127"/>
                    <a:pt x="694" y="127"/>
                  </a:cubicBezTo>
                  <a:cubicBezTo>
                    <a:pt x="694" y="127"/>
                    <a:pt x="693" y="127"/>
                    <a:pt x="693" y="127"/>
                  </a:cubicBezTo>
                  <a:cubicBezTo>
                    <a:pt x="693" y="127"/>
                    <a:pt x="693" y="127"/>
                    <a:pt x="692" y="126"/>
                  </a:cubicBezTo>
                  <a:cubicBezTo>
                    <a:pt x="692" y="126"/>
                    <a:pt x="692" y="126"/>
                    <a:pt x="692" y="125"/>
                  </a:cubicBezTo>
                  <a:cubicBezTo>
                    <a:pt x="692" y="125"/>
                    <a:pt x="692" y="125"/>
                    <a:pt x="692" y="125"/>
                  </a:cubicBezTo>
                  <a:cubicBezTo>
                    <a:pt x="691" y="125"/>
                    <a:pt x="691" y="125"/>
                    <a:pt x="691" y="125"/>
                  </a:cubicBezTo>
                  <a:cubicBezTo>
                    <a:pt x="691" y="125"/>
                    <a:pt x="691" y="126"/>
                    <a:pt x="690" y="126"/>
                  </a:cubicBezTo>
                  <a:cubicBezTo>
                    <a:pt x="690" y="126"/>
                    <a:pt x="690" y="126"/>
                    <a:pt x="690" y="126"/>
                  </a:cubicBezTo>
                  <a:cubicBezTo>
                    <a:pt x="689" y="126"/>
                    <a:pt x="689" y="126"/>
                    <a:pt x="689" y="127"/>
                  </a:cubicBezTo>
                  <a:cubicBezTo>
                    <a:pt x="689" y="127"/>
                    <a:pt x="689" y="127"/>
                    <a:pt x="689" y="128"/>
                  </a:cubicBezTo>
                  <a:cubicBezTo>
                    <a:pt x="689" y="128"/>
                    <a:pt x="690" y="128"/>
                    <a:pt x="690" y="128"/>
                  </a:cubicBezTo>
                  <a:cubicBezTo>
                    <a:pt x="690" y="128"/>
                    <a:pt x="691" y="128"/>
                    <a:pt x="691" y="128"/>
                  </a:cubicBezTo>
                  <a:cubicBezTo>
                    <a:pt x="691" y="129"/>
                    <a:pt x="691" y="129"/>
                    <a:pt x="691" y="129"/>
                  </a:cubicBezTo>
                  <a:cubicBezTo>
                    <a:pt x="691" y="129"/>
                    <a:pt x="691" y="130"/>
                    <a:pt x="691" y="130"/>
                  </a:cubicBezTo>
                  <a:cubicBezTo>
                    <a:pt x="692" y="130"/>
                    <a:pt x="692" y="130"/>
                    <a:pt x="692" y="130"/>
                  </a:cubicBezTo>
                  <a:cubicBezTo>
                    <a:pt x="692" y="130"/>
                    <a:pt x="693" y="130"/>
                    <a:pt x="693" y="130"/>
                  </a:cubicBezTo>
                  <a:cubicBezTo>
                    <a:pt x="694" y="130"/>
                    <a:pt x="694" y="130"/>
                    <a:pt x="695" y="131"/>
                  </a:cubicBezTo>
                  <a:cubicBezTo>
                    <a:pt x="695" y="131"/>
                    <a:pt x="695" y="131"/>
                    <a:pt x="695" y="131"/>
                  </a:cubicBezTo>
                  <a:cubicBezTo>
                    <a:pt x="695" y="132"/>
                    <a:pt x="695" y="132"/>
                    <a:pt x="695" y="132"/>
                  </a:cubicBezTo>
                  <a:cubicBezTo>
                    <a:pt x="691" y="132"/>
                    <a:pt x="691" y="132"/>
                    <a:pt x="691" y="132"/>
                  </a:cubicBezTo>
                  <a:cubicBezTo>
                    <a:pt x="691" y="132"/>
                    <a:pt x="691" y="133"/>
                    <a:pt x="691" y="133"/>
                  </a:cubicBezTo>
                  <a:cubicBezTo>
                    <a:pt x="691" y="133"/>
                    <a:pt x="690" y="133"/>
                    <a:pt x="690" y="133"/>
                  </a:cubicBezTo>
                  <a:cubicBezTo>
                    <a:pt x="690" y="133"/>
                    <a:pt x="690" y="133"/>
                    <a:pt x="689" y="133"/>
                  </a:cubicBezTo>
                  <a:cubicBezTo>
                    <a:pt x="689" y="133"/>
                    <a:pt x="689" y="132"/>
                    <a:pt x="689" y="132"/>
                  </a:cubicBezTo>
                  <a:cubicBezTo>
                    <a:pt x="689" y="132"/>
                    <a:pt x="689" y="132"/>
                    <a:pt x="689" y="132"/>
                  </a:cubicBezTo>
                  <a:cubicBezTo>
                    <a:pt x="688" y="131"/>
                    <a:pt x="687" y="131"/>
                    <a:pt x="686" y="131"/>
                  </a:cubicBezTo>
                  <a:cubicBezTo>
                    <a:pt x="686" y="131"/>
                    <a:pt x="686" y="131"/>
                    <a:pt x="686" y="131"/>
                  </a:cubicBezTo>
                  <a:cubicBezTo>
                    <a:pt x="685" y="131"/>
                    <a:pt x="685" y="130"/>
                    <a:pt x="685" y="130"/>
                  </a:cubicBezTo>
                  <a:cubicBezTo>
                    <a:pt x="684" y="129"/>
                    <a:pt x="684" y="129"/>
                    <a:pt x="684" y="129"/>
                  </a:cubicBezTo>
                  <a:cubicBezTo>
                    <a:pt x="684" y="129"/>
                    <a:pt x="684" y="129"/>
                    <a:pt x="684" y="128"/>
                  </a:cubicBezTo>
                  <a:cubicBezTo>
                    <a:pt x="684" y="127"/>
                    <a:pt x="684" y="127"/>
                    <a:pt x="684" y="126"/>
                  </a:cubicBezTo>
                  <a:cubicBezTo>
                    <a:pt x="682" y="126"/>
                    <a:pt x="682" y="126"/>
                    <a:pt x="682" y="126"/>
                  </a:cubicBezTo>
                  <a:cubicBezTo>
                    <a:pt x="682" y="124"/>
                    <a:pt x="682" y="124"/>
                    <a:pt x="682" y="124"/>
                  </a:cubicBezTo>
                  <a:cubicBezTo>
                    <a:pt x="682" y="123"/>
                    <a:pt x="682" y="122"/>
                    <a:pt x="682" y="121"/>
                  </a:cubicBezTo>
                  <a:cubicBezTo>
                    <a:pt x="682" y="120"/>
                    <a:pt x="682" y="120"/>
                    <a:pt x="682" y="119"/>
                  </a:cubicBezTo>
                  <a:cubicBezTo>
                    <a:pt x="681" y="119"/>
                    <a:pt x="680" y="119"/>
                    <a:pt x="680" y="119"/>
                  </a:cubicBezTo>
                  <a:cubicBezTo>
                    <a:pt x="679" y="119"/>
                    <a:pt x="679" y="119"/>
                    <a:pt x="679" y="118"/>
                  </a:cubicBezTo>
                  <a:cubicBezTo>
                    <a:pt x="679" y="118"/>
                    <a:pt x="679" y="118"/>
                    <a:pt x="679" y="118"/>
                  </a:cubicBezTo>
                  <a:cubicBezTo>
                    <a:pt x="678" y="117"/>
                    <a:pt x="678" y="117"/>
                    <a:pt x="678" y="116"/>
                  </a:cubicBezTo>
                  <a:cubicBezTo>
                    <a:pt x="678" y="116"/>
                    <a:pt x="677" y="116"/>
                    <a:pt x="676" y="116"/>
                  </a:cubicBezTo>
                  <a:cubicBezTo>
                    <a:pt x="676" y="116"/>
                    <a:pt x="676" y="116"/>
                    <a:pt x="676" y="115"/>
                  </a:cubicBezTo>
                  <a:cubicBezTo>
                    <a:pt x="675" y="115"/>
                    <a:pt x="675" y="115"/>
                    <a:pt x="674" y="115"/>
                  </a:cubicBezTo>
                  <a:cubicBezTo>
                    <a:pt x="674" y="114"/>
                    <a:pt x="674" y="114"/>
                    <a:pt x="674" y="114"/>
                  </a:cubicBezTo>
                  <a:cubicBezTo>
                    <a:pt x="675" y="114"/>
                    <a:pt x="675" y="114"/>
                    <a:pt x="675" y="114"/>
                  </a:cubicBezTo>
                  <a:cubicBezTo>
                    <a:pt x="675" y="114"/>
                    <a:pt x="676" y="114"/>
                    <a:pt x="676" y="114"/>
                  </a:cubicBezTo>
                  <a:cubicBezTo>
                    <a:pt x="676" y="114"/>
                    <a:pt x="676" y="115"/>
                    <a:pt x="676" y="115"/>
                  </a:cubicBezTo>
                  <a:cubicBezTo>
                    <a:pt x="677" y="115"/>
                    <a:pt x="677" y="115"/>
                    <a:pt x="678" y="116"/>
                  </a:cubicBezTo>
                  <a:cubicBezTo>
                    <a:pt x="678" y="116"/>
                    <a:pt x="679" y="116"/>
                    <a:pt x="679" y="116"/>
                  </a:cubicBezTo>
                  <a:cubicBezTo>
                    <a:pt x="679" y="117"/>
                    <a:pt x="679" y="117"/>
                    <a:pt x="680" y="117"/>
                  </a:cubicBezTo>
                  <a:cubicBezTo>
                    <a:pt x="681" y="117"/>
                    <a:pt x="681" y="117"/>
                    <a:pt x="682" y="117"/>
                  </a:cubicBezTo>
                  <a:cubicBezTo>
                    <a:pt x="682" y="117"/>
                    <a:pt x="683" y="117"/>
                    <a:pt x="683" y="117"/>
                  </a:cubicBezTo>
                  <a:cubicBezTo>
                    <a:pt x="683" y="117"/>
                    <a:pt x="683" y="117"/>
                    <a:pt x="683" y="118"/>
                  </a:cubicBezTo>
                  <a:cubicBezTo>
                    <a:pt x="684" y="118"/>
                    <a:pt x="684" y="118"/>
                    <a:pt x="685" y="118"/>
                  </a:cubicBezTo>
                  <a:cubicBezTo>
                    <a:pt x="690" y="118"/>
                    <a:pt x="690" y="118"/>
                    <a:pt x="690" y="118"/>
                  </a:cubicBezTo>
                  <a:cubicBezTo>
                    <a:pt x="690" y="118"/>
                    <a:pt x="690" y="118"/>
                    <a:pt x="691" y="118"/>
                  </a:cubicBezTo>
                  <a:cubicBezTo>
                    <a:pt x="691" y="118"/>
                    <a:pt x="691" y="118"/>
                    <a:pt x="691" y="119"/>
                  </a:cubicBezTo>
                  <a:cubicBezTo>
                    <a:pt x="691" y="119"/>
                    <a:pt x="691" y="119"/>
                    <a:pt x="692" y="119"/>
                  </a:cubicBezTo>
                  <a:cubicBezTo>
                    <a:pt x="692" y="119"/>
                    <a:pt x="692" y="119"/>
                    <a:pt x="692" y="119"/>
                  </a:cubicBezTo>
                  <a:cubicBezTo>
                    <a:pt x="693" y="119"/>
                    <a:pt x="693" y="119"/>
                    <a:pt x="693" y="119"/>
                  </a:cubicBezTo>
                  <a:cubicBezTo>
                    <a:pt x="693" y="119"/>
                    <a:pt x="693" y="120"/>
                    <a:pt x="694" y="120"/>
                  </a:cubicBezTo>
                  <a:cubicBezTo>
                    <a:pt x="694" y="120"/>
                    <a:pt x="695" y="120"/>
                    <a:pt x="695" y="120"/>
                  </a:cubicBezTo>
                  <a:cubicBezTo>
                    <a:pt x="696" y="120"/>
                    <a:pt x="696" y="120"/>
                    <a:pt x="696" y="120"/>
                  </a:cubicBezTo>
                  <a:cubicBezTo>
                    <a:pt x="697" y="120"/>
                    <a:pt x="697" y="120"/>
                    <a:pt x="697" y="120"/>
                  </a:cubicBezTo>
                  <a:cubicBezTo>
                    <a:pt x="697" y="120"/>
                    <a:pt x="697" y="119"/>
                    <a:pt x="697" y="119"/>
                  </a:cubicBezTo>
                  <a:cubicBezTo>
                    <a:pt x="697" y="119"/>
                    <a:pt x="698" y="119"/>
                    <a:pt x="698" y="119"/>
                  </a:cubicBezTo>
                  <a:cubicBezTo>
                    <a:pt x="698" y="119"/>
                    <a:pt x="698" y="119"/>
                    <a:pt x="699" y="119"/>
                  </a:cubicBezTo>
                  <a:cubicBezTo>
                    <a:pt x="699" y="119"/>
                    <a:pt x="699" y="119"/>
                    <a:pt x="700" y="118"/>
                  </a:cubicBezTo>
                  <a:cubicBezTo>
                    <a:pt x="700" y="118"/>
                    <a:pt x="700" y="118"/>
                    <a:pt x="701" y="118"/>
                  </a:cubicBezTo>
                  <a:cubicBezTo>
                    <a:pt x="701" y="118"/>
                    <a:pt x="702" y="118"/>
                    <a:pt x="702" y="118"/>
                  </a:cubicBezTo>
                  <a:cubicBezTo>
                    <a:pt x="702" y="118"/>
                    <a:pt x="703" y="118"/>
                    <a:pt x="703" y="118"/>
                  </a:cubicBezTo>
                  <a:cubicBezTo>
                    <a:pt x="703" y="118"/>
                    <a:pt x="703" y="117"/>
                    <a:pt x="704" y="117"/>
                  </a:cubicBezTo>
                  <a:cubicBezTo>
                    <a:pt x="704" y="117"/>
                    <a:pt x="704" y="117"/>
                    <a:pt x="704" y="117"/>
                  </a:cubicBezTo>
                  <a:cubicBezTo>
                    <a:pt x="704" y="116"/>
                    <a:pt x="705" y="116"/>
                    <a:pt x="705" y="116"/>
                  </a:cubicBezTo>
                  <a:cubicBezTo>
                    <a:pt x="705" y="115"/>
                    <a:pt x="705" y="115"/>
                    <a:pt x="705" y="115"/>
                  </a:cubicBezTo>
                  <a:cubicBezTo>
                    <a:pt x="705" y="114"/>
                    <a:pt x="705" y="113"/>
                    <a:pt x="705" y="112"/>
                  </a:cubicBezTo>
                  <a:cubicBezTo>
                    <a:pt x="705" y="112"/>
                    <a:pt x="705" y="112"/>
                    <a:pt x="705" y="112"/>
                  </a:cubicBezTo>
                  <a:cubicBezTo>
                    <a:pt x="704" y="111"/>
                    <a:pt x="704" y="111"/>
                    <a:pt x="704" y="110"/>
                  </a:cubicBezTo>
                  <a:cubicBezTo>
                    <a:pt x="704" y="110"/>
                    <a:pt x="703" y="110"/>
                    <a:pt x="703" y="110"/>
                  </a:cubicBezTo>
                  <a:cubicBezTo>
                    <a:pt x="703" y="109"/>
                    <a:pt x="703" y="109"/>
                    <a:pt x="703" y="109"/>
                  </a:cubicBezTo>
                  <a:cubicBezTo>
                    <a:pt x="702" y="109"/>
                    <a:pt x="702" y="109"/>
                    <a:pt x="702" y="109"/>
                  </a:cubicBezTo>
                  <a:cubicBezTo>
                    <a:pt x="702" y="109"/>
                    <a:pt x="701" y="109"/>
                    <a:pt x="701" y="109"/>
                  </a:cubicBezTo>
                  <a:cubicBezTo>
                    <a:pt x="700" y="109"/>
                    <a:pt x="700" y="109"/>
                    <a:pt x="700" y="109"/>
                  </a:cubicBezTo>
                  <a:cubicBezTo>
                    <a:pt x="699" y="109"/>
                    <a:pt x="699" y="109"/>
                    <a:pt x="698" y="109"/>
                  </a:cubicBezTo>
                  <a:cubicBezTo>
                    <a:pt x="698" y="109"/>
                    <a:pt x="697" y="108"/>
                    <a:pt x="697" y="108"/>
                  </a:cubicBezTo>
                  <a:cubicBezTo>
                    <a:pt x="696" y="108"/>
                    <a:pt x="696" y="108"/>
                    <a:pt x="696" y="107"/>
                  </a:cubicBezTo>
                  <a:cubicBezTo>
                    <a:pt x="696" y="107"/>
                    <a:pt x="696" y="107"/>
                    <a:pt x="696" y="107"/>
                  </a:cubicBezTo>
                  <a:cubicBezTo>
                    <a:pt x="695" y="107"/>
                    <a:pt x="695" y="107"/>
                    <a:pt x="695" y="106"/>
                  </a:cubicBezTo>
                  <a:cubicBezTo>
                    <a:pt x="695" y="106"/>
                    <a:pt x="695" y="106"/>
                    <a:pt x="694" y="106"/>
                  </a:cubicBezTo>
                  <a:cubicBezTo>
                    <a:pt x="694" y="106"/>
                    <a:pt x="694" y="106"/>
                    <a:pt x="694" y="106"/>
                  </a:cubicBezTo>
                  <a:cubicBezTo>
                    <a:pt x="693" y="105"/>
                    <a:pt x="693" y="105"/>
                    <a:pt x="693" y="105"/>
                  </a:cubicBezTo>
                  <a:cubicBezTo>
                    <a:pt x="693" y="105"/>
                    <a:pt x="693" y="105"/>
                    <a:pt x="692" y="105"/>
                  </a:cubicBezTo>
                  <a:cubicBezTo>
                    <a:pt x="692" y="105"/>
                    <a:pt x="692" y="105"/>
                    <a:pt x="692" y="104"/>
                  </a:cubicBezTo>
                  <a:cubicBezTo>
                    <a:pt x="691" y="104"/>
                    <a:pt x="691" y="104"/>
                    <a:pt x="691" y="104"/>
                  </a:cubicBezTo>
                  <a:cubicBezTo>
                    <a:pt x="691" y="104"/>
                    <a:pt x="691" y="104"/>
                    <a:pt x="690" y="104"/>
                  </a:cubicBezTo>
                  <a:cubicBezTo>
                    <a:pt x="690" y="103"/>
                    <a:pt x="690" y="103"/>
                    <a:pt x="690" y="103"/>
                  </a:cubicBezTo>
                  <a:cubicBezTo>
                    <a:pt x="689" y="103"/>
                    <a:pt x="689" y="103"/>
                    <a:pt x="688" y="103"/>
                  </a:cubicBezTo>
                  <a:cubicBezTo>
                    <a:pt x="687" y="103"/>
                    <a:pt x="687" y="103"/>
                    <a:pt x="686" y="103"/>
                  </a:cubicBezTo>
                  <a:cubicBezTo>
                    <a:pt x="686" y="103"/>
                    <a:pt x="686" y="104"/>
                    <a:pt x="685" y="104"/>
                  </a:cubicBezTo>
                  <a:cubicBezTo>
                    <a:pt x="685" y="104"/>
                    <a:pt x="685" y="104"/>
                    <a:pt x="685" y="104"/>
                  </a:cubicBezTo>
                  <a:cubicBezTo>
                    <a:pt x="685" y="104"/>
                    <a:pt x="684" y="103"/>
                    <a:pt x="684" y="103"/>
                  </a:cubicBezTo>
                  <a:cubicBezTo>
                    <a:pt x="684" y="103"/>
                    <a:pt x="684" y="103"/>
                    <a:pt x="683" y="103"/>
                  </a:cubicBezTo>
                  <a:cubicBezTo>
                    <a:pt x="683" y="102"/>
                    <a:pt x="682" y="102"/>
                    <a:pt x="682" y="101"/>
                  </a:cubicBezTo>
                  <a:cubicBezTo>
                    <a:pt x="680" y="101"/>
                    <a:pt x="680" y="101"/>
                    <a:pt x="680" y="101"/>
                  </a:cubicBezTo>
                  <a:cubicBezTo>
                    <a:pt x="680" y="102"/>
                    <a:pt x="680" y="102"/>
                    <a:pt x="680" y="103"/>
                  </a:cubicBezTo>
                  <a:cubicBezTo>
                    <a:pt x="680" y="103"/>
                    <a:pt x="680" y="103"/>
                    <a:pt x="680" y="103"/>
                  </a:cubicBezTo>
                  <a:cubicBezTo>
                    <a:pt x="679" y="103"/>
                    <a:pt x="679" y="103"/>
                    <a:pt x="679" y="103"/>
                  </a:cubicBezTo>
                  <a:cubicBezTo>
                    <a:pt x="678" y="103"/>
                    <a:pt x="678" y="103"/>
                    <a:pt x="678" y="103"/>
                  </a:cubicBezTo>
                  <a:cubicBezTo>
                    <a:pt x="678" y="103"/>
                    <a:pt x="678" y="103"/>
                    <a:pt x="677" y="103"/>
                  </a:cubicBezTo>
                  <a:cubicBezTo>
                    <a:pt x="677" y="102"/>
                    <a:pt x="678" y="102"/>
                    <a:pt x="678" y="102"/>
                  </a:cubicBezTo>
                  <a:cubicBezTo>
                    <a:pt x="678" y="102"/>
                    <a:pt x="678" y="101"/>
                    <a:pt x="678" y="101"/>
                  </a:cubicBezTo>
                  <a:cubicBezTo>
                    <a:pt x="678" y="101"/>
                    <a:pt x="678" y="101"/>
                    <a:pt x="678" y="101"/>
                  </a:cubicBezTo>
                  <a:cubicBezTo>
                    <a:pt x="678" y="100"/>
                    <a:pt x="678" y="100"/>
                    <a:pt x="677" y="100"/>
                  </a:cubicBezTo>
                  <a:cubicBezTo>
                    <a:pt x="677" y="100"/>
                    <a:pt x="677" y="100"/>
                    <a:pt x="677" y="100"/>
                  </a:cubicBezTo>
                  <a:cubicBezTo>
                    <a:pt x="676" y="100"/>
                    <a:pt x="677" y="99"/>
                    <a:pt x="677" y="99"/>
                  </a:cubicBezTo>
                  <a:cubicBezTo>
                    <a:pt x="676" y="99"/>
                    <a:pt x="676" y="99"/>
                    <a:pt x="676" y="98"/>
                  </a:cubicBezTo>
                  <a:cubicBezTo>
                    <a:pt x="674" y="98"/>
                    <a:pt x="674" y="98"/>
                    <a:pt x="674" y="98"/>
                  </a:cubicBezTo>
                  <a:cubicBezTo>
                    <a:pt x="674" y="98"/>
                    <a:pt x="674" y="99"/>
                    <a:pt x="674" y="99"/>
                  </a:cubicBezTo>
                  <a:cubicBezTo>
                    <a:pt x="673" y="99"/>
                    <a:pt x="673" y="99"/>
                    <a:pt x="673" y="99"/>
                  </a:cubicBezTo>
                  <a:cubicBezTo>
                    <a:pt x="672" y="99"/>
                    <a:pt x="672" y="99"/>
                    <a:pt x="672" y="99"/>
                  </a:cubicBezTo>
                  <a:cubicBezTo>
                    <a:pt x="672" y="99"/>
                    <a:pt x="671" y="99"/>
                    <a:pt x="671" y="99"/>
                  </a:cubicBezTo>
                  <a:cubicBezTo>
                    <a:pt x="671" y="99"/>
                    <a:pt x="671" y="98"/>
                    <a:pt x="671" y="98"/>
                  </a:cubicBezTo>
                  <a:cubicBezTo>
                    <a:pt x="670" y="98"/>
                    <a:pt x="670" y="98"/>
                    <a:pt x="669" y="98"/>
                  </a:cubicBezTo>
                  <a:cubicBezTo>
                    <a:pt x="669" y="98"/>
                    <a:pt x="668" y="98"/>
                    <a:pt x="668" y="98"/>
                  </a:cubicBezTo>
                  <a:cubicBezTo>
                    <a:pt x="668" y="98"/>
                    <a:pt x="667" y="98"/>
                    <a:pt x="667" y="98"/>
                  </a:cubicBezTo>
                  <a:cubicBezTo>
                    <a:pt x="667" y="97"/>
                    <a:pt x="667" y="97"/>
                    <a:pt x="667" y="97"/>
                  </a:cubicBezTo>
                  <a:cubicBezTo>
                    <a:pt x="667" y="97"/>
                    <a:pt x="668" y="97"/>
                    <a:pt x="668" y="97"/>
                  </a:cubicBezTo>
                  <a:cubicBezTo>
                    <a:pt x="668" y="97"/>
                    <a:pt x="668" y="97"/>
                    <a:pt x="668" y="97"/>
                  </a:cubicBezTo>
                  <a:cubicBezTo>
                    <a:pt x="669" y="97"/>
                    <a:pt x="669" y="97"/>
                    <a:pt x="669" y="97"/>
                  </a:cubicBezTo>
                  <a:cubicBezTo>
                    <a:pt x="670" y="95"/>
                    <a:pt x="670" y="95"/>
                    <a:pt x="670" y="95"/>
                  </a:cubicBezTo>
                  <a:cubicBezTo>
                    <a:pt x="669" y="95"/>
                    <a:pt x="669" y="95"/>
                    <a:pt x="669" y="95"/>
                  </a:cubicBezTo>
                  <a:cubicBezTo>
                    <a:pt x="669" y="94"/>
                    <a:pt x="669" y="94"/>
                    <a:pt x="668" y="94"/>
                  </a:cubicBezTo>
                  <a:cubicBezTo>
                    <a:pt x="668" y="94"/>
                    <a:pt x="668" y="94"/>
                    <a:pt x="668" y="94"/>
                  </a:cubicBezTo>
                  <a:cubicBezTo>
                    <a:pt x="667" y="94"/>
                    <a:pt x="667" y="94"/>
                    <a:pt x="666" y="94"/>
                  </a:cubicBezTo>
                  <a:cubicBezTo>
                    <a:pt x="666" y="94"/>
                    <a:pt x="665" y="94"/>
                    <a:pt x="665" y="94"/>
                  </a:cubicBezTo>
                  <a:cubicBezTo>
                    <a:pt x="664" y="94"/>
                    <a:pt x="664" y="93"/>
                    <a:pt x="664" y="93"/>
                  </a:cubicBezTo>
                  <a:cubicBezTo>
                    <a:pt x="664" y="93"/>
                    <a:pt x="664" y="92"/>
                    <a:pt x="664" y="92"/>
                  </a:cubicBezTo>
                  <a:cubicBezTo>
                    <a:pt x="664" y="92"/>
                    <a:pt x="663" y="92"/>
                    <a:pt x="663" y="92"/>
                  </a:cubicBezTo>
                  <a:cubicBezTo>
                    <a:pt x="662" y="92"/>
                    <a:pt x="662" y="92"/>
                    <a:pt x="662" y="92"/>
                  </a:cubicBezTo>
                  <a:cubicBezTo>
                    <a:pt x="662" y="94"/>
                    <a:pt x="662" y="94"/>
                    <a:pt x="662" y="94"/>
                  </a:cubicBezTo>
                  <a:cubicBezTo>
                    <a:pt x="662" y="94"/>
                    <a:pt x="661" y="95"/>
                    <a:pt x="660" y="95"/>
                  </a:cubicBezTo>
                  <a:cubicBezTo>
                    <a:pt x="660" y="93"/>
                    <a:pt x="660" y="93"/>
                    <a:pt x="660" y="93"/>
                  </a:cubicBezTo>
                  <a:cubicBezTo>
                    <a:pt x="660" y="93"/>
                    <a:pt x="661" y="93"/>
                    <a:pt x="661" y="92"/>
                  </a:cubicBezTo>
                  <a:cubicBezTo>
                    <a:pt x="661" y="92"/>
                    <a:pt x="661" y="92"/>
                    <a:pt x="661" y="92"/>
                  </a:cubicBezTo>
                  <a:cubicBezTo>
                    <a:pt x="662" y="92"/>
                    <a:pt x="661" y="91"/>
                    <a:pt x="661" y="91"/>
                  </a:cubicBezTo>
                  <a:cubicBezTo>
                    <a:pt x="657" y="91"/>
                    <a:pt x="657" y="91"/>
                    <a:pt x="657" y="91"/>
                  </a:cubicBezTo>
                  <a:cubicBezTo>
                    <a:pt x="657" y="92"/>
                    <a:pt x="657" y="93"/>
                    <a:pt x="657" y="93"/>
                  </a:cubicBezTo>
                  <a:cubicBezTo>
                    <a:pt x="657" y="94"/>
                    <a:pt x="656" y="94"/>
                    <a:pt x="656" y="94"/>
                  </a:cubicBezTo>
                  <a:cubicBezTo>
                    <a:pt x="656" y="95"/>
                    <a:pt x="656" y="95"/>
                    <a:pt x="656" y="95"/>
                  </a:cubicBezTo>
                  <a:cubicBezTo>
                    <a:pt x="656" y="95"/>
                    <a:pt x="657" y="95"/>
                    <a:pt x="657" y="95"/>
                  </a:cubicBezTo>
                  <a:cubicBezTo>
                    <a:pt x="656" y="95"/>
                    <a:pt x="656" y="95"/>
                    <a:pt x="656" y="95"/>
                  </a:cubicBezTo>
                  <a:cubicBezTo>
                    <a:pt x="656" y="95"/>
                    <a:pt x="656" y="95"/>
                    <a:pt x="656" y="95"/>
                  </a:cubicBezTo>
                  <a:cubicBezTo>
                    <a:pt x="656" y="94"/>
                    <a:pt x="656" y="94"/>
                    <a:pt x="656" y="94"/>
                  </a:cubicBezTo>
                  <a:cubicBezTo>
                    <a:pt x="656" y="93"/>
                    <a:pt x="656" y="93"/>
                    <a:pt x="655" y="92"/>
                  </a:cubicBezTo>
                  <a:cubicBezTo>
                    <a:pt x="655" y="92"/>
                    <a:pt x="655" y="92"/>
                    <a:pt x="655" y="92"/>
                  </a:cubicBezTo>
                  <a:cubicBezTo>
                    <a:pt x="653" y="92"/>
                    <a:pt x="653" y="92"/>
                    <a:pt x="653" y="92"/>
                  </a:cubicBezTo>
                  <a:cubicBezTo>
                    <a:pt x="653" y="96"/>
                    <a:pt x="653" y="96"/>
                    <a:pt x="653" y="96"/>
                  </a:cubicBezTo>
                  <a:cubicBezTo>
                    <a:pt x="651" y="96"/>
                    <a:pt x="651" y="96"/>
                    <a:pt x="651" y="96"/>
                  </a:cubicBezTo>
                  <a:cubicBezTo>
                    <a:pt x="651" y="95"/>
                    <a:pt x="651" y="94"/>
                    <a:pt x="651" y="94"/>
                  </a:cubicBezTo>
                  <a:cubicBezTo>
                    <a:pt x="651" y="93"/>
                    <a:pt x="651" y="93"/>
                    <a:pt x="651" y="93"/>
                  </a:cubicBezTo>
                  <a:cubicBezTo>
                    <a:pt x="651" y="93"/>
                    <a:pt x="651" y="93"/>
                    <a:pt x="651" y="93"/>
                  </a:cubicBezTo>
                  <a:cubicBezTo>
                    <a:pt x="652" y="93"/>
                    <a:pt x="652" y="93"/>
                    <a:pt x="652" y="93"/>
                  </a:cubicBezTo>
                  <a:cubicBezTo>
                    <a:pt x="653" y="93"/>
                    <a:pt x="653" y="92"/>
                    <a:pt x="653" y="92"/>
                  </a:cubicBezTo>
                  <a:cubicBezTo>
                    <a:pt x="653" y="92"/>
                    <a:pt x="653" y="93"/>
                    <a:pt x="653" y="93"/>
                  </a:cubicBezTo>
                  <a:cubicBezTo>
                    <a:pt x="653" y="90"/>
                    <a:pt x="653" y="90"/>
                    <a:pt x="653" y="90"/>
                  </a:cubicBezTo>
                  <a:cubicBezTo>
                    <a:pt x="652" y="90"/>
                    <a:pt x="652" y="90"/>
                    <a:pt x="652" y="90"/>
                  </a:cubicBezTo>
                  <a:cubicBezTo>
                    <a:pt x="652" y="91"/>
                    <a:pt x="652" y="91"/>
                    <a:pt x="651" y="91"/>
                  </a:cubicBezTo>
                  <a:cubicBezTo>
                    <a:pt x="651" y="91"/>
                    <a:pt x="650" y="92"/>
                    <a:pt x="650" y="92"/>
                  </a:cubicBezTo>
                  <a:cubicBezTo>
                    <a:pt x="650" y="92"/>
                    <a:pt x="650" y="91"/>
                    <a:pt x="649" y="91"/>
                  </a:cubicBezTo>
                  <a:cubicBezTo>
                    <a:pt x="649" y="91"/>
                    <a:pt x="649" y="91"/>
                    <a:pt x="649" y="91"/>
                  </a:cubicBezTo>
                  <a:cubicBezTo>
                    <a:pt x="648" y="92"/>
                    <a:pt x="648" y="92"/>
                    <a:pt x="648" y="92"/>
                  </a:cubicBezTo>
                  <a:cubicBezTo>
                    <a:pt x="648" y="93"/>
                    <a:pt x="648" y="93"/>
                    <a:pt x="647" y="94"/>
                  </a:cubicBezTo>
                  <a:cubicBezTo>
                    <a:pt x="647" y="94"/>
                    <a:pt x="647" y="94"/>
                    <a:pt x="646" y="94"/>
                  </a:cubicBezTo>
                  <a:cubicBezTo>
                    <a:pt x="646" y="94"/>
                    <a:pt x="646" y="94"/>
                    <a:pt x="646" y="94"/>
                  </a:cubicBezTo>
                  <a:cubicBezTo>
                    <a:pt x="646" y="94"/>
                    <a:pt x="646" y="94"/>
                    <a:pt x="645" y="94"/>
                  </a:cubicBezTo>
                  <a:cubicBezTo>
                    <a:pt x="645" y="94"/>
                    <a:pt x="645" y="93"/>
                    <a:pt x="645" y="93"/>
                  </a:cubicBezTo>
                  <a:cubicBezTo>
                    <a:pt x="645" y="93"/>
                    <a:pt x="645" y="93"/>
                    <a:pt x="645" y="92"/>
                  </a:cubicBezTo>
                  <a:cubicBezTo>
                    <a:pt x="645" y="92"/>
                    <a:pt x="646" y="92"/>
                    <a:pt x="646" y="92"/>
                  </a:cubicBezTo>
                  <a:cubicBezTo>
                    <a:pt x="643" y="92"/>
                    <a:pt x="643" y="92"/>
                    <a:pt x="643" y="92"/>
                  </a:cubicBezTo>
                  <a:cubicBezTo>
                    <a:pt x="642" y="92"/>
                    <a:pt x="642" y="92"/>
                    <a:pt x="641" y="92"/>
                  </a:cubicBezTo>
                  <a:cubicBezTo>
                    <a:pt x="641" y="93"/>
                    <a:pt x="641" y="93"/>
                    <a:pt x="640" y="93"/>
                  </a:cubicBezTo>
                  <a:cubicBezTo>
                    <a:pt x="640" y="93"/>
                    <a:pt x="639" y="93"/>
                    <a:pt x="639" y="93"/>
                  </a:cubicBezTo>
                  <a:cubicBezTo>
                    <a:pt x="639" y="94"/>
                    <a:pt x="639" y="94"/>
                    <a:pt x="639" y="94"/>
                  </a:cubicBezTo>
                  <a:cubicBezTo>
                    <a:pt x="639" y="94"/>
                    <a:pt x="639" y="94"/>
                    <a:pt x="640" y="95"/>
                  </a:cubicBezTo>
                  <a:cubicBezTo>
                    <a:pt x="640" y="95"/>
                    <a:pt x="640" y="95"/>
                    <a:pt x="640" y="95"/>
                  </a:cubicBezTo>
                  <a:cubicBezTo>
                    <a:pt x="641" y="96"/>
                    <a:pt x="641" y="96"/>
                    <a:pt x="642" y="96"/>
                  </a:cubicBezTo>
                  <a:cubicBezTo>
                    <a:pt x="642" y="96"/>
                    <a:pt x="642" y="96"/>
                    <a:pt x="643" y="96"/>
                  </a:cubicBezTo>
                  <a:cubicBezTo>
                    <a:pt x="643" y="97"/>
                    <a:pt x="643" y="97"/>
                    <a:pt x="643" y="97"/>
                  </a:cubicBezTo>
                  <a:cubicBezTo>
                    <a:pt x="642" y="97"/>
                    <a:pt x="642" y="97"/>
                    <a:pt x="642" y="97"/>
                  </a:cubicBezTo>
                  <a:cubicBezTo>
                    <a:pt x="641" y="97"/>
                    <a:pt x="641" y="97"/>
                    <a:pt x="641" y="97"/>
                  </a:cubicBezTo>
                  <a:cubicBezTo>
                    <a:pt x="640" y="97"/>
                    <a:pt x="640" y="97"/>
                    <a:pt x="639" y="97"/>
                  </a:cubicBezTo>
                  <a:cubicBezTo>
                    <a:pt x="639" y="97"/>
                    <a:pt x="638" y="97"/>
                    <a:pt x="638" y="97"/>
                  </a:cubicBezTo>
                  <a:cubicBezTo>
                    <a:pt x="638" y="97"/>
                    <a:pt x="637" y="97"/>
                    <a:pt x="637" y="97"/>
                  </a:cubicBezTo>
                  <a:cubicBezTo>
                    <a:pt x="636" y="97"/>
                    <a:pt x="636" y="97"/>
                    <a:pt x="636" y="97"/>
                  </a:cubicBezTo>
                  <a:cubicBezTo>
                    <a:pt x="636" y="97"/>
                    <a:pt x="636" y="98"/>
                    <a:pt x="636" y="98"/>
                  </a:cubicBezTo>
                  <a:cubicBezTo>
                    <a:pt x="636" y="99"/>
                    <a:pt x="636" y="99"/>
                    <a:pt x="636" y="99"/>
                  </a:cubicBezTo>
                  <a:cubicBezTo>
                    <a:pt x="636" y="99"/>
                    <a:pt x="635" y="100"/>
                    <a:pt x="635" y="100"/>
                  </a:cubicBezTo>
                  <a:cubicBezTo>
                    <a:pt x="635" y="100"/>
                    <a:pt x="635" y="100"/>
                    <a:pt x="635" y="100"/>
                  </a:cubicBezTo>
                  <a:cubicBezTo>
                    <a:pt x="635" y="100"/>
                    <a:pt x="635" y="99"/>
                    <a:pt x="635" y="99"/>
                  </a:cubicBezTo>
                  <a:cubicBezTo>
                    <a:pt x="635" y="99"/>
                    <a:pt x="635" y="98"/>
                    <a:pt x="634" y="98"/>
                  </a:cubicBezTo>
                  <a:cubicBezTo>
                    <a:pt x="634" y="98"/>
                    <a:pt x="634" y="98"/>
                    <a:pt x="634" y="98"/>
                  </a:cubicBezTo>
                  <a:cubicBezTo>
                    <a:pt x="634" y="98"/>
                    <a:pt x="633" y="98"/>
                    <a:pt x="633" y="98"/>
                  </a:cubicBezTo>
                  <a:cubicBezTo>
                    <a:pt x="633" y="98"/>
                    <a:pt x="633" y="97"/>
                    <a:pt x="632" y="97"/>
                  </a:cubicBezTo>
                  <a:cubicBezTo>
                    <a:pt x="632" y="97"/>
                    <a:pt x="632" y="97"/>
                    <a:pt x="632" y="97"/>
                  </a:cubicBezTo>
                  <a:cubicBezTo>
                    <a:pt x="632" y="96"/>
                    <a:pt x="631" y="97"/>
                    <a:pt x="631" y="97"/>
                  </a:cubicBezTo>
                  <a:cubicBezTo>
                    <a:pt x="630" y="96"/>
                    <a:pt x="630" y="95"/>
                    <a:pt x="630" y="95"/>
                  </a:cubicBezTo>
                  <a:cubicBezTo>
                    <a:pt x="629" y="95"/>
                    <a:pt x="629" y="96"/>
                    <a:pt x="628" y="96"/>
                  </a:cubicBezTo>
                  <a:cubicBezTo>
                    <a:pt x="628" y="97"/>
                    <a:pt x="628" y="97"/>
                    <a:pt x="628" y="97"/>
                  </a:cubicBezTo>
                  <a:cubicBezTo>
                    <a:pt x="628" y="97"/>
                    <a:pt x="629" y="97"/>
                    <a:pt x="629" y="98"/>
                  </a:cubicBezTo>
                  <a:cubicBezTo>
                    <a:pt x="629" y="98"/>
                    <a:pt x="629" y="98"/>
                    <a:pt x="629" y="99"/>
                  </a:cubicBezTo>
                  <a:cubicBezTo>
                    <a:pt x="629" y="99"/>
                    <a:pt x="628" y="99"/>
                    <a:pt x="628" y="100"/>
                  </a:cubicBezTo>
                  <a:cubicBezTo>
                    <a:pt x="628" y="100"/>
                    <a:pt x="629" y="101"/>
                    <a:pt x="629" y="101"/>
                  </a:cubicBezTo>
                  <a:cubicBezTo>
                    <a:pt x="629" y="101"/>
                    <a:pt x="628" y="101"/>
                    <a:pt x="628" y="101"/>
                  </a:cubicBezTo>
                  <a:cubicBezTo>
                    <a:pt x="628" y="102"/>
                    <a:pt x="627" y="102"/>
                    <a:pt x="627" y="102"/>
                  </a:cubicBezTo>
                  <a:cubicBezTo>
                    <a:pt x="626" y="102"/>
                    <a:pt x="626" y="102"/>
                    <a:pt x="626" y="102"/>
                  </a:cubicBezTo>
                  <a:cubicBezTo>
                    <a:pt x="626" y="101"/>
                    <a:pt x="626" y="101"/>
                    <a:pt x="626" y="101"/>
                  </a:cubicBezTo>
                  <a:cubicBezTo>
                    <a:pt x="626" y="101"/>
                    <a:pt x="625" y="100"/>
                    <a:pt x="625" y="100"/>
                  </a:cubicBezTo>
                  <a:cubicBezTo>
                    <a:pt x="625" y="100"/>
                    <a:pt x="625" y="100"/>
                    <a:pt x="625" y="100"/>
                  </a:cubicBezTo>
                  <a:cubicBezTo>
                    <a:pt x="625" y="100"/>
                    <a:pt x="625" y="100"/>
                    <a:pt x="625" y="100"/>
                  </a:cubicBezTo>
                  <a:cubicBezTo>
                    <a:pt x="625" y="100"/>
                    <a:pt x="625" y="101"/>
                    <a:pt x="625" y="101"/>
                  </a:cubicBezTo>
                  <a:cubicBezTo>
                    <a:pt x="624" y="101"/>
                    <a:pt x="624" y="101"/>
                    <a:pt x="624" y="101"/>
                  </a:cubicBezTo>
                  <a:cubicBezTo>
                    <a:pt x="623" y="101"/>
                    <a:pt x="623" y="101"/>
                    <a:pt x="622" y="101"/>
                  </a:cubicBezTo>
                  <a:cubicBezTo>
                    <a:pt x="622" y="102"/>
                    <a:pt x="622" y="102"/>
                    <a:pt x="622" y="102"/>
                  </a:cubicBezTo>
                  <a:cubicBezTo>
                    <a:pt x="622" y="102"/>
                    <a:pt x="622" y="103"/>
                    <a:pt x="623" y="103"/>
                  </a:cubicBezTo>
                  <a:cubicBezTo>
                    <a:pt x="623" y="103"/>
                    <a:pt x="623" y="103"/>
                    <a:pt x="623" y="103"/>
                  </a:cubicBezTo>
                  <a:cubicBezTo>
                    <a:pt x="624" y="103"/>
                    <a:pt x="624" y="103"/>
                    <a:pt x="624" y="103"/>
                  </a:cubicBezTo>
                  <a:cubicBezTo>
                    <a:pt x="624" y="103"/>
                    <a:pt x="624" y="104"/>
                    <a:pt x="624" y="104"/>
                  </a:cubicBezTo>
                  <a:cubicBezTo>
                    <a:pt x="624" y="105"/>
                    <a:pt x="624" y="105"/>
                    <a:pt x="624" y="105"/>
                  </a:cubicBezTo>
                  <a:cubicBezTo>
                    <a:pt x="624" y="105"/>
                    <a:pt x="624" y="105"/>
                    <a:pt x="624" y="105"/>
                  </a:cubicBezTo>
                  <a:cubicBezTo>
                    <a:pt x="623" y="105"/>
                    <a:pt x="623" y="105"/>
                    <a:pt x="623" y="105"/>
                  </a:cubicBezTo>
                  <a:cubicBezTo>
                    <a:pt x="623" y="105"/>
                    <a:pt x="623" y="105"/>
                    <a:pt x="622" y="104"/>
                  </a:cubicBezTo>
                  <a:cubicBezTo>
                    <a:pt x="622" y="104"/>
                    <a:pt x="621" y="105"/>
                    <a:pt x="621" y="104"/>
                  </a:cubicBezTo>
                  <a:cubicBezTo>
                    <a:pt x="620" y="104"/>
                    <a:pt x="620" y="104"/>
                    <a:pt x="620" y="104"/>
                  </a:cubicBezTo>
                  <a:cubicBezTo>
                    <a:pt x="620" y="103"/>
                    <a:pt x="620" y="103"/>
                    <a:pt x="620" y="102"/>
                  </a:cubicBezTo>
                  <a:cubicBezTo>
                    <a:pt x="620" y="102"/>
                    <a:pt x="620" y="102"/>
                    <a:pt x="620" y="101"/>
                  </a:cubicBezTo>
                  <a:cubicBezTo>
                    <a:pt x="619" y="101"/>
                    <a:pt x="619" y="102"/>
                    <a:pt x="619" y="102"/>
                  </a:cubicBezTo>
                  <a:cubicBezTo>
                    <a:pt x="619" y="104"/>
                    <a:pt x="619" y="104"/>
                    <a:pt x="619" y="104"/>
                  </a:cubicBezTo>
                  <a:cubicBezTo>
                    <a:pt x="618" y="104"/>
                    <a:pt x="618" y="104"/>
                    <a:pt x="618" y="104"/>
                  </a:cubicBezTo>
                  <a:cubicBezTo>
                    <a:pt x="618" y="104"/>
                    <a:pt x="617" y="104"/>
                    <a:pt x="617" y="104"/>
                  </a:cubicBezTo>
                  <a:cubicBezTo>
                    <a:pt x="616" y="104"/>
                    <a:pt x="616" y="104"/>
                    <a:pt x="615" y="104"/>
                  </a:cubicBezTo>
                  <a:cubicBezTo>
                    <a:pt x="615" y="105"/>
                    <a:pt x="615" y="105"/>
                    <a:pt x="615" y="105"/>
                  </a:cubicBezTo>
                  <a:cubicBezTo>
                    <a:pt x="616" y="105"/>
                    <a:pt x="616" y="105"/>
                    <a:pt x="616" y="106"/>
                  </a:cubicBezTo>
                  <a:cubicBezTo>
                    <a:pt x="616" y="106"/>
                    <a:pt x="616" y="106"/>
                    <a:pt x="616" y="106"/>
                  </a:cubicBezTo>
                  <a:cubicBezTo>
                    <a:pt x="615" y="106"/>
                    <a:pt x="615" y="106"/>
                    <a:pt x="614" y="106"/>
                  </a:cubicBezTo>
                  <a:cubicBezTo>
                    <a:pt x="614" y="106"/>
                    <a:pt x="613" y="106"/>
                    <a:pt x="613" y="106"/>
                  </a:cubicBezTo>
                  <a:cubicBezTo>
                    <a:pt x="613" y="106"/>
                    <a:pt x="613" y="106"/>
                    <a:pt x="613" y="106"/>
                  </a:cubicBezTo>
                  <a:cubicBezTo>
                    <a:pt x="612" y="107"/>
                    <a:pt x="612" y="107"/>
                    <a:pt x="612" y="107"/>
                  </a:cubicBezTo>
                  <a:cubicBezTo>
                    <a:pt x="612" y="107"/>
                    <a:pt x="612" y="108"/>
                    <a:pt x="612" y="108"/>
                  </a:cubicBezTo>
                  <a:cubicBezTo>
                    <a:pt x="612" y="108"/>
                    <a:pt x="611" y="108"/>
                    <a:pt x="611" y="108"/>
                  </a:cubicBezTo>
                  <a:cubicBezTo>
                    <a:pt x="611" y="108"/>
                    <a:pt x="611" y="108"/>
                    <a:pt x="610" y="109"/>
                  </a:cubicBezTo>
                  <a:cubicBezTo>
                    <a:pt x="610" y="109"/>
                    <a:pt x="610" y="109"/>
                    <a:pt x="610" y="109"/>
                  </a:cubicBezTo>
                  <a:cubicBezTo>
                    <a:pt x="610" y="109"/>
                    <a:pt x="610" y="109"/>
                    <a:pt x="609" y="109"/>
                  </a:cubicBezTo>
                  <a:cubicBezTo>
                    <a:pt x="609" y="109"/>
                    <a:pt x="609" y="110"/>
                    <a:pt x="609" y="110"/>
                  </a:cubicBezTo>
                  <a:cubicBezTo>
                    <a:pt x="610" y="110"/>
                    <a:pt x="610" y="110"/>
                    <a:pt x="610" y="110"/>
                  </a:cubicBezTo>
                  <a:cubicBezTo>
                    <a:pt x="610" y="110"/>
                    <a:pt x="611" y="110"/>
                    <a:pt x="611" y="110"/>
                  </a:cubicBezTo>
                  <a:cubicBezTo>
                    <a:pt x="611" y="110"/>
                    <a:pt x="611" y="109"/>
                    <a:pt x="611" y="109"/>
                  </a:cubicBezTo>
                  <a:cubicBezTo>
                    <a:pt x="612" y="109"/>
                    <a:pt x="612" y="109"/>
                    <a:pt x="612" y="109"/>
                  </a:cubicBezTo>
                  <a:cubicBezTo>
                    <a:pt x="612" y="109"/>
                    <a:pt x="612" y="109"/>
                    <a:pt x="613" y="109"/>
                  </a:cubicBezTo>
                  <a:cubicBezTo>
                    <a:pt x="613" y="109"/>
                    <a:pt x="613" y="109"/>
                    <a:pt x="613" y="109"/>
                  </a:cubicBezTo>
                  <a:cubicBezTo>
                    <a:pt x="614" y="109"/>
                    <a:pt x="614" y="109"/>
                    <a:pt x="614" y="109"/>
                  </a:cubicBezTo>
                  <a:cubicBezTo>
                    <a:pt x="614" y="109"/>
                    <a:pt x="615" y="108"/>
                    <a:pt x="615" y="108"/>
                  </a:cubicBezTo>
                  <a:cubicBezTo>
                    <a:pt x="615" y="108"/>
                    <a:pt x="615" y="108"/>
                    <a:pt x="615" y="107"/>
                  </a:cubicBezTo>
                  <a:cubicBezTo>
                    <a:pt x="615" y="107"/>
                    <a:pt x="616" y="108"/>
                    <a:pt x="616" y="107"/>
                  </a:cubicBezTo>
                  <a:cubicBezTo>
                    <a:pt x="616" y="107"/>
                    <a:pt x="616" y="108"/>
                    <a:pt x="617" y="107"/>
                  </a:cubicBezTo>
                  <a:cubicBezTo>
                    <a:pt x="617" y="107"/>
                    <a:pt x="617" y="107"/>
                    <a:pt x="617" y="107"/>
                  </a:cubicBezTo>
                  <a:cubicBezTo>
                    <a:pt x="618" y="107"/>
                    <a:pt x="618" y="107"/>
                    <a:pt x="619" y="107"/>
                  </a:cubicBezTo>
                  <a:cubicBezTo>
                    <a:pt x="620" y="107"/>
                    <a:pt x="620" y="107"/>
                    <a:pt x="621" y="107"/>
                  </a:cubicBezTo>
                  <a:cubicBezTo>
                    <a:pt x="621" y="107"/>
                    <a:pt x="621" y="107"/>
                    <a:pt x="622" y="107"/>
                  </a:cubicBezTo>
                  <a:cubicBezTo>
                    <a:pt x="621" y="108"/>
                    <a:pt x="621" y="108"/>
                    <a:pt x="621" y="108"/>
                  </a:cubicBezTo>
                  <a:cubicBezTo>
                    <a:pt x="621" y="108"/>
                    <a:pt x="620" y="108"/>
                    <a:pt x="620" y="108"/>
                  </a:cubicBezTo>
                  <a:cubicBezTo>
                    <a:pt x="620" y="108"/>
                    <a:pt x="619" y="108"/>
                    <a:pt x="619" y="108"/>
                  </a:cubicBezTo>
                  <a:cubicBezTo>
                    <a:pt x="619" y="108"/>
                    <a:pt x="619" y="109"/>
                    <a:pt x="619" y="109"/>
                  </a:cubicBezTo>
                  <a:cubicBezTo>
                    <a:pt x="619" y="109"/>
                    <a:pt x="619" y="109"/>
                    <a:pt x="618" y="109"/>
                  </a:cubicBezTo>
                  <a:cubicBezTo>
                    <a:pt x="618" y="109"/>
                    <a:pt x="618" y="109"/>
                    <a:pt x="618" y="109"/>
                  </a:cubicBezTo>
                  <a:cubicBezTo>
                    <a:pt x="617" y="109"/>
                    <a:pt x="617" y="109"/>
                    <a:pt x="617" y="109"/>
                  </a:cubicBezTo>
                  <a:cubicBezTo>
                    <a:pt x="617" y="110"/>
                    <a:pt x="617" y="110"/>
                    <a:pt x="617" y="110"/>
                  </a:cubicBezTo>
                  <a:cubicBezTo>
                    <a:pt x="617" y="110"/>
                    <a:pt x="617" y="111"/>
                    <a:pt x="616" y="111"/>
                  </a:cubicBezTo>
                  <a:cubicBezTo>
                    <a:pt x="616" y="111"/>
                    <a:pt x="616" y="111"/>
                    <a:pt x="616" y="111"/>
                  </a:cubicBezTo>
                  <a:cubicBezTo>
                    <a:pt x="616" y="111"/>
                    <a:pt x="615" y="112"/>
                    <a:pt x="615" y="112"/>
                  </a:cubicBezTo>
                  <a:cubicBezTo>
                    <a:pt x="615" y="112"/>
                    <a:pt x="616" y="112"/>
                    <a:pt x="616" y="113"/>
                  </a:cubicBezTo>
                  <a:cubicBezTo>
                    <a:pt x="616" y="113"/>
                    <a:pt x="615" y="113"/>
                    <a:pt x="615" y="114"/>
                  </a:cubicBezTo>
                  <a:cubicBezTo>
                    <a:pt x="615" y="114"/>
                    <a:pt x="614" y="114"/>
                    <a:pt x="613" y="114"/>
                  </a:cubicBezTo>
                  <a:cubicBezTo>
                    <a:pt x="613" y="115"/>
                    <a:pt x="613" y="115"/>
                    <a:pt x="613" y="116"/>
                  </a:cubicBezTo>
                  <a:cubicBezTo>
                    <a:pt x="613" y="116"/>
                    <a:pt x="612" y="116"/>
                    <a:pt x="612" y="116"/>
                  </a:cubicBezTo>
                  <a:cubicBezTo>
                    <a:pt x="612" y="116"/>
                    <a:pt x="612" y="116"/>
                    <a:pt x="611" y="117"/>
                  </a:cubicBezTo>
                  <a:cubicBezTo>
                    <a:pt x="611" y="117"/>
                    <a:pt x="611" y="117"/>
                    <a:pt x="611" y="117"/>
                  </a:cubicBezTo>
                  <a:cubicBezTo>
                    <a:pt x="611" y="118"/>
                    <a:pt x="610" y="118"/>
                    <a:pt x="610" y="118"/>
                  </a:cubicBezTo>
                  <a:cubicBezTo>
                    <a:pt x="610" y="118"/>
                    <a:pt x="610" y="118"/>
                    <a:pt x="610" y="118"/>
                  </a:cubicBezTo>
                  <a:cubicBezTo>
                    <a:pt x="609" y="118"/>
                    <a:pt x="610" y="119"/>
                    <a:pt x="610" y="119"/>
                  </a:cubicBezTo>
                  <a:cubicBezTo>
                    <a:pt x="610" y="119"/>
                    <a:pt x="610" y="119"/>
                    <a:pt x="610" y="120"/>
                  </a:cubicBezTo>
                  <a:cubicBezTo>
                    <a:pt x="609" y="120"/>
                    <a:pt x="609" y="120"/>
                    <a:pt x="609" y="120"/>
                  </a:cubicBezTo>
                  <a:cubicBezTo>
                    <a:pt x="609" y="121"/>
                    <a:pt x="608" y="121"/>
                    <a:pt x="608" y="121"/>
                  </a:cubicBezTo>
                  <a:cubicBezTo>
                    <a:pt x="608" y="122"/>
                    <a:pt x="608" y="122"/>
                    <a:pt x="608" y="122"/>
                  </a:cubicBezTo>
                  <a:cubicBezTo>
                    <a:pt x="608" y="123"/>
                    <a:pt x="608" y="123"/>
                    <a:pt x="608" y="123"/>
                  </a:cubicBezTo>
                  <a:cubicBezTo>
                    <a:pt x="608" y="123"/>
                    <a:pt x="608" y="124"/>
                    <a:pt x="608" y="124"/>
                  </a:cubicBezTo>
                  <a:cubicBezTo>
                    <a:pt x="608" y="123"/>
                    <a:pt x="608" y="123"/>
                    <a:pt x="608" y="123"/>
                  </a:cubicBezTo>
                  <a:cubicBezTo>
                    <a:pt x="607" y="123"/>
                    <a:pt x="607" y="124"/>
                    <a:pt x="607" y="124"/>
                  </a:cubicBezTo>
                  <a:cubicBezTo>
                    <a:pt x="606" y="124"/>
                    <a:pt x="606" y="124"/>
                    <a:pt x="606" y="124"/>
                  </a:cubicBezTo>
                  <a:cubicBezTo>
                    <a:pt x="605" y="124"/>
                    <a:pt x="605" y="125"/>
                    <a:pt x="605" y="125"/>
                  </a:cubicBezTo>
                  <a:cubicBezTo>
                    <a:pt x="605" y="125"/>
                    <a:pt x="605" y="125"/>
                    <a:pt x="604" y="125"/>
                  </a:cubicBezTo>
                  <a:cubicBezTo>
                    <a:pt x="604" y="126"/>
                    <a:pt x="604" y="125"/>
                    <a:pt x="604" y="125"/>
                  </a:cubicBezTo>
                  <a:cubicBezTo>
                    <a:pt x="603" y="125"/>
                    <a:pt x="603" y="126"/>
                    <a:pt x="603" y="126"/>
                  </a:cubicBezTo>
                  <a:cubicBezTo>
                    <a:pt x="602" y="126"/>
                    <a:pt x="602" y="126"/>
                    <a:pt x="602" y="126"/>
                  </a:cubicBezTo>
                  <a:cubicBezTo>
                    <a:pt x="602" y="127"/>
                    <a:pt x="602" y="127"/>
                    <a:pt x="602" y="127"/>
                  </a:cubicBezTo>
                  <a:cubicBezTo>
                    <a:pt x="602" y="127"/>
                    <a:pt x="602" y="127"/>
                    <a:pt x="603" y="127"/>
                  </a:cubicBezTo>
                  <a:cubicBezTo>
                    <a:pt x="603" y="127"/>
                    <a:pt x="603" y="127"/>
                    <a:pt x="603" y="127"/>
                  </a:cubicBezTo>
                  <a:cubicBezTo>
                    <a:pt x="605" y="127"/>
                    <a:pt x="605" y="127"/>
                    <a:pt x="605" y="127"/>
                  </a:cubicBezTo>
                  <a:cubicBezTo>
                    <a:pt x="605" y="128"/>
                    <a:pt x="605" y="128"/>
                    <a:pt x="605" y="128"/>
                  </a:cubicBezTo>
                  <a:cubicBezTo>
                    <a:pt x="605" y="128"/>
                    <a:pt x="605" y="129"/>
                    <a:pt x="605" y="129"/>
                  </a:cubicBezTo>
                  <a:cubicBezTo>
                    <a:pt x="604" y="129"/>
                    <a:pt x="604" y="129"/>
                    <a:pt x="604" y="129"/>
                  </a:cubicBezTo>
                  <a:cubicBezTo>
                    <a:pt x="604" y="129"/>
                    <a:pt x="603" y="129"/>
                    <a:pt x="603" y="130"/>
                  </a:cubicBezTo>
                  <a:cubicBezTo>
                    <a:pt x="603" y="130"/>
                    <a:pt x="603" y="130"/>
                    <a:pt x="603" y="130"/>
                  </a:cubicBezTo>
                  <a:cubicBezTo>
                    <a:pt x="602" y="130"/>
                    <a:pt x="602" y="130"/>
                    <a:pt x="601" y="130"/>
                  </a:cubicBezTo>
                  <a:cubicBezTo>
                    <a:pt x="601" y="130"/>
                    <a:pt x="601" y="131"/>
                    <a:pt x="601" y="131"/>
                  </a:cubicBezTo>
                  <a:cubicBezTo>
                    <a:pt x="600" y="131"/>
                    <a:pt x="600" y="131"/>
                    <a:pt x="600" y="131"/>
                  </a:cubicBezTo>
                  <a:cubicBezTo>
                    <a:pt x="600" y="132"/>
                    <a:pt x="600" y="132"/>
                    <a:pt x="599" y="132"/>
                  </a:cubicBezTo>
                  <a:cubicBezTo>
                    <a:pt x="599" y="132"/>
                    <a:pt x="599" y="132"/>
                    <a:pt x="599" y="132"/>
                  </a:cubicBezTo>
                  <a:cubicBezTo>
                    <a:pt x="598" y="132"/>
                    <a:pt x="598" y="133"/>
                    <a:pt x="598" y="133"/>
                  </a:cubicBezTo>
                  <a:cubicBezTo>
                    <a:pt x="598" y="133"/>
                    <a:pt x="598" y="133"/>
                    <a:pt x="598" y="134"/>
                  </a:cubicBezTo>
                  <a:cubicBezTo>
                    <a:pt x="598" y="134"/>
                    <a:pt x="598" y="134"/>
                    <a:pt x="597" y="134"/>
                  </a:cubicBezTo>
                  <a:cubicBezTo>
                    <a:pt x="596" y="134"/>
                    <a:pt x="596" y="134"/>
                    <a:pt x="595" y="134"/>
                  </a:cubicBezTo>
                  <a:cubicBezTo>
                    <a:pt x="594" y="134"/>
                    <a:pt x="594" y="134"/>
                    <a:pt x="594" y="134"/>
                  </a:cubicBezTo>
                  <a:cubicBezTo>
                    <a:pt x="594" y="135"/>
                    <a:pt x="594" y="135"/>
                    <a:pt x="594" y="135"/>
                  </a:cubicBezTo>
                  <a:cubicBezTo>
                    <a:pt x="594" y="135"/>
                    <a:pt x="594" y="136"/>
                    <a:pt x="594" y="136"/>
                  </a:cubicBezTo>
                  <a:cubicBezTo>
                    <a:pt x="593" y="136"/>
                    <a:pt x="593" y="137"/>
                    <a:pt x="592" y="137"/>
                  </a:cubicBezTo>
                  <a:cubicBezTo>
                    <a:pt x="592" y="137"/>
                    <a:pt x="592" y="137"/>
                    <a:pt x="591" y="137"/>
                  </a:cubicBezTo>
                  <a:cubicBezTo>
                    <a:pt x="591" y="137"/>
                    <a:pt x="591" y="137"/>
                    <a:pt x="590" y="137"/>
                  </a:cubicBezTo>
                  <a:cubicBezTo>
                    <a:pt x="590" y="138"/>
                    <a:pt x="590" y="138"/>
                    <a:pt x="589" y="138"/>
                  </a:cubicBezTo>
                  <a:cubicBezTo>
                    <a:pt x="589" y="138"/>
                    <a:pt x="589" y="138"/>
                    <a:pt x="589" y="138"/>
                  </a:cubicBezTo>
                  <a:cubicBezTo>
                    <a:pt x="588" y="139"/>
                    <a:pt x="588" y="138"/>
                    <a:pt x="588" y="138"/>
                  </a:cubicBezTo>
                  <a:cubicBezTo>
                    <a:pt x="588" y="139"/>
                    <a:pt x="587" y="139"/>
                    <a:pt x="587" y="139"/>
                  </a:cubicBezTo>
                  <a:cubicBezTo>
                    <a:pt x="587" y="139"/>
                    <a:pt x="587" y="139"/>
                    <a:pt x="587" y="140"/>
                  </a:cubicBezTo>
                  <a:cubicBezTo>
                    <a:pt x="587" y="140"/>
                    <a:pt x="587" y="140"/>
                    <a:pt x="587" y="140"/>
                  </a:cubicBezTo>
                  <a:cubicBezTo>
                    <a:pt x="587" y="141"/>
                    <a:pt x="587" y="141"/>
                    <a:pt x="586" y="141"/>
                  </a:cubicBezTo>
                  <a:cubicBezTo>
                    <a:pt x="586" y="141"/>
                    <a:pt x="586" y="141"/>
                    <a:pt x="586" y="141"/>
                  </a:cubicBezTo>
                  <a:cubicBezTo>
                    <a:pt x="586" y="141"/>
                    <a:pt x="585" y="141"/>
                    <a:pt x="585" y="141"/>
                  </a:cubicBezTo>
                  <a:cubicBezTo>
                    <a:pt x="585" y="142"/>
                    <a:pt x="585" y="141"/>
                    <a:pt x="584" y="141"/>
                  </a:cubicBezTo>
                  <a:cubicBezTo>
                    <a:pt x="584" y="142"/>
                    <a:pt x="584" y="142"/>
                    <a:pt x="584" y="142"/>
                  </a:cubicBezTo>
                  <a:cubicBezTo>
                    <a:pt x="583" y="142"/>
                    <a:pt x="583" y="142"/>
                    <a:pt x="583" y="143"/>
                  </a:cubicBezTo>
                  <a:cubicBezTo>
                    <a:pt x="583" y="143"/>
                    <a:pt x="583" y="143"/>
                    <a:pt x="583" y="143"/>
                  </a:cubicBezTo>
                  <a:cubicBezTo>
                    <a:pt x="583" y="144"/>
                    <a:pt x="583" y="144"/>
                    <a:pt x="583" y="144"/>
                  </a:cubicBezTo>
                  <a:cubicBezTo>
                    <a:pt x="583" y="144"/>
                    <a:pt x="583" y="144"/>
                    <a:pt x="583" y="145"/>
                  </a:cubicBezTo>
                  <a:cubicBezTo>
                    <a:pt x="583" y="145"/>
                    <a:pt x="583" y="145"/>
                    <a:pt x="582" y="145"/>
                  </a:cubicBezTo>
                  <a:cubicBezTo>
                    <a:pt x="582" y="145"/>
                    <a:pt x="582" y="145"/>
                    <a:pt x="582" y="146"/>
                  </a:cubicBezTo>
                  <a:cubicBezTo>
                    <a:pt x="582" y="146"/>
                    <a:pt x="582" y="146"/>
                    <a:pt x="582" y="146"/>
                  </a:cubicBezTo>
                  <a:cubicBezTo>
                    <a:pt x="582" y="147"/>
                    <a:pt x="583" y="147"/>
                    <a:pt x="583" y="147"/>
                  </a:cubicBezTo>
                  <a:cubicBezTo>
                    <a:pt x="583" y="148"/>
                    <a:pt x="583" y="148"/>
                    <a:pt x="583" y="149"/>
                  </a:cubicBezTo>
                  <a:cubicBezTo>
                    <a:pt x="582" y="149"/>
                    <a:pt x="582" y="148"/>
                    <a:pt x="582" y="149"/>
                  </a:cubicBezTo>
                  <a:cubicBezTo>
                    <a:pt x="582" y="149"/>
                    <a:pt x="582" y="149"/>
                    <a:pt x="582" y="149"/>
                  </a:cubicBezTo>
                  <a:cubicBezTo>
                    <a:pt x="582" y="151"/>
                    <a:pt x="582" y="151"/>
                    <a:pt x="582" y="151"/>
                  </a:cubicBezTo>
                  <a:cubicBezTo>
                    <a:pt x="583" y="151"/>
                    <a:pt x="583" y="151"/>
                    <a:pt x="583" y="151"/>
                  </a:cubicBezTo>
                  <a:cubicBezTo>
                    <a:pt x="584" y="151"/>
                    <a:pt x="584" y="150"/>
                    <a:pt x="584" y="150"/>
                  </a:cubicBezTo>
                  <a:cubicBezTo>
                    <a:pt x="584" y="151"/>
                    <a:pt x="585" y="151"/>
                    <a:pt x="585" y="151"/>
                  </a:cubicBezTo>
                  <a:cubicBezTo>
                    <a:pt x="585" y="151"/>
                    <a:pt x="585" y="151"/>
                    <a:pt x="585" y="152"/>
                  </a:cubicBezTo>
                  <a:cubicBezTo>
                    <a:pt x="585" y="152"/>
                    <a:pt x="585" y="152"/>
                    <a:pt x="585" y="152"/>
                  </a:cubicBezTo>
                  <a:cubicBezTo>
                    <a:pt x="585" y="152"/>
                    <a:pt x="584" y="152"/>
                    <a:pt x="584" y="153"/>
                  </a:cubicBezTo>
                  <a:cubicBezTo>
                    <a:pt x="584" y="153"/>
                    <a:pt x="584" y="153"/>
                    <a:pt x="584" y="153"/>
                  </a:cubicBezTo>
                  <a:cubicBezTo>
                    <a:pt x="584" y="154"/>
                    <a:pt x="584" y="154"/>
                    <a:pt x="584" y="154"/>
                  </a:cubicBezTo>
                  <a:cubicBezTo>
                    <a:pt x="584" y="154"/>
                    <a:pt x="583" y="154"/>
                    <a:pt x="583" y="154"/>
                  </a:cubicBezTo>
                  <a:cubicBezTo>
                    <a:pt x="583" y="155"/>
                    <a:pt x="583" y="155"/>
                    <a:pt x="583" y="155"/>
                  </a:cubicBezTo>
                  <a:cubicBezTo>
                    <a:pt x="583" y="155"/>
                    <a:pt x="583" y="156"/>
                    <a:pt x="583" y="156"/>
                  </a:cubicBezTo>
                  <a:cubicBezTo>
                    <a:pt x="584" y="156"/>
                    <a:pt x="585" y="156"/>
                    <a:pt x="586" y="156"/>
                  </a:cubicBezTo>
                  <a:cubicBezTo>
                    <a:pt x="586" y="157"/>
                    <a:pt x="586" y="157"/>
                    <a:pt x="586" y="158"/>
                  </a:cubicBezTo>
                  <a:cubicBezTo>
                    <a:pt x="586" y="158"/>
                    <a:pt x="585" y="158"/>
                    <a:pt x="585" y="158"/>
                  </a:cubicBezTo>
                  <a:cubicBezTo>
                    <a:pt x="585" y="159"/>
                    <a:pt x="585" y="159"/>
                    <a:pt x="585" y="159"/>
                  </a:cubicBezTo>
                  <a:cubicBezTo>
                    <a:pt x="585" y="159"/>
                    <a:pt x="585" y="159"/>
                    <a:pt x="585" y="160"/>
                  </a:cubicBezTo>
                  <a:cubicBezTo>
                    <a:pt x="585" y="160"/>
                    <a:pt x="585" y="160"/>
                    <a:pt x="585" y="160"/>
                  </a:cubicBezTo>
                  <a:cubicBezTo>
                    <a:pt x="586" y="160"/>
                    <a:pt x="586" y="160"/>
                    <a:pt x="586" y="160"/>
                  </a:cubicBezTo>
                  <a:cubicBezTo>
                    <a:pt x="587" y="160"/>
                    <a:pt x="587" y="160"/>
                    <a:pt x="587" y="160"/>
                  </a:cubicBezTo>
                  <a:cubicBezTo>
                    <a:pt x="588" y="160"/>
                    <a:pt x="588" y="161"/>
                    <a:pt x="588" y="161"/>
                  </a:cubicBezTo>
                  <a:cubicBezTo>
                    <a:pt x="588" y="161"/>
                    <a:pt x="588" y="161"/>
                    <a:pt x="589" y="162"/>
                  </a:cubicBezTo>
                  <a:cubicBezTo>
                    <a:pt x="590" y="161"/>
                    <a:pt x="590" y="161"/>
                    <a:pt x="590" y="161"/>
                  </a:cubicBezTo>
                  <a:cubicBezTo>
                    <a:pt x="590" y="161"/>
                    <a:pt x="590" y="161"/>
                    <a:pt x="591" y="161"/>
                  </a:cubicBezTo>
                  <a:cubicBezTo>
                    <a:pt x="591" y="162"/>
                    <a:pt x="591" y="162"/>
                    <a:pt x="592" y="162"/>
                  </a:cubicBezTo>
                  <a:cubicBezTo>
                    <a:pt x="592" y="162"/>
                    <a:pt x="593" y="162"/>
                    <a:pt x="594" y="161"/>
                  </a:cubicBezTo>
                  <a:cubicBezTo>
                    <a:pt x="594" y="161"/>
                    <a:pt x="594" y="161"/>
                    <a:pt x="594" y="161"/>
                  </a:cubicBezTo>
                  <a:cubicBezTo>
                    <a:pt x="594" y="160"/>
                    <a:pt x="595" y="161"/>
                    <a:pt x="595" y="161"/>
                  </a:cubicBezTo>
                  <a:cubicBezTo>
                    <a:pt x="595" y="160"/>
                    <a:pt x="595" y="160"/>
                    <a:pt x="595" y="160"/>
                  </a:cubicBezTo>
                  <a:cubicBezTo>
                    <a:pt x="596" y="160"/>
                    <a:pt x="596" y="160"/>
                    <a:pt x="596" y="160"/>
                  </a:cubicBezTo>
                  <a:cubicBezTo>
                    <a:pt x="596" y="160"/>
                    <a:pt x="596" y="159"/>
                    <a:pt x="597" y="159"/>
                  </a:cubicBezTo>
                  <a:cubicBezTo>
                    <a:pt x="597" y="159"/>
                    <a:pt x="597" y="159"/>
                    <a:pt x="597" y="158"/>
                  </a:cubicBezTo>
                  <a:cubicBezTo>
                    <a:pt x="598" y="158"/>
                    <a:pt x="598" y="158"/>
                    <a:pt x="598" y="157"/>
                  </a:cubicBezTo>
                  <a:cubicBezTo>
                    <a:pt x="599" y="157"/>
                    <a:pt x="599" y="156"/>
                    <a:pt x="599" y="156"/>
                  </a:cubicBezTo>
                  <a:cubicBezTo>
                    <a:pt x="599" y="156"/>
                    <a:pt x="599" y="156"/>
                    <a:pt x="600" y="156"/>
                  </a:cubicBezTo>
                  <a:cubicBezTo>
                    <a:pt x="600" y="156"/>
                    <a:pt x="600" y="156"/>
                    <a:pt x="600" y="156"/>
                  </a:cubicBezTo>
                  <a:cubicBezTo>
                    <a:pt x="601" y="156"/>
                    <a:pt x="601" y="156"/>
                    <a:pt x="601" y="156"/>
                  </a:cubicBezTo>
                  <a:cubicBezTo>
                    <a:pt x="601" y="155"/>
                    <a:pt x="601" y="155"/>
                    <a:pt x="601" y="155"/>
                  </a:cubicBezTo>
                  <a:cubicBezTo>
                    <a:pt x="601" y="155"/>
                    <a:pt x="601" y="154"/>
                    <a:pt x="602" y="155"/>
                  </a:cubicBezTo>
                  <a:cubicBezTo>
                    <a:pt x="602" y="155"/>
                    <a:pt x="602" y="155"/>
                    <a:pt x="602" y="155"/>
                  </a:cubicBezTo>
                  <a:cubicBezTo>
                    <a:pt x="603" y="155"/>
                    <a:pt x="603" y="155"/>
                    <a:pt x="603" y="156"/>
                  </a:cubicBezTo>
                  <a:cubicBezTo>
                    <a:pt x="603" y="156"/>
                    <a:pt x="603" y="156"/>
                    <a:pt x="603" y="156"/>
                  </a:cubicBezTo>
                  <a:cubicBezTo>
                    <a:pt x="603" y="157"/>
                    <a:pt x="603" y="157"/>
                    <a:pt x="603" y="157"/>
                  </a:cubicBezTo>
                  <a:cubicBezTo>
                    <a:pt x="604" y="157"/>
                    <a:pt x="603" y="158"/>
                    <a:pt x="603" y="158"/>
                  </a:cubicBezTo>
                  <a:cubicBezTo>
                    <a:pt x="603" y="159"/>
                    <a:pt x="604" y="159"/>
                    <a:pt x="604" y="159"/>
                  </a:cubicBezTo>
                  <a:cubicBezTo>
                    <a:pt x="604" y="159"/>
                    <a:pt x="604" y="159"/>
                    <a:pt x="604" y="160"/>
                  </a:cubicBezTo>
                  <a:cubicBezTo>
                    <a:pt x="605" y="160"/>
                    <a:pt x="605" y="160"/>
                    <a:pt x="605" y="161"/>
                  </a:cubicBezTo>
                  <a:cubicBezTo>
                    <a:pt x="605" y="161"/>
                    <a:pt x="605" y="161"/>
                    <a:pt x="605" y="161"/>
                  </a:cubicBezTo>
                  <a:cubicBezTo>
                    <a:pt x="605" y="161"/>
                    <a:pt x="604" y="161"/>
                    <a:pt x="604" y="162"/>
                  </a:cubicBezTo>
                  <a:cubicBezTo>
                    <a:pt x="604" y="162"/>
                    <a:pt x="604" y="162"/>
                    <a:pt x="604" y="162"/>
                  </a:cubicBezTo>
                  <a:cubicBezTo>
                    <a:pt x="605" y="163"/>
                    <a:pt x="605" y="164"/>
                    <a:pt x="605" y="164"/>
                  </a:cubicBezTo>
                  <a:cubicBezTo>
                    <a:pt x="606" y="164"/>
                    <a:pt x="606" y="164"/>
                    <a:pt x="606" y="164"/>
                  </a:cubicBezTo>
                  <a:cubicBezTo>
                    <a:pt x="606" y="164"/>
                    <a:pt x="606" y="165"/>
                    <a:pt x="607" y="165"/>
                  </a:cubicBezTo>
                  <a:cubicBezTo>
                    <a:pt x="607" y="165"/>
                    <a:pt x="607" y="165"/>
                    <a:pt x="607" y="165"/>
                  </a:cubicBezTo>
                  <a:cubicBezTo>
                    <a:pt x="607" y="166"/>
                    <a:pt x="607" y="166"/>
                    <a:pt x="607" y="166"/>
                  </a:cubicBezTo>
                  <a:cubicBezTo>
                    <a:pt x="607" y="167"/>
                    <a:pt x="607" y="167"/>
                    <a:pt x="607" y="167"/>
                  </a:cubicBezTo>
                  <a:cubicBezTo>
                    <a:pt x="607" y="167"/>
                    <a:pt x="607" y="168"/>
                    <a:pt x="608" y="168"/>
                  </a:cubicBezTo>
                  <a:cubicBezTo>
                    <a:pt x="608" y="169"/>
                    <a:pt x="608" y="169"/>
                    <a:pt x="608" y="169"/>
                  </a:cubicBezTo>
                  <a:cubicBezTo>
                    <a:pt x="609" y="169"/>
                    <a:pt x="609" y="169"/>
                    <a:pt x="609" y="170"/>
                  </a:cubicBezTo>
                  <a:cubicBezTo>
                    <a:pt x="609" y="170"/>
                    <a:pt x="610" y="170"/>
                    <a:pt x="610" y="170"/>
                  </a:cubicBezTo>
                  <a:cubicBezTo>
                    <a:pt x="610" y="170"/>
                    <a:pt x="610" y="171"/>
                    <a:pt x="610" y="171"/>
                  </a:cubicBezTo>
                  <a:cubicBezTo>
                    <a:pt x="610" y="171"/>
                    <a:pt x="610" y="171"/>
                    <a:pt x="610" y="171"/>
                  </a:cubicBezTo>
                  <a:cubicBezTo>
                    <a:pt x="610" y="172"/>
                    <a:pt x="609" y="172"/>
                    <a:pt x="609" y="173"/>
                  </a:cubicBezTo>
                  <a:cubicBezTo>
                    <a:pt x="609" y="173"/>
                    <a:pt x="609" y="173"/>
                    <a:pt x="609" y="173"/>
                  </a:cubicBezTo>
                  <a:cubicBezTo>
                    <a:pt x="609" y="173"/>
                    <a:pt x="610" y="173"/>
                    <a:pt x="610" y="174"/>
                  </a:cubicBezTo>
                  <a:cubicBezTo>
                    <a:pt x="610" y="174"/>
                    <a:pt x="610" y="174"/>
                    <a:pt x="610" y="174"/>
                  </a:cubicBezTo>
                  <a:cubicBezTo>
                    <a:pt x="615" y="174"/>
                    <a:pt x="615" y="174"/>
                    <a:pt x="615" y="174"/>
                  </a:cubicBezTo>
                  <a:cubicBezTo>
                    <a:pt x="615" y="174"/>
                    <a:pt x="615" y="174"/>
                    <a:pt x="615" y="173"/>
                  </a:cubicBezTo>
                  <a:cubicBezTo>
                    <a:pt x="615" y="173"/>
                    <a:pt x="615" y="173"/>
                    <a:pt x="615" y="173"/>
                  </a:cubicBezTo>
                  <a:cubicBezTo>
                    <a:pt x="615" y="172"/>
                    <a:pt x="615" y="172"/>
                    <a:pt x="615" y="172"/>
                  </a:cubicBezTo>
                  <a:cubicBezTo>
                    <a:pt x="615" y="172"/>
                    <a:pt x="616" y="171"/>
                    <a:pt x="616" y="171"/>
                  </a:cubicBezTo>
                  <a:cubicBezTo>
                    <a:pt x="616" y="171"/>
                    <a:pt x="616" y="171"/>
                    <a:pt x="617" y="171"/>
                  </a:cubicBezTo>
                  <a:cubicBezTo>
                    <a:pt x="617" y="171"/>
                    <a:pt x="617" y="171"/>
                    <a:pt x="617" y="171"/>
                  </a:cubicBezTo>
                  <a:cubicBezTo>
                    <a:pt x="618" y="171"/>
                    <a:pt x="618" y="171"/>
                    <a:pt x="618" y="171"/>
                  </a:cubicBezTo>
                  <a:cubicBezTo>
                    <a:pt x="618" y="171"/>
                    <a:pt x="618" y="172"/>
                    <a:pt x="619" y="172"/>
                  </a:cubicBezTo>
                  <a:cubicBezTo>
                    <a:pt x="619" y="172"/>
                    <a:pt x="619" y="171"/>
                    <a:pt x="619" y="171"/>
                  </a:cubicBezTo>
                  <a:cubicBezTo>
                    <a:pt x="620" y="171"/>
                    <a:pt x="620" y="171"/>
                    <a:pt x="620" y="171"/>
                  </a:cubicBezTo>
                  <a:cubicBezTo>
                    <a:pt x="621" y="170"/>
                    <a:pt x="621" y="170"/>
                    <a:pt x="622" y="170"/>
                  </a:cubicBezTo>
                  <a:cubicBezTo>
                    <a:pt x="622" y="168"/>
                    <a:pt x="622" y="168"/>
                    <a:pt x="622" y="168"/>
                  </a:cubicBezTo>
                  <a:cubicBezTo>
                    <a:pt x="624" y="168"/>
                    <a:pt x="624" y="168"/>
                    <a:pt x="624" y="168"/>
                  </a:cubicBezTo>
                  <a:cubicBezTo>
                    <a:pt x="624" y="168"/>
                    <a:pt x="625" y="168"/>
                    <a:pt x="625" y="168"/>
                  </a:cubicBezTo>
                  <a:cubicBezTo>
                    <a:pt x="625" y="167"/>
                    <a:pt x="624" y="167"/>
                    <a:pt x="624" y="167"/>
                  </a:cubicBezTo>
                  <a:cubicBezTo>
                    <a:pt x="623" y="167"/>
                    <a:pt x="623" y="167"/>
                    <a:pt x="623" y="167"/>
                  </a:cubicBezTo>
                  <a:cubicBezTo>
                    <a:pt x="623" y="167"/>
                    <a:pt x="623" y="167"/>
                    <a:pt x="622" y="167"/>
                  </a:cubicBezTo>
                  <a:cubicBezTo>
                    <a:pt x="622" y="167"/>
                    <a:pt x="622" y="167"/>
                    <a:pt x="622" y="167"/>
                  </a:cubicBezTo>
                  <a:cubicBezTo>
                    <a:pt x="621" y="167"/>
                    <a:pt x="622" y="166"/>
                    <a:pt x="622" y="166"/>
                  </a:cubicBezTo>
                  <a:cubicBezTo>
                    <a:pt x="621" y="166"/>
                    <a:pt x="621" y="166"/>
                    <a:pt x="621" y="166"/>
                  </a:cubicBezTo>
                  <a:cubicBezTo>
                    <a:pt x="621" y="165"/>
                    <a:pt x="621" y="165"/>
                    <a:pt x="622" y="164"/>
                  </a:cubicBezTo>
                  <a:cubicBezTo>
                    <a:pt x="622" y="164"/>
                    <a:pt x="622" y="164"/>
                    <a:pt x="622" y="164"/>
                  </a:cubicBezTo>
                  <a:cubicBezTo>
                    <a:pt x="622" y="163"/>
                    <a:pt x="622" y="163"/>
                    <a:pt x="622" y="162"/>
                  </a:cubicBezTo>
                  <a:cubicBezTo>
                    <a:pt x="622" y="162"/>
                    <a:pt x="623" y="161"/>
                    <a:pt x="623" y="161"/>
                  </a:cubicBezTo>
                  <a:cubicBezTo>
                    <a:pt x="623" y="161"/>
                    <a:pt x="623" y="160"/>
                    <a:pt x="623" y="160"/>
                  </a:cubicBezTo>
                  <a:cubicBezTo>
                    <a:pt x="623" y="160"/>
                    <a:pt x="623" y="160"/>
                    <a:pt x="623" y="159"/>
                  </a:cubicBezTo>
                  <a:cubicBezTo>
                    <a:pt x="623" y="159"/>
                    <a:pt x="623" y="159"/>
                    <a:pt x="624" y="159"/>
                  </a:cubicBezTo>
                  <a:cubicBezTo>
                    <a:pt x="624" y="159"/>
                    <a:pt x="624" y="159"/>
                    <a:pt x="624" y="158"/>
                  </a:cubicBezTo>
                  <a:cubicBezTo>
                    <a:pt x="625" y="158"/>
                    <a:pt x="625" y="158"/>
                    <a:pt x="625" y="158"/>
                  </a:cubicBezTo>
                  <a:cubicBezTo>
                    <a:pt x="625" y="158"/>
                    <a:pt x="625" y="158"/>
                    <a:pt x="626" y="158"/>
                  </a:cubicBezTo>
                  <a:cubicBezTo>
                    <a:pt x="626" y="158"/>
                    <a:pt x="626" y="158"/>
                    <a:pt x="627" y="158"/>
                  </a:cubicBezTo>
                  <a:cubicBezTo>
                    <a:pt x="627" y="157"/>
                    <a:pt x="627" y="158"/>
                    <a:pt x="627" y="158"/>
                  </a:cubicBezTo>
                  <a:cubicBezTo>
                    <a:pt x="627" y="157"/>
                    <a:pt x="627" y="157"/>
                    <a:pt x="628" y="157"/>
                  </a:cubicBezTo>
                  <a:cubicBezTo>
                    <a:pt x="628" y="157"/>
                    <a:pt x="627" y="156"/>
                    <a:pt x="628" y="156"/>
                  </a:cubicBezTo>
                  <a:cubicBezTo>
                    <a:pt x="628" y="156"/>
                    <a:pt x="628" y="156"/>
                    <a:pt x="628" y="155"/>
                  </a:cubicBezTo>
                  <a:cubicBezTo>
                    <a:pt x="628" y="155"/>
                    <a:pt x="629" y="155"/>
                    <a:pt x="629" y="155"/>
                  </a:cubicBezTo>
                  <a:cubicBezTo>
                    <a:pt x="629" y="155"/>
                    <a:pt x="629" y="155"/>
                    <a:pt x="630" y="154"/>
                  </a:cubicBezTo>
                  <a:cubicBezTo>
                    <a:pt x="630" y="154"/>
                    <a:pt x="630" y="154"/>
                    <a:pt x="630" y="154"/>
                  </a:cubicBezTo>
                  <a:cubicBezTo>
                    <a:pt x="630" y="153"/>
                    <a:pt x="630" y="153"/>
                    <a:pt x="630" y="153"/>
                  </a:cubicBezTo>
                  <a:cubicBezTo>
                    <a:pt x="630" y="153"/>
                    <a:pt x="629" y="152"/>
                    <a:pt x="629" y="152"/>
                  </a:cubicBezTo>
                  <a:cubicBezTo>
                    <a:pt x="629" y="152"/>
                    <a:pt x="628" y="152"/>
                    <a:pt x="628" y="152"/>
                  </a:cubicBezTo>
                  <a:cubicBezTo>
                    <a:pt x="627" y="152"/>
                    <a:pt x="627" y="152"/>
                    <a:pt x="627" y="152"/>
                  </a:cubicBezTo>
                  <a:cubicBezTo>
                    <a:pt x="626" y="152"/>
                    <a:pt x="626" y="152"/>
                    <a:pt x="626" y="152"/>
                  </a:cubicBezTo>
                  <a:cubicBezTo>
                    <a:pt x="626" y="151"/>
                    <a:pt x="626" y="151"/>
                    <a:pt x="626" y="150"/>
                  </a:cubicBezTo>
                  <a:cubicBezTo>
                    <a:pt x="626" y="149"/>
                    <a:pt x="625" y="149"/>
                    <a:pt x="625" y="149"/>
                  </a:cubicBezTo>
                  <a:cubicBezTo>
                    <a:pt x="625" y="149"/>
                    <a:pt x="625" y="149"/>
                    <a:pt x="624" y="149"/>
                  </a:cubicBezTo>
                  <a:cubicBezTo>
                    <a:pt x="624" y="149"/>
                    <a:pt x="624" y="149"/>
                    <a:pt x="624" y="149"/>
                  </a:cubicBezTo>
                  <a:cubicBezTo>
                    <a:pt x="624" y="148"/>
                    <a:pt x="624" y="148"/>
                    <a:pt x="624" y="148"/>
                  </a:cubicBezTo>
                  <a:cubicBezTo>
                    <a:pt x="624" y="142"/>
                    <a:pt x="624" y="142"/>
                    <a:pt x="624" y="142"/>
                  </a:cubicBezTo>
                  <a:cubicBezTo>
                    <a:pt x="624" y="142"/>
                    <a:pt x="624" y="142"/>
                    <a:pt x="625" y="142"/>
                  </a:cubicBezTo>
                  <a:cubicBezTo>
                    <a:pt x="625" y="141"/>
                    <a:pt x="625" y="141"/>
                    <a:pt x="625" y="141"/>
                  </a:cubicBezTo>
                  <a:cubicBezTo>
                    <a:pt x="625" y="141"/>
                    <a:pt x="625" y="141"/>
                    <a:pt x="626" y="140"/>
                  </a:cubicBezTo>
                  <a:cubicBezTo>
                    <a:pt x="626" y="140"/>
                    <a:pt x="626" y="140"/>
                    <a:pt x="626" y="140"/>
                  </a:cubicBezTo>
                  <a:cubicBezTo>
                    <a:pt x="626" y="139"/>
                    <a:pt x="626" y="139"/>
                    <a:pt x="626" y="138"/>
                  </a:cubicBezTo>
                  <a:cubicBezTo>
                    <a:pt x="626" y="138"/>
                    <a:pt x="626" y="138"/>
                    <a:pt x="627" y="137"/>
                  </a:cubicBezTo>
                  <a:cubicBezTo>
                    <a:pt x="627" y="137"/>
                    <a:pt x="627" y="137"/>
                    <a:pt x="627" y="137"/>
                  </a:cubicBezTo>
                  <a:cubicBezTo>
                    <a:pt x="628" y="137"/>
                    <a:pt x="628" y="137"/>
                    <a:pt x="628" y="137"/>
                  </a:cubicBezTo>
                  <a:cubicBezTo>
                    <a:pt x="629" y="137"/>
                    <a:pt x="629" y="137"/>
                    <a:pt x="630" y="136"/>
                  </a:cubicBezTo>
                  <a:cubicBezTo>
                    <a:pt x="630" y="136"/>
                    <a:pt x="630" y="136"/>
                    <a:pt x="630" y="136"/>
                  </a:cubicBezTo>
                  <a:cubicBezTo>
                    <a:pt x="630" y="135"/>
                    <a:pt x="631" y="135"/>
                    <a:pt x="631" y="135"/>
                  </a:cubicBezTo>
                  <a:cubicBezTo>
                    <a:pt x="631" y="135"/>
                    <a:pt x="631" y="135"/>
                    <a:pt x="631" y="134"/>
                  </a:cubicBezTo>
                  <a:cubicBezTo>
                    <a:pt x="632" y="134"/>
                    <a:pt x="632" y="134"/>
                    <a:pt x="632" y="134"/>
                  </a:cubicBezTo>
                  <a:cubicBezTo>
                    <a:pt x="633" y="134"/>
                    <a:pt x="633" y="134"/>
                    <a:pt x="633" y="134"/>
                  </a:cubicBezTo>
                  <a:cubicBezTo>
                    <a:pt x="634" y="134"/>
                    <a:pt x="634" y="134"/>
                    <a:pt x="634" y="134"/>
                  </a:cubicBezTo>
                  <a:cubicBezTo>
                    <a:pt x="634" y="133"/>
                    <a:pt x="634" y="133"/>
                    <a:pt x="635" y="133"/>
                  </a:cubicBezTo>
                  <a:cubicBezTo>
                    <a:pt x="635" y="133"/>
                    <a:pt x="635" y="132"/>
                    <a:pt x="635" y="132"/>
                  </a:cubicBezTo>
                  <a:cubicBezTo>
                    <a:pt x="635" y="132"/>
                    <a:pt x="635" y="132"/>
                    <a:pt x="635" y="132"/>
                  </a:cubicBezTo>
                  <a:cubicBezTo>
                    <a:pt x="635" y="131"/>
                    <a:pt x="636" y="131"/>
                    <a:pt x="636" y="131"/>
                  </a:cubicBezTo>
                  <a:cubicBezTo>
                    <a:pt x="636" y="131"/>
                    <a:pt x="636" y="131"/>
                    <a:pt x="637" y="131"/>
                  </a:cubicBezTo>
                  <a:cubicBezTo>
                    <a:pt x="637" y="131"/>
                    <a:pt x="637" y="131"/>
                    <a:pt x="637" y="131"/>
                  </a:cubicBezTo>
                  <a:cubicBezTo>
                    <a:pt x="637" y="131"/>
                    <a:pt x="638" y="131"/>
                    <a:pt x="638" y="131"/>
                  </a:cubicBezTo>
                  <a:cubicBezTo>
                    <a:pt x="638" y="131"/>
                    <a:pt x="638" y="130"/>
                    <a:pt x="638" y="130"/>
                  </a:cubicBezTo>
                  <a:cubicBezTo>
                    <a:pt x="638" y="130"/>
                    <a:pt x="638" y="129"/>
                    <a:pt x="638" y="129"/>
                  </a:cubicBezTo>
                  <a:cubicBezTo>
                    <a:pt x="638" y="129"/>
                    <a:pt x="637" y="129"/>
                    <a:pt x="637" y="128"/>
                  </a:cubicBezTo>
                  <a:cubicBezTo>
                    <a:pt x="637" y="128"/>
                    <a:pt x="637" y="128"/>
                    <a:pt x="637" y="128"/>
                  </a:cubicBezTo>
                  <a:cubicBezTo>
                    <a:pt x="637" y="127"/>
                    <a:pt x="637" y="126"/>
                    <a:pt x="638" y="126"/>
                  </a:cubicBezTo>
                  <a:cubicBezTo>
                    <a:pt x="638" y="125"/>
                    <a:pt x="638" y="125"/>
                    <a:pt x="638" y="125"/>
                  </a:cubicBezTo>
                  <a:cubicBezTo>
                    <a:pt x="638" y="125"/>
                    <a:pt x="639" y="125"/>
                    <a:pt x="639" y="125"/>
                  </a:cubicBezTo>
                  <a:cubicBezTo>
                    <a:pt x="639" y="125"/>
                    <a:pt x="639" y="125"/>
                    <a:pt x="640" y="124"/>
                  </a:cubicBezTo>
                  <a:cubicBezTo>
                    <a:pt x="640" y="124"/>
                    <a:pt x="640" y="124"/>
                    <a:pt x="640" y="124"/>
                  </a:cubicBezTo>
                  <a:cubicBezTo>
                    <a:pt x="640" y="123"/>
                    <a:pt x="641" y="123"/>
                    <a:pt x="641" y="122"/>
                  </a:cubicBezTo>
                  <a:cubicBezTo>
                    <a:pt x="641" y="122"/>
                    <a:pt x="641" y="122"/>
                    <a:pt x="641" y="121"/>
                  </a:cubicBezTo>
                  <a:cubicBezTo>
                    <a:pt x="641" y="121"/>
                    <a:pt x="642" y="121"/>
                    <a:pt x="642" y="121"/>
                  </a:cubicBezTo>
                  <a:cubicBezTo>
                    <a:pt x="643" y="121"/>
                    <a:pt x="643" y="121"/>
                    <a:pt x="644" y="121"/>
                  </a:cubicBezTo>
                  <a:cubicBezTo>
                    <a:pt x="644" y="121"/>
                    <a:pt x="644" y="121"/>
                    <a:pt x="644" y="121"/>
                  </a:cubicBezTo>
                  <a:cubicBezTo>
                    <a:pt x="645" y="121"/>
                    <a:pt x="645" y="122"/>
                    <a:pt x="645" y="122"/>
                  </a:cubicBezTo>
                  <a:cubicBezTo>
                    <a:pt x="646" y="123"/>
                    <a:pt x="646" y="123"/>
                    <a:pt x="646" y="124"/>
                  </a:cubicBezTo>
                  <a:cubicBezTo>
                    <a:pt x="646" y="123"/>
                    <a:pt x="647" y="123"/>
                    <a:pt x="647" y="123"/>
                  </a:cubicBezTo>
                  <a:cubicBezTo>
                    <a:pt x="647" y="123"/>
                    <a:pt x="647" y="123"/>
                    <a:pt x="647" y="123"/>
                  </a:cubicBezTo>
                  <a:cubicBezTo>
                    <a:pt x="648" y="123"/>
                    <a:pt x="648" y="122"/>
                    <a:pt x="648" y="122"/>
                  </a:cubicBezTo>
                  <a:cubicBezTo>
                    <a:pt x="648" y="122"/>
                    <a:pt x="648" y="123"/>
                    <a:pt x="649" y="123"/>
                  </a:cubicBezTo>
                  <a:cubicBezTo>
                    <a:pt x="649" y="123"/>
                    <a:pt x="649" y="123"/>
                    <a:pt x="649" y="124"/>
                  </a:cubicBezTo>
                  <a:cubicBezTo>
                    <a:pt x="650" y="124"/>
                    <a:pt x="650" y="124"/>
                    <a:pt x="650" y="124"/>
                  </a:cubicBezTo>
                  <a:cubicBezTo>
                    <a:pt x="650" y="124"/>
                    <a:pt x="650" y="125"/>
                    <a:pt x="650" y="125"/>
                  </a:cubicBezTo>
                  <a:cubicBezTo>
                    <a:pt x="650" y="127"/>
                    <a:pt x="650" y="127"/>
                    <a:pt x="650" y="127"/>
                  </a:cubicBezTo>
                  <a:cubicBezTo>
                    <a:pt x="648" y="127"/>
                    <a:pt x="648" y="127"/>
                    <a:pt x="648" y="127"/>
                  </a:cubicBezTo>
                  <a:cubicBezTo>
                    <a:pt x="648" y="128"/>
                    <a:pt x="648" y="128"/>
                    <a:pt x="648" y="129"/>
                  </a:cubicBezTo>
                  <a:cubicBezTo>
                    <a:pt x="648" y="130"/>
                    <a:pt x="648" y="130"/>
                    <a:pt x="648" y="130"/>
                  </a:cubicBezTo>
                  <a:cubicBezTo>
                    <a:pt x="648" y="131"/>
                    <a:pt x="648" y="131"/>
                    <a:pt x="647" y="131"/>
                  </a:cubicBezTo>
                  <a:cubicBezTo>
                    <a:pt x="647" y="132"/>
                    <a:pt x="647" y="132"/>
                    <a:pt x="647" y="132"/>
                  </a:cubicBezTo>
                  <a:cubicBezTo>
                    <a:pt x="646" y="132"/>
                    <a:pt x="646" y="132"/>
                    <a:pt x="646" y="132"/>
                  </a:cubicBezTo>
                  <a:cubicBezTo>
                    <a:pt x="645" y="132"/>
                    <a:pt x="644" y="132"/>
                    <a:pt x="644" y="132"/>
                  </a:cubicBezTo>
                  <a:cubicBezTo>
                    <a:pt x="643" y="132"/>
                    <a:pt x="643" y="132"/>
                    <a:pt x="643" y="132"/>
                  </a:cubicBezTo>
                  <a:cubicBezTo>
                    <a:pt x="643" y="133"/>
                    <a:pt x="642" y="133"/>
                    <a:pt x="642" y="133"/>
                  </a:cubicBezTo>
                  <a:cubicBezTo>
                    <a:pt x="642" y="133"/>
                    <a:pt x="642" y="133"/>
                    <a:pt x="642" y="134"/>
                  </a:cubicBezTo>
                  <a:cubicBezTo>
                    <a:pt x="642" y="134"/>
                    <a:pt x="641" y="134"/>
                    <a:pt x="641" y="134"/>
                  </a:cubicBezTo>
                  <a:cubicBezTo>
                    <a:pt x="641" y="134"/>
                    <a:pt x="641" y="135"/>
                    <a:pt x="641" y="135"/>
                  </a:cubicBezTo>
                  <a:cubicBezTo>
                    <a:pt x="641" y="135"/>
                    <a:pt x="641" y="135"/>
                    <a:pt x="640" y="135"/>
                  </a:cubicBezTo>
                  <a:cubicBezTo>
                    <a:pt x="640" y="136"/>
                    <a:pt x="640" y="136"/>
                    <a:pt x="640" y="136"/>
                  </a:cubicBezTo>
                  <a:cubicBezTo>
                    <a:pt x="640" y="136"/>
                    <a:pt x="640" y="137"/>
                    <a:pt x="639" y="137"/>
                  </a:cubicBezTo>
                  <a:cubicBezTo>
                    <a:pt x="639" y="137"/>
                    <a:pt x="639" y="137"/>
                    <a:pt x="639" y="137"/>
                  </a:cubicBezTo>
                  <a:cubicBezTo>
                    <a:pt x="638" y="137"/>
                    <a:pt x="637" y="138"/>
                    <a:pt x="637" y="138"/>
                  </a:cubicBezTo>
                  <a:cubicBezTo>
                    <a:pt x="637" y="139"/>
                    <a:pt x="638" y="140"/>
                    <a:pt x="638" y="141"/>
                  </a:cubicBezTo>
                  <a:cubicBezTo>
                    <a:pt x="638" y="141"/>
                    <a:pt x="638" y="141"/>
                    <a:pt x="638" y="142"/>
                  </a:cubicBezTo>
                  <a:cubicBezTo>
                    <a:pt x="637" y="142"/>
                    <a:pt x="637" y="142"/>
                    <a:pt x="637" y="143"/>
                  </a:cubicBezTo>
                  <a:cubicBezTo>
                    <a:pt x="637" y="144"/>
                    <a:pt x="637" y="144"/>
                    <a:pt x="637" y="145"/>
                  </a:cubicBezTo>
                  <a:cubicBezTo>
                    <a:pt x="637" y="146"/>
                    <a:pt x="637" y="146"/>
                    <a:pt x="637" y="146"/>
                  </a:cubicBezTo>
                  <a:cubicBezTo>
                    <a:pt x="637" y="146"/>
                    <a:pt x="637" y="147"/>
                    <a:pt x="637" y="147"/>
                  </a:cubicBezTo>
                  <a:cubicBezTo>
                    <a:pt x="637" y="147"/>
                    <a:pt x="637" y="148"/>
                    <a:pt x="637" y="148"/>
                  </a:cubicBezTo>
                  <a:cubicBezTo>
                    <a:pt x="638" y="148"/>
                    <a:pt x="639" y="148"/>
                    <a:pt x="639" y="149"/>
                  </a:cubicBezTo>
                  <a:cubicBezTo>
                    <a:pt x="640" y="149"/>
                    <a:pt x="640" y="149"/>
                    <a:pt x="641" y="149"/>
                  </a:cubicBezTo>
                  <a:cubicBezTo>
                    <a:pt x="641" y="149"/>
                    <a:pt x="641" y="150"/>
                    <a:pt x="641" y="150"/>
                  </a:cubicBezTo>
                  <a:cubicBezTo>
                    <a:pt x="641" y="150"/>
                    <a:pt x="641" y="150"/>
                    <a:pt x="642" y="150"/>
                  </a:cubicBezTo>
                  <a:cubicBezTo>
                    <a:pt x="642" y="151"/>
                    <a:pt x="643" y="151"/>
                    <a:pt x="643" y="151"/>
                  </a:cubicBezTo>
                  <a:cubicBezTo>
                    <a:pt x="643" y="151"/>
                    <a:pt x="644" y="151"/>
                    <a:pt x="644" y="152"/>
                  </a:cubicBezTo>
                  <a:cubicBezTo>
                    <a:pt x="644" y="152"/>
                    <a:pt x="645" y="152"/>
                    <a:pt x="646" y="152"/>
                  </a:cubicBezTo>
                  <a:cubicBezTo>
                    <a:pt x="646" y="152"/>
                    <a:pt x="646" y="152"/>
                    <a:pt x="646" y="152"/>
                  </a:cubicBezTo>
                  <a:cubicBezTo>
                    <a:pt x="646" y="152"/>
                    <a:pt x="646" y="152"/>
                    <a:pt x="647" y="152"/>
                  </a:cubicBezTo>
                  <a:cubicBezTo>
                    <a:pt x="648" y="152"/>
                    <a:pt x="648" y="151"/>
                    <a:pt x="649" y="151"/>
                  </a:cubicBezTo>
                  <a:cubicBezTo>
                    <a:pt x="650" y="151"/>
                    <a:pt x="650" y="151"/>
                    <a:pt x="651" y="151"/>
                  </a:cubicBezTo>
                  <a:cubicBezTo>
                    <a:pt x="651" y="151"/>
                    <a:pt x="652" y="151"/>
                    <a:pt x="652" y="151"/>
                  </a:cubicBezTo>
                  <a:cubicBezTo>
                    <a:pt x="652" y="151"/>
                    <a:pt x="652" y="151"/>
                    <a:pt x="653" y="151"/>
                  </a:cubicBezTo>
                  <a:cubicBezTo>
                    <a:pt x="653" y="151"/>
                    <a:pt x="653" y="151"/>
                    <a:pt x="653" y="151"/>
                  </a:cubicBezTo>
                  <a:cubicBezTo>
                    <a:pt x="653" y="151"/>
                    <a:pt x="653" y="150"/>
                    <a:pt x="653" y="150"/>
                  </a:cubicBezTo>
                  <a:cubicBezTo>
                    <a:pt x="654" y="150"/>
                    <a:pt x="654" y="150"/>
                    <a:pt x="654" y="150"/>
                  </a:cubicBezTo>
                  <a:cubicBezTo>
                    <a:pt x="660" y="150"/>
                    <a:pt x="660" y="150"/>
                    <a:pt x="660" y="150"/>
                  </a:cubicBezTo>
                  <a:cubicBezTo>
                    <a:pt x="660" y="150"/>
                    <a:pt x="660" y="149"/>
                    <a:pt x="661" y="149"/>
                  </a:cubicBezTo>
                  <a:cubicBezTo>
                    <a:pt x="661" y="149"/>
                    <a:pt x="661" y="149"/>
                    <a:pt x="662" y="149"/>
                  </a:cubicBezTo>
                  <a:cubicBezTo>
                    <a:pt x="662" y="149"/>
                    <a:pt x="662" y="149"/>
                    <a:pt x="662" y="149"/>
                  </a:cubicBezTo>
                  <a:cubicBezTo>
                    <a:pt x="662" y="149"/>
                    <a:pt x="662" y="150"/>
                    <a:pt x="662" y="150"/>
                  </a:cubicBezTo>
                  <a:cubicBezTo>
                    <a:pt x="663" y="150"/>
                    <a:pt x="663" y="150"/>
                    <a:pt x="663" y="150"/>
                  </a:cubicBezTo>
                  <a:cubicBezTo>
                    <a:pt x="663" y="151"/>
                    <a:pt x="663" y="151"/>
                    <a:pt x="663" y="151"/>
                  </a:cubicBezTo>
                  <a:cubicBezTo>
                    <a:pt x="667" y="151"/>
                    <a:pt x="667" y="151"/>
                    <a:pt x="667" y="151"/>
                  </a:cubicBezTo>
                  <a:cubicBezTo>
                    <a:pt x="667" y="152"/>
                    <a:pt x="667" y="152"/>
                    <a:pt x="667" y="152"/>
                  </a:cubicBezTo>
                  <a:cubicBezTo>
                    <a:pt x="667" y="152"/>
                    <a:pt x="667" y="152"/>
                    <a:pt x="667" y="152"/>
                  </a:cubicBezTo>
                  <a:cubicBezTo>
                    <a:pt x="666" y="152"/>
                    <a:pt x="666" y="152"/>
                    <a:pt x="665" y="152"/>
                  </a:cubicBezTo>
                  <a:cubicBezTo>
                    <a:pt x="664" y="152"/>
                    <a:pt x="664" y="152"/>
                    <a:pt x="663" y="152"/>
                  </a:cubicBezTo>
                  <a:cubicBezTo>
                    <a:pt x="663" y="152"/>
                    <a:pt x="663" y="152"/>
                    <a:pt x="663" y="152"/>
                  </a:cubicBezTo>
                  <a:cubicBezTo>
                    <a:pt x="662" y="153"/>
                    <a:pt x="662" y="153"/>
                    <a:pt x="662" y="153"/>
                  </a:cubicBezTo>
                  <a:cubicBezTo>
                    <a:pt x="662" y="153"/>
                    <a:pt x="662" y="153"/>
                    <a:pt x="661" y="153"/>
                  </a:cubicBezTo>
                  <a:cubicBezTo>
                    <a:pt x="661" y="154"/>
                    <a:pt x="661" y="154"/>
                    <a:pt x="661" y="154"/>
                  </a:cubicBezTo>
                  <a:cubicBezTo>
                    <a:pt x="660" y="154"/>
                    <a:pt x="660" y="154"/>
                    <a:pt x="660" y="155"/>
                  </a:cubicBezTo>
                  <a:cubicBezTo>
                    <a:pt x="660" y="155"/>
                    <a:pt x="660" y="155"/>
                    <a:pt x="660" y="155"/>
                  </a:cubicBezTo>
                  <a:cubicBezTo>
                    <a:pt x="659" y="156"/>
                    <a:pt x="659" y="156"/>
                    <a:pt x="659" y="156"/>
                  </a:cubicBezTo>
                  <a:cubicBezTo>
                    <a:pt x="659" y="156"/>
                    <a:pt x="659" y="156"/>
                    <a:pt x="658" y="156"/>
                  </a:cubicBezTo>
                  <a:cubicBezTo>
                    <a:pt x="658" y="156"/>
                    <a:pt x="657" y="156"/>
                    <a:pt x="657" y="156"/>
                  </a:cubicBezTo>
                  <a:cubicBezTo>
                    <a:pt x="657" y="156"/>
                    <a:pt x="657" y="155"/>
                    <a:pt x="656" y="155"/>
                  </a:cubicBezTo>
                  <a:cubicBezTo>
                    <a:pt x="656" y="155"/>
                    <a:pt x="656" y="155"/>
                    <a:pt x="655" y="155"/>
                  </a:cubicBezTo>
                  <a:cubicBezTo>
                    <a:pt x="655" y="155"/>
                    <a:pt x="654" y="155"/>
                    <a:pt x="653" y="155"/>
                  </a:cubicBezTo>
                  <a:cubicBezTo>
                    <a:pt x="653" y="155"/>
                    <a:pt x="653" y="155"/>
                    <a:pt x="652" y="155"/>
                  </a:cubicBezTo>
                  <a:cubicBezTo>
                    <a:pt x="652" y="155"/>
                    <a:pt x="651" y="155"/>
                    <a:pt x="651" y="155"/>
                  </a:cubicBezTo>
                  <a:cubicBezTo>
                    <a:pt x="650" y="155"/>
                    <a:pt x="650" y="155"/>
                    <a:pt x="650" y="155"/>
                  </a:cubicBezTo>
                  <a:cubicBezTo>
                    <a:pt x="650" y="155"/>
                    <a:pt x="650" y="155"/>
                    <a:pt x="649" y="155"/>
                  </a:cubicBezTo>
                  <a:cubicBezTo>
                    <a:pt x="649" y="156"/>
                    <a:pt x="649" y="156"/>
                    <a:pt x="649" y="156"/>
                  </a:cubicBezTo>
                  <a:cubicBezTo>
                    <a:pt x="648" y="156"/>
                    <a:pt x="648" y="156"/>
                    <a:pt x="648" y="156"/>
                  </a:cubicBezTo>
                  <a:cubicBezTo>
                    <a:pt x="648" y="156"/>
                    <a:pt x="647" y="155"/>
                    <a:pt x="647" y="155"/>
                  </a:cubicBezTo>
                  <a:cubicBezTo>
                    <a:pt x="647" y="155"/>
                    <a:pt x="647" y="156"/>
                    <a:pt x="646" y="156"/>
                  </a:cubicBezTo>
                  <a:cubicBezTo>
                    <a:pt x="646" y="156"/>
                    <a:pt x="646" y="156"/>
                    <a:pt x="646" y="156"/>
                  </a:cubicBezTo>
                  <a:cubicBezTo>
                    <a:pt x="646" y="156"/>
                    <a:pt x="646" y="157"/>
                    <a:pt x="646" y="157"/>
                  </a:cubicBezTo>
                  <a:cubicBezTo>
                    <a:pt x="646" y="157"/>
                    <a:pt x="645" y="157"/>
                    <a:pt x="645" y="158"/>
                  </a:cubicBezTo>
                  <a:cubicBezTo>
                    <a:pt x="645" y="158"/>
                    <a:pt x="645" y="158"/>
                    <a:pt x="645" y="158"/>
                  </a:cubicBezTo>
                  <a:cubicBezTo>
                    <a:pt x="645" y="158"/>
                    <a:pt x="644" y="158"/>
                    <a:pt x="644" y="158"/>
                  </a:cubicBezTo>
                  <a:cubicBezTo>
                    <a:pt x="644" y="158"/>
                    <a:pt x="644" y="158"/>
                    <a:pt x="643" y="158"/>
                  </a:cubicBezTo>
                  <a:cubicBezTo>
                    <a:pt x="643" y="158"/>
                    <a:pt x="643" y="158"/>
                    <a:pt x="643" y="158"/>
                  </a:cubicBezTo>
                  <a:cubicBezTo>
                    <a:pt x="643" y="157"/>
                    <a:pt x="643" y="157"/>
                    <a:pt x="643" y="157"/>
                  </a:cubicBezTo>
                  <a:cubicBezTo>
                    <a:pt x="643" y="157"/>
                    <a:pt x="642" y="157"/>
                    <a:pt x="642" y="157"/>
                  </a:cubicBezTo>
                  <a:cubicBezTo>
                    <a:pt x="642" y="157"/>
                    <a:pt x="642" y="157"/>
                    <a:pt x="641" y="157"/>
                  </a:cubicBezTo>
                  <a:cubicBezTo>
                    <a:pt x="641" y="157"/>
                    <a:pt x="641" y="157"/>
                    <a:pt x="641" y="157"/>
                  </a:cubicBezTo>
                  <a:cubicBezTo>
                    <a:pt x="640" y="157"/>
                    <a:pt x="641" y="158"/>
                    <a:pt x="640" y="158"/>
                  </a:cubicBezTo>
                  <a:cubicBezTo>
                    <a:pt x="641" y="158"/>
                    <a:pt x="641" y="158"/>
                    <a:pt x="641" y="158"/>
                  </a:cubicBezTo>
                  <a:cubicBezTo>
                    <a:pt x="641" y="158"/>
                    <a:pt x="642" y="158"/>
                    <a:pt x="642" y="158"/>
                  </a:cubicBezTo>
                  <a:cubicBezTo>
                    <a:pt x="642" y="159"/>
                    <a:pt x="642" y="159"/>
                    <a:pt x="643" y="159"/>
                  </a:cubicBezTo>
                  <a:cubicBezTo>
                    <a:pt x="642" y="159"/>
                    <a:pt x="642" y="159"/>
                    <a:pt x="641" y="159"/>
                  </a:cubicBezTo>
                  <a:cubicBezTo>
                    <a:pt x="640" y="159"/>
                    <a:pt x="640" y="159"/>
                    <a:pt x="639" y="160"/>
                  </a:cubicBezTo>
                  <a:cubicBezTo>
                    <a:pt x="639" y="160"/>
                    <a:pt x="638" y="160"/>
                    <a:pt x="638" y="160"/>
                  </a:cubicBezTo>
                  <a:cubicBezTo>
                    <a:pt x="638" y="160"/>
                    <a:pt x="638" y="161"/>
                    <a:pt x="638" y="161"/>
                  </a:cubicBezTo>
                  <a:cubicBezTo>
                    <a:pt x="639" y="161"/>
                    <a:pt x="639" y="162"/>
                    <a:pt x="640" y="162"/>
                  </a:cubicBezTo>
                  <a:cubicBezTo>
                    <a:pt x="640" y="162"/>
                    <a:pt x="640" y="162"/>
                    <a:pt x="640" y="162"/>
                  </a:cubicBezTo>
                  <a:cubicBezTo>
                    <a:pt x="640" y="162"/>
                    <a:pt x="641" y="162"/>
                    <a:pt x="641" y="162"/>
                  </a:cubicBezTo>
                  <a:cubicBezTo>
                    <a:pt x="641" y="162"/>
                    <a:pt x="642" y="162"/>
                    <a:pt x="642" y="162"/>
                  </a:cubicBezTo>
                  <a:cubicBezTo>
                    <a:pt x="642" y="162"/>
                    <a:pt x="643" y="162"/>
                    <a:pt x="643" y="162"/>
                  </a:cubicBezTo>
                  <a:cubicBezTo>
                    <a:pt x="644" y="162"/>
                    <a:pt x="644" y="161"/>
                    <a:pt x="644" y="161"/>
                  </a:cubicBezTo>
                  <a:cubicBezTo>
                    <a:pt x="644" y="160"/>
                    <a:pt x="645" y="160"/>
                    <a:pt x="645" y="160"/>
                  </a:cubicBezTo>
                  <a:cubicBezTo>
                    <a:pt x="645" y="160"/>
                    <a:pt x="646" y="160"/>
                    <a:pt x="646" y="160"/>
                  </a:cubicBezTo>
                  <a:cubicBezTo>
                    <a:pt x="646" y="160"/>
                    <a:pt x="647" y="160"/>
                    <a:pt x="647" y="161"/>
                  </a:cubicBezTo>
                  <a:cubicBezTo>
                    <a:pt x="647" y="161"/>
                    <a:pt x="647" y="161"/>
                    <a:pt x="647" y="161"/>
                  </a:cubicBezTo>
                  <a:cubicBezTo>
                    <a:pt x="648" y="161"/>
                    <a:pt x="648" y="162"/>
                    <a:pt x="648" y="162"/>
                  </a:cubicBezTo>
                  <a:cubicBezTo>
                    <a:pt x="648" y="162"/>
                    <a:pt x="648" y="162"/>
                    <a:pt x="648" y="162"/>
                  </a:cubicBezTo>
                  <a:cubicBezTo>
                    <a:pt x="648" y="163"/>
                    <a:pt x="648" y="163"/>
                    <a:pt x="648" y="163"/>
                  </a:cubicBezTo>
                  <a:cubicBezTo>
                    <a:pt x="649" y="163"/>
                    <a:pt x="649" y="163"/>
                    <a:pt x="649" y="163"/>
                  </a:cubicBezTo>
                  <a:cubicBezTo>
                    <a:pt x="649" y="163"/>
                    <a:pt x="650" y="164"/>
                    <a:pt x="650" y="164"/>
                  </a:cubicBezTo>
                  <a:cubicBezTo>
                    <a:pt x="650" y="164"/>
                    <a:pt x="650" y="164"/>
                    <a:pt x="649" y="164"/>
                  </a:cubicBezTo>
                  <a:cubicBezTo>
                    <a:pt x="649" y="165"/>
                    <a:pt x="648" y="165"/>
                    <a:pt x="647" y="165"/>
                  </a:cubicBezTo>
                  <a:cubicBezTo>
                    <a:pt x="647" y="165"/>
                    <a:pt x="647" y="165"/>
                    <a:pt x="647" y="166"/>
                  </a:cubicBezTo>
                  <a:cubicBezTo>
                    <a:pt x="647" y="166"/>
                    <a:pt x="647" y="166"/>
                    <a:pt x="647" y="166"/>
                  </a:cubicBezTo>
                  <a:cubicBezTo>
                    <a:pt x="647" y="167"/>
                    <a:pt x="647" y="167"/>
                    <a:pt x="647" y="168"/>
                  </a:cubicBezTo>
                  <a:cubicBezTo>
                    <a:pt x="645" y="168"/>
                    <a:pt x="645" y="168"/>
                    <a:pt x="645" y="168"/>
                  </a:cubicBezTo>
                  <a:cubicBezTo>
                    <a:pt x="645" y="168"/>
                    <a:pt x="645" y="168"/>
                    <a:pt x="644" y="167"/>
                  </a:cubicBezTo>
                  <a:cubicBezTo>
                    <a:pt x="644" y="167"/>
                    <a:pt x="644" y="167"/>
                    <a:pt x="644" y="167"/>
                  </a:cubicBezTo>
                  <a:cubicBezTo>
                    <a:pt x="643" y="167"/>
                    <a:pt x="643" y="167"/>
                    <a:pt x="643" y="167"/>
                  </a:cubicBezTo>
                  <a:cubicBezTo>
                    <a:pt x="643" y="166"/>
                    <a:pt x="643" y="166"/>
                    <a:pt x="643" y="166"/>
                  </a:cubicBezTo>
                  <a:cubicBezTo>
                    <a:pt x="643" y="166"/>
                    <a:pt x="643" y="165"/>
                    <a:pt x="643" y="165"/>
                  </a:cubicBezTo>
                  <a:cubicBezTo>
                    <a:pt x="643" y="165"/>
                    <a:pt x="642" y="165"/>
                    <a:pt x="642" y="165"/>
                  </a:cubicBezTo>
                  <a:cubicBezTo>
                    <a:pt x="642" y="165"/>
                    <a:pt x="642" y="165"/>
                    <a:pt x="642" y="164"/>
                  </a:cubicBezTo>
                  <a:cubicBezTo>
                    <a:pt x="642" y="164"/>
                    <a:pt x="642" y="164"/>
                    <a:pt x="642" y="164"/>
                  </a:cubicBezTo>
                  <a:cubicBezTo>
                    <a:pt x="641" y="164"/>
                    <a:pt x="641" y="164"/>
                    <a:pt x="641" y="164"/>
                  </a:cubicBezTo>
                  <a:cubicBezTo>
                    <a:pt x="640" y="164"/>
                    <a:pt x="640" y="165"/>
                    <a:pt x="640" y="165"/>
                  </a:cubicBezTo>
                  <a:cubicBezTo>
                    <a:pt x="639" y="165"/>
                    <a:pt x="639" y="165"/>
                    <a:pt x="639" y="166"/>
                  </a:cubicBezTo>
                  <a:cubicBezTo>
                    <a:pt x="639" y="166"/>
                    <a:pt x="638" y="166"/>
                    <a:pt x="638" y="166"/>
                  </a:cubicBezTo>
                  <a:cubicBezTo>
                    <a:pt x="638" y="166"/>
                    <a:pt x="638" y="166"/>
                    <a:pt x="638" y="167"/>
                  </a:cubicBezTo>
                  <a:cubicBezTo>
                    <a:pt x="638" y="167"/>
                    <a:pt x="638" y="167"/>
                    <a:pt x="638" y="167"/>
                  </a:cubicBezTo>
                  <a:cubicBezTo>
                    <a:pt x="638" y="168"/>
                    <a:pt x="638" y="168"/>
                    <a:pt x="638" y="168"/>
                  </a:cubicBezTo>
                  <a:cubicBezTo>
                    <a:pt x="638" y="168"/>
                    <a:pt x="637" y="169"/>
                    <a:pt x="637" y="169"/>
                  </a:cubicBezTo>
                  <a:cubicBezTo>
                    <a:pt x="637" y="169"/>
                    <a:pt x="637" y="169"/>
                    <a:pt x="637" y="170"/>
                  </a:cubicBezTo>
                  <a:cubicBezTo>
                    <a:pt x="637" y="170"/>
                    <a:pt x="637" y="170"/>
                    <a:pt x="637" y="171"/>
                  </a:cubicBezTo>
                  <a:cubicBezTo>
                    <a:pt x="637" y="171"/>
                    <a:pt x="637" y="171"/>
                    <a:pt x="637" y="172"/>
                  </a:cubicBezTo>
                  <a:cubicBezTo>
                    <a:pt x="637" y="172"/>
                    <a:pt x="637" y="172"/>
                    <a:pt x="637" y="172"/>
                  </a:cubicBezTo>
                  <a:cubicBezTo>
                    <a:pt x="637" y="173"/>
                    <a:pt x="637" y="173"/>
                    <a:pt x="637" y="173"/>
                  </a:cubicBezTo>
                  <a:cubicBezTo>
                    <a:pt x="637" y="173"/>
                    <a:pt x="637" y="173"/>
                    <a:pt x="637" y="174"/>
                  </a:cubicBezTo>
                  <a:cubicBezTo>
                    <a:pt x="637" y="174"/>
                    <a:pt x="636" y="174"/>
                    <a:pt x="636" y="174"/>
                  </a:cubicBezTo>
                  <a:cubicBezTo>
                    <a:pt x="636" y="175"/>
                    <a:pt x="636" y="175"/>
                    <a:pt x="636" y="175"/>
                  </a:cubicBezTo>
                  <a:cubicBezTo>
                    <a:pt x="637" y="176"/>
                    <a:pt x="637" y="176"/>
                    <a:pt x="637" y="176"/>
                  </a:cubicBezTo>
                  <a:cubicBezTo>
                    <a:pt x="637" y="177"/>
                    <a:pt x="637" y="177"/>
                    <a:pt x="637" y="177"/>
                  </a:cubicBezTo>
                  <a:cubicBezTo>
                    <a:pt x="636" y="177"/>
                    <a:pt x="636" y="177"/>
                    <a:pt x="636" y="177"/>
                  </a:cubicBezTo>
                  <a:cubicBezTo>
                    <a:pt x="635" y="177"/>
                    <a:pt x="635" y="176"/>
                    <a:pt x="634" y="176"/>
                  </a:cubicBezTo>
                  <a:cubicBezTo>
                    <a:pt x="634" y="176"/>
                    <a:pt x="633" y="176"/>
                    <a:pt x="633" y="176"/>
                  </a:cubicBezTo>
                  <a:cubicBezTo>
                    <a:pt x="632" y="176"/>
                    <a:pt x="632" y="176"/>
                    <a:pt x="631" y="176"/>
                  </a:cubicBezTo>
                  <a:cubicBezTo>
                    <a:pt x="631" y="176"/>
                    <a:pt x="631" y="176"/>
                    <a:pt x="630" y="176"/>
                  </a:cubicBezTo>
                  <a:cubicBezTo>
                    <a:pt x="630" y="177"/>
                    <a:pt x="630" y="177"/>
                    <a:pt x="630" y="177"/>
                  </a:cubicBezTo>
                  <a:cubicBezTo>
                    <a:pt x="630" y="177"/>
                    <a:pt x="630" y="178"/>
                    <a:pt x="630" y="178"/>
                  </a:cubicBezTo>
                  <a:cubicBezTo>
                    <a:pt x="630" y="178"/>
                    <a:pt x="631" y="179"/>
                    <a:pt x="631" y="179"/>
                  </a:cubicBezTo>
                  <a:cubicBezTo>
                    <a:pt x="631" y="180"/>
                    <a:pt x="631" y="180"/>
                    <a:pt x="631" y="180"/>
                  </a:cubicBezTo>
                  <a:cubicBezTo>
                    <a:pt x="631" y="180"/>
                    <a:pt x="631" y="180"/>
                    <a:pt x="631" y="180"/>
                  </a:cubicBezTo>
                  <a:cubicBezTo>
                    <a:pt x="630" y="179"/>
                    <a:pt x="629" y="179"/>
                    <a:pt x="628" y="178"/>
                  </a:cubicBezTo>
                  <a:cubicBezTo>
                    <a:pt x="628" y="178"/>
                    <a:pt x="628" y="178"/>
                    <a:pt x="627" y="178"/>
                  </a:cubicBezTo>
                  <a:cubicBezTo>
                    <a:pt x="627" y="178"/>
                    <a:pt x="627" y="177"/>
                    <a:pt x="627" y="177"/>
                  </a:cubicBezTo>
                  <a:cubicBezTo>
                    <a:pt x="626" y="177"/>
                    <a:pt x="626" y="177"/>
                    <a:pt x="626" y="177"/>
                  </a:cubicBezTo>
                  <a:cubicBezTo>
                    <a:pt x="626" y="177"/>
                    <a:pt x="626" y="177"/>
                    <a:pt x="625" y="177"/>
                  </a:cubicBezTo>
                  <a:cubicBezTo>
                    <a:pt x="625" y="177"/>
                    <a:pt x="624" y="178"/>
                    <a:pt x="624" y="178"/>
                  </a:cubicBezTo>
                  <a:cubicBezTo>
                    <a:pt x="623" y="178"/>
                    <a:pt x="623" y="178"/>
                    <a:pt x="623" y="179"/>
                  </a:cubicBezTo>
                  <a:cubicBezTo>
                    <a:pt x="623" y="179"/>
                    <a:pt x="622" y="179"/>
                    <a:pt x="622" y="179"/>
                  </a:cubicBezTo>
                  <a:cubicBezTo>
                    <a:pt x="622" y="179"/>
                    <a:pt x="622" y="179"/>
                    <a:pt x="622" y="179"/>
                  </a:cubicBezTo>
                  <a:cubicBezTo>
                    <a:pt x="621" y="179"/>
                    <a:pt x="621" y="180"/>
                    <a:pt x="621" y="180"/>
                  </a:cubicBezTo>
                  <a:cubicBezTo>
                    <a:pt x="621" y="180"/>
                    <a:pt x="621" y="180"/>
                    <a:pt x="620" y="180"/>
                  </a:cubicBezTo>
                  <a:cubicBezTo>
                    <a:pt x="620" y="181"/>
                    <a:pt x="619" y="180"/>
                    <a:pt x="618" y="180"/>
                  </a:cubicBezTo>
                  <a:cubicBezTo>
                    <a:pt x="618" y="180"/>
                    <a:pt x="617" y="181"/>
                    <a:pt x="617" y="181"/>
                  </a:cubicBezTo>
                  <a:cubicBezTo>
                    <a:pt x="616" y="181"/>
                    <a:pt x="616" y="181"/>
                    <a:pt x="616" y="181"/>
                  </a:cubicBezTo>
                  <a:cubicBezTo>
                    <a:pt x="616" y="181"/>
                    <a:pt x="615" y="181"/>
                    <a:pt x="615" y="181"/>
                  </a:cubicBezTo>
                  <a:cubicBezTo>
                    <a:pt x="614" y="181"/>
                    <a:pt x="613" y="181"/>
                    <a:pt x="613" y="181"/>
                  </a:cubicBezTo>
                  <a:cubicBezTo>
                    <a:pt x="612" y="180"/>
                    <a:pt x="612" y="179"/>
                    <a:pt x="612" y="178"/>
                  </a:cubicBezTo>
                  <a:cubicBezTo>
                    <a:pt x="611" y="178"/>
                    <a:pt x="611" y="178"/>
                    <a:pt x="611" y="178"/>
                  </a:cubicBezTo>
                  <a:cubicBezTo>
                    <a:pt x="611" y="178"/>
                    <a:pt x="611" y="179"/>
                    <a:pt x="610" y="179"/>
                  </a:cubicBezTo>
                  <a:cubicBezTo>
                    <a:pt x="610" y="179"/>
                    <a:pt x="610" y="179"/>
                    <a:pt x="610" y="179"/>
                  </a:cubicBezTo>
                  <a:cubicBezTo>
                    <a:pt x="610" y="179"/>
                    <a:pt x="609" y="179"/>
                    <a:pt x="609" y="179"/>
                  </a:cubicBezTo>
                  <a:cubicBezTo>
                    <a:pt x="609" y="179"/>
                    <a:pt x="609" y="179"/>
                    <a:pt x="608" y="179"/>
                  </a:cubicBezTo>
                  <a:cubicBezTo>
                    <a:pt x="607" y="179"/>
                    <a:pt x="607" y="179"/>
                    <a:pt x="607" y="179"/>
                  </a:cubicBezTo>
                  <a:cubicBezTo>
                    <a:pt x="606" y="179"/>
                    <a:pt x="606" y="179"/>
                    <a:pt x="605" y="179"/>
                  </a:cubicBezTo>
                  <a:cubicBezTo>
                    <a:pt x="605" y="180"/>
                    <a:pt x="606" y="181"/>
                    <a:pt x="605" y="181"/>
                  </a:cubicBezTo>
                  <a:cubicBezTo>
                    <a:pt x="604" y="181"/>
                    <a:pt x="604" y="181"/>
                    <a:pt x="604" y="181"/>
                  </a:cubicBezTo>
                  <a:cubicBezTo>
                    <a:pt x="604" y="181"/>
                    <a:pt x="603" y="181"/>
                    <a:pt x="603" y="181"/>
                  </a:cubicBezTo>
                  <a:cubicBezTo>
                    <a:pt x="603" y="181"/>
                    <a:pt x="602" y="181"/>
                    <a:pt x="602" y="181"/>
                  </a:cubicBezTo>
                  <a:cubicBezTo>
                    <a:pt x="602" y="180"/>
                    <a:pt x="602" y="180"/>
                    <a:pt x="602" y="179"/>
                  </a:cubicBezTo>
                  <a:cubicBezTo>
                    <a:pt x="601" y="179"/>
                    <a:pt x="601" y="179"/>
                    <a:pt x="601" y="179"/>
                  </a:cubicBezTo>
                  <a:cubicBezTo>
                    <a:pt x="600" y="179"/>
                    <a:pt x="600" y="179"/>
                    <a:pt x="600" y="179"/>
                  </a:cubicBezTo>
                  <a:cubicBezTo>
                    <a:pt x="600" y="178"/>
                    <a:pt x="600" y="178"/>
                    <a:pt x="600" y="178"/>
                  </a:cubicBezTo>
                  <a:cubicBezTo>
                    <a:pt x="600" y="178"/>
                    <a:pt x="600" y="178"/>
                    <a:pt x="600" y="177"/>
                  </a:cubicBezTo>
                  <a:cubicBezTo>
                    <a:pt x="600" y="177"/>
                    <a:pt x="600" y="177"/>
                    <a:pt x="600" y="177"/>
                  </a:cubicBezTo>
                  <a:cubicBezTo>
                    <a:pt x="603" y="177"/>
                    <a:pt x="603" y="177"/>
                    <a:pt x="603" y="177"/>
                  </a:cubicBezTo>
                  <a:cubicBezTo>
                    <a:pt x="603" y="177"/>
                    <a:pt x="604" y="177"/>
                    <a:pt x="604" y="177"/>
                  </a:cubicBezTo>
                  <a:cubicBezTo>
                    <a:pt x="604" y="177"/>
                    <a:pt x="604" y="178"/>
                    <a:pt x="605" y="178"/>
                  </a:cubicBezTo>
                  <a:cubicBezTo>
                    <a:pt x="605" y="178"/>
                    <a:pt x="605" y="178"/>
                    <a:pt x="606" y="178"/>
                  </a:cubicBezTo>
                  <a:cubicBezTo>
                    <a:pt x="606" y="178"/>
                    <a:pt x="607" y="178"/>
                    <a:pt x="607" y="178"/>
                  </a:cubicBezTo>
                  <a:cubicBezTo>
                    <a:pt x="607" y="177"/>
                    <a:pt x="608" y="177"/>
                    <a:pt x="608" y="176"/>
                  </a:cubicBezTo>
                  <a:cubicBezTo>
                    <a:pt x="608" y="176"/>
                    <a:pt x="607" y="175"/>
                    <a:pt x="607" y="175"/>
                  </a:cubicBezTo>
                  <a:cubicBezTo>
                    <a:pt x="607" y="174"/>
                    <a:pt x="607" y="174"/>
                    <a:pt x="608" y="174"/>
                  </a:cubicBezTo>
                  <a:cubicBezTo>
                    <a:pt x="608" y="173"/>
                    <a:pt x="608" y="173"/>
                    <a:pt x="608" y="173"/>
                  </a:cubicBezTo>
                  <a:cubicBezTo>
                    <a:pt x="608" y="172"/>
                    <a:pt x="608" y="172"/>
                    <a:pt x="608" y="171"/>
                  </a:cubicBezTo>
                  <a:cubicBezTo>
                    <a:pt x="607" y="171"/>
                    <a:pt x="607" y="171"/>
                    <a:pt x="607" y="171"/>
                  </a:cubicBezTo>
                  <a:cubicBezTo>
                    <a:pt x="606" y="171"/>
                    <a:pt x="606" y="171"/>
                    <a:pt x="606" y="171"/>
                  </a:cubicBezTo>
                  <a:cubicBezTo>
                    <a:pt x="606" y="172"/>
                    <a:pt x="605" y="171"/>
                    <a:pt x="605" y="171"/>
                  </a:cubicBezTo>
                  <a:cubicBezTo>
                    <a:pt x="604" y="172"/>
                    <a:pt x="604" y="172"/>
                    <a:pt x="604" y="172"/>
                  </a:cubicBezTo>
                  <a:cubicBezTo>
                    <a:pt x="604" y="172"/>
                    <a:pt x="604" y="172"/>
                    <a:pt x="604" y="173"/>
                  </a:cubicBezTo>
                  <a:cubicBezTo>
                    <a:pt x="603" y="173"/>
                    <a:pt x="603" y="173"/>
                    <a:pt x="603" y="173"/>
                  </a:cubicBezTo>
                  <a:cubicBezTo>
                    <a:pt x="603" y="173"/>
                    <a:pt x="603" y="173"/>
                    <a:pt x="603" y="173"/>
                  </a:cubicBezTo>
                  <a:cubicBezTo>
                    <a:pt x="602" y="173"/>
                    <a:pt x="602" y="173"/>
                    <a:pt x="602" y="173"/>
                  </a:cubicBezTo>
                  <a:cubicBezTo>
                    <a:pt x="602" y="172"/>
                    <a:pt x="602" y="172"/>
                    <a:pt x="602" y="171"/>
                  </a:cubicBezTo>
                  <a:cubicBezTo>
                    <a:pt x="602" y="171"/>
                    <a:pt x="603" y="171"/>
                    <a:pt x="603" y="171"/>
                  </a:cubicBezTo>
                  <a:cubicBezTo>
                    <a:pt x="603" y="171"/>
                    <a:pt x="603" y="171"/>
                    <a:pt x="603" y="170"/>
                  </a:cubicBezTo>
                  <a:cubicBezTo>
                    <a:pt x="603" y="169"/>
                    <a:pt x="603" y="169"/>
                    <a:pt x="603" y="169"/>
                  </a:cubicBezTo>
                  <a:cubicBezTo>
                    <a:pt x="602" y="169"/>
                    <a:pt x="602" y="169"/>
                    <a:pt x="601" y="169"/>
                  </a:cubicBezTo>
                  <a:cubicBezTo>
                    <a:pt x="601" y="169"/>
                    <a:pt x="601" y="169"/>
                    <a:pt x="601" y="169"/>
                  </a:cubicBezTo>
                  <a:cubicBezTo>
                    <a:pt x="601" y="169"/>
                    <a:pt x="601" y="169"/>
                    <a:pt x="601" y="168"/>
                  </a:cubicBezTo>
                  <a:cubicBezTo>
                    <a:pt x="601" y="168"/>
                    <a:pt x="602" y="167"/>
                    <a:pt x="602" y="167"/>
                  </a:cubicBezTo>
                  <a:cubicBezTo>
                    <a:pt x="602" y="167"/>
                    <a:pt x="602" y="166"/>
                    <a:pt x="602" y="166"/>
                  </a:cubicBezTo>
                  <a:cubicBezTo>
                    <a:pt x="602" y="166"/>
                    <a:pt x="602" y="166"/>
                    <a:pt x="602" y="165"/>
                  </a:cubicBezTo>
                  <a:cubicBezTo>
                    <a:pt x="602" y="165"/>
                    <a:pt x="601" y="165"/>
                    <a:pt x="601" y="165"/>
                  </a:cubicBezTo>
                  <a:cubicBezTo>
                    <a:pt x="601" y="165"/>
                    <a:pt x="601" y="164"/>
                    <a:pt x="601" y="164"/>
                  </a:cubicBezTo>
                  <a:cubicBezTo>
                    <a:pt x="601" y="164"/>
                    <a:pt x="601" y="163"/>
                    <a:pt x="600" y="163"/>
                  </a:cubicBezTo>
                  <a:cubicBezTo>
                    <a:pt x="600" y="163"/>
                    <a:pt x="600" y="164"/>
                    <a:pt x="600" y="164"/>
                  </a:cubicBezTo>
                  <a:cubicBezTo>
                    <a:pt x="599" y="164"/>
                    <a:pt x="599" y="164"/>
                    <a:pt x="599" y="164"/>
                  </a:cubicBezTo>
                  <a:cubicBezTo>
                    <a:pt x="599" y="165"/>
                    <a:pt x="599" y="165"/>
                    <a:pt x="598" y="165"/>
                  </a:cubicBezTo>
                  <a:cubicBezTo>
                    <a:pt x="598" y="166"/>
                    <a:pt x="598" y="166"/>
                    <a:pt x="597" y="167"/>
                  </a:cubicBezTo>
                  <a:cubicBezTo>
                    <a:pt x="597" y="167"/>
                    <a:pt x="597" y="167"/>
                    <a:pt x="597" y="167"/>
                  </a:cubicBezTo>
                  <a:cubicBezTo>
                    <a:pt x="596" y="167"/>
                    <a:pt x="596" y="167"/>
                    <a:pt x="596" y="167"/>
                  </a:cubicBezTo>
                  <a:cubicBezTo>
                    <a:pt x="595" y="167"/>
                    <a:pt x="595" y="167"/>
                    <a:pt x="595" y="168"/>
                  </a:cubicBezTo>
                  <a:cubicBezTo>
                    <a:pt x="595" y="168"/>
                    <a:pt x="595" y="168"/>
                    <a:pt x="595" y="169"/>
                  </a:cubicBezTo>
                  <a:cubicBezTo>
                    <a:pt x="595" y="169"/>
                    <a:pt x="595" y="169"/>
                    <a:pt x="595" y="169"/>
                  </a:cubicBezTo>
                  <a:cubicBezTo>
                    <a:pt x="595" y="169"/>
                    <a:pt x="595" y="170"/>
                    <a:pt x="595" y="170"/>
                  </a:cubicBezTo>
                  <a:cubicBezTo>
                    <a:pt x="595" y="170"/>
                    <a:pt x="595" y="170"/>
                    <a:pt x="594" y="170"/>
                  </a:cubicBezTo>
                  <a:cubicBezTo>
                    <a:pt x="594" y="170"/>
                    <a:pt x="594" y="170"/>
                    <a:pt x="594" y="170"/>
                  </a:cubicBezTo>
                  <a:cubicBezTo>
                    <a:pt x="593" y="170"/>
                    <a:pt x="593" y="171"/>
                    <a:pt x="593" y="172"/>
                  </a:cubicBezTo>
                  <a:cubicBezTo>
                    <a:pt x="593" y="172"/>
                    <a:pt x="593" y="173"/>
                    <a:pt x="593" y="173"/>
                  </a:cubicBezTo>
                  <a:cubicBezTo>
                    <a:pt x="593" y="174"/>
                    <a:pt x="593" y="174"/>
                    <a:pt x="594" y="174"/>
                  </a:cubicBezTo>
                  <a:cubicBezTo>
                    <a:pt x="594" y="174"/>
                    <a:pt x="594" y="174"/>
                    <a:pt x="594" y="174"/>
                  </a:cubicBezTo>
                  <a:cubicBezTo>
                    <a:pt x="595" y="174"/>
                    <a:pt x="595" y="175"/>
                    <a:pt x="595" y="175"/>
                  </a:cubicBezTo>
                  <a:cubicBezTo>
                    <a:pt x="595" y="175"/>
                    <a:pt x="595" y="175"/>
                    <a:pt x="595" y="176"/>
                  </a:cubicBezTo>
                  <a:cubicBezTo>
                    <a:pt x="595" y="176"/>
                    <a:pt x="594" y="176"/>
                    <a:pt x="594" y="176"/>
                  </a:cubicBezTo>
                  <a:cubicBezTo>
                    <a:pt x="594" y="177"/>
                    <a:pt x="595" y="177"/>
                    <a:pt x="595" y="177"/>
                  </a:cubicBezTo>
                  <a:cubicBezTo>
                    <a:pt x="595" y="178"/>
                    <a:pt x="595" y="178"/>
                    <a:pt x="595" y="178"/>
                  </a:cubicBezTo>
                  <a:cubicBezTo>
                    <a:pt x="595" y="178"/>
                    <a:pt x="594" y="178"/>
                    <a:pt x="594" y="179"/>
                  </a:cubicBezTo>
                  <a:cubicBezTo>
                    <a:pt x="594" y="179"/>
                    <a:pt x="594" y="179"/>
                    <a:pt x="594" y="179"/>
                  </a:cubicBezTo>
                  <a:cubicBezTo>
                    <a:pt x="594" y="179"/>
                    <a:pt x="594" y="180"/>
                    <a:pt x="595" y="180"/>
                  </a:cubicBezTo>
                  <a:cubicBezTo>
                    <a:pt x="595" y="180"/>
                    <a:pt x="595" y="180"/>
                    <a:pt x="595" y="181"/>
                  </a:cubicBezTo>
                  <a:cubicBezTo>
                    <a:pt x="595" y="181"/>
                    <a:pt x="596" y="181"/>
                    <a:pt x="596" y="182"/>
                  </a:cubicBezTo>
                  <a:cubicBezTo>
                    <a:pt x="596" y="183"/>
                    <a:pt x="596" y="183"/>
                    <a:pt x="596" y="183"/>
                  </a:cubicBezTo>
                  <a:cubicBezTo>
                    <a:pt x="595" y="183"/>
                    <a:pt x="595" y="183"/>
                    <a:pt x="595" y="183"/>
                  </a:cubicBezTo>
                  <a:cubicBezTo>
                    <a:pt x="594" y="183"/>
                    <a:pt x="594" y="184"/>
                    <a:pt x="594" y="184"/>
                  </a:cubicBezTo>
                  <a:cubicBezTo>
                    <a:pt x="593" y="184"/>
                    <a:pt x="593" y="184"/>
                    <a:pt x="592" y="184"/>
                  </a:cubicBezTo>
                  <a:cubicBezTo>
                    <a:pt x="591" y="184"/>
                    <a:pt x="591" y="184"/>
                    <a:pt x="591" y="184"/>
                  </a:cubicBezTo>
                  <a:cubicBezTo>
                    <a:pt x="591" y="184"/>
                    <a:pt x="590" y="184"/>
                    <a:pt x="590" y="184"/>
                  </a:cubicBezTo>
                  <a:cubicBezTo>
                    <a:pt x="589" y="184"/>
                    <a:pt x="589" y="184"/>
                    <a:pt x="588" y="184"/>
                  </a:cubicBezTo>
                  <a:cubicBezTo>
                    <a:pt x="588" y="184"/>
                    <a:pt x="587" y="184"/>
                    <a:pt x="587" y="184"/>
                  </a:cubicBezTo>
                  <a:cubicBezTo>
                    <a:pt x="586" y="184"/>
                    <a:pt x="587" y="184"/>
                    <a:pt x="586" y="185"/>
                  </a:cubicBezTo>
                  <a:cubicBezTo>
                    <a:pt x="586" y="185"/>
                    <a:pt x="586" y="185"/>
                    <a:pt x="586" y="185"/>
                  </a:cubicBezTo>
                  <a:cubicBezTo>
                    <a:pt x="585" y="185"/>
                    <a:pt x="584" y="185"/>
                    <a:pt x="584" y="185"/>
                  </a:cubicBezTo>
                  <a:cubicBezTo>
                    <a:pt x="584" y="185"/>
                    <a:pt x="584" y="186"/>
                    <a:pt x="584" y="186"/>
                  </a:cubicBezTo>
                  <a:cubicBezTo>
                    <a:pt x="584" y="186"/>
                    <a:pt x="584" y="186"/>
                    <a:pt x="583" y="187"/>
                  </a:cubicBezTo>
                  <a:cubicBezTo>
                    <a:pt x="583" y="187"/>
                    <a:pt x="583" y="188"/>
                    <a:pt x="582" y="188"/>
                  </a:cubicBezTo>
                  <a:cubicBezTo>
                    <a:pt x="582" y="188"/>
                    <a:pt x="581" y="187"/>
                    <a:pt x="581" y="187"/>
                  </a:cubicBezTo>
                  <a:cubicBezTo>
                    <a:pt x="580" y="187"/>
                    <a:pt x="580" y="187"/>
                    <a:pt x="580" y="187"/>
                  </a:cubicBezTo>
                  <a:cubicBezTo>
                    <a:pt x="580" y="187"/>
                    <a:pt x="580" y="187"/>
                    <a:pt x="580" y="187"/>
                  </a:cubicBezTo>
                  <a:cubicBezTo>
                    <a:pt x="580" y="187"/>
                    <a:pt x="579" y="188"/>
                    <a:pt x="579" y="188"/>
                  </a:cubicBezTo>
                  <a:cubicBezTo>
                    <a:pt x="579" y="188"/>
                    <a:pt x="579" y="187"/>
                    <a:pt x="578" y="187"/>
                  </a:cubicBezTo>
                  <a:cubicBezTo>
                    <a:pt x="578" y="189"/>
                    <a:pt x="578" y="189"/>
                    <a:pt x="578" y="189"/>
                  </a:cubicBezTo>
                  <a:cubicBezTo>
                    <a:pt x="580" y="189"/>
                    <a:pt x="580" y="189"/>
                    <a:pt x="580" y="189"/>
                  </a:cubicBezTo>
                  <a:cubicBezTo>
                    <a:pt x="580" y="192"/>
                    <a:pt x="580" y="192"/>
                    <a:pt x="580" y="192"/>
                  </a:cubicBezTo>
                  <a:cubicBezTo>
                    <a:pt x="579" y="192"/>
                    <a:pt x="579" y="192"/>
                    <a:pt x="579" y="192"/>
                  </a:cubicBezTo>
                  <a:cubicBezTo>
                    <a:pt x="578" y="192"/>
                    <a:pt x="578" y="192"/>
                    <a:pt x="578" y="192"/>
                  </a:cubicBezTo>
                  <a:cubicBezTo>
                    <a:pt x="578" y="192"/>
                    <a:pt x="578" y="192"/>
                    <a:pt x="577" y="192"/>
                  </a:cubicBezTo>
                  <a:cubicBezTo>
                    <a:pt x="577" y="192"/>
                    <a:pt x="577" y="193"/>
                    <a:pt x="577" y="193"/>
                  </a:cubicBezTo>
                  <a:cubicBezTo>
                    <a:pt x="576" y="193"/>
                    <a:pt x="576" y="193"/>
                    <a:pt x="575" y="194"/>
                  </a:cubicBezTo>
                  <a:cubicBezTo>
                    <a:pt x="575" y="194"/>
                    <a:pt x="575" y="194"/>
                    <a:pt x="574" y="195"/>
                  </a:cubicBezTo>
                  <a:cubicBezTo>
                    <a:pt x="574" y="195"/>
                    <a:pt x="574" y="195"/>
                    <a:pt x="574" y="195"/>
                  </a:cubicBezTo>
                  <a:cubicBezTo>
                    <a:pt x="573" y="195"/>
                    <a:pt x="573" y="195"/>
                    <a:pt x="573" y="195"/>
                  </a:cubicBezTo>
                  <a:cubicBezTo>
                    <a:pt x="572" y="195"/>
                    <a:pt x="572" y="195"/>
                    <a:pt x="571" y="195"/>
                  </a:cubicBezTo>
                  <a:cubicBezTo>
                    <a:pt x="571" y="199"/>
                    <a:pt x="571" y="199"/>
                    <a:pt x="571" y="199"/>
                  </a:cubicBezTo>
                  <a:cubicBezTo>
                    <a:pt x="570" y="199"/>
                    <a:pt x="569" y="199"/>
                    <a:pt x="568" y="200"/>
                  </a:cubicBezTo>
                  <a:cubicBezTo>
                    <a:pt x="568" y="200"/>
                    <a:pt x="568" y="200"/>
                    <a:pt x="567" y="200"/>
                  </a:cubicBezTo>
                  <a:cubicBezTo>
                    <a:pt x="567" y="200"/>
                    <a:pt x="567" y="200"/>
                    <a:pt x="567" y="200"/>
                  </a:cubicBezTo>
                  <a:cubicBezTo>
                    <a:pt x="567" y="202"/>
                    <a:pt x="567" y="202"/>
                    <a:pt x="567" y="202"/>
                  </a:cubicBezTo>
                  <a:cubicBezTo>
                    <a:pt x="564" y="202"/>
                    <a:pt x="564" y="202"/>
                    <a:pt x="564" y="202"/>
                  </a:cubicBezTo>
                  <a:cubicBezTo>
                    <a:pt x="564" y="202"/>
                    <a:pt x="564" y="202"/>
                    <a:pt x="563" y="202"/>
                  </a:cubicBezTo>
                  <a:cubicBezTo>
                    <a:pt x="563" y="202"/>
                    <a:pt x="562" y="202"/>
                    <a:pt x="562" y="202"/>
                  </a:cubicBezTo>
                  <a:cubicBezTo>
                    <a:pt x="562" y="202"/>
                    <a:pt x="561" y="202"/>
                    <a:pt x="561" y="201"/>
                  </a:cubicBezTo>
                  <a:cubicBezTo>
                    <a:pt x="561" y="201"/>
                    <a:pt x="561" y="201"/>
                    <a:pt x="561" y="201"/>
                  </a:cubicBezTo>
                  <a:cubicBezTo>
                    <a:pt x="561" y="200"/>
                    <a:pt x="561" y="200"/>
                    <a:pt x="560" y="200"/>
                  </a:cubicBezTo>
                  <a:cubicBezTo>
                    <a:pt x="560" y="200"/>
                    <a:pt x="560" y="200"/>
                    <a:pt x="559" y="200"/>
                  </a:cubicBezTo>
                  <a:cubicBezTo>
                    <a:pt x="559" y="202"/>
                    <a:pt x="559" y="202"/>
                    <a:pt x="559" y="202"/>
                  </a:cubicBezTo>
                  <a:cubicBezTo>
                    <a:pt x="560" y="203"/>
                    <a:pt x="560" y="203"/>
                    <a:pt x="561" y="203"/>
                  </a:cubicBezTo>
                  <a:cubicBezTo>
                    <a:pt x="560" y="204"/>
                    <a:pt x="560" y="204"/>
                    <a:pt x="560" y="204"/>
                  </a:cubicBezTo>
                  <a:cubicBezTo>
                    <a:pt x="560" y="205"/>
                    <a:pt x="560" y="205"/>
                    <a:pt x="560" y="205"/>
                  </a:cubicBezTo>
                  <a:cubicBezTo>
                    <a:pt x="560" y="206"/>
                    <a:pt x="560" y="206"/>
                    <a:pt x="560" y="206"/>
                  </a:cubicBezTo>
                  <a:cubicBezTo>
                    <a:pt x="559" y="206"/>
                    <a:pt x="559" y="206"/>
                    <a:pt x="558" y="206"/>
                  </a:cubicBezTo>
                  <a:cubicBezTo>
                    <a:pt x="558" y="206"/>
                    <a:pt x="557" y="206"/>
                    <a:pt x="557" y="206"/>
                  </a:cubicBezTo>
                  <a:cubicBezTo>
                    <a:pt x="557" y="206"/>
                    <a:pt x="557" y="206"/>
                    <a:pt x="556" y="206"/>
                  </a:cubicBezTo>
                  <a:cubicBezTo>
                    <a:pt x="556" y="206"/>
                    <a:pt x="556" y="206"/>
                    <a:pt x="556" y="206"/>
                  </a:cubicBezTo>
                  <a:cubicBezTo>
                    <a:pt x="555" y="206"/>
                    <a:pt x="555" y="206"/>
                    <a:pt x="555" y="206"/>
                  </a:cubicBezTo>
                  <a:cubicBezTo>
                    <a:pt x="555" y="206"/>
                    <a:pt x="554" y="205"/>
                    <a:pt x="554" y="205"/>
                  </a:cubicBezTo>
                  <a:cubicBezTo>
                    <a:pt x="554" y="205"/>
                    <a:pt x="554" y="205"/>
                    <a:pt x="554" y="204"/>
                  </a:cubicBezTo>
                  <a:cubicBezTo>
                    <a:pt x="553" y="205"/>
                    <a:pt x="553" y="205"/>
                    <a:pt x="552" y="205"/>
                  </a:cubicBezTo>
                  <a:cubicBezTo>
                    <a:pt x="552" y="205"/>
                    <a:pt x="552" y="205"/>
                    <a:pt x="552" y="205"/>
                  </a:cubicBezTo>
                  <a:cubicBezTo>
                    <a:pt x="551" y="205"/>
                    <a:pt x="551" y="205"/>
                    <a:pt x="550" y="206"/>
                  </a:cubicBezTo>
                  <a:cubicBezTo>
                    <a:pt x="550" y="206"/>
                    <a:pt x="550" y="206"/>
                    <a:pt x="550" y="206"/>
                  </a:cubicBezTo>
                  <a:cubicBezTo>
                    <a:pt x="549" y="206"/>
                    <a:pt x="549" y="206"/>
                    <a:pt x="549" y="207"/>
                  </a:cubicBezTo>
                  <a:cubicBezTo>
                    <a:pt x="549" y="207"/>
                    <a:pt x="550" y="207"/>
                    <a:pt x="550" y="207"/>
                  </a:cubicBezTo>
                  <a:cubicBezTo>
                    <a:pt x="550" y="208"/>
                    <a:pt x="550" y="207"/>
                    <a:pt x="550" y="207"/>
                  </a:cubicBezTo>
                  <a:cubicBezTo>
                    <a:pt x="551" y="208"/>
                    <a:pt x="551" y="208"/>
                    <a:pt x="551" y="208"/>
                  </a:cubicBezTo>
                  <a:cubicBezTo>
                    <a:pt x="551" y="208"/>
                    <a:pt x="551" y="208"/>
                    <a:pt x="552" y="209"/>
                  </a:cubicBezTo>
                  <a:cubicBezTo>
                    <a:pt x="552" y="209"/>
                    <a:pt x="552" y="209"/>
                    <a:pt x="552" y="209"/>
                  </a:cubicBezTo>
                  <a:cubicBezTo>
                    <a:pt x="553" y="209"/>
                    <a:pt x="553" y="209"/>
                    <a:pt x="554" y="209"/>
                  </a:cubicBezTo>
                  <a:cubicBezTo>
                    <a:pt x="555" y="209"/>
                    <a:pt x="555" y="209"/>
                    <a:pt x="555" y="209"/>
                  </a:cubicBezTo>
                  <a:cubicBezTo>
                    <a:pt x="555" y="209"/>
                    <a:pt x="555" y="209"/>
                    <a:pt x="555" y="209"/>
                  </a:cubicBezTo>
                  <a:cubicBezTo>
                    <a:pt x="556" y="210"/>
                    <a:pt x="556" y="210"/>
                    <a:pt x="556" y="210"/>
                  </a:cubicBezTo>
                  <a:cubicBezTo>
                    <a:pt x="556" y="210"/>
                    <a:pt x="557" y="210"/>
                    <a:pt x="557" y="210"/>
                  </a:cubicBezTo>
                  <a:cubicBezTo>
                    <a:pt x="557" y="210"/>
                    <a:pt x="557" y="211"/>
                    <a:pt x="557" y="211"/>
                  </a:cubicBezTo>
                  <a:cubicBezTo>
                    <a:pt x="558" y="211"/>
                    <a:pt x="558" y="212"/>
                    <a:pt x="559" y="212"/>
                  </a:cubicBezTo>
                  <a:cubicBezTo>
                    <a:pt x="559" y="216"/>
                    <a:pt x="559" y="216"/>
                    <a:pt x="559" y="216"/>
                  </a:cubicBezTo>
                  <a:cubicBezTo>
                    <a:pt x="559" y="216"/>
                    <a:pt x="559" y="216"/>
                    <a:pt x="559" y="217"/>
                  </a:cubicBezTo>
                  <a:cubicBezTo>
                    <a:pt x="560" y="217"/>
                    <a:pt x="560" y="217"/>
                    <a:pt x="560" y="217"/>
                  </a:cubicBezTo>
                  <a:cubicBezTo>
                    <a:pt x="561" y="217"/>
                    <a:pt x="561" y="217"/>
                    <a:pt x="561" y="218"/>
                  </a:cubicBezTo>
                  <a:cubicBezTo>
                    <a:pt x="562" y="218"/>
                    <a:pt x="562" y="218"/>
                    <a:pt x="562" y="219"/>
                  </a:cubicBezTo>
                  <a:cubicBezTo>
                    <a:pt x="562" y="219"/>
                    <a:pt x="562" y="219"/>
                    <a:pt x="562" y="220"/>
                  </a:cubicBezTo>
                  <a:cubicBezTo>
                    <a:pt x="562" y="220"/>
                    <a:pt x="561" y="221"/>
                    <a:pt x="561" y="221"/>
                  </a:cubicBezTo>
                  <a:cubicBezTo>
                    <a:pt x="561" y="222"/>
                    <a:pt x="562" y="223"/>
                    <a:pt x="562" y="224"/>
                  </a:cubicBezTo>
                  <a:cubicBezTo>
                    <a:pt x="562" y="224"/>
                    <a:pt x="562" y="224"/>
                    <a:pt x="562" y="225"/>
                  </a:cubicBezTo>
                  <a:cubicBezTo>
                    <a:pt x="562" y="225"/>
                    <a:pt x="562" y="225"/>
                    <a:pt x="562" y="226"/>
                  </a:cubicBezTo>
                  <a:cubicBezTo>
                    <a:pt x="562" y="226"/>
                    <a:pt x="561" y="227"/>
                    <a:pt x="560" y="227"/>
                  </a:cubicBezTo>
                  <a:cubicBezTo>
                    <a:pt x="560" y="227"/>
                    <a:pt x="560" y="228"/>
                    <a:pt x="560" y="228"/>
                  </a:cubicBezTo>
                  <a:cubicBezTo>
                    <a:pt x="560" y="228"/>
                    <a:pt x="559" y="228"/>
                    <a:pt x="559" y="228"/>
                  </a:cubicBezTo>
                  <a:cubicBezTo>
                    <a:pt x="558" y="229"/>
                    <a:pt x="558" y="229"/>
                    <a:pt x="557" y="229"/>
                  </a:cubicBezTo>
                  <a:cubicBezTo>
                    <a:pt x="556" y="229"/>
                    <a:pt x="556" y="229"/>
                    <a:pt x="556" y="229"/>
                  </a:cubicBezTo>
                  <a:cubicBezTo>
                    <a:pt x="556" y="229"/>
                    <a:pt x="556" y="229"/>
                    <a:pt x="555" y="229"/>
                  </a:cubicBezTo>
                  <a:cubicBezTo>
                    <a:pt x="555" y="229"/>
                    <a:pt x="555" y="229"/>
                    <a:pt x="554" y="228"/>
                  </a:cubicBezTo>
                  <a:cubicBezTo>
                    <a:pt x="554" y="228"/>
                    <a:pt x="554" y="228"/>
                    <a:pt x="553" y="228"/>
                  </a:cubicBezTo>
                  <a:cubicBezTo>
                    <a:pt x="553" y="228"/>
                    <a:pt x="552" y="228"/>
                    <a:pt x="552" y="228"/>
                  </a:cubicBezTo>
                  <a:cubicBezTo>
                    <a:pt x="551" y="228"/>
                    <a:pt x="551" y="228"/>
                    <a:pt x="551" y="228"/>
                  </a:cubicBezTo>
                  <a:cubicBezTo>
                    <a:pt x="551" y="228"/>
                    <a:pt x="551" y="227"/>
                    <a:pt x="550" y="227"/>
                  </a:cubicBezTo>
                  <a:cubicBezTo>
                    <a:pt x="550" y="227"/>
                    <a:pt x="550" y="227"/>
                    <a:pt x="550" y="227"/>
                  </a:cubicBezTo>
                  <a:cubicBezTo>
                    <a:pt x="543" y="227"/>
                    <a:pt x="543" y="227"/>
                    <a:pt x="543" y="227"/>
                  </a:cubicBezTo>
                  <a:cubicBezTo>
                    <a:pt x="543" y="227"/>
                    <a:pt x="542" y="227"/>
                    <a:pt x="541" y="227"/>
                  </a:cubicBezTo>
                  <a:cubicBezTo>
                    <a:pt x="541" y="227"/>
                    <a:pt x="541" y="227"/>
                    <a:pt x="541" y="227"/>
                  </a:cubicBezTo>
                  <a:cubicBezTo>
                    <a:pt x="540" y="227"/>
                    <a:pt x="540" y="226"/>
                    <a:pt x="540" y="226"/>
                  </a:cubicBezTo>
                  <a:cubicBezTo>
                    <a:pt x="539" y="226"/>
                    <a:pt x="539" y="226"/>
                    <a:pt x="539" y="226"/>
                  </a:cubicBezTo>
                  <a:cubicBezTo>
                    <a:pt x="539" y="226"/>
                    <a:pt x="539" y="226"/>
                    <a:pt x="538" y="226"/>
                  </a:cubicBezTo>
                  <a:cubicBezTo>
                    <a:pt x="538" y="226"/>
                    <a:pt x="539" y="227"/>
                    <a:pt x="538" y="227"/>
                  </a:cubicBezTo>
                  <a:cubicBezTo>
                    <a:pt x="538" y="227"/>
                    <a:pt x="538" y="227"/>
                    <a:pt x="538" y="228"/>
                  </a:cubicBezTo>
                  <a:cubicBezTo>
                    <a:pt x="535" y="228"/>
                    <a:pt x="535" y="228"/>
                    <a:pt x="535" y="228"/>
                  </a:cubicBezTo>
                  <a:cubicBezTo>
                    <a:pt x="534" y="228"/>
                    <a:pt x="534" y="228"/>
                    <a:pt x="534" y="228"/>
                  </a:cubicBezTo>
                  <a:cubicBezTo>
                    <a:pt x="534" y="229"/>
                    <a:pt x="535" y="229"/>
                    <a:pt x="535" y="229"/>
                  </a:cubicBezTo>
                  <a:cubicBezTo>
                    <a:pt x="535" y="229"/>
                    <a:pt x="535" y="229"/>
                    <a:pt x="536" y="230"/>
                  </a:cubicBezTo>
                  <a:cubicBezTo>
                    <a:pt x="536" y="230"/>
                    <a:pt x="536" y="230"/>
                    <a:pt x="536" y="231"/>
                  </a:cubicBezTo>
                  <a:cubicBezTo>
                    <a:pt x="536" y="231"/>
                    <a:pt x="536" y="231"/>
                    <a:pt x="536" y="232"/>
                  </a:cubicBezTo>
                  <a:cubicBezTo>
                    <a:pt x="535" y="232"/>
                    <a:pt x="535" y="233"/>
                    <a:pt x="535" y="234"/>
                  </a:cubicBezTo>
                  <a:cubicBezTo>
                    <a:pt x="535" y="234"/>
                    <a:pt x="535" y="234"/>
                    <a:pt x="535" y="235"/>
                  </a:cubicBezTo>
                  <a:cubicBezTo>
                    <a:pt x="535" y="235"/>
                    <a:pt x="535" y="235"/>
                    <a:pt x="536" y="235"/>
                  </a:cubicBezTo>
                  <a:cubicBezTo>
                    <a:pt x="536" y="236"/>
                    <a:pt x="536" y="236"/>
                    <a:pt x="536" y="236"/>
                  </a:cubicBezTo>
                  <a:cubicBezTo>
                    <a:pt x="536" y="240"/>
                    <a:pt x="536" y="240"/>
                    <a:pt x="536" y="240"/>
                  </a:cubicBezTo>
                  <a:cubicBezTo>
                    <a:pt x="536" y="241"/>
                    <a:pt x="536" y="241"/>
                    <a:pt x="536" y="241"/>
                  </a:cubicBezTo>
                  <a:cubicBezTo>
                    <a:pt x="536" y="241"/>
                    <a:pt x="535" y="241"/>
                    <a:pt x="535" y="242"/>
                  </a:cubicBezTo>
                  <a:cubicBezTo>
                    <a:pt x="535" y="242"/>
                    <a:pt x="535" y="242"/>
                    <a:pt x="535" y="242"/>
                  </a:cubicBezTo>
                  <a:cubicBezTo>
                    <a:pt x="534" y="243"/>
                    <a:pt x="534" y="244"/>
                    <a:pt x="534" y="244"/>
                  </a:cubicBezTo>
                  <a:cubicBezTo>
                    <a:pt x="534" y="245"/>
                    <a:pt x="534" y="245"/>
                    <a:pt x="534" y="245"/>
                  </a:cubicBezTo>
                  <a:cubicBezTo>
                    <a:pt x="534" y="246"/>
                    <a:pt x="534" y="246"/>
                    <a:pt x="534" y="246"/>
                  </a:cubicBezTo>
                  <a:cubicBezTo>
                    <a:pt x="535" y="247"/>
                    <a:pt x="535" y="247"/>
                    <a:pt x="535" y="247"/>
                  </a:cubicBezTo>
                  <a:cubicBezTo>
                    <a:pt x="535" y="247"/>
                    <a:pt x="535" y="247"/>
                    <a:pt x="535" y="247"/>
                  </a:cubicBezTo>
                  <a:cubicBezTo>
                    <a:pt x="535" y="248"/>
                    <a:pt x="535" y="248"/>
                    <a:pt x="535" y="248"/>
                  </a:cubicBezTo>
                  <a:cubicBezTo>
                    <a:pt x="535" y="249"/>
                    <a:pt x="535" y="249"/>
                    <a:pt x="535" y="249"/>
                  </a:cubicBezTo>
                  <a:cubicBezTo>
                    <a:pt x="535" y="249"/>
                    <a:pt x="535" y="249"/>
                    <a:pt x="535" y="250"/>
                  </a:cubicBezTo>
                  <a:cubicBezTo>
                    <a:pt x="535" y="250"/>
                    <a:pt x="535" y="250"/>
                    <a:pt x="535" y="251"/>
                  </a:cubicBezTo>
                  <a:cubicBezTo>
                    <a:pt x="535" y="251"/>
                    <a:pt x="535" y="252"/>
                    <a:pt x="535" y="252"/>
                  </a:cubicBezTo>
                  <a:cubicBezTo>
                    <a:pt x="537" y="252"/>
                    <a:pt x="537" y="252"/>
                    <a:pt x="537" y="252"/>
                  </a:cubicBezTo>
                  <a:cubicBezTo>
                    <a:pt x="537" y="252"/>
                    <a:pt x="538" y="252"/>
                    <a:pt x="538" y="252"/>
                  </a:cubicBezTo>
                  <a:cubicBezTo>
                    <a:pt x="539" y="252"/>
                    <a:pt x="539" y="252"/>
                    <a:pt x="539" y="252"/>
                  </a:cubicBezTo>
                  <a:cubicBezTo>
                    <a:pt x="540" y="253"/>
                    <a:pt x="539" y="253"/>
                    <a:pt x="540" y="253"/>
                  </a:cubicBezTo>
                  <a:cubicBezTo>
                    <a:pt x="540" y="253"/>
                    <a:pt x="540" y="253"/>
                    <a:pt x="541" y="253"/>
                  </a:cubicBezTo>
                  <a:cubicBezTo>
                    <a:pt x="541" y="253"/>
                    <a:pt x="542" y="253"/>
                    <a:pt x="543" y="253"/>
                  </a:cubicBezTo>
                  <a:cubicBezTo>
                    <a:pt x="543" y="253"/>
                    <a:pt x="543" y="253"/>
                    <a:pt x="543" y="253"/>
                  </a:cubicBezTo>
                  <a:cubicBezTo>
                    <a:pt x="544" y="253"/>
                    <a:pt x="544" y="254"/>
                    <a:pt x="544" y="254"/>
                  </a:cubicBezTo>
                  <a:cubicBezTo>
                    <a:pt x="544" y="254"/>
                    <a:pt x="544" y="254"/>
                    <a:pt x="545" y="254"/>
                  </a:cubicBezTo>
                  <a:cubicBezTo>
                    <a:pt x="545" y="254"/>
                    <a:pt x="545" y="254"/>
                    <a:pt x="545" y="254"/>
                  </a:cubicBezTo>
                  <a:cubicBezTo>
                    <a:pt x="546" y="254"/>
                    <a:pt x="546" y="255"/>
                    <a:pt x="546" y="255"/>
                  </a:cubicBezTo>
                  <a:cubicBezTo>
                    <a:pt x="546" y="255"/>
                    <a:pt x="546" y="255"/>
                    <a:pt x="546" y="256"/>
                  </a:cubicBezTo>
                  <a:cubicBezTo>
                    <a:pt x="547" y="256"/>
                    <a:pt x="546" y="256"/>
                    <a:pt x="547" y="256"/>
                  </a:cubicBezTo>
                  <a:cubicBezTo>
                    <a:pt x="547" y="257"/>
                    <a:pt x="547" y="257"/>
                    <a:pt x="547" y="257"/>
                  </a:cubicBezTo>
                  <a:cubicBezTo>
                    <a:pt x="548" y="256"/>
                    <a:pt x="548" y="256"/>
                    <a:pt x="548" y="256"/>
                  </a:cubicBezTo>
                  <a:cubicBezTo>
                    <a:pt x="547" y="256"/>
                    <a:pt x="547" y="256"/>
                    <a:pt x="547" y="256"/>
                  </a:cubicBezTo>
                  <a:cubicBezTo>
                    <a:pt x="547" y="256"/>
                    <a:pt x="547" y="255"/>
                    <a:pt x="548" y="255"/>
                  </a:cubicBezTo>
                  <a:cubicBezTo>
                    <a:pt x="548" y="255"/>
                    <a:pt x="549" y="255"/>
                    <a:pt x="549" y="255"/>
                  </a:cubicBezTo>
                  <a:cubicBezTo>
                    <a:pt x="550" y="255"/>
                    <a:pt x="550" y="255"/>
                    <a:pt x="550" y="255"/>
                  </a:cubicBezTo>
                  <a:cubicBezTo>
                    <a:pt x="551" y="255"/>
                    <a:pt x="551" y="255"/>
                    <a:pt x="551" y="255"/>
                  </a:cubicBezTo>
                  <a:cubicBezTo>
                    <a:pt x="552" y="254"/>
                    <a:pt x="552" y="254"/>
                    <a:pt x="553" y="253"/>
                  </a:cubicBezTo>
                  <a:cubicBezTo>
                    <a:pt x="553" y="253"/>
                    <a:pt x="553" y="253"/>
                    <a:pt x="553" y="253"/>
                  </a:cubicBezTo>
                  <a:cubicBezTo>
                    <a:pt x="554" y="253"/>
                    <a:pt x="554" y="252"/>
                    <a:pt x="555" y="252"/>
                  </a:cubicBezTo>
                  <a:cubicBezTo>
                    <a:pt x="555" y="252"/>
                    <a:pt x="556" y="252"/>
                    <a:pt x="556" y="252"/>
                  </a:cubicBezTo>
                  <a:cubicBezTo>
                    <a:pt x="556" y="252"/>
                    <a:pt x="557" y="252"/>
                    <a:pt x="557" y="252"/>
                  </a:cubicBezTo>
                  <a:cubicBezTo>
                    <a:pt x="557" y="252"/>
                    <a:pt x="557" y="252"/>
                    <a:pt x="558" y="252"/>
                  </a:cubicBezTo>
                  <a:cubicBezTo>
                    <a:pt x="558" y="251"/>
                    <a:pt x="558" y="251"/>
                    <a:pt x="559" y="250"/>
                  </a:cubicBezTo>
                  <a:cubicBezTo>
                    <a:pt x="559" y="249"/>
                    <a:pt x="560" y="249"/>
                    <a:pt x="561" y="249"/>
                  </a:cubicBezTo>
                  <a:cubicBezTo>
                    <a:pt x="561" y="248"/>
                    <a:pt x="562" y="248"/>
                    <a:pt x="562" y="248"/>
                  </a:cubicBezTo>
                  <a:cubicBezTo>
                    <a:pt x="563" y="248"/>
                    <a:pt x="564" y="248"/>
                    <a:pt x="565" y="248"/>
                  </a:cubicBezTo>
                  <a:cubicBezTo>
                    <a:pt x="565" y="248"/>
                    <a:pt x="565" y="248"/>
                    <a:pt x="566" y="248"/>
                  </a:cubicBezTo>
                  <a:cubicBezTo>
                    <a:pt x="566" y="246"/>
                    <a:pt x="566" y="246"/>
                    <a:pt x="566" y="246"/>
                  </a:cubicBezTo>
                  <a:cubicBezTo>
                    <a:pt x="566" y="245"/>
                    <a:pt x="566" y="245"/>
                    <a:pt x="566" y="245"/>
                  </a:cubicBezTo>
                  <a:cubicBezTo>
                    <a:pt x="565" y="245"/>
                    <a:pt x="565" y="245"/>
                    <a:pt x="565" y="244"/>
                  </a:cubicBezTo>
                  <a:cubicBezTo>
                    <a:pt x="565" y="244"/>
                    <a:pt x="564" y="244"/>
                    <a:pt x="564" y="244"/>
                  </a:cubicBezTo>
                  <a:cubicBezTo>
                    <a:pt x="564" y="243"/>
                    <a:pt x="564" y="243"/>
                    <a:pt x="564" y="243"/>
                  </a:cubicBezTo>
                  <a:cubicBezTo>
                    <a:pt x="565" y="242"/>
                    <a:pt x="565" y="242"/>
                    <a:pt x="565" y="242"/>
                  </a:cubicBezTo>
                  <a:cubicBezTo>
                    <a:pt x="565" y="241"/>
                    <a:pt x="566" y="241"/>
                    <a:pt x="566" y="240"/>
                  </a:cubicBezTo>
                  <a:cubicBezTo>
                    <a:pt x="566" y="240"/>
                    <a:pt x="566" y="240"/>
                    <a:pt x="566" y="240"/>
                  </a:cubicBezTo>
                  <a:cubicBezTo>
                    <a:pt x="566" y="239"/>
                    <a:pt x="566" y="239"/>
                    <a:pt x="567" y="239"/>
                  </a:cubicBezTo>
                  <a:cubicBezTo>
                    <a:pt x="567" y="239"/>
                    <a:pt x="567" y="238"/>
                    <a:pt x="567" y="238"/>
                  </a:cubicBezTo>
                  <a:cubicBezTo>
                    <a:pt x="567" y="238"/>
                    <a:pt x="567" y="238"/>
                    <a:pt x="568" y="238"/>
                  </a:cubicBezTo>
                  <a:cubicBezTo>
                    <a:pt x="568" y="238"/>
                    <a:pt x="569" y="238"/>
                    <a:pt x="569" y="238"/>
                  </a:cubicBezTo>
                  <a:cubicBezTo>
                    <a:pt x="569" y="238"/>
                    <a:pt x="569" y="237"/>
                    <a:pt x="570" y="237"/>
                  </a:cubicBezTo>
                  <a:cubicBezTo>
                    <a:pt x="570" y="237"/>
                    <a:pt x="570" y="237"/>
                    <a:pt x="570" y="237"/>
                  </a:cubicBezTo>
                  <a:cubicBezTo>
                    <a:pt x="570" y="236"/>
                    <a:pt x="571" y="236"/>
                    <a:pt x="571" y="236"/>
                  </a:cubicBezTo>
                  <a:cubicBezTo>
                    <a:pt x="571" y="236"/>
                    <a:pt x="571" y="236"/>
                    <a:pt x="571" y="236"/>
                  </a:cubicBezTo>
                  <a:cubicBezTo>
                    <a:pt x="572" y="236"/>
                    <a:pt x="572" y="236"/>
                    <a:pt x="572" y="236"/>
                  </a:cubicBezTo>
                  <a:cubicBezTo>
                    <a:pt x="572" y="236"/>
                    <a:pt x="572" y="236"/>
                    <a:pt x="573" y="236"/>
                  </a:cubicBezTo>
                  <a:cubicBezTo>
                    <a:pt x="573" y="236"/>
                    <a:pt x="573" y="235"/>
                    <a:pt x="573" y="235"/>
                  </a:cubicBezTo>
                  <a:cubicBezTo>
                    <a:pt x="574" y="235"/>
                    <a:pt x="575" y="235"/>
                    <a:pt x="576" y="235"/>
                  </a:cubicBezTo>
                  <a:cubicBezTo>
                    <a:pt x="576" y="235"/>
                    <a:pt x="576" y="235"/>
                    <a:pt x="577" y="235"/>
                  </a:cubicBezTo>
                  <a:cubicBezTo>
                    <a:pt x="577" y="233"/>
                    <a:pt x="577" y="233"/>
                    <a:pt x="577" y="233"/>
                  </a:cubicBezTo>
                  <a:cubicBezTo>
                    <a:pt x="577" y="232"/>
                    <a:pt x="577" y="232"/>
                    <a:pt x="577" y="232"/>
                  </a:cubicBezTo>
                  <a:cubicBezTo>
                    <a:pt x="577" y="232"/>
                    <a:pt x="577" y="231"/>
                    <a:pt x="577" y="231"/>
                  </a:cubicBezTo>
                  <a:cubicBezTo>
                    <a:pt x="577" y="231"/>
                    <a:pt x="577" y="230"/>
                    <a:pt x="577" y="230"/>
                  </a:cubicBezTo>
                  <a:cubicBezTo>
                    <a:pt x="577" y="230"/>
                    <a:pt x="577" y="229"/>
                    <a:pt x="577" y="229"/>
                  </a:cubicBezTo>
                  <a:cubicBezTo>
                    <a:pt x="577" y="229"/>
                    <a:pt x="577" y="228"/>
                    <a:pt x="577" y="228"/>
                  </a:cubicBezTo>
                  <a:cubicBezTo>
                    <a:pt x="577" y="228"/>
                    <a:pt x="578" y="228"/>
                    <a:pt x="579" y="228"/>
                  </a:cubicBezTo>
                  <a:cubicBezTo>
                    <a:pt x="579" y="227"/>
                    <a:pt x="579" y="227"/>
                    <a:pt x="580" y="227"/>
                  </a:cubicBezTo>
                  <a:cubicBezTo>
                    <a:pt x="580" y="227"/>
                    <a:pt x="581" y="228"/>
                    <a:pt x="581" y="228"/>
                  </a:cubicBezTo>
                  <a:cubicBezTo>
                    <a:pt x="582" y="228"/>
                    <a:pt x="582" y="228"/>
                    <a:pt x="582" y="228"/>
                  </a:cubicBezTo>
                  <a:cubicBezTo>
                    <a:pt x="583" y="228"/>
                    <a:pt x="583" y="229"/>
                    <a:pt x="584" y="229"/>
                  </a:cubicBezTo>
                  <a:cubicBezTo>
                    <a:pt x="585" y="229"/>
                    <a:pt x="585" y="229"/>
                    <a:pt x="586" y="229"/>
                  </a:cubicBezTo>
                  <a:cubicBezTo>
                    <a:pt x="587" y="229"/>
                    <a:pt x="587" y="229"/>
                    <a:pt x="587" y="229"/>
                  </a:cubicBezTo>
                  <a:cubicBezTo>
                    <a:pt x="587" y="229"/>
                    <a:pt x="587" y="229"/>
                    <a:pt x="588" y="229"/>
                  </a:cubicBezTo>
                  <a:cubicBezTo>
                    <a:pt x="588" y="229"/>
                    <a:pt x="588" y="229"/>
                    <a:pt x="588" y="229"/>
                  </a:cubicBezTo>
                  <a:cubicBezTo>
                    <a:pt x="588" y="228"/>
                    <a:pt x="588" y="228"/>
                    <a:pt x="588" y="228"/>
                  </a:cubicBezTo>
                  <a:cubicBezTo>
                    <a:pt x="588" y="228"/>
                    <a:pt x="588" y="227"/>
                    <a:pt x="589" y="227"/>
                  </a:cubicBezTo>
                  <a:cubicBezTo>
                    <a:pt x="589" y="227"/>
                    <a:pt x="589" y="227"/>
                    <a:pt x="589" y="226"/>
                  </a:cubicBezTo>
                  <a:cubicBezTo>
                    <a:pt x="590" y="226"/>
                    <a:pt x="590" y="226"/>
                    <a:pt x="590" y="226"/>
                  </a:cubicBezTo>
                  <a:cubicBezTo>
                    <a:pt x="590" y="226"/>
                    <a:pt x="590" y="226"/>
                    <a:pt x="591" y="226"/>
                  </a:cubicBezTo>
                  <a:cubicBezTo>
                    <a:pt x="591" y="226"/>
                    <a:pt x="591" y="226"/>
                    <a:pt x="591" y="226"/>
                  </a:cubicBezTo>
                  <a:cubicBezTo>
                    <a:pt x="592" y="226"/>
                    <a:pt x="592" y="226"/>
                    <a:pt x="593" y="226"/>
                  </a:cubicBezTo>
                  <a:cubicBezTo>
                    <a:pt x="593" y="226"/>
                    <a:pt x="593" y="225"/>
                    <a:pt x="593" y="225"/>
                  </a:cubicBezTo>
                  <a:cubicBezTo>
                    <a:pt x="594" y="225"/>
                    <a:pt x="594" y="225"/>
                    <a:pt x="594" y="225"/>
                  </a:cubicBezTo>
                  <a:cubicBezTo>
                    <a:pt x="594" y="225"/>
                    <a:pt x="594" y="224"/>
                    <a:pt x="595" y="224"/>
                  </a:cubicBezTo>
                  <a:cubicBezTo>
                    <a:pt x="595" y="224"/>
                    <a:pt x="595" y="224"/>
                    <a:pt x="595" y="224"/>
                  </a:cubicBezTo>
                  <a:cubicBezTo>
                    <a:pt x="596" y="224"/>
                    <a:pt x="596" y="224"/>
                    <a:pt x="596" y="224"/>
                  </a:cubicBezTo>
                  <a:cubicBezTo>
                    <a:pt x="597" y="224"/>
                    <a:pt x="597" y="224"/>
                    <a:pt x="598" y="224"/>
                  </a:cubicBezTo>
                  <a:cubicBezTo>
                    <a:pt x="598" y="225"/>
                    <a:pt x="598" y="225"/>
                    <a:pt x="599" y="226"/>
                  </a:cubicBezTo>
                  <a:cubicBezTo>
                    <a:pt x="599" y="226"/>
                    <a:pt x="600" y="227"/>
                    <a:pt x="600" y="228"/>
                  </a:cubicBezTo>
                  <a:cubicBezTo>
                    <a:pt x="600" y="228"/>
                    <a:pt x="600" y="228"/>
                    <a:pt x="600" y="228"/>
                  </a:cubicBezTo>
                  <a:cubicBezTo>
                    <a:pt x="600" y="229"/>
                    <a:pt x="601" y="229"/>
                    <a:pt x="601" y="229"/>
                  </a:cubicBezTo>
                  <a:cubicBezTo>
                    <a:pt x="601" y="229"/>
                    <a:pt x="601" y="230"/>
                    <a:pt x="601" y="230"/>
                  </a:cubicBezTo>
                  <a:cubicBezTo>
                    <a:pt x="602" y="230"/>
                    <a:pt x="602" y="230"/>
                    <a:pt x="602" y="230"/>
                  </a:cubicBezTo>
                  <a:cubicBezTo>
                    <a:pt x="603" y="231"/>
                    <a:pt x="603" y="231"/>
                    <a:pt x="603" y="231"/>
                  </a:cubicBezTo>
                  <a:cubicBezTo>
                    <a:pt x="603" y="231"/>
                    <a:pt x="603" y="231"/>
                    <a:pt x="603" y="231"/>
                  </a:cubicBezTo>
                  <a:cubicBezTo>
                    <a:pt x="604" y="231"/>
                    <a:pt x="604" y="231"/>
                    <a:pt x="604" y="232"/>
                  </a:cubicBezTo>
                  <a:cubicBezTo>
                    <a:pt x="604" y="232"/>
                    <a:pt x="604" y="232"/>
                    <a:pt x="604" y="232"/>
                  </a:cubicBezTo>
                  <a:cubicBezTo>
                    <a:pt x="604" y="233"/>
                    <a:pt x="605" y="233"/>
                    <a:pt x="605" y="233"/>
                  </a:cubicBezTo>
                  <a:cubicBezTo>
                    <a:pt x="605" y="233"/>
                    <a:pt x="605" y="233"/>
                    <a:pt x="606" y="234"/>
                  </a:cubicBezTo>
                  <a:cubicBezTo>
                    <a:pt x="606" y="234"/>
                    <a:pt x="606" y="234"/>
                    <a:pt x="606" y="234"/>
                  </a:cubicBezTo>
                  <a:cubicBezTo>
                    <a:pt x="607" y="234"/>
                    <a:pt x="607" y="234"/>
                    <a:pt x="607" y="235"/>
                  </a:cubicBezTo>
                  <a:cubicBezTo>
                    <a:pt x="607" y="235"/>
                    <a:pt x="608" y="235"/>
                    <a:pt x="608" y="235"/>
                  </a:cubicBezTo>
                  <a:cubicBezTo>
                    <a:pt x="608" y="235"/>
                    <a:pt x="608" y="235"/>
                    <a:pt x="609" y="236"/>
                  </a:cubicBezTo>
                  <a:cubicBezTo>
                    <a:pt x="609" y="236"/>
                    <a:pt x="609" y="236"/>
                    <a:pt x="609" y="236"/>
                  </a:cubicBezTo>
                  <a:cubicBezTo>
                    <a:pt x="610" y="236"/>
                    <a:pt x="610" y="236"/>
                    <a:pt x="611" y="237"/>
                  </a:cubicBezTo>
                  <a:cubicBezTo>
                    <a:pt x="611" y="237"/>
                    <a:pt x="611" y="236"/>
                    <a:pt x="612" y="237"/>
                  </a:cubicBezTo>
                  <a:cubicBezTo>
                    <a:pt x="612" y="237"/>
                    <a:pt x="612" y="237"/>
                    <a:pt x="612" y="237"/>
                  </a:cubicBezTo>
                  <a:cubicBezTo>
                    <a:pt x="613" y="237"/>
                    <a:pt x="613" y="237"/>
                    <a:pt x="613" y="238"/>
                  </a:cubicBezTo>
                  <a:cubicBezTo>
                    <a:pt x="613" y="238"/>
                    <a:pt x="614" y="239"/>
                    <a:pt x="615" y="240"/>
                  </a:cubicBezTo>
                  <a:cubicBezTo>
                    <a:pt x="615" y="240"/>
                    <a:pt x="615" y="240"/>
                    <a:pt x="615" y="240"/>
                  </a:cubicBezTo>
                  <a:cubicBezTo>
                    <a:pt x="615" y="240"/>
                    <a:pt x="616" y="240"/>
                    <a:pt x="616" y="240"/>
                  </a:cubicBezTo>
                  <a:cubicBezTo>
                    <a:pt x="616" y="240"/>
                    <a:pt x="616" y="240"/>
                    <a:pt x="617" y="240"/>
                  </a:cubicBezTo>
                  <a:cubicBezTo>
                    <a:pt x="617" y="241"/>
                    <a:pt x="617" y="241"/>
                    <a:pt x="618" y="242"/>
                  </a:cubicBezTo>
                  <a:cubicBezTo>
                    <a:pt x="618" y="242"/>
                    <a:pt x="619" y="242"/>
                    <a:pt x="619" y="243"/>
                  </a:cubicBezTo>
                  <a:cubicBezTo>
                    <a:pt x="619" y="243"/>
                    <a:pt x="619" y="243"/>
                    <a:pt x="619" y="244"/>
                  </a:cubicBezTo>
                  <a:cubicBezTo>
                    <a:pt x="619" y="244"/>
                    <a:pt x="619" y="244"/>
                    <a:pt x="619" y="244"/>
                  </a:cubicBezTo>
                  <a:cubicBezTo>
                    <a:pt x="620" y="245"/>
                    <a:pt x="620" y="245"/>
                    <a:pt x="620" y="246"/>
                  </a:cubicBezTo>
                  <a:cubicBezTo>
                    <a:pt x="620" y="246"/>
                    <a:pt x="620" y="247"/>
                    <a:pt x="619" y="247"/>
                  </a:cubicBezTo>
                  <a:cubicBezTo>
                    <a:pt x="618" y="247"/>
                    <a:pt x="617" y="247"/>
                    <a:pt x="616" y="248"/>
                  </a:cubicBezTo>
                  <a:cubicBezTo>
                    <a:pt x="616" y="248"/>
                    <a:pt x="616" y="248"/>
                    <a:pt x="615" y="249"/>
                  </a:cubicBezTo>
                  <a:cubicBezTo>
                    <a:pt x="615" y="249"/>
                    <a:pt x="615" y="249"/>
                    <a:pt x="615" y="249"/>
                  </a:cubicBezTo>
                  <a:cubicBezTo>
                    <a:pt x="614" y="249"/>
                    <a:pt x="614" y="249"/>
                    <a:pt x="613" y="249"/>
                  </a:cubicBezTo>
                  <a:cubicBezTo>
                    <a:pt x="613" y="249"/>
                    <a:pt x="613" y="249"/>
                    <a:pt x="612" y="249"/>
                  </a:cubicBezTo>
                  <a:cubicBezTo>
                    <a:pt x="610" y="249"/>
                    <a:pt x="609" y="249"/>
                    <a:pt x="607" y="249"/>
                  </a:cubicBezTo>
                  <a:cubicBezTo>
                    <a:pt x="608" y="249"/>
                    <a:pt x="608" y="249"/>
                    <a:pt x="608" y="249"/>
                  </a:cubicBezTo>
                  <a:cubicBezTo>
                    <a:pt x="608" y="250"/>
                    <a:pt x="609" y="250"/>
                    <a:pt x="609" y="250"/>
                  </a:cubicBezTo>
                  <a:cubicBezTo>
                    <a:pt x="609" y="250"/>
                    <a:pt x="610" y="250"/>
                    <a:pt x="610" y="251"/>
                  </a:cubicBezTo>
                  <a:cubicBezTo>
                    <a:pt x="610" y="251"/>
                    <a:pt x="610" y="251"/>
                    <a:pt x="610" y="251"/>
                  </a:cubicBezTo>
                  <a:cubicBezTo>
                    <a:pt x="610" y="252"/>
                    <a:pt x="610" y="252"/>
                    <a:pt x="610" y="252"/>
                  </a:cubicBezTo>
                  <a:cubicBezTo>
                    <a:pt x="611" y="252"/>
                    <a:pt x="611" y="252"/>
                    <a:pt x="611" y="253"/>
                  </a:cubicBezTo>
                  <a:cubicBezTo>
                    <a:pt x="611" y="253"/>
                    <a:pt x="612" y="253"/>
                    <a:pt x="612" y="253"/>
                  </a:cubicBezTo>
                  <a:cubicBezTo>
                    <a:pt x="612" y="253"/>
                    <a:pt x="613" y="253"/>
                    <a:pt x="613" y="253"/>
                  </a:cubicBezTo>
                  <a:cubicBezTo>
                    <a:pt x="618" y="253"/>
                    <a:pt x="618" y="253"/>
                    <a:pt x="618" y="253"/>
                  </a:cubicBezTo>
                  <a:cubicBezTo>
                    <a:pt x="618" y="250"/>
                    <a:pt x="618" y="250"/>
                    <a:pt x="618" y="250"/>
                  </a:cubicBezTo>
                  <a:cubicBezTo>
                    <a:pt x="618" y="250"/>
                    <a:pt x="618" y="250"/>
                    <a:pt x="618" y="250"/>
                  </a:cubicBezTo>
                  <a:cubicBezTo>
                    <a:pt x="619" y="250"/>
                    <a:pt x="619" y="249"/>
                    <a:pt x="620" y="249"/>
                  </a:cubicBezTo>
                  <a:cubicBezTo>
                    <a:pt x="620" y="249"/>
                    <a:pt x="620" y="249"/>
                    <a:pt x="621" y="248"/>
                  </a:cubicBezTo>
                  <a:cubicBezTo>
                    <a:pt x="621" y="248"/>
                    <a:pt x="621" y="249"/>
                    <a:pt x="621" y="248"/>
                  </a:cubicBezTo>
                  <a:cubicBezTo>
                    <a:pt x="621" y="248"/>
                    <a:pt x="621" y="248"/>
                    <a:pt x="621" y="248"/>
                  </a:cubicBezTo>
                  <a:cubicBezTo>
                    <a:pt x="622" y="247"/>
                    <a:pt x="622" y="247"/>
                    <a:pt x="622" y="246"/>
                  </a:cubicBezTo>
                  <a:cubicBezTo>
                    <a:pt x="622" y="246"/>
                    <a:pt x="622" y="246"/>
                    <a:pt x="622" y="246"/>
                  </a:cubicBezTo>
                  <a:cubicBezTo>
                    <a:pt x="622" y="245"/>
                    <a:pt x="622" y="245"/>
                    <a:pt x="623" y="245"/>
                  </a:cubicBezTo>
                  <a:cubicBezTo>
                    <a:pt x="623" y="245"/>
                    <a:pt x="623" y="245"/>
                    <a:pt x="623" y="245"/>
                  </a:cubicBezTo>
                  <a:cubicBezTo>
                    <a:pt x="624" y="245"/>
                    <a:pt x="624" y="245"/>
                    <a:pt x="625" y="244"/>
                  </a:cubicBezTo>
                  <a:cubicBezTo>
                    <a:pt x="625" y="244"/>
                    <a:pt x="625" y="244"/>
                    <a:pt x="625" y="244"/>
                  </a:cubicBezTo>
                  <a:cubicBezTo>
                    <a:pt x="625" y="244"/>
                    <a:pt x="625" y="243"/>
                    <a:pt x="625" y="243"/>
                  </a:cubicBezTo>
                  <a:cubicBezTo>
                    <a:pt x="625" y="242"/>
                    <a:pt x="625" y="242"/>
                    <a:pt x="625" y="242"/>
                  </a:cubicBezTo>
                  <a:cubicBezTo>
                    <a:pt x="624" y="242"/>
                    <a:pt x="624" y="242"/>
                    <a:pt x="624" y="242"/>
                  </a:cubicBezTo>
                  <a:cubicBezTo>
                    <a:pt x="622" y="242"/>
                    <a:pt x="622" y="242"/>
                    <a:pt x="622" y="242"/>
                  </a:cubicBezTo>
                  <a:cubicBezTo>
                    <a:pt x="622" y="242"/>
                    <a:pt x="622" y="242"/>
                    <a:pt x="622" y="242"/>
                  </a:cubicBezTo>
                  <a:cubicBezTo>
                    <a:pt x="622" y="241"/>
                    <a:pt x="622" y="241"/>
                    <a:pt x="622" y="241"/>
                  </a:cubicBezTo>
                  <a:cubicBezTo>
                    <a:pt x="622" y="241"/>
                    <a:pt x="622" y="241"/>
                    <a:pt x="622" y="240"/>
                  </a:cubicBezTo>
                  <a:cubicBezTo>
                    <a:pt x="625" y="240"/>
                    <a:pt x="625" y="240"/>
                    <a:pt x="625" y="240"/>
                  </a:cubicBezTo>
                  <a:cubicBezTo>
                    <a:pt x="625" y="240"/>
                    <a:pt x="625" y="241"/>
                    <a:pt x="626" y="241"/>
                  </a:cubicBezTo>
                  <a:cubicBezTo>
                    <a:pt x="626" y="241"/>
                    <a:pt x="626" y="241"/>
                    <a:pt x="627" y="241"/>
                  </a:cubicBezTo>
                  <a:cubicBezTo>
                    <a:pt x="627" y="241"/>
                    <a:pt x="627" y="242"/>
                    <a:pt x="627" y="242"/>
                  </a:cubicBezTo>
                  <a:cubicBezTo>
                    <a:pt x="628" y="242"/>
                    <a:pt x="628" y="242"/>
                    <a:pt x="628" y="242"/>
                  </a:cubicBezTo>
                  <a:cubicBezTo>
                    <a:pt x="628" y="241"/>
                    <a:pt x="627" y="240"/>
                    <a:pt x="627" y="240"/>
                  </a:cubicBezTo>
                  <a:cubicBezTo>
                    <a:pt x="627" y="239"/>
                    <a:pt x="627" y="239"/>
                    <a:pt x="627" y="238"/>
                  </a:cubicBezTo>
                  <a:cubicBezTo>
                    <a:pt x="627" y="238"/>
                    <a:pt x="627" y="238"/>
                    <a:pt x="626" y="238"/>
                  </a:cubicBezTo>
                  <a:cubicBezTo>
                    <a:pt x="626" y="238"/>
                    <a:pt x="626" y="238"/>
                    <a:pt x="625" y="238"/>
                  </a:cubicBezTo>
                  <a:cubicBezTo>
                    <a:pt x="625" y="238"/>
                    <a:pt x="625" y="238"/>
                    <a:pt x="625" y="237"/>
                  </a:cubicBezTo>
                  <a:cubicBezTo>
                    <a:pt x="624" y="237"/>
                    <a:pt x="624" y="237"/>
                    <a:pt x="624" y="237"/>
                  </a:cubicBezTo>
                  <a:cubicBezTo>
                    <a:pt x="624" y="237"/>
                    <a:pt x="624" y="236"/>
                    <a:pt x="623" y="236"/>
                  </a:cubicBezTo>
                  <a:cubicBezTo>
                    <a:pt x="623" y="236"/>
                    <a:pt x="623" y="236"/>
                    <a:pt x="623" y="236"/>
                  </a:cubicBezTo>
                  <a:cubicBezTo>
                    <a:pt x="622" y="236"/>
                    <a:pt x="622" y="235"/>
                    <a:pt x="622" y="235"/>
                  </a:cubicBezTo>
                  <a:cubicBezTo>
                    <a:pt x="622" y="235"/>
                    <a:pt x="621" y="235"/>
                    <a:pt x="621" y="235"/>
                  </a:cubicBezTo>
                  <a:cubicBezTo>
                    <a:pt x="621" y="235"/>
                    <a:pt x="621" y="235"/>
                    <a:pt x="621" y="235"/>
                  </a:cubicBezTo>
                  <a:cubicBezTo>
                    <a:pt x="621" y="234"/>
                    <a:pt x="621" y="234"/>
                    <a:pt x="621" y="234"/>
                  </a:cubicBezTo>
                  <a:cubicBezTo>
                    <a:pt x="620" y="234"/>
                    <a:pt x="620" y="234"/>
                    <a:pt x="620" y="234"/>
                  </a:cubicBezTo>
                  <a:cubicBezTo>
                    <a:pt x="620" y="234"/>
                    <a:pt x="619" y="234"/>
                    <a:pt x="619" y="234"/>
                  </a:cubicBezTo>
                  <a:cubicBezTo>
                    <a:pt x="619" y="234"/>
                    <a:pt x="619" y="234"/>
                    <a:pt x="618" y="234"/>
                  </a:cubicBezTo>
                  <a:cubicBezTo>
                    <a:pt x="618" y="233"/>
                    <a:pt x="618" y="234"/>
                    <a:pt x="618" y="233"/>
                  </a:cubicBezTo>
                  <a:cubicBezTo>
                    <a:pt x="617" y="233"/>
                    <a:pt x="618" y="233"/>
                    <a:pt x="617" y="233"/>
                  </a:cubicBezTo>
                  <a:cubicBezTo>
                    <a:pt x="617" y="232"/>
                    <a:pt x="617" y="232"/>
                    <a:pt x="617" y="232"/>
                  </a:cubicBezTo>
                  <a:cubicBezTo>
                    <a:pt x="616" y="232"/>
                    <a:pt x="616" y="232"/>
                    <a:pt x="616" y="232"/>
                  </a:cubicBezTo>
                  <a:cubicBezTo>
                    <a:pt x="616" y="232"/>
                    <a:pt x="615" y="232"/>
                    <a:pt x="615" y="232"/>
                  </a:cubicBezTo>
                  <a:cubicBezTo>
                    <a:pt x="615" y="232"/>
                    <a:pt x="615" y="232"/>
                    <a:pt x="615" y="232"/>
                  </a:cubicBezTo>
                  <a:cubicBezTo>
                    <a:pt x="615" y="232"/>
                    <a:pt x="614" y="231"/>
                    <a:pt x="615" y="231"/>
                  </a:cubicBezTo>
                  <a:cubicBezTo>
                    <a:pt x="615" y="231"/>
                    <a:pt x="615" y="231"/>
                    <a:pt x="615" y="230"/>
                  </a:cubicBezTo>
                  <a:cubicBezTo>
                    <a:pt x="615" y="230"/>
                    <a:pt x="615" y="230"/>
                    <a:pt x="615" y="230"/>
                  </a:cubicBezTo>
                  <a:cubicBezTo>
                    <a:pt x="615" y="229"/>
                    <a:pt x="615" y="229"/>
                    <a:pt x="614" y="229"/>
                  </a:cubicBezTo>
                  <a:cubicBezTo>
                    <a:pt x="614" y="229"/>
                    <a:pt x="614" y="228"/>
                    <a:pt x="614" y="228"/>
                  </a:cubicBezTo>
                  <a:cubicBezTo>
                    <a:pt x="613" y="228"/>
                    <a:pt x="612" y="228"/>
                    <a:pt x="612" y="228"/>
                  </a:cubicBezTo>
                  <a:cubicBezTo>
                    <a:pt x="611" y="227"/>
                    <a:pt x="611" y="227"/>
                    <a:pt x="611" y="227"/>
                  </a:cubicBezTo>
                  <a:cubicBezTo>
                    <a:pt x="611" y="227"/>
                    <a:pt x="611" y="227"/>
                    <a:pt x="610" y="227"/>
                  </a:cubicBezTo>
                  <a:cubicBezTo>
                    <a:pt x="610" y="227"/>
                    <a:pt x="610" y="226"/>
                    <a:pt x="610" y="226"/>
                  </a:cubicBezTo>
                  <a:cubicBezTo>
                    <a:pt x="610" y="226"/>
                    <a:pt x="610" y="225"/>
                    <a:pt x="610" y="225"/>
                  </a:cubicBezTo>
                  <a:cubicBezTo>
                    <a:pt x="610" y="225"/>
                    <a:pt x="609" y="224"/>
                    <a:pt x="609" y="224"/>
                  </a:cubicBezTo>
                  <a:cubicBezTo>
                    <a:pt x="608" y="224"/>
                    <a:pt x="608" y="224"/>
                    <a:pt x="607" y="224"/>
                  </a:cubicBezTo>
                  <a:cubicBezTo>
                    <a:pt x="607" y="223"/>
                    <a:pt x="607" y="223"/>
                    <a:pt x="607" y="223"/>
                  </a:cubicBezTo>
                  <a:cubicBezTo>
                    <a:pt x="608" y="222"/>
                    <a:pt x="608" y="222"/>
                    <a:pt x="608" y="222"/>
                  </a:cubicBezTo>
                  <a:cubicBezTo>
                    <a:pt x="608" y="222"/>
                    <a:pt x="609" y="222"/>
                    <a:pt x="609" y="221"/>
                  </a:cubicBezTo>
                  <a:cubicBezTo>
                    <a:pt x="609" y="221"/>
                    <a:pt x="609" y="221"/>
                    <a:pt x="609" y="221"/>
                  </a:cubicBezTo>
                  <a:cubicBezTo>
                    <a:pt x="609" y="221"/>
                    <a:pt x="608" y="221"/>
                    <a:pt x="608" y="220"/>
                  </a:cubicBezTo>
                  <a:cubicBezTo>
                    <a:pt x="608" y="220"/>
                    <a:pt x="608" y="220"/>
                    <a:pt x="608" y="220"/>
                  </a:cubicBezTo>
                  <a:cubicBezTo>
                    <a:pt x="608" y="219"/>
                    <a:pt x="608" y="219"/>
                    <a:pt x="608" y="219"/>
                  </a:cubicBezTo>
                  <a:cubicBezTo>
                    <a:pt x="608" y="218"/>
                    <a:pt x="609" y="218"/>
                    <a:pt x="609" y="218"/>
                  </a:cubicBezTo>
                  <a:cubicBezTo>
                    <a:pt x="610" y="218"/>
                    <a:pt x="610" y="218"/>
                    <a:pt x="610" y="219"/>
                  </a:cubicBezTo>
                  <a:cubicBezTo>
                    <a:pt x="611" y="219"/>
                    <a:pt x="611" y="219"/>
                    <a:pt x="611" y="219"/>
                  </a:cubicBezTo>
                  <a:cubicBezTo>
                    <a:pt x="611" y="219"/>
                    <a:pt x="611" y="220"/>
                    <a:pt x="611" y="220"/>
                  </a:cubicBezTo>
                  <a:cubicBezTo>
                    <a:pt x="611" y="220"/>
                    <a:pt x="611" y="221"/>
                    <a:pt x="612" y="221"/>
                  </a:cubicBezTo>
                  <a:cubicBezTo>
                    <a:pt x="612" y="221"/>
                    <a:pt x="612" y="221"/>
                    <a:pt x="612" y="221"/>
                  </a:cubicBezTo>
                  <a:cubicBezTo>
                    <a:pt x="612" y="221"/>
                    <a:pt x="613" y="221"/>
                    <a:pt x="613" y="221"/>
                  </a:cubicBezTo>
                  <a:cubicBezTo>
                    <a:pt x="613" y="221"/>
                    <a:pt x="613" y="221"/>
                    <a:pt x="614" y="221"/>
                  </a:cubicBezTo>
                  <a:cubicBezTo>
                    <a:pt x="614" y="222"/>
                    <a:pt x="614" y="222"/>
                    <a:pt x="614" y="222"/>
                  </a:cubicBezTo>
                  <a:cubicBezTo>
                    <a:pt x="614" y="222"/>
                    <a:pt x="615" y="222"/>
                    <a:pt x="615" y="222"/>
                  </a:cubicBezTo>
                  <a:cubicBezTo>
                    <a:pt x="615" y="223"/>
                    <a:pt x="615" y="222"/>
                    <a:pt x="616" y="222"/>
                  </a:cubicBezTo>
                  <a:cubicBezTo>
                    <a:pt x="616" y="223"/>
                    <a:pt x="616" y="223"/>
                    <a:pt x="616" y="223"/>
                  </a:cubicBezTo>
                  <a:cubicBezTo>
                    <a:pt x="617" y="223"/>
                    <a:pt x="617" y="224"/>
                    <a:pt x="617" y="224"/>
                  </a:cubicBezTo>
                  <a:cubicBezTo>
                    <a:pt x="617" y="224"/>
                    <a:pt x="617" y="225"/>
                    <a:pt x="617" y="225"/>
                  </a:cubicBezTo>
                  <a:cubicBezTo>
                    <a:pt x="618" y="226"/>
                    <a:pt x="618" y="225"/>
                    <a:pt x="618" y="225"/>
                  </a:cubicBezTo>
                  <a:cubicBezTo>
                    <a:pt x="619" y="226"/>
                    <a:pt x="619" y="226"/>
                    <a:pt x="619" y="226"/>
                  </a:cubicBezTo>
                  <a:cubicBezTo>
                    <a:pt x="620" y="227"/>
                    <a:pt x="620" y="227"/>
                    <a:pt x="620" y="227"/>
                  </a:cubicBezTo>
                  <a:cubicBezTo>
                    <a:pt x="620" y="227"/>
                    <a:pt x="620" y="227"/>
                    <a:pt x="621" y="228"/>
                  </a:cubicBezTo>
                  <a:cubicBezTo>
                    <a:pt x="621" y="228"/>
                    <a:pt x="622" y="228"/>
                    <a:pt x="622" y="228"/>
                  </a:cubicBezTo>
                  <a:cubicBezTo>
                    <a:pt x="623" y="228"/>
                    <a:pt x="623" y="228"/>
                    <a:pt x="624" y="228"/>
                  </a:cubicBezTo>
                  <a:cubicBezTo>
                    <a:pt x="624" y="229"/>
                    <a:pt x="624" y="229"/>
                    <a:pt x="624" y="229"/>
                  </a:cubicBezTo>
                  <a:cubicBezTo>
                    <a:pt x="624" y="229"/>
                    <a:pt x="624" y="230"/>
                    <a:pt x="624" y="230"/>
                  </a:cubicBezTo>
                  <a:cubicBezTo>
                    <a:pt x="625" y="230"/>
                    <a:pt x="625" y="230"/>
                    <a:pt x="625" y="230"/>
                  </a:cubicBezTo>
                  <a:cubicBezTo>
                    <a:pt x="626" y="231"/>
                    <a:pt x="626" y="231"/>
                    <a:pt x="627" y="231"/>
                  </a:cubicBezTo>
                  <a:cubicBezTo>
                    <a:pt x="627" y="231"/>
                    <a:pt x="628" y="232"/>
                    <a:pt x="629" y="233"/>
                  </a:cubicBezTo>
                  <a:cubicBezTo>
                    <a:pt x="629" y="233"/>
                    <a:pt x="630" y="233"/>
                    <a:pt x="630" y="233"/>
                  </a:cubicBezTo>
                  <a:cubicBezTo>
                    <a:pt x="630" y="233"/>
                    <a:pt x="631" y="233"/>
                    <a:pt x="631" y="234"/>
                  </a:cubicBezTo>
                  <a:cubicBezTo>
                    <a:pt x="631" y="234"/>
                    <a:pt x="631" y="234"/>
                    <a:pt x="631" y="234"/>
                  </a:cubicBezTo>
                  <a:cubicBezTo>
                    <a:pt x="631" y="235"/>
                    <a:pt x="631" y="235"/>
                    <a:pt x="631" y="235"/>
                  </a:cubicBezTo>
                  <a:cubicBezTo>
                    <a:pt x="631" y="235"/>
                    <a:pt x="631" y="235"/>
                    <a:pt x="631" y="236"/>
                  </a:cubicBezTo>
                  <a:cubicBezTo>
                    <a:pt x="631" y="236"/>
                    <a:pt x="631" y="236"/>
                    <a:pt x="630" y="236"/>
                  </a:cubicBezTo>
                  <a:cubicBezTo>
                    <a:pt x="630" y="236"/>
                    <a:pt x="630" y="237"/>
                    <a:pt x="630" y="237"/>
                  </a:cubicBezTo>
                  <a:cubicBezTo>
                    <a:pt x="630" y="237"/>
                    <a:pt x="630" y="238"/>
                    <a:pt x="630" y="238"/>
                  </a:cubicBezTo>
                  <a:cubicBezTo>
                    <a:pt x="630" y="238"/>
                    <a:pt x="630" y="239"/>
                    <a:pt x="630" y="239"/>
                  </a:cubicBezTo>
                  <a:cubicBezTo>
                    <a:pt x="631" y="240"/>
                    <a:pt x="632" y="240"/>
                    <a:pt x="632" y="240"/>
                  </a:cubicBezTo>
                  <a:cubicBezTo>
                    <a:pt x="632" y="241"/>
                    <a:pt x="631" y="241"/>
                    <a:pt x="631" y="242"/>
                  </a:cubicBezTo>
                  <a:cubicBezTo>
                    <a:pt x="632" y="242"/>
                    <a:pt x="632" y="243"/>
                    <a:pt x="632" y="243"/>
                  </a:cubicBezTo>
                  <a:cubicBezTo>
                    <a:pt x="632" y="243"/>
                    <a:pt x="632" y="244"/>
                    <a:pt x="633" y="244"/>
                  </a:cubicBezTo>
                  <a:cubicBezTo>
                    <a:pt x="633" y="244"/>
                    <a:pt x="633" y="244"/>
                    <a:pt x="633" y="244"/>
                  </a:cubicBezTo>
                  <a:cubicBezTo>
                    <a:pt x="634" y="244"/>
                    <a:pt x="634" y="244"/>
                    <a:pt x="634" y="244"/>
                  </a:cubicBezTo>
                  <a:cubicBezTo>
                    <a:pt x="635" y="244"/>
                    <a:pt x="635" y="244"/>
                    <a:pt x="635" y="244"/>
                  </a:cubicBezTo>
                  <a:cubicBezTo>
                    <a:pt x="635" y="247"/>
                    <a:pt x="635" y="247"/>
                    <a:pt x="635" y="247"/>
                  </a:cubicBezTo>
                  <a:cubicBezTo>
                    <a:pt x="634" y="247"/>
                    <a:pt x="634" y="247"/>
                    <a:pt x="634" y="247"/>
                  </a:cubicBezTo>
                  <a:cubicBezTo>
                    <a:pt x="634" y="247"/>
                    <a:pt x="634" y="246"/>
                    <a:pt x="634" y="246"/>
                  </a:cubicBezTo>
                  <a:cubicBezTo>
                    <a:pt x="634" y="246"/>
                    <a:pt x="633" y="246"/>
                    <a:pt x="633" y="246"/>
                  </a:cubicBezTo>
                  <a:cubicBezTo>
                    <a:pt x="633" y="246"/>
                    <a:pt x="633" y="246"/>
                    <a:pt x="632" y="246"/>
                  </a:cubicBezTo>
                  <a:cubicBezTo>
                    <a:pt x="632" y="247"/>
                    <a:pt x="632" y="247"/>
                    <a:pt x="632" y="247"/>
                  </a:cubicBezTo>
                  <a:cubicBezTo>
                    <a:pt x="633" y="247"/>
                    <a:pt x="633" y="248"/>
                    <a:pt x="633" y="248"/>
                  </a:cubicBezTo>
                  <a:cubicBezTo>
                    <a:pt x="633" y="248"/>
                    <a:pt x="634" y="249"/>
                    <a:pt x="634" y="249"/>
                  </a:cubicBezTo>
                  <a:cubicBezTo>
                    <a:pt x="634" y="249"/>
                    <a:pt x="635" y="249"/>
                    <a:pt x="635" y="250"/>
                  </a:cubicBezTo>
                  <a:cubicBezTo>
                    <a:pt x="635" y="250"/>
                    <a:pt x="635" y="250"/>
                    <a:pt x="635" y="250"/>
                  </a:cubicBezTo>
                  <a:cubicBezTo>
                    <a:pt x="636" y="250"/>
                    <a:pt x="636" y="250"/>
                    <a:pt x="636" y="250"/>
                  </a:cubicBezTo>
                  <a:cubicBezTo>
                    <a:pt x="636" y="250"/>
                    <a:pt x="636" y="249"/>
                    <a:pt x="636" y="249"/>
                  </a:cubicBezTo>
                  <a:cubicBezTo>
                    <a:pt x="637" y="249"/>
                    <a:pt x="637" y="249"/>
                    <a:pt x="637" y="249"/>
                  </a:cubicBezTo>
                  <a:cubicBezTo>
                    <a:pt x="637" y="249"/>
                    <a:pt x="637" y="249"/>
                    <a:pt x="637" y="249"/>
                  </a:cubicBezTo>
                  <a:cubicBezTo>
                    <a:pt x="637" y="249"/>
                    <a:pt x="637" y="250"/>
                    <a:pt x="637" y="250"/>
                  </a:cubicBezTo>
                  <a:cubicBezTo>
                    <a:pt x="638" y="250"/>
                    <a:pt x="639" y="250"/>
                    <a:pt x="639" y="251"/>
                  </a:cubicBezTo>
                  <a:cubicBezTo>
                    <a:pt x="639" y="251"/>
                    <a:pt x="639" y="252"/>
                    <a:pt x="639" y="252"/>
                  </a:cubicBezTo>
                  <a:cubicBezTo>
                    <a:pt x="639" y="253"/>
                    <a:pt x="639" y="253"/>
                    <a:pt x="639" y="253"/>
                  </a:cubicBezTo>
                  <a:cubicBezTo>
                    <a:pt x="639" y="254"/>
                    <a:pt x="639" y="254"/>
                    <a:pt x="640" y="254"/>
                  </a:cubicBezTo>
                  <a:cubicBezTo>
                    <a:pt x="641" y="254"/>
                    <a:pt x="641" y="254"/>
                    <a:pt x="641" y="254"/>
                  </a:cubicBezTo>
                  <a:cubicBezTo>
                    <a:pt x="641" y="254"/>
                    <a:pt x="642" y="254"/>
                    <a:pt x="642" y="254"/>
                  </a:cubicBezTo>
                  <a:cubicBezTo>
                    <a:pt x="642" y="254"/>
                    <a:pt x="642" y="254"/>
                    <a:pt x="643" y="254"/>
                  </a:cubicBezTo>
                  <a:cubicBezTo>
                    <a:pt x="643" y="254"/>
                    <a:pt x="643" y="253"/>
                    <a:pt x="643" y="253"/>
                  </a:cubicBezTo>
                  <a:cubicBezTo>
                    <a:pt x="643" y="253"/>
                    <a:pt x="643" y="253"/>
                    <a:pt x="644" y="252"/>
                  </a:cubicBezTo>
                  <a:cubicBezTo>
                    <a:pt x="644" y="252"/>
                    <a:pt x="644" y="252"/>
                    <a:pt x="644" y="252"/>
                  </a:cubicBezTo>
                  <a:cubicBezTo>
                    <a:pt x="644" y="251"/>
                    <a:pt x="644" y="251"/>
                    <a:pt x="644" y="251"/>
                  </a:cubicBezTo>
                  <a:cubicBezTo>
                    <a:pt x="644" y="251"/>
                    <a:pt x="643" y="251"/>
                    <a:pt x="643" y="250"/>
                  </a:cubicBezTo>
                  <a:cubicBezTo>
                    <a:pt x="643" y="250"/>
                    <a:pt x="644" y="250"/>
                    <a:pt x="644" y="250"/>
                  </a:cubicBezTo>
                  <a:cubicBezTo>
                    <a:pt x="644" y="249"/>
                    <a:pt x="644" y="249"/>
                    <a:pt x="644" y="249"/>
                  </a:cubicBezTo>
                  <a:cubicBezTo>
                    <a:pt x="645" y="249"/>
                    <a:pt x="645" y="249"/>
                    <a:pt x="645" y="249"/>
                  </a:cubicBezTo>
                  <a:cubicBezTo>
                    <a:pt x="646" y="250"/>
                    <a:pt x="646" y="250"/>
                    <a:pt x="646" y="250"/>
                  </a:cubicBezTo>
                  <a:cubicBezTo>
                    <a:pt x="646" y="250"/>
                    <a:pt x="646" y="250"/>
                    <a:pt x="647" y="250"/>
                  </a:cubicBezTo>
                  <a:cubicBezTo>
                    <a:pt x="647" y="250"/>
                    <a:pt x="647" y="250"/>
                    <a:pt x="647" y="250"/>
                  </a:cubicBezTo>
                  <a:cubicBezTo>
                    <a:pt x="648" y="250"/>
                    <a:pt x="648" y="250"/>
                    <a:pt x="648" y="250"/>
                  </a:cubicBezTo>
                  <a:cubicBezTo>
                    <a:pt x="648" y="249"/>
                    <a:pt x="648" y="249"/>
                    <a:pt x="648" y="248"/>
                  </a:cubicBezTo>
                  <a:cubicBezTo>
                    <a:pt x="648" y="248"/>
                    <a:pt x="648" y="248"/>
                    <a:pt x="648" y="248"/>
                  </a:cubicBezTo>
                  <a:cubicBezTo>
                    <a:pt x="648" y="248"/>
                    <a:pt x="648" y="247"/>
                    <a:pt x="648" y="247"/>
                  </a:cubicBezTo>
                  <a:cubicBezTo>
                    <a:pt x="649" y="247"/>
                    <a:pt x="649" y="247"/>
                    <a:pt x="650" y="247"/>
                  </a:cubicBezTo>
                  <a:cubicBezTo>
                    <a:pt x="650" y="247"/>
                    <a:pt x="650" y="247"/>
                    <a:pt x="650" y="247"/>
                  </a:cubicBezTo>
                  <a:cubicBezTo>
                    <a:pt x="650" y="247"/>
                    <a:pt x="650" y="247"/>
                    <a:pt x="650" y="246"/>
                  </a:cubicBezTo>
                  <a:cubicBezTo>
                    <a:pt x="650" y="246"/>
                    <a:pt x="650" y="246"/>
                    <a:pt x="649" y="246"/>
                  </a:cubicBezTo>
                  <a:cubicBezTo>
                    <a:pt x="649" y="246"/>
                    <a:pt x="649" y="245"/>
                    <a:pt x="649" y="245"/>
                  </a:cubicBezTo>
                  <a:cubicBezTo>
                    <a:pt x="648" y="245"/>
                    <a:pt x="648" y="245"/>
                    <a:pt x="648" y="245"/>
                  </a:cubicBezTo>
                  <a:cubicBezTo>
                    <a:pt x="648" y="246"/>
                    <a:pt x="648" y="246"/>
                    <a:pt x="648" y="246"/>
                  </a:cubicBezTo>
                  <a:cubicBezTo>
                    <a:pt x="648" y="247"/>
                    <a:pt x="648" y="247"/>
                    <a:pt x="648" y="247"/>
                  </a:cubicBezTo>
                  <a:cubicBezTo>
                    <a:pt x="647" y="247"/>
                    <a:pt x="647" y="247"/>
                    <a:pt x="647" y="247"/>
                  </a:cubicBezTo>
                  <a:cubicBezTo>
                    <a:pt x="647" y="247"/>
                    <a:pt x="646" y="247"/>
                    <a:pt x="646" y="247"/>
                  </a:cubicBezTo>
                  <a:cubicBezTo>
                    <a:pt x="646" y="247"/>
                    <a:pt x="646" y="246"/>
                    <a:pt x="646" y="246"/>
                  </a:cubicBezTo>
                  <a:cubicBezTo>
                    <a:pt x="645" y="246"/>
                    <a:pt x="645" y="246"/>
                    <a:pt x="645" y="246"/>
                  </a:cubicBezTo>
                  <a:cubicBezTo>
                    <a:pt x="645" y="245"/>
                    <a:pt x="645" y="245"/>
                    <a:pt x="645" y="245"/>
                  </a:cubicBezTo>
                  <a:cubicBezTo>
                    <a:pt x="645" y="245"/>
                    <a:pt x="645" y="244"/>
                    <a:pt x="645" y="244"/>
                  </a:cubicBezTo>
                  <a:cubicBezTo>
                    <a:pt x="645" y="244"/>
                    <a:pt x="645" y="244"/>
                    <a:pt x="644" y="243"/>
                  </a:cubicBezTo>
                  <a:cubicBezTo>
                    <a:pt x="644" y="243"/>
                    <a:pt x="644" y="243"/>
                    <a:pt x="644" y="243"/>
                  </a:cubicBezTo>
                  <a:cubicBezTo>
                    <a:pt x="644" y="243"/>
                    <a:pt x="644" y="243"/>
                    <a:pt x="643" y="243"/>
                  </a:cubicBezTo>
                  <a:cubicBezTo>
                    <a:pt x="643" y="242"/>
                    <a:pt x="643" y="243"/>
                    <a:pt x="643" y="243"/>
                  </a:cubicBezTo>
                  <a:cubicBezTo>
                    <a:pt x="642" y="242"/>
                    <a:pt x="642" y="242"/>
                    <a:pt x="642" y="242"/>
                  </a:cubicBezTo>
                  <a:cubicBezTo>
                    <a:pt x="642" y="242"/>
                    <a:pt x="641" y="242"/>
                    <a:pt x="641" y="241"/>
                  </a:cubicBezTo>
                  <a:cubicBezTo>
                    <a:pt x="641" y="241"/>
                    <a:pt x="641" y="241"/>
                    <a:pt x="641" y="241"/>
                  </a:cubicBezTo>
                  <a:cubicBezTo>
                    <a:pt x="641" y="240"/>
                    <a:pt x="641" y="240"/>
                    <a:pt x="641" y="240"/>
                  </a:cubicBezTo>
                  <a:cubicBezTo>
                    <a:pt x="641" y="240"/>
                    <a:pt x="642" y="240"/>
                    <a:pt x="642" y="239"/>
                  </a:cubicBezTo>
                  <a:cubicBezTo>
                    <a:pt x="643" y="240"/>
                    <a:pt x="643" y="240"/>
                    <a:pt x="643" y="240"/>
                  </a:cubicBezTo>
                  <a:cubicBezTo>
                    <a:pt x="643" y="240"/>
                    <a:pt x="643" y="240"/>
                    <a:pt x="643" y="240"/>
                  </a:cubicBezTo>
                  <a:cubicBezTo>
                    <a:pt x="644" y="240"/>
                    <a:pt x="644" y="241"/>
                    <a:pt x="644" y="241"/>
                  </a:cubicBezTo>
                  <a:cubicBezTo>
                    <a:pt x="644" y="241"/>
                    <a:pt x="645" y="241"/>
                    <a:pt x="645" y="241"/>
                  </a:cubicBezTo>
                  <a:cubicBezTo>
                    <a:pt x="646" y="241"/>
                    <a:pt x="646" y="241"/>
                    <a:pt x="646" y="241"/>
                  </a:cubicBezTo>
                  <a:cubicBezTo>
                    <a:pt x="647" y="241"/>
                    <a:pt x="647" y="241"/>
                    <a:pt x="647" y="241"/>
                  </a:cubicBezTo>
                  <a:cubicBezTo>
                    <a:pt x="647" y="241"/>
                    <a:pt x="647" y="240"/>
                    <a:pt x="647" y="240"/>
                  </a:cubicBezTo>
                  <a:cubicBezTo>
                    <a:pt x="647" y="240"/>
                    <a:pt x="647" y="240"/>
                    <a:pt x="647" y="239"/>
                  </a:cubicBezTo>
                  <a:cubicBezTo>
                    <a:pt x="647" y="239"/>
                    <a:pt x="646" y="239"/>
                    <a:pt x="646" y="239"/>
                  </a:cubicBezTo>
                  <a:cubicBezTo>
                    <a:pt x="646" y="239"/>
                    <a:pt x="647" y="239"/>
                    <a:pt x="647" y="238"/>
                  </a:cubicBezTo>
                  <a:cubicBezTo>
                    <a:pt x="647" y="238"/>
                    <a:pt x="647" y="238"/>
                    <a:pt x="647" y="238"/>
                  </a:cubicBezTo>
                  <a:cubicBezTo>
                    <a:pt x="648" y="238"/>
                    <a:pt x="648" y="238"/>
                    <a:pt x="649" y="238"/>
                  </a:cubicBezTo>
                  <a:cubicBezTo>
                    <a:pt x="650" y="238"/>
                    <a:pt x="650" y="238"/>
                    <a:pt x="651" y="238"/>
                  </a:cubicBezTo>
                  <a:cubicBezTo>
                    <a:pt x="651" y="238"/>
                    <a:pt x="651" y="238"/>
                    <a:pt x="651" y="238"/>
                  </a:cubicBezTo>
                  <a:cubicBezTo>
                    <a:pt x="652" y="238"/>
                    <a:pt x="652" y="238"/>
                    <a:pt x="652" y="238"/>
                  </a:cubicBezTo>
                  <a:cubicBezTo>
                    <a:pt x="652" y="238"/>
                    <a:pt x="652" y="239"/>
                    <a:pt x="653" y="239"/>
                  </a:cubicBezTo>
                  <a:cubicBezTo>
                    <a:pt x="653" y="239"/>
                    <a:pt x="653" y="239"/>
                    <a:pt x="653" y="239"/>
                  </a:cubicBezTo>
                  <a:cubicBezTo>
                    <a:pt x="654" y="239"/>
                    <a:pt x="654" y="239"/>
                    <a:pt x="654" y="239"/>
                  </a:cubicBezTo>
                  <a:cubicBezTo>
                    <a:pt x="654" y="239"/>
                    <a:pt x="654" y="240"/>
                    <a:pt x="654" y="240"/>
                  </a:cubicBezTo>
                  <a:cubicBezTo>
                    <a:pt x="654" y="240"/>
                    <a:pt x="654" y="240"/>
                    <a:pt x="654" y="241"/>
                  </a:cubicBezTo>
                  <a:cubicBezTo>
                    <a:pt x="654" y="241"/>
                    <a:pt x="655" y="241"/>
                    <a:pt x="655" y="241"/>
                  </a:cubicBezTo>
                  <a:cubicBezTo>
                    <a:pt x="655" y="241"/>
                    <a:pt x="656" y="241"/>
                    <a:pt x="656" y="241"/>
                  </a:cubicBezTo>
                  <a:cubicBezTo>
                    <a:pt x="656" y="242"/>
                    <a:pt x="656" y="242"/>
                    <a:pt x="656" y="242"/>
                  </a:cubicBezTo>
                  <a:cubicBezTo>
                    <a:pt x="655" y="242"/>
                    <a:pt x="655" y="242"/>
                    <a:pt x="655" y="242"/>
                  </a:cubicBezTo>
                  <a:cubicBezTo>
                    <a:pt x="655" y="242"/>
                    <a:pt x="654" y="243"/>
                    <a:pt x="654" y="243"/>
                  </a:cubicBezTo>
                  <a:cubicBezTo>
                    <a:pt x="654" y="244"/>
                    <a:pt x="654" y="244"/>
                    <a:pt x="655" y="245"/>
                  </a:cubicBezTo>
                  <a:cubicBezTo>
                    <a:pt x="655" y="245"/>
                    <a:pt x="656" y="245"/>
                    <a:pt x="656" y="245"/>
                  </a:cubicBezTo>
                  <a:cubicBezTo>
                    <a:pt x="657" y="246"/>
                    <a:pt x="657" y="247"/>
                    <a:pt x="657" y="247"/>
                  </a:cubicBezTo>
                  <a:cubicBezTo>
                    <a:pt x="657" y="247"/>
                    <a:pt x="657" y="248"/>
                    <a:pt x="657" y="248"/>
                  </a:cubicBezTo>
                  <a:cubicBezTo>
                    <a:pt x="657" y="248"/>
                    <a:pt x="657" y="248"/>
                    <a:pt x="657" y="248"/>
                  </a:cubicBezTo>
                  <a:cubicBezTo>
                    <a:pt x="657" y="249"/>
                    <a:pt x="657" y="249"/>
                    <a:pt x="657" y="249"/>
                  </a:cubicBezTo>
                  <a:cubicBezTo>
                    <a:pt x="657" y="250"/>
                    <a:pt x="657" y="250"/>
                    <a:pt x="657" y="250"/>
                  </a:cubicBezTo>
                  <a:cubicBezTo>
                    <a:pt x="657" y="250"/>
                    <a:pt x="657" y="250"/>
                    <a:pt x="657" y="250"/>
                  </a:cubicBezTo>
                  <a:cubicBezTo>
                    <a:pt x="657" y="251"/>
                    <a:pt x="657" y="251"/>
                    <a:pt x="657" y="251"/>
                  </a:cubicBezTo>
                  <a:cubicBezTo>
                    <a:pt x="658" y="251"/>
                    <a:pt x="658" y="251"/>
                    <a:pt x="658" y="252"/>
                  </a:cubicBezTo>
                  <a:cubicBezTo>
                    <a:pt x="658" y="252"/>
                    <a:pt x="658" y="252"/>
                    <a:pt x="658" y="252"/>
                  </a:cubicBezTo>
                  <a:cubicBezTo>
                    <a:pt x="658" y="252"/>
                    <a:pt x="658" y="252"/>
                    <a:pt x="658" y="252"/>
                  </a:cubicBezTo>
                  <a:cubicBezTo>
                    <a:pt x="658" y="252"/>
                    <a:pt x="658" y="252"/>
                    <a:pt x="659" y="252"/>
                  </a:cubicBezTo>
                  <a:cubicBezTo>
                    <a:pt x="659" y="253"/>
                    <a:pt x="659" y="253"/>
                    <a:pt x="659" y="253"/>
                  </a:cubicBezTo>
                  <a:cubicBezTo>
                    <a:pt x="659" y="253"/>
                    <a:pt x="659" y="253"/>
                    <a:pt x="659" y="253"/>
                  </a:cubicBezTo>
                  <a:cubicBezTo>
                    <a:pt x="660" y="253"/>
                    <a:pt x="660" y="253"/>
                    <a:pt x="660" y="254"/>
                  </a:cubicBezTo>
                  <a:cubicBezTo>
                    <a:pt x="660" y="254"/>
                    <a:pt x="660" y="254"/>
                    <a:pt x="660" y="254"/>
                  </a:cubicBezTo>
                  <a:cubicBezTo>
                    <a:pt x="660" y="254"/>
                    <a:pt x="659" y="254"/>
                    <a:pt x="659" y="255"/>
                  </a:cubicBezTo>
                  <a:cubicBezTo>
                    <a:pt x="659" y="255"/>
                    <a:pt x="659" y="255"/>
                    <a:pt x="659" y="255"/>
                  </a:cubicBezTo>
                  <a:cubicBezTo>
                    <a:pt x="659" y="255"/>
                    <a:pt x="659" y="255"/>
                    <a:pt x="659" y="255"/>
                  </a:cubicBezTo>
                  <a:cubicBezTo>
                    <a:pt x="659" y="256"/>
                    <a:pt x="659" y="256"/>
                    <a:pt x="659" y="256"/>
                  </a:cubicBezTo>
                  <a:cubicBezTo>
                    <a:pt x="659" y="256"/>
                    <a:pt x="659" y="257"/>
                    <a:pt x="659" y="257"/>
                  </a:cubicBezTo>
                  <a:cubicBezTo>
                    <a:pt x="659" y="257"/>
                    <a:pt x="659" y="257"/>
                    <a:pt x="659" y="257"/>
                  </a:cubicBezTo>
                  <a:cubicBezTo>
                    <a:pt x="659" y="258"/>
                    <a:pt x="659" y="258"/>
                    <a:pt x="660" y="258"/>
                  </a:cubicBezTo>
                  <a:cubicBezTo>
                    <a:pt x="660" y="258"/>
                    <a:pt x="660" y="258"/>
                    <a:pt x="660" y="258"/>
                  </a:cubicBezTo>
                  <a:cubicBezTo>
                    <a:pt x="660" y="258"/>
                    <a:pt x="660" y="258"/>
                    <a:pt x="661" y="257"/>
                  </a:cubicBezTo>
                  <a:cubicBezTo>
                    <a:pt x="661" y="257"/>
                    <a:pt x="661" y="257"/>
                    <a:pt x="661" y="257"/>
                  </a:cubicBezTo>
                  <a:cubicBezTo>
                    <a:pt x="661" y="257"/>
                    <a:pt x="661" y="257"/>
                    <a:pt x="661" y="256"/>
                  </a:cubicBezTo>
                  <a:cubicBezTo>
                    <a:pt x="661" y="256"/>
                    <a:pt x="661" y="256"/>
                    <a:pt x="661" y="256"/>
                  </a:cubicBezTo>
                  <a:cubicBezTo>
                    <a:pt x="661" y="256"/>
                    <a:pt x="661" y="255"/>
                    <a:pt x="661" y="255"/>
                  </a:cubicBezTo>
                  <a:cubicBezTo>
                    <a:pt x="661" y="255"/>
                    <a:pt x="661" y="255"/>
                    <a:pt x="661" y="255"/>
                  </a:cubicBezTo>
                  <a:cubicBezTo>
                    <a:pt x="661" y="254"/>
                    <a:pt x="661" y="254"/>
                    <a:pt x="661" y="253"/>
                  </a:cubicBezTo>
                  <a:cubicBezTo>
                    <a:pt x="662" y="253"/>
                    <a:pt x="662" y="253"/>
                    <a:pt x="662" y="253"/>
                  </a:cubicBezTo>
                  <a:cubicBezTo>
                    <a:pt x="662" y="254"/>
                    <a:pt x="662" y="254"/>
                    <a:pt x="662" y="254"/>
                  </a:cubicBezTo>
                  <a:cubicBezTo>
                    <a:pt x="662" y="254"/>
                    <a:pt x="662" y="254"/>
                    <a:pt x="662" y="254"/>
                  </a:cubicBezTo>
                  <a:cubicBezTo>
                    <a:pt x="662" y="254"/>
                    <a:pt x="662" y="254"/>
                    <a:pt x="663" y="254"/>
                  </a:cubicBezTo>
                  <a:cubicBezTo>
                    <a:pt x="663" y="254"/>
                    <a:pt x="663" y="254"/>
                    <a:pt x="663" y="254"/>
                  </a:cubicBezTo>
                  <a:cubicBezTo>
                    <a:pt x="663" y="255"/>
                    <a:pt x="663" y="255"/>
                    <a:pt x="664" y="255"/>
                  </a:cubicBezTo>
                  <a:cubicBezTo>
                    <a:pt x="664" y="255"/>
                    <a:pt x="664" y="255"/>
                    <a:pt x="664" y="256"/>
                  </a:cubicBezTo>
                  <a:cubicBezTo>
                    <a:pt x="664" y="256"/>
                    <a:pt x="664" y="256"/>
                    <a:pt x="664" y="256"/>
                  </a:cubicBezTo>
                  <a:cubicBezTo>
                    <a:pt x="665" y="256"/>
                    <a:pt x="665" y="256"/>
                    <a:pt x="665" y="256"/>
                  </a:cubicBezTo>
                  <a:cubicBezTo>
                    <a:pt x="665" y="256"/>
                    <a:pt x="665" y="256"/>
                    <a:pt x="665" y="256"/>
                  </a:cubicBezTo>
                  <a:cubicBezTo>
                    <a:pt x="665" y="257"/>
                    <a:pt x="665" y="256"/>
                    <a:pt x="665" y="256"/>
                  </a:cubicBezTo>
                  <a:cubicBezTo>
                    <a:pt x="666" y="257"/>
                    <a:pt x="666" y="256"/>
                    <a:pt x="666" y="256"/>
                  </a:cubicBezTo>
                  <a:cubicBezTo>
                    <a:pt x="666" y="256"/>
                    <a:pt x="667" y="256"/>
                    <a:pt x="667" y="257"/>
                  </a:cubicBezTo>
                  <a:cubicBezTo>
                    <a:pt x="667" y="257"/>
                    <a:pt x="667" y="257"/>
                    <a:pt x="667" y="257"/>
                  </a:cubicBezTo>
                  <a:cubicBezTo>
                    <a:pt x="667" y="257"/>
                    <a:pt x="668" y="257"/>
                    <a:pt x="668" y="257"/>
                  </a:cubicBezTo>
                  <a:cubicBezTo>
                    <a:pt x="668" y="257"/>
                    <a:pt x="668" y="257"/>
                    <a:pt x="668" y="257"/>
                  </a:cubicBezTo>
                  <a:cubicBezTo>
                    <a:pt x="668" y="257"/>
                    <a:pt x="669" y="257"/>
                    <a:pt x="669" y="257"/>
                  </a:cubicBezTo>
                  <a:cubicBezTo>
                    <a:pt x="669" y="257"/>
                    <a:pt x="669" y="257"/>
                    <a:pt x="669" y="256"/>
                  </a:cubicBezTo>
                  <a:cubicBezTo>
                    <a:pt x="669" y="256"/>
                    <a:pt x="669" y="256"/>
                    <a:pt x="669" y="256"/>
                  </a:cubicBezTo>
                  <a:cubicBezTo>
                    <a:pt x="669" y="256"/>
                    <a:pt x="669" y="256"/>
                    <a:pt x="669" y="256"/>
                  </a:cubicBezTo>
                  <a:cubicBezTo>
                    <a:pt x="669" y="255"/>
                    <a:pt x="669" y="255"/>
                    <a:pt x="669" y="255"/>
                  </a:cubicBezTo>
                  <a:cubicBezTo>
                    <a:pt x="669" y="255"/>
                    <a:pt x="669" y="254"/>
                    <a:pt x="669" y="254"/>
                  </a:cubicBezTo>
                  <a:cubicBezTo>
                    <a:pt x="669" y="254"/>
                    <a:pt x="669" y="254"/>
                    <a:pt x="669" y="254"/>
                  </a:cubicBezTo>
                  <a:cubicBezTo>
                    <a:pt x="669" y="254"/>
                    <a:pt x="669" y="254"/>
                    <a:pt x="669" y="254"/>
                  </a:cubicBezTo>
                  <a:cubicBezTo>
                    <a:pt x="670" y="253"/>
                    <a:pt x="670" y="253"/>
                    <a:pt x="670" y="253"/>
                  </a:cubicBezTo>
                  <a:cubicBezTo>
                    <a:pt x="670" y="253"/>
                    <a:pt x="671" y="253"/>
                    <a:pt x="671" y="253"/>
                  </a:cubicBezTo>
                  <a:cubicBezTo>
                    <a:pt x="671" y="253"/>
                    <a:pt x="672" y="253"/>
                    <a:pt x="672" y="253"/>
                  </a:cubicBezTo>
                  <a:cubicBezTo>
                    <a:pt x="672" y="253"/>
                    <a:pt x="672" y="253"/>
                    <a:pt x="672" y="254"/>
                  </a:cubicBezTo>
                  <a:cubicBezTo>
                    <a:pt x="673" y="254"/>
                    <a:pt x="673" y="254"/>
                    <a:pt x="673" y="254"/>
                  </a:cubicBezTo>
                  <a:cubicBezTo>
                    <a:pt x="673" y="254"/>
                    <a:pt x="673" y="254"/>
                    <a:pt x="673" y="255"/>
                  </a:cubicBezTo>
                  <a:cubicBezTo>
                    <a:pt x="674" y="255"/>
                    <a:pt x="674" y="255"/>
                    <a:pt x="674" y="255"/>
                  </a:cubicBezTo>
                  <a:cubicBezTo>
                    <a:pt x="674" y="255"/>
                    <a:pt x="674" y="255"/>
                    <a:pt x="674" y="256"/>
                  </a:cubicBezTo>
                  <a:cubicBezTo>
                    <a:pt x="675" y="256"/>
                    <a:pt x="675" y="256"/>
                    <a:pt x="675" y="256"/>
                  </a:cubicBezTo>
                  <a:cubicBezTo>
                    <a:pt x="675" y="256"/>
                    <a:pt x="675" y="256"/>
                    <a:pt x="675" y="256"/>
                  </a:cubicBezTo>
                  <a:cubicBezTo>
                    <a:pt x="675" y="256"/>
                    <a:pt x="675" y="256"/>
                    <a:pt x="675" y="256"/>
                  </a:cubicBezTo>
                  <a:cubicBezTo>
                    <a:pt x="676" y="256"/>
                    <a:pt x="676" y="256"/>
                    <a:pt x="676" y="256"/>
                  </a:cubicBezTo>
                  <a:cubicBezTo>
                    <a:pt x="681" y="256"/>
                    <a:pt x="681" y="256"/>
                    <a:pt x="681" y="256"/>
                  </a:cubicBezTo>
                  <a:cubicBezTo>
                    <a:pt x="681" y="256"/>
                    <a:pt x="681" y="256"/>
                    <a:pt x="681" y="255"/>
                  </a:cubicBezTo>
                  <a:cubicBezTo>
                    <a:pt x="681" y="255"/>
                    <a:pt x="681" y="255"/>
                    <a:pt x="681" y="255"/>
                  </a:cubicBezTo>
                  <a:cubicBezTo>
                    <a:pt x="681" y="255"/>
                    <a:pt x="681" y="254"/>
                    <a:pt x="681" y="254"/>
                  </a:cubicBezTo>
                  <a:cubicBezTo>
                    <a:pt x="681" y="254"/>
                    <a:pt x="681" y="254"/>
                    <a:pt x="681" y="253"/>
                  </a:cubicBezTo>
                  <a:cubicBezTo>
                    <a:pt x="681" y="253"/>
                    <a:pt x="681" y="253"/>
                    <a:pt x="681" y="253"/>
                  </a:cubicBezTo>
                  <a:cubicBezTo>
                    <a:pt x="681" y="253"/>
                    <a:pt x="681" y="253"/>
                    <a:pt x="682" y="253"/>
                  </a:cubicBezTo>
                  <a:cubicBezTo>
                    <a:pt x="682" y="253"/>
                    <a:pt x="682" y="253"/>
                    <a:pt x="682" y="253"/>
                  </a:cubicBezTo>
                  <a:cubicBezTo>
                    <a:pt x="682" y="253"/>
                    <a:pt x="682" y="253"/>
                    <a:pt x="682" y="253"/>
                  </a:cubicBezTo>
                  <a:cubicBezTo>
                    <a:pt x="683" y="253"/>
                    <a:pt x="683" y="253"/>
                    <a:pt x="684" y="254"/>
                  </a:cubicBezTo>
                  <a:cubicBezTo>
                    <a:pt x="684" y="254"/>
                    <a:pt x="684" y="254"/>
                    <a:pt x="684" y="254"/>
                  </a:cubicBezTo>
                  <a:cubicBezTo>
                    <a:pt x="684" y="254"/>
                    <a:pt x="684" y="254"/>
                    <a:pt x="685" y="254"/>
                  </a:cubicBezTo>
                  <a:cubicBezTo>
                    <a:pt x="685" y="255"/>
                    <a:pt x="685" y="255"/>
                    <a:pt x="685" y="255"/>
                  </a:cubicBezTo>
                  <a:cubicBezTo>
                    <a:pt x="686" y="255"/>
                    <a:pt x="686" y="255"/>
                    <a:pt x="686" y="255"/>
                  </a:cubicBezTo>
                  <a:cubicBezTo>
                    <a:pt x="686" y="254"/>
                    <a:pt x="686" y="254"/>
                    <a:pt x="686" y="254"/>
                  </a:cubicBezTo>
                  <a:cubicBezTo>
                    <a:pt x="686" y="254"/>
                    <a:pt x="686" y="254"/>
                    <a:pt x="686" y="254"/>
                  </a:cubicBezTo>
                  <a:cubicBezTo>
                    <a:pt x="686" y="254"/>
                    <a:pt x="687" y="254"/>
                    <a:pt x="687" y="254"/>
                  </a:cubicBezTo>
                  <a:cubicBezTo>
                    <a:pt x="687" y="254"/>
                    <a:pt x="687" y="254"/>
                    <a:pt x="687" y="254"/>
                  </a:cubicBezTo>
                  <a:cubicBezTo>
                    <a:pt x="687" y="254"/>
                    <a:pt x="687" y="254"/>
                    <a:pt x="687" y="255"/>
                  </a:cubicBezTo>
                  <a:cubicBezTo>
                    <a:pt x="687" y="255"/>
                    <a:pt x="688" y="255"/>
                    <a:pt x="688" y="255"/>
                  </a:cubicBezTo>
                  <a:cubicBezTo>
                    <a:pt x="688" y="255"/>
                    <a:pt x="688" y="255"/>
                    <a:pt x="688" y="255"/>
                  </a:cubicBezTo>
                  <a:cubicBezTo>
                    <a:pt x="688" y="255"/>
                    <a:pt x="688" y="256"/>
                    <a:pt x="688" y="256"/>
                  </a:cubicBezTo>
                  <a:cubicBezTo>
                    <a:pt x="688" y="256"/>
                    <a:pt x="688" y="257"/>
                    <a:pt x="688" y="257"/>
                  </a:cubicBezTo>
                  <a:cubicBezTo>
                    <a:pt x="688" y="257"/>
                    <a:pt x="687" y="257"/>
                    <a:pt x="687" y="257"/>
                  </a:cubicBezTo>
                  <a:cubicBezTo>
                    <a:pt x="687" y="258"/>
                    <a:pt x="687" y="258"/>
                    <a:pt x="687" y="258"/>
                  </a:cubicBezTo>
                  <a:cubicBezTo>
                    <a:pt x="687" y="259"/>
                    <a:pt x="687" y="259"/>
                    <a:pt x="687" y="260"/>
                  </a:cubicBezTo>
                  <a:cubicBezTo>
                    <a:pt x="687" y="260"/>
                    <a:pt x="687" y="260"/>
                    <a:pt x="687" y="260"/>
                  </a:cubicBezTo>
                  <a:cubicBezTo>
                    <a:pt x="687" y="261"/>
                    <a:pt x="687" y="261"/>
                    <a:pt x="687" y="261"/>
                  </a:cubicBezTo>
                  <a:cubicBezTo>
                    <a:pt x="687" y="261"/>
                    <a:pt x="687" y="261"/>
                    <a:pt x="687" y="261"/>
                  </a:cubicBezTo>
                  <a:cubicBezTo>
                    <a:pt x="687" y="261"/>
                    <a:pt x="687" y="261"/>
                    <a:pt x="687" y="262"/>
                  </a:cubicBezTo>
                  <a:cubicBezTo>
                    <a:pt x="687" y="262"/>
                    <a:pt x="687" y="262"/>
                    <a:pt x="688" y="262"/>
                  </a:cubicBezTo>
                  <a:cubicBezTo>
                    <a:pt x="688" y="262"/>
                    <a:pt x="688" y="262"/>
                    <a:pt x="688" y="263"/>
                  </a:cubicBezTo>
                  <a:cubicBezTo>
                    <a:pt x="688" y="263"/>
                    <a:pt x="688" y="263"/>
                    <a:pt x="688" y="263"/>
                  </a:cubicBezTo>
                  <a:cubicBezTo>
                    <a:pt x="687" y="263"/>
                    <a:pt x="687" y="263"/>
                    <a:pt x="687" y="264"/>
                  </a:cubicBezTo>
                  <a:cubicBezTo>
                    <a:pt x="687" y="264"/>
                    <a:pt x="687" y="264"/>
                    <a:pt x="687" y="264"/>
                  </a:cubicBezTo>
                  <a:cubicBezTo>
                    <a:pt x="687" y="264"/>
                    <a:pt x="687" y="264"/>
                    <a:pt x="687" y="264"/>
                  </a:cubicBezTo>
                  <a:cubicBezTo>
                    <a:pt x="687" y="265"/>
                    <a:pt x="687" y="265"/>
                    <a:pt x="687" y="265"/>
                  </a:cubicBezTo>
                  <a:cubicBezTo>
                    <a:pt x="687" y="265"/>
                    <a:pt x="687" y="265"/>
                    <a:pt x="686" y="265"/>
                  </a:cubicBezTo>
                  <a:cubicBezTo>
                    <a:pt x="686" y="266"/>
                    <a:pt x="686" y="266"/>
                    <a:pt x="686" y="266"/>
                  </a:cubicBezTo>
                  <a:cubicBezTo>
                    <a:pt x="686" y="266"/>
                    <a:pt x="686" y="266"/>
                    <a:pt x="686" y="267"/>
                  </a:cubicBezTo>
                  <a:cubicBezTo>
                    <a:pt x="686" y="267"/>
                    <a:pt x="685" y="267"/>
                    <a:pt x="685" y="267"/>
                  </a:cubicBezTo>
                  <a:cubicBezTo>
                    <a:pt x="685" y="268"/>
                    <a:pt x="685" y="268"/>
                    <a:pt x="685" y="268"/>
                  </a:cubicBezTo>
                  <a:cubicBezTo>
                    <a:pt x="684" y="268"/>
                    <a:pt x="684" y="268"/>
                    <a:pt x="684" y="268"/>
                  </a:cubicBezTo>
                  <a:cubicBezTo>
                    <a:pt x="684" y="268"/>
                    <a:pt x="684" y="268"/>
                    <a:pt x="684" y="268"/>
                  </a:cubicBezTo>
                  <a:cubicBezTo>
                    <a:pt x="684" y="269"/>
                    <a:pt x="683" y="269"/>
                    <a:pt x="683" y="269"/>
                  </a:cubicBezTo>
                  <a:cubicBezTo>
                    <a:pt x="683" y="269"/>
                    <a:pt x="683" y="269"/>
                    <a:pt x="683" y="269"/>
                  </a:cubicBezTo>
                  <a:cubicBezTo>
                    <a:pt x="683" y="269"/>
                    <a:pt x="683" y="270"/>
                    <a:pt x="683" y="270"/>
                  </a:cubicBezTo>
                  <a:cubicBezTo>
                    <a:pt x="683" y="271"/>
                    <a:pt x="683" y="271"/>
                    <a:pt x="683" y="272"/>
                  </a:cubicBezTo>
                  <a:cubicBezTo>
                    <a:pt x="682" y="272"/>
                    <a:pt x="682" y="272"/>
                    <a:pt x="682" y="273"/>
                  </a:cubicBezTo>
                  <a:cubicBezTo>
                    <a:pt x="682" y="273"/>
                    <a:pt x="682" y="273"/>
                    <a:pt x="682" y="273"/>
                  </a:cubicBezTo>
                  <a:cubicBezTo>
                    <a:pt x="682" y="274"/>
                    <a:pt x="681" y="274"/>
                    <a:pt x="681" y="274"/>
                  </a:cubicBezTo>
                  <a:cubicBezTo>
                    <a:pt x="681" y="274"/>
                    <a:pt x="681" y="274"/>
                    <a:pt x="681" y="274"/>
                  </a:cubicBezTo>
                  <a:cubicBezTo>
                    <a:pt x="681" y="274"/>
                    <a:pt x="681" y="274"/>
                    <a:pt x="681" y="274"/>
                  </a:cubicBezTo>
                  <a:cubicBezTo>
                    <a:pt x="680" y="274"/>
                    <a:pt x="680" y="274"/>
                    <a:pt x="680" y="274"/>
                  </a:cubicBezTo>
                  <a:cubicBezTo>
                    <a:pt x="680" y="274"/>
                    <a:pt x="680" y="274"/>
                    <a:pt x="679" y="274"/>
                  </a:cubicBezTo>
                  <a:cubicBezTo>
                    <a:pt x="679" y="274"/>
                    <a:pt x="679" y="275"/>
                    <a:pt x="679" y="275"/>
                  </a:cubicBezTo>
                  <a:cubicBezTo>
                    <a:pt x="679" y="275"/>
                    <a:pt x="679" y="275"/>
                    <a:pt x="678" y="275"/>
                  </a:cubicBezTo>
                  <a:cubicBezTo>
                    <a:pt x="678" y="275"/>
                    <a:pt x="678" y="275"/>
                    <a:pt x="678" y="275"/>
                  </a:cubicBezTo>
                  <a:cubicBezTo>
                    <a:pt x="678" y="275"/>
                    <a:pt x="678" y="275"/>
                    <a:pt x="678" y="275"/>
                  </a:cubicBezTo>
                  <a:cubicBezTo>
                    <a:pt x="678" y="275"/>
                    <a:pt x="677" y="275"/>
                    <a:pt x="677" y="275"/>
                  </a:cubicBezTo>
                  <a:cubicBezTo>
                    <a:pt x="677" y="275"/>
                    <a:pt x="677" y="275"/>
                    <a:pt x="677" y="275"/>
                  </a:cubicBezTo>
                  <a:cubicBezTo>
                    <a:pt x="677" y="275"/>
                    <a:pt x="676" y="275"/>
                    <a:pt x="676" y="275"/>
                  </a:cubicBezTo>
                  <a:cubicBezTo>
                    <a:pt x="676" y="275"/>
                    <a:pt x="676" y="275"/>
                    <a:pt x="676" y="275"/>
                  </a:cubicBezTo>
                  <a:cubicBezTo>
                    <a:pt x="676" y="275"/>
                    <a:pt x="675" y="274"/>
                    <a:pt x="675" y="274"/>
                  </a:cubicBezTo>
                  <a:cubicBezTo>
                    <a:pt x="675" y="274"/>
                    <a:pt x="675" y="274"/>
                    <a:pt x="675" y="274"/>
                  </a:cubicBezTo>
                  <a:cubicBezTo>
                    <a:pt x="675" y="274"/>
                    <a:pt x="674" y="274"/>
                    <a:pt x="674" y="274"/>
                  </a:cubicBezTo>
                  <a:cubicBezTo>
                    <a:pt x="674" y="274"/>
                    <a:pt x="674" y="274"/>
                    <a:pt x="674" y="274"/>
                  </a:cubicBezTo>
                  <a:cubicBezTo>
                    <a:pt x="673" y="274"/>
                    <a:pt x="673" y="274"/>
                    <a:pt x="673" y="274"/>
                  </a:cubicBezTo>
                  <a:cubicBezTo>
                    <a:pt x="673" y="274"/>
                    <a:pt x="673" y="274"/>
                    <a:pt x="672" y="274"/>
                  </a:cubicBezTo>
                  <a:cubicBezTo>
                    <a:pt x="672" y="274"/>
                    <a:pt x="672" y="274"/>
                    <a:pt x="672" y="274"/>
                  </a:cubicBezTo>
                  <a:cubicBezTo>
                    <a:pt x="671" y="274"/>
                    <a:pt x="671" y="274"/>
                    <a:pt x="671" y="274"/>
                  </a:cubicBezTo>
                  <a:cubicBezTo>
                    <a:pt x="671" y="274"/>
                    <a:pt x="671" y="274"/>
                    <a:pt x="671" y="274"/>
                  </a:cubicBezTo>
                  <a:cubicBezTo>
                    <a:pt x="671" y="274"/>
                    <a:pt x="671" y="274"/>
                    <a:pt x="671" y="274"/>
                  </a:cubicBezTo>
                  <a:cubicBezTo>
                    <a:pt x="671" y="274"/>
                    <a:pt x="671" y="274"/>
                    <a:pt x="671" y="274"/>
                  </a:cubicBezTo>
                  <a:cubicBezTo>
                    <a:pt x="672" y="275"/>
                    <a:pt x="672" y="275"/>
                    <a:pt x="672" y="275"/>
                  </a:cubicBezTo>
                  <a:cubicBezTo>
                    <a:pt x="673" y="275"/>
                    <a:pt x="673" y="275"/>
                    <a:pt x="674" y="275"/>
                  </a:cubicBezTo>
                  <a:cubicBezTo>
                    <a:pt x="674" y="275"/>
                    <a:pt x="674" y="275"/>
                    <a:pt x="674" y="275"/>
                  </a:cubicBezTo>
                  <a:cubicBezTo>
                    <a:pt x="674" y="276"/>
                    <a:pt x="674" y="276"/>
                    <a:pt x="674" y="276"/>
                  </a:cubicBezTo>
                  <a:cubicBezTo>
                    <a:pt x="674" y="276"/>
                    <a:pt x="674" y="276"/>
                    <a:pt x="674" y="276"/>
                  </a:cubicBezTo>
                  <a:cubicBezTo>
                    <a:pt x="674" y="277"/>
                    <a:pt x="675" y="277"/>
                    <a:pt x="675" y="277"/>
                  </a:cubicBezTo>
                  <a:cubicBezTo>
                    <a:pt x="675" y="277"/>
                    <a:pt x="675" y="277"/>
                    <a:pt x="675" y="277"/>
                  </a:cubicBezTo>
                  <a:cubicBezTo>
                    <a:pt x="675" y="277"/>
                    <a:pt x="675" y="278"/>
                    <a:pt x="675" y="278"/>
                  </a:cubicBezTo>
                  <a:cubicBezTo>
                    <a:pt x="675" y="278"/>
                    <a:pt x="675" y="278"/>
                    <a:pt x="675" y="278"/>
                  </a:cubicBezTo>
                  <a:cubicBezTo>
                    <a:pt x="675" y="278"/>
                    <a:pt x="675" y="278"/>
                    <a:pt x="675" y="279"/>
                  </a:cubicBezTo>
                  <a:cubicBezTo>
                    <a:pt x="675" y="279"/>
                    <a:pt x="675" y="279"/>
                    <a:pt x="675" y="279"/>
                  </a:cubicBezTo>
                  <a:cubicBezTo>
                    <a:pt x="675" y="280"/>
                    <a:pt x="675" y="280"/>
                    <a:pt x="675" y="280"/>
                  </a:cubicBezTo>
                  <a:cubicBezTo>
                    <a:pt x="675" y="280"/>
                    <a:pt x="675" y="281"/>
                    <a:pt x="676" y="281"/>
                  </a:cubicBezTo>
                  <a:cubicBezTo>
                    <a:pt x="676" y="282"/>
                    <a:pt x="676" y="282"/>
                    <a:pt x="677" y="282"/>
                  </a:cubicBezTo>
                  <a:cubicBezTo>
                    <a:pt x="677" y="283"/>
                    <a:pt x="677" y="283"/>
                    <a:pt x="677" y="283"/>
                  </a:cubicBezTo>
                  <a:cubicBezTo>
                    <a:pt x="677" y="284"/>
                    <a:pt x="677" y="284"/>
                    <a:pt x="677" y="284"/>
                  </a:cubicBezTo>
                  <a:cubicBezTo>
                    <a:pt x="678" y="284"/>
                    <a:pt x="678" y="284"/>
                    <a:pt x="678" y="285"/>
                  </a:cubicBezTo>
                  <a:cubicBezTo>
                    <a:pt x="678" y="285"/>
                    <a:pt x="678" y="285"/>
                    <a:pt x="679" y="285"/>
                  </a:cubicBezTo>
                  <a:cubicBezTo>
                    <a:pt x="679" y="285"/>
                    <a:pt x="679" y="286"/>
                    <a:pt x="679" y="286"/>
                  </a:cubicBezTo>
                  <a:cubicBezTo>
                    <a:pt x="679" y="286"/>
                    <a:pt x="680" y="286"/>
                    <a:pt x="680" y="286"/>
                  </a:cubicBezTo>
                  <a:cubicBezTo>
                    <a:pt x="681" y="286"/>
                    <a:pt x="681" y="286"/>
                    <a:pt x="681" y="286"/>
                  </a:cubicBezTo>
                  <a:cubicBezTo>
                    <a:pt x="681" y="286"/>
                    <a:pt x="681" y="286"/>
                    <a:pt x="682" y="286"/>
                  </a:cubicBezTo>
                  <a:cubicBezTo>
                    <a:pt x="682" y="286"/>
                    <a:pt x="682" y="286"/>
                    <a:pt x="682" y="286"/>
                  </a:cubicBezTo>
                  <a:cubicBezTo>
                    <a:pt x="682" y="286"/>
                    <a:pt x="682" y="285"/>
                    <a:pt x="682" y="285"/>
                  </a:cubicBezTo>
                  <a:cubicBezTo>
                    <a:pt x="682" y="285"/>
                    <a:pt x="683" y="285"/>
                    <a:pt x="683" y="284"/>
                  </a:cubicBezTo>
                  <a:cubicBezTo>
                    <a:pt x="683" y="285"/>
                    <a:pt x="683" y="285"/>
                    <a:pt x="683" y="285"/>
                  </a:cubicBezTo>
                  <a:cubicBezTo>
                    <a:pt x="684" y="286"/>
                    <a:pt x="684" y="286"/>
                    <a:pt x="685" y="287"/>
                  </a:cubicBezTo>
                  <a:cubicBezTo>
                    <a:pt x="685" y="287"/>
                    <a:pt x="685" y="288"/>
                    <a:pt x="685" y="288"/>
                  </a:cubicBezTo>
                  <a:cubicBezTo>
                    <a:pt x="685" y="288"/>
                    <a:pt x="686" y="288"/>
                    <a:pt x="686" y="288"/>
                  </a:cubicBezTo>
                  <a:cubicBezTo>
                    <a:pt x="686" y="289"/>
                    <a:pt x="686" y="289"/>
                    <a:pt x="687" y="289"/>
                  </a:cubicBezTo>
                  <a:cubicBezTo>
                    <a:pt x="687" y="289"/>
                    <a:pt x="687" y="289"/>
                    <a:pt x="687" y="289"/>
                  </a:cubicBezTo>
                  <a:cubicBezTo>
                    <a:pt x="687" y="290"/>
                    <a:pt x="687" y="290"/>
                    <a:pt x="687" y="291"/>
                  </a:cubicBezTo>
                  <a:cubicBezTo>
                    <a:pt x="687" y="291"/>
                    <a:pt x="687" y="292"/>
                    <a:pt x="688" y="292"/>
                  </a:cubicBezTo>
                  <a:cubicBezTo>
                    <a:pt x="688" y="292"/>
                    <a:pt x="688" y="292"/>
                    <a:pt x="688" y="292"/>
                  </a:cubicBezTo>
                  <a:cubicBezTo>
                    <a:pt x="688" y="293"/>
                    <a:pt x="689" y="293"/>
                    <a:pt x="689" y="294"/>
                  </a:cubicBezTo>
                  <a:cubicBezTo>
                    <a:pt x="690" y="294"/>
                    <a:pt x="690" y="294"/>
                    <a:pt x="690" y="295"/>
                  </a:cubicBezTo>
                  <a:cubicBezTo>
                    <a:pt x="690" y="295"/>
                    <a:pt x="690" y="295"/>
                    <a:pt x="690" y="296"/>
                  </a:cubicBezTo>
                  <a:cubicBezTo>
                    <a:pt x="690" y="296"/>
                    <a:pt x="690" y="296"/>
                    <a:pt x="690" y="296"/>
                  </a:cubicBezTo>
                  <a:cubicBezTo>
                    <a:pt x="690" y="297"/>
                    <a:pt x="690" y="297"/>
                    <a:pt x="690" y="297"/>
                  </a:cubicBezTo>
                  <a:cubicBezTo>
                    <a:pt x="690" y="298"/>
                    <a:pt x="690" y="299"/>
                    <a:pt x="690" y="299"/>
                  </a:cubicBezTo>
                  <a:cubicBezTo>
                    <a:pt x="691" y="300"/>
                    <a:pt x="691" y="300"/>
                    <a:pt x="691" y="300"/>
                  </a:cubicBezTo>
                  <a:cubicBezTo>
                    <a:pt x="692" y="300"/>
                    <a:pt x="692" y="300"/>
                    <a:pt x="692" y="300"/>
                  </a:cubicBezTo>
                  <a:cubicBezTo>
                    <a:pt x="692" y="300"/>
                    <a:pt x="693" y="300"/>
                    <a:pt x="693" y="300"/>
                  </a:cubicBezTo>
                  <a:cubicBezTo>
                    <a:pt x="693" y="301"/>
                    <a:pt x="693" y="301"/>
                    <a:pt x="694" y="301"/>
                  </a:cubicBezTo>
                  <a:cubicBezTo>
                    <a:pt x="694" y="301"/>
                    <a:pt x="694" y="301"/>
                    <a:pt x="694" y="302"/>
                  </a:cubicBezTo>
                  <a:cubicBezTo>
                    <a:pt x="694" y="302"/>
                    <a:pt x="694" y="302"/>
                    <a:pt x="694" y="302"/>
                  </a:cubicBezTo>
                  <a:cubicBezTo>
                    <a:pt x="695" y="303"/>
                    <a:pt x="695" y="303"/>
                    <a:pt x="696" y="304"/>
                  </a:cubicBezTo>
                  <a:cubicBezTo>
                    <a:pt x="696" y="304"/>
                    <a:pt x="696" y="305"/>
                    <a:pt x="696" y="305"/>
                  </a:cubicBezTo>
                  <a:cubicBezTo>
                    <a:pt x="697" y="307"/>
                    <a:pt x="697" y="307"/>
                    <a:pt x="697" y="307"/>
                  </a:cubicBezTo>
                  <a:cubicBezTo>
                    <a:pt x="697" y="307"/>
                    <a:pt x="698" y="308"/>
                    <a:pt x="698" y="309"/>
                  </a:cubicBezTo>
                  <a:cubicBezTo>
                    <a:pt x="698" y="309"/>
                    <a:pt x="698" y="309"/>
                    <a:pt x="698" y="310"/>
                  </a:cubicBezTo>
                  <a:cubicBezTo>
                    <a:pt x="698" y="310"/>
                    <a:pt x="697" y="310"/>
                    <a:pt x="697" y="310"/>
                  </a:cubicBezTo>
                  <a:cubicBezTo>
                    <a:pt x="697" y="311"/>
                    <a:pt x="697" y="311"/>
                    <a:pt x="697" y="311"/>
                  </a:cubicBezTo>
                  <a:cubicBezTo>
                    <a:pt x="697" y="312"/>
                    <a:pt x="697" y="312"/>
                    <a:pt x="698" y="313"/>
                  </a:cubicBezTo>
                  <a:cubicBezTo>
                    <a:pt x="698" y="313"/>
                    <a:pt x="698" y="313"/>
                    <a:pt x="698" y="313"/>
                  </a:cubicBezTo>
                  <a:cubicBezTo>
                    <a:pt x="699" y="313"/>
                    <a:pt x="699" y="313"/>
                    <a:pt x="699" y="313"/>
                  </a:cubicBezTo>
                  <a:cubicBezTo>
                    <a:pt x="699" y="314"/>
                    <a:pt x="699" y="314"/>
                    <a:pt x="700" y="314"/>
                  </a:cubicBezTo>
                  <a:cubicBezTo>
                    <a:pt x="700" y="315"/>
                    <a:pt x="701" y="315"/>
                    <a:pt x="701" y="315"/>
                  </a:cubicBezTo>
                  <a:cubicBezTo>
                    <a:pt x="701" y="316"/>
                    <a:pt x="702" y="316"/>
                    <a:pt x="702" y="316"/>
                  </a:cubicBezTo>
                  <a:cubicBezTo>
                    <a:pt x="702" y="316"/>
                    <a:pt x="702" y="316"/>
                    <a:pt x="702" y="317"/>
                  </a:cubicBezTo>
                  <a:cubicBezTo>
                    <a:pt x="702" y="317"/>
                    <a:pt x="703" y="317"/>
                    <a:pt x="703" y="317"/>
                  </a:cubicBezTo>
                  <a:cubicBezTo>
                    <a:pt x="703" y="318"/>
                    <a:pt x="703" y="318"/>
                    <a:pt x="704" y="319"/>
                  </a:cubicBezTo>
                  <a:cubicBezTo>
                    <a:pt x="704" y="319"/>
                    <a:pt x="704" y="320"/>
                    <a:pt x="704" y="320"/>
                  </a:cubicBezTo>
                  <a:cubicBezTo>
                    <a:pt x="704" y="320"/>
                    <a:pt x="705" y="320"/>
                    <a:pt x="705" y="320"/>
                  </a:cubicBezTo>
                  <a:cubicBezTo>
                    <a:pt x="706" y="321"/>
                    <a:pt x="706" y="322"/>
                    <a:pt x="706" y="323"/>
                  </a:cubicBezTo>
                  <a:cubicBezTo>
                    <a:pt x="707" y="323"/>
                    <a:pt x="708" y="324"/>
                    <a:pt x="709" y="325"/>
                  </a:cubicBezTo>
                  <a:cubicBezTo>
                    <a:pt x="709" y="325"/>
                    <a:pt x="709" y="325"/>
                    <a:pt x="709" y="325"/>
                  </a:cubicBezTo>
                  <a:cubicBezTo>
                    <a:pt x="709" y="326"/>
                    <a:pt x="709" y="326"/>
                    <a:pt x="709" y="326"/>
                  </a:cubicBezTo>
                  <a:cubicBezTo>
                    <a:pt x="709" y="327"/>
                    <a:pt x="710" y="327"/>
                    <a:pt x="710" y="327"/>
                  </a:cubicBezTo>
                  <a:cubicBezTo>
                    <a:pt x="710" y="328"/>
                    <a:pt x="710" y="328"/>
                    <a:pt x="710" y="328"/>
                  </a:cubicBezTo>
                  <a:cubicBezTo>
                    <a:pt x="710" y="329"/>
                    <a:pt x="710" y="329"/>
                    <a:pt x="710" y="329"/>
                  </a:cubicBezTo>
                  <a:cubicBezTo>
                    <a:pt x="710" y="329"/>
                    <a:pt x="710" y="330"/>
                    <a:pt x="710" y="330"/>
                  </a:cubicBezTo>
                  <a:cubicBezTo>
                    <a:pt x="710" y="330"/>
                    <a:pt x="711" y="331"/>
                    <a:pt x="711" y="331"/>
                  </a:cubicBezTo>
                  <a:cubicBezTo>
                    <a:pt x="711" y="337"/>
                    <a:pt x="711" y="337"/>
                    <a:pt x="711" y="337"/>
                  </a:cubicBezTo>
                  <a:cubicBezTo>
                    <a:pt x="711" y="338"/>
                    <a:pt x="712" y="339"/>
                    <a:pt x="713" y="339"/>
                  </a:cubicBezTo>
                  <a:cubicBezTo>
                    <a:pt x="713" y="340"/>
                    <a:pt x="713" y="340"/>
                    <a:pt x="714" y="340"/>
                  </a:cubicBezTo>
                  <a:cubicBezTo>
                    <a:pt x="715" y="340"/>
                    <a:pt x="715" y="340"/>
                    <a:pt x="716" y="340"/>
                  </a:cubicBezTo>
                  <a:cubicBezTo>
                    <a:pt x="716" y="340"/>
                    <a:pt x="717" y="340"/>
                    <a:pt x="718" y="340"/>
                  </a:cubicBezTo>
                  <a:cubicBezTo>
                    <a:pt x="718" y="340"/>
                    <a:pt x="718" y="340"/>
                    <a:pt x="718" y="339"/>
                  </a:cubicBezTo>
                  <a:cubicBezTo>
                    <a:pt x="719" y="339"/>
                    <a:pt x="719" y="338"/>
                    <a:pt x="719" y="338"/>
                  </a:cubicBezTo>
                  <a:cubicBezTo>
                    <a:pt x="720" y="338"/>
                    <a:pt x="720" y="337"/>
                    <a:pt x="721" y="337"/>
                  </a:cubicBezTo>
                  <a:cubicBezTo>
                    <a:pt x="721" y="337"/>
                    <a:pt x="721" y="337"/>
                    <a:pt x="721" y="337"/>
                  </a:cubicBezTo>
                  <a:cubicBezTo>
                    <a:pt x="726" y="337"/>
                    <a:pt x="726" y="337"/>
                    <a:pt x="726" y="337"/>
                  </a:cubicBezTo>
                  <a:cubicBezTo>
                    <a:pt x="726" y="337"/>
                    <a:pt x="726" y="337"/>
                    <a:pt x="726" y="337"/>
                  </a:cubicBezTo>
                  <a:cubicBezTo>
                    <a:pt x="727" y="337"/>
                    <a:pt x="727" y="337"/>
                    <a:pt x="727" y="337"/>
                  </a:cubicBezTo>
                  <a:cubicBezTo>
                    <a:pt x="728" y="336"/>
                    <a:pt x="728" y="336"/>
                    <a:pt x="728" y="336"/>
                  </a:cubicBezTo>
                  <a:cubicBezTo>
                    <a:pt x="728" y="336"/>
                    <a:pt x="728" y="336"/>
                    <a:pt x="728" y="335"/>
                  </a:cubicBezTo>
                  <a:cubicBezTo>
                    <a:pt x="729" y="335"/>
                    <a:pt x="729" y="335"/>
                    <a:pt x="729" y="335"/>
                  </a:cubicBezTo>
                  <a:cubicBezTo>
                    <a:pt x="730" y="335"/>
                    <a:pt x="730" y="334"/>
                    <a:pt x="730" y="334"/>
                  </a:cubicBezTo>
                  <a:cubicBezTo>
                    <a:pt x="731" y="334"/>
                    <a:pt x="731" y="334"/>
                    <a:pt x="732" y="334"/>
                  </a:cubicBezTo>
                  <a:cubicBezTo>
                    <a:pt x="732" y="334"/>
                    <a:pt x="733" y="333"/>
                    <a:pt x="733" y="333"/>
                  </a:cubicBezTo>
                  <a:cubicBezTo>
                    <a:pt x="733" y="333"/>
                    <a:pt x="734" y="333"/>
                    <a:pt x="734" y="333"/>
                  </a:cubicBezTo>
                  <a:cubicBezTo>
                    <a:pt x="735" y="333"/>
                    <a:pt x="735" y="333"/>
                    <a:pt x="735" y="333"/>
                  </a:cubicBezTo>
                  <a:cubicBezTo>
                    <a:pt x="735" y="333"/>
                    <a:pt x="735" y="333"/>
                    <a:pt x="736" y="333"/>
                  </a:cubicBezTo>
                  <a:cubicBezTo>
                    <a:pt x="736" y="333"/>
                    <a:pt x="737" y="333"/>
                    <a:pt x="737" y="332"/>
                  </a:cubicBezTo>
                  <a:cubicBezTo>
                    <a:pt x="737" y="332"/>
                    <a:pt x="738" y="332"/>
                    <a:pt x="738" y="332"/>
                  </a:cubicBezTo>
                  <a:cubicBezTo>
                    <a:pt x="738" y="331"/>
                    <a:pt x="738" y="331"/>
                    <a:pt x="738" y="331"/>
                  </a:cubicBezTo>
                  <a:cubicBezTo>
                    <a:pt x="739" y="331"/>
                    <a:pt x="739" y="330"/>
                    <a:pt x="739" y="330"/>
                  </a:cubicBezTo>
                  <a:cubicBezTo>
                    <a:pt x="739" y="330"/>
                    <a:pt x="740" y="330"/>
                    <a:pt x="740" y="330"/>
                  </a:cubicBezTo>
                  <a:cubicBezTo>
                    <a:pt x="741" y="330"/>
                    <a:pt x="741" y="330"/>
                    <a:pt x="742" y="330"/>
                  </a:cubicBezTo>
                  <a:cubicBezTo>
                    <a:pt x="742" y="330"/>
                    <a:pt x="742" y="330"/>
                    <a:pt x="742" y="329"/>
                  </a:cubicBezTo>
                  <a:cubicBezTo>
                    <a:pt x="742" y="329"/>
                    <a:pt x="742" y="329"/>
                    <a:pt x="742" y="328"/>
                  </a:cubicBezTo>
                  <a:cubicBezTo>
                    <a:pt x="742" y="328"/>
                    <a:pt x="742" y="328"/>
                    <a:pt x="743" y="328"/>
                  </a:cubicBezTo>
                  <a:cubicBezTo>
                    <a:pt x="743" y="328"/>
                    <a:pt x="743" y="328"/>
                    <a:pt x="743" y="328"/>
                  </a:cubicBezTo>
                  <a:cubicBezTo>
                    <a:pt x="744" y="328"/>
                    <a:pt x="744" y="327"/>
                    <a:pt x="744" y="327"/>
                  </a:cubicBezTo>
                  <a:cubicBezTo>
                    <a:pt x="744" y="327"/>
                    <a:pt x="744" y="327"/>
                    <a:pt x="745" y="327"/>
                  </a:cubicBezTo>
                  <a:cubicBezTo>
                    <a:pt x="745" y="327"/>
                    <a:pt x="745" y="327"/>
                    <a:pt x="745" y="327"/>
                  </a:cubicBezTo>
                  <a:cubicBezTo>
                    <a:pt x="746" y="327"/>
                    <a:pt x="746" y="327"/>
                    <a:pt x="746" y="327"/>
                  </a:cubicBezTo>
                  <a:cubicBezTo>
                    <a:pt x="746" y="327"/>
                    <a:pt x="747" y="327"/>
                    <a:pt x="747" y="326"/>
                  </a:cubicBezTo>
                  <a:cubicBezTo>
                    <a:pt x="752" y="327"/>
                    <a:pt x="752" y="327"/>
                    <a:pt x="752" y="327"/>
                  </a:cubicBezTo>
                  <a:cubicBezTo>
                    <a:pt x="752" y="326"/>
                    <a:pt x="752" y="326"/>
                    <a:pt x="752" y="326"/>
                  </a:cubicBezTo>
                  <a:cubicBezTo>
                    <a:pt x="752" y="325"/>
                    <a:pt x="752" y="325"/>
                    <a:pt x="752" y="325"/>
                  </a:cubicBezTo>
                  <a:cubicBezTo>
                    <a:pt x="752" y="325"/>
                    <a:pt x="752" y="324"/>
                    <a:pt x="752" y="324"/>
                  </a:cubicBezTo>
                  <a:cubicBezTo>
                    <a:pt x="752" y="324"/>
                    <a:pt x="752" y="323"/>
                    <a:pt x="753" y="323"/>
                  </a:cubicBezTo>
                  <a:cubicBezTo>
                    <a:pt x="756" y="323"/>
                    <a:pt x="756" y="323"/>
                    <a:pt x="756" y="323"/>
                  </a:cubicBezTo>
                  <a:cubicBezTo>
                    <a:pt x="756" y="323"/>
                    <a:pt x="756" y="322"/>
                    <a:pt x="756" y="322"/>
                  </a:cubicBezTo>
                  <a:cubicBezTo>
                    <a:pt x="757" y="322"/>
                    <a:pt x="757" y="322"/>
                    <a:pt x="757" y="321"/>
                  </a:cubicBezTo>
                  <a:cubicBezTo>
                    <a:pt x="757" y="321"/>
                    <a:pt x="757" y="320"/>
                    <a:pt x="757" y="320"/>
                  </a:cubicBezTo>
                  <a:cubicBezTo>
                    <a:pt x="758" y="320"/>
                    <a:pt x="758" y="319"/>
                    <a:pt x="758" y="319"/>
                  </a:cubicBezTo>
                  <a:cubicBezTo>
                    <a:pt x="758" y="319"/>
                    <a:pt x="759" y="319"/>
                    <a:pt x="759" y="319"/>
                  </a:cubicBezTo>
                  <a:cubicBezTo>
                    <a:pt x="759" y="319"/>
                    <a:pt x="759" y="319"/>
                    <a:pt x="759" y="319"/>
                  </a:cubicBezTo>
                  <a:cubicBezTo>
                    <a:pt x="760" y="319"/>
                    <a:pt x="760" y="319"/>
                    <a:pt x="760" y="319"/>
                  </a:cubicBezTo>
                  <a:cubicBezTo>
                    <a:pt x="761" y="318"/>
                    <a:pt x="761" y="318"/>
                    <a:pt x="761" y="318"/>
                  </a:cubicBezTo>
                  <a:cubicBezTo>
                    <a:pt x="761" y="318"/>
                    <a:pt x="761" y="318"/>
                    <a:pt x="761" y="317"/>
                  </a:cubicBezTo>
                  <a:cubicBezTo>
                    <a:pt x="761" y="317"/>
                    <a:pt x="761" y="317"/>
                    <a:pt x="761" y="317"/>
                  </a:cubicBezTo>
                  <a:cubicBezTo>
                    <a:pt x="761" y="316"/>
                    <a:pt x="761" y="316"/>
                    <a:pt x="761" y="316"/>
                  </a:cubicBezTo>
                  <a:cubicBezTo>
                    <a:pt x="762" y="316"/>
                    <a:pt x="762" y="315"/>
                    <a:pt x="762" y="315"/>
                  </a:cubicBezTo>
                  <a:cubicBezTo>
                    <a:pt x="762" y="315"/>
                    <a:pt x="762" y="315"/>
                    <a:pt x="763" y="315"/>
                  </a:cubicBezTo>
                  <a:cubicBezTo>
                    <a:pt x="763" y="315"/>
                    <a:pt x="763" y="315"/>
                    <a:pt x="763" y="315"/>
                  </a:cubicBezTo>
                  <a:cubicBezTo>
                    <a:pt x="763" y="315"/>
                    <a:pt x="763" y="315"/>
                    <a:pt x="764" y="315"/>
                  </a:cubicBezTo>
                  <a:cubicBezTo>
                    <a:pt x="764" y="316"/>
                    <a:pt x="764" y="315"/>
                    <a:pt x="764" y="316"/>
                  </a:cubicBezTo>
                  <a:cubicBezTo>
                    <a:pt x="764" y="315"/>
                    <a:pt x="764" y="314"/>
                    <a:pt x="764" y="313"/>
                  </a:cubicBezTo>
                  <a:cubicBezTo>
                    <a:pt x="765" y="313"/>
                    <a:pt x="765" y="312"/>
                    <a:pt x="765" y="311"/>
                  </a:cubicBezTo>
                  <a:cubicBezTo>
                    <a:pt x="765" y="311"/>
                    <a:pt x="765" y="311"/>
                    <a:pt x="765" y="310"/>
                  </a:cubicBezTo>
                  <a:cubicBezTo>
                    <a:pt x="765" y="310"/>
                    <a:pt x="765" y="310"/>
                    <a:pt x="765" y="310"/>
                  </a:cubicBezTo>
                  <a:cubicBezTo>
                    <a:pt x="765" y="309"/>
                    <a:pt x="766" y="309"/>
                    <a:pt x="766" y="309"/>
                  </a:cubicBezTo>
                  <a:cubicBezTo>
                    <a:pt x="766" y="309"/>
                    <a:pt x="766" y="309"/>
                    <a:pt x="767" y="309"/>
                  </a:cubicBezTo>
                  <a:cubicBezTo>
                    <a:pt x="767" y="309"/>
                    <a:pt x="768" y="309"/>
                    <a:pt x="768" y="309"/>
                  </a:cubicBezTo>
                  <a:cubicBezTo>
                    <a:pt x="768" y="308"/>
                    <a:pt x="768" y="308"/>
                    <a:pt x="768" y="307"/>
                  </a:cubicBezTo>
                  <a:cubicBezTo>
                    <a:pt x="768" y="307"/>
                    <a:pt x="767" y="307"/>
                    <a:pt x="767" y="307"/>
                  </a:cubicBezTo>
                  <a:cubicBezTo>
                    <a:pt x="767" y="307"/>
                    <a:pt x="767" y="307"/>
                    <a:pt x="766" y="307"/>
                  </a:cubicBezTo>
                  <a:cubicBezTo>
                    <a:pt x="766" y="306"/>
                    <a:pt x="766" y="306"/>
                    <a:pt x="766" y="306"/>
                  </a:cubicBezTo>
                  <a:cubicBezTo>
                    <a:pt x="765" y="306"/>
                    <a:pt x="765" y="306"/>
                    <a:pt x="765" y="306"/>
                  </a:cubicBezTo>
                  <a:cubicBezTo>
                    <a:pt x="765" y="306"/>
                    <a:pt x="765" y="305"/>
                    <a:pt x="765" y="305"/>
                  </a:cubicBezTo>
                  <a:cubicBezTo>
                    <a:pt x="765" y="305"/>
                    <a:pt x="765" y="305"/>
                    <a:pt x="765" y="304"/>
                  </a:cubicBezTo>
                  <a:cubicBezTo>
                    <a:pt x="765" y="304"/>
                    <a:pt x="765" y="304"/>
                    <a:pt x="764" y="304"/>
                  </a:cubicBezTo>
                  <a:cubicBezTo>
                    <a:pt x="764" y="303"/>
                    <a:pt x="764" y="303"/>
                    <a:pt x="764" y="303"/>
                  </a:cubicBezTo>
                  <a:cubicBezTo>
                    <a:pt x="763" y="303"/>
                    <a:pt x="763" y="302"/>
                    <a:pt x="762" y="302"/>
                  </a:cubicBezTo>
                  <a:cubicBezTo>
                    <a:pt x="762" y="302"/>
                    <a:pt x="762" y="302"/>
                    <a:pt x="762" y="302"/>
                  </a:cubicBezTo>
                  <a:cubicBezTo>
                    <a:pt x="761" y="302"/>
                    <a:pt x="761" y="302"/>
                    <a:pt x="761" y="302"/>
                  </a:cubicBezTo>
                  <a:cubicBezTo>
                    <a:pt x="761" y="302"/>
                    <a:pt x="761" y="302"/>
                    <a:pt x="761" y="301"/>
                  </a:cubicBezTo>
                  <a:cubicBezTo>
                    <a:pt x="761" y="301"/>
                    <a:pt x="761" y="300"/>
                    <a:pt x="761" y="300"/>
                  </a:cubicBezTo>
                  <a:cubicBezTo>
                    <a:pt x="761" y="300"/>
                    <a:pt x="761" y="299"/>
                    <a:pt x="761" y="299"/>
                  </a:cubicBezTo>
                  <a:cubicBezTo>
                    <a:pt x="761" y="299"/>
                    <a:pt x="761" y="299"/>
                    <a:pt x="761" y="299"/>
                  </a:cubicBezTo>
                  <a:cubicBezTo>
                    <a:pt x="760" y="299"/>
                    <a:pt x="760" y="298"/>
                    <a:pt x="760" y="298"/>
                  </a:cubicBezTo>
                  <a:cubicBezTo>
                    <a:pt x="758" y="298"/>
                    <a:pt x="758" y="298"/>
                    <a:pt x="758" y="298"/>
                  </a:cubicBezTo>
                  <a:cubicBezTo>
                    <a:pt x="758" y="299"/>
                    <a:pt x="759" y="299"/>
                    <a:pt x="758" y="300"/>
                  </a:cubicBezTo>
                  <a:cubicBezTo>
                    <a:pt x="758" y="301"/>
                    <a:pt x="758" y="301"/>
                    <a:pt x="757" y="301"/>
                  </a:cubicBezTo>
                  <a:cubicBezTo>
                    <a:pt x="757" y="301"/>
                    <a:pt x="757" y="300"/>
                    <a:pt x="757" y="300"/>
                  </a:cubicBezTo>
                  <a:cubicBezTo>
                    <a:pt x="757" y="299"/>
                    <a:pt x="757" y="299"/>
                    <a:pt x="757" y="299"/>
                  </a:cubicBezTo>
                  <a:cubicBezTo>
                    <a:pt x="757" y="299"/>
                    <a:pt x="756" y="299"/>
                    <a:pt x="756" y="299"/>
                  </a:cubicBezTo>
                  <a:cubicBezTo>
                    <a:pt x="756" y="298"/>
                    <a:pt x="756" y="298"/>
                    <a:pt x="756" y="298"/>
                  </a:cubicBezTo>
                  <a:cubicBezTo>
                    <a:pt x="756" y="294"/>
                    <a:pt x="756" y="294"/>
                    <a:pt x="756" y="294"/>
                  </a:cubicBezTo>
                  <a:cubicBezTo>
                    <a:pt x="756" y="294"/>
                    <a:pt x="755" y="294"/>
                    <a:pt x="755" y="294"/>
                  </a:cubicBezTo>
                  <a:cubicBezTo>
                    <a:pt x="755" y="293"/>
                    <a:pt x="755" y="293"/>
                    <a:pt x="755" y="293"/>
                  </a:cubicBezTo>
                  <a:cubicBezTo>
                    <a:pt x="754" y="293"/>
                    <a:pt x="754" y="294"/>
                    <a:pt x="754" y="294"/>
                  </a:cubicBezTo>
                  <a:cubicBezTo>
                    <a:pt x="754" y="294"/>
                    <a:pt x="754" y="294"/>
                    <a:pt x="753" y="294"/>
                  </a:cubicBezTo>
                  <a:cubicBezTo>
                    <a:pt x="753" y="294"/>
                    <a:pt x="753" y="294"/>
                    <a:pt x="753" y="295"/>
                  </a:cubicBezTo>
                  <a:cubicBezTo>
                    <a:pt x="752" y="295"/>
                    <a:pt x="752" y="295"/>
                    <a:pt x="752" y="296"/>
                  </a:cubicBezTo>
                  <a:cubicBezTo>
                    <a:pt x="752" y="297"/>
                    <a:pt x="752" y="297"/>
                    <a:pt x="752" y="298"/>
                  </a:cubicBezTo>
                  <a:cubicBezTo>
                    <a:pt x="752" y="299"/>
                    <a:pt x="752" y="299"/>
                    <a:pt x="752" y="300"/>
                  </a:cubicBezTo>
                  <a:cubicBezTo>
                    <a:pt x="751" y="299"/>
                    <a:pt x="751" y="299"/>
                    <a:pt x="750" y="299"/>
                  </a:cubicBezTo>
                  <a:cubicBezTo>
                    <a:pt x="750" y="299"/>
                    <a:pt x="749" y="299"/>
                    <a:pt x="749" y="299"/>
                  </a:cubicBezTo>
                  <a:cubicBezTo>
                    <a:pt x="748" y="299"/>
                    <a:pt x="748" y="299"/>
                    <a:pt x="748" y="299"/>
                  </a:cubicBezTo>
                  <a:cubicBezTo>
                    <a:pt x="748" y="299"/>
                    <a:pt x="747" y="299"/>
                    <a:pt x="747" y="299"/>
                  </a:cubicBezTo>
                  <a:cubicBezTo>
                    <a:pt x="747" y="299"/>
                    <a:pt x="746" y="299"/>
                    <a:pt x="746" y="299"/>
                  </a:cubicBezTo>
                  <a:cubicBezTo>
                    <a:pt x="746" y="299"/>
                    <a:pt x="746" y="299"/>
                    <a:pt x="745" y="299"/>
                  </a:cubicBezTo>
                  <a:cubicBezTo>
                    <a:pt x="745" y="299"/>
                    <a:pt x="745" y="299"/>
                    <a:pt x="745" y="299"/>
                  </a:cubicBezTo>
                  <a:cubicBezTo>
                    <a:pt x="744" y="299"/>
                    <a:pt x="744" y="299"/>
                    <a:pt x="744" y="300"/>
                  </a:cubicBezTo>
                  <a:cubicBezTo>
                    <a:pt x="744" y="300"/>
                    <a:pt x="744" y="300"/>
                    <a:pt x="743" y="300"/>
                  </a:cubicBezTo>
                  <a:cubicBezTo>
                    <a:pt x="743" y="300"/>
                    <a:pt x="743" y="301"/>
                    <a:pt x="743" y="301"/>
                  </a:cubicBezTo>
                  <a:cubicBezTo>
                    <a:pt x="742" y="301"/>
                    <a:pt x="742" y="301"/>
                    <a:pt x="741" y="300"/>
                  </a:cubicBezTo>
                  <a:cubicBezTo>
                    <a:pt x="741" y="300"/>
                    <a:pt x="741" y="300"/>
                    <a:pt x="740" y="300"/>
                  </a:cubicBezTo>
                  <a:cubicBezTo>
                    <a:pt x="740" y="299"/>
                    <a:pt x="740" y="299"/>
                    <a:pt x="740" y="299"/>
                  </a:cubicBezTo>
                  <a:cubicBezTo>
                    <a:pt x="740" y="299"/>
                    <a:pt x="740" y="299"/>
                    <a:pt x="740" y="298"/>
                  </a:cubicBezTo>
                  <a:cubicBezTo>
                    <a:pt x="740" y="298"/>
                    <a:pt x="740" y="298"/>
                    <a:pt x="740" y="298"/>
                  </a:cubicBezTo>
                  <a:cubicBezTo>
                    <a:pt x="740" y="297"/>
                    <a:pt x="740" y="298"/>
                    <a:pt x="740" y="297"/>
                  </a:cubicBezTo>
                  <a:cubicBezTo>
                    <a:pt x="741" y="297"/>
                    <a:pt x="741" y="297"/>
                    <a:pt x="742" y="297"/>
                  </a:cubicBezTo>
                  <a:cubicBezTo>
                    <a:pt x="743" y="297"/>
                    <a:pt x="743" y="297"/>
                    <a:pt x="743" y="297"/>
                  </a:cubicBezTo>
                  <a:cubicBezTo>
                    <a:pt x="743" y="297"/>
                    <a:pt x="743" y="297"/>
                    <a:pt x="744" y="297"/>
                  </a:cubicBezTo>
                  <a:cubicBezTo>
                    <a:pt x="744" y="297"/>
                    <a:pt x="744" y="297"/>
                    <a:pt x="745" y="297"/>
                  </a:cubicBezTo>
                  <a:cubicBezTo>
                    <a:pt x="745" y="297"/>
                    <a:pt x="745" y="297"/>
                    <a:pt x="746" y="297"/>
                  </a:cubicBezTo>
                  <a:cubicBezTo>
                    <a:pt x="746" y="297"/>
                    <a:pt x="746" y="297"/>
                    <a:pt x="747" y="297"/>
                  </a:cubicBezTo>
                  <a:cubicBezTo>
                    <a:pt x="747" y="297"/>
                    <a:pt x="747" y="296"/>
                    <a:pt x="747" y="296"/>
                  </a:cubicBezTo>
                  <a:cubicBezTo>
                    <a:pt x="746" y="296"/>
                    <a:pt x="746" y="296"/>
                    <a:pt x="746" y="296"/>
                  </a:cubicBezTo>
                  <a:cubicBezTo>
                    <a:pt x="745" y="296"/>
                    <a:pt x="745" y="296"/>
                    <a:pt x="745" y="296"/>
                  </a:cubicBezTo>
                  <a:cubicBezTo>
                    <a:pt x="745" y="296"/>
                    <a:pt x="744" y="296"/>
                    <a:pt x="744" y="296"/>
                  </a:cubicBezTo>
                  <a:cubicBezTo>
                    <a:pt x="743" y="296"/>
                    <a:pt x="743" y="296"/>
                    <a:pt x="743" y="296"/>
                  </a:cubicBezTo>
                  <a:cubicBezTo>
                    <a:pt x="743" y="296"/>
                    <a:pt x="743" y="296"/>
                    <a:pt x="742" y="296"/>
                  </a:cubicBezTo>
                  <a:cubicBezTo>
                    <a:pt x="742" y="296"/>
                    <a:pt x="742" y="296"/>
                    <a:pt x="742" y="296"/>
                  </a:cubicBezTo>
                  <a:cubicBezTo>
                    <a:pt x="741" y="295"/>
                    <a:pt x="741" y="295"/>
                    <a:pt x="740" y="295"/>
                  </a:cubicBezTo>
                  <a:cubicBezTo>
                    <a:pt x="739" y="295"/>
                    <a:pt x="738" y="295"/>
                    <a:pt x="738" y="295"/>
                  </a:cubicBezTo>
                  <a:cubicBezTo>
                    <a:pt x="737" y="295"/>
                    <a:pt x="737" y="295"/>
                    <a:pt x="737" y="295"/>
                  </a:cubicBezTo>
                  <a:cubicBezTo>
                    <a:pt x="736" y="295"/>
                    <a:pt x="736" y="295"/>
                    <a:pt x="736" y="295"/>
                  </a:cubicBezTo>
                  <a:cubicBezTo>
                    <a:pt x="736" y="291"/>
                    <a:pt x="736" y="291"/>
                    <a:pt x="736" y="291"/>
                  </a:cubicBezTo>
                  <a:cubicBezTo>
                    <a:pt x="736" y="291"/>
                    <a:pt x="736" y="291"/>
                    <a:pt x="735" y="291"/>
                  </a:cubicBezTo>
                  <a:cubicBezTo>
                    <a:pt x="735" y="290"/>
                    <a:pt x="735" y="290"/>
                    <a:pt x="735" y="290"/>
                  </a:cubicBezTo>
                  <a:cubicBezTo>
                    <a:pt x="734" y="290"/>
                    <a:pt x="734" y="290"/>
                    <a:pt x="734" y="290"/>
                  </a:cubicBezTo>
                  <a:cubicBezTo>
                    <a:pt x="734" y="290"/>
                    <a:pt x="734" y="289"/>
                    <a:pt x="733" y="289"/>
                  </a:cubicBezTo>
                  <a:cubicBezTo>
                    <a:pt x="733" y="289"/>
                    <a:pt x="733" y="289"/>
                    <a:pt x="733" y="289"/>
                  </a:cubicBezTo>
                  <a:cubicBezTo>
                    <a:pt x="732" y="289"/>
                    <a:pt x="732" y="289"/>
                    <a:pt x="732" y="289"/>
                  </a:cubicBezTo>
                  <a:cubicBezTo>
                    <a:pt x="732" y="289"/>
                    <a:pt x="731" y="289"/>
                    <a:pt x="731" y="289"/>
                  </a:cubicBezTo>
                  <a:cubicBezTo>
                    <a:pt x="731" y="288"/>
                    <a:pt x="731" y="288"/>
                    <a:pt x="731" y="288"/>
                  </a:cubicBezTo>
                  <a:cubicBezTo>
                    <a:pt x="731" y="287"/>
                    <a:pt x="731" y="287"/>
                    <a:pt x="731" y="286"/>
                  </a:cubicBezTo>
                  <a:cubicBezTo>
                    <a:pt x="731" y="286"/>
                    <a:pt x="730" y="286"/>
                    <a:pt x="730" y="285"/>
                  </a:cubicBezTo>
                  <a:cubicBezTo>
                    <a:pt x="730" y="285"/>
                    <a:pt x="729" y="285"/>
                    <a:pt x="729" y="284"/>
                  </a:cubicBezTo>
                  <a:cubicBezTo>
                    <a:pt x="729" y="284"/>
                    <a:pt x="729" y="284"/>
                    <a:pt x="729" y="284"/>
                  </a:cubicBezTo>
                  <a:cubicBezTo>
                    <a:pt x="729" y="283"/>
                    <a:pt x="729" y="283"/>
                    <a:pt x="729" y="283"/>
                  </a:cubicBezTo>
                  <a:cubicBezTo>
                    <a:pt x="729" y="283"/>
                    <a:pt x="729" y="282"/>
                    <a:pt x="729" y="282"/>
                  </a:cubicBezTo>
                  <a:cubicBezTo>
                    <a:pt x="729" y="282"/>
                    <a:pt x="729" y="281"/>
                    <a:pt x="729" y="281"/>
                  </a:cubicBezTo>
                  <a:cubicBezTo>
                    <a:pt x="729" y="280"/>
                    <a:pt x="729" y="280"/>
                    <a:pt x="729" y="280"/>
                  </a:cubicBezTo>
                  <a:cubicBezTo>
                    <a:pt x="729" y="279"/>
                    <a:pt x="729" y="279"/>
                    <a:pt x="729" y="279"/>
                  </a:cubicBezTo>
                  <a:cubicBezTo>
                    <a:pt x="729" y="279"/>
                    <a:pt x="730" y="278"/>
                    <a:pt x="730" y="278"/>
                  </a:cubicBezTo>
                  <a:cubicBezTo>
                    <a:pt x="730" y="278"/>
                    <a:pt x="731" y="278"/>
                    <a:pt x="731" y="278"/>
                  </a:cubicBezTo>
                  <a:cubicBezTo>
                    <a:pt x="732" y="278"/>
                    <a:pt x="732" y="278"/>
                    <a:pt x="733" y="279"/>
                  </a:cubicBezTo>
                  <a:cubicBezTo>
                    <a:pt x="734" y="279"/>
                    <a:pt x="734" y="280"/>
                    <a:pt x="735" y="280"/>
                  </a:cubicBezTo>
                  <a:cubicBezTo>
                    <a:pt x="735" y="281"/>
                    <a:pt x="735" y="281"/>
                    <a:pt x="735" y="281"/>
                  </a:cubicBezTo>
                  <a:cubicBezTo>
                    <a:pt x="736" y="281"/>
                    <a:pt x="736" y="282"/>
                    <a:pt x="737" y="282"/>
                  </a:cubicBezTo>
                  <a:cubicBezTo>
                    <a:pt x="737" y="282"/>
                    <a:pt x="737" y="283"/>
                    <a:pt x="737" y="283"/>
                  </a:cubicBezTo>
                  <a:cubicBezTo>
                    <a:pt x="738" y="284"/>
                    <a:pt x="738" y="284"/>
                    <a:pt x="738" y="285"/>
                  </a:cubicBezTo>
                  <a:cubicBezTo>
                    <a:pt x="739" y="285"/>
                    <a:pt x="739" y="286"/>
                    <a:pt x="739" y="286"/>
                  </a:cubicBezTo>
                  <a:cubicBezTo>
                    <a:pt x="740" y="286"/>
                    <a:pt x="741" y="286"/>
                    <a:pt x="741" y="287"/>
                  </a:cubicBezTo>
                  <a:cubicBezTo>
                    <a:pt x="742" y="287"/>
                    <a:pt x="742" y="288"/>
                    <a:pt x="743" y="288"/>
                  </a:cubicBezTo>
                  <a:cubicBezTo>
                    <a:pt x="743" y="288"/>
                    <a:pt x="744" y="289"/>
                    <a:pt x="744" y="289"/>
                  </a:cubicBezTo>
                  <a:cubicBezTo>
                    <a:pt x="745" y="289"/>
                    <a:pt x="745" y="290"/>
                    <a:pt x="746" y="290"/>
                  </a:cubicBezTo>
                  <a:cubicBezTo>
                    <a:pt x="746" y="290"/>
                    <a:pt x="747" y="290"/>
                    <a:pt x="747" y="290"/>
                  </a:cubicBezTo>
                  <a:cubicBezTo>
                    <a:pt x="747" y="290"/>
                    <a:pt x="748" y="290"/>
                    <a:pt x="748" y="290"/>
                  </a:cubicBezTo>
                  <a:cubicBezTo>
                    <a:pt x="749" y="290"/>
                    <a:pt x="750" y="291"/>
                    <a:pt x="751" y="291"/>
                  </a:cubicBezTo>
                  <a:cubicBezTo>
                    <a:pt x="751" y="291"/>
                    <a:pt x="751" y="291"/>
                    <a:pt x="751" y="291"/>
                  </a:cubicBezTo>
                  <a:cubicBezTo>
                    <a:pt x="752" y="291"/>
                    <a:pt x="752" y="291"/>
                    <a:pt x="752" y="291"/>
                  </a:cubicBezTo>
                  <a:cubicBezTo>
                    <a:pt x="752" y="290"/>
                    <a:pt x="752" y="290"/>
                    <a:pt x="752" y="290"/>
                  </a:cubicBezTo>
                  <a:cubicBezTo>
                    <a:pt x="753" y="290"/>
                    <a:pt x="753" y="290"/>
                    <a:pt x="754" y="290"/>
                  </a:cubicBezTo>
                  <a:cubicBezTo>
                    <a:pt x="754" y="290"/>
                    <a:pt x="754" y="290"/>
                    <a:pt x="755" y="290"/>
                  </a:cubicBezTo>
                  <a:cubicBezTo>
                    <a:pt x="755" y="290"/>
                    <a:pt x="755" y="290"/>
                    <a:pt x="755" y="290"/>
                  </a:cubicBezTo>
                  <a:cubicBezTo>
                    <a:pt x="756" y="290"/>
                    <a:pt x="756" y="290"/>
                    <a:pt x="757" y="290"/>
                  </a:cubicBezTo>
                  <a:cubicBezTo>
                    <a:pt x="757" y="290"/>
                    <a:pt x="757" y="290"/>
                    <a:pt x="757" y="291"/>
                  </a:cubicBezTo>
                  <a:cubicBezTo>
                    <a:pt x="758" y="291"/>
                    <a:pt x="758" y="291"/>
                    <a:pt x="758" y="292"/>
                  </a:cubicBezTo>
                  <a:cubicBezTo>
                    <a:pt x="758" y="292"/>
                    <a:pt x="758" y="292"/>
                    <a:pt x="758" y="292"/>
                  </a:cubicBezTo>
                  <a:cubicBezTo>
                    <a:pt x="758" y="293"/>
                    <a:pt x="759" y="293"/>
                    <a:pt x="759" y="293"/>
                  </a:cubicBezTo>
                  <a:cubicBezTo>
                    <a:pt x="759" y="293"/>
                    <a:pt x="759" y="294"/>
                    <a:pt x="759" y="294"/>
                  </a:cubicBezTo>
                  <a:cubicBezTo>
                    <a:pt x="759" y="294"/>
                    <a:pt x="759" y="294"/>
                    <a:pt x="760" y="294"/>
                  </a:cubicBezTo>
                  <a:cubicBezTo>
                    <a:pt x="760" y="294"/>
                    <a:pt x="760" y="294"/>
                    <a:pt x="761" y="294"/>
                  </a:cubicBezTo>
                  <a:cubicBezTo>
                    <a:pt x="764" y="294"/>
                    <a:pt x="764" y="294"/>
                    <a:pt x="764" y="294"/>
                  </a:cubicBezTo>
                  <a:cubicBezTo>
                    <a:pt x="765" y="294"/>
                    <a:pt x="765" y="294"/>
                    <a:pt x="765" y="294"/>
                  </a:cubicBezTo>
                  <a:cubicBezTo>
                    <a:pt x="765" y="294"/>
                    <a:pt x="766" y="294"/>
                    <a:pt x="766" y="294"/>
                  </a:cubicBezTo>
                  <a:cubicBezTo>
                    <a:pt x="766" y="294"/>
                    <a:pt x="766" y="295"/>
                    <a:pt x="767" y="295"/>
                  </a:cubicBezTo>
                  <a:cubicBezTo>
                    <a:pt x="767" y="295"/>
                    <a:pt x="767" y="295"/>
                    <a:pt x="767" y="295"/>
                  </a:cubicBezTo>
                  <a:cubicBezTo>
                    <a:pt x="767" y="296"/>
                    <a:pt x="767" y="296"/>
                    <a:pt x="768" y="296"/>
                  </a:cubicBezTo>
                  <a:cubicBezTo>
                    <a:pt x="768" y="296"/>
                    <a:pt x="768" y="296"/>
                    <a:pt x="769" y="296"/>
                  </a:cubicBezTo>
                  <a:cubicBezTo>
                    <a:pt x="772" y="296"/>
                    <a:pt x="772" y="296"/>
                    <a:pt x="772" y="296"/>
                  </a:cubicBezTo>
                  <a:cubicBezTo>
                    <a:pt x="773" y="296"/>
                    <a:pt x="773" y="297"/>
                    <a:pt x="774" y="297"/>
                  </a:cubicBezTo>
                  <a:cubicBezTo>
                    <a:pt x="780" y="297"/>
                    <a:pt x="780" y="297"/>
                    <a:pt x="780" y="297"/>
                  </a:cubicBezTo>
                  <a:cubicBezTo>
                    <a:pt x="784" y="296"/>
                    <a:pt x="784" y="296"/>
                    <a:pt x="784" y="296"/>
                  </a:cubicBezTo>
                  <a:cubicBezTo>
                    <a:pt x="788" y="296"/>
                    <a:pt x="788" y="296"/>
                    <a:pt x="788" y="296"/>
                  </a:cubicBezTo>
                  <a:cubicBezTo>
                    <a:pt x="789" y="296"/>
                    <a:pt x="789" y="297"/>
                    <a:pt x="789" y="297"/>
                  </a:cubicBezTo>
                  <a:cubicBezTo>
                    <a:pt x="790" y="297"/>
                    <a:pt x="790" y="297"/>
                    <a:pt x="790" y="298"/>
                  </a:cubicBezTo>
                  <a:cubicBezTo>
                    <a:pt x="790" y="298"/>
                    <a:pt x="791" y="298"/>
                    <a:pt x="791" y="298"/>
                  </a:cubicBezTo>
                  <a:cubicBezTo>
                    <a:pt x="791" y="299"/>
                    <a:pt x="791" y="299"/>
                    <a:pt x="792" y="300"/>
                  </a:cubicBezTo>
                  <a:cubicBezTo>
                    <a:pt x="792" y="300"/>
                    <a:pt x="792" y="300"/>
                    <a:pt x="792" y="300"/>
                  </a:cubicBezTo>
                  <a:cubicBezTo>
                    <a:pt x="793" y="300"/>
                    <a:pt x="793" y="300"/>
                    <a:pt x="793" y="300"/>
                  </a:cubicBezTo>
                  <a:cubicBezTo>
                    <a:pt x="793" y="300"/>
                    <a:pt x="794" y="300"/>
                    <a:pt x="794" y="301"/>
                  </a:cubicBezTo>
                  <a:cubicBezTo>
                    <a:pt x="794" y="301"/>
                    <a:pt x="794" y="301"/>
                    <a:pt x="794" y="301"/>
                  </a:cubicBezTo>
                  <a:cubicBezTo>
                    <a:pt x="794" y="302"/>
                    <a:pt x="794" y="302"/>
                    <a:pt x="794" y="303"/>
                  </a:cubicBezTo>
                  <a:cubicBezTo>
                    <a:pt x="795" y="303"/>
                    <a:pt x="795" y="303"/>
                    <a:pt x="796" y="303"/>
                  </a:cubicBezTo>
                  <a:cubicBezTo>
                    <a:pt x="796" y="303"/>
                    <a:pt x="796" y="304"/>
                    <a:pt x="796" y="304"/>
                  </a:cubicBezTo>
                  <a:cubicBezTo>
                    <a:pt x="796" y="304"/>
                    <a:pt x="796" y="304"/>
                    <a:pt x="797" y="304"/>
                  </a:cubicBezTo>
                  <a:cubicBezTo>
                    <a:pt x="797" y="305"/>
                    <a:pt x="797" y="304"/>
                    <a:pt x="797" y="304"/>
                  </a:cubicBezTo>
                  <a:cubicBezTo>
                    <a:pt x="798" y="304"/>
                    <a:pt x="798" y="304"/>
                    <a:pt x="798" y="304"/>
                  </a:cubicBezTo>
                  <a:cubicBezTo>
                    <a:pt x="798" y="304"/>
                    <a:pt x="799" y="304"/>
                    <a:pt x="799" y="305"/>
                  </a:cubicBezTo>
                  <a:cubicBezTo>
                    <a:pt x="800" y="305"/>
                    <a:pt x="800" y="305"/>
                    <a:pt x="800" y="305"/>
                  </a:cubicBezTo>
                  <a:cubicBezTo>
                    <a:pt x="800" y="305"/>
                    <a:pt x="801" y="305"/>
                    <a:pt x="801" y="305"/>
                  </a:cubicBezTo>
                  <a:cubicBezTo>
                    <a:pt x="801" y="305"/>
                    <a:pt x="802" y="306"/>
                    <a:pt x="802" y="306"/>
                  </a:cubicBezTo>
                  <a:cubicBezTo>
                    <a:pt x="802" y="306"/>
                    <a:pt x="801" y="306"/>
                    <a:pt x="800" y="306"/>
                  </a:cubicBezTo>
                  <a:cubicBezTo>
                    <a:pt x="800" y="306"/>
                    <a:pt x="799" y="306"/>
                    <a:pt x="799" y="306"/>
                  </a:cubicBezTo>
                  <a:cubicBezTo>
                    <a:pt x="799" y="306"/>
                    <a:pt x="798" y="306"/>
                    <a:pt x="798" y="307"/>
                  </a:cubicBezTo>
                  <a:cubicBezTo>
                    <a:pt x="798" y="307"/>
                    <a:pt x="798" y="307"/>
                    <a:pt x="798" y="307"/>
                  </a:cubicBezTo>
                  <a:cubicBezTo>
                    <a:pt x="798" y="307"/>
                    <a:pt x="798" y="308"/>
                    <a:pt x="798" y="308"/>
                  </a:cubicBezTo>
                  <a:cubicBezTo>
                    <a:pt x="799" y="308"/>
                    <a:pt x="799" y="308"/>
                    <a:pt x="799" y="308"/>
                  </a:cubicBezTo>
                  <a:cubicBezTo>
                    <a:pt x="799" y="308"/>
                    <a:pt x="800" y="308"/>
                    <a:pt x="800" y="308"/>
                  </a:cubicBezTo>
                  <a:cubicBezTo>
                    <a:pt x="800" y="308"/>
                    <a:pt x="800" y="309"/>
                    <a:pt x="800" y="309"/>
                  </a:cubicBezTo>
                  <a:cubicBezTo>
                    <a:pt x="801" y="309"/>
                    <a:pt x="801" y="309"/>
                    <a:pt x="801" y="310"/>
                  </a:cubicBezTo>
                  <a:cubicBezTo>
                    <a:pt x="801" y="310"/>
                    <a:pt x="802" y="311"/>
                    <a:pt x="802" y="311"/>
                  </a:cubicBezTo>
                  <a:cubicBezTo>
                    <a:pt x="803" y="311"/>
                    <a:pt x="803" y="311"/>
                    <a:pt x="803" y="312"/>
                  </a:cubicBezTo>
                  <a:cubicBezTo>
                    <a:pt x="804" y="312"/>
                    <a:pt x="804" y="312"/>
                    <a:pt x="804" y="312"/>
                  </a:cubicBezTo>
                  <a:cubicBezTo>
                    <a:pt x="804" y="312"/>
                    <a:pt x="804" y="312"/>
                    <a:pt x="805" y="312"/>
                  </a:cubicBezTo>
                  <a:cubicBezTo>
                    <a:pt x="805" y="312"/>
                    <a:pt x="805" y="312"/>
                    <a:pt x="805" y="312"/>
                  </a:cubicBezTo>
                  <a:cubicBezTo>
                    <a:pt x="806" y="312"/>
                    <a:pt x="806" y="312"/>
                    <a:pt x="806" y="312"/>
                  </a:cubicBezTo>
                  <a:cubicBezTo>
                    <a:pt x="806" y="312"/>
                    <a:pt x="806" y="311"/>
                    <a:pt x="807" y="311"/>
                  </a:cubicBezTo>
                  <a:cubicBezTo>
                    <a:pt x="807" y="311"/>
                    <a:pt x="808" y="311"/>
                    <a:pt x="808" y="311"/>
                  </a:cubicBezTo>
                  <a:cubicBezTo>
                    <a:pt x="808" y="310"/>
                    <a:pt x="808" y="310"/>
                    <a:pt x="809" y="310"/>
                  </a:cubicBezTo>
                  <a:cubicBezTo>
                    <a:pt x="809" y="309"/>
                    <a:pt x="809" y="309"/>
                    <a:pt x="809" y="309"/>
                  </a:cubicBezTo>
                  <a:cubicBezTo>
                    <a:pt x="810" y="309"/>
                    <a:pt x="810" y="309"/>
                    <a:pt x="811" y="310"/>
                  </a:cubicBezTo>
                  <a:cubicBezTo>
                    <a:pt x="811" y="310"/>
                    <a:pt x="811" y="310"/>
                    <a:pt x="811" y="310"/>
                  </a:cubicBezTo>
                  <a:cubicBezTo>
                    <a:pt x="812" y="311"/>
                    <a:pt x="812" y="312"/>
                    <a:pt x="812" y="312"/>
                  </a:cubicBezTo>
                  <a:cubicBezTo>
                    <a:pt x="812" y="313"/>
                    <a:pt x="812" y="313"/>
                    <a:pt x="812" y="314"/>
                  </a:cubicBezTo>
                  <a:cubicBezTo>
                    <a:pt x="812" y="314"/>
                    <a:pt x="812" y="315"/>
                    <a:pt x="813" y="315"/>
                  </a:cubicBezTo>
                  <a:cubicBezTo>
                    <a:pt x="813" y="315"/>
                    <a:pt x="813" y="316"/>
                    <a:pt x="813" y="316"/>
                  </a:cubicBezTo>
                  <a:cubicBezTo>
                    <a:pt x="813" y="316"/>
                    <a:pt x="813" y="317"/>
                    <a:pt x="813" y="317"/>
                  </a:cubicBezTo>
                  <a:cubicBezTo>
                    <a:pt x="813" y="319"/>
                    <a:pt x="813" y="319"/>
                    <a:pt x="813" y="319"/>
                  </a:cubicBezTo>
                  <a:cubicBezTo>
                    <a:pt x="813" y="319"/>
                    <a:pt x="813" y="319"/>
                    <a:pt x="813" y="320"/>
                  </a:cubicBezTo>
                  <a:cubicBezTo>
                    <a:pt x="813" y="321"/>
                    <a:pt x="813" y="321"/>
                    <a:pt x="813" y="322"/>
                  </a:cubicBezTo>
                  <a:cubicBezTo>
                    <a:pt x="813" y="323"/>
                    <a:pt x="813" y="323"/>
                    <a:pt x="813" y="323"/>
                  </a:cubicBezTo>
                  <a:cubicBezTo>
                    <a:pt x="813" y="323"/>
                    <a:pt x="813" y="324"/>
                    <a:pt x="813" y="324"/>
                  </a:cubicBezTo>
                  <a:cubicBezTo>
                    <a:pt x="813" y="325"/>
                    <a:pt x="813" y="325"/>
                    <a:pt x="813" y="325"/>
                  </a:cubicBezTo>
                  <a:cubicBezTo>
                    <a:pt x="813" y="326"/>
                    <a:pt x="813" y="326"/>
                    <a:pt x="813" y="327"/>
                  </a:cubicBezTo>
                  <a:cubicBezTo>
                    <a:pt x="813" y="328"/>
                    <a:pt x="814" y="328"/>
                    <a:pt x="814" y="329"/>
                  </a:cubicBezTo>
                  <a:cubicBezTo>
                    <a:pt x="815" y="329"/>
                    <a:pt x="815" y="329"/>
                    <a:pt x="815" y="329"/>
                  </a:cubicBezTo>
                  <a:cubicBezTo>
                    <a:pt x="815" y="330"/>
                    <a:pt x="815" y="330"/>
                    <a:pt x="816" y="330"/>
                  </a:cubicBezTo>
                  <a:cubicBezTo>
                    <a:pt x="816" y="330"/>
                    <a:pt x="816" y="331"/>
                    <a:pt x="816" y="331"/>
                  </a:cubicBezTo>
                  <a:cubicBezTo>
                    <a:pt x="816" y="331"/>
                    <a:pt x="816" y="331"/>
                    <a:pt x="816" y="332"/>
                  </a:cubicBezTo>
                  <a:cubicBezTo>
                    <a:pt x="816" y="332"/>
                    <a:pt x="816" y="333"/>
                    <a:pt x="816" y="333"/>
                  </a:cubicBezTo>
                  <a:cubicBezTo>
                    <a:pt x="816" y="333"/>
                    <a:pt x="817" y="334"/>
                    <a:pt x="817" y="334"/>
                  </a:cubicBezTo>
                  <a:cubicBezTo>
                    <a:pt x="817" y="334"/>
                    <a:pt x="817" y="334"/>
                    <a:pt x="817" y="335"/>
                  </a:cubicBezTo>
                  <a:cubicBezTo>
                    <a:pt x="817" y="335"/>
                    <a:pt x="817" y="335"/>
                    <a:pt x="818" y="335"/>
                  </a:cubicBezTo>
                  <a:cubicBezTo>
                    <a:pt x="818" y="336"/>
                    <a:pt x="817" y="336"/>
                    <a:pt x="818" y="336"/>
                  </a:cubicBezTo>
                  <a:cubicBezTo>
                    <a:pt x="818" y="336"/>
                    <a:pt x="818" y="337"/>
                    <a:pt x="818" y="337"/>
                  </a:cubicBezTo>
                  <a:cubicBezTo>
                    <a:pt x="818" y="337"/>
                    <a:pt x="818" y="337"/>
                    <a:pt x="818" y="338"/>
                  </a:cubicBezTo>
                  <a:cubicBezTo>
                    <a:pt x="818" y="338"/>
                    <a:pt x="819" y="338"/>
                    <a:pt x="819" y="338"/>
                  </a:cubicBezTo>
                  <a:cubicBezTo>
                    <a:pt x="819" y="339"/>
                    <a:pt x="819" y="339"/>
                    <a:pt x="819" y="339"/>
                  </a:cubicBezTo>
                  <a:cubicBezTo>
                    <a:pt x="819" y="339"/>
                    <a:pt x="820" y="339"/>
                    <a:pt x="820" y="340"/>
                  </a:cubicBezTo>
                  <a:cubicBezTo>
                    <a:pt x="820" y="340"/>
                    <a:pt x="820" y="341"/>
                    <a:pt x="820" y="341"/>
                  </a:cubicBezTo>
                  <a:cubicBezTo>
                    <a:pt x="820" y="342"/>
                    <a:pt x="820" y="342"/>
                    <a:pt x="820" y="342"/>
                  </a:cubicBezTo>
                  <a:cubicBezTo>
                    <a:pt x="820" y="342"/>
                    <a:pt x="820" y="343"/>
                    <a:pt x="820" y="343"/>
                  </a:cubicBezTo>
                  <a:cubicBezTo>
                    <a:pt x="820" y="344"/>
                    <a:pt x="820" y="345"/>
                    <a:pt x="821" y="346"/>
                  </a:cubicBezTo>
                  <a:cubicBezTo>
                    <a:pt x="821" y="346"/>
                    <a:pt x="821" y="346"/>
                    <a:pt x="821" y="346"/>
                  </a:cubicBezTo>
                  <a:cubicBezTo>
                    <a:pt x="822" y="347"/>
                    <a:pt x="822" y="347"/>
                    <a:pt x="822" y="347"/>
                  </a:cubicBezTo>
                  <a:cubicBezTo>
                    <a:pt x="822" y="347"/>
                    <a:pt x="822" y="348"/>
                    <a:pt x="822" y="348"/>
                  </a:cubicBezTo>
                  <a:cubicBezTo>
                    <a:pt x="823" y="349"/>
                    <a:pt x="823" y="350"/>
                    <a:pt x="824" y="351"/>
                  </a:cubicBezTo>
                  <a:cubicBezTo>
                    <a:pt x="824" y="352"/>
                    <a:pt x="825" y="352"/>
                    <a:pt x="825" y="353"/>
                  </a:cubicBezTo>
                  <a:cubicBezTo>
                    <a:pt x="825" y="353"/>
                    <a:pt x="825" y="354"/>
                    <a:pt x="825" y="354"/>
                  </a:cubicBezTo>
                  <a:cubicBezTo>
                    <a:pt x="825" y="355"/>
                    <a:pt x="825" y="355"/>
                    <a:pt x="825" y="355"/>
                  </a:cubicBezTo>
                  <a:cubicBezTo>
                    <a:pt x="826" y="355"/>
                    <a:pt x="826" y="355"/>
                    <a:pt x="826" y="355"/>
                  </a:cubicBezTo>
                  <a:cubicBezTo>
                    <a:pt x="826" y="355"/>
                    <a:pt x="827" y="356"/>
                    <a:pt x="827" y="356"/>
                  </a:cubicBezTo>
                  <a:cubicBezTo>
                    <a:pt x="828" y="356"/>
                    <a:pt x="828" y="356"/>
                    <a:pt x="828" y="356"/>
                  </a:cubicBezTo>
                  <a:cubicBezTo>
                    <a:pt x="829" y="355"/>
                    <a:pt x="829" y="355"/>
                    <a:pt x="829" y="355"/>
                  </a:cubicBezTo>
                  <a:cubicBezTo>
                    <a:pt x="829" y="355"/>
                    <a:pt x="829" y="355"/>
                    <a:pt x="829" y="354"/>
                  </a:cubicBezTo>
                  <a:cubicBezTo>
                    <a:pt x="829" y="354"/>
                    <a:pt x="829" y="354"/>
                    <a:pt x="829" y="354"/>
                  </a:cubicBezTo>
                  <a:cubicBezTo>
                    <a:pt x="830" y="353"/>
                    <a:pt x="830" y="352"/>
                    <a:pt x="831" y="352"/>
                  </a:cubicBezTo>
                  <a:cubicBezTo>
                    <a:pt x="831" y="351"/>
                    <a:pt x="831" y="351"/>
                    <a:pt x="831" y="351"/>
                  </a:cubicBezTo>
                  <a:cubicBezTo>
                    <a:pt x="831" y="351"/>
                    <a:pt x="832" y="351"/>
                    <a:pt x="832" y="351"/>
                  </a:cubicBezTo>
                  <a:cubicBezTo>
                    <a:pt x="832" y="351"/>
                    <a:pt x="832" y="351"/>
                    <a:pt x="832" y="351"/>
                  </a:cubicBezTo>
                  <a:cubicBezTo>
                    <a:pt x="833" y="351"/>
                    <a:pt x="833" y="350"/>
                    <a:pt x="833" y="350"/>
                  </a:cubicBezTo>
                  <a:cubicBezTo>
                    <a:pt x="833" y="350"/>
                    <a:pt x="834" y="350"/>
                    <a:pt x="834" y="349"/>
                  </a:cubicBezTo>
                  <a:cubicBezTo>
                    <a:pt x="834" y="349"/>
                    <a:pt x="834" y="349"/>
                    <a:pt x="834" y="349"/>
                  </a:cubicBezTo>
                  <a:cubicBezTo>
                    <a:pt x="834" y="348"/>
                    <a:pt x="834" y="348"/>
                    <a:pt x="834" y="348"/>
                  </a:cubicBezTo>
                  <a:cubicBezTo>
                    <a:pt x="835" y="348"/>
                    <a:pt x="835" y="347"/>
                    <a:pt x="835" y="347"/>
                  </a:cubicBezTo>
                  <a:cubicBezTo>
                    <a:pt x="835" y="346"/>
                    <a:pt x="835" y="346"/>
                    <a:pt x="835" y="345"/>
                  </a:cubicBezTo>
                  <a:cubicBezTo>
                    <a:pt x="835" y="345"/>
                    <a:pt x="835" y="345"/>
                    <a:pt x="835" y="344"/>
                  </a:cubicBezTo>
                  <a:cubicBezTo>
                    <a:pt x="836" y="344"/>
                    <a:pt x="836" y="343"/>
                    <a:pt x="836" y="343"/>
                  </a:cubicBezTo>
                  <a:cubicBezTo>
                    <a:pt x="836" y="342"/>
                    <a:pt x="836" y="342"/>
                    <a:pt x="836" y="341"/>
                  </a:cubicBezTo>
                  <a:cubicBezTo>
                    <a:pt x="836" y="341"/>
                    <a:pt x="836" y="341"/>
                    <a:pt x="836" y="340"/>
                  </a:cubicBezTo>
                  <a:cubicBezTo>
                    <a:pt x="836" y="340"/>
                    <a:pt x="836" y="339"/>
                    <a:pt x="836" y="339"/>
                  </a:cubicBezTo>
                  <a:cubicBezTo>
                    <a:pt x="836" y="338"/>
                    <a:pt x="836" y="338"/>
                    <a:pt x="836" y="338"/>
                  </a:cubicBezTo>
                  <a:cubicBezTo>
                    <a:pt x="836" y="334"/>
                    <a:pt x="836" y="334"/>
                    <a:pt x="836" y="334"/>
                  </a:cubicBezTo>
                  <a:cubicBezTo>
                    <a:pt x="836" y="333"/>
                    <a:pt x="836" y="332"/>
                    <a:pt x="836" y="331"/>
                  </a:cubicBezTo>
                  <a:cubicBezTo>
                    <a:pt x="836" y="331"/>
                    <a:pt x="836" y="331"/>
                    <a:pt x="837" y="330"/>
                  </a:cubicBezTo>
                  <a:cubicBezTo>
                    <a:pt x="837" y="330"/>
                    <a:pt x="837" y="330"/>
                    <a:pt x="837" y="330"/>
                  </a:cubicBezTo>
                  <a:cubicBezTo>
                    <a:pt x="838" y="329"/>
                    <a:pt x="838" y="329"/>
                    <a:pt x="839" y="329"/>
                  </a:cubicBezTo>
                  <a:cubicBezTo>
                    <a:pt x="840" y="329"/>
                    <a:pt x="841" y="330"/>
                    <a:pt x="841" y="329"/>
                  </a:cubicBezTo>
                  <a:cubicBezTo>
                    <a:pt x="842" y="329"/>
                    <a:pt x="841" y="328"/>
                    <a:pt x="842" y="328"/>
                  </a:cubicBezTo>
                  <a:cubicBezTo>
                    <a:pt x="842" y="327"/>
                    <a:pt x="842" y="327"/>
                    <a:pt x="842" y="327"/>
                  </a:cubicBezTo>
                  <a:cubicBezTo>
                    <a:pt x="842" y="327"/>
                    <a:pt x="842" y="326"/>
                    <a:pt x="843" y="326"/>
                  </a:cubicBezTo>
                  <a:cubicBezTo>
                    <a:pt x="843" y="326"/>
                    <a:pt x="843" y="326"/>
                    <a:pt x="843" y="326"/>
                  </a:cubicBezTo>
                  <a:cubicBezTo>
                    <a:pt x="844" y="326"/>
                    <a:pt x="844" y="326"/>
                    <a:pt x="844" y="326"/>
                  </a:cubicBezTo>
                  <a:cubicBezTo>
                    <a:pt x="844" y="326"/>
                    <a:pt x="845" y="326"/>
                    <a:pt x="845" y="325"/>
                  </a:cubicBezTo>
                  <a:cubicBezTo>
                    <a:pt x="845" y="325"/>
                    <a:pt x="845" y="325"/>
                    <a:pt x="845" y="325"/>
                  </a:cubicBezTo>
                  <a:cubicBezTo>
                    <a:pt x="846" y="325"/>
                    <a:pt x="846" y="325"/>
                    <a:pt x="846" y="324"/>
                  </a:cubicBezTo>
                  <a:cubicBezTo>
                    <a:pt x="846" y="324"/>
                    <a:pt x="847" y="324"/>
                    <a:pt x="847" y="324"/>
                  </a:cubicBezTo>
                  <a:cubicBezTo>
                    <a:pt x="847" y="324"/>
                    <a:pt x="847" y="324"/>
                    <a:pt x="847" y="323"/>
                  </a:cubicBezTo>
                  <a:cubicBezTo>
                    <a:pt x="848" y="323"/>
                    <a:pt x="848" y="323"/>
                    <a:pt x="848" y="322"/>
                  </a:cubicBezTo>
                  <a:cubicBezTo>
                    <a:pt x="848" y="322"/>
                    <a:pt x="848" y="322"/>
                    <a:pt x="849" y="321"/>
                  </a:cubicBezTo>
                  <a:cubicBezTo>
                    <a:pt x="849" y="321"/>
                    <a:pt x="849" y="321"/>
                    <a:pt x="849" y="321"/>
                  </a:cubicBezTo>
                  <a:cubicBezTo>
                    <a:pt x="849" y="320"/>
                    <a:pt x="850" y="320"/>
                    <a:pt x="850" y="320"/>
                  </a:cubicBezTo>
                  <a:cubicBezTo>
                    <a:pt x="850" y="320"/>
                    <a:pt x="851" y="320"/>
                    <a:pt x="851" y="319"/>
                  </a:cubicBezTo>
                  <a:cubicBezTo>
                    <a:pt x="851" y="319"/>
                    <a:pt x="852" y="319"/>
                    <a:pt x="852" y="319"/>
                  </a:cubicBezTo>
                  <a:cubicBezTo>
                    <a:pt x="852" y="318"/>
                    <a:pt x="852" y="318"/>
                    <a:pt x="852" y="318"/>
                  </a:cubicBezTo>
                  <a:cubicBezTo>
                    <a:pt x="852" y="318"/>
                    <a:pt x="852" y="317"/>
                    <a:pt x="852" y="317"/>
                  </a:cubicBezTo>
                  <a:cubicBezTo>
                    <a:pt x="853" y="317"/>
                    <a:pt x="853" y="317"/>
                    <a:pt x="853" y="317"/>
                  </a:cubicBezTo>
                  <a:cubicBezTo>
                    <a:pt x="853" y="317"/>
                    <a:pt x="854" y="317"/>
                    <a:pt x="854" y="317"/>
                  </a:cubicBezTo>
                  <a:cubicBezTo>
                    <a:pt x="854" y="317"/>
                    <a:pt x="854" y="317"/>
                    <a:pt x="855" y="317"/>
                  </a:cubicBezTo>
                  <a:cubicBezTo>
                    <a:pt x="855" y="316"/>
                    <a:pt x="854" y="316"/>
                    <a:pt x="855" y="316"/>
                  </a:cubicBezTo>
                  <a:cubicBezTo>
                    <a:pt x="855" y="315"/>
                    <a:pt x="855" y="315"/>
                    <a:pt x="856" y="315"/>
                  </a:cubicBezTo>
                  <a:cubicBezTo>
                    <a:pt x="856" y="315"/>
                    <a:pt x="856" y="315"/>
                    <a:pt x="856" y="315"/>
                  </a:cubicBezTo>
                  <a:cubicBezTo>
                    <a:pt x="857" y="315"/>
                    <a:pt x="857" y="315"/>
                    <a:pt x="858" y="315"/>
                  </a:cubicBezTo>
                  <a:cubicBezTo>
                    <a:pt x="858" y="315"/>
                    <a:pt x="858" y="314"/>
                    <a:pt x="858" y="314"/>
                  </a:cubicBezTo>
                  <a:cubicBezTo>
                    <a:pt x="859" y="313"/>
                    <a:pt x="859" y="312"/>
                    <a:pt x="859" y="311"/>
                  </a:cubicBezTo>
                  <a:cubicBezTo>
                    <a:pt x="859" y="311"/>
                    <a:pt x="859" y="310"/>
                    <a:pt x="859" y="310"/>
                  </a:cubicBezTo>
                  <a:cubicBezTo>
                    <a:pt x="862" y="310"/>
                    <a:pt x="862" y="310"/>
                    <a:pt x="862" y="310"/>
                  </a:cubicBezTo>
                  <a:cubicBezTo>
                    <a:pt x="863" y="310"/>
                    <a:pt x="863" y="310"/>
                    <a:pt x="863" y="310"/>
                  </a:cubicBezTo>
                  <a:cubicBezTo>
                    <a:pt x="864" y="310"/>
                    <a:pt x="864" y="310"/>
                    <a:pt x="864" y="310"/>
                  </a:cubicBezTo>
                  <a:cubicBezTo>
                    <a:pt x="865" y="310"/>
                    <a:pt x="865" y="310"/>
                    <a:pt x="865" y="310"/>
                  </a:cubicBezTo>
                  <a:cubicBezTo>
                    <a:pt x="865" y="310"/>
                    <a:pt x="865" y="310"/>
                    <a:pt x="865" y="310"/>
                  </a:cubicBezTo>
                  <a:cubicBezTo>
                    <a:pt x="866" y="310"/>
                    <a:pt x="866" y="310"/>
                    <a:pt x="866" y="310"/>
                  </a:cubicBezTo>
                  <a:cubicBezTo>
                    <a:pt x="866" y="310"/>
                    <a:pt x="866" y="309"/>
                    <a:pt x="867" y="309"/>
                  </a:cubicBezTo>
                  <a:cubicBezTo>
                    <a:pt x="867" y="309"/>
                    <a:pt x="867" y="309"/>
                    <a:pt x="867" y="309"/>
                  </a:cubicBezTo>
                  <a:cubicBezTo>
                    <a:pt x="868" y="309"/>
                    <a:pt x="868" y="309"/>
                    <a:pt x="868" y="308"/>
                  </a:cubicBezTo>
                  <a:cubicBezTo>
                    <a:pt x="868" y="308"/>
                    <a:pt x="868" y="308"/>
                    <a:pt x="868" y="308"/>
                  </a:cubicBezTo>
                  <a:cubicBezTo>
                    <a:pt x="872" y="308"/>
                    <a:pt x="872" y="308"/>
                    <a:pt x="872" y="308"/>
                  </a:cubicBezTo>
                  <a:cubicBezTo>
                    <a:pt x="872" y="306"/>
                    <a:pt x="872" y="306"/>
                    <a:pt x="872" y="306"/>
                  </a:cubicBezTo>
                  <a:cubicBezTo>
                    <a:pt x="872" y="306"/>
                    <a:pt x="873" y="306"/>
                    <a:pt x="873" y="306"/>
                  </a:cubicBezTo>
                  <a:cubicBezTo>
                    <a:pt x="873" y="306"/>
                    <a:pt x="874" y="306"/>
                    <a:pt x="874" y="306"/>
                  </a:cubicBezTo>
                  <a:cubicBezTo>
                    <a:pt x="874" y="306"/>
                    <a:pt x="874" y="306"/>
                    <a:pt x="874" y="306"/>
                  </a:cubicBezTo>
                  <a:cubicBezTo>
                    <a:pt x="875" y="307"/>
                    <a:pt x="875" y="307"/>
                    <a:pt x="875" y="307"/>
                  </a:cubicBezTo>
                  <a:cubicBezTo>
                    <a:pt x="875" y="307"/>
                    <a:pt x="875" y="308"/>
                    <a:pt x="875" y="308"/>
                  </a:cubicBezTo>
                  <a:cubicBezTo>
                    <a:pt x="875" y="308"/>
                    <a:pt x="875" y="308"/>
                    <a:pt x="876" y="308"/>
                  </a:cubicBezTo>
                  <a:cubicBezTo>
                    <a:pt x="876" y="308"/>
                    <a:pt x="876" y="309"/>
                    <a:pt x="876" y="309"/>
                  </a:cubicBezTo>
                  <a:cubicBezTo>
                    <a:pt x="876" y="309"/>
                    <a:pt x="876" y="310"/>
                    <a:pt x="877" y="310"/>
                  </a:cubicBezTo>
                  <a:cubicBezTo>
                    <a:pt x="877" y="311"/>
                    <a:pt x="876" y="311"/>
                    <a:pt x="876" y="312"/>
                  </a:cubicBezTo>
                  <a:cubicBezTo>
                    <a:pt x="876" y="312"/>
                    <a:pt x="877" y="312"/>
                    <a:pt x="877" y="313"/>
                  </a:cubicBezTo>
                  <a:cubicBezTo>
                    <a:pt x="877" y="313"/>
                    <a:pt x="877" y="313"/>
                    <a:pt x="877" y="313"/>
                  </a:cubicBezTo>
                  <a:cubicBezTo>
                    <a:pt x="877" y="313"/>
                    <a:pt x="878" y="313"/>
                    <a:pt x="878" y="314"/>
                  </a:cubicBezTo>
                  <a:cubicBezTo>
                    <a:pt x="878" y="314"/>
                    <a:pt x="878" y="314"/>
                    <a:pt x="878" y="314"/>
                  </a:cubicBezTo>
                  <a:cubicBezTo>
                    <a:pt x="878" y="315"/>
                    <a:pt x="879" y="315"/>
                    <a:pt x="879" y="315"/>
                  </a:cubicBezTo>
                  <a:cubicBezTo>
                    <a:pt x="880" y="316"/>
                    <a:pt x="880" y="316"/>
                    <a:pt x="880" y="316"/>
                  </a:cubicBezTo>
                  <a:cubicBezTo>
                    <a:pt x="880" y="316"/>
                    <a:pt x="880" y="316"/>
                    <a:pt x="881" y="317"/>
                  </a:cubicBezTo>
                  <a:cubicBezTo>
                    <a:pt x="881" y="317"/>
                    <a:pt x="881" y="317"/>
                    <a:pt x="881" y="317"/>
                  </a:cubicBezTo>
                  <a:cubicBezTo>
                    <a:pt x="881" y="318"/>
                    <a:pt x="881" y="318"/>
                    <a:pt x="881" y="318"/>
                  </a:cubicBezTo>
                  <a:cubicBezTo>
                    <a:pt x="881" y="318"/>
                    <a:pt x="881" y="318"/>
                    <a:pt x="881" y="319"/>
                  </a:cubicBezTo>
                  <a:cubicBezTo>
                    <a:pt x="881" y="319"/>
                    <a:pt x="881" y="320"/>
                    <a:pt x="881" y="320"/>
                  </a:cubicBezTo>
                  <a:cubicBezTo>
                    <a:pt x="881" y="320"/>
                    <a:pt x="881" y="320"/>
                    <a:pt x="881" y="320"/>
                  </a:cubicBezTo>
                  <a:cubicBezTo>
                    <a:pt x="882" y="320"/>
                    <a:pt x="882" y="320"/>
                    <a:pt x="882" y="320"/>
                  </a:cubicBezTo>
                  <a:cubicBezTo>
                    <a:pt x="883" y="320"/>
                    <a:pt x="883" y="320"/>
                    <a:pt x="883" y="320"/>
                  </a:cubicBezTo>
                  <a:cubicBezTo>
                    <a:pt x="883" y="320"/>
                    <a:pt x="884" y="320"/>
                    <a:pt x="884" y="320"/>
                  </a:cubicBezTo>
                  <a:cubicBezTo>
                    <a:pt x="884" y="321"/>
                    <a:pt x="884" y="321"/>
                    <a:pt x="884" y="321"/>
                  </a:cubicBezTo>
                  <a:cubicBezTo>
                    <a:pt x="884" y="322"/>
                    <a:pt x="884" y="322"/>
                    <a:pt x="884" y="323"/>
                  </a:cubicBezTo>
                  <a:cubicBezTo>
                    <a:pt x="884" y="323"/>
                    <a:pt x="883" y="323"/>
                    <a:pt x="883" y="323"/>
                  </a:cubicBezTo>
                  <a:cubicBezTo>
                    <a:pt x="883" y="324"/>
                    <a:pt x="883" y="325"/>
                    <a:pt x="883" y="325"/>
                  </a:cubicBezTo>
                  <a:cubicBezTo>
                    <a:pt x="883" y="327"/>
                    <a:pt x="883" y="328"/>
                    <a:pt x="884" y="328"/>
                  </a:cubicBezTo>
                  <a:cubicBezTo>
                    <a:pt x="884" y="328"/>
                    <a:pt x="884" y="329"/>
                    <a:pt x="885" y="329"/>
                  </a:cubicBezTo>
                  <a:cubicBezTo>
                    <a:pt x="885" y="329"/>
                    <a:pt x="885" y="329"/>
                    <a:pt x="885" y="329"/>
                  </a:cubicBezTo>
                  <a:cubicBezTo>
                    <a:pt x="886" y="329"/>
                    <a:pt x="886" y="329"/>
                    <a:pt x="887" y="329"/>
                  </a:cubicBezTo>
                  <a:cubicBezTo>
                    <a:pt x="887" y="329"/>
                    <a:pt x="887" y="329"/>
                    <a:pt x="887" y="329"/>
                  </a:cubicBezTo>
                  <a:cubicBezTo>
                    <a:pt x="888" y="329"/>
                    <a:pt x="888" y="329"/>
                    <a:pt x="888" y="329"/>
                  </a:cubicBezTo>
                  <a:cubicBezTo>
                    <a:pt x="888" y="329"/>
                    <a:pt x="888" y="329"/>
                    <a:pt x="888" y="329"/>
                  </a:cubicBezTo>
                  <a:cubicBezTo>
                    <a:pt x="889" y="328"/>
                    <a:pt x="889" y="329"/>
                    <a:pt x="889" y="328"/>
                  </a:cubicBezTo>
                  <a:cubicBezTo>
                    <a:pt x="889" y="328"/>
                    <a:pt x="890" y="328"/>
                    <a:pt x="890" y="328"/>
                  </a:cubicBezTo>
                  <a:cubicBezTo>
                    <a:pt x="890" y="328"/>
                    <a:pt x="891" y="328"/>
                    <a:pt x="891" y="328"/>
                  </a:cubicBezTo>
                  <a:cubicBezTo>
                    <a:pt x="891" y="327"/>
                    <a:pt x="891" y="327"/>
                    <a:pt x="891" y="327"/>
                  </a:cubicBezTo>
                  <a:cubicBezTo>
                    <a:pt x="891" y="326"/>
                    <a:pt x="891" y="326"/>
                    <a:pt x="891" y="326"/>
                  </a:cubicBezTo>
                  <a:cubicBezTo>
                    <a:pt x="891" y="326"/>
                    <a:pt x="892" y="326"/>
                    <a:pt x="892" y="326"/>
                  </a:cubicBezTo>
                  <a:cubicBezTo>
                    <a:pt x="893" y="326"/>
                    <a:pt x="893" y="326"/>
                    <a:pt x="894" y="326"/>
                  </a:cubicBezTo>
                  <a:cubicBezTo>
                    <a:pt x="894" y="327"/>
                    <a:pt x="894" y="327"/>
                    <a:pt x="894" y="327"/>
                  </a:cubicBezTo>
                  <a:cubicBezTo>
                    <a:pt x="895" y="327"/>
                    <a:pt x="895" y="328"/>
                    <a:pt x="895" y="328"/>
                  </a:cubicBezTo>
                  <a:cubicBezTo>
                    <a:pt x="895" y="328"/>
                    <a:pt x="895" y="329"/>
                    <a:pt x="895" y="329"/>
                  </a:cubicBezTo>
                  <a:cubicBezTo>
                    <a:pt x="896" y="330"/>
                    <a:pt x="896" y="331"/>
                    <a:pt x="896" y="332"/>
                  </a:cubicBezTo>
                  <a:cubicBezTo>
                    <a:pt x="896" y="332"/>
                    <a:pt x="896" y="332"/>
                    <a:pt x="896" y="332"/>
                  </a:cubicBezTo>
                  <a:cubicBezTo>
                    <a:pt x="896" y="333"/>
                    <a:pt x="896" y="333"/>
                    <a:pt x="897" y="333"/>
                  </a:cubicBezTo>
                  <a:cubicBezTo>
                    <a:pt x="897" y="333"/>
                    <a:pt x="897" y="333"/>
                    <a:pt x="897" y="333"/>
                  </a:cubicBezTo>
                  <a:cubicBezTo>
                    <a:pt x="897" y="334"/>
                    <a:pt x="897" y="334"/>
                    <a:pt x="897" y="334"/>
                  </a:cubicBezTo>
                  <a:cubicBezTo>
                    <a:pt x="897" y="335"/>
                    <a:pt x="896" y="335"/>
                    <a:pt x="896" y="337"/>
                  </a:cubicBezTo>
                  <a:cubicBezTo>
                    <a:pt x="896" y="337"/>
                    <a:pt x="896" y="337"/>
                    <a:pt x="897" y="337"/>
                  </a:cubicBezTo>
                  <a:cubicBezTo>
                    <a:pt x="897" y="338"/>
                    <a:pt x="897" y="338"/>
                    <a:pt x="897" y="338"/>
                  </a:cubicBezTo>
                  <a:cubicBezTo>
                    <a:pt x="897" y="338"/>
                    <a:pt x="897" y="338"/>
                    <a:pt x="898" y="338"/>
                  </a:cubicBezTo>
                  <a:cubicBezTo>
                    <a:pt x="898" y="339"/>
                    <a:pt x="898" y="339"/>
                    <a:pt x="899" y="340"/>
                  </a:cubicBezTo>
                  <a:cubicBezTo>
                    <a:pt x="899" y="340"/>
                    <a:pt x="899" y="340"/>
                    <a:pt x="899" y="340"/>
                  </a:cubicBezTo>
                  <a:cubicBezTo>
                    <a:pt x="900" y="341"/>
                    <a:pt x="900" y="341"/>
                    <a:pt x="900" y="341"/>
                  </a:cubicBezTo>
                  <a:cubicBezTo>
                    <a:pt x="900" y="342"/>
                    <a:pt x="899" y="342"/>
                    <a:pt x="899" y="343"/>
                  </a:cubicBezTo>
                  <a:cubicBezTo>
                    <a:pt x="899" y="343"/>
                    <a:pt x="900" y="344"/>
                    <a:pt x="900" y="344"/>
                  </a:cubicBezTo>
                  <a:cubicBezTo>
                    <a:pt x="900" y="345"/>
                    <a:pt x="899" y="345"/>
                    <a:pt x="899" y="346"/>
                  </a:cubicBezTo>
                  <a:cubicBezTo>
                    <a:pt x="899" y="346"/>
                    <a:pt x="898" y="346"/>
                    <a:pt x="898" y="346"/>
                  </a:cubicBezTo>
                  <a:cubicBezTo>
                    <a:pt x="898" y="346"/>
                    <a:pt x="898" y="346"/>
                    <a:pt x="897" y="346"/>
                  </a:cubicBezTo>
                  <a:cubicBezTo>
                    <a:pt x="897" y="347"/>
                    <a:pt x="897" y="347"/>
                    <a:pt x="897" y="347"/>
                  </a:cubicBezTo>
                  <a:cubicBezTo>
                    <a:pt x="897" y="347"/>
                    <a:pt x="897" y="348"/>
                    <a:pt x="897" y="348"/>
                  </a:cubicBezTo>
                  <a:cubicBezTo>
                    <a:pt x="897" y="349"/>
                    <a:pt x="897" y="349"/>
                    <a:pt x="897" y="350"/>
                  </a:cubicBezTo>
                  <a:cubicBezTo>
                    <a:pt x="897" y="351"/>
                    <a:pt x="897" y="351"/>
                    <a:pt x="897" y="351"/>
                  </a:cubicBezTo>
                  <a:cubicBezTo>
                    <a:pt x="897" y="351"/>
                    <a:pt x="897" y="352"/>
                    <a:pt x="897" y="352"/>
                  </a:cubicBezTo>
                  <a:cubicBezTo>
                    <a:pt x="896" y="353"/>
                    <a:pt x="897" y="353"/>
                    <a:pt x="897" y="353"/>
                  </a:cubicBezTo>
                  <a:cubicBezTo>
                    <a:pt x="897" y="354"/>
                    <a:pt x="896" y="354"/>
                    <a:pt x="897" y="355"/>
                  </a:cubicBezTo>
                  <a:cubicBezTo>
                    <a:pt x="897" y="355"/>
                    <a:pt x="897" y="356"/>
                    <a:pt x="897" y="356"/>
                  </a:cubicBezTo>
                  <a:cubicBezTo>
                    <a:pt x="897" y="356"/>
                    <a:pt x="898" y="356"/>
                    <a:pt x="898" y="356"/>
                  </a:cubicBezTo>
                  <a:cubicBezTo>
                    <a:pt x="898" y="356"/>
                    <a:pt x="898" y="356"/>
                    <a:pt x="899" y="356"/>
                  </a:cubicBezTo>
                  <a:cubicBezTo>
                    <a:pt x="899" y="357"/>
                    <a:pt x="899" y="357"/>
                    <a:pt x="900" y="358"/>
                  </a:cubicBezTo>
                  <a:cubicBezTo>
                    <a:pt x="900" y="358"/>
                    <a:pt x="901" y="359"/>
                    <a:pt x="901" y="359"/>
                  </a:cubicBezTo>
                  <a:cubicBezTo>
                    <a:pt x="901" y="359"/>
                    <a:pt x="902" y="359"/>
                    <a:pt x="902" y="359"/>
                  </a:cubicBezTo>
                  <a:cubicBezTo>
                    <a:pt x="902" y="359"/>
                    <a:pt x="902" y="360"/>
                    <a:pt x="903" y="360"/>
                  </a:cubicBezTo>
                  <a:cubicBezTo>
                    <a:pt x="903" y="360"/>
                    <a:pt x="903" y="360"/>
                    <a:pt x="903" y="361"/>
                  </a:cubicBezTo>
                  <a:cubicBezTo>
                    <a:pt x="903" y="361"/>
                    <a:pt x="903" y="361"/>
                    <a:pt x="903" y="362"/>
                  </a:cubicBezTo>
                  <a:cubicBezTo>
                    <a:pt x="903" y="363"/>
                    <a:pt x="903" y="363"/>
                    <a:pt x="903" y="364"/>
                  </a:cubicBezTo>
                  <a:cubicBezTo>
                    <a:pt x="904" y="364"/>
                    <a:pt x="904" y="364"/>
                    <a:pt x="904" y="365"/>
                  </a:cubicBezTo>
                  <a:cubicBezTo>
                    <a:pt x="904" y="365"/>
                    <a:pt x="904" y="366"/>
                    <a:pt x="904" y="366"/>
                  </a:cubicBezTo>
                  <a:cubicBezTo>
                    <a:pt x="905" y="366"/>
                    <a:pt x="905" y="366"/>
                    <a:pt x="905" y="367"/>
                  </a:cubicBezTo>
                  <a:cubicBezTo>
                    <a:pt x="905" y="367"/>
                    <a:pt x="906" y="368"/>
                    <a:pt x="906" y="368"/>
                  </a:cubicBezTo>
                  <a:cubicBezTo>
                    <a:pt x="906" y="372"/>
                    <a:pt x="906" y="372"/>
                    <a:pt x="906" y="372"/>
                  </a:cubicBezTo>
                  <a:cubicBezTo>
                    <a:pt x="906" y="372"/>
                    <a:pt x="906" y="372"/>
                    <a:pt x="906" y="373"/>
                  </a:cubicBezTo>
                  <a:cubicBezTo>
                    <a:pt x="906" y="373"/>
                    <a:pt x="906" y="373"/>
                    <a:pt x="906" y="374"/>
                  </a:cubicBezTo>
                  <a:cubicBezTo>
                    <a:pt x="906" y="374"/>
                    <a:pt x="907" y="374"/>
                    <a:pt x="907" y="374"/>
                  </a:cubicBezTo>
                  <a:cubicBezTo>
                    <a:pt x="907" y="375"/>
                    <a:pt x="907" y="375"/>
                    <a:pt x="907" y="375"/>
                  </a:cubicBezTo>
                  <a:cubicBezTo>
                    <a:pt x="908" y="375"/>
                    <a:pt x="908" y="375"/>
                    <a:pt x="908" y="375"/>
                  </a:cubicBezTo>
                  <a:cubicBezTo>
                    <a:pt x="909" y="376"/>
                    <a:pt x="909" y="376"/>
                    <a:pt x="910" y="377"/>
                  </a:cubicBezTo>
                  <a:cubicBezTo>
                    <a:pt x="911" y="377"/>
                    <a:pt x="911" y="377"/>
                    <a:pt x="912" y="377"/>
                  </a:cubicBezTo>
                  <a:cubicBezTo>
                    <a:pt x="912" y="378"/>
                    <a:pt x="912" y="378"/>
                    <a:pt x="913" y="379"/>
                  </a:cubicBezTo>
                  <a:cubicBezTo>
                    <a:pt x="913" y="379"/>
                    <a:pt x="913" y="379"/>
                    <a:pt x="913" y="379"/>
                  </a:cubicBezTo>
                  <a:cubicBezTo>
                    <a:pt x="913" y="380"/>
                    <a:pt x="914" y="379"/>
                    <a:pt x="914" y="380"/>
                  </a:cubicBezTo>
                  <a:cubicBezTo>
                    <a:pt x="914" y="380"/>
                    <a:pt x="914" y="380"/>
                    <a:pt x="915" y="380"/>
                  </a:cubicBezTo>
                  <a:cubicBezTo>
                    <a:pt x="915" y="380"/>
                    <a:pt x="915" y="380"/>
                    <a:pt x="915" y="380"/>
                  </a:cubicBezTo>
                  <a:cubicBezTo>
                    <a:pt x="916" y="380"/>
                    <a:pt x="916" y="380"/>
                    <a:pt x="917" y="380"/>
                  </a:cubicBezTo>
                  <a:cubicBezTo>
                    <a:pt x="917" y="380"/>
                    <a:pt x="917" y="380"/>
                    <a:pt x="917" y="380"/>
                  </a:cubicBezTo>
                  <a:cubicBezTo>
                    <a:pt x="917" y="380"/>
                    <a:pt x="917" y="380"/>
                    <a:pt x="918" y="380"/>
                  </a:cubicBezTo>
                  <a:cubicBezTo>
                    <a:pt x="917" y="379"/>
                    <a:pt x="917" y="379"/>
                    <a:pt x="917" y="379"/>
                  </a:cubicBezTo>
                  <a:cubicBezTo>
                    <a:pt x="917" y="378"/>
                    <a:pt x="917" y="378"/>
                    <a:pt x="916" y="378"/>
                  </a:cubicBezTo>
                  <a:cubicBezTo>
                    <a:pt x="916" y="378"/>
                    <a:pt x="916" y="378"/>
                    <a:pt x="916" y="378"/>
                  </a:cubicBezTo>
                  <a:cubicBezTo>
                    <a:pt x="915" y="377"/>
                    <a:pt x="915" y="377"/>
                    <a:pt x="915" y="376"/>
                  </a:cubicBezTo>
                  <a:cubicBezTo>
                    <a:pt x="915" y="376"/>
                    <a:pt x="915" y="375"/>
                    <a:pt x="915" y="375"/>
                  </a:cubicBezTo>
                  <a:cubicBezTo>
                    <a:pt x="915" y="374"/>
                    <a:pt x="915" y="374"/>
                    <a:pt x="915" y="374"/>
                  </a:cubicBezTo>
                  <a:cubicBezTo>
                    <a:pt x="915" y="373"/>
                    <a:pt x="915" y="373"/>
                    <a:pt x="915" y="372"/>
                  </a:cubicBezTo>
                  <a:cubicBezTo>
                    <a:pt x="915" y="372"/>
                    <a:pt x="915" y="371"/>
                    <a:pt x="915" y="371"/>
                  </a:cubicBezTo>
                  <a:cubicBezTo>
                    <a:pt x="914" y="371"/>
                    <a:pt x="914" y="371"/>
                    <a:pt x="914" y="370"/>
                  </a:cubicBezTo>
                  <a:cubicBezTo>
                    <a:pt x="914" y="370"/>
                    <a:pt x="914" y="370"/>
                    <a:pt x="913" y="370"/>
                  </a:cubicBezTo>
                  <a:cubicBezTo>
                    <a:pt x="913" y="369"/>
                    <a:pt x="913" y="368"/>
                    <a:pt x="913" y="368"/>
                  </a:cubicBezTo>
                  <a:cubicBezTo>
                    <a:pt x="913" y="367"/>
                    <a:pt x="913" y="367"/>
                    <a:pt x="913" y="367"/>
                  </a:cubicBezTo>
                  <a:cubicBezTo>
                    <a:pt x="913" y="367"/>
                    <a:pt x="913" y="366"/>
                    <a:pt x="913" y="366"/>
                  </a:cubicBezTo>
                  <a:cubicBezTo>
                    <a:pt x="913" y="365"/>
                    <a:pt x="913" y="365"/>
                    <a:pt x="913" y="365"/>
                  </a:cubicBezTo>
                  <a:cubicBezTo>
                    <a:pt x="913" y="365"/>
                    <a:pt x="913" y="365"/>
                    <a:pt x="913" y="365"/>
                  </a:cubicBezTo>
                  <a:cubicBezTo>
                    <a:pt x="913" y="363"/>
                    <a:pt x="913" y="363"/>
                    <a:pt x="913" y="363"/>
                  </a:cubicBezTo>
                  <a:cubicBezTo>
                    <a:pt x="912" y="363"/>
                    <a:pt x="912" y="363"/>
                    <a:pt x="911" y="363"/>
                  </a:cubicBezTo>
                  <a:cubicBezTo>
                    <a:pt x="911" y="363"/>
                    <a:pt x="910" y="363"/>
                    <a:pt x="910" y="362"/>
                  </a:cubicBezTo>
                  <a:cubicBezTo>
                    <a:pt x="910" y="362"/>
                    <a:pt x="910" y="362"/>
                    <a:pt x="910" y="362"/>
                  </a:cubicBezTo>
                  <a:cubicBezTo>
                    <a:pt x="910" y="362"/>
                    <a:pt x="909" y="362"/>
                    <a:pt x="909" y="361"/>
                  </a:cubicBezTo>
                  <a:cubicBezTo>
                    <a:pt x="909" y="361"/>
                    <a:pt x="909" y="361"/>
                    <a:pt x="908" y="361"/>
                  </a:cubicBezTo>
                  <a:cubicBezTo>
                    <a:pt x="908" y="360"/>
                    <a:pt x="907" y="360"/>
                    <a:pt x="907" y="360"/>
                  </a:cubicBezTo>
                  <a:cubicBezTo>
                    <a:pt x="907" y="360"/>
                    <a:pt x="906" y="360"/>
                    <a:pt x="906" y="360"/>
                  </a:cubicBezTo>
                  <a:cubicBezTo>
                    <a:pt x="905" y="360"/>
                    <a:pt x="905" y="360"/>
                    <a:pt x="905" y="359"/>
                  </a:cubicBezTo>
                  <a:cubicBezTo>
                    <a:pt x="905" y="359"/>
                    <a:pt x="904" y="359"/>
                    <a:pt x="904" y="358"/>
                  </a:cubicBezTo>
                  <a:cubicBezTo>
                    <a:pt x="904" y="358"/>
                    <a:pt x="904" y="358"/>
                    <a:pt x="904" y="358"/>
                  </a:cubicBezTo>
                  <a:cubicBezTo>
                    <a:pt x="904" y="357"/>
                    <a:pt x="904" y="357"/>
                    <a:pt x="904" y="356"/>
                  </a:cubicBezTo>
                  <a:cubicBezTo>
                    <a:pt x="904" y="356"/>
                    <a:pt x="904" y="356"/>
                    <a:pt x="904" y="356"/>
                  </a:cubicBezTo>
                  <a:cubicBezTo>
                    <a:pt x="904" y="355"/>
                    <a:pt x="904" y="355"/>
                    <a:pt x="904" y="355"/>
                  </a:cubicBezTo>
                  <a:cubicBezTo>
                    <a:pt x="904" y="355"/>
                    <a:pt x="903" y="355"/>
                    <a:pt x="903" y="355"/>
                  </a:cubicBezTo>
                  <a:cubicBezTo>
                    <a:pt x="903" y="354"/>
                    <a:pt x="903" y="354"/>
                    <a:pt x="903" y="354"/>
                  </a:cubicBezTo>
                  <a:cubicBezTo>
                    <a:pt x="902" y="354"/>
                    <a:pt x="902" y="353"/>
                    <a:pt x="902" y="353"/>
                  </a:cubicBezTo>
                  <a:cubicBezTo>
                    <a:pt x="902" y="352"/>
                    <a:pt x="902" y="352"/>
                    <a:pt x="902" y="352"/>
                  </a:cubicBezTo>
                  <a:cubicBezTo>
                    <a:pt x="902" y="352"/>
                    <a:pt x="902" y="352"/>
                    <a:pt x="902" y="351"/>
                  </a:cubicBezTo>
                  <a:cubicBezTo>
                    <a:pt x="902" y="351"/>
                    <a:pt x="902" y="351"/>
                    <a:pt x="902" y="351"/>
                  </a:cubicBezTo>
                  <a:cubicBezTo>
                    <a:pt x="901" y="351"/>
                    <a:pt x="901" y="351"/>
                    <a:pt x="901" y="351"/>
                  </a:cubicBezTo>
                  <a:cubicBezTo>
                    <a:pt x="900" y="351"/>
                    <a:pt x="900" y="351"/>
                    <a:pt x="900" y="351"/>
                  </a:cubicBezTo>
                  <a:cubicBezTo>
                    <a:pt x="900" y="347"/>
                    <a:pt x="900" y="347"/>
                    <a:pt x="900" y="347"/>
                  </a:cubicBezTo>
                  <a:cubicBezTo>
                    <a:pt x="900" y="346"/>
                    <a:pt x="901" y="346"/>
                    <a:pt x="902" y="345"/>
                  </a:cubicBezTo>
                  <a:cubicBezTo>
                    <a:pt x="902" y="344"/>
                    <a:pt x="903" y="344"/>
                    <a:pt x="903" y="343"/>
                  </a:cubicBezTo>
                  <a:cubicBezTo>
                    <a:pt x="903" y="342"/>
                    <a:pt x="903" y="342"/>
                    <a:pt x="903" y="342"/>
                  </a:cubicBezTo>
                  <a:cubicBezTo>
                    <a:pt x="903" y="341"/>
                    <a:pt x="903" y="341"/>
                    <a:pt x="903" y="340"/>
                  </a:cubicBezTo>
                  <a:cubicBezTo>
                    <a:pt x="903" y="340"/>
                    <a:pt x="903" y="340"/>
                    <a:pt x="903" y="339"/>
                  </a:cubicBezTo>
                  <a:cubicBezTo>
                    <a:pt x="903" y="339"/>
                    <a:pt x="904" y="339"/>
                    <a:pt x="904" y="339"/>
                  </a:cubicBezTo>
                  <a:cubicBezTo>
                    <a:pt x="904" y="338"/>
                    <a:pt x="904" y="338"/>
                    <a:pt x="904" y="338"/>
                  </a:cubicBezTo>
                  <a:cubicBezTo>
                    <a:pt x="904" y="338"/>
                    <a:pt x="905" y="338"/>
                    <a:pt x="905" y="338"/>
                  </a:cubicBezTo>
                  <a:cubicBezTo>
                    <a:pt x="905" y="338"/>
                    <a:pt x="905" y="338"/>
                    <a:pt x="906" y="338"/>
                  </a:cubicBezTo>
                  <a:cubicBezTo>
                    <a:pt x="906" y="339"/>
                    <a:pt x="906" y="339"/>
                    <a:pt x="906" y="339"/>
                  </a:cubicBezTo>
                  <a:cubicBezTo>
                    <a:pt x="906" y="339"/>
                    <a:pt x="907" y="339"/>
                    <a:pt x="907" y="340"/>
                  </a:cubicBezTo>
                  <a:cubicBezTo>
                    <a:pt x="907" y="340"/>
                    <a:pt x="907" y="341"/>
                    <a:pt x="907" y="341"/>
                  </a:cubicBezTo>
                  <a:cubicBezTo>
                    <a:pt x="907" y="341"/>
                    <a:pt x="908" y="341"/>
                    <a:pt x="908" y="342"/>
                  </a:cubicBezTo>
                  <a:cubicBezTo>
                    <a:pt x="908" y="342"/>
                    <a:pt x="908" y="342"/>
                    <a:pt x="909" y="342"/>
                  </a:cubicBezTo>
                  <a:cubicBezTo>
                    <a:pt x="909" y="342"/>
                    <a:pt x="909" y="342"/>
                    <a:pt x="909" y="342"/>
                  </a:cubicBezTo>
                  <a:cubicBezTo>
                    <a:pt x="909" y="342"/>
                    <a:pt x="910" y="342"/>
                    <a:pt x="910" y="342"/>
                  </a:cubicBezTo>
                  <a:cubicBezTo>
                    <a:pt x="910" y="342"/>
                    <a:pt x="910" y="341"/>
                    <a:pt x="911" y="341"/>
                  </a:cubicBezTo>
                  <a:cubicBezTo>
                    <a:pt x="911" y="341"/>
                    <a:pt x="911" y="342"/>
                    <a:pt x="912" y="343"/>
                  </a:cubicBezTo>
                  <a:cubicBezTo>
                    <a:pt x="912" y="343"/>
                    <a:pt x="912" y="343"/>
                    <a:pt x="913" y="344"/>
                  </a:cubicBezTo>
                  <a:cubicBezTo>
                    <a:pt x="913" y="344"/>
                    <a:pt x="913" y="345"/>
                    <a:pt x="913" y="346"/>
                  </a:cubicBezTo>
                  <a:cubicBezTo>
                    <a:pt x="913" y="346"/>
                    <a:pt x="914" y="346"/>
                    <a:pt x="914" y="347"/>
                  </a:cubicBezTo>
                  <a:cubicBezTo>
                    <a:pt x="914" y="347"/>
                    <a:pt x="915" y="348"/>
                    <a:pt x="915" y="348"/>
                  </a:cubicBezTo>
                  <a:cubicBezTo>
                    <a:pt x="915" y="349"/>
                    <a:pt x="916" y="349"/>
                    <a:pt x="916" y="350"/>
                  </a:cubicBezTo>
                  <a:cubicBezTo>
                    <a:pt x="916" y="350"/>
                    <a:pt x="917" y="350"/>
                    <a:pt x="917" y="350"/>
                  </a:cubicBezTo>
                  <a:cubicBezTo>
                    <a:pt x="917" y="350"/>
                    <a:pt x="917" y="350"/>
                    <a:pt x="918" y="350"/>
                  </a:cubicBezTo>
                  <a:cubicBezTo>
                    <a:pt x="918" y="350"/>
                    <a:pt x="918" y="350"/>
                    <a:pt x="918" y="350"/>
                  </a:cubicBezTo>
                  <a:cubicBezTo>
                    <a:pt x="918" y="350"/>
                    <a:pt x="919" y="350"/>
                    <a:pt x="919" y="350"/>
                  </a:cubicBezTo>
                  <a:cubicBezTo>
                    <a:pt x="919" y="350"/>
                    <a:pt x="919" y="350"/>
                    <a:pt x="919" y="351"/>
                  </a:cubicBezTo>
                  <a:cubicBezTo>
                    <a:pt x="919" y="351"/>
                    <a:pt x="919" y="352"/>
                    <a:pt x="919" y="352"/>
                  </a:cubicBezTo>
                  <a:cubicBezTo>
                    <a:pt x="919" y="353"/>
                    <a:pt x="919" y="353"/>
                    <a:pt x="919" y="354"/>
                  </a:cubicBezTo>
                  <a:cubicBezTo>
                    <a:pt x="919" y="355"/>
                    <a:pt x="919" y="356"/>
                    <a:pt x="920" y="357"/>
                  </a:cubicBezTo>
                  <a:cubicBezTo>
                    <a:pt x="920" y="356"/>
                    <a:pt x="920" y="356"/>
                    <a:pt x="920" y="356"/>
                  </a:cubicBezTo>
                  <a:cubicBezTo>
                    <a:pt x="921" y="355"/>
                    <a:pt x="921" y="355"/>
                    <a:pt x="921" y="355"/>
                  </a:cubicBezTo>
                  <a:cubicBezTo>
                    <a:pt x="922" y="354"/>
                    <a:pt x="922" y="354"/>
                    <a:pt x="922" y="354"/>
                  </a:cubicBezTo>
                  <a:cubicBezTo>
                    <a:pt x="922" y="354"/>
                    <a:pt x="923" y="354"/>
                    <a:pt x="923" y="353"/>
                  </a:cubicBezTo>
                  <a:cubicBezTo>
                    <a:pt x="923" y="353"/>
                    <a:pt x="923" y="353"/>
                    <a:pt x="924" y="353"/>
                  </a:cubicBezTo>
                  <a:cubicBezTo>
                    <a:pt x="924" y="352"/>
                    <a:pt x="924" y="352"/>
                    <a:pt x="924" y="352"/>
                  </a:cubicBezTo>
                  <a:cubicBezTo>
                    <a:pt x="925" y="352"/>
                    <a:pt x="925" y="352"/>
                    <a:pt x="925" y="351"/>
                  </a:cubicBezTo>
                  <a:cubicBezTo>
                    <a:pt x="925" y="351"/>
                    <a:pt x="925" y="351"/>
                    <a:pt x="925" y="351"/>
                  </a:cubicBezTo>
                  <a:cubicBezTo>
                    <a:pt x="925" y="350"/>
                    <a:pt x="925" y="350"/>
                    <a:pt x="925" y="350"/>
                  </a:cubicBezTo>
                  <a:cubicBezTo>
                    <a:pt x="926" y="350"/>
                    <a:pt x="926" y="349"/>
                    <a:pt x="926" y="349"/>
                  </a:cubicBezTo>
                  <a:cubicBezTo>
                    <a:pt x="926" y="349"/>
                    <a:pt x="926" y="349"/>
                    <a:pt x="926" y="349"/>
                  </a:cubicBezTo>
                  <a:cubicBezTo>
                    <a:pt x="927" y="348"/>
                    <a:pt x="927" y="349"/>
                    <a:pt x="927" y="349"/>
                  </a:cubicBezTo>
                  <a:cubicBezTo>
                    <a:pt x="928" y="349"/>
                    <a:pt x="928" y="349"/>
                    <a:pt x="929" y="349"/>
                  </a:cubicBezTo>
                  <a:cubicBezTo>
                    <a:pt x="929" y="349"/>
                    <a:pt x="929" y="348"/>
                    <a:pt x="930" y="348"/>
                  </a:cubicBezTo>
                  <a:cubicBezTo>
                    <a:pt x="930" y="348"/>
                    <a:pt x="931" y="347"/>
                    <a:pt x="931" y="347"/>
                  </a:cubicBezTo>
                  <a:cubicBezTo>
                    <a:pt x="932" y="346"/>
                    <a:pt x="932" y="346"/>
                    <a:pt x="932" y="346"/>
                  </a:cubicBezTo>
                  <a:cubicBezTo>
                    <a:pt x="932" y="346"/>
                    <a:pt x="933" y="346"/>
                    <a:pt x="933" y="346"/>
                  </a:cubicBezTo>
                  <a:cubicBezTo>
                    <a:pt x="933" y="345"/>
                    <a:pt x="933" y="345"/>
                    <a:pt x="934" y="345"/>
                  </a:cubicBezTo>
                  <a:cubicBezTo>
                    <a:pt x="934" y="345"/>
                    <a:pt x="934" y="345"/>
                    <a:pt x="934" y="344"/>
                  </a:cubicBezTo>
                  <a:cubicBezTo>
                    <a:pt x="934" y="344"/>
                    <a:pt x="934" y="344"/>
                    <a:pt x="934" y="343"/>
                  </a:cubicBezTo>
                  <a:cubicBezTo>
                    <a:pt x="934" y="342"/>
                    <a:pt x="934" y="341"/>
                    <a:pt x="934" y="340"/>
                  </a:cubicBezTo>
                  <a:cubicBezTo>
                    <a:pt x="934" y="337"/>
                    <a:pt x="934" y="337"/>
                    <a:pt x="934" y="337"/>
                  </a:cubicBezTo>
                  <a:cubicBezTo>
                    <a:pt x="934" y="336"/>
                    <a:pt x="934" y="336"/>
                    <a:pt x="934" y="335"/>
                  </a:cubicBezTo>
                  <a:cubicBezTo>
                    <a:pt x="934" y="335"/>
                    <a:pt x="933" y="334"/>
                    <a:pt x="933" y="333"/>
                  </a:cubicBezTo>
                  <a:cubicBezTo>
                    <a:pt x="933" y="333"/>
                    <a:pt x="933" y="332"/>
                    <a:pt x="932" y="332"/>
                  </a:cubicBezTo>
                  <a:cubicBezTo>
                    <a:pt x="932" y="331"/>
                    <a:pt x="932" y="331"/>
                    <a:pt x="932" y="330"/>
                  </a:cubicBezTo>
                  <a:cubicBezTo>
                    <a:pt x="932" y="330"/>
                    <a:pt x="931" y="330"/>
                    <a:pt x="931" y="330"/>
                  </a:cubicBezTo>
                  <a:cubicBezTo>
                    <a:pt x="930" y="330"/>
                    <a:pt x="930" y="330"/>
                    <a:pt x="930" y="330"/>
                  </a:cubicBezTo>
                  <a:cubicBezTo>
                    <a:pt x="930" y="330"/>
                    <a:pt x="930" y="329"/>
                    <a:pt x="929" y="329"/>
                  </a:cubicBezTo>
                  <a:cubicBezTo>
                    <a:pt x="929" y="328"/>
                    <a:pt x="929" y="328"/>
                    <a:pt x="928" y="327"/>
                  </a:cubicBezTo>
                  <a:cubicBezTo>
                    <a:pt x="928" y="327"/>
                    <a:pt x="929" y="327"/>
                    <a:pt x="928" y="327"/>
                  </a:cubicBezTo>
                  <a:cubicBezTo>
                    <a:pt x="928" y="326"/>
                    <a:pt x="928" y="327"/>
                    <a:pt x="928" y="326"/>
                  </a:cubicBezTo>
                  <a:cubicBezTo>
                    <a:pt x="927" y="326"/>
                    <a:pt x="927" y="326"/>
                    <a:pt x="927" y="326"/>
                  </a:cubicBezTo>
                  <a:cubicBezTo>
                    <a:pt x="926" y="326"/>
                    <a:pt x="926" y="325"/>
                    <a:pt x="926" y="325"/>
                  </a:cubicBezTo>
                  <a:cubicBezTo>
                    <a:pt x="925" y="325"/>
                    <a:pt x="925" y="325"/>
                    <a:pt x="925" y="324"/>
                  </a:cubicBezTo>
                  <a:cubicBezTo>
                    <a:pt x="925" y="324"/>
                    <a:pt x="925" y="324"/>
                    <a:pt x="924" y="324"/>
                  </a:cubicBezTo>
                  <a:cubicBezTo>
                    <a:pt x="924" y="323"/>
                    <a:pt x="924" y="323"/>
                    <a:pt x="924" y="323"/>
                  </a:cubicBezTo>
                  <a:cubicBezTo>
                    <a:pt x="923" y="323"/>
                    <a:pt x="924" y="322"/>
                    <a:pt x="923" y="322"/>
                  </a:cubicBezTo>
                  <a:cubicBezTo>
                    <a:pt x="923" y="322"/>
                    <a:pt x="924" y="321"/>
                    <a:pt x="923" y="321"/>
                  </a:cubicBezTo>
                  <a:cubicBezTo>
                    <a:pt x="923" y="321"/>
                    <a:pt x="923" y="321"/>
                    <a:pt x="923" y="320"/>
                  </a:cubicBezTo>
                  <a:cubicBezTo>
                    <a:pt x="923" y="320"/>
                    <a:pt x="923" y="320"/>
                    <a:pt x="923" y="319"/>
                  </a:cubicBezTo>
                  <a:cubicBezTo>
                    <a:pt x="923" y="319"/>
                    <a:pt x="923" y="319"/>
                    <a:pt x="923" y="318"/>
                  </a:cubicBezTo>
                  <a:cubicBezTo>
                    <a:pt x="923" y="318"/>
                    <a:pt x="923" y="318"/>
                    <a:pt x="923" y="317"/>
                  </a:cubicBezTo>
                  <a:cubicBezTo>
                    <a:pt x="923" y="317"/>
                    <a:pt x="923" y="317"/>
                    <a:pt x="924" y="317"/>
                  </a:cubicBezTo>
                  <a:cubicBezTo>
                    <a:pt x="924" y="317"/>
                    <a:pt x="924" y="316"/>
                    <a:pt x="924" y="316"/>
                  </a:cubicBezTo>
                  <a:cubicBezTo>
                    <a:pt x="925" y="316"/>
                    <a:pt x="925" y="316"/>
                    <a:pt x="925" y="316"/>
                  </a:cubicBezTo>
                  <a:cubicBezTo>
                    <a:pt x="925" y="316"/>
                    <a:pt x="925" y="315"/>
                    <a:pt x="925" y="315"/>
                  </a:cubicBezTo>
                  <a:cubicBezTo>
                    <a:pt x="925" y="315"/>
                    <a:pt x="925" y="314"/>
                    <a:pt x="925" y="314"/>
                  </a:cubicBezTo>
                  <a:cubicBezTo>
                    <a:pt x="925" y="314"/>
                    <a:pt x="926" y="313"/>
                    <a:pt x="926" y="313"/>
                  </a:cubicBezTo>
                  <a:cubicBezTo>
                    <a:pt x="926" y="313"/>
                    <a:pt x="926" y="313"/>
                    <a:pt x="926" y="312"/>
                  </a:cubicBezTo>
                  <a:cubicBezTo>
                    <a:pt x="926" y="312"/>
                    <a:pt x="926" y="311"/>
                    <a:pt x="926" y="311"/>
                  </a:cubicBezTo>
                  <a:cubicBezTo>
                    <a:pt x="927" y="311"/>
                    <a:pt x="927" y="311"/>
                    <a:pt x="927" y="311"/>
                  </a:cubicBezTo>
                  <a:cubicBezTo>
                    <a:pt x="927" y="311"/>
                    <a:pt x="928" y="311"/>
                    <a:pt x="928" y="311"/>
                  </a:cubicBezTo>
                  <a:cubicBezTo>
                    <a:pt x="929" y="311"/>
                    <a:pt x="929" y="311"/>
                    <a:pt x="929" y="310"/>
                  </a:cubicBezTo>
                  <a:cubicBezTo>
                    <a:pt x="930" y="310"/>
                    <a:pt x="930" y="311"/>
                    <a:pt x="930" y="310"/>
                  </a:cubicBezTo>
                  <a:cubicBezTo>
                    <a:pt x="931" y="310"/>
                    <a:pt x="930" y="310"/>
                    <a:pt x="931" y="310"/>
                  </a:cubicBezTo>
                  <a:cubicBezTo>
                    <a:pt x="931" y="310"/>
                    <a:pt x="931" y="310"/>
                    <a:pt x="931" y="310"/>
                  </a:cubicBezTo>
                  <a:cubicBezTo>
                    <a:pt x="932" y="310"/>
                    <a:pt x="932" y="310"/>
                    <a:pt x="933" y="310"/>
                  </a:cubicBezTo>
                  <a:cubicBezTo>
                    <a:pt x="933" y="310"/>
                    <a:pt x="933" y="310"/>
                    <a:pt x="934" y="310"/>
                  </a:cubicBezTo>
                  <a:cubicBezTo>
                    <a:pt x="934" y="310"/>
                    <a:pt x="935" y="310"/>
                    <a:pt x="936" y="310"/>
                  </a:cubicBezTo>
                  <a:cubicBezTo>
                    <a:pt x="936" y="311"/>
                    <a:pt x="936" y="311"/>
                    <a:pt x="936" y="311"/>
                  </a:cubicBezTo>
                  <a:cubicBezTo>
                    <a:pt x="936" y="311"/>
                    <a:pt x="935" y="311"/>
                    <a:pt x="935" y="311"/>
                  </a:cubicBezTo>
                  <a:cubicBezTo>
                    <a:pt x="935" y="315"/>
                    <a:pt x="935" y="315"/>
                    <a:pt x="935" y="315"/>
                  </a:cubicBezTo>
                  <a:cubicBezTo>
                    <a:pt x="935" y="315"/>
                    <a:pt x="935" y="316"/>
                    <a:pt x="935" y="316"/>
                  </a:cubicBezTo>
                  <a:cubicBezTo>
                    <a:pt x="935" y="316"/>
                    <a:pt x="935" y="316"/>
                    <a:pt x="934" y="316"/>
                  </a:cubicBezTo>
                  <a:cubicBezTo>
                    <a:pt x="934" y="316"/>
                    <a:pt x="934" y="316"/>
                    <a:pt x="934" y="316"/>
                  </a:cubicBezTo>
                  <a:cubicBezTo>
                    <a:pt x="933" y="316"/>
                    <a:pt x="933" y="317"/>
                    <a:pt x="933" y="317"/>
                  </a:cubicBezTo>
                  <a:cubicBezTo>
                    <a:pt x="933" y="317"/>
                    <a:pt x="932" y="317"/>
                    <a:pt x="932" y="318"/>
                  </a:cubicBezTo>
                  <a:cubicBezTo>
                    <a:pt x="932" y="318"/>
                    <a:pt x="932" y="318"/>
                    <a:pt x="932" y="319"/>
                  </a:cubicBezTo>
                  <a:cubicBezTo>
                    <a:pt x="932" y="319"/>
                    <a:pt x="932" y="319"/>
                    <a:pt x="932" y="320"/>
                  </a:cubicBezTo>
                  <a:cubicBezTo>
                    <a:pt x="932" y="320"/>
                    <a:pt x="932" y="320"/>
                    <a:pt x="932" y="320"/>
                  </a:cubicBezTo>
                  <a:cubicBezTo>
                    <a:pt x="932" y="321"/>
                    <a:pt x="932" y="321"/>
                    <a:pt x="933" y="321"/>
                  </a:cubicBezTo>
                  <a:cubicBezTo>
                    <a:pt x="938" y="321"/>
                    <a:pt x="938" y="321"/>
                    <a:pt x="938" y="321"/>
                  </a:cubicBezTo>
                  <a:cubicBezTo>
                    <a:pt x="938" y="320"/>
                    <a:pt x="938" y="319"/>
                    <a:pt x="939" y="318"/>
                  </a:cubicBezTo>
                  <a:cubicBezTo>
                    <a:pt x="939" y="318"/>
                    <a:pt x="939" y="318"/>
                    <a:pt x="939" y="318"/>
                  </a:cubicBezTo>
                  <a:cubicBezTo>
                    <a:pt x="939" y="317"/>
                    <a:pt x="939" y="317"/>
                    <a:pt x="939" y="317"/>
                  </a:cubicBezTo>
                  <a:cubicBezTo>
                    <a:pt x="939" y="317"/>
                    <a:pt x="939" y="316"/>
                    <a:pt x="939" y="316"/>
                  </a:cubicBezTo>
                  <a:cubicBezTo>
                    <a:pt x="939" y="316"/>
                    <a:pt x="940" y="316"/>
                    <a:pt x="939" y="315"/>
                  </a:cubicBezTo>
                  <a:cubicBezTo>
                    <a:pt x="939" y="315"/>
                    <a:pt x="939" y="315"/>
                    <a:pt x="938" y="315"/>
                  </a:cubicBezTo>
                  <a:cubicBezTo>
                    <a:pt x="938" y="311"/>
                    <a:pt x="938" y="311"/>
                    <a:pt x="938" y="311"/>
                  </a:cubicBezTo>
                  <a:cubicBezTo>
                    <a:pt x="939" y="311"/>
                    <a:pt x="939" y="311"/>
                    <a:pt x="940" y="311"/>
                  </a:cubicBezTo>
                  <a:cubicBezTo>
                    <a:pt x="940" y="311"/>
                    <a:pt x="940" y="311"/>
                    <a:pt x="940" y="311"/>
                  </a:cubicBezTo>
                  <a:cubicBezTo>
                    <a:pt x="941" y="311"/>
                    <a:pt x="941" y="310"/>
                    <a:pt x="941" y="310"/>
                  </a:cubicBezTo>
                  <a:cubicBezTo>
                    <a:pt x="941" y="310"/>
                    <a:pt x="941" y="310"/>
                    <a:pt x="942" y="310"/>
                  </a:cubicBezTo>
                  <a:cubicBezTo>
                    <a:pt x="942" y="309"/>
                    <a:pt x="942" y="309"/>
                    <a:pt x="942" y="309"/>
                  </a:cubicBezTo>
                  <a:cubicBezTo>
                    <a:pt x="943" y="309"/>
                    <a:pt x="943" y="309"/>
                    <a:pt x="944" y="309"/>
                  </a:cubicBezTo>
                  <a:cubicBezTo>
                    <a:pt x="944" y="309"/>
                    <a:pt x="945" y="309"/>
                    <a:pt x="945" y="309"/>
                  </a:cubicBezTo>
                  <a:cubicBezTo>
                    <a:pt x="946" y="309"/>
                    <a:pt x="946" y="309"/>
                    <a:pt x="946" y="309"/>
                  </a:cubicBezTo>
                  <a:cubicBezTo>
                    <a:pt x="946" y="309"/>
                    <a:pt x="947" y="309"/>
                    <a:pt x="947" y="309"/>
                  </a:cubicBezTo>
                  <a:cubicBezTo>
                    <a:pt x="947" y="309"/>
                    <a:pt x="948" y="309"/>
                    <a:pt x="948" y="309"/>
                  </a:cubicBezTo>
                  <a:cubicBezTo>
                    <a:pt x="948" y="309"/>
                    <a:pt x="949" y="309"/>
                    <a:pt x="949" y="309"/>
                  </a:cubicBezTo>
                  <a:cubicBezTo>
                    <a:pt x="949" y="309"/>
                    <a:pt x="949" y="309"/>
                    <a:pt x="950" y="309"/>
                  </a:cubicBezTo>
                  <a:cubicBezTo>
                    <a:pt x="950" y="308"/>
                    <a:pt x="950" y="308"/>
                    <a:pt x="950" y="308"/>
                  </a:cubicBezTo>
                  <a:cubicBezTo>
                    <a:pt x="950" y="308"/>
                    <a:pt x="950" y="307"/>
                    <a:pt x="950" y="307"/>
                  </a:cubicBezTo>
                  <a:cubicBezTo>
                    <a:pt x="951" y="307"/>
                    <a:pt x="951" y="307"/>
                    <a:pt x="952" y="307"/>
                  </a:cubicBezTo>
                  <a:cubicBezTo>
                    <a:pt x="952" y="307"/>
                    <a:pt x="952" y="307"/>
                    <a:pt x="953" y="307"/>
                  </a:cubicBezTo>
                  <a:cubicBezTo>
                    <a:pt x="953" y="307"/>
                    <a:pt x="953" y="307"/>
                    <a:pt x="954" y="307"/>
                  </a:cubicBezTo>
                  <a:cubicBezTo>
                    <a:pt x="954" y="307"/>
                    <a:pt x="954" y="307"/>
                    <a:pt x="955" y="307"/>
                  </a:cubicBezTo>
                  <a:cubicBezTo>
                    <a:pt x="955" y="307"/>
                    <a:pt x="955" y="307"/>
                    <a:pt x="955" y="307"/>
                  </a:cubicBezTo>
                  <a:cubicBezTo>
                    <a:pt x="956" y="306"/>
                    <a:pt x="956" y="306"/>
                    <a:pt x="956" y="306"/>
                  </a:cubicBezTo>
                  <a:cubicBezTo>
                    <a:pt x="956" y="306"/>
                    <a:pt x="956" y="305"/>
                    <a:pt x="957" y="305"/>
                  </a:cubicBezTo>
                  <a:cubicBezTo>
                    <a:pt x="957" y="305"/>
                    <a:pt x="957" y="305"/>
                    <a:pt x="957" y="305"/>
                  </a:cubicBezTo>
                  <a:cubicBezTo>
                    <a:pt x="958" y="305"/>
                    <a:pt x="958" y="305"/>
                    <a:pt x="958" y="305"/>
                  </a:cubicBezTo>
                  <a:cubicBezTo>
                    <a:pt x="958" y="304"/>
                    <a:pt x="959" y="304"/>
                    <a:pt x="959" y="304"/>
                  </a:cubicBezTo>
                  <a:cubicBezTo>
                    <a:pt x="959" y="304"/>
                    <a:pt x="959" y="304"/>
                    <a:pt x="959" y="304"/>
                  </a:cubicBezTo>
                  <a:cubicBezTo>
                    <a:pt x="959" y="303"/>
                    <a:pt x="959" y="303"/>
                    <a:pt x="960" y="303"/>
                  </a:cubicBezTo>
                  <a:cubicBezTo>
                    <a:pt x="960" y="303"/>
                    <a:pt x="960" y="303"/>
                    <a:pt x="960" y="302"/>
                  </a:cubicBezTo>
                  <a:cubicBezTo>
                    <a:pt x="961" y="302"/>
                    <a:pt x="961" y="302"/>
                    <a:pt x="961" y="302"/>
                  </a:cubicBezTo>
                  <a:cubicBezTo>
                    <a:pt x="961" y="302"/>
                    <a:pt x="962" y="302"/>
                    <a:pt x="962" y="302"/>
                  </a:cubicBezTo>
                  <a:cubicBezTo>
                    <a:pt x="962" y="302"/>
                    <a:pt x="962" y="302"/>
                    <a:pt x="962" y="302"/>
                  </a:cubicBezTo>
                  <a:cubicBezTo>
                    <a:pt x="963" y="302"/>
                    <a:pt x="963" y="301"/>
                    <a:pt x="964" y="301"/>
                  </a:cubicBezTo>
                  <a:cubicBezTo>
                    <a:pt x="964" y="301"/>
                    <a:pt x="964" y="300"/>
                    <a:pt x="964" y="300"/>
                  </a:cubicBezTo>
                  <a:cubicBezTo>
                    <a:pt x="964" y="300"/>
                    <a:pt x="965" y="300"/>
                    <a:pt x="965" y="300"/>
                  </a:cubicBezTo>
                  <a:cubicBezTo>
                    <a:pt x="965" y="300"/>
                    <a:pt x="965" y="299"/>
                    <a:pt x="966" y="299"/>
                  </a:cubicBezTo>
                  <a:cubicBezTo>
                    <a:pt x="966" y="299"/>
                    <a:pt x="966" y="299"/>
                    <a:pt x="966" y="298"/>
                  </a:cubicBezTo>
                  <a:cubicBezTo>
                    <a:pt x="966" y="298"/>
                    <a:pt x="967" y="298"/>
                    <a:pt x="967" y="298"/>
                  </a:cubicBezTo>
                  <a:cubicBezTo>
                    <a:pt x="967" y="298"/>
                    <a:pt x="967" y="297"/>
                    <a:pt x="967" y="297"/>
                  </a:cubicBezTo>
                  <a:cubicBezTo>
                    <a:pt x="967" y="297"/>
                    <a:pt x="967" y="297"/>
                    <a:pt x="967" y="296"/>
                  </a:cubicBezTo>
                  <a:cubicBezTo>
                    <a:pt x="968" y="296"/>
                    <a:pt x="968" y="296"/>
                    <a:pt x="969" y="295"/>
                  </a:cubicBezTo>
                  <a:cubicBezTo>
                    <a:pt x="969" y="294"/>
                    <a:pt x="969" y="294"/>
                    <a:pt x="970" y="293"/>
                  </a:cubicBezTo>
                  <a:cubicBezTo>
                    <a:pt x="970" y="293"/>
                    <a:pt x="970" y="292"/>
                    <a:pt x="970" y="292"/>
                  </a:cubicBezTo>
                  <a:cubicBezTo>
                    <a:pt x="970" y="292"/>
                    <a:pt x="970" y="292"/>
                    <a:pt x="971" y="291"/>
                  </a:cubicBezTo>
                  <a:cubicBezTo>
                    <a:pt x="971" y="291"/>
                    <a:pt x="971" y="291"/>
                    <a:pt x="971" y="291"/>
                  </a:cubicBezTo>
                  <a:cubicBezTo>
                    <a:pt x="971" y="290"/>
                    <a:pt x="972" y="290"/>
                    <a:pt x="972" y="290"/>
                  </a:cubicBezTo>
                  <a:cubicBezTo>
                    <a:pt x="972" y="290"/>
                    <a:pt x="973" y="290"/>
                    <a:pt x="973" y="289"/>
                  </a:cubicBezTo>
                  <a:cubicBezTo>
                    <a:pt x="973" y="289"/>
                    <a:pt x="973" y="289"/>
                    <a:pt x="973" y="289"/>
                  </a:cubicBezTo>
                  <a:cubicBezTo>
                    <a:pt x="974" y="288"/>
                    <a:pt x="973" y="288"/>
                    <a:pt x="974" y="288"/>
                  </a:cubicBezTo>
                  <a:cubicBezTo>
                    <a:pt x="974" y="288"/>
                    <a:pt x="974" y="287"/>
                    <a:pt x="974" y="287"/>
                  </a:cubicBezTo>
                  <a:cubicBezTo>
                    <a:pt x="974" y="287"/>
                    <a:pt x="974" y="287"/>
                    <a:pt x="974" y="286"/>
                  </a:cubicBezTo>
                  <a:cubicBezTo>
                    <a:pt x="974" y="286"/>
                    <a:pt x="974" y="286"/>
                    <a:pt x="974" y="286"/>
                  </a:cubicBezTo>
                  <a:cubicBezTo>
                    <a:pt x="974" y="285"/>
                    <a:pt x="974" y="285"/>
                    <a:pt x="974" y="285"/>
                  </a:cubicBezTo>
                  <a:cubicBezTo>
                    <a:pt x="974" y="285"/>
                    <a:pt x="975" y="285"/>
                    <a:pt x="975" y="284"/>
                  </a:cubicBezTo>
                  <a:cubicBezTo>
                    <a:pt x="976" y="284"/>
                    <a:pt x="976" y="284"/>
                    <a:pt x="976" y="283"/>
                  </a:cubicBezTo>
                  <a:cubicBezTo>
                    <a:pt x="977" y="282"/>
                    <a:pt x="977" y="282"/>
                    <a:pt x="977" y="281"/>
                  </a:cubicBezTo>
                  <a:cubicBezTo>
                    <a:pt x="977" y="281"/>
                    <a:pt x="977" y="280"/>
                    <a:pt x="977" y="280"/>
                  </a:cubicBezTo>
                  <a:cubicBezTo>
                    <a:pt x="977" y="280"/>
                    <a:pt x="977" y="279"/>
                    <a:pt x="976" y="279"/>
                  </a:cubicBezTo>
                  <a:cubicBezTo>
                    <a:pt x="976" y="279"/>
                    <a:pt x="976" y="279"/>
                    <a:pt x="976" y="279"/>
                  </a:cubicBezTo>
                  <a:cubicBezTo>
                    <a:pt x="975" y="279"/>
                    <a:pt x="975" y="279"/>
                    <a:pt x="974" y="279"/>
                  </a:cubicBezTo>
                  <a:cubicBezTo>
                    <a:pt x="974" y="279"/>
                    <a:pt x="974" y="278"/>
                    <a:pt x="974" y="278"/>
                  </a:cubicBezTo>
                  <a:cubicBezTo>
                    <a:pt x="974" y="277"/>
                    <a:pt x="974" y="277"/>
                    <a:pt x="974" y="277"/>
                  </a:cubicBezTo>
                  <a:cubicBezTo>
                    <a:pt x="974" y="277"/>
                    <a:pt x="974" y="276"/>
                    <a:pt x="974" y="276"/>
                  </a:cubicBezTo>
                  <a:cubicBezTo>
                    <a:pt x="976" y="276"/>
                    <a:pt x="976" y="276"/>
                    <a:pt x="976" y="276"/>
                  </a:cubicBezTo>
                  <a:cubicBezTo>
                    <a:pt x="975" y="276"/>
                    <a:pt x="976" y="276"/>
                    <a:pt x="976" y="276"/>
                  </a:cubicBezTo>
                  <a:cubicBezTo>
                    <a:pt x="975" y="275"/>
                    <a:pt x="975" y="275"/>
                    <a:pt x="975" y="275"/>
                  </a:cubicBezTo>
                  <a:cubicBezTo>
                    <a:pt x="975" y="274"/>
                    <a:pt x="975" y="274"/>
                    <a:pt x="975" y="273"/>
                  </a:cubicBezTo>
                  <a:cubicBezTo>
                    <a:pt x="975" y="272"/>
                    <a:pt x="975" y="272"/>
                    <a:pt x="975" y="272"/>
                  </a:cubicBezTo>
                  <a:cubicBezTo>
                    <a:pt x="975" y="272"/>
                    <a:pt x="975" y="272"/>
                    <a:pt x="974" y="271"/>
                  </a:cubicBezTo>
                  <a:cubicBezTo>
                    <a:pt x="974" y="271"/>
                    <a:pt x="974" y="271"/>
                    <a:pt x="974" y="271"/>
                  </a:cubicBezTo>
                  <a:cubicBezTo>
                    <a:pt x="973" y="270"/>
                    <a:pt x="974" y="269"/>
                    <a:pt x="974" y="269"/>
                  </a:cubicBezTo>
                  <a:cubicBezTo>
                    <a:pt x="974" y="268"/>
                    <a:pt x="974" y="267"/>
                    <a:pt x="973" y="267"/>
                  </a:cubicBezTo>
                  <a:cubicBezTo>
                    <a:pt x="973" y="266"/>
                    <a:pt x="973" y="266"/>
                    <a:pt x="972" y="265"/>
                  </a:cubicBezTo>
                  <a:cubicBezTo>
                    <a:pt x="972" y="264"/>
                    <a:pt x="971" y="264"/>
                    <a:pt x="971" y="264"/>
                  </a:cubicBezTo>
                  <a:cubicBezTo>
                    <a:pt x="970" y="263"/>
                    <a:pt x="970" y="263"/>
                    <a:pt x="970" y="263"/>
                  </a:cubicBezTo>
                  <a:cubicBezTo>
                    <a:pt x="970" y="263"/>
                    <a:pt x="969" y="263"/>
                    <a:pt x="969" y="263"/>
                  </a:cubicBezTo>
                  <a:cubicBezTo>
                    <a:pt x="969" y="263"/>
                    <a:pt x="969" y="263"/>
                    <a:pt x="968" y="262"/>
                  </a:cubicBezTo>
                  <a:cubicBezTo>
                    <a:pt x="968" y="262"/>
                    <a:pt x="968" y="262"/>
                    <a:pt x="968" y="262"/>
                  </a:cubicBezTo>
                  <a:cubicBezTo>
                    <a:pt x="968" y="261"/>
                    <a:pt x="968" y="261"/>
                    <a:pt x="968" y="261"/>
                  </a:cubicBezTo>
                  <a:cubicBezTo>
                    <a:pt x="968" y="261"/>
                    <a:pt x="969" y="261"/>
                    <a:pt x="969" y="260"/>
                  </a:cubicBezTo>
                  <a:cubicBezTo>
                    <a:pt x="969" y="260"/>
                    <a:pt x="969" y="260"/>
                    <a:pt x="970" y="260"/>
                  </a:cubicBezTo>
                  <a:cubicBezTo>
                    <a:pt x="970" y="259"/>
                    <a:pt x="970" y="259"/>
                    <a:pt x="970" y="259"/>
                  </a:cubicBezTo>
                  <a:cubicBezTo>
                    <a:pt x="970" y="259"/>
                    <a:pt x="970" y="258"/>
                    <a:pt x="970" y="258"/>
                  </a:cubicBezTo>
                  <a:cubicBezTo>
                    <a:pt x="970" y="256"/>
                    <a:pt x="970" y="256"/>
                    <a:pt x="970" y="256"/>
                  </a:cubicBezTo>
                  <a:cubicBezTo>
                    <a:pt x="972" y="256"/>
                    <a:pt x="972" y="256"/>
                    <a:pt x="972" y="256"/>
                  </a:cubicBezTo>
                  <a:cubicBezTo>
                    <a:pt x="972" y="256"/>
                    <a:pt x="973" y="256"/>
                    <a:pt x="973" y="256"/>
                  </a:cubicBezTo>
                  <a:cubicBezTo>
                    <a:pt x="973" y="256"/>
                    <a:pt x="973" y="255"/>
                    <a:pt x="973" y="255"/>
                  </a:cubicBezTo>
                  <a:cubicBezTo>
                    <a:pt x="974" y="255"/>
                    <a:pt x="974" y="254"/>
                    <a:pt x="974" y="254"/>
                  </a:cubicBezTo>
                  <a:cubicBezTo>
                    <a:pt x="974" y="254"/>
                    <a:pt x="974" y="254"/>
                    <a:pt x="974" y="254"/>
                  </a:cubicBezTo>
                  <a:cubicBezTo>
                    <a:pt x="975" y="254"/>
                    <a:pt x="975" y="254"/>
                    <a:pt x="975" y="254"/>
                  </a:cubicBezTo>
                  <a:cubicBezTo>
                    <a:pt x="975" y="254"/>
                    <a:pt x="976" y="254"/>
                    <a:pt x="976" y="254"/>
                  </a:cubicBezTo>
                  <a:cubicBezTo>
                    <a:pt x="977" y="254"/>
                    <a:pt x="977" y="254"/>
                    <a:pt x="977" y="254"/>
                  </a:cubicBezTo>
                  <a:cubicBezTo>
                    <a:pt x="977" y="254"/>
                    <a:pt x="978" y="254"/>
                    <a:pt x="979" y="254"/>
                  </a:cubicBezTo>
                  <a:cubicBezTo>
                    <a:pt x="979" y="253"/>
                    <a:pt x="979" y="253"/>
                    <a:pt x="979" y="252"/>
                  </a:cubicBezTo>
                  <a:cubicBezTo>
                    <a:pt x="979" y="252"/>
                    <a:pt x="979" y="252"/>
                    <a:pt x="979" y="252"/>
                  </a:cubicBezTo>
                  <a:cubicBezTo>
                    <a:pt x="975" y="252"/>
                    <a:pt x="975" y="252"/>
                    <a:pt x="975" y="252"/>
                  </a:cubicBezTo>
                  <a:cubicBezTo>
                    <a:pt x="975" y="251"/>
                    <a:pt x="975" y="251"/>
                    <a:pt x="975" y="251"/>
                  </a:cubicBezTo>
                  <a:cubicBezTo>
                    <a:pt x="974" y="250"/>
                    <a:pt x="974" y="250"/>
                    <a:pt x="974" y="250"/>
                  </a:cubicBezTo>
                  <a:cubicBezTo>
                    <a:pt x="971" y="250"/>
                    <a:pt x="971" y="250"/>
                    <a:pt x="971" y="250"/>
                  </a:cubicBezTo>
                  <a:cubicBezTo>
                    <a:pt x="971" y="250"/>
                    <a:pt x="971" y="250"/>
                    <a:pt x="971" y="251"/>
                  </a:cubicBezTo>
                  <a:cubicBezTo>
                    <a:pt x="971" y="251"/>
                    <a:pt x="971" y="252"/>
                    <a:pt x="971" y="252"/>
                  </a:cubicBezTo>
                  <a:cubicBezTo>
                    <a:pt x="971" y="252"/>
                    <a:pt x="971" y="252"/>
                    <a:pt x="971" y="252"/>
                  </a:cubicBezTo>
                  <a:cubicBezTo>
                    <a:pt x="970" y="252"/>
                    <a:pt x="970" y="252"/>
                    <a:pt x="970" y="252"/>
                  </a:cubicBezTo>
                  <a:cubicBezTo>
                    <a:pt x="970" y="252"/>
                    <a:pt x="969" y="252"/>
                    <a:pt x="969" y="252"/>
                  </a:cubicBezTo>
                  <a:cubicBezTo>
                    <a:pt x="969" y="252"/>
                    <a:pt x="969" y="252"/>
                    <a:pt x="968" y="252"/>
                  </a:cubicBezTo>
                  <a:cubicBezTo>
                    <a:pt x="968" y="248"/>
                    <a:pt x="968" y="248"/>
                    <a:pt x="968" y="248"/>
                  </a:cubicBezTo>
                  <a:cubicBezTo>
                    <a:pt x="964" y="248"/>
                    <a:pt x="964" y="248"/>
                    <a:pt x="964" y="248"/>
                  </a:cubicBezTo>
                  <a:cubicBezTo>
                    <a:pt x="963" y="248"/>
                    <a:pt x="963" y="248"/>
                    <a:pt x="963" y="247"/>
                  </a:cubicBezTo>
                  <a:cubicBezTo>
                    <a:pt x="963" y="246"/>
                    <a:pt x="963" y="246"/>
                    <a:pt x="963" y="246"/>
                  </a:cubicBezTo>
                  <a:cubicBezTo>
                    <a:pt x="963" y="245"/>
                    <a:pt x="963" y="245"/>
                    <a:pt x="963" y="245"/>
                  </a:cubicBezTo>
                  <a:cubicBezTo>
                    <a:pt x="964" y="245"/>
                    <a:pt x="964" y="244"/>
                    <a:pt x="964" y="244"/>
                  </a:cubicBezTo>
                  <a:cubicBezTo>
                    <a:pt x="964" y="244"/>
                    <a:pt x="965" y="244"/>
                    <a:pt x="965" y="244"/>
                  </a:cubicBezTo>
                  <a:cubicBezTo>
                    <a:pt x="966" y="244"/>
                    <a:pt x="966" y="244"/>
                    <a:pt x="967" y="244"/>
                  </a:cubicBezTo>
                  <a:cubicBezTo>
                    <a:pt x="967" y="244"/>
                    <a:pt x="967" y="244"/>
                    <a:pt x="968" y="244"/>
                  </a:cubicBezTo>
                  <a:cubicBezTo>
                    <a:pt x="968" y="244"/>
                    <a:pt x="968" y="244"/>
                    <a:pt x="968" y="244"/>
                  </a:cubicBezTo>
                  <a:cubicBezTo>
                    <a:pt x="968" y="244"/>
                    <a:pt x="968" y="243"/>
                    <a:pt x="968" y="243"/>
                  </a:cubicBezTo>
                  <a:cubicBezTo>
                    <a:pt x="968" y="243"/>
                    <a:pt x="969" y="243"/>
                    <a:pt x="969" y="243"/>
                  </a:cubicBezTo>
                  <a:cubicBezTo>
                    <a:pt x="969" y="242"/>
                    <a:pt x="969" y="242"/>
                    <a:pt x="969" y="242"/>
                  </a:cubicBezTo>
                  <a:cubicBezTo>
                    <a:pt x="970" y="242"/>
                    <a:pt x="970" y="242"/>
                    <a:pt x="970" y="242"/>
                  </a:cubicBezTo>
                  <a:cubicBezTo>
                    <a:pt x="970" y="242"/>
                    <a:pt x="971" y="241"/>
                    <a:pt x="971" y="241"/>
                  </a:cubicBezTo>
                  <a:cubicBezTo>
                    <a:pt x="971" y="241"/>
                    <a:pt x="972" y="241"/>
                    <a:pt x="972" y="241"/>
                  </a:cubicBezTo>
                  <a:cubicBezTo>
                    <a:pt x="973" y="241"/>
                    <a:pt x="973" y="241"/>
                    <a:pt x="973" y="241"/>
                  </a:cubicBezTo>
                  <a:cubicBezTo>
                    <a:pt x="973" y="241"/>
                    <a:pt x="973" y="241"/>
                    <a:pt x="974" y="241"/>
                  </a:cubicBezTo>
                  <a:cubicBezTo>
                    <a:pt x="974" y="240"/>
                    <a:pt x="974" y="240"/>
                    <a:pt x="974" y="240"/>
                  </a:cubicBezTo>
                  <a:cubicBezTo>
                    <a:pt x="975" y="240"/>
                    <a:pt x="975" y="239"/>
                    <a:pt x="975" y="239"/>
                  </a:cubicBezTo>
                  <a:cubicBezTo>
                    <a:pt x="975" y="239"/>
                    <a:pt x="975" y="239"/>
                    <a:pt x="976" y="238"/>
                  </a:cubicBezTo>
                  <a:cubicBezTo>
                    <a:pt x="976" y="238"/>
                    <a:pt x="976" y="238"/>
                    <a:pt x="977" y="238"/>
                  </a:cubicBezTo>
                  <a:cubicBezTo>
                    <a:pt x="977" y="238"/>
                    <a:pt x="977" y="238"/>
                    <a:pt x="977" y="238"/>
                  </a:cubicBezTo>
                  <a:cubicBezTo>
                    <a:pt x="977" y="238"/>
                    <a:pt x="977" y="238"/>
                    <a:pt x="978" y="238"/>
                  </a:cubicBezTo>
                  <a:cubicBezTo>
                    <a:pt x="978" y="239"/>
                    <a:pt x="978" y="239"/>
                    <a:pt x="978" y="239"/>
                  </a:cubicBezTo>
                  <a:cubicBezTo>
                    <a:pt x="978" y="239"/>
                    <a:pt x="978" y="239"/>
                    <a:pt x="977" y="240"/>
                  </a:cubicBezTo>
                  <a:cubicBezTo>
                    <a:pt x="977" y="240"/>
                    <a:pt x="977" y="240"/>
                    <a:pt x="977" y="240"/>
                  </a:cubicBezTo>
                  <a:cubicBezTo>
                    <a:pt x="976" y="241"/>
                    <a:pt x="976" y="241"/>
                    <a:pt x="976" y="241"/>
                  </a:cubicBezTo>
                  <a:cubicBezTo>
                    <a:pt x="976" y="242"/>
                    <a:pt x="976" y="242"/>
                    <a:pt x="975" y="243"/>
                  </a:cubicBezTo>
                  <a:cubicBezTo>
                    <a:pt x="975" y="243"/>
                    <a:pt x="975" y="243"/>
                    <a:pt x="975" y="244"/>
                  </a:cubicBezTo>
                  <a:cubicBezTo>
                    <a:pt x="974" y="244"/>
                    <a:pt x="974" y="244"/>
                    <a:pt x="974" y="244"/>
                  </a:cubicBezTo>
                  <a:cubicBezTo>
                    <a:pt x="974" y="244"/>
                    <a:pt x="974" y="245"/>
                    <a:pt x="974" y="245"/>
                  </a:cubicBezTo>
                  <a:cubicBezTo>
                    <a:pt x="974" y="246"/>
                    <a:pt x="974" y="246"/>
                    <a:pt x="974" y="246"/>
                  </a:cubicBezTo>
                  <a:cubicBezTo>
                    <a:pt x="974" y="245"/>
                    <a:pt x="974" y="245"/>
                    <a:pt x="975" y="245"/>
                  </a:cubicBezTo>
                  <a:cubicBezTo>
                    <a:pt x="975" y="245"/>
                    <a:pt x="975" y="245"/>
                    <a:pt x="975" y="244"/>
                  </a:cubicBezTo>
                  <a:cubicBezTo>
                    <a:pt x="979" y="244"/>
                    <a:pt x="979" y="244"/>
                    <a:pt x="979" y="244"/>
                  </a:cubicBezTo>
                  <a:cubicBezTo>
                    <a:pt x="979" y="244"/>
                    <a:pt x="979" y="244"/>
                    <a:pt x="980" y="244"/>
                  </a:cubicBezTo>
                  <a:cubicBezTo>
                    <a:pt x="980" y="244"/>
                    <a:pt x="980" y="243"/>
                    <a:pt x="981" y="243"/>
                  </a:cubicBezTo>
                  <a:cubicBezTo>
                    <a:pt x="981" y="243"/>
                    <a:pt x="981" y="242"/>
                    <a:pt x="981" y="242"/>
                  </a:cubicBezTo>
                  <a:cubicBezTo>
                    <a:pt x="982" y="242"/>
                    <a:pt x="982" y="242"/>
                    <a:pt x="982" y="242"/>
                  </a:cubicBezTo>
                  <a:cubicBezTo>
                    <a:pt x="982" y="242"/>
                    <a:pt x="982" y="241"/>
                    <a:pt x="983" y="241"/>
                  </a:cubicBezTo>
                  <a:cubicBezTo>
                    <a:pt x="984" y="241"/>
                    <a:pt x="984" y="242"/>
                    <a:pt x="985" y="242"/>
                  </a:cubicBezTo>
                  <a:cubicBezTo>
                    <a:pt x="985" y="242"/>
                    <a:pt x="985" y="242"/>
                    <a:pt x="986" y="242"/>
                  </a:cubicBezTo>
                  <a:cubicBezTo>
                    <a:pt x="986" y="242"/>
                    <a:pt x="987" y="242"/>
                    <a:pt x="987" y="243"/>
                  </a:cubicBezTo>
                  <a:cubicBezTo>
                    <a:pt x="987" y="243"/>
                    <a:pt x="988" y="243"/>
                    <a:pt x="988" y="243"/>
                  </a:cubicBezTo>
                  <a:cubicBezTo>
                    <a:pt x="988" y="243"/>
                    <a:pt x="988" y="244"/>
                    <a:pt x="988" y="244"/>
                  </a:cubicBezTo>
                  <a:cubicBezTo>
                    <a:pt x="988" y="245"/>
                    <a:pt x="988" y="245"/>
                    <a:pt x="988" y="245"/>
                  </a:cubicBezTo>
                  <a:cubicBezTo>
                    <a:pt x="988" y="246"/>
                    <a:pt x="988" y="246"/>
                    <a:pt x="988" y="246"/>
                  </a:cubicBezTo>
                  <a:cubicBezTo>
                    <a:pt x="988" y="246"/>
                    <a:pt x="987" y="246"/>
                    <a:pt x="987" y="247"/>
                  </a:cubicBezTo>
                  <a:cubicBezTo>
                    <a:pt x="987" y="247"/>
                    <a:pt x="987" y="247"/>
                    <a:pt x="987" y="247"/>
                  </a:cubicBezTo>
                  <a:cubicBezTo>
                    <a:pt x="987" y="248"/>
                    <a:pt x="986" y="248"/>
                    <a:pt x="986" y="248"/>
                  </a:cubicBezTo>
                  <a:cubicBezTo>
                    <a:pt x="986" y="249"/>
                    <a:pt x="986" y="249"/>
                    <a:pt x="986" y="250"/>
                  </a:cubicBezTo>
                  <a:cubicBezTo>
                    <a:pt x="988" y="250"/>
                    <a:pt x="988" y="250"/>
                    <a:pt x="988" y="250"/>
                  </a:cubicBezTo>
                  <a:cubicBezTo>
                    <a:pt x="989" y="250"/>
                    <a:pt x="989" y="250"/>
                    <a:pt x="989" y="250"/>
                  </a:cubicBezTo>
                  <a:cubicBezTo>
                    <a:pt x="989" y="249"/>
                    <a:pt x="989" y="249"/>
                    <a:pt x="989" y="249"/>
                  </a:cubicBezTo>
                  <a:cubicBezTo>
                    <a:pt x="990" y="249"/>
                    <a:pt x="990" y="249"/>
                    <a:pt x="990" y="249"/>
                  </a:cubicBezTo>
                  <a:cubicBezTo>
                    <a:pt x="991" y="249"/>
                    <a:pt x="991" y="250"/>
                    <a:pt x="991" y="250"/>
                  </a:cubicBezTo>
                  <a:cubicBezTo>
                    <a:pt x="991" y="251"/>
                    <a:pt x="992" y="251"/>
                    <a:pt x="992" y="251"/>
                  </a:cubicBezTo>
                  <a:cubicBezTo>
                    <a:pt x="992" y="252"/>
                    <a:pt x="992" y="252"/>
                    <a:pt x="992" y="253"/>
                  </a:cubicBezTo>
                  <a:cubicBezTo>
                    <a:pt x="992" y="253"/>
                    <a:pt x="992" y="253"/>
                    <a:pt x="992" y="253"/>
                  </a:cubicBezTo>
                  <a:cubicBezTo>
                    <a:pt x="992" y="254"/>
                    <a:pt x="992" y="254"/>
                    <a:pt x="992" y="254"/>
                  </a:cubicBezTo>
                  <a:cubicBezTo>
                    <a:pt x="993" y="254"/>
                    <a:pt x="993" y="254"/>
                    <a:pt x="993" y="255"/>
                  </a:cubicBezTo>
                  <a:cubicBezTo>
                    <a:pt x="993" y="259"/>
                    <a:pt x="993" y="259"/>
                    <a:pt x="993" y="259"/>
                  </a:cubicBezTo>
                  <a:cubicBezTo>
                    <a:pt x="993" y="259"/>
                    <a:pt x="993" y="259"/>
                    <a:pt x="992" y="260"/>
                  </a:cubicBezTo>
                  <a:cubicBezTo>
                    <a:pt x="992" y="260"/>
                    <a:pt x="992" y="260"/>
                    <a:pt x="992" y="260"/>
                  </a:cubicBezTo>
                  <a:cubicBezTo>
                    <a:pt x="992" y="260"/>
                    <a:pt x="992" y="261"/>
                    <a:pt x="992" y="261"/>
                  </a:cubicBezTo>
                  <a:cubicBezTo>
                    <a:pt x="991" y="261"/>
                    <a:pt x="991" y="261"/>
                    <a:pt x="991" y="262"/>
                  </a:cubicBezTo>
                  <a:cubicBezTo>
                    <a:pt x="991" y="264"/>
                    <a:pt x="991" y="264"/>
                    <a:pt x="991" y="264"/>
                  </a:cubicBezTo>
                  <a:cubicBezTo>
                    <a:pt x="995" y="264"/>
                    <a:pt x="995" y="264"/>
                    <a:pt x="995" y="264"/>
                  </a:cubicBezTo>
                  <a:cubicBezTo>
                    <a:pt x="996" y="264"/>
                    <a:pt x="997" y="263"/>
                    <a:pt x="997" y="262"/>
                  </a:cubicBezTo>
                  <a:cubicBezTo>
                    <a:pt x="998" y="262"/>
                    <a:pt x="998" y="262"/>
                    <a:pt x="998" y="262"/>
                  </a:cubicBezTo>
                  <a:cubicBezTo>
                    <a:pt x="998" y="262"/>
                    <a:pt x="999" y="262"/>
                    <a:pt x="999" y="262"/>
                  </a:cubicBezTo>
                  <a:cubicBezTo>
                    <a:pt x="999" y="261"/>
                    <a:pt x="999" y="261"/>
                    <a:pt x="1000" y="261"/>
                  </a:cubicBezTo>
                  <a:cubicBezTo>
                    <a:pt x="1000" y="261"/>
                    <a:pt x="1000" y="261"/>
                    <a:pt x="1001" y="261"/>
                  </a:cubicBezTo>
                  <a:cubicBezTo>
                    <a:pt x="1001" y="261"/>
                    <a:pt x="1001" y="260"/>
                    <a:pt x="1001" y="260"/>
                  </a:cubicBezTo>
                  <a:cubicBezTo>
                    <a:pt x="1002" y="260"/>
                    <a:pt x="1002" y="260"/>
                    <a:pt x="1002" y="260"/>
                  </a:cubicBezTo>
                  <a:cubicBezTo>
                    <a:pt x="1002" y="260"/>
                    <a:pt x="1003" y="260"/>
                    <a:pt x="1003" y="260"/>
                  </a:cubicBezTo>
                  <a:cubicBezTo>
                    <a:pt x="1003" y="260"/>
                    <a:pt x="1003" y="260"/>
                    <a:pt x="1004" y="259"/>
                  </a:cubicBezTo>
                  <a:cubicBezTo>
                    <a:pt x="1004" y="259"/>
                    <a:pt x="1004" y="259"/>
                    <a:pt x="1004" y="259"/>
                  </a:cubicBezTo>
                  <a:cubicBezTo>
                    <a:pt x="1004" y="258"/>
                    <a:pt x="1004" y="258"/>
                    <a:pt x="1004" y="257"/>
                  </a:cubicBezTo>
                  <a:cubicBezTo>
                    <a:pt x="1004" y="257"/>
                    <a:pt x="1004" y="257"/>
                    <a:pt x="1004" y="256"/>
                  </a:cubicBezTo>
                  <a:cubicBezTo>
                    <a:pt x="1004" y="256"/>
                    <a:pt x="1004" y="256"/>
                    <a:pt x="1004" y="256"/>
                  </a:cubicBezTo>
                  <a:cubicBezTo>
                    <a:pt x="1004" y="253"/>
                    <a:pt x="1004" y="253"/>
                    <a:pt x="1004" y="253"/>
                  </a:cubicBezTo>
                  <a:cubicBezTo>
                    <a:pt x="1003" y="253"/>
                    <a:pt x="1003" y="254"/>
                    <a:pt x="1002" y="253"/>
                  </a:cubicBezTo>
                  <a:cubicBezTo>
                    <a:pt x="1002" y="253"/>
                    <a:pt x="1002" y="253"/>
                    <a:pt x="1002" y="252"/>
                  </a:cubicBezTo>
                  <a:cubicBezTo>
                    <a:pt x="1002" y="252"/>
                    <a:pt x="1002" y="251"/>
                    <a:pt x="1002" y="251"/>
                  </a:cubicBezTo>
                  <a:cubicBezTo>
                    <a:pt x="1002" y="250"/>
                    <a:pt x="1002" y="250"/>
                    <a:pt x="1002" y="250"/>
                  </a:cubicBezTo>
                  <a:cubicBezTo>
                    <a:pt x="1001" y="250"/>
                    <a:pt x="1001" y="250"/>
                    <a:pt x="1001" y="250"/>
                  </a:cubicBezTo>
                  <a:cubicBezTo>
                    <a:pt x="1001" y="249"/>
                    <a:pt x="1000" y="249"/>
                    <a:pt x="1000" y="249"/>
                  </a:cubicBezTo>
                  <a:cubicBezTo>
                    <a:pt x="1000" y="249"/>
                    <a:pt x="1000" y="249"/>
                    <a:pt x="1000" y="248"/>
                  </a:cubicBezTo>
                  <a:cubicBezTo>
                    <a:pt x="999" y="248"/>
                    <a:pt x="999" y="248"/>
                    <a:pt x="999" y="248"/>
                  </a:cubicBezTo>
                  <a:cubicBezTo>
                    <a:pt x="999" y="248"/>
                    <a:pt x="998" y="248"/>
                    <a:pt x="998" y="247"/>
                  </a:cubicBezTo>
                  <a:cubicBezTo>
                    <a:pt x="998" y="247"/>
                    <a:pt x="998" y="247"/>
                    <a:pt x="998" y="247"/>
                  </a:cubicBezTo>
                  <a:cubicBezTo>
                    <a:pt x="998" y="247"/>
                    <a:pt x="998" y="246"/>
                    <a:pt x="998" y="246"/>
                  </a:cubicBezTo>
                  <a:cubicBezTo>
                    <a:pt x="997" y="246"/>
                    <a:pt x="998" y="245"/>
                    <a:pt x="998" y="245"/>
                  </a:cubicBezTo>
                  <a:cubicBezTo>
                    <a:pt x="998" y="244"/>
                    <a:pt x="998" y="244"/>
                    <a:pt x="998" y="243"/>
                  </a:cubicBezTo>
                  <a:cubicBezTo>
                    <a:pt x="998" y="243"/>
                    <a:pt x="998" y="243"/>
                    <a:pt x="998" y="242"/>
                  </a:cubicBezTo>
                  <a:cubicBezTo>
                    <a:pt x="998" y="242"/>
                    <a:pt x="998" y="242"/>
                    <a:pt x="999" y="242"/>
                  </a:cubicBezTo>
                  <a:cubicBezTo>
                    <a:pt x="999" y="241"/>
                    <a:pt x="999" y="241"/>
                    <a:pt x="999" y="241"/>
                  </a:cubicBezTo>
                  <a:cubicBezTo>
                    <a:pt x="999" y="241"/>
                    <a:pt x="999" y="241"/>
                    <a:pt x="1000" y="241"/>
                  </a:cubicBezTo>
                  <a:cubicBezTo>
                    <a:pt x="1000" y="241"/>
                    <a:pt x="1001" y="241"/>
                    <a:pt x="1001" y="241"/>
                  </a:cubicBezTo>
                  <a:cubicBezTo>
                    <a:pt x="1002" y="241"/>
                    <a:pt x="1002" y="241"/>
                    <a:pt x="1002" y="241"/>
                  </a:cubicBezTo>
                  <a:cubicBezTo>
                    <a:pt x="1002" y="241"/>
                    <a:pt x="1003" y="240"/>
                    <a:pt x="1003" y="240"/>
                  </a:cubicBezTo>
                  <a:cubicBezTo>
                    <a:pt x="1003" y="234"/>
                    <a:pt x="1003" y="234"/>
                    <a:pt x="1003" y="234"/>
                  </a:cubicBezTo>
                  <a:cubicBezTo>
                    <a:pt x="1003" y="234"/>
                    <a:pt x="1003" y="234"/>
                    <a:pt x="1003" y="234"/>
                  </a:cubicBezTo>
                  <a:cubicBezTo>
                    <a:pt x="1003" y="233"/>
                    <a:pt x="1003" y="233"/>
                    <a:pt x="1004" y="233"/>
                  </a:cubicBezTo>
                  <a:cubicBezTo>
                    <a:pt x="1004" y="233"/>
                    <a:pt x="1004" y="232"/>
                    <a:pt x="1004" y="232"/>
                  </a:cubicBezTo>
                  <a:cubicBezTo>
                    <a:pt x="1004" y="232"/>
                    <a:pt x="1005" y="232"/>
                    <a:pt x="1005" y="232"/>
                  </a:cubicBezTo>
                  <a:cubicBezTo>
                    <a:pt x="1005" y="232"/>
                    <a:pt x="1005" y="232"/>
                    <a:pt x="1006" y="232"/>
                  </a:cubicBezTo>
                  <a:cubicBezTo>
                    <a:pt x="1006" y="231"/>
                    <a:pt x="1006" y="231"/>
                    <a:pt x="1007" y="230"/>
                  </a:cubicBezTo>
                  <a:cubicBezTo>
                    <a:pt x="1007" y="230"/>
                    <a:pt x="1007" y="230"/>
                    <a:pt x="1007" y="229"/>
                  </a:cubicBezTo>
                  <a:cubicBezTo>
                    <a:pt x="1008" y="229"/>
                    <a:pt x="1008" y="228"/>
                    <a:pt x="1009" y="228"/>
                  </a:cubicBezTo>
                  <a:cubicBezTo>
                    <a:pt x="1009" y="228"/>
                    <a:pt x="1009" y="228"/>
                    <a:pt x="1009" y="228"/>
                  </a:cubicBezTo>
                  <a:cubicBezTo>
                    <a:pt x="1010" y="228"/>
                    <a:pt x="1010" y="228"/>
                    <a:pt x="1010" y="228"/>
                  </a:cubicBezTo>
                  <a:cubicBezTo>
                    <a:pt x="1011" y="229"/>
                    <a:pt x="1012" y="230"/>
                    <a:pt x="1013" y="230"/>
                  </a:cubicBezTo>
                  <a:cubicBezTo>
                    <a:pt x="1013" y="230"/>
                    <a:pt x="1013" y="230"/>
                    <a:pt x="1014" y="230"/>
                  </a:cubicBezTo>
                  <a:cubicBezTo>
                    <a:pt x="1014" y="230"/>
                    <a:pt x="1015" y="230"/>
                    <a:pt x="1015" y="230"/>
                  </a:cubicBezTo>
                  <a:cubicBezTo>
                    <a:pt x="1015" y="230"/>
                    <a:pt x="1016" y="229"/>
                    <a:pt x="1016" y="229"/>
                  </a:cubicBezTo>
                  <a:cubicBezTo>
                    <a:pt x="1016" y="229"/>
                    <a:pt x="1016" y="229"/>
                    <a:pt x="1016" y="229"/>
                  </a:cubicBezTo>
                  <a:cubicBezTo>
                    <a:pt x="1017" y="228"/>
                    <a:pt x="1017" y="228"/>
                    <a:pt x="1017" y="228"/>
                  </a:cubicBezTo>
                  <a:cubicBezTo>
                    <a:pt x="1017" y="228"/>
                    <a:pt x="1017" y="228"/>
                    <a:pt x="1018" y="228"/>
                  </a:cubicBezTo>
                  <a:cubicBezTo>
                    <a:pt x="1018" y="228"/>
                    <a:pt x="1018" y="227"/>
                    <a:pt x="1018" y="227"/>
                  </a:cubicBezTo>
                  <a:cubicBezTo>
                    <a:pt x="1019" y="227"/>
                    <a:pt x="1019" y="227"/>
                    <a:pt x="1020" y="227"/>
                  </a:cubicBezTo>
                  <a:cubicBezTo>
                    <a:pt x="1020" y="227"/>
                    <a:pt x="1020" y="227"/>
                    <a:pt x="1020" y="227"/>
                  </a:cubicBezTo>
                  <a:cubicBezTo>
                    <a:pt x="1021" y="227"/>
                    <a:pt x="1021" y="227"/>
                    <a:pt x="1021" y="227"/>
                  </a:cubicBezTo>
                  <a:cubicBezTo>
                    <a:pt x="1021" y="227"/>
                    <a:pt x="1022" y="226"/>
                    <a:pt x="1022" y="226"/>
                  </a:cubicBezTo>
                  <a:cubicBezTo>
                    <a:pt x="1022" y="226"/>
                    <a:pt x="1022" y="226"/>
                    <a:pt x="1022" y="226"/>
                  </a:cubicBezTo>
                  <a:cubicBezTo>
                    <a:pt x="1022" y="225"/>
                    <a:pt x="1023" y="225"/>
                    <a:pt x="1023" y="224"/>
                  </a:cubicBezTo>
                  <a:cubicBezTo>
                    <a:pt x="1024" y="224"/>
                    <a:pt x="1024" y="224"/>
                    <a:pt x="1024" y="224"/>
                  </a:cubicBezTo>
                  <a:cubicBezTo>
                    <a:pt x="1024" y="224"/>
                    <a:pt x="1024" y="223"/>
                    <a:pt x="1025" y="223"/>
                  </a:cubicBezTo>
                  <a:cubicBezTo>
                    <a:pt x="1025" y="223"/>
                    <a:pt x="1025" y="223"/>
                    <a:pt x="1025" y="223"/>
                  </a:cubicBezTo>
                  <a:cubicBezTo>
                    <a:pt x="1026" y="222"/>
                    <a:pt x="1026" y="221"/>
                    <a:pt x="1027" y="220"/>
                  </a:cubicBezTo>
                  <a:cubicBezTo>
                    <a:pt x="1027" y="220"/>
                    <a:pt x="1028" y="220"/>
                    <a:pt x="1028" y="220"/>
                  </a:cubicBezTo>
                  <a:cubicBezTo>
                    <a:pt x="1028" y="219"/>
                    <a:pt x="1029" y="219"/>
                    <a:pt x="1029" y="218"/>
                  </a:cubicBezTo>
                  <a:cubicBezTo>
                    <a:pt x="1029" y="218"/>
                    <a:pt x="1029" y="218"/>
                    <a:pt x="1029" y="218"/>
                  </a:cubicBezTo>
                  <a:cubicBezTo>
                    <a:pt x="1029" y="217"/>
                    <a:pt x="1030" y="217"/>
                    <a:pt x="1030" y="217"/>
                  </a:cubicBezTo>
                  <a:cubicBezTo>
                    <a:pt x="1030" y="217"/>
                    <a:pt x="1030" y="216"/>
                    <a:pt x="1030" y="216"/>
                  </a:cubicBezTo>
                  <a:cubicBezTo>
                    <a:pt x="1030" y="216"/>
                    <a:pt x="1030" y="215"/>
                    <a:pt x="1030" y="215"/>
                  </a:cubicBezTo>
                  <a:cubicBezTo>
                    <a:pt x="1031" y="215"/>
                    <a:pt x="1031" y="214"/>
                    <a:pt x="1031" y="214"/>
                  </a:cubicBezTo>
                  <a:cubicBezTo>
                    <a:pt x="1031" y="213"/>
                    <a:pt x="1032" y="213"/>
                    <a:pt x="1032" y="213"/>
                  </a:cubicBezTo>
                  <a:cubicBezTo>
                    <a:pt x="1033" y="213"/>
                    <a:pt x="1033" y="213"/>
                    <a:pt x="1033" y="212"/>
                  </a:cubicBezTo>
                  <a:cubicBezTo>
                    <a:pt x="1033" y="212"/>
                    <a:pt x="1033" y="212"/>
                    <a:pt x="1033" y="212"/>
                  </a:cubicBezTo>
                  <a:cubicBezTo>
                    <a:pt x="1034" y="212"/>
                    <a:pt x="1034" y="212"/>
                    <a:pt x="1034" y="212"/>
                  </a:cubicBezTo>
                  <a:cubicBezTo>
                    <a:pt x="1035" y="211"/>
                    <a:pt x="1035" y="211"/>
                    <a:pt x="1035" y="210"/>
                  </a:cubicBezTo>
                  <a:cubicBezTo>
                    <a:pt x="1036" y="210"/>
                    <a:pt x="1036" y="210"/>
                    <a:pt x="1036" y="210"/>
                  </a:cubicBezTo>
                  <a:cubicBezTo>
                    <a:pt x="1036" y="210"/>
                    <a:pt x="1036" y="209"/>
                    <a:pt x="1036" y="209"/>
                  </a:cubicBezTo>
                  <a:cubicBezTo>
                    <a:pt x="1037" y="209"/>
                    <a:pt x="1037" y="209"/>
                    <a:pt x="1037" y="208"/>
                  </a:cubicBezTo>
                  <a:cubicBezTo>
                    <a:pt x="1037" y="208"/>
                    <a:pt x="1038" y="208"/>
                    <a:pt x="1038" y="208"/>
                  </a:cubicBezTo>
                  <a:cubicBezTo>
                    <a:pt x="1038" y="207"/>
                    <a:pt x="1038" y="207"/>
                    <a:pt x="1038" y="207"/>
                  </a:cubicBezTo>
                  <a:cubicBezTo>
                    <a:pt x="1039" y="207"/>
                    <a:pt x="1038" y="206"/>
                    <a:pt x="1038" y="206"/>
                  </a:cubicBezTo>
                  <a:cubicBezTo>
                    <a:pt x="1038" y="205"/>
                    <a:pt x="1039" y="205"/>
                    <a:pt x="1039" y="205"/>
                  </a:cubicBezTo>
                  <a:cubicBezTo>
                    <a:pt x="1039" y="204"/>
                    <a:pt x="1039" y="204"/>
                    <a:pt x="1039" y="204"/>
                  </a:cubicBezTo>
                  <a:cubicBezTo>
                    <a:pt x="1039" y="203"/>
                    <a:pt x="1039" y="203"/>
                    <a:pt x="1039" y="203"/>
                  </a:cubicBezTo>
                  <a:cubicBezTo>
                    <a:pt x="1039" y="203"/>
                    <a:pt x="1039" y="202"/>
                    <a:pt x="1039" y="202"/>
                  </a:cubicBezTo>
                  <a:cubicBezTo>
                    <a:pt x="1039" y="202"/>
                    <a:pt x="1040" y="202"/>
                    <a:pt x="1040" y="201"/>
                  </a:cubicBezTo>
                  <a:cubicBezTo>
                    <a:pt x="1040" y="201"/>
                    <a:pt x="1040" y="200"/>
                    <a:pt x="1040" y="200"/>
                  </a:cubicBezTo>
                  <a:cubicBezTo>
                    <a:pt x="1040" y="198"/>
                    <a:pt x="1040" y="198"/>
                    <a:pt x="1040" y="198"/>
                  </a:cubicBezTo>
                  <a:cubicBezTo>
                    <a:pt x="1040" y="198"/>
                    <a:pt x="1040" y="198"/>
                    <a:pt x="1040" y="198"/>
                  </a:cubicBezTo>
                  <a:cubicBezTo>
                    <a:pt x="1040" y="197"/>
                    <a:pt x="1040" y="197"/>
                    <a:pt x="1040" y="197"/>
                  </a:cubicBezTo>
                  <a:cubicBezTo>
                    <a:pt x="1040" y="197"/>
                    <a:pt x="1040" y="196"/>
                    <a:pt x="1040" y="196"/>
                  </a:cubicBezTo>
                  <a:cubicBezTo>
                    <a:pt x="1040" y="196"/>
                    <a:pt x="1040" y="196"/>
                    <a:pt x="1040" y="195"/>
                  </a:cubicBezTo>
                  <a:cubicBezTo>
                    <a:pt x="1040" y="195"/>
                    <a:pt x="1040" y="195"/>
                    <a:pt x="1040" y="195"/>
                  </a:cubicBezTo>
                  <a:cubicBezTo>
                    <a:pt x="1040" y="194"/>
                    <a:pt x="1040" y="194"/>
                    <a:pt x="1041" y="193"/>
                  </a:cubicBezTo>
                  <a:cubicBezTo>
                    <a:pt x="1041" y="193"/>
                    <a:pt x="1041" y="193"/>
                    <a:pt x="1041" y="193"/>
                  </a:cubicBezTo>
                  <a:cubicBezTo>
                    <a:pt x="1041" y="192"/>
                    <a:pt x="1042" y="192"/>
                    <a:pt x="1042" y="192"/>
                  </a:cubicBezTo>
                  <a:cubicBezTo>
                    <a:pt x="1042" y="192"/>
                    <a:pt x="1042" y="191"/>
                    <a:pt x="1042" y="191"/>
                  </a:cubicBezTo>
                  <a:cubicBezTo>
                    <a:pt x="1042" y="191"/>
                    <a:pt x="1043" y="191"/>
                    <a:pt x="1043" y="191"/>
                  </a:cubicBezTo>
                  <a:cubicBezTo>
                    <a:pt x="1043" y="192"/>
                    <a:pt x="1043" y="192"/>
                    <a:pt x="1043" y="192"/>
                  </a:cubicBezTo>
                  <a:cubicBezTo>
                    <a:pt x="1043" y="192"/>
                    <a:pt x="1044" y="192"/>
                    <a:pt x="1044" y="192"/>
                  </a:cubicBezTo>
                  <a:cubicBezTo>
                    <a:pt x="1044" y="192"/>
                    <a:pt x="1044" y="193"/>
                    <a:pt x="1045" y="193"/>
                  </a:cubicBezTo>
                  <a:cubicBezTo>
                    <a:pt x="1045" y="193"/>
                    <a:pt x="1045" y="193"/>
                    <a:pt x="1045" y="194"/>
                  </a:cubicBezTo>
                  <a:cubicBezTo>
                    <a:pt x="1045" y="194"/>
                    <a:pt x="1045" y="194"/>
                    <a:pt x="1045" y="194"/>
                  </a:cubicBezTo>
                  <a:cubicBezTo>
                    <a:pt x="1045" y="195"/>
                    <a:pt x="1045" y="195"/>
                    <a:pt x="1045" y="195"/>
                  </a:cubicBezTo>
                  <a:cubicBezTo>
                    <a:pt x="1045" y="195"/>
                    <a:pt x="1044" y="196"/>
                    <a:pt x="1044" y="196"/>
                  </a:cubicBezTo>
                  <a:cubicBezTo>
                    <a:pt x="1044" y="197"/>
                    <a:pt x="1045" y="197"/>
                    <a:pt x="1045" y="198"/>
                  </a:cubicBezTo>
                  <a:cubicBezTo>
                    <a:pt x="1045" y="199"/>
                    <a:pt x="1045" y="200"/>
                    <a:pt x="1045" y="201"/>
                  </a:cubicBezTo>
                  <a:cubicBezTo>
                    <a:pt x="1045" y="202"/>
                    <a:pt x="1045" y="202"/>
                    <a:pt x="1045" y="203"/>
                  </a:cubicBezTo>
                  <a:cubicBezTo>
                    <a:pt x="1045" y="203"/>
                    <a:pt x="1045" y="204"/>
                    <a:pt x="1045" y="204"/>
                  </a:cubicBezTo>
                  <a:cubicBezTo>
                    <a:pt x="1045" y="204"/>
                    <a:pt x="1045" y="204"/>
                    <a:pt x="1044" y="205"/>
                  </a:cubicBezTo>
                  <a:cubicBezTo>
                    <a:pt x="1044" y="205"/>
                    <a:pt x="1044" y="205"/>
                    <a:pt x="1044" y="205"/>
                  </a:cubicBezTo>
                  <a:cubicBezTo>
                    <a:pt x="1044" y="205"/>
                    <a:pt x="1044" y="206"/>
                    <a:pt x="1044" y="206"/>
                  </a:cubicBezTo>
                  <a:cubicBezTo>
                    <a:pt x="1044" y="207"/>
                    <a:pt x="1044" y="207"/>
                    <a:pt x="1044" y="207"/>
                  </a:cubicBezTo>
                  <a:cubicBezTo>
                    <a:pt x="1044" y="208"/>
                    <a:pt x="1044" y="209"/>
                    <a:pt x="1044" y="209"/>
                  </a:cubicBezTo>
                  <a:cubicBezTo>
                    <a:pt x="1045" y="210"/>
                    <a:pt x="1045" y="210"/>
                    <a:pt x="1045" y="211"/>
                  </a:cubicBezTo>
                  <a:cubicBezTo>
                    <a:pt x="1045" y="212"/>
                    <a:pt x="1045" y="212"/>
                    <a:pt x="1045" y="212"/>
                  </a:cubicBezTo>
                  <a:cubicBezTo>
                    <a:pt x="1045" y="213"/>
                    <a:pt x="1044" y="213"/>
                    <a:pt x="1044" y="213"/>
                  </a:cubicBezTo>
                  <a:cubicBezTo>
                    <a:pt x="1044" y="213"/>
                    <a:pt x="1044" y="213"/>
                    <a:pt x="1043" y="213"/>
                  </a:cubicBezTo>
                  <a:cubicBezTo>
                    <a:pt x="1043" y="214"/>
                    <a:pt x="1044" y="214"/>
                    <a:pt x="1044" y="214"/>
                  </a:cubicBezTo>
                  <a:cubicBezTo>
                    <a:pt x="1044" y="215"/>
                    <a:pt x="1043" y="215"/>
                    <a:pt x="1043" y="215"/>
                  </a:cubicBezTo>
                  <a:cubicBezTo>
                    <a:pt x="1043" y="216"/>
                    <a:pt x="1044" y="216"/>
                    <a:pt x="1044" y="216"/>
                  </a:cubicBezTo>
                  <a:cubicBezTo>
                    <a:pt x="1044" y="217"/>
                    <a:pt x="1044" y="217"/>
                    <a:pt x="1044" y="217"/>
                  </a:cubicBezTo>
                  <a:cubicBezTo>
                    <a:pt x="1045" y="217"/>
                    <a:pt x="1045" y="217"/>
                    <a:pt x="1045" y="217"/>
                  </a:cubicBezTo>
                  <a:cubicBezTo>
                    <a:pt x="1045" y="217"/>
                    <a:pt x="1045" y="217"/>
                    <a:pt x="1046" y="217"/>
                  </a:cubicBezTo>
                  <a:cubicBezTo>
                    <a:pt x="1046" y="216"/>
                    <a:pt x="1046" y="216"/>
                    <a:pt x="1046" y="216"/>
                  </a:cubicBezTo>
                  <a:cubicBezTo>
                    <a:pt x="1046" y="215"/>
                    <a:pt x="1046" y="215"/>
                    <a:pt x="1046" y="215"/>
                  </a:cubicBezTo>
                  <a:cubicBezTo>
                    <a:pt x="1046" y="215"/>
                    <a:pt x="1046" y="215"/>
                    <a:pt x="1047" y="215"/>
                  </a:cubicBezTo>
                  <a:cubicBezTo>
                    <a:pt x="1047" y="214"/>
                    <a:pt x="1047" y="214"/>
                    <a:pt x="1047" y="214"/>
                  </a:cubicBezTo>
                  <a:cubicBezTo>
                    <a:pt x="1047" y="214"/>
                    <a:pt x="1048" y="214"/>
                    <a:pt x="1048" y="214"/>
                  </a:cubicBezTo>
                  <a:cubicBezTo>
                    <a:pt x="1048" y="215"/>
                    <a:pt x="1047" y="215"/>
                    <a:pt x="1048" y="216"/>
                  </a:cubicBezTo>
                  <a:cubicBezTo>
                    <a:pt x="1048" y="216"/>
                    <a:pt x="1048" y="216"/>
                    <a:pt x="1048" y="216"/>
                  </a:cubicBezTo>
                  <a:cubicBezTo>
                    <a:pt x="1049" y="217"/>
                    <a:pt x="1050" y="217"/>
                    <a:pt x="1050" y="217"/>
                  </a:cubicBezTo>
                  <a:cubicBezTo>
                    <a:pt x="1050" y="216"/>
                    <a:pt x="1051" y="216"/>
                    <a:pt x="1050" y="216"/>
                  </a:cubicBezTo>
                  <a:cubicBezTo>
                    <a:pt x="1050" y="216"/>
                    <a:pt x="1050" y="215"/>
                    <a:pt x="1050" y="215"/>
                  </a:cubicBezTo>
                  <a:cubicBezTo>
                    <a:pt x="1050" y="215"/>
                    <a:pt x="1050" y="215"/>
                    <a:pt x="1050" y="215"/>
                  </a:cubicBezTo>
                  <a:cubicBezTo>
                    <a:pt x="1050" y="214"/>
                    <a:pt x="1050" y="214"/>
                    <a:pt x="1049" y="214"/>
                  </a:cubicBezTo>
                  <a:cubicBezTo>
                    <a:pt x="1049" y="213"/>
                    <a:pt x="1049" y="214"/>
                    <a:pt x="1049" y="213"/>
                  </a:cubicBezTo>
                  <a:cubicBezTo>
                    <a:pt x="1048" y="213"/>
                    <a:pt x="1048" y="213"/>
                    <a:pt x="1048" y="213"/>
                  </a:cubicBezTo>
                  <a:cubicBezTo>
                    <a:pt x="1048" y="212"/>
                    <a:pt x="1048" y="212"/>
                    <a:pt x="1047" y="212"/>
                  </a:cubicBezTo>
                  <a:cubicBezTo>
                    <a:pt x="1047" y="212"/>
                    <a:pt x="1047" y="211"/>
                    <a:pt x="1047" y="210"/>
                  </a:cubicBezTo>
                  <a:cubicBezTo>
                    <a:pt x="1047" y="210"/>
                    <a:pt x="1047" y="210"/>
                    <a:pt x="1047" y="210"/>
                  </a:cubicBezTo>
                  <a:cubicBezTo>
                    <a:pt x="1046" y="209"/>
                    <a:pt x="1046" y="209"/>
                    <a:pt x="1046" y="208"/>
                  </a:cubicBezTo>
                  <a:cubicBezTo>
                    <a:pt x="1046" y="208"/>
                    <a:pt x="1047" y="207"/>
                    <a:pt x="1047" y="207"/>
                  </a:cubicBezTo>
                  <a:cubicBezTo>
                    <a:pt x="1047" y="207"/>
                    <a:pt x="1048" y="207"/>
                    <a:pt x="1048" y="206"/>
                  </a:cubicBezTo>
                  <a:cubicBezTo>
                    <a:pt x="1048" y="206"/>
                    <a:pt x="1048" y="206"/>
                    <a:pt x="1048" y="205"/>
                  </a:cubicBezTo>
                  <a:cubicBezTo>
                    <a:pt x="1048" y="205"/>
                    <a:pt x="1048" y="205"/>
                    <a:pt x="1048" y="205"/>
                  </a:cubicBezTo>
                  <a:cubicBezTo>
                    <a:pt x="1048" y="204"/>
                    <a:pt x="1048" y="204"/>
                    <a:pt x="1049" y="204"/>
                  </a:cubicBezTo>
                  <a:cubicBezTo>
                    <a:pt x="1049" y="204"/>
                    <a:pt x="1049" y="204"/>
                    <a:pt x="1049" y="204"/>
                  </a:cubicBezTo>
                  <a:cubicBezTo>
                    <a:pt x="1049" y="203"/>
                    <a:pt x="1049" y="203"/>
                    <a:pt x="1049" y="203"/>
                  </a:cubicBezTo>
                  <a:cubicBezTo>
                    <a:pt x="1050" y="203"/>
                    <a:pt x="1050" y="203"/>
                    <a:pt x="1051" y="203"/>
                  </a:cubicBezTo>
                  <a:cubicBezTo>
                    <a:pt x="1051" y="204"/>
                    <a:pt x="1052" y="204"/>
                    <a:pt x="1052" y="204"/>
                  </a:cubicBezTo>
                  <a:cubicBezTo>
                    <a:pt x="1053" y="204"/>
                    <a:pt x="1053" y="204"/>
                    <a:pt x="1053" y="204"/>
                  </a:cubicBezTo>
                  <a:cubicBezTo>
                    <a:pt x="1053" y="204"/>
                    <a:pt x="1053" y="203"/>
                    <a:pt x="1053" y="203"/>
                  </a:cubicBezTo>
                  <a:cubicBezTo>
                    <a:pt x="1053" y="203"/>
                    <a:pt x="1053" y="203"/>
                    <a:pt x="1053" y="203"/>
                  </a:cubicBezTo>
                  <a:cubicBezTo>
                    <a:pt x="1053" y="202"/>
                    <a:pt x="1053" y="202"/>
                    <a:pt x="1053" y="202"/>
                  </a:cubicBezTo>
                  <a:cubicBezTo>
                    <a:pt x="1052" y="201"/>
                    <a:pt x="1052" y="201"/>
                    <a:pt x="1052" y="200"/>
                  </a:cubicBezTo>
                  <a:cubicBezTo>
                    <a:pt x="1052" y="200"/>
                    <a:pt x="1052" y="200"/>
                    <a:pt x="1052" y="200"/>
                  </a:cubicBezTo>
                  <a:cubicBezTo>
                    <a:pt x="1052" y="199"/>
                    <a:pt x="1052" y="199"/>
                    <a:pt x="1052" y="199"/>
                  </a:cubicBezTo>
                  <a:cubicBezTo>
                    <a:pt x="1052" y="199"/>
                    <a:pt x="1051" y="198"/>
                    <a:pt x="1051" y="198"/>
                  </a:cubicBezTo>
                  <a:cubicBezTo>
                    <a:pt x="1051" y="197"/>
                    <a:pt x="1051" y="197"/>
                    <a:pt x="1051" y="196"/>
                  </a:cubicBezTo>
                  <a:cubicBezTo>
                    <a:pt x="1051" y="196"/>
                    <a:pt x="1051" y="196"/>
                    <a:pt x="1051" y="195"/>
                  </a:cubicBezTo>
                  <a:cubicBezTo>
                    <a:pt x="1051" y="195"/>
                    <a:pt x="1051" y="195"/>
                    <a:pt x="1051" y="195"/>
                  </a:cubicBezTo>
                  <a:cubicBezTo>
                    <a:pt x="1051" y="194"/>
                    <a:pt x="1051" y="194"/>
                    <a:pt x="1050" y="194"/>
                  </a:cubicBezTo>
                  <a:cubicBezTo>
                    <a:pt x="1050" y="193"/>
                    <a:pt x="1049" y="193"/>
                    <a:pt x="1049" y="192"/>
                  </a:cubicBezTo>
                  <a:cubicBezTo>
                    <a:pt x="1049" y="192"/>
                    <a:pt x="1049" y="192"/>
                    <a:pt x="1049" y="192"/>
                  </a:cubicBezTo>
                  <a:cubicBezTo>
                    <a:pt x="1049" y="192"/>
                    <a:pt x="1049" y="191"/>
                    <a:pt x="1049" y="191"/>
                  </a:cubicBezTo>
                  <a:cubicBezTo>
                    <a:pt x="1049" y="191"/>
                    <a:pt x="1049" y="191"/>
                    <a:pt x="1049" y="190"/>
                  </a:cubicBezTo>
                  <a:cubicBezTo>
                    <a:pt x="1049" y="190"/>
                    <a:pt x="1049" y="190"/>
                    <a:pt x="1049" y="190"/>
                  </a:cubicBezTo>
                  <a:cubicBezTo>
                    <a:pt x="1049" y="189"/>
                    <a:pt x="1049" y="189"/>
                    <a:pt x="1049" y="189"/>
                  </a:cubicBezTo>
                  <a:cubicBezTo>
                    <a:pt x="1049" y="189"/>
                    <a:pt x="1049" y="188"/>
                    <a:pt x="1049" y="188"/>
                  </a:cubicBezTo>
                  <a:cubicBezTo>
                    <a:pt x="1049" y="188"/>
                    <a:pt x="1049" y="188"/>
                    <a:pt x="1049" y="187"/>
                  </a:cubicBezTo>
                  <a:cubicBezTo>
                    <a:pt x="1049" y="187"/>
                    <a:pt x="1049" y="187"/>
                    <a:pt x="1049" y="187"/>
                  </a:cubicBezTo>
                  <a:cubicBezTo>
                    <a:pt x="1049" y="186"/>
                    <a:pt x="1049" y="186"/>
                    <a:pt x="1049" y="186"/>
                  </a:cubicBezTo>
                  <a:cubicBezTo>
                    <a:pt x="1049" y="186"/>
                    <a:pt x="1048" y="186"/>
                    <a:pt x="1048" y="186"/>
                  </a:cubicBezTo>
                  <a:cubicBezTo>
                    <a:pt x="1048" y="185"/>
                    <a:pt x="1048" y="185"/>
                    <a:pt x="1048" y="184"/>
                  </a:cubicBezTo>
                  <a:cubicBezTo>
                    <a:pt x="1048" y="184"/>
                    <a:pt x="1048" y="183"/>
                    <a:pt x="1048" y="183"/>
                  </a:cubicBezTo>
                  <a:cubicBezTo>
                    <a:pt x="1048" y="182"/>
                    <a:pt x="1048" y="182"/>
                    <a:pt x="1048" y="181"/>
                  </a:cubicBezTo>
                  <a:cubicBezTo>
                    <a:pt x="1048" y="181"/>
                    <a:pt x="1048" y="180"/>
                    <a:pt x="1047" y="180"/>
                  </a:cubicBezTo>
                  <a:cubicBezTo>
                    <a:pt x="1046" y="180"/>
                    <a:pt x="1046" y="180"/>
                    <a:pt x="1046" y="180"/>
                  </a:cubicBezTo>
                  <a:cubicBezTo>
                    <a:pt x="1046" y="185"/>
                    <a:pt x="1046" y="185"/>
                    <a:pt x="1046" y="185"/>
                  </a:cubicBezTo>
                  <a:cubicBezTo>
                    <a:pt x="1046" y="185"/>
                    <a:pt x="1045" y="185"/>
                    <a:pt x="1045" y="185"/>
                  </a:cubicBezTo>
                  <a:cubicBezTo>
                    <a:pt x="1045" y="185"/>
                    <a:pt x="1044" y="185"/>
                    <a:pt x="1044" y="185"/>
                  </a:cubicBezTo>
                  <a:cubicBezTo>
                    <a:pt x="1044" y="186"/>
                    <a:pt x="1044" y="186"/>
                    <a:pt x="1044" y="186"/>
                  </a:cubicBezTo>
                  <a:cubicBezTo>
                    <a:pt x="1044" y="186"/>
                    <a:pt x="1044" y="187"/>
                    <a:pt x="1044" y="187"/>
                  </a:cubicBezTo>
                  <a:cubicBezTo>
                    <a:pt x="1044" y="188"/>
                    <a:pt x="1044" y="188"/>
                    <a:pt x="1044" y="188"/>
                  </a:cubicBezTo>
                  <a:cubicBezTo>
                    <a:pt x="1044" y="188"/>
                    <a:pt x="1045" y="188"/>
                    <a:pt x="1045" y="188"/>
                  </a:cubicBezTo>
                  <a:cubicBezTo>
                    <a:pt x="1045" y="189"/>
                    <a:pt x="1045" y="189"/>
                    <a:pt x="1045" y="190"/>
                  </a:cubicBezTo>
                  <a:cubicBezTo>
                    <a:pt x="1043" y="190"/>
                    <a:pt x="1043" y="190"/>
                    <a:pt x="1043" y="190"/>
                  </a:cubicBezTo>
                  <a:cubicBezTo>
                    <a:pt x="1043" y="190"/>
                    <a:pt x="1043" y="190"/>
                    <a:pt x="1043" y="189"/>
                  </a:cubicBezTo>
                  <a:cubicBezTo>
                    <a:pt x="1043" y="189"/>
                    <a:pt x="1042" y="189"/>
                    <a:pt x="1042" y="189"/>
                  </a:cubicBezTo>
                  <a:cubicBezTo>
                    <a:pt x="1042" y="188"/>
                    <a:pt x="1043" y="188"/>
                    <a:pt x="1043" y="188"/>
                  </a:cubicBezTo>
                  <a:cubicBezTo>
                    <a:pt x="1043" y="188"/>
                    <a:pt x="1043" y="188"/>
                    <a:pt x="1043" y="187"/>
                  </a:cubicBezTo>
                  <a:cubicBezTo>
                    <a:pt x="1043" y="187"/>
                    <a:pt x="1043" y="186"/>
                    <a:pt x="1043" y="186"/>
                  </a:cubicBezTo>
                  <a:cubicBezTo>
                    <a:pt x="1043" y="185"/>
                    <a:pt x="1043" y="185"/>
                    <a:pt x="1043" y="185"/>
                  </a:cubicBezTo>
                  <a:cubicBezTo>
                    <a:pt x="1043" y="185"/>
                    <a:pt x="1042" y="185"/>
                    <a:pt x="1042" y="185"/>
                  </a:cubicBezTo>
                  <a:cubicBezTo>
                    <a:pt x="1042" y="184"/>
                    <a:pt x="1042" y="184"/>
                    <a:pt x="1042" y="184"/>
                  </a:cubicBezTo>
                  <a:cubicBezTo>
                    <a:pt x="1041" y="184"/>
                    <a:pt x="1041" y="183"/>
                    <a:pt x="1041" y="183"/>
                  </a:cubicBezTo>
                  <a:cubicBezTo>
                    <a:pt x="1041" y="183"/>
                    <a:pt x="1040" y="183"/>
                    <a:pt x="1040" y="183"/>
                  </a:cubicBezTo>
                  <a:cubicBezTo>
                    <a:pt x="1040" y="183"/>
                    <a:pt x="1040" y="183"/>
                    <a:pt x="1039" y="183"/>
                  </a:cubicBezTo>
                  <a:cubicBezTo>
                    <a:pt x="1039" y="183"/>
                    <a:pt x="1039" y="182"/>
                    <a:pt x="1039" y="182"/>
                  </a:cubicBezTo>
                  <a:cubicBezTo>
                    <a:pt x="1039" y="182"/>
                    <a:pt x="1039" y="182"/>
                    <a:pt x="1038" y="182"/>
                  </a:cubicBezTo>
                  <a:cubicBezTo>
                    <a:pt x="1037" y="181"/>
                    <a:pt x="1037" y="181"/>
                    <a:pt x="1036" y="180"/>
                  </a:cubicBezTo>
                  <a:cubicBezTo>
                    <a:pt x="1034" y="180"/>
                    <a:pt x="1034" y="180"/>
                    <a:pt x="1034" y="180"/>
                  </a:cubicBezTo>
                  <a:cubicBezTo>
                    <a:pt x="1034" y="183"/>
                    <a:pt x="1034" y="183"/>
                    <a:pt x="1034" y="183"/>
                  </a:cubicBezTo>
                  <a:cubicBezTo>
                    <a:pt x="1031" y="183"/>
                    <a:pt x="1031" y="183"/>
                    <a:pt x="1031" y="183"/>
                  </a:cubicBezTo>
                  <a:cubicBezTo>
                    <a:pt x="1031" y="183"/>
                    <a:pt x="1031" y="183"/>
                    <a:pt x="1031" y="183"/>
                  </a:cubicBezTo>
                  <a:cubicBezTo>
                    <a:pt x="1031" y="182"/>
                    <a:pt x="1031" y="182"/>
                    <a:pt x="1031" y="182"/>
                  </a:cubicBezTo>
                  <a:cubicBezTo>
                    <a:pt x="1030" y="181"/>
                    <a:pt x="1030" y="181"/>
                    <a:pt x="1029" y="180"/>
                  </a:cubicBezTo>
                  <a:cubicBezTo>
                    <a:pt x="1028" y="180"/>
                    <a:pt x="1028" y="180"/>
                    <a:pt x="1028" y="180"/>
                  </a:cubicBezTo>
                  <a:cubicBezTo>
                    <a:pt x="1028" y="180"/>
                    <a:pt x="1029" y="180"/>
                    <a:pt x="1029" y="181"/>
                  </a:cubicBezTo>
                  <a:cubicBezTo>
                    <a:pt x="1029" y="182"/>
                    <a:pt x="1029" y="182"/>
                    <a:pt x="1029" y="182"/>
                  </a:cubicBezTo>
                  <a:cubicBezTo>
                    <a:pt x="1029" y="182"/>
                    <a:pt x="1028" y="182"/>
                    <a:pt x="1028" y="183"/>
                  </a:cubicBezTo>
                  <a:cubicBezTo>
                    <a:pt x="1028" y="183"/>
                    <a:pt x="1028" y="183"/>
                    <a:pt x="1028" y="183"/>
                  </a:cubicBezTo>
                  <a:cubicBezTo>
                    <a:pt x="1027" y="183"/>
                    <a:pt x="1027" y="182"/>
                    <a:pt x="1027" y="182"/>
                  </a:cubicBezTo>
                  <a:cubicBezTo>
                    <a:pt x="1027" y="182"/>
                    <a:pt x="1027" y="182"/>
                    <a:pt x="1027" y="182"/>
                  </a:cubicBezTo>
                  <a:cubicBezTo>
                    <a:pt x="1027" y="181"/>
                    <a:pt x="1027" y="181"/>
                    <a:pt x="1027" y="181"/>
                  </a:cubicBezTo>
                  <a:cubicBezTo>
                    <a:pt x="1027" y="181"/>
                    <a:pt x="1027" y="180"/>
                    <a:pt x="1027" y="180"/>
                  </a:cubicBezTo>
                  <a:cubicBezTo>
                    <a:pt x="1027" y="179"/>
                    <a:pt x="1027" y="179"/>
                    <a:pt x="1026" y="178"/>
                  </a:cubicBezTo>
                  <a:cubicBezTo>
                    <a:pt x="1026" y="179"/>
                    <a:pt x="1026" y="179"/>
                    <a:pt x="1025" y="179"/>
                  </a:cubicBezTo>
                  <a:cubicBezTo>
                    <a:pt x="1025" y="179"/>
                    <a:pt x="1025" y="179"/>
                    <a:pt x="1025" y="179"/>
                  </a:cubicBezTo>
                  <a:cubicBezTo>
                    <a:pt x="1024" y="179"/>
                    <a:pt x="1024" y="179"/>
                    <a:pt x="1024" y="179"/>
                  </a:cubicBezTo>
                  <a:cubicBezTo>
                    <a:pt x="1023" y="179"/>
                    <a:pt x="1023" y="179"/>
                    <a:pt x="1023" y="179"/>
                  </a:cubicBezTo>
                  <a:cubicBezTo>
                    <a:pt x="1023" y="179"/>
                    <a:pt x="1023" y="179"/>
                    <a:pt x="1022" y="179"/>
                  </a:cubicBezTo>
                  <a:cubicBezTo>
                    <a:pt x="1022" y="179"/>
                    <a:pt x="1022" y="178"/>
                    <a:pt x="1023" y="178"/>
                  </a:cubicBezTo>
                  <a:cubicBezTo>
                    <a:pt x="1023" y="177"/>
                    <a:pt x="1023" y="177"/>
                    <a:pt x="1023" y="177"/>
                  </a:cubicBezTo>
                  <a:cubicBezTo>
                    <a:pt x="1023" y="177"/>
                    <a:pt x="1023" y="176"/>
                    <a:pt x="1024" y="176"/>
                  </a:cubicBezTo>
                  <a:cubicBezTo>
                    <a:pt x="1024" y="176"/>
                    <a:pt x="1024" y="176"/>
                    <a:pt x="1024" y="176"/>
                  </a:cubicBezTo>
                  <a:cubicBezTo>
                    <a:pt x="1025" y="176"/>
                    <a:pt x="1025" y="176"/>
                    <a:pt x="1026" y="176"/>
                  </a:cubicBezTo>
                  <a:cubicBezTo>
                    <a:pt x="1026" y="176"/>
                    <a:pt x="1026" y="176"/>
                    <a:pt x="1027" y="175"/>
                  </a:cubicBezTo>
                  <a:cubicBezTo>
                    <a:pt x="1027" y="175"/>
                    <a:pt x="1027" y="175"/>
                    <a:pt x="1027" y="175"/>
                  </a:cubicBezTo>
                  <a:cubicBezTo>
                    <a:pt x="1027" y="174"/>
                    <a:pt x="1028" y="174"/>
                    <a:pt x="1028" y="174"/>
                  </a:cubicBezTo>
                  <a:cubicBezTo>
                    <a:pt x="1028" y="173"/>
                    <a:pt x="1028" y="173"/>
                    <a:pt x="1029" y="173"/>
                  </a:cubicBezTo>
                  <a:cubicBezTo>
                    <a:pt x="1029" y="173"/>
                    <a:pt x="1029" y="173"/>
                    <a:pt x="1029" y="173"/>
                  </a:cubicBezTo>
                  <a:cubicBezTo>
                    <a:pt x="1030" y="173"/>
                    <a:pt x="1030" y="172"/>
                    <a:pt x="1030" y="172"/>
                  </a:cubicBezTo>
                  <a:cubicBezTo>
                    <a:pt x="1031" y="172"/>
                    <a:pt x="1031" y="172"/>
                    <a:pt x="1032" y="172"/>
                  </a:cubicBezTo>
                  <a:cubicBezTo>
                    <a:pt x="1032" y="171"/>
                    <a:pt x="1031" y="171"/>
                    <a:pt x="1032" y="170"/>
                  </a:cubicBezTo>
                  <a:cubicBezTo>
                    <a:pt x="1032" y="169"/>
                    <a:pt x="1032" y="169"/>
                    <a:pt x="1032" y="169"/>
                  </a:cubicBezTo>
                  <a:cubicBezTo>
                    <a:pt x="1032" y="169"/>
                    <a:pt x="1033" y="169"/>
                    <a:pt x="1033" y="168"/>
                  </a:cubicBezTo>
                  <a:cubicBezTo>
                    <a:pt x="1033" y="168"/>
                    <a:pt x="1033" y="168"/>
                    <a:pt x="1034" y="168"/>
                  </a:cubicBezTo>
                  <a:cubicBezTo>
                    <a:pt x="1034" y="168"/>
                    <a:pt x="1034" y="168"/>
                    <a:pt x="1034" y="167"/>
                  </a:cubicBezTo>
                  <a:cubicBezTo>
                    <a:pt x="1034" y="167"/>
                    <a:pt x="1034" y="167"/>
                    <a:pt x="1034" y="167"/>
                  </a:cubicBezTo>
                  <a:cubicBezTo>
                    <a:pt x="1034" y="166"/>
                    <a:pt x="1035" y="166"/>
                    <a:pt x="1035" y="166"/>
                  </a:cubicBezTo>
                  <a:cubicBezTo>
                    <a:pt x="1035" y="166"/>
                    <a:pt x="1035" y="166"/>
                    <a:pt x="1036" y="166"/>
                  </a:cubicBezTo>
                  <a:cubicBezTo>
                    <a:pt x="1036" y="166"/>
                    <a:pt x="1036" y="165"/>
                    <a:pt x="1036" y="165"/>
                  </a:cubicBezTo>
                  <a:cubicBezTo>
                    <a:pt x="1036" y="165"/>
                    <a:pt x="1037" y="165"/>
                    <a:pt x="1037" y="165"/>
                  </a:cubicBezTo>
                  <a:cubicBezTo>
                    <a:pt x="1037" y="164"/>
                    <a:pt x="1037" y="164"/>
                    <a:pt x="1037" y="164"/>
                  </a:cubicBezTo>
                  <a:cubicBezTo>
                    <a:pt x="1038" y="164"/>
                    <a:pt x="1038" y="164"/>
                    <a:pt x="1038" y="164"/>
                  </a:cubicBezTo>
                  <a:cubicBezTo>
                    <a:pt x="1038" y="164"/>
                    <a:pt x="1039" y="164"/>
                    <a:pt x="1039" y="164"/>
                  </a:cubicBezTo>
                  <a:cubicBezTo>
                    <a:pt x="1039" y="164"/>
                    <a:pt x="1039" y="163"/>
                    <a:pt x="1039" y="163"/>
                  </a:cubicBezTo>
                  <a:cubicBezTo>
                    <a:pt x="1039" y="163"/>
                    <a:pt x="1039" y="163"/>
                    <a:pt x="1040" y="162"/>
                  </a:cubicBezTo>
                  <a:cubicBezTo>
                    <a:pt x="1040" y="162"/>
                    <a:pt x="1040" y="162"/>
                    <a:pt x="1040" y="162"/>
                  </a:cubicBezTo>
                  <a:cubicBezTo>
                    <a:pt x="1040" y="161"/>
                    <a:pt x="1040" y="161"/>
                    <a:pt x="1040" y="161"/>
                  </a:cubicBezTo>
                  <a:cubicBezTo>
                    <a:pt x="1040" y="161"/>
                    <a:pt x="1040" y="160"/>
                    <a:pt x="1041" y="160"/>
                  </a:cubicBezTo>
                  <a:cubicBezTo>
                    <a:pt x="1041" y="160"/>
                    <a:pt x="1041" y="160"/>
                    <a:pt x="1041" y="159"/>
                  </a:cubicBezTo>
                  <a:cubicBezTo>
                    <a:pt x="1041" y="159"/>
                    <a:pt x="1042" y="159"/>
                    <a:pt x="1042" y="159"/>
                  </a:cubicBezTo>
                  <a:cubicBezTo>
                    <a:pt x="1043" y="159"/>
                    <a:pt x="1043" y="159"/>
                    <a:pt x="1044" y="159"/>
                  </a:cubicBezTo>
                  <a:cubicBezTo>
                    <a:pt x="1045" y="159"/>
                    <a:pt x="1045" y="158"/>
                    <a:pt x="1045" y="158"/>
                  </a:cubicBezTo>
                  <a:cubicBezTo>
                    <a:pt x="1046" y="158"/>
                    <a:pt x="1046" y="157"/>
                    <a:pt x="1046" y="157"/>
                  </a:cubicBezTo>
                  <a:cubicBezTo>
                    <a:pt x="1046" y="157"/>
                    <a:pt x="1046" y="157"/>
                    <a:pt x="1047" y="156"/>
                  </a:cubicBezTo>
                  <a:cubicBezTo>
                    <a:pt x="1047" y="156"/>
                    <a:pt x="1047" y="155"/>
                    <a:pt x="1048" y="155"/>
                  </a:cubicBezTo>
                  <a:cubicBezTo>
                    <a:pt x="1049" y="155"/>
                    <a:pt x="1049" y="156"/>
                    <a:pt x="1050" y="156"/>
                  </a:cubicBezTo>
                  <a:cubicBezTo>
                    <a:pt x="1050" y="156"/>
                    <a:pt x="1050" y="156"/>
                    <a:pt x="1050" y="156"/>
                  </a:cubicBezTo>
                  <a:cubicBezTo>
                    <a:pt x="1051" y="156"/>
                    <a:pt x="1051" y="156"/>
                    <a:pt x="1052" y="156"/>
                  </a:cubicBezTo>
                  <a:cubicBezTo>
                    <a:pt x="1052" y="156"/>
                    <a:pt x="1052" y="156"/>
                    <a:pt x="1052" y="156"/>
                  </a:cubicBezTo>
                  <a:cubicBezTo>
                    <a:pt x="1053" y="156"/>
                    <a:pt x="1053" y="156"/>
                    <a:pt x="1053" y="156"/>
                  </a:cubicBezTo>
                  <a:cubicBezTo>
                    <a:pt x="1054" y="156"/>
                    <a:pt x="1054" y="156"/>
                    <a:pt x="1054" y="156"/>
                  </a:cubicBezTo>
                  <a:cubicBezTo>
                    <a:pt x="1054" y="156"/>
                    <a:pt x="1054" y="156"/>
                    <a:pt x="1054" y="156"/>
                  </a:cubicBezTo>
                  <a:cubicBezTo>
                    <a:pt x="1055" y="156"/>
                    <a:pt x="1055" y="155"/>
                    <a:pt x="1055" y="155"/>
                  </a:cubicBezTo>
                  <a:cubicBezTo>
                    <a:pt x="1056" y="155"/>
                    <a:pt x="1056" y="155"/>
                    <a:pt x="1056" y="155"/>
                  </a:cubicBezTo>
                  <a:cubicBezTo>
                    <a:pt x="1056" y="155"/>
                    <a:pt x="1056" y="156"/>
                    <a:pt x="1056" y="156"/>
                  </a:cubicBezTo>
                  <a:cubicBezTo>
                    <a:pt x="1057" y="156"/>
                    <a:pt x="1058" y="156"/>
                    <a:pt x="1058" y="156"/>
                  </a:cubicBezTo>
                  <a:close/>
                  <a:moveTo>
                    <a:pt x="544" y="160"/>
                  </a:moveTo>
                  <a:cubicBezTo>
                    <a:pt x="543" y="160"/>
                    <a:pt x="543" y="161"/>
                    <a:pt x="543" y="161"/>
                  </a:cubicBezTo>
                  <a:cubicBezTo>
                    <a:pt x="543" y="161"/>
                    <a:pt x="542" y="161"/>
                    <a:pt x="542" y="161"/>
                  </a:cubicBezTo>
                  <a:cubicBezTo>
                    <a:pt x="542" y="161"/>
                    <a:pt x="542" y="162"/>
                    <a:pt x="542" y="162"/>
                  </a:cubicBezTo>
                  <a:cubicBezTo>
                    <a:pt x="541" y="162"/>
                    <a:pt x="541" y="163"/>
                    <a:pt x="540" y="163"/>
                  </a:cubicBezTo>
                  <a:cubicBezTo>
                    <a:pt x="540" y="163"/>
                    <a:pt x="540" y="164"/>
                    <a:pt x="540" y="164"/>
                  </a:cubicBezTo>
                  <a:cubicBezTo>
                    <a:pt x="541" y="164"/>
                    <a:pt x="541" y="164"/>
                    <a:pt x="541" y="164"/>
                  </a:cubicBezTo>
                  <a:cubicBezTo>
                    <a:pt x="541" y="164"/>
                    <a:pt x="542" y="164"/>
                    <a:pt x="542" y="164"/>
                  </a:cubicBezTo>
                  <a:cubicBezTo>
                    <a:pt x="542" y="164"/>
                    <a:pt x="542" y="163"/>
                    <a:pt x="542" y="163"/>
                  </a:cubicBezTo>
                  <a:cubicBezTo>
                    <a:pt x="543" y="163"/>
                    <a:pt x="543" y="163"/>
                    <a:pt x="543" y="162"/>
                  </a:cubicBezTo>
                  <a:cubicBezTo>
                    <a:pt x="543" y="162"/>
                    <a:pt x="543" y="163"/>
                    <a:pt x="544" y="162"/>
                  </a:cubicBezTo>
                  <a:cubicBezTo>
                    <a:pt x="544" y="162"/>
                    <a:pt x="544" y="162"/>
                    <a:pt x="544" y="162"/>
                  </a:cubicBezTo>
                  <a:cubicBezTo>
                    <a:pt x="545" y="162"/>
                    <a:pt x="544" y="162"/>
                    <a:pt x="544" y="162"/>
                  </a:cubicBezTo>
                  <a:cubicBezTo>
                    <a:pt x="544" y="161"/>
                    <a:pt x="545" y="161"/>
                    <a:pt x="545" y="161"/>
                  </a:cubicBezTo>
                  <a:cubicBezTo>
                    <a:pt x="545" y="160"/>
                    <a:pt x="545" y="160"/>
                    <a:pt x="545" y="159"/>
                  </a:cubicBezTo>
                  <a:cubicBezTo>
                    <a:pt x="545" y="160"/>
                    <a:pt x="544" y="160"/>
                    <a:pt x="544" y="160"/>
                  </a:cubicBezTo>
                  <a:close/>
                  <a:moveTo>
                    <a:pt x="548" y="199"/>
                  </a:moveTo>
                  <a:cubicBezTo>
                    <a:pt x="548" y="199"/>
                    <a:pt x="548" y="199"/>
                    <a:pt x="549" y="199"/>
                  </a:cubicBezTo>
                  <a:cubicBezTo>
                    <a:pt x="549" y="199"/>
                    <a:pt x="549" y="199"/>
                    <a:pt x="549" y="199"/>
                  </a:cubicBezTo>
                  <a:cubicBezTo>
                    <a:pt x="549" y="199"/>
                    <a:pt x="550" y="199"/>
                    <a:pt x="550" y="199"/>
                  </a:cubicBezTo>
                  <a:cubicBezTo>
                    <a:pt x="551" y="198"/>
                    <a:pt x="551" y="198"/>
                    <a:pt x="551" y="198"/>
                  </a:cubicBezTo>
                  <a:cubicBezTo>
                    <a:pt x="551" y="198"/>
                    <a:pt x="551" y="198"/>
                    <a:pt x="551" y="198"/>
                  </a:cubicBezTo>
                  <a:cubicBezTo>
                    <a:pt x="551" y="198"/>
                    <a:pt x="551" y="198"/>
                    <a:pt x="552" y="198"/>
                  </a:cubicBezTo>
                  <a:cubicBezTo>
                    <a:pt x="552" y="198"/>
                    <a:pt x="552" y="198"/>
                    <a:pt x="552" y="198"/>
                  </a:cubicBezTo>
                  <a:cubicBezTo>
                    <a:pt x="555" y="198"/>
                    <a:pt x="555" y="198"/>
                    <a:pt x="555" y="198"/>
                  </a:cubicBezTo>
                  <a:cubicBezTo>
                    <a:pt x="555" y="198"/>
                    <a:pt x="555" y="197"/>
                    <a:pt x="555" y="196"/>
                  </a:cubicBezTo>
                  <a:cubicBezTo>
                    <a:pt x="555" y="196"/>
                    <a:pt x="556" y="197"/>
                    <a:pt x="556" y="197"/>
                  </a:cubicBezTo>
                  <a:cubicBezTo>
                    <a:pt x="556" y="197"/>
                    <a:pt x="557" y="196"/>
                    <a:pt x="557" y="196"/>
                  </a:cubicBezTo>
                  <a:cubicBezTo>
                    <a:pt x="557" y="196"/>
                    <a:pt x="557" y="197"/>
                    <a:pt x="558" y="197"/>
                  </a:cubicBezTo>
                  <a:cubicBezTo>
                    <a:pt x="558" y="197"/>
                    <a:pt x="558" y="197"/>
                    <a:pt x="559" y="197"/>
                  </a:cubicBezTo>
                  <a:cubicBezTo>
                    <a:pt x="559" y="197"/>
                    <a:pt x="559" y="197"/>
                    <a:pt x="560" y="197"/>
                  </a:cubicBezTo>
                  <a:cubicBezTo>
                    <a:pt x="560" y="196"/>
                    <a:pt x="560" y="196"/>
                    <a:pt x="560" y="196"/>
                  </a:cubicBezTo>
                  <a:cubicBezTo>
                    <a:pt x="561" y="196"/>
                    <a:pt x="561" y="195"/>
                    <a:pt x="561" y="195"/>
                  </a:cubicBezTo>
                  <a:cubicBezTo>
                    <a:pt x="561" y="195"/>
                    <a:pt x="562" y="195"/>
                    <a:pt x="562" y="195"/>
                  </a:cubicBezTo>
                  <a:cubicBezTo>
                    <a:pt x="563" y="196"/>
                    <a:pt x="563" y="197"/>
                    <a:pt x="564" y="197"/>
                  </a:cubicBezTo>
                  <a:cubicBezTo>
                    <a:pt x="564" y="197"/>
                    <a:pt x="564" y="197"/>
                    <a:pt x="564" y="197"/>
                  </a:cubicBezTo>
                  <a:cubicBezTo>
                    <a:pt x="564" y="197"/>
                    <a:pt x="565" y="196"/>
                    <a:pt x="565" y="196"/>
                  </a:cubicBezTo>
                  <a:cubicBezTo>
                    <a:pt x="565" y="196"/>
                    <a:pt x="566" y="196"/>
                    <a:pt x="566" y="196"/>
                  </a:cubicBezTo>
                  <a:cubicBezTo>
                    <a:pt x="566" y="196"/>
                    <a:pt x="567" y="196"/>
                    <a:pt x="567" y="196"/>
                  </a:cubicBezTo>
                  <a:cubicBezTo>
                    <a:pt x="567" y="196"/>
                    <a:pt x="567" y="196"/>
                    <a:pt x="568" y="196"/>
                  </a:cubicBezTo>
                  <a:cubicBezTo>
                    <a:pt x="568" y="196"/>
                    <a:pt x="568" y="195"/>
                    <a:pt x="568" y="195"/>
                  </a:cubicBezTo>
                  <a:cubicBezTo>
                    <a:pt x="568" y="195"/>
                    <a:pt x="568" y="195"/>
                    <a:pt x="569" y="195"/>
                  </a:cubicBezTo>
                  <a:cubicBezTo>
                    <a:pt x="569" y="195"/>
                    <a:pt x="569" y="195"/>
                    <a:pt x="569" y="195"/>
                  </a:cubicBezTo>
                  <a:cubicBezTo>
                    <a:pt x="570" y="195"/>
                    <a:pt x="570" y="195"/>
                    <a:pt x="570" y="195"/>
                  </a:cubicBezTo>
                  <a:cubicBezTo>
                    <a:pt x="570" y="194"/>
                    <a:pt x="570" y="194"/>
                    <a:pt x="570" y="194"/>
                  </a:cubicBezTo>
                  <a:cubicBezTo>
                    <a:pt x="570" y="194"/>
                    <a:pt x="570" y="194"/>
                    <a:pt x="570" y="193"/>
                  </a:cubicBezTo>
                  <a:cubicBezTo>
                    <a:pt x="570" y="193"/>
                    <a:pt x="569" y="193"/>
                    <a:pt x="569" y="192"/>
                  </a:cubicBezTo>
                  <a:cubicBezTo>
                    <a:pt x="569" y="192"/>
                    <a:pt x="569" y="192"/>
                    <a:pt x="569" y="192"/>
                  </a:cubicBezTo>
                  <a:cubicBezTo>
                    <a:pt x="569" y="192"/>
                    <a:pt x="569" y="191"/>
                    <a:pt x="569" y="191"/>
                  </a:cubicBezTo>
                  <a:cubicBezTo>
                    <a:pt x="570" y="191"/>
                    <a:pt x="570" y="191"/>
                    <a:pt x="570" y="191"/>
                  </a:cubicBezTo>
                  <a:cubicBezTo>
                    <a:pt x="570" y="191"/>
                    <a:pt x="571" y="191"/>
                    <a:pt x="571" y="191"/>
                  </a:cubicBezTo>
                  <a:cubicBezTo>
                    <a:pt x="571" y="191"/>
                    <a:pt x="571" y="191"/>
                    <a:pt x="571" y="190"/>
                  </a:cubicBezTo>
                  <a:cubicBezTo>
                    <a:pt x="571" y="190"/>
                    <a:pt x="571" y="190"/>
                    <a:pt x="571" y="190"/>
                  </a:cubicBezTo>
                  <a:cubicBezTo>
                    <a:pt x="573" y="190"/>
                    <a:pt x="573" y="190"/>
                    <a:pt x="573" y="190"/>
                  </a:cubicBezTo>
                  <a:cubicBezTo>
                    <a:pt x="573" y="188"/>
                    <a:pt x="573" y="188"/>
                    <a:pt x="573" y="188"/>
                  </a:cubicBezTo>
                  <a:cubicBezTo>
                    <a:pt x="572" y="188"/>
                    <a:pt x="572" y="188"/>
                    <a:pt x="572" y="188"/>
                  </a:cubicBezTo>
                  <a:cubicBezTo>
                    <a:pt x="572" y="187"/>
                    <a:pt x="571" y="187"/>
                    <a:pt x="571" y="187"/>
                  </a:cubicBezTo>
                  <a:cubicBezTo>
                    <a:pt x="571" y="187"/>
                    <a:pt x="571" y="186"/>
                    <a:pt x="571" y="186"/>
                  </a:cubicBezTo>
                  <a:cubicBezTo>
                    <a:pt x="571" y="186"/>
                    <a:pt x="571" y="186"/>
                    <a:pt x="571" y="186"/>
                  </a:cubicBezTo>
                  <a:cubicBezTo>
                    <a:pt x="570" y="186"/>
                    <a:pt x="570" y="185"/>
                    <a:pt x="570" y="185"/>
                  </a:cubicBezTo>
                  <a:cubicBezTo>
                    <a:pt x="569" y="185"/>
                    <a:pt x="569" y="185"/>
                    <a:pt x="569" y="185"/>
                  </a:cubicBezTo>
                  <a:cubicBezTo>
                    <a:pt x="569" y="186"/>
                    <a:pt x="569" y="186"/>
                    <a:pt x="569" y="186"/>
                  </a:cubicBezTo>
                  <a:cubicBezTo>
                    <a:pt x="569" y="186"/>
                    <a:pt x="569" y="186"/>
                    <a:pt x="569" y="187"/>
                  </a:cubicBezTo>
                  <a:cubicBezTo>
                    <a:pt x="568" y="187"/>
                    <a:pt x="568" y="187"/>
                    <a:pt x="568" y="187"/>
                  </a:cubicBezTo>
                  <a:cubicBezTo>
                    <a:pt x="568" y="187"/>
                    <a:pt x="568" y="187"/>
                    <a:pt x="567" y="187"/>
                  </a:cubicBezTo>
                  <a:cubicBezTo>
                    <a:pt x="567" y="187"/>
                    <a:pt x="567" y="187"/>
                    <a:pt x="567" y="186"/>
                  </a:cubicBezTo>
                  <a:cubicBezTo>
                    <a:pt x="567" y="186"/>
                    <a:pt x="567" y="186"/>
                    <a:pt x="567" y="186"/>
                  </a:cubicBezTo>
                  <a:cubicBezTo>
                    <a:pt x="567" y="185"/>
                    <a:pt x="567" y="185"/>
                    <a:pt x="567" y="184"/>
                  </a:cubicBezTo>
                  <a:cubicBezTo>
                    <a:pt x="567" y="184"/>
                    <a:pt x="567" y="184"/>
                    <a:pt x="567" y="183"/>
                  </a:cubicBezTo>
                  <a:cubicBezTo>
                    <a:pt x="565" y="183"/>
                    <a:pt x="565" y="183"/>
                    <a:pt x="565" y="183"/>
                  </a:cubicBezTo>
                  <a:cubicBezTo>
                    <a:pt x="565" y="183"/>
                    <a:pt x="565" y="182"/>
                    <a:pt x="565" y="181"/>
                  </a:cubicBezTo>
                  <a:cubicBezTo>
                    <a:pt x="565" y="181"/>
                    <a:pt x="565" y="181"/>
                    <a:pt x="565" y="181"/>
                  </a:cubicBezTo>
                  <a:cubicBezTo>
                    <a:pt x="565" y="180"/>
                    <a:pt x="564" y="180"/>
                    <a:pt x="564" y="179"/>
                  </a:cubicBezTo>
                  <a:cubicBezTo>
                    <a:pt x="563" y="179"/>
                    <a:pt x="563" y="180"/>
                    <a:pt x="563" y="179"/>
                  </a:cubicBezTo>
                  <a:cubicBezTo>
                    <a:pt x="563" y="179"/>
                    <a:pt x="563" y="179"/>
                    <a:pt x="562" y="179"/>
                  </a:cubicBezTo>
                  <a:cubicBezTo>
                    <a:pt x="562" y="179"/>
                    <a:pt x="562" y="179"/>
                    <a:pt x="562" y="179"/>
                  </a:cubicBezTo>
                  <a:cubicBezTo>
                    <a:pt x="562" y="178"/>
                    <a:pt x="562" y="178"/>
                    <a:pt x="562" y="178"/>
                  </a:cubicBezTo>
                  <a:cubicBezTo>
                    <a:pt x="562" y="178"/>
                    <a:pt x="561" y="177"/>
                    <a:pt x="561" y="177"/>
                  </a:cubicBezTo>
                  <a:cubicBezTo>
                    <a:pt x="561" y="177"/>
                    <a:pt x="560" y="177"/>
                    <a:pt x="560" y="177"/>
                  </a:cubicBezTo>
                  <a:cubicBezTo>
                    <a:pt x="560" y="176"/>
                    <a:pt x="560" y="176"/>
                    <a:pt x="560" y="176"/>
                  </a:cubicBezTo>
                  <a:cubicBezTo>
                    <a:pt x="560" y="176"/>
                    <a:pt x="560" y="175"/>
                    <a:pt x="560" y="175"/>
                  </a:cubicBezTo>
                  <a:cubicBezTo>
                    <a:pt x="560" y="175"/>
                    <a:pt x="560" y="175"/>
                    <a:pt x="559" y="174"/>
                  </a:cubicBezTo>
                  <a:cubicBezTo>
                    <a:pt x="559" y="174"/>
                    <a:pt x="559" y="174"/>
                    <a:pt x="559" y="174"/>
                  </a:cubicBezTo>
                  <a:cubicBezTo>
                    <a:pt x="559" y="174"/>
                    <a:pt x="558" y="173"/>
                    <a:pt x="558" y="173"/>
                  </a:cubicBezTo>
                  <a:cubicBezTo>
                    <a:pt x="558" y="173"/>
                    <a:pt x="557" y="173"/>
                    <a:pt x="557" y="173"/>
                  </a:cubicBezTo>
                  <a:cubicBezTo>
                    <a:pt x="556" y="173"/>
                    <a:pt x="556" y="173"/>
                    <a:pt x="555" y="173"/>
                  </a:cubicBezTo>
                  <a:cubicBezTo>
                    <a:pt x="555" y="173"/>
                    <a:pt x="555" y="173"/>
                    <a:pt x="555" y="172"/>
                  </a:cubicBezTo>
                  <a:cubicBezTo>
                    <a:pt x="555" y="172"/>
                    <a:pt x="555" y="172"/>
                    <a:pt x="555" y="172"/>
                  </a:cubicBezTo>
                  <a:cubicBezTo>
                    <a:pt x="555" y="171"/>
                    <a:pt x="556" y="171"/>
                    <a:pt x="556" y="171"/>
                  </a:cubicBezTo>
                  <a:cubicBezTo>
                    <a:pt x="556" y="171"/>
                    <a:pt x="556" y="171"/>
                    <a:pt x="556" y="170"/>
                  </a:cubicBezTo>
                  <a:cubicBezTo>
                    <a:pt x="556" y="170"/>
                    <a:pt x="556" y="170"/>
                    <a:pt x="557" y="170"/>
                  </a:cubicBezTo>
                  <a:cubicBezTo>
                    <a:pt x="557" y="170"/>
                    <a:pt x="557" y="170"/>
                    <a:pt x="557" y="170"/>
                  </a:cubicBezTo>
                  <a:cubicBezTo>
                    <a:pt x="557" y="170"/>
                    <a:pt x="557" y="170"/>
                    <a:pt x="557" y="170"/>
                  </a:cubicBezTo>
                  <a:cubicBezTo>
                    <a:pt x="557" y="169"/>
                    <a:pt x="557" y="169"/>
                    <a:pt x="557" y="169"/>
                  </a:cubicBezTo>
                  <a:cubicBezTo>
                    <a:pt x="558" y="169"/>
                    <a:pt x="558" y="168"/>
                    <a:pt x="558" y="168"/>
                  </a:cubicBezTo>
                  <a:cubicBezTo>
                    <a:pt x="558" y="168"/>
                    <a:pt x="558" y="168"/>
                    <a:pt x="559" y="168"/>
                  </a:cubicBezTo>
                  <a:cubicBezTo>
                    <a:pt x="559" y="168"/>
                    <a:pt x="559" y="167"/>
                    <a:pt x="559" y="167"/>
                  </a:cubicBezTo>
                  <a:cubicBezTo>
                    <a:pt x="559" y="164"/>
                    <a:pt x="559" y="164"/>
                    <a:pt x="559" y="164"/>
                  </a:cubicBezTo>
                  <a:cubicBezTo>
                    <a:pt x="552" y="164"/>
                    <a:pt x="552" y="164"/>
                    <a:pt x="552" y="164"/>
                  </a:cubicBezTo>
                  <a:cubicBezTo>
                    <a:pt x="552" y="164"/>
                    <a:pt x="552" y="164"/>
                    <a:pt x="552" y="164"/>
                  </a:cubicBezTo>
                  <a:cubicBezTo>
                    <a:pt x="553" y="163"/>
                    <a:pt x="553" y="163"/>
                    <a:pt x="553" y="163"/>
                  </a:cubicBezTo>
                  <a:cubicBezTo>
                    <a:pt x="553" y="163"/>
                    <a:pt x="553" y="163"/>
                    <a:pt x="553" y="162"/>
                  </a:cubicBezTo>
                  <a:cubicBezTo>
                    <a:pt x="553" y="162"/>
                    <a:pt x="553" y="162"/>
                    <a:pt x="553" y="162"/>
                  </a:cubicBezTo>
                  <a:cubicBezTo>
                    <a:pt x="553" y="161"/>
                    <a:pt x="554" y="161"/>
                    <a:pt x="554" y="161"/>
                  </a:cubicBezTo>
                  <a:cubicBezTo>
                    <a:pt x="554" y="161"/>
                    <a:pt x="554" y="161"/>
                    <a:pt x="554" y="160"/>
                  </a:cubicBezTo>
                  <a:cubicBezTo>
                    <a:pt x="555" y="160"/>
                    <a:pt x="555" y="160"/>
                    <a:pt x="555" y="160"/>
                  </a:cubicBezTo>
                  <a:cubicBezTo>
                    <a:pt x="555" y="160"/>
                    <a:pt x="555" y="159"/>
                    <a:pt x="554" y="159"/>
                  </a:cubicBezTo>
                  <a:cubicBezTo>
                    <a:pt x="554" y="159"/>
                    <a:pt x="554" y="159"/>
                    <a:pt x="553" y="159"/>
                  </a:cubicBezTo>
                  <a:cubicBezTo>
                    <a:pt x="552" y="159"/>
                    <a:pt x="552" y="159"/>
                    <a:pt x="552" y="159"/>
                  </a:cubicBezTo>
                  <a:cubicBezTo>
                    <a:pt x="552" y="159"/>
                    <a:pt x="552" y="159"/>
                    <a:pt x="552" y="159"/>
                  </a:cubicBezTo>
                  <a:cubicBezTo>
                    <a:pt x="550" y="160"/>
                    <a:pt x="550" y="159"/>
                    <a:pt x="549" y="159"/>
                  </a:cubicBezTo>
                  <a:cubicBezTo>
                    <a:pt x="549" y="160"/>
                    <a:pt x="549" y="160"/>
                    <a:pt x="549" y="161"/>
                  </a:cubicBezTo>
                  <a:cubicBezTo>
                    <a:pt x="549" y="161"/>
                    <a:pt x="549" y="161"/>
                    <a:pt x="549" y="161"/>
                  </a:cubicBezTo>
                  <a:cubicBezTo>
                    <a:pt x="548" y="162"/>
                    <a:pt x="548" y="162"/>
                    <a:pt x="548" y="162"/>
                  </a:cubicBezTo>
                  <a:cubicBezTo>
                    <a:pt x="548" y="162"/>
                    <a:pt x="548" y="163"/>
                    <a:pt x="548" y="163"/>
                  </a:cubicBezTo>
                  <a:cubicBezTo>
                    <a:pt x="548" y="163"/>
                    <a:pt x="548" y="164"/>
                    <a:pt x="548" y="164"/>
                  </a:cubicBezTo>
                  <a:cubicBezTo>
                    <a:pt x="548" y="164"/>
                    <a:pt x="548" y="165"/>
                    <a:pt x="548" y="165"/>
                  </a:cubicBezTo>
                  <a:cubicBezTo>
                    <a:pt x="547" y="165"/>
                    <a:pt x="547" y="165"/>
                    <a:pt x="546" y="165"/>
                  </a:cubicBezTo>
                  <a:cubicBezTo>
                    <a:pt x="546" y="165"/>
                    <a:pt x="546" y="165"/>
                    <a:pt x="546" y="165"/>
                  </a:cubicBezTo>
                  <a:cubicBezTo>
                    <a:pt x="545" y="165"/>
                    <a:pt x="545" y="164"/>
                    <a:pt x="545" y="164"/>
                  </a:cubicBezTo>
                  <a:cubicBezTo>
                    <a:pt x="544" y="164"/>
                    <a:pt x="544" y="164"/>
                    <a:pt x="544" y="165"/>
                  </a:cubicBezTo>
                  <a:cubicBezTo>
                    <a:pt x="544" y="165"/>
                    <a:pt x="544" y="165"/>
                    <a:pt x="544" y="165"/>
                  </a:cubicBezTo>
                  <a:cubicBezTo>
                    <a:pt x="544" y="166"/>
                    <a:pt x="543" y="166"/>
                    <a:pt x="544" y="167"/>
                  </a:cubicBezTo>
                  <a:cubicBezTo>
                    <a:pt x="544" y="167"/>
                    <a:pt x="544" y="167"/>
                    <a:pt x="545" y="167"/>
                  </a:cubicBezTo>
                  <a:cubicBezTo>
                    <a:pt x="545" y="167"/>
                    <a:pt x="545" y="167"/>
                    <a:pt x="546" y="167"/>
                  </a:cubicBezTo>
                  <a:cubicBezTo>
                    <a:pt x="546" y="168"/>
                    <a:pt x="546" y="168"/>
                    <a:pt x="546" y="168"/>
                  </a:cubicBezTo>
                  <a:cubicBezTo>
                    <a:pt x="546" y="169"/>
                    <a:pt x="546" y="169"/>
                    <a:pt x="546" y="169"/>
                  </a:cubicBezTo>
                  <a:cubicBezTo>
                    <a:pt x="546" y="169"/>
                    <a:pt x="545" y="169"/>
                    <a:pt x="545" y="170"/>
                  </a:cubicBezTo>
                  <a:cubicBezTo>
                    <a:pt x="545" y="170"/>
                    <a:pt x="546" y="170"/>
                    <a:pt x="546" y="170"/>
                  </a:cubicBezTo>
                  <a:cubicBezTo>
                    <a:pt x="546" y="171"/>
                    <a:pt x="546" y="171"/>
                    <a:pt x="545" y="171"/>
                  </a:cubicBezTo>
                  <a:cubicBezTo>
                    <a:pt x="545" y="171"/>
                    <a:pt x="545" y="171"/>
                    <a:pt x="545" y="171"/>
                  </a:cubicBezTo>
                  <a:cubicBezTo>
                    <a:pt x="544" y="171"/>
                    <a:pt x="544" y="171"/>
                    <a:pt x="544" y="171"/>
                  </a:cubicBezTo>
                  <a:cubicBezTo>
                    <a:pt x="544" y="171"/>
                    <a:pt x="543" y="172"/>
                    <a:pt x="543" y="172"/>
                  </a:cubicBezTo>
                  <a:cubicBezTo>
                    <a:pt x="543" y="172"/>
                    <a:pt x="543" y="173"/>
                    <a:pt x="543" y="173"/>
                  </a:cubicBezTo>
                  <a:cubicBezTo>
                    <a:pt x="545" y="173"/>
                    <a:pt x="545" y="173"/>
                    <a:pt x="545" y="173"/>
                  </a:cubicBezTo>
                  <a:cubicBezTo>
                    <a:pt x="545" y="173"/>
                    <a:pt x="545" y="173"/>
                    <a:pt x="546" y="173"/>
                  </a:cubicBezTo>
                  <a:cubicBezTo>
                    <a:pt x="546" y="173"/>
                    <a:pt x="546" y="173"/>
                    <a:pt x="546" y="173"/>
                  </a:cubicBezTo>
                  <a:cubicBezTo>
                    <a:pt x="546" y="173"/>
                    <a:pt x="546" y="173"/>
                    <a:pt x="546" y="174"/>
                  </a:cubicBezTo>
                  <a:cubicBezTo>
                    <a:pt x="546" y="174"/>
                    <a:pt x="547" y="174"/>
                    <a:pt x="547" y="174"/>
                  </a:cubicBezTo>
                  <a:cubicBezTo>
                    <a:pt x="548" y="174"/>
                    <a:pt x="548" y="174"/>
                    <a:pt x="548" y="174"/>
                  </a:cubicBezTo>
                  <a:cubicBezTo>
                    <a:pt x="548" y="174"/>
                    <a:pt x="548" y="174"/>
                    <a:pt x="548" y="173"/>
                  </a:cubicBezTo>
                  <a:cubicBezTo>
                    <a:pt x="548" y="173"/>
                    <a:pt x="549" y="173"/>
                    <a:pt x="549" y="173"/>
                  </a:cubicBezTo>
                  <a:cubicBezTo>
                    <a:pt x="549" y="173"/>
                    <a:pt x="549" y="173"/>
                    <a:pt x="549" y="173"/>
                  </a:cubicBezTo>
                  <a:cubicBezTo>
                    <a:pt x="549" y="174"/>
                    <a:pt x="549" y="174"/>
                    <a:pt x="549" y="174"/>
                  </a:cubicBezTo>
                  <a:cubicBezTo>
                    <a:pt x="549" y="175"/>
                    <a:pt x="550" y="175"/>
                    <a:pt x="550" y="176"/>
                  </a:cubicBezTo>
                  <a:cubicBezTo>
                    <a:pt x="550" y="176"/>
                    <a:pt x="550" y="176"/>
                    <a:pt x="550" y="176"/>
                  </a:cubicBezTo>
                  <a:cubicBezTo>
                    <a:pt x="550" y="176"/>
                    <a:pt x="549" y="176"/>
                    <a:pt x="549" y="176"/>
                  </a:cubicBezTo>
                  <a:cubicBezTo>
                    <a:pt x="549" y="177"/>
                    <a:pt x="549" y="177"/>
                    <a:pt x="548" y="177"/>
                  </a:cubicBezTo>
                  <a:cubicBezTo>
                    <a:pt x="548" y="177"/>
                    <a:pt x="548" y="177"/>
                    <a:pt x="548" y="177"/>
                  </a:cubicBezTo>
                  <a:cubicBezTo>
                    <a:pt x="548" y="178"/>
                    <a:pt x="549" y="178"/>
                    <a:pt x="549" y="178"/>
                  </a:cubicBezTo>
                  <a:cubicBezTo>
                    <a:pt x="552" y="178"/>
                    <a:pt x="552" y="178"/>
                    <a:pt x="552" y="178"/>
                  </a:cubicBezTo>
                  <a:cubicBezTo>
                    <a:pt x="553" y="177"/>
                    <a:pt x="553" y="177"/>
                    <a:pt x="553" y="177"/>
                  </a:cubicBezTo>
                  <a:cubicBezTo>
                    <a:pt x="553" y="178"/>
                    <a:pt x="553" y="178"/>
                    <a:pt x="553" y="178"/>
                  </a:cubicBezTo>
                  <a:cubicBezTo>
                    <a:pt x="554" y="178"/>
                    <a:pt x="554" y="178"/>
                    <a:pt x="554" y="179"/>
                  </a:cubicBezTo>
                  <a:cubicBezTo>
                    <a:pt x="554" y="179"/>
                    <a:pt x="554" y="179"/>
                    <a:pt x="554" y="179"/>
                  </a:cubicBezTo>
                  <a:cubicBezTo>
                    <a:pt x="554" y="180"/>
                    <a:pt x="554" y="180"/>
                    <a:pt x="554" y="180"/>
                  </a:cubicBezTo>
                  <a:cubicBezTo>
                    <a:pt x="554" y="181"/>
                    <a:pt x="554" y="181"/>
                    <a:pt x="554" y="181"/>
                  </a:cubicBezTo>
                  <a:cubicBezTo>
                    <a:pt x="555" y="182"/>
                    <a:pt x="555" y="182"/>
                    <a:pt x="556" y="182"/>
                  </a:cubicBezTo>
                  <a:cubicBezTo>
                    <a:pt x="555" y="183"/>
                    <a:pt x="555" y="183"/>
                    <a:pt x="555" y="183"/>
                  </a:cubicBezTo>
                  <a:cubicBezTo>
                    <a:pt x="556" y="184"/>
                    <a:pt x="556" y="184"/>
                    <a:pt x="556" y="185"/>
                  </a:cubicBezTo>
                  <a:cubicBezTo>
                    <a:pt x="556" y="185"/>
                    <a:pt x="556" y="185"/>
                    <a:pt x="555" y="186"/>
                  </a:cubicBezTo>
                  <a:cubicBezTo>
                    <a:pt x="555" y="186"/>
                    <a:pt x="555" y="186"/>
                    <a:pt x="554" y="186"/>
                  </a:cubicBezTo>
                  <a:cubicBezTo>
                    <a:pt x="554" y="186"/>
                    <a:pt x="554" y="186"/>
                    <a:pt x="553" y="186"/>
                  </a:cubicBezTo>
                  <a:cubicBezTo>
                    <a:pt x="553" y="186"/>
                    <a:pt x="553" y="185"/>
                    <a:pt x="553" y="185"/>
                  </a:cubicBezTo>
                  <a:cubicBezTo>
                    <a:pt x="552" y="185"/>
                    <a:pt x="552" y="185"/>
                    <a:pt x="552" y="185"/>
                  </a:cubicBezTo>
                  <a:cubicBezTo>
                    <a:pt x="551" y="185"/>
                    <a:pt x="551" y="185"/>
                    <a:pt x="551" y="185"/>
                  </a:cubicBezTo>
                  <a:cubicBezTo>
                    <a:pt x="551" y="185"/>
                    <a:pt x="551" y="185"/>
                    <a:pt x="550" y="185"/>
                  </a:cubicBezTo>
                  <a:cubicBezTo>
                    <a:pt x="550" y="185"/>
                    <a:pt x="550" y="186"/>
                    <a:pt x="550" y="186"/>
                  </a:cubicBezTo>
                  <a:cubicBezTo>
                    <a:pt x="550" y="186"/>
                    <a:pt x="550" y="186"/>
                    <a:pt x="550" y="186"/>
                  </a:cubicBezTo>
                  <a:cubicBezTo>
                    <a:pt x="550" y="187"/>
                    <a:pt x="549" y="186"/>
                    <a:pt x="549" y="186"/>
                  </a:cubicBezTo>
                  <a:cubicBezTo>
                    <a:pt x="549" y="187"/>
                    <a:pt x="549" y="186"/>
                    <a:pt x="548" y="186"/>
                  </a:cubicBezTo>
                  <a:cubicBezTo>
                    <a:pt x="548" y="187"/>
                    <a:pt x="548" y="187"/>
                    <a:pt x="548" y="187"/>
                  </a:cubicBezTo>
                  <a:cubicBezTo>
                    <a:pt x="549" y="187"/>
                    <a:pt x="549" y="188"/>
                    <a:pt x="549" y="188"/>
                  </a:cubicBezTo>
                  <a:cubicBezTo>
                    <a:pt x="550" y="188"/>
                    <a:pt x="550" y="187"/>
                    <a:pt x="551" y="187"/>
                  </a:cubicBezTo>
                  <a:cubicBezTo>
                    <a:pt x="551" y="187"/>
                    <a:pt x="551" y="187"/>
                    <a:pt x="552" y="188"/>
                  </a:cubicBezTo>
                  <a:cubicBezTo>
                    <a:pt x="552" y="188"/>
                    <a:pt x="552" y="188"/>
                    <a:pt x="552" y="188"/>
                  </a:cubicBezTo>
                  <a:cubicBezTo>
                    <a:pt x="552" y="188"/>
                    <a:pt x="552" y="189"/>
                    <a:pt x="552" y="189"/>
                  </a:cubicBezTo>
                  <a:cubicBezTo>
                    <a:pt x="551" y="189"/>
                    <a:pt x="551" y="189"/>
                    <a:pt x="551" y="189"/>
                  </a:cubicBezTo>
                  <a:cubicBezTo>
                    <a:pt x="551" y="189"/>
                    <a:pt x="550" y="189"/>
                    <a:pt x="550" y="189"/>
                  </a:cubicBezTo>
                  <a:cubicBezTo>
                    <a:pt x="550" y="190"/>
                    <a:pt x="550" y="190"/>
                    <a:pt x="550" y="190"/>
                  </a:cubicBezTo>
                  <a:cubicBezTo>
                    <a:pt x="549" y="190"/>
                    <a:pt x="549" y="190"/>
                    <a:pt x="548" y="190"/>
                  </a:cubicBezTo>
                  <a:cubicBezTo>
                    <a:pt x="548" y="191"/>
                    <a:pt x="548" y="191"/>
                    <a:pt x="548" y="191"/>
                  </a:cubicBezTo>
                  <a:cubicBezTo>
                    <a:pt x="548" y="191"/>
                    <a:pt x="548" y="192"/>
                    <a:pt x="548" y="192"/>
                  </a:cubicBezTo>
                  <a:cubicBezTo>
                    <a:pt x="548" y="192"/>
                    <a:pt x="549" y="192"/>
                    <a:pt x="549" y="192"/>
                  </a:cubicBezTo>
                  <a:cubicBezTo>
                    <a:pt x="549" y="192"/>
                    <a:pt x="549" y="193"/>
                    <a:pt x="549" y="192"/>
                  </a:cubicBezTo>
                  <a:cubicBezTo>
                    <a:pt x="550" y="192"/>
                    <a:pt x="550" y="192"/>
                    <a:pt x="550" y="192"/>
                  </a:cubicBezTo>
                  <a:cubicBezTo>
                    <a:pt x="551" y="192"/>
                    <a:pt x="551" y="192"/>
                    <a:pt x="551" y="192"/>
                  </a:cubicBezTo>
                  <a:cubicBezTo>
                    <a:pt x="552" y="192"/>
                    <a:pt x="552" y="192"/>
                    <a:pt x="553" y="192"/>
                  </a:cubicBezTo>
                  <a:cubicBezTo>
                    <a:pt x="553" y="193"/>
                    <a:pt x="553" y="192"/>
                    <a:pt x="554" y="192"/>
                  </a:cubicBezTo>
                  <a:cubicBezTo>
                    <a:pt x="554" y="193"/>
                    <a:pt x="555" y="192"/>
                    <a:pt x="555" y="192"/>
                  </a:cubicBezTo>
                  <a:cubicBezTo>
                    <a:pt x="555" y="192"/>
                    <a:pt x="556" y="192"/>
                    <a:pt x="556" y="192"/>
                  </a:cubicBezTo>
                  <a:cubicBezTo>
                    <a:pt x="556" y="193"/>
                    <a:pt x="556" y="193"/>
                    <a:pt x="556" y="193"/>
                  </a:cubicBezTo>
                  <a:cubicBezTo>
                    <a:pt x="556" y="193"/>
                    <a:pt x="556" y="194"/>
                    <a:pt x="556" y="194"/>
                  </a:cubicBezTo>
                  <a:cubicBezTo>
                    <a:pt x="555" y="194"/>
                    <a:pt x="555" y="194"/>
                    <a:pt x="555" y="194"/>
                  </a:cubicBezTo>
                  <a:cubicBezTo>
                    <a:pt x="554" y="194"/>
                    <a:pt x="554" y="194"/>
                    <a:pt x="553" y="194"/>
                  </a:cubicBezTo>
                  <a:cubicBezTo>
                    <a:pt x="553" y="194"/>
                    <a:pt x="553" y="194"/>
                    <a:pt x="553" y="194"/>
                  </a:cubicBezTo>
                  <a:cubicBezTo>
                    <a:pt x="552" y="194"/>
                    <a:pt x="552" y="194"/>
                    <a:pt x="552" y="195"/>
                  </a:cubicBezTo>
                  <a:cubicBezTo>
                    <a:pt x="552" y="195"/>
                    <a:pt x="552" y="195"/>
                    <a:pt x="552" y="195"/>
                  </a:cubicBezTo>
                  <a:cubicBezTo>
                    <a:pt x="551" y="195"/>
                    <a:pt x="551" y="195"/>
                    <a:pt x="551" y="195"/>
                  </a:cubicBezTo>
                  <a:cubicBezTo>
                    <a:pt x="550" y="195"/>
                    <a:pt x="550" y="196"/>
                    <a:pt x="549" y="196"/>
                  </a:cubicBezTo>
                  <a:cubicBezTo>
                    <a:pt x="549" y="196"/>
                    <a:pt x="550" y="197"/>
                    <a:pt x="549" y="197"/>
                  </a:cubicBezTo>
                  <a:cubicBezTo>
                    <a:pt x="549" y="197"/>
                    <a:pt x="549" y="198"/>
                    <a:pt x="549" y="198"/>
                  </a:cubicBezTo>
                  <a:cubicBezTo>
                    <a:pt x="549" y="198"/>
                    <a:pt x="549" y="198"/>
                    <a:pt x="549" y="198"/>
                  </a:cubicBezTo>
                  <a:cubicBezTo>
                    <a:pt x="548" y="198"/>
                    <a:pt x="548" y="199"/>
                    <a:pt x="548" y="199"/>
                  </a:cubicBezTo>
                  <a:cubicBezTo>
                    <a:pt x="548" y="199"/>
                    <a:pt x="547" y="199"/>
                    <a:pt x="547" y="199"/>
                  </a:cubicBezTo>
                  <a:cubicBezTo>
                    <a:pt x="547" y="199"/>
                    <a:pt x="547" y="199"/>
                    <a:pt x="548" y="199"/>
                  </a:cubicBezTo>
                  <a:close/>
                  <a:moveTo>
                    <a:pt x="545" y="181"/>
                  </a:moveTo>
                  <a:cubicBezTo>
                    <a:pt x="545" y="181"/>
                    <a:pt x="545" y="181"/>
                    <a:pt x="546" y="181"/>
                  </a:cubicBezTo>
                  <a:cubicBezTo>
                    <a:pt x="546" y="181"/>
                    <a:pt x="547" y="180"/>
                    <a:pt x="547" y="180"/>
                  </a:cubicBezTo>
                  <a:cubicBezTo>
                    <a:pt x="547" y="179"/>
                    <a:pt x="547" y="179"/>
                    <a:pt x="546" y="179"/>
                  </a:cubicBezTo>
                  <a:cubicBezTo>
                    <a:pt x="546" y="178"/>
                    <a:pt x="546" y="178"/>
                    <a:pt x="546" y="178"/>
                  </a:cubicBezTo>
                  <a:cubicBezTo>
                    <a:pt x="546" y="178"/>
                    <a:pt x="546" y="178"/>
                    <a:pt x="546" y="177"/>
                  </a:cubicBezTo>
                  <a:cubicBezTo>
                    <a:pt x="545" y="177"/>
                    <a:pt x="546" y="177"/>
                    <a:pt x="546" y="177"/>
                  </a:cubicBezTo>
                  <a:cubicBezTo>
                    <a:pt x="545" y="176"/>
                    <a:pt x="545" y="176"/>
                    <a:pt x="545" y="176"/>
                  </a:cubicBezTo>
                  <a:cubicBezTo>
                    <a:pt x="545" y="176"/>
                    <a:pt x="544" y="176"/>
                    <a:pt x="544" y="176"/>
                  </a:cubicBezTo>
                  <a:cubicBezTo>
                    <a:pt x="544" y="176"/>
                    <a:pt x="544" y="176"/>
                    <a:pt x="543" y="176"/>
                  </a:cubicBezTo>
                  <a:cubicBezTo>
                    <a:pt x="543" y="176"/>
                    <a:pt x="543" y="176"/>
                    <a:pt x="543" y="176"/>
                  </a:cubicBezTo>
                  <a:cubicBezTo>
                    <a:pt x="543" y="176"/>
                    <a:pt x="542" y="176"/>
                    <a:pt x="542" y="176"/>
                  </a:cubicBezTo>
                  <a:cubicBezTo>
                    <a:pt x="542" y="176"/>
                    <a:pt x="541" y="176"/>
                    <a:pt x="541" y="176"/>
                  </a:cubicBezTo>
                  <a:cubicBezTo>
                    <a:pt x="541" y="176"/>
                    <a:pt x="541" y="177"/>
                    <a:pt x="541" y="177"/>
                  </a:cubicBezTo>
                  <a:cubicBezTo>
                    <a:pt x="541" y="177"/>
                    <a:pt x="540" y="177"/>
                    <a:pt x="540" y="177"/>
                  </a:cubicBezTo>
                  <a:cubicBezTo>
                    <a:pt x="540" y="177"/>
                    <a:pt x="540" y="177"/>
                    <a:pt x="540" y="177"/>
                  </a:cubicBezTo>
                  <a:cubicBezTo>
                    <a:pt x="539" y="177"/>
                    <a:pt x="539" y="176"/>
                    <a:pt x="539" y="176"/>
                  </a:cubicBezTo>
                  <a:cubicBezTo>
                    <a:pt x="539" y="176"/>
                    <a:pt x="539" y="176"/>
                    <a:pt x="538" y="176"/>
                  </a:cubicBezTo>
                  <a:cubicBezTo>
                    <a:pt x="537" y="176"/>
                    <a:pt x="537" y="176"/>
                    <a:pt x="537" y="176"/>
                  </a:cubicBezTo>
                  <a:cubicBezTo>
                    <a:pt x="537" y="176"/>
                    <a:pt x="537" y="176"/>
                    <a:pt x="537" y="177"/>
                  </a:cubicBezTo>
                  <a:cubicBezTo>
                    <a:pt x="537" y="177"/>
                    <a:pt x="537" y="177"/>
                    <a:pt x="537" y="177"/>
                  </a:cubicBezTo>
                  <a:cubicBezTo>
                    <a:pt x="537" y="178"/>
                    <a:pt x="537" y="178"/>
                    <a:pt x="537" y="178"/>
                  </a:cubicBezTo>
                  <a:cubicBezTo>
                    <a:pt x="537" y="179"/>
                    <a:pt x="537" y="179"/>
                    <a:pt x="537" y="179"/>
                  </a:cubicBezTo>
                  <a:cubicBezTo>
                    <a:pt x="537" y="180"/>
                    <a:pt x="537" y="179"/>
                    <a:pt x="537" y="179"/>
                  </a:cubicBezTo>
                  <a:cubicBezTo>
                    <a:pt x="537" y="179"/>
                    <a:pt x="537" y="179"/>
                    <a:pt x="536" y="179"/>
                  </a:cubicBezTo>
                  <a:cubicBezTo>
                    <a:pt x="536" y="179"/>
                    <a:pt x="536" y="180"/>
                    <a:pt x="536" y="180"/>
                  </a:cubicBezTo>
                  <a:cubicBezTo>
                    <a:pt x="535" y="180"/>
                    <a:pt x="535" y="180"/>
                    <a:pt x="535" y="180"/>
                  </a:cubicBezTo>
                  <a:cubicBezTo>
                    <a:pt x="534" y="180"/>
                    <a:pt x="534" y="180"/>
                    <a:pt x="534" y="180"/>
                  </a:cubicBezTo>
                  <a:cubicBezTo>
                    <a:pt x="533" y="180"/>
                    <a:pt x="533" y="180"/>
                    <a:pt x="533" y="180"/>
                  </a:cubicBezTo>
                  <a:cubicBezTo>
                    <a:pt x="532" y="180"/>
                    <a:pt x="532" y="180"/>
                    <a:pt x="532" y="180"/>
                  </a:cubicBezTo>
                  <a:cubicBezTo>
                    <a:pt x="532" y="185"/>
                    <a:pt x="532" y="185"/>
                    <a:pt x="532" y="185"/>
                  </a:cubicBezTo>
                  <a:cubicBezTo>
                    <a:pt x="532" y="185"/>
                    <a:pt x="532" y="185"/>
                    <a:pt x="533" y="185"/>
                  </a:cubicBezTo>
                  <a:cubicBezTo>
                    <a:pt x="533" y="185"/>
                    <a:pt x="534" y="185"/>
                    <a:pt x="534" y="185"/>
                  </a:cubicBezTo>
                  <a:cubicBezTo>
                    <a:pt x="534" y="187"/>
                    <a:pt x="534" y="187"/>
                    <a:pt x="534" y="187"/>
                  </a:cubicBezTo>
                  <a:cubicBezTo>
                    <a:pt x="534" y="187"/>
                    <a:pt x="534" y="187"/>
                    <a:pt x="533" y="187"/>
                  </a:cubicBezTo>
                  <a:cubicBezTo>
                    <a:pt x="533" y="187"/>
                    <a:pt x="533" y="187"/>
                    <a:pt x="533" y="187"/>
                  </a:cubicBezTo>
                  <a:cubicBezTo>
                    <a:pt x="532" y="187"/>
                    <a:pt x="532" y="188"/>
                    <a:pt x="532" y="188"/>
                  </a:cubicBezTo>
                  <a:cubicBezTo>
                    <a:pt x="532" y="188"/>
                    <a:pt x="532" y="188"/>
                    <a:pt x="532" y="189"/>
                  </a:cubicBezTo>
                  <a:cubicBezTo>
                    <a:pt x="532" y="189"/>
                    <a:pt x="532" y="190"/>
                    <a:pt x="532" y="190"/>
                  </a:cubicBezTo>
                  <a:cubicBezTo>
                    <a:pt x="532" y="190"/>
                    <a:pt x="531" y="190"/>
                    <a:pt x="531" y="191"/>
                  </a:cubicBezTo>
                  <a:cubicBezTo>
                    <a:pt x="531" y="191"/>
                    <a:pt x="531" y="191"/>
                    <a:pt x="531" y="191"/>
                  </a:cubicBezTo>
                  <a:cubicBezTo>
                    <a:pt x="531" y="191"/>
                    <a:pt x="531" y="192"/>
                    <a:pt x="531" y="192"/>
                  </a:cubicBezTo>
                  <a:cubicBezTo>
                    <a:pt x="531" y="192"/>
                    <a:pt x="532" y="192"/>
                    <a:pt x="532" y="192"/>
                  </a:cubicBezTo>
                  <a:cubicBezTo>
                    <a:pt x="532" y="193"/>
                    <a:pt x="533" y="193"/>
                    <a:pt x="533" y="193"/>
                  </a:cubicBezTo>
                  <a:cubicBezTo>
                    <a:pt x="533" y="193"/>
                    <a:pt x="534" y="192"/>
                    <a:pt x="534" y="192"/>
                  </a:cubicBezTo>
                  <a:cubicBezTo>
                    <a:pt x="534" y="192"/>
                    <a:pt x="535" y="192"/>
                    <a:pt x="535" y="192"/>
                  </a:cubicBezTo>
                  <a:cubicBezTo>
                    <a:pt x="535" y="192"/>
                    <a:pt x="535" y="192"/>
                    <a:pt x="536" y="192"/>
                  </a:cubicBezTo>
                  <a:cubicBezTo>
                    <a:pt x="536" y="192"/>
                    <a:pt x="536" y="193"/>
                    <a:pt x="536" y="193"/>
                  </a:cubicBezTo>
                  <a:cubicBezTo>
                    <a:pt x="536" y="193"/>
                    <a:pt x="537" y="192"/>
                    <a:pt x="537" y="192"/>
                  </a:cubicBezTo>
                  <a:cubicBezTo>
                    <a:pt x="537" y="192"/>
                    <a:pt x="537" y="192"/>
                    <a:pt x="538" y="192"/>
                  </a:cubicBezTo>
                  <a:cubicBezTo>
                    <a:pt x="538" y="191"/>
                    <a:pt x="538" y="191"/>
                    <a:pt x="538" y="191"/>
                  </a:cubicBezTo>
                  <a:cubicBezTo>
                    <a:pt x="538" y="191"/>
                    <a:pt x="538" y="191"/>
                    <a:pt x="538" y="190"/>
                  </a:cubicBezTo>
                  <a:cubicBezTo>
                    <a:pt x="544" y="190"/>
                    <a:pt x="544" y="190"/>
                    <a:pt x="544" y="190"/>
                  </a:cubicBezTo>
                  <a:cubicBezTo>
                    <a:pt x="544" y="189"/>
                    <a:pt x="544" y="189"/>
                    <a:pt x="544" y="189"/>
                  </a:cubicBezTo>
                  <a:cubicBezTo>
                    <a:pt x="544" y="189"/>
                    <a:pt x="544" y="188"/>
                    <a:pt x="544" y="188"/>
                  </a:cubicBezTo>
                  <a:cubicBezTo>
                    <a:pt x="544" y="188"/>
                    <a:pt x="544" y="188"/>
                    <a:pt x="545" y="188"/>
                  </a:cubicBezTo>
                  <a:cubicBezTo>
                    <a:pt x="545" y="187"/>
                    <a:pt x="545" y="187"/>
                    <a:pt x="545" y="187"/>
                  </a:cubicBezTo>
                  <a:cubicBezTo>
                    <a:pt x="545" y="187"/>
                    <a:pt x="545" y="186"/>
                    <a:pt x="545" y="186"/>
                  </a:cubicBezTo>
                  <a:cubicBezTo>
                    <a:pt x="545" y="186"/>
                    <a:pt x="545" y="185"/>
                    <a:pt x="545" y="185"/>
                  </a:cubicBezTo>
                  <a:cubicBezTo>
                    <a:pt x="545" y="184"/>
                    <a:pt x="545" y="184"/>
                    <a:pt x="545" y="184"/>
                  </a:cubicBezTo>
                  <a:cubicBezTo>
                    <a:pt x="545" y="183"/>
                    <a:pt x="545" y="183"/>
                    <a:pt x="545" y="183"/>
                  </a:cubicBezTo>
                  <a:lnTo>
                    <a:pt x="545" y="181"/>
                  </a:lnTo>
                  <a:close/>
                  <a:moveTo>
                    <a:pt x="734" y="450"/>
                  </a:moveTo>
                  <a:cubicBezTo>
                    <a:pt x="734" y="448"/>
                    <a:pt x="732" y="448"/>
                    <a:pt x="732" y="446"/>
                  </a:cubicBezTo>
                  <a:cubicBezTo>
                    <a:pt x="732" y="445"/>
                    <a:pt x="733" y="445"/>
                    <a:pt x="733" y="444"/>
                  </a:cubicBezTo>
                  <a:cubicBezTo>
                    <a:pt x="733" y="444"/>
                    <a:pt x="734" y="443"/>
                    <a:pt x="734" y="443"/>
                  </a:cubicBezTo>
                  <a:cubicBezTo>
                    <a:pt x="734" y="441"/>
                    <a:pt x="734" y="441"/>
                    <a:pt x="734" y="441"/>
                  </a:cubicBezTo>
                  <a:cubicBezTo>
                    <a:pt x="734" y="441"/>
                    <a:pt x="734" y="440"/>
                    <a:pt x="734" y="440"/>
                  </a:cubicBezTo>
                  <a:cubicBezTo>
                    <a:pt x="734" y="439"/>
                    <a:pt x="734" y="439"/>
                    <a:pt x="734" y="439"/>
                  </a:cubicBezTo>
                  <a:cubicBezTo>
                    <a:pt x="734" y="438"/>
                    <a:pt x="735" y="439"/>
                    <a:pt x="735" y="438"/>
                  </a:cubicBezTo>
                  <a:cubicBezTo>
                    <a:pt x="735" y="438"/>
                    <a:pt x="735" y="437"/>
                    <a:pt x="735" y="437"/>
                  </a:cubicBezTo>
                  <a:cubicBezTo>
                    <a:pt x="735" y="436"/>
                    <a:pt x="735" y="436"/>
                    <a:pt x="735" y="436"/>
                  </a:cubicBezTo>
                  <a:cubicBezTo>
                    <a:pt x="735" y="435"/>
                    <a:pt x="735" y="434"/>
                    <a:pt x="735" y="432"/>
                  </a:cubicBezTo>
                  <a:cubicBezTo>
                    <a:pt x="735" y="431"/>
                    <a:pt x="735" y="431"/>
                    <a:pt x="735" y="430"/>
                  </a:cubicBezTo>
                  <a:cubicBezTo>
                    <a:pt x="735" y="429"/>
                    <a:pt x="735" y="429"/>
                    <a:pt x="735" y="428"/>
                  </a:cubicBezTo>
                  <a:cubicBezTo>
                    <a:pt x="735" y="428"/>
                    <a:pt x="734" y="428"/>
                    <a:pt x="733" y="427"/>
                  </a:cubicBezTo>
                  <a:cubicBezTo>
                    <a:pt x="733" y="427"/>
                    <a:pt x="732" y="426"/>
                    <a:pt x="732" y="426"/>
                  </a:cubicBezTo>
                  <a:cubicBezTo>
                    <a:pt x="731" y="426"/>
                    <a:pt x="731" y="426"/>
                    <a:pt x="730" y="426"/>
                  </a:cubicBezTo>
                  <a:cubicBezTo>
                    <a:pt x="730" y="426"/>
                    <a:pt x="730" y="427"/>
                    <a:pt x="730" y="427"/>
                  </a:cubicBezTo>
                  <a:cubicBezTo>
                    <a:pt x="730" y="428"/>
                    <a:pt x="731" y="428"/>
                    <a:pt x="730" y="429"/>
                  </a:cubicBezTo>
                  <a:cubicBezTo>
                    <a:pt x="730" y="429"/>
                    <a:pt x="729" y="429"/>
                    <a:pt x="729" y="430"/>
                  </a:cubicBezTo>
                  <a:cubicBezTo>
                    <a:pt x="729" y="430"/>
                    <a:pt x="728" y="431"/>
                    <a:pt x="728" y="431"/>
                  </a:cubicBezTo>
                  <a:cubicBezTo>
                    <a:pt x="728" y="432"/>
                    <a:pt x="727" y="432"/>
                    <a:pt x="726" y="432"/>
                  </a:cubicBezTo>
                  <a:cubicBezTo>
                    <a:pt x="726" y="433"/>
                    <a:pt x="726" y="433"/>
                    <a:pt x="726" y="434"/>
                  </a:cubicBezTo>
                  <a:cubicBezTo>
                    <a:pt x="726" y="434"/>
                    <a:pt x="726" y="435"/>
                    <a:pt x="726" y="435"/>
                  </a:cubicBezTo>
                  <a:cubicBezTo>
                    <a:pt x="726" y="435"/>
                    <a:pt x="725" y="435"/>
                    <a:pt x="725" y="435"/>
                  </a:cubicBezTo>
                  <a:cubicBezTo>
                    <a:pt x="724" y="436"/>
                    <a:pt x="725" y="438"/>
                    <a:pt x="724" y="438"/>
                  </a:cubicBezTo>
                  <a:cubicBezTo>
                    <a:pt x="723" y="438"/>
                    <a:pt x="723" y="438"/>
                    <a:pt x="722" y="438"/>
                  </a:cubicBezTo>
                  <a:cubicBezTo>
                    <a:pt x="721" y="438"/>
                    <a:pt x="721" y="438"/>
                    <a:pt x="719" y="438"/>
                  </a:cubicBezTo>
                  <a:cubicBezTo>
                    <a:pt x="718" y="438"/>
                    <a:pt x="718" y="438"/>
                    <a:pt x="717" y="439"/>
                  </a:cubicBezTo>
                  <a:cubicBezTo>
                    <a:pt x="716" y="439"/>
                    <a:pt x="715" y="439"/>
                    <a:pt x="715" y="440"/>
                  </a:cubicBezTo>
                  <a:cubicBezTo>
                    <a:pt x="715" y="440"/>
                    <a:pt x="715" y="441"/>
                    <a:pt x="715" y="441"/>
                  </a:cubicBezTo>
                  <a:cubicBezTo>
                    <a:pt x="715" y="441"/>
                    <a:pt x="715" y="442"/>
                    <a:pt x="715" y="442"/>
                  </a:cubicBezTo>
                  <a:cubicBezTo>
                    <a:pt x="715" y="444"/>
                    <a:pt x="714" y="444"/>
                    <a:pt x="714" y="445"/>
                  </a:cubicBezTo>
                  <a:cubicBezTo>
                    <a:pt x="714" y="446"/>
                    <a:pt x="714" y="446"/>
                    <a:pt x="714" y="447"/>
                  </a:cubicBezTo>
                  <a:cubicBezTo>
                    <a:pt x="714" y="448"/>
                    <a:pt x="714" y="448"/>
                    <a:pt x="714" y="449"/>
                  </a:cubicBezTo>
                  <a:cubicBezTo>
                    <a:pt x="714" y="450"/>
                    <a:pt x="715" y="450"/>
                    <a:pt x="715" y="451"/>
                  </a:cubicBezTo>
                  <a:cubicBezTo>
                    <a:pt x="715" y="451"/>
                    <a:pt x="715" y="452"/>
                    <a:pt x="715" y="452"/>
                  </a:cubicBezTo>
                  <a:cubicBezTo>
                    <a:pt x="715" y="453"/>
                    <a:pt x="715" y="453"/>
                    <a:pt x="715" y="454"/>
                  </a:cubicBezTo>
                  <a:cubicBezTo>
                    <a:pt x="715" y="454"/>
                    <a:pt x="714" y="453"/>
                    <a:pt x="714" y="454"/>
                  </a:cubicBezTo>
                  <a:cubicBezTo>
                    <a:pt x="713" y="454"/>
                    <a:pt x="713" y="455"/>
                    <a:pt x="713" y="455"/>
                  </a:cubicBezTo>
                  <a:cubicBezTo>
                    <a:pt x="713" y="456"/>
                    <a:pt x="712" y="456"/>
                    <a:pt x="712" y="456"/>
                  </a:cubicBezTo>
                  <a:cubicBezTo>
                    <a:pt x="712" y="457"/>
                    <a:pt x="713" y="458"/>
                    <a:pt x="712" y="459"/>
                  </a:cubicBezTo>
                  <a:cubicBezTo>
                    <a:pt x="712" y="460"/>
                    <a:pt x="711" y="460"/>
                    <a:pt x="711" y="461"/>
                  </a:cubicBezTo>
                  <a:cubicBezTo>
                    <a:pt x="711" y="461"/>
                    <a:pt x="711" y="461"/>
                    <a:pt x="711" y="461"/>
                  </a:cubicBezTo>
                  <a:cubicBezTo>
                    <a:pt x="711" y="462"/>
                    <a:pt x="712" y="463"/>
                    <a:pt x="712" y="464"/>
                  </a:cubicBezTo>
                  <a:cubicBezTo>
                    <a:pt x="712" y="464"/>
                    <a:pt x="712" y="464"/>
                    <a:pt x="712" y="465"/>
                  </a:cubicBezTo>
                  <a:cubicBezTo>
                    <a:pt x="712" y="466"/>
                    <a:pt x="712" y="466"/>
                    <a:pt x="712" y="466"/>
                  </a:cubicBezTo>
                  <a:cubicBezTo>
                    <a:pt x="712" y="467"/>
                    <a:pt x="713" y="467"/>
                    <a:pt x="713" y="468"/>
                  </a:cubicBezTo>
                  <a:cubicBezTo>
                    <a:pt x="713" y="469"/>
                    <a:pt x="713" y="469"/>
                    <a:pt x="713" y="470"/>
                  </a:cubicBezTo>
                  <a:cubicBezTo>
                    <a:pt x="713" y="470"/>
                    <a:pt x="714" y="471"/>
                    <a:pt x="714" y="471"/>
                  </a:cubicBezTo>
                  <a:cubicBezTo>
                    <a:pt x="715" y="471"/>
                    <a:pt x="716" y="470"/>
                    <a:pt x="717" y="470"/>
                  </a:cubicBezTo>
                  <a:cubicBezTo>
                    <a:pt x="718" y="470"/>
                    <a:pt x="717" y="472"/>
                    <a:pt x="718" y="472"/>
                  </a:cubicBezTo>
                  <a:cubicBezTo>
                    <a:pt x="718" y="472"/>
                    <a:pt x="719" y="472"/>
                    <a:pt x="719" y="472"/>
                  </a:cubicBezTo>
                  <a:cubicBezTo>
                    <a:pt x="720" y="472"/>
                    <a:pt x="720" y="472"/>
                    <a:pt x="721" y="472"/>
                  </a:cubicBezTo>
                  <a:cubicBezTo>
                    <a:pt x="721" y="472"/>
                    <a:pt x="721" y="472"/>
                    <a:pt x="722" y="472"/>
                  </a:cubicBezTo>
                  <a:cubicBezTo>
                    <a:pt x="723" y="472"/>
                    <a:pt x="724" y="472"/>
                    <a:pt x="725" y="471"/>
                  </a:cubicBezTo>
                  <a:cubicBezTo>
                    <a:pt x="725" y="471"/>
                    <a:pt x="725" y="470"/>
                    <a:pt x="726" y="470"/>
                  </a:cubicBezTo>
                  <a:cubicBezTo>
                    <a:pt x="726" y="469"/>
                    <a:pt x="726" y="469"/>
                    <a:pt x="726" y="468"/>
                  </a:cubicBezTo>
                  <a:cubicBezTo>
                    <a:pt x="727" y="468"/>
                    <a:pt x="726" y="468"/>
                    <a:pt x="726" y="467"/>
                  </a:cubicBezTo>
                  <a:cubicBezTo>
                    <a:pt x="727" y="465"/>
                    <a:pt x="726" y="464"/>
                    <a:pt x="726" y="463"/>
                  </a:cubicBezTo>
                  <a:cubicBezTo>
                    <a:pt x="727" y="462"/>
                    <a:pt x="727" y="462"/>
                    <a:pt x="727" y="461"/>
                  </a:cubicBezTo>
                  <a:cubicBezTo>
                    <a:pt x="727" y="461"/>
                    <a:pt x="728" y="461"/>
                    <a:pt x="728" y="460"/>
                  </a:cubicBezTo>
                  <a:cubicBezTo>
                    <a:pt x="728" y="459"/>
                    <a:pt x="729" y="459"/>
                    <a:pt x="729" y="459"/>
                  </a:cubicBezTo>
                  <a:cubicBezTo>
                    <a:pt x="729" y="458"/>
                    <a:pt x="729" y="457"/>
                    <a:pt x="729" y="456"/>
                  </a:cubicBezTo>
                  <a:cubicBezTo>
                    <a:pt x="729" y="455"/>
                    <a:pt x="729" y="454"/>
                    <a:pt x="729" y="453"/>
                  </a:cubicBezTo>
                  <a:cubicBezTo>
                    <a:pt x="729" y="452"/>
                    <a:pt x="730" y="452"/>
                    <a:pt x="730" y="452"/>
                  </a:cubicBezTo>
                  <a:cubicBezTo>
                    <a:pt x="731" y="451"/>
                    <a:pt x="732" y="451"/>
                    <a:pt x="732" y="451"/>
                  </a:cubicBezTo>
                  <a:cubicBezTo>
                    <a:pt x="732" y="450"/>
                    <a:pt x="734" y="450"/>
                    <a:pt x="734" y="450"/>
                  </a:cubicBezTo>
                  <a:close/>
                  <a:moveTo>
                    <a:pt x="675" y="282"/>
                  </a:moveTo>
                  <a:cubicBezTo>
                    <a:pt x="675" y="281"/>
                    <a:pt x="674" y="281"/>
                    <a:pt x="674" y="280"/>
                  </a:cubicBezTo>
                  <a:cubicBezTo>
                    <a:pt x="674" y="280"/>
                    <a:pt x="674" y="279"/>
                    <a:pt x="674" y="279"/>
                  </a:cubicBezTo>
                  <a:cubicBezTo>
                    <a:pt x="674" y="278"/>
                    <a:pt x="674" y="278"/>
                    <a:pt x="674" y="277"/>
                  </a:cubicBezTo>
                  <a:cubicBezTo>
                    <a:pt x="674" y="277"/>
                    <a:pt x="673" y="277"/>
                    <a:pt x="673" y="276"/>
                  </a:cubicBezTo>
                  <a:cubicBezTo>
                    <a:pt x="672" y="276"/>
                    <a:pt x="672" y="276"/>
                    <a:pt x="671" y="276"/>
                  </a:cubicBezTo>
                  <a:cubicBezTo>
                    <a:pt x="671" y="275"/>
                    <a:pt x="670" y="276"/>
                    <a:pt x="670" y="276"/>
                  </a:cubicBezTo>
                  <a:cubicBezTo>
                    <a:pt x="669" y="275"/>
                    <a:pt x="669" y="275"/>
                    <a:pt x="668" y="274"/>
                  </a:cubicBezTo>
                  <a:cubicBezTo>
                    <a:pt x="668" y="274"/>
                    <a:pt x="668" y="274"/>
                    <a:pt x="668" y="274"/>
                  </a:cubicBezTo>
                  <a:cubicBezTo>
                    <a:pt x="666" y="274"/>
                    <a:pt x="665" y="275"/>
                    <a:pt x="664" y="276"/>
                  </a:cubicBezTo>
                  <a:cubicBezTo>
                    <a:pt x="663" y="276"/>
                    <a:pt x="663" y="276"/>
                    <a:pt x="663" y="276"/>
                  </a:cubicBezTo>
                  <a:cubicBezTo>
                    <a:pt x="653" y="273"/>
                    <a:pt x="653" y="273"/>
                    <a:pt x="653" y="273"/>
                  </a:cubicBezTo>
                  <a:cubicBezTo>
                    <a:pt x="652" y="274"/>
                    <a:pt x="651" y="274"/>
                    <a:pt x="650" y="274"/>
                  </a:cubicBezTo>
                  <a:cubicBezTo>
                    <a:pt x="650" y="274"/>
                    <a:pt x="649" y="274"/>
                    <a:pt x="648" y="274"/>
                  </a:cubicBezTo>
                  <a:cubicBezTo>
                    <a:pt x="647" y="273"/>
                    <a:pt x="647" y="273"/>
                    <a:pt x="647" y="272"/>
                  </a:cubicBezTo>
                  <a:cubicBezTo>
                    <a:pt x="646" y="271"/>
                    <a:pt x="645" y="271"/>
                    <a:pt x="644" y="270"/>
                  </a:cubicBezTo>
                  <a:cubicBezTo>
                    <a:pt x="642" y="269"/>
                    <a:pt x="641" y="268"/>
                    <a:pt x="639" y="268"/>
                  </a:cubicBezTo>
                  <a:cubicBezTo>
                    <a:pt x="638" y="268"/>
                    <a:pt x="637" y="269"/>
                    <a:pt x="635" y="269"/>
                  </a:cubicBezTo>
                  <a:cubicBezTo>
                    <a:pt x="635" y="269"/>
                    <a:pt x="634" y="269"/>
                    <a:pt x="633" y="269"/>
                  </a:cubicBezTo>
                  <a:cubicBezTo>
                    <a:pt x="633" y="270"/>
                    <a:pt x="633" y="271"/>
                    <a:pt x="633" y="272"/>
                  </a:cubicBezTo>
                  <a:cubicBezTo>
                    <a:pt x="633" y="273"/>
                    <a:pt x="634" y="273"/>
                    <a:pt x="634" y="273"/>
                  </a:cubicBezTo>
                  <a:cubicBezTo>
                    <a:pt x="634" y="275"/>
                    <a:pt x="633" y="276"/>
                    <a:pt x="633" y="278"/>
                  </a:cubicBezTo>
                  <a:cubicBezTo>
                    <a:pt x="633" y="278"/>
                    <a:pt x="632" y="278"/>
                    <a:pt x="631" y="278"/>
                  </a:cubicBezTo>
                  <a:cubicBezTo>
                    <a:pt x="630" y="278"/>
                    <a:pt x="630" y="278"/>
                    <a:pt x="630" y="278"/>
                  </a:cubicBezTo>
                  <a:cubicBezTo>
                    <a:pt x="629" y="278"/>
                    <a:pt x="629" y="278"/>
                    <a:pt x="628" y="278"/>
                  </a:cubicBezTo>
                  <a:cubicBezTo>
                    <a:pt x="628" y="278"/>
                    <a:pt x="628" y="277"/>
                    <a:pt x="627" y="277"/>
                  </a:cubicBezTo>
                  <a:cubicBezTo>
                    <a:pt x="627" y="276"/>
                    <a:pt x="626" y="275"/>
                    <a:pt x="626" y="275"/>
                  </a:cubicBezTo>
                  <a:cubicBezTo>
                    <a:pt x="625" y="275"/>
                    <a:pt x="624" y="275"/>
                    <a:pt x="624" y="275"/>
                  </a:cubicBezTo>
                  <a:cubicBezTo>
                    <a:pt x="617" y="275"/>
                    <a:pt x="617" y="275"/>
                    <a:pt x="617" y="275"/>
                  </a:cubicBezTo>
                  <a:cubicBezTo>
                    <a:pt x="617" y="274"/>
                    <a:pt x="616" y="274"/>
                    <a:pt x="616" y="273"/>
                  </a:cubicBezTo>
                  <a:cubicBezTo>
                    <a:pt x="616" y="273"/>
                    <a:pt x="616" y="272"/>
                    <a:pt x="616" y="272"/>
                  </a:cubicBezTo>
                  <a:cubicBezTo>
                    <a:pt x="615" y="272"/>
                    <a:pt x="615" y="272"/>
                    <a:pt x="614" y="271"/>
                  </a:cubicBezTo>
                  <a:cubicBezTo>
                    <a:pt x="614" y="271"/>
                    <a:pt x="614" y="271"/>
                    <a:pt x="613" y="270"/>
                  </a:cubicBezTo>
                  <a:cubicBezTo>
                    <a:pt x="612" y="270"/>
                    <a:pt x="612" y="270"/>
                    <a:pt x="612" y="270"/>
                  </a:cubicBezTo>
                  <a:cubicBezTo>
                    <a:pt x="611" y="270"/>
                    <a:pt x="610" y="269"/>
                    <a:pt x="609" y="269"/>
                  </a:cubicBezTo>
                  <a:cubicBezTo>
                    <a:pt x="608" y="269"/>
                    <a:pt x="607" y="269"/>
                    <a:pt x="606" y="269"/>
                  </a:cubicBezTo>
                  <a:cubicBezTo>
                    <a:pt x="605" y="269"/>
                    <a:pt x="604" y="268"/>
                    <a:pt x="603" y="268"/>
                  </a:cubicBezTo>
                  <a:cubicBezTo>
                    <a:pt x="602" y="267"/>
                    <a:pt x="600" y="267"/>
                    <a:pt x="600" y="265"/>
                  </a:cubicBezTo>
                  <a:cubicBezTo>
                    <a:pt x="600" y="265"/>
                    <a:pt x="600" y="264"/>
                    <a:pt x="600" y="264"/>
                  </a:cubicBezTo>
                  <a:cubicBezTo>
                    <a:pt x="600" y="263"/>
                    <a:pt x="600" y="263"/>
                    <a:pt x="601" y="262"/>
                  </a:cubicBezTo>
                  <a:cubicBezTo>
                    <a:pt x="601" y="262"/>
                    <a:pt x="602" y="262"/>
                    <a:pt x="602" y="261"/>
                  </a:cubicBezTo>
                  <a:cubicBezTo>
                    <a:pt x="602" y="261"/>
                    <a:pt x="602" y="261"/>
                    <a:pt x="602" y="260"/>
                  </a:cubicBezTo>
                  <a:cubicBezTo>
                    <a:pt x="602" y="259"/>
                    <a:pt x="602" y="259"/>
                    <a:pt x="602" y="259"/>
                  </a:cubicBezTo>
                  <a:cubicBezTo>
                    <a:pt x="601" y="258"/>
                    <a:pt x="601" y="258"/>
                    <a:pt x="600" y="258"/>
                  </a:cubicBezTo>
                  <a:cubicBezTo>
                    <a:pt x="600" y="258"/>
                    <a:pt x="599" y="257"/>
                    <a:pt x="599" y="257"/>
                  </a:cubicBezTo>
                  <a:cubicBezTo>
                    <a:pt x="599" y="256"/>
                    <a:pt x="599" y="256"/>
                    <a:pt x="600" y="255"/>
                  </a:cubicBezTo>
                  <a:cubicBezTo>
                    <a:pt x="600" y="255"/>
                    <a:pt x="601" y="255"/>
                    <a:pt x="601" y="255"/>
                  </a:cubicBezTo>
                  <a:cubicBezTo>
                    <a:pt x="602" y="255"/>
                    <a:pt x="602" y="255"/>
                    <a:pt x="603" y="255"/>
                  </a:cubicBezTo>
                  <a:cubicBezTo>
                    <a:pt x="602" y="254"/>
                    <a:pt x="603" y="254"/>
                    <a:pt x="602" y="253"/>
                  </a:cubicBezTo>
                  <a:cubicBezTo>
                    <a:pt x="602" y="253"/>
                    <a:pt x="601" y="253"/>
                    <a:pt x="601" y="253"/>
                  </a:cubicBezTo>
                  <a:cubicBezTo>
                    <a:pt x="600" y="253"/>
                    <a:pt x="599" y="252"/>
                    <a:pt x="598" y="252"/>
                  </a:cubicBezTo>
                  <a:cubicBezTo>
                    <a:pt x="598" y="252"/>
                    <a:pt x="597" y="252"/>
                    <a:pt x="597" y="252"/>
                  </a:cubicBezTo>
                  <a:cubicBezTo>
                    <a:pt x="596" y="252"/>
                    <a:pt x="596" y="252"/>
                    <a:pt x="595" y="252"/>
                  </a:cubicBezTo>
                  <a:cubicBezTo>
                    <a:pt x="594" y="252"/>
                    <a:pt x="594" y="253"/>
                    <a:pt x="592" y="253"/>
                  </a:cubicBezTo>
                  <a:cubicBezTo>
                    <a:pt x="592" y="253"/>
                    <a:pt x="592" y="253"/>
                    <a:pt x="591" y="253"/>
                  </a:cubicBezTo>
                  <a:cubicBezTo>
                    <a:pt x="589" y="253"/>
                    <a:pt x="588" y="253"/>
                    <a:pt x="587" y="253"/>
                  </a:cubicBezTo>
                  <a:cubicBezTo>
                    <a:pt x="586" y="253"/>
                    <a:pt x="586" y="254"/>
                    <a:pt x="585" y="254"/>
                  </a:cubicBezTo>
                  <a:cubicBezTo>
                    <a:pt x="585" y="255"/>
                    <a:pt x="585" y="255"/>
                    <a:pt x="584" y="255"/>
                  </a:cubicBezTo>
                  <a:cubicBezTo>
                    <a:pt x="584" y="255"/>
                    <a:pt x="583" y="255"/>
                    <a:pt x="583" y="254"/>
                  </a:cubicBezTo>
                  <a:cubicBezTo>
                    <a:pt x="582" y="254"/>
                    <a:pt x="582" y="253"/>
                    <a:pt x="582" y="253"/>
                  </a:cubicBezTo>
                  <a:cubicBezTo>
                    <a:pt x="581" y="252"/>
                    <a:pt x="580" y="252"/>
                    <a:pt x="579" y="252"/>
                  </a:cubicBezTo>
                  <a:cubicBezTo>
                    <a:pt x="577" y="252"/>
                    <a:pt x="576" y="253"/>
                    <a:pt x="574" y="254"/>
                  </a:cubicBezTo>
                  <a:cubicBezTo>
                    <a:pt x="574" y="254"/>
                    <a:pt x="574" y="254"/>
                    <a:pt x="573" y="254"/>
                  </a:cubicBezTo>
                  <a:cubicBezTo>
                    <a:pt x="572" y="254"/>
                    <a:pt x="572" y="255"/>
                    <a:pt x="572" y="255"/>
                  </a:cubicBezTo>
                  <a:cubicBezTo>
                    <a:pt x="565" y="255"/>
                    <a:pt x="565" y="255"/>
                    <a:pt x="565" y="255"/>
                  </a:cubicBezTo>
                  <a:cubicBezTo>
                    <a:pt x="564" y="256"/>
                    <a:pt x="564" y="256"/>
                    <a:pt x="564" y="256"/>
                  </a:cubicBezTo>
                  <a:cubicBezTo>
                    <a:pt x="564" y="257"/>
                    <a:pt x="564" y="258"/>
                    <a:pt x="564" y="258"/>
                  </a:cubicBezTo>
                  <a:cubicBezTo>
                    <a:pt x="563" y="258"/>
                    <a:pt x="563" y="259"/>
                    <a:pt x="562" y="259"/>
                  </a:cubicBezTo>
                  <a:cubicBezTo>
                    <a:pt x="562" y="259"/>
                    <a:pt x="561" y="259"/>
                    <a:pt x="561" y="259"/>
                  </a:cubicBezTo>
                  <a:cubicBezTo>
                    <a:pt x="560" y="259"/>
                    <a:pt x="559" y="259"/>
                    <a:pt x="558" y="259"/>
                  </a:cubicBezTo>
                  <a:cubicBezTo>
                    <a:pt x="557" y="259"/>
                    <a:pt x="557" y="260"/>
                    <a:pt x="556" y="260"/>
                  </a:cubicBezTo>
                  <a:cubicBezTo>
                    <a:pt x="556" y="260"/>
                    <a:pt x="556" y="260"/>
                    <a:pt x="556" y="260"/>
                  </a:cubicBezTo>
                  <a:cubicBezTo>
                    <a:pt x="555" y="260"/>
                    <a:pt x="554" y="259"/>
                    <a:pt x="554" y="259"/>
                  </a:cubicBezTo>
                  <a:cubicBezTo>
                    <a:pt x="552" y="259"/>
                    <a:pt x="551" y="260"/>
                    <a:pt x="549" y="259"/>
                  </a:cubicBezTo>
                  <a:cubicBezTo>
                    <a:pt x="549" y="259"/>
                    <a:pt x="548" y="259"/>
                    <a:pt x="548" y="259"/>
                  </a:cubicBezTo>
                  <a:cubicBezTo>
                    <a:pt x="547" y="259"/>
                    <a:pt x="547" y="258"/>
                    <a:pt x="547" y="258"/>
                  </a:cubicBezTo>
                  <a:cubicBezTo>
                    <a:pt x="545" y="257"/>
                    <a:pt x="545" y="257"/>
                    <a:pt x="545" y="257"/>
                  </a:cubicBezTo>
                  <a:cubicBezTo>
                    <a:pt x="545" y="258"/>
                    <a:pt x="544" y="258"/>
                    <a:pt x="544" y="259"/>
                  </a:cubicBezTo>
                  <a:cubicBezTo>
                    <a:pt x="544" y="259"/>
                    <a:pt x="544" y="260"/>
                    <a:pt x="544" y="260"/>
                  </a:cubicBezTo>
                  <a:cubicBezTo>
                    <a:pt x="544" y="260"/>
                    <a:pt x="544" y="261"/>
                    <a:pt x="544" y="261"/>
                  </a:cubicBezTo>
                  <a:cubicBezTo>
                    <a:pt x="544" y="262"/>
                    <a:pt x="544" y="263"/>
                    <a:pt x="544" y="264"/>
                  </a:cubicBezTo>
                  <a:cubicBezTo>
                    <a:pt x="543" y="264"/>
                    <a:pt x="543" y="264"/>
                    <a:pt x="542" y="264"/>
                  </a:cubicBezTo>
                  <a:cubicBezTo>
                    <a:pt x="542" y="264"/>
                    <a:pt x="541" y="264"/>
                    <a:pt x="541" y="264"/>
                  </a:cubicBezTo>
                  <a:cubicBezTo>
                    <a:pt x="540" y="264"/>
                    <a:pt x="539" y="264"/>
                    <a:pt x="538" y="264"/>
                  </a:cubicBezTo>
                  <a:cubicBezTo>
                    <a:pt x="538" y="270"/>
                    <a:pt x="538" y="270"/>
                    <a:pt x="538" y="270"/>
                  </a:cubicBezTo>
                  <a:cubicBezTo>
                    <a:pt x="533" y="270"/>
                    <a:pt x="533" y="270"/>
                    <a:pt x="533" y="270"/>
                  </a:cubicBezTo>
                  <a:cubicBezTo>
                    <a:pt x="533" y="271"/>
                    <a:pt x="533" y="271"/>
                    <a:pt x="533" y="272"/>
                  </a:cubicBezTo>
                  <a:cubicBezTo>
                    <a:pt x="533" y="273"/>
                    <a:pt x="533" y="274"/>
                    <a:pt x="533" y="275"/>
                  </a:cubicBezTo>
                  <a:cubicBezTo>
                    <a:pt x="533" y="276"/>
                    <a:pt x="532" y="276"/>
                    <a:pt x="532" y="277"/>
                  </a:cubicBezTo>
                  <a:cubicBezTo>
                    <a:pt x="532" y="278"/>
                    <a:pt x="532" y="279"/>
                    <a:pt x="532" y="280"/>
                  </a:cubicBezTo>
                  <a:cubicBezTo>
                    <a:pt x="532" y="282"/>
                    <a:pt x="532" y="282"/>
                    <a:pt x="532" y="282"/>
                  </a:cubicBezTo>
                  <a:cubicBezTo>
                    <a:pt x="528" y="282"/>
                    <a:pt x="528" y="282"/>
                    <a:pt x="528" y="282"/>
                  </a:cubicBezTo>
                  <a:cubicBezTo>
                    <a:pt x="527" y="284"/>
                    <a:pt x="527" y="286"/>
                    <a:pt x="526" y="286"/>
                  </a:cubicBezTo>
                  <a:cubicBezTo>
                    <a:pt x="525" y="287"/>
                    <a:pt x="525" y="287"/>
                    <a:pt x="524" y="287"/>
                  </a:cubicBezTo>
                  <a:cubicBezTo>
                    <a:pt x="524" y="287"/>
                    <a:pt x="524" y="288"/>
                    <a:pt x="523" y="288"/>
                  </a:cubicBezTo>
                  <a:cubicBezTo>
                    <a:pt x="523" y="288"/>
                    <a:pt x="522" y="288"/>
                    <a:pt x="522" y="289"/>
                  </a:cubicBezTo>
                  <a:cubicBezTo>
                    <a:pt x="521" y="289"/>
                    <a:pt x="521" y="288"/>
                    <a:pt x="521" y="289"/>
                  </a:cubicBezTo>
                  <a:cubicBezTo>
                    <a:pt x="520" y="289"/>
                    <a:pt x="520" y="290"/>
                    <a:pt x="520" y="290"/>
                  </a:cubicBezTo>
                  <a:cubicBezTo>
                    <a:pt x="519" y="290"/>
                    <a:pt x="519" y="291"/>
                    <a:pt x="519" y="291"/>
                  </a:cubicBezTo>
                  <a:cubicBezTo>
                    <a:pt x="518" y="293"/>
                    <a:pt x="518" y="293"/>
                    <a:pt x="517" y="295"/>
                  </a:cubicBezTo>
                  <a:cubicBezTo>
                    <a:pt x="517" y="295"/>
                    <a:pt x="517" y="296"/>
                    <a:pt x="516" y="296"/>
                  </a:cubicBezTo>
                  <a:cubicBezTo>
                    <a:pt x="516" y="297"/>
                    <a:pt x="516" y="297"/>
                    <a:pt x="516" y="298"/>
                  </a:cubicBezTo>
                  <a:cubicBezTo>
                    <a:pt x="516" y="298"/>
                    <a:pt x="515" y="299"/>
                    <a:pt x="515" y="299"/>
                  </a:cubicBezTo>
                  <a:cubicBezTo>
                    <a:pt x="514" y="300"/>
                    <a:pt x="514" y="300"/>
                    <a:pt x="514" y="301"/>
                  </a:cubicBezTo>
                  <a:cubicBezTo>
                    <a:pt x="514" y="301"/>
                    <a:pt x="514" y="302"/>
                    <a:pt x="513" y="302"/>
                  </a:cubicBezTo>
                  <a:cubicBezTo>
                    <a:pt x="513" y="302"/>
                    <a:pt x="512" y="302"/>
                    <a:pt x="512" y="302"/>
                  </a:cubicBezTo>
                  <a:cubicBezTo>
                    <a:pt x="511" y="302"/>
                    <a:pt x="511" y="302"/>
                    <a:pt x="510" y="302"/>
                  </a:cubicBezTo>
                  <a:cubicBezTo>
                    <a:pt x="510" y="304"/>
                    <a:pt x="510" y="305"/>
                    <a:pt x="510" y="307"/>
                  </a:cubicBezTo>
                  <a:cubicBezTo>
                    <a:pt x="510" y="307"/>
                    <a:pt x="509" y="308"/>
                    <a:pt x="509" y="308"/>
                  </a:cubicBezTo>
                  <a:cubicBezTo>
                    <a:pt x="509" y="309"/>
                    <a:pt x="509" y="309"/>
                    <a:pt x="509" y="310"/>
                  </a:cubicBezTo>
                  <a:cubicBezTo>
                    <a:pt x="509" y="310"/>
                    <a:pt x="508" y="310"/>
                    <a:pt x="507" y="311"/>
                  </a:cubicBezTo>
                  <a:cubicBezTo>
                    <a:pt x="507" y="311"/>
                    <a:pt x="506" y="311"/>
                    <a:pt x="506" y="311"/>
                  </a:cubicBezTo>
                  <a:cubicBezTo>
                    <a:pt x="506" y="311"/>
                    <a:pt x="506" y="312"/>
                    <a:pt x="505" y="313"/>
                  </a:cubicBezTo>
                  <a:cubicBezTo>
                    <a:pt x="505" y="315"/>
                    <a:pt x="505" y="315"/>
                    <a:pt x="505" y="315"/>
                  </a:cubicBezTo>
                  <a:cubicBezTo>
                    <a:pt x="506" y="315"/>
                    <a:pt x="507" y="315"/>
                    <a:pt x="508" y="315"/>
                  </a:cubicBezTo>
                  <a:cubicBezTo>
                    <a:pt x="509" y="315"/>
                    <a:pt x="509" y="315"/>
                    <a:pt x="510" y="315"/>
                  </a:cubicBezTo>
                  <a:cubicBezTo>
                    <a:pt x="510" y="315"/>
                    <a:pt x="511" y="315"/>
                    <a:pt x="511" y="315"/>
                  </a:cubicBezTo>
                  <a:cubicBezTo>
                    <a:pt x="512" y="315"/>
                    <a:pt x="512" y="316"/>
                    <a:pt x="512" y="317"/>
                  </a:cubicBezTo>
                  <a:cubicBezTo>
                    <a:pt x="511" y="318"/>
                    <a:pt x="511" y="318"/>
                    <a:pt x="511" y="318"/>
                  </a:cubicBezTo>
                  <a:cubicBezTo>
                    <a:pt x="511" y="319"/>
                    <a:pt x="510" y="319"/>
                    <a:pt x="510" y="320"/>
                  </a:cubicBezTo>
                  <a:cubicBezTo>
                    <a:pt x="510" y="323"/>
                    <a:pt x="511" y="325"/>
                    <a:pt x="511" y="328"/>
                  </a:cubicBezTo>
                  <a:cubicBezTo>
                    <a:pt x="511" y="329"/>
                    <a:pt x="511" y="329"/>
                    <a:pt x="511" y="329"/>
                  </a:cubicBezTo>
                  <a:cubicBezTo>
                    <a:pt x="511" y="330"/>
                    <a:pt x="511" y="330"/>
                    <a:pt x="511" y="331"/>
                  </a:cubicBezTo>
                  <a:cubicBezTo>
                    <a:pt x="510" y="332"/>
                    <a:pt x="510" y="332"/>
                    <a:pt x="510" y="332"/>
                  </a:cubicBezTo>
                  <a:cubicBezTo>
                    <a:pt x="509" y="333"/>
                    <a:pt x="508" y="332"/>
                    <a:pt x="508" y="332"/>
                  </a:cubicBezTo>
                  <a:cubicBezTo>
                    <a:pt x="508" y="333"/>
                    <a:pt x="508" y="333"/>
                    <a:pt x="508" y="334"/>
                  </a:cubicBezTo>
                  <a:cubicBezTo>
                    <a:pt x="508" y="334"/>
                    <a:pt x="508" y="335"/>
                    <a:pt x="509" y="335"/>
                  </a:cubicBezTo>
                  <a:cubicBezTo>
                    <a:pt x="509" y="336"/>
                    <a:pt x="509" y="336"/>
                    <a:pt x="509" y="337"/>
                  </a:cubicBezTo>
                  <a:cubicBezTo>
                    <a:pt x="509" y="337"/>
                    <a:pt x="509" y="337"/>
                    <a:pt x="509" y="338"/>
                  </a:cubicBezTo>
                  <a:cubicBezTo>
                    <a:pt x="509" y="339"/>
                    <a:pt x="509" y="339"/>
                    <a:pt x="509" y="339"/>
                  </a:cubicBezTo>
                  <a:cubicBezTo>
                    <a:pt x="509" y="340"/>
                    <a:pt x="509" y="341"/>
                    <a:pt x="510" y="342"/>
                  </a:cubicBezTo>
                  <a:cubicBezTo>
                    <a:pt x="510" y="343"/>
                    <a:pt x="511" y="343"/>
                    <a:pt x="511" y="343"/>
                  </a:cubicBezTo>
                  <a:cubicBezTo>
                    <a:pt x="511" y="344"/>
                    <a:pt x="511" y="344"/>
                    <a:pt x="512" y="345"/>
                  </a:cubicBezTo>
                  <a:cubicBezTo>
                    <a:pt x="512" y="345"/>
                    <a:pt x="513" y="345"/>
                    <a:pt x="513" y="345"/>
                  </a:cubicBezTo>
                  <a:cubicBezTo>
                    <a:pt x="514" y="346"/>
                    <a:pt x="514" y="346"/>
                    <a:pt x="515" y="346"/>
                  </a:cubicBezTo>
                  <a:cubicBezTo>
                    <a:pt x="515" y="347"/>
                    <a:pt x="515" y="346"/>
                    <a:pt x="516" y="346"/>
                  </a:cubicBezTo>
                  <a:cubicBezTo>
                    <a:pt x="516" y="347"/>
                    <a:pt x="517" y="347"/>
                    <a:pt x="517" y="347"/>
                  </a:cubicBezTo>
                  <a:cubicBezTo>
                    <a:pt x="518" y="348"/>
                    <a:pt x="517" y="349"/>
                    <a:pt x="518" y="350"/>
                  </a:cubicBezTo>
                  <a:cubicBezTo>
                    <a:pt x="518" y="350"/>
                    <a:pt x="519" y="350"/>
                    <a:pt x="519" y="351"/>
                  </a:cubicBezTo>
                  <a:cubicBezTo>
                    <a:pt x="520" y="351"/>
                    <a:pt x="520" y="351"/>
                    <a:pt x="521" y="351"/>
                  </a:cubicBezTo>
                  <a:cubicBezTo>
                    <a:pt x="521" y="352"/>
                    <a:pt x="521" y="353"/>
                    <a:pt x="521" y="355"/>
                  </a:cubicBezTo>
                  <a:cubicBezTo>
                    <a:pt x="521" y="356"/>
                    <a:pt x="522" y="356"/>
                    <a:pt x="522" y="356"/>
                  </a:cubicBezTo>
                  <a:cubicBezTo>
                    <a:pt x="522" y="357"/>
                    <a:pt x="523" y="357"/>
                    <a:pt x="524" y="357"/>
                  </a:cubicBezTo>
                  <a:cubicBezTo>
                    <a:pt x="525" y="358"/>
                    <a:pt x="525" y="358"/>
                    <a:pt x="527" y="359"/>
                  </a:cubicBezTo>
                  <a:cubicBezTo>
                    <a:pt x="528" y="359"/>
                    <a:pt x="528" y="359"/>
                    <a:pt x="530" y="359"/>
                  </a:cubicBezTo>
                  <a:cubicBezTo>
                    <a:pt x="530" y="360"/>
                    <a:pt x="530" y="360"/>
                    <a:pt x="530" y="361"/>
                  </a:cubicBezTo>
                  <a:cubicBezTo>
                    <a:pt x="530" y="361"/>
                    <a:pt x="530" y="361"/>
                    <a:pt x="530" y="362"/>
                  </a:cubicBezTo>
                  <a:cubicBezTo>
                    <a:pt x="530" y="362"/>
                    <a:pt x="530" y="363"/>
                    <a:pt x="530" y="363"/>
                  </a:cubicBezTo>
                  <a:cubicBezTo>
                    <a:pt x="530" y="364"/>
                    <a:pt x="531" y="364"/>
                    <a:pt x="531" y="364"/>
                  </a:cubicBezTo>
                  <a:cubicBezTo>
                    <a:pt x="532" y="364"/>
                    <a:pt x="532" y="365"/>
                    <a:pt x="533" y="365"/>
                  </a:cubicBezTo>
                  <a:cubicBezTo>
                    <a:pt x="533" y="365"/>
                    <a:pt x="533" y="366"/>
                    <a:pt x="534" y="366"/>
                  </a:cubicBezTo>
                  <a:cubicBezTo>
                    <a:pt x="535" y="367"/>
                    <a:pt x="536" y="368"/>
                    <a:pt x="537" y="368"/>
                  </a:cubicBezTo>
                  <a:cubicBezTo>
                    <a:pt x="537" y="368"/>
                    <a:pt x="538" y="368"/>
                    <a:pt x="538" y="368"/>
                  </a:cubicBezTo>
                  <a:cubicBezTo>
                    <a:pt x="539" y="368"/>
                    <a:pt x="539" y="369"/>
                    <a:pt x="540" y="369"/>
                  </a:cubicBezTo>
                  <a:cubicBezTo>
                    <a:pt x="540" y="369"/>
                    <a:pt x="541" y="369"/>
                    <a:pt x="542" y="369"/>
                  </a:cubicBezTo>
                  <a:cubicBezTo>
                    <a:pt x="542" y="369"/>
                    <a:pt x="543" y="368"/>
                    <a:pt x="543" y="368"/>
                  </a:cubicBezTo>
                  <a:cubicBezTo>
                    <a:pt x="543" y="367"/>
                    <a:pt x="543" y="366"/>
                    <a:pt x="543" y="366"/>
                  </a:cubicBezTo>
                  <a:cubicBezTo>
                    <a:pt x="544" y="366"/>
                    <a:pt x="545" y="366"/>
                    <a:pt x="546" y="366"/>
                  </a:cubicBezTo>
                  <a:cubicBezTo>
                    <a:pt x="547" y="366"/>
                    <a:pt x="547" y="366"/>
                    <a:pt x="548" y="366"/>
                  </a:cubicBezTo>
                  <a:cubicBezTo>
                    <a:pt x="548" y="366"/>
                    <a:pt x="549" y="366"/>
                    <a:pt x="549" y="366"/>
                  </a:cubicBezTo>
                  <a:cubicBezTo>
                    <a:pt x="550" y="366"/>
                    <a:pt x="550" y="366"/>
                    <a:pt x="550" y="366"/>
                  </a:cubicBezTo>
                  <a:cubicBezTo>
                    <a:pt x="551" y="366"/>
                    <a:pt x="552" y="366"/>
                    <a:pt x="554" y="366"/>
                  </a:cubicBezTo>
                  <a:cubicBezTo>
                    <a:pt x="554" y="366"/>
                    <a:pt x="555" y="366"/>
                    <a:pt x="555" y="366"/>
                  </a:cubicBezTo>
                  <a:cubicBezTo>
                    <a:pt x="556" y="366"/>
                    <a:pt x="555" y="367"/>
                    <a:pt x="556" y="367"/>
                  </a:cubicBezTo>
                  <a:cubicBezTo>
                    <a:pt x="557" y="368"/>
                    <a:pt x="558" y="368"/>
                    <a:pt x="559" y="368"/>
                  </a:cubicBezTo>
                  <a:cubicBezTo>
                    <a:pt x="560" y="368"/>
                    <a:pt x="561" y="368"/>
                    <a:pt x="561" y="368"/>
                  </a:cubicBezTo>
                  <a:cubicBezTo>
                    <a:pt x="562" y="368"/>
                    <a:pt x="562" y="367"/>
                    <a:pt x="563" y="367"/>
                  </a:cubicBezTo>
                  <a:cubicBezTo>
                    <a:pt x="563" y="367"/>
                    <a:pt x="564" y="367"/>
                    <a:pt x="564" y="367"/>
                  </a:cubicBezTo>
                  <a:cubicBezTo>
                    <a:pt x="565" y="367"/>
                    <a:pt x="565" y="366"/>
                    <a:pt x="565" y="365"/>
                  </a:cubicBezTo>
                  <a:cubicBezTo>
                    <a:pt x="565" y="365"/>
                    <a:pt x="566" y="365"/>
                    <a:pt x="566" y="364"/>
                  </a:cubicBezTo>
                  <a:cubicBezTo>
                    <a:pt x="567" y="364"/>
                    <a:pt x="567" y="363"/>
                    <a:pt x="568" y="363"/>
                  </a:cubicBezTo>
                  <a:cubicBezTo>
                    <a:pt x="569" y="363"/>
                    <a:pt x="570" y="363"/>
                    <a:pt x="571" y="363"/>
                  </a:cubicBezTo>
                  <a:cubicBezTo>
                    <a:pt x="572" y="363"/>
                    <a:pt x="572" y="364"/>
                    <a:pt x="573" y="364"/>
                  </a:cubicBezTo>
                  <a:cubicBezTo>
                    <a:pt x="574" y="364"/>
                    <a:pt x="574" y="364"/>
                    <a:pt x="574" y="364"/>
                  </a:cubicBezTo>
                  <a:cubicBezTo>
                    <a:pt x="575" y="364"/>
                    <a:pt x="575" y="363"/>
                    <a:pt x="576" y="362"/>
                  </a:cubicBezTo>
                  <a:cubicBezTo>
                    <a:pt x="577" y="362"/>
                    <a:pt x="578" y="362"/>
                    <a:pt x="580" y="362"/>
                  </a:cubicBezTo>
                  <a:cubicBezTo>
                    <a:pt x="580" y="362"/>
                    <a:pt x="581" y="361"/>
                    <a:pt x="582" y="362"/>
                  </a:cubicBezTo>
                  <a:cubicBezTo>
                    <a:pt x="582" y="362"/>
                    <a:pt x="582" y="363"/>
                    <a:pt x="582" y="363"/>
                  </a:cubicBezTo>
                  <a:cubicBezTo>
                    <a:pt x="583" y="364"/>
                    <a:pt x="583" y="364"/>
                    <a:pt x="583" y="365"/>
                  </a:cubicBezTo>
                  <a:cubicBezTo>
                    <a:pt x="583" y="365"/>
                    <a:pt x="583" y="366"/>
                    <a:pt x="584" y="366"/>
                  </a:cubicBezTo>
                  <a:cubicBezTo>
                    <a:pt x="584" y="367"/>
                    <a:pt x="584" y="367"/>
                    <a:pt x="584" y="368"/>
                  </a:cubicBezTo>
                  <a:cubicBezTo>
                    <a:pt x="584" y="368"/>
                    <a:pt x="585" y="368"/>
                    <a:pt x="585" y="368"/>
                  </a:cubicBezTo>
                  <a:cubicBezTo>
                    <a:pt x="586" y="369"/>
                    <a:pt x="586" y="369"/>
                    <a:pt x="587" y="369"/>
                  </a:cubicBezTo>
                  <a:cubicBezTo>
                    <a:pt x="599" y="369"/>
                    <a:pt x="599" y="369"/>
                    <a:pt x="599" y="369"/>
                  </a:cubicBezTo>
                  <a:cubicBezTo>
                    <a:pt x="599" y="373"/>
                    <a:pt x="599" y="373"/>
                    <a:pt x="599" y="373"/>
                  </a:cubicBezTo>
                  <a:cubicBezTo>
                    <a:pt x="599" y="373"/>
                    <a:pt x="599" y="374"/>
                    <a:pt x="599" y="374"/>
                  </a:cubicBezTo>
                  <a:cubicBezTo>
                    <a:pt x="599" y="375"/>
                    <a:pt x="599" y="376"/>
                    <a:pt x="599" y="377"/>
                  </a:cubicBezTo>
                  <a:cubicBezTo>
                    <a:pt x="599" y="378"/>
                    <a:pt x="599" y="378"/>
                    <a:pt x="599" y="379"/>
                  </a:cubicBezTo>
                  <a:cubicBezTo>
                    <a:pt x="599" y="379"/>
                    <a:pt x="598" y="379"/>
                    <a:pt x="598" y="380"/>
                  </a:cubicBezTo>
                  <a:cubicBezTo>
                    <a:pt x="598" y="380"/>
                    <a:pt x="597" y="381"/>
                    <a:pt x="597" y="381"/>
                  </a:cubicBezTo>
                  <a:cubicBezTo>
                    <a:pt x="597" y="383"/>
                    <a:pt x="597" y="384"/>
                    <a:pt x="597" y="386"/>
                  </a:cubicBezTo>
                  <a:cubicBezTo>
                    <a:pt x="597" y="386"/>
                    <a:pt x="597" y="387"/>
                    <a:pt x="597" y="387"/>
                  </a:cubicBezTo>
                  <a:cubicBezTo>
                    <a:pt x="596" y="387"/>
                    <a:pt x="596" y="387"/>
                    <a:pt x="595" y="387"/>
                  </a:cubicBezTo>
                  <a:cubicBezTo>
                    <a:pt x="595" y="387"/>
                    <a:pt x="595" y="388"/>
                    <a:pt x="595" y="388"/>
                  </a:cubicBezTo>
                  <a:cubicBezTo>
                    <a:pt x="595" y="389"/>
                    <a:pt x="595" y="389"/>
                    <a:pt x="596" y="389"/>
                  </a:cubicBezTo>
                  <a:cubicBezTo>
                    <a:pt x="597" y="389"/>
                    <a:pt x="598" y="389"/>
                    <a:pt x="599" y="390"/>
                  </a:cubicBezTo>
                  <a:cubicBezTo>
                    <a:pt x="599" y="391"/>
                    <a:pt x="599" y="392"/>
                    <a:pt x="599" y="393"/>
                  </a:cubicBezTo>
                  <a:cubicBezTo>
                    <a:pt x="599" y="394"/>
                    <a:pt x="600" y="394"/>
                    <a:pt x="600" y="394"/>
                  </a:cubicBezTo>
                  <a:cubicBezTo>
                    <a:pt x="600" y="395"/>
                    <a:pt x="601" y="395"/>
                    <a:pt x="601" y="395"/>
                  </a:cubicBezTo>
                  <a:cubicBezTo>
                    <a:pt x="602" y="395"/>
                    <a:pt x="602" y="395"/>
                    <a:pt x="603" y="395"/>
                  </a:cubicBezTo>
                  <a:cubicBezTo>
                    <a:pt x="603" y="396"/>
                    <a:pt x="603" y="396"/>
                    <a:pt x="603" y="397"/>
                  </a:cubicBezTo>
                  <a:cubicBezTo>
                    <a:pt x="604" y="398"/>
                    <a:pt x="605" y="399"/>
                    <a:pt x="606" y="400"/>
                  </a:cubicBezTo>
                  <a:cubicBezTo>
                    <a:pt x="606" y="400"/>
                    <a:pt x="606" y="401"/>
                    <a:pt x="606" y="401"/>
                  </a:cubicBezTo>
                  <a:cubicBezTo>
                    <a:pt x="607" y="402"/>
                    <a:pt x="608" y="403"/>
                    <a:pt x="608" y="404"/>
                  </a:cubicBezTo>
                  <a:cubicBezTo>
                    <a:pt x="608" y="404"/>
                    <a:pt x="609" y="405"/>
                    <a:pt x="609" y="405"/>
                  </a:cubicBezTo>
                  <a:cubicBezTo>
                    <a:pt x="609" y="406"/>
                    <a:pt x="609" y="407"/>
                    <a:pt x="609" y="408"/>
                  </a:cubicBezTo>
                  <a:cubicBezTo>
                    <a:pt x="609" y="410"/>
                    <a:pt x="609" y="410"/>
                    <a:pt x="609" y="411"/>
                  </a:cubicBezTo>
                  <a:cubicBezTo>
                    <a:pt x="610" y="412"/>
                    <a:pt x="610" y="412"/>
                    <a:pt x="610" y="413"/>
                  </a:cubicBezTo>
                  <a:cubicBezTo>
                    <a:pt x="611" y="413"/>
                    <a:pt x="610" y="414"/>
                    <a:pt x="610" y="414"/>
                  </a:cubicBezTo>
                  <a:cubicBezTo>
                    <a:pt x="610" y="416"/>
                    <a:pt x="610" y="416"/>
                    <a:pt x="610" y="416"/>
                  </a:cubicBezTo>
                  <a:cubicBezTo>
                    <a:pt x="610" y="417"/>
                    <a:pt x="610" y="417"/>
                    <a:pt x="611" y="418"/>
                  </a:cubicBezTo>
                  <a:cubicBezTo>
                    <a:pt x="611" y="419"/>
                    <a:pt x="612" y="419"/>
                    <a:pt x="612" y="419"/>
                  </a:cubicBezTo>
                  <a:cubicBezTo>
                    <a:pt x="612" y="420"/>
                    <a:pt x="612" y="420"/>
                    <a:pt x="612" y="421"/>
                  </a:cubicBezTo>
                  <a:cubicBezTo>
                    <a:pt x="612" y="422"/>
                    <a:pt x="612" y="423"/>
                    <a:pt x="612" y="423"/>
                  </a:cubicBezTo>
                  <a:cubicBezTo>
                    <a:pt x="612" y="424"/>
                    <a:pt x="612" y="424"/>
                    <a:pt x="612" y="425"/>
                  </a:cubicBezTo>
                  <a:cubicBezTo>
                    <a:pt x="612" y="425"/>
                    <a:pt x="612" y="426"/>
                    <a:pt x="612" y="426"/>
                  </a:cubicBezTo>
                  <a:cubicBezTo>
                    <a:pt x="611" y="427"/>
                    <a:pt x="610" y="427"/>
                    <a:pt x="610" y="427"/>
                  </a:cubicBezTo>
                  <a:cubicBezTo>
                    <a:pt x="609" y="429"/>
                    <a:pt x="608" y="430"/>
                    <a:pt x="608" y="431"/>
                  </a:cubicBezTo>
                  <a:cubicBezTo>
                    <a:pt x="608" y="432"/>
                    <a:pt x="608" y="433"/>
                    <a:pt x="608" y="434"/>
                  </a:cubicBezTo>
                  <a:cubicBezTo>
                    <a:pt x="608" y="435"/>
                    <a:pt x="608" y="435"/>
                    <a:pt x="608" y="436"/>
                  </a:cubicBezTo>
                  <a:cubicBezTo>
                    <a:pt x="607" y="436"/>
                    <a:pt x="607" y="436"/>
                    <a:pt x="606" y="437"/>
                  </a:cubicBezTo>
                  <a:cubicBezTo>
                    <a:pt x="606" y="438"/>
                    <a:pt x="606" y="438"/>
                    <a:pt x="606" y="438"/>
                  </a:cubicBezTo>
                  <a:cubicBezTo>
                    <a:pt x="605" y="440"/>
                    <a:pt x="606" y="440"/>
                    <a:pt x="606" y="441"/>
                  </a:cubicBezTo>
                  <a:cubicBezTo>
                    <a:pt x="606" y="443"/>
                    <a:pt x="605" y="444"/>
                    <a:pt x="606" y="446"/>
                  </a:cubicBezTo>
                  <a:cubicBezTo>
                    <a:pt x="606" y="446"/>
                    <a:pt x="607" y="446"/>
                    <a:pt x="607" y="447"/>
                  </a:cubicBezTo>
                  <a:cubicBezTo>
                    <a:pt x="608" y="447"/>
                    <a:pt x="609" y="447"/>
                    <a:pt x="609" y="448"/>
                  </a:cubicBezTo>
                  <a:cubicBezTo>
                    <a:pt x="609" y="448"/>
                    <a:pt x="609" y="449"/>
                    <a:pt x="609" y="449"/>
                  </a:cubicBezTo>
                  <a:cubicBezTo>
                    <a:pt x="609" y="450"/>
                    <a:pt x="609" y="450"/>
                    <a:pt x="609" y="451"/>
                  </a:cubicBezTo>
                  <a:cubicBezTo>
                    <a:pt x="609" y="451"/>
                    <a:pt x="609" y="452"/>
                    <a:pt x="609" y="452"/>
                  </a:cubicBezTo>
                  <a:cubicBezTo>
                    <a:pt x="610" y="453"/>
                    <a:pt x="610" y="453"/>
                    <a:pt x="610" y="454"/>
                  </a:cubicBezTo>
                  <a:cubicBezTo>
                    <a:pt x="611" y="455"/>
                    <a:pt x="612" y="455"/>
                    <a:pt x="613" y="456"/>
                  </a:cubicBezTo>
                  <a:cubicBezTo>
                    <a:pt x="613" y="456"/>
                    <a:pt x="613" y="457"/>
                    <a:pt x="613" y="457"/>
                  </a:cubicBezTo>
                  <a:cubicBezTo>
                    <a:pt x="613" y="458"/>
                    <a:pt x="614" y="458"/>
                    <a:pt x="614" y="459"/>
                  </a:cubicBezTo>
                  <a:cubicBezTo>
                    <a:pt x="614" y="459"/>
                    <a:pt x="614" y="460"/>
                    <a:pt x="614" y="460"/>
                  </a:cubicBezTo>
                  <a:cubicBezTo>
                    <a:pt x="614" y="461"/>
                    <a:pt x="614" y="461"/>
                    <a:pt x="614" y="462"/>
                  </a:cubicBezTo>
                  <a:cubicBezTo>
                    <a:pt x="614" y="462"/>
                    <a:pt x="615" y="462"/>
                    <a:pt x="615" y="463"/>
                  </a:cubicBezTo>
                  <a:cubicBezTo>
                    <a:pt x="615" y="470"/>
                    <a:pt x="615" y="470"/>
                    <a:pt x="615" y="470"/>
                  </a:cubicBezTo>
                  <a:cubicBezTo>
                    <a:pt x="615" y="471"/>
                    <a:pt x="616" y="472"/>
                    <a:pt x="616" y="473"/>
                  </a:cubicBezTo>
                  <a:cubicBezTo>
                    <a:pt x="616" y="473"/>
                    <a:pt x="616" y="474"/>
                    <a:pt x="616" y="474"/>
                  </a:cubicBezTo>
                  <a:cubicBezTo>
                    <a:pt x="616" y="476"/>
                    <a:pt x="617" y="476"/>
                    <a:pt x="618" y="477"/>
                  </a:cubicBezTo>
                  <a:cubicBezTo>
                    <a:pt x="619" y="479"/>
                    <a:pt x="621" y="479"/>
                    <a:pt x="621" y="481"/>
                  </a:cubicBezTo>
                  <a:cubicBezTo>
                    <a:pt x="622" y="482"/>
                    <a:pt x="621" y="482"/>
                    <a:pt x="621" y="483"/>
                  </a:cubicBezTo>
                  <a:cubicBezTo>
                    <a:pt x="621" y="483"/>
                    <a:pt x="622" y="484"/>
                    <a:pt x="622" y="484"/>
                  </a:cubicBezTo>
                  <a:cubicBezTo>
                    <a:pt x="622" y="485"/>
                    <a:pt x="622" y="485"/>
                    <a:pt x="622" y="485"/>
                  </a:cubicBezTo>
                  <a:cubicBezTo>
                    <a:pt x="623" y="486"/>
                    <a:pt x="623" y="487"/>
                    <a:pt x="624" y="488"/>
                  </a:cubicBezTo>
                  <a:cubicBezTo>
                    <a:pt x="624" y="489"/>
                    <a:pt x="624" y="489"/>
                    <a:pt x="625" y="490"/>
                  </a:cubicBezTo>
                  <a:cubicBezTo>
                    <a:pt x="625" y="490"/>
                    <a:pt x="626" y="490"/>
                    <a:pt x="626" y="491"/>
                  </a:cubicBezTo>
                  <a:cubicBezTo>
                    <a:pt x="627" y="492"/>
                    <a:pt x="626" y="493"/>
                    <a:pt x="626" y="494"/>
                  </a:cubicBezTo>
                  <a:cubicBezTo>
                    <a:pt x="626" y="494"/>
                    <a:pt x="627" y="494"/>
                    <a:pt x="627" y="495"/>
                  </a:cubicBezTo>
                  <a:cubicBezTo>
                    <a:pt x="627" y="496"/>
                    <a:pt x="628" y="496"/>
                    <a:pt x="628" y="496"/>
                  </a:cubicBezTo>
                  <a:cubicBezTo>
                    <a:pt x="628" y="497"/>
                    <a:pt x="628" y="497"/>
                    <a:pt x="628" y="497"/>
                  </a:cubicBezTo>
                  <a:cubicBezTo>
                    <a:pt x="628" y="498"/>
                    <a:pt x="627" y="498"/>
                    <a:pt x="627" y="498"/>
                  </a:cubicBezTo>
                  <a:cubicBezTo>
                    <a:pt x="626" y="499"/>
                    <a:pt x="626" y="499"/>
                    <a:pt x="626" y="500"/>
                  </a:cubicBezTo>
                  <a:cubicBezTo>
                    <a:pt x="625" y="500"/>
                    <a:pt x="626" y="500"/>
                    <a:pt x="626" y="501"/>
                  </a:cubicBezTo>
                  <a:cubicBezTo>
                    <a:pt x="626" y="501"/>
                    <a:pt x="627" y="501"/>
                    <a:pt x="627" y="501"/>
                  </a:cubicBezTo>
                  <a:cubicBezTo>
                    <a:pt x="628" y="501"/>
                    <a:pt x="628" y="501"/>
                    <a:pt x="628" y="501"/>
                  </a:cubicBezTo>
                  <a:cubicBezTo>
                    <a:pt x="628" y="502"/>
                    <a:pt x="628" y="502"/>
                    <a:pt x="628" y="503"/>
                  </a:cubicBezTo>
                  <a:cubicBezTo>
                    <a:pt x="629" y="503"/>
                    <a:pt x="628" y="504"/>
                    <a:pt x="628" y="504"/>
                  </a:cubicBezTo>
                  <a:cubicBezTo>
                    <a:pt x="629" y="505"/>
                    <a:pt x="629" y="504"/>
                    <a:pt x="630" y="505"/>
                  </a:cubicBezTo>
                  <a:cubicBezTo>
                    <a:pt x="630" y="505"/>
                    <a:pt x="631" y="505"/>
                    <a:pt x="631" y="505"/>
                  </a:cubicBezTo>
                  <a:cubicBezTo>
                    <a:pt x="638" y="505"/>
                    <a:pt x="638" y="505"/>
                    <a:pt x="638" y="505"/>
                  </a:cubicBezTo>
                  <a:cubicBezTo>
                    <a:pt x="639" y="505"/>
                    <a:pt x="640" y="505"/>
                    <a:pt x="641" y="504"/>
                  </a:cubicBezTo>
                  <a:cubicBezTo>
                    <a:pt x="642" y="504"/>
                    <a:pt x="643" y="504"/>
                    <a:pt x="644" y="504"/>
                  </a:cubicBezTo>
                  <a:cubicBezTo>
                    <a:pt x="653" y="504"/>
                    <a:pt x="653" y="504"/>
                    <a:pt x="653" y="504"/>
                  </a:cubicBezTo>
                  <a:cubicBezTo>
                    <a:pt x="653" y="503"/>
                    <a:pt x="654" y="503"/>
                    <a:pt x="654" y="502"/>
                  </a:cubicBezTo>
                  <a:cubicBezTo>
                    <a:pt x="654" y="502"/>
                    <a:pt x="653" y="501"/>
                    <a:pt x="654" y="501"/>
                  </a:cubicBezTo>
                  <a:cubicBezTo>
                    <a:pt x="654" y="501"/>
                    <a:pt x="655" y="501"/>
                    <a:pt x="655" y="501"/>
                  </a:cubicBezTo>
                  <a:cubicBezTo>
                    <a:pt x="656" y="500"/>
                    <a:pt x="656" y="501"/>
                    <a:pt x="657" y="501"/>
                  </a:cubicBezTo>
                  <a:cubicBezTo>
                    <a:pt x="658" y="500"/>
                    <a:pt x="659" y="500"/>
                    <a:pt x="659" y="500"/>
                  </a:cubicBezTo>
                  <a:cubicBezTo>
                    <a:pt x="660" y="500"/>
                    <a:pt x="661" y="500"/>
                    <a:pt x="661" y="500"/>
                  </a:cubicBezTo>
                  <a:cubicBezTo>
                    <a:pt x="661" y="499"/>
                    <a:pt x="662" y="499"/>
                    <a:pt x="662" y="498"/>
                  </a:cubicBezTo>
                  <a:cubicBezTo>
                    <a:pt x="662" y="498"/>
                    <a:pt x="662" y="497"/>
                    <a:pt x="662" y="497"/>
                  </a:cubicBezTo>
                  <a:cubicBezTo>
                    <a:pt x="662" y="497"/>
                    <a:pt x="663" y="497"/>
                    <a:pt x="663" y="496"/>
                  </a:cubicBezTo>
                  <a:cubicBezTo>
                    <a:pt x="664" y="496"/>
                    <a:pt x="664" y="496"/>
                    <a:pt x="665" y="495"/>
                  </a:cubicBezTo>
                  <a:cubicBezTo>
                    <a:pt x="665" y="495"/>
                    <a:pt x="666" y="494"/>
                    <a:pt x="666" y="494"/>
                  </a:cubicBezTo>
                  <a:cubicBezTo>
                    <a:pt x="667" y="493"/>
                    <a:pt x="667" y="493"/>
                    <a:pt x="668" y="492"/>
                  </a:cubicBezTo>
                  <a:cubicBezTo>
                    <a:pt x="668" y="491"/>
                    <a:pt x="668" y="491"/>
                    <a:pt x="669" y="490"/>
                  </a:cubicBezTo>
                  <a:cubicBezTo>
                    <a:pt x="669" y="489"/>
                    <a:pt x="670" y="489"/>
                    <a:pt x="670" y="488"/>
                  </a:cubicBezTo>
                  <a:cubicBezTo>
                    <a:pt x="671" y="487"/>
                    <a:pt x="672" y="487"/>
                    <a:pt x="673" y="486"/>
                  </a:cubicBezTo>
                  <a:cubicBezTo>
                    <a:pt x="673" y="485"/>
                    <a:pt x="673" y="485"/>
                    <a:pt x="673" y="484"/>
                  </a:cubicBezTo>
                  <a:cubicBezTo>
                    <a:pt x="674" y="484"/>
                    <a:pt x="674" y="483"/>
                    <a:pt x="675" y="483"/>
                  </a:cubicBezTo>
                  <a:cubicBezTo>
                    <a:pt x="675" y="482"/>
                    <a:pt x="676" y="482"/>
                    <a:pt x="676" y="482"/>
                  </a:cubicBezTo>
                  <a:cubicBezTo>
                    <a:pt x="676" y="480"/>
                    <a:pt x="676" y="479"/>
                    <a:pt x="676" y="478"/>
                  </a:cubicBezTo>
                  <a:cubicBezTo>
                    <a:pt x="676" y="477"/>
                    <a:pt x="677" y="477"/>
                    <a:pt x="676" y="476"/>
                  </a:cubicBezTo>
                  <a:cubicBezTo>
                    <a:pt x="676" y="475"/>
                    <a:pt x="676" y="475"/>
                    <a:pt x="675" y="474"/>
                  </a:cubicBezTo>
                  <a:cubicBezTo>
                    <a:pt x="675" y="474"/>
                    <a:pt x="675" y="473"/>
                    <a:pt x="675" y="473"/>
                  </a:cubicBezTo>
                  <a:cubicBezTo>
                    <a:pt x="676" y="473"/>
                    <a:pt x="676" y="472"/>
                    <a:pt x="676" y="472"/>
                  </a:cubicBezTo>
                  <a:cubicBezTo>
                    <a:pt x="677" y="472"/>
                    <a:pt x="677" y="472"/>
                    <a:pt x="678" y="472"/>
                  </a:cubicBezTo>
                  <a:cubicBezTo>
                    <a:pt x="678" y="472"/>
                    <a:pt x="679" y="472"/>
                    <a:pt x="679" y="472"/>
                  </a:cubicBezTo>
                  <a:cubicBezTo>
                    <a:pt x="680" y="472"/>
                    <a:pt x="680" y="471"/>
                    <a:pt x="681" y="471"/>
                  </a:cubicBezTo>
                  <a:cubicBezTo>
                    <a:pt x="681" y="470"/>
                    <a:pt x="682" y="470"/>
                    <a:pt x="682" y="470"/>
                  </a:cubicBezTo>
                  <a:cubicBezTo>
                    <a:pt x="682" y="469"/>
                    <a:pt x="683" y="468"/>
                    <a:pt x="683" y="468"/>
                  </a:cubicBezTo>
                  <a:cubicBezTo>
                    <a:pt x="684" y="468"/>
                    <a:pt x="684" y="467"/>
                    <a:pt x="685" y="467"/>
                  </a:cubicBezTo>
                  <a:cubicBezTo>
                    <a:pt x="685" y="467"/>
                    <a:pt x="686" y="467"/>
                    <a:pt x="686" y="467"/>
                  </a:cubicBezTo>
                  <a:cubicBezTo>
                    <a:pt x="686" y="466"/>
                    <a:pt x="686" y="466"/>
                    <a:pt x="686" y="465"/>
                  </a:cubicBezTo>
                  <a:cubicBezTo>
                    <a:pt x="686" y="464"/>
                    <a:pt x="686" y="463"/>
                    <a:pt x="685" y="461"/>
                  </a:cubicBezTo>
                  <a:cubicBezTo>
                    <a:pt x="685" y="460"/>
                    <a:pt x="685" y="459"/>
                    <a:pt x="685" y="458"/>
                  </a:cubicBezTo>
                  <a:cubicBezTo>
                    <a:pt x="684" y="457"/>
                    <a:pt x="684" y="456"/>
                    <a:pt x="683" y="455"/>
                  </a:cubicBezTo>
                  <a:cubicBezTo>
                    <a:pt x="683" y="454"/>
                    <a:pt x="682" y="454"/>
                    <a:pt x="682" y="453"/>
                  </a:cubicBezTo>
                  <a:cubicBezTo>
                    <a:pt x="682" y="452"/>
                    <a:pt x="683" y="452"/>
                    <a:pt x="683" y="451"/>
                  </a:cubicBezTo>
                  <a:cubicBezTo>
                    <a:pt x="684" y="451"/>
                    <a:pt x="684" y="450"/>
                    <a:pt x="685" y="450"/>
                  </a:cubicBezTo>
                  <a:cubicBezTo>
                    <a:pt x="685" y="449"/>
                    <a:pt x="685" y="449"/>
                    <a:pt x="686" y="448"/>
                  </a:cubicBezTo>
                  <a:cubicBezTo>
                    <a:pt x="686" y="448"/>
                    <a:pt x="687" y="448"/>
                    <a:pt x="687" y="448"/>
                  </a:cubicBezTo>
                  <a:cubicBezTo>
                    <a:pt x="688" y="448"/>
                    <a:pt x="688" y="447"/>
                    <a:pt x="688" y="447"/>
                  </a:cubicBezTo>
                  <a:cubicBezTo>
                    <a:pt x="688" y="446"/>
                    <a:pt x="689" y="446"/>
                    <a:pt x="689" y="445"/>
                  </a:cubicBezTo>
                  <a:cubicBezTo>
                    <a:pt x="690" y="445"/>
                    <a:pt x="690" y="444"/>
                    <a:pt x="690" y="444"/>
                  </a:cubicBezTo>
                  <a:cubicBezTo>
                    <a:pt x="691" y="443"/>
                    <a:pt x="692" y="443"/>
                    <a:pt x="693" y="442"/>
                  </a:cubicBezTo>
                  <a:cubicBezTo>
                    <a:pt x="693" y="442"/>
                    <a:pt x="694" y="442"/>
                    <a:pt x="694" y="442"/>
                  </a:cubicBezTo>
                  <a:cubicBezTo>
                    <a:pt x="695" y="442"/>
                    <a:pt x="695" y="442"/>
                    <a:pt x="696" y="442"/>
                  </a:cubicBezTo>
                  <a:cubicBezTo>
                    <a:pt x="696" y="442"/>
                    <a:pt x="697" y="441"/>
                    <a:pt x="697" y="441"/>
                  </a:cubicBezTo>
                  <a:cubicBezTo>
                    <a:pt x="698" y="440"/>
                    <a:pt x="699" y="440"/>
                    <a:pt x="700" y="439"/>
                  </a:cubicBezTo>
                  <a:cubicBezTo>
                    <a:pt x="701" y="438"/>
                    <a:pt x="702" y="438"/>
                    <a:pt x="702" y="436"/>
                  </a:cubicBezTo>
                  <a:cubicBezTo>
                    <a:pt x="702" y="435"/>
                    <a:pt x="702" y="435"/>
                    <a:pt x="702" y="434"/>
                  </a:cubicBezTo>
                  <a:cubicBezTo>
                    <a:pt x="702" y="433"/>
                    <a:pt x="702" y="433"/>
                    <a:pt x="702" y="432"/>
                  </a:cubicBezTo>
                  <a:cubicBezTo>
                    <a:pt x="702" y="430"/>
                    <a:pt x="702" y="430"/>
                    <a:pt x="702" y="430"/>
                  </a:cubicBezTo>
                  <a:cubicBezTo>
                    <a:pt x="702" y="429"/>
                    <a:pt x="702" y="429"/>
                    <a:pt x="702" y="428"/>
                  </a:cubicBezTo>
                  <a:cubicBezTo>
                    <a:pt x="702" y="427"/>
                    <a:pt x="701" y="427"/>
                    <a:pt x="701" y="426"/>
                  </a:cubicBezTo>
                  <a:cubicBezTo>
                    <a:pt x="701" y="418"/>
                    <a:pt x="701" y="418"/>
                    <a:pt x="701" y="418"/>
                  </a:cubicBezTo>
                  <a:cubicBezTo>
                    <a:pt x="701" y="418"/>
                    <a:pt x="700" y="417"/>
                    <a:pt x="700" y="417"/>
                  </a:cubicBezTo>
                  <a:cubicBezTo>
                    <a:pt x="699" y="415"/>
                    <a:pt x="699" y="414"/>
                    <a:pt x="698" y="412"/>
                  </a:cubicBezTo>
                  <a:cubicBezTo>
                    <a:pt x="698" y="411"/>
                    <a:pt x="699" y="411"/>
                    <a:pt x="699" y="410"/>
                  </a:cubicBezTo>
                  <a:cubicBezTo>
                    <a:pt x="699" y="409"/>
                    <a:pt x="698" y="409"/>
                    <a:pt x="698" y="408"/>
                  </a:cubicBezTo>
                  <a:cubicBezTo>
                    <a:pt x="698" y="408"/>
                    <a:pt x="699" y="407"/>
                    <a:pt x="699" y="407"/>
                  </a:cubicBezTo>
                  <a:cubicBezTo>
                    <a:pt x="699" y="406"/>
                    <a:pt x="698" y="406"/>
                    <a:pt x="698" y="405"/>
                  </a:cubicBezTo>
                  <a:cubicBezTo>
                    <a:pt x="698" y="405"/>
                    <a:pt x="697" y="404"/>
                    <a:pt x="697" y="404"/>
                  </a:cubicBezTo>
                  <a:cubicBezTo>
                    <a:pt x="697" y="403"/>
                    <a:pt x="697" y="403"/>
                    <a:pt x="697" y="403"/>
                  </a:cubicBezTo>
                  <a:cubicBezTo>
                    <a:pt x="697" y="402"/>
                    <a:pt x="697" y="402"/>
                    <a:pt x="698" y="401"/>
                  </a:cubicBezTo>
                  <a:cubicBezTo>
                    <a:pt x="698" y="401"/>
                    <a:pt x="697" y="400"/>
                    <a:pt x="698" y="400"/>
                  </a:cubicBezTo>
                  <a:cubicBezTo>
                    <a:pt x="698" y="399"/>
                    <a:pt x="699" y="399"/>
                    <a:pt x="699" y="399"/>
                  </a:cubicBezTo>
                  <a:cubicBezTo>
                    <a:pt x="700" y="397"/>
                    <a:pt x="702" y="396"/>
                    <a:pt x="703" y="394"/>
                  </a:cubicBezTo>
                  <a:cubicBezTo>
                    <a:pt x="703" y="394"/>
                    <a:pt x="703" y="393"/>
                    <a:pt x="703" y="393"/>
                  </a:cubicBezTo>
                  <a:cubicBezTo>
                    <a:pt x="703" y="392"/>
                    <a:pt x="704" y="392"/>
                    <a:pt x="704" y="392"/>
                  </a:cubicBezTo>
                  <a:cubicBezTo>
                    <a:pt x="704" y="391"/>
                    <a:pt x="704" y="391"/>
                    <a:pt x="704" y="390"/>
                  </a:cubicBezTo>
                  <a:cubicBezTo>
                    <a:pt x="705" y="389"/>
                    <a:pt x="705" y="388"/>
                    <a:pt x="706" y="387"/>
                  </a:cubicBezTo>
                  <a:cubicBezTo>
                    <a:pt x="706" y="387"/>
                    <a:pt x="707" y="387"/>
                    <a:pt x="707" y="386"/>
                  </a:cubicBezTo>
                  <a:cubicBezTo>
                    <a:pt x="708" y="386"/>
                    <a:pt x="708" y="386"/>
                    <a:pt x="709" y="385"/>
                  </a:cubicBezTo>
                  <a:cubicBezTo>
                    <a:pt x="709" y="385"/>
                    <a:pt x="709" y="384"/>
                    <a:pt x="710" y="384"/>
                  </a:cubicBezTo>
                  <a:cubicBezTo>
                    <a:pt x="710" y="383"/>
                    <a:pt x="711" y="382"/>
                    <a:pt x="712" y="381"/>
                  </a:cubicBezTo>
                  <a:cubicBezTo>
                    <a:pt x="713" y="381"/>
                    <a:pt x="713" y="380"/>
                    <a:pt x="714" y="380"/>
                  </a:cubicBezTo>
                  <a:cubicBezTo>
                    <a:pt x="714" y="379"/>
                    <a:pt x="715" y="379"/>
                    <a:pt x="715" y="379"/>
                  </a:cubicBezTo>
                  <a:cubicBezTo>
                    <a:pt x="716" y="378"/>
                    <a:pt x="717" y="378"/>
                    <a:pt x="718" y="377"/>
                  </a:cubicBezTo>
                  <a:cubicBezTo>
                    <a:pt x="718" y="376"/>
                    <a:pt x="718" y="376"/>
                    <a:pt x="719" y="375"/>
                  </a:cubicBezTo>
                  <a:cubicBezTo>
                    <a:pt x="719" y="375"/>
                    <a:pt x="720" y="375"/>
                    <a:pt x="720" y="374"/>
                  </a:cubicBezTo>
                  <a:cubicBezTo>
                    <a:pt x="720" y="374"/>
                    <a:pt x="720" y="373"/>
                    <a:pt x="721" y="373"/>
                  </a:cubicBezTo>
                  <a:cubicBezTo>
                    <a:pt x="721" y="373"/>
                    <a:pt x="722" y="373"/>
                    <a:pt x="722" y="373"/>
                  </a:cubicBezTo>
                  <a:cubicBezTo>
                    <a:pt x="722" y="372"/>
                    <a:pt x="723" y="372"/>
                    <a:pt x="723" y="371"/>
                  </a:cubicBezTo>
                  <a:cubicBezTo>
                    <a:pt x="724" y="371"/>
                    <a:pt x="724" y="371"/>
                    <a:pt x="725" y="370"/>
                  </a:cubicBezTo>
                  <a:cubicBezTo>
                    <a:pt x="725" y="370"/>
                    <a:pt x="726" y="370"/>
                    <a:pt x="726" y="370"/>
                  </a:cubicBezTo>
                  <a:cubicBezTo>
                    <a:pt x="727" y="369"/>
                    <a:pt x="727" y="369"/>
                    <a:pt x="727" y="368"/>
                  </a:cubicBezTo>
                  <a:cubicBezTo>
                    <a:pt x="728" y="367"/>
                    <a:pt x="728" y="366"/>
                    <a:pt x="728" y="364"/>
                  </a:cubicBezTo>
                  <a:cubicBezTo>
                    <a:pt x="729" y="363"/>
                    <a:pt x="729" y="363"/>
                    <a:pt x="730" y="363"/>
                  </a:cubicBezTo>
                  <a:cubicBezTo>
                    <a:pt x="730" y="362"/>
                    <a:pt x="730" y="362"/>
                    <a:pt x="731" y="362"/>
                  </a:cubicBezTo>
                  <a:cubicBezTo>
                    <a:pt x="732" y="361"/>
                    <a:pt x="732" y="361"/>
                    <a:pt x="733" y="361"/>
                  </a:cubicBezTo>
                  <a:cubicBezTo>
                    <a:pt x="733" y="360"/>
                    <a:pt x="734" y="360"/>
                    <a:pt x="734" y="359"/>
                  </a:cubicBezTo>
                  <a:cubicBezTo>
                    <a:pt x="734" y="359"/>
                    <a:pt x="735" y="358"/>
                    <a:pt x="735" y="358"/>
                  </a:cubicBezTo>
                  <a:cubicBezTo>
                    <a:pt x="735" y="357"/>
                    <a:pt x="735" y="356"/>
                    <a:pt x="735" y="355"/>
                  </a:cubicBezTo>
                  <a:cubicBezTo>
                    <a:pt x="735" y="354"/>
                    <a:pt x="735" y="353"/>
                    <a:pt x="735" y="352"/>
                  </a:cubicBezTo>
                  <a:cubicBezTo>
                    <a:pt x="735" y="350"/>
                    <a:pt x="736" y="349"/>
                    <a:pt x="736" y="347"/>
                  </a:cubicBezTo>
                  <a:cubicBezTo>
                    <a:pt x="736" y="345"/>
                    <a:pt x="736" y="345"/>
                    <a:pt x="736" y="345"/>
                  </a:cubicBezTo>
                  <a:cubicBezTo>
                    <a:pt x="736" y="345"/>
                    <a:pt x="735" y="344"/>
                    <a:pt x="734" y="344"/>
                  </a:cubicBezTo>
                  <a:cubicBezTo>
                    <a:pt x="733" y="344"/>
                    <a:pt x="733" y="344"/>
                    <a:pt x="732" y="345"/>
                  </a:cubicBezTo>
                  <a:cubicBezTo>
                    <a:pt x="731" y="345"/>
                    <a:pt x="731" y="345"/>
                    <a:pt x="730" y="346"/>
                  </a:cubicBezTo>
                  <a:cubicBezTo>
                    <a:pt x="729" y="347"/>
                    <a:pt x="727" y="348"/>
                    <a:pt x="725" y="348"/>
                  </a:cubicBezTo>
                  <a:cubicBezTo>
                    <a:pt x="724" y="348"/>
                    <a:pt x="724" y="347"/>
                    <a:pt x="723" y="347"/>
                  </a:cubicBezTo>
                  <a:cubicBezTo>
                    <a:pt x="722" y="347"/>
                    <a:pt x="722" y="347"/>
                    <a:pt x="722" y="347"/>
                  </a:cubicBezTo>
                  <a:cubicBezTo>
                    <a:pt x="721" y="347"/>
                    <a:pt x="720" y="347"/>
                    <a:pt x="719" y="347"/>
                  </a:cubicBezTo>
                  <a:cubicBezTo>
                    <a:pt x="718" y="348"/>
                    <a:pt x="717" y="347"/>
                    <a:pt x="716" y="347"/>
                  </a:cubicBezTo>
                  <a:cubicBezTo>
                    <a:pt x="715" y="347"/>
                    <a:pt x="714" y="347"/>
                    <a:pt x="714" y="347"/>
                  </a:cubicBezTo>
                  <a:cubicBezTo>
                    <a:pt x="713" y="345"/>
                    <a:pt x="713" y="345"/>
                    <a:pt x="713" y="345"/>
                  </a:cubicBezTo>
                  <a:cubicBezTo>
                    <a:pt x="713" y="345"/>
                    <a:pt x="712" y="345"/>
                    <a:pt x="712" y="344"/>
                  </a:cubicBezTo>
                  <a:cubicBezTo>
                    <a:pt x="712" y="344"/>
                    <a:pt x="712" y="343"/>
                    <a:pt x="712" y="343"/>
                  </a:cubicBezTo>
                  <a:cubicBezTo>
                    <a:pt x="712" y="342"/>
                    <a:pt x="711" y="342"/>
                    <a:pt x="711" y="342"/>
                  </a:cubicBezTo>
                  <a:cubicBezTo>
                    <a:pt x="710" y="340"/>
                    <a:pt x="710" y="340"/>
                    <a:pt x="710" y="340"/>
                  </a:cubicBezTo>
                  <a:cubicBezTo>
                    <a:pt x="710" y="340"/>
                    <a:pt x="710" y="339"/>
                    <a:pt x="710" y="339"/>
                  </a:cubicBezTo>
                  <a:cubicBezTo>
                    <a:pt x="710" y="338"/>
                    <a:pt x="709" y="338"/>
                    <a:pt x="709" y="338"/>
                  </a:cubicBezTo>
                  <a:cubicBezTo>
                    <a:pt x="708" y="338"/>
                    <a:pt x="708" y="338"/>
                    <a:pt x="707" y="338"/>
                  </a:cubicBezTo>
                  <a:cubicBezTo>
                    <a:pt x="706" y="338"/>
                    <a:pt x="706" y="337"/>
                    <a:pt x="706" y="337"/>
                  </a:cubicBezTo>
                  <a:cubicBezTo>
                    <a:pt x="705" y="336"/>
                    <a:pt x="705" y="336"/>
                    <a:pt x="705" y="335"/>
                  </a:cubicBezTo>
                  <a:cubicBezTo>
                    <a:pt x="704" y="335"/>
                    <a:pt x="704" y="335"/>
                    <a:pt x="703" y="334"/>
                  </a:cubicBezTo>
                  <a:cubicBezTo>
                    <a:pt x="703" y="334"/>
                    <a:pt x="703" y="333"/>
                    <a:pt x="702" y="333"/>
                  </a:cubicBezTo>
                  <a:cubicBezTo>
                    <a:pt x="702" y="333"/>
                    <a:pt x="701" y="332"/>
                    <a:pt x="701" y="332"/>
                  </a:cubicBezTo>
                  <a:cubicBezTo>
                    <a:pt x="700" y="332"/>
                    <a:pt x="700" y="332"/>
                    <a:pt x="699" y="332"/>
                  </a:cubicBezTo>
                  <a:cubicBezTo>
                    <a:pt x="699" y="332"/>
                    <a:pt x="698" y="332"/>
                    <a:pt x="698" y="331"/>
                  </a:cubicBezTo>
                  <a:cubicBezTo>
                    <a:pt x="697" y="330"/>
                    <a:pt x="697" y="330"/>
                    <a:pt x="697" y="328"/>
                  </a:cubicBezTo>
                  <a:cubicBezTo>
                    <a:pt x="696" y="328"/>
                    <a:pt x="696" y="327"/>
                    <a:pt x="696" y="327"/>
                  </a:cubicBezTo>
                  <a:cubicBezTo>
                    <a:pt x="696" y="326"/>
                    <a:pt x="696" y="325"/>
                    <a:pt x="696" y="324"/>
                  </a:cubicBezTo>
                  <a:cubicBezTo>
                    <a:pt x="696" y="324"/>
                    <a:pt x="695" y="324"/>
                    <a:pt x="694" y="323"/>
                  </a:cubicBezTo>
                  <a:cubicBezTo>
                    <a:pt x="694" y="322"/>
                    <a:pt x="693" y="322"/>
                    <a:pt x="692" y="320"/>
                  </a:cubicBezTo>
                  <a:cubicBezTo>
                    <a:pt x="692" y="320"/>
                    <a:pt x="691" y="320"/>
                    <a:pt x="691" y="319"/>
                  </a:cubicBezTo>
                  <a:cubicBezTo>
                    <a:pt x="691" y="318"/>
                    <a:pt x="692" y="318"/>
                    <a:pt x="692" y="318"/>
                  </a:cubicBezTo>
                  <a:cubicBezTo>
                    <a:pt x="692" y="316"/>
                    <a:pt x="692" y="316"/>
                    <a:pt x="692" y="316"/>
                  </a:cubicBezTo>
                  <a:cubicBezTo>
                    <a:pt x="692" y="315"/>
                    <a:pt x="692" y="314"/>
                    <a:pt x="691" y="313"/>
                  </a:cubicBezTo>
                  <a:cubicBezTo>
                    <a:pt x="691" y="313"/>
                    <a:pt x="690" y="312"/>
                    <a:pt x="690" y="312"/>
                  </a:cubicBezTo>
                  <a:cubicBezTo>
                    <a:pt x="690" y="311"/>
                    <a:pt x="689" y="310"/>
                    <a:pt x="689" y="309"/>
                  </a:cubicBezTo>
                  <a:cubicBezTo>
                    <a:pt x="688" y="309"/>
                    <a:pt x="688" y="308"/>
                    <a:pt x="688" y="308"/>
                  </a:cubicBezTo>
                  <a:cubicBezTo>
                    <a:pt x="688" y="307"/>
                    <a:pt x="687" y="307"/>
                    <a:pt x="687" y="307"/>
                  </a:cubicBezTo>
                  <a:cubicBezTo>
                    <a:pt x="686" y="306"/>
                    <a:pt x="686" y="306"/>
                    <a:pt x="686" y="306"/>
                  </a:cubicBezTo>
                  <a:cubicBezTo>
                    <a:pt x="686" y="305"/>
                    <a:pt x="686" y="305"/>
                    <a:pt x="686" y="304"/>
                  </a:cubicBezTo>
                  <a:cubicBezTo>
                    <a:pt x="686" y="303"/>
                    <a:pt x="686" y="302"/>
                    <a:pt x="686" y="301"/>
                  </a:cubicBezTo>
                  <a:cubicBezTo>
                    <a:pt x="686" y="301"/>
                    <a:pt x="686" y="300"/>
                    <a:pt x="686" y="300"/>
                  </a:cubicBezTo>
                  <a:cubicBezTo>
                    <a:pt x="685" y="299"/>
                    <a:pt x="685" y="299"/>
                    <a:pt x="685" y="298"/>
                  </a:cubicBezTo>
                  <a:cubicBezTo>
                    <a:pt x="684" y="297"/>
                    <a:pt x="683" y="297"/>
                    <a:pt x="682" y="296"/>
                  </a:cubicBezTo>
                  <a:cubicBezTo>
                    <a:pt x="682" y="295"/>
                    <a:pt x="681" y="295"/>
                    <a:pt x="681" y="294"/>
                  </a:cubicBezTo>
                  <a:cubicBezTo>
                    <a:pt x="681" y="293"/>
                    <a:pt x="682" y="292"/>
                    <a:pt x="681" y="291"/>
                  </a:cubicBezTo>
                  <a:cubicBezTo>
                    <a:pt x="681" y="290"/>
                    <a:pt x="680" y="290"/>
                    <a:pt x="680" y="289"/>
                  </a:cubicBezTo>
                  <a:cubicBezTo>
                    <a:pt x="680" y="288"/>
                    <a:pt x="679" y="288"/>
                    <a:pt x="679" y="287"/>
                  </a:cubicBezTo>
                  <a:cubicBezTo>
                    <a:pt x="678" y="287"/>
                    <a:pt x="678" y="286"/>
                    <a:pt x="678" y="286"/>
                  </a:cubicBezTo>
                  <a:cubicBezTo>
                    <a:pt x="677" y="285"/>
                    <a:pt x="677" y="285"/>
                    <a:pt x="676" y="285"/>
                  </a:cubicBezTo>
                  <a:cubicBezTo>
                    <a:pt x="676" y="284"/>
                    <a:pt x="675" y="282"/>
                    <a:pt x="675" y="282"/>
                  </a:cubicBezTo>
                  <a:close/>
                  <a:moveTo>
                    <a:pt x="316" y="552"/>
                  </a:moveTo>
                  <a:cubicBezTo>
                    <a:pt x="316" y="551"/>
                    <a:pt x="316" y="551"/>
                    <a:pt x="316" y="551"/>
                  </a:cubicBezTo>
                  <a:cubicBezTo>
                    <a:pt x="315" y="551"/>
                    <a:pt x="315" y="551"/>
                    <a:pt x="315" y="551"/>
                  </a:cubicBezTo>
                  <a:cubicBezTo>
                    <a:pt x="315" y="551"/>
                    <a:pt x="315" y="551"/>
                    <a:pt x="315" y="550"/>
                  </a:cubicBezTo>
                  <a:cubicBezTo>
                    <a:pt x="315" y="550"/>
                    <a:pt x="315" y="550"/>
                    <a:pt x="315" y="550"/>
                  </a:cubicBezTo>
                  <a:cubicBezTo>
                    <a:pt x="314" y="549"/>
                    <a:pt x="314" y="549"/>
                    <a:pt x="314" y="549"/>
                  </a:cubicBezTo>
                  <a:cubicBezTo>
                    <a:pt x="314" y="549"/>
                    <a:pt x="314" y="549"/>
                    <a:pt x="313" y="549"/>
                  </a:cubicBezTo>
                  <a:cubicBezTo>
                    <a:pt x="313" y="552"/>
                    <a:pt x="313" y="552"/>
                    <a:pt x="313" y="552"/>
                  </a:cubicBezTo>
                  <a:cubicBezTo>
                    <a:pt x="313" y="552"/>
                    <a:pt x="312" y="552"/>
                    <a:pt x="312" y="552"/>
                  </a:cubicBezTo>
                  <a:cubicBezTo>
                    <a:pt x="312" y="552"/>
                    <a:pt x="312" y="552"/>
                    <a:pt x="312" y="553"/>
                  </a:cubicBezTo>
                  <a:cubicBezTo>
                    <a:pt x="311" y="553"/>
                    <a:pt x="311" y="553"/>
                    <a:pt x="311" y="553"/>
                  </a:cubicBezTo>
                  <a:cubicBezTo>
                    <a:pt x="311" y="554"/>
                    <a:pt x="312" y="555"/>
                    <a:pt x="312" y="555"/>
                  </a:cubicBezTo>
                  <a:cubicBezTo>
                    <a:pt x="313" y="555"/>
                    <a:pt x="313" y="555"/>
                    <a:pt x="313" y="555"/>
                  </a:cubicBezTo>
                  <a:cubicBezTo>
                    <a:pt x="313" y="555"/>
                    <a:pt x="314" y="555"/>
                    <a:pt x="314" y="555"/>
                  </a:cubicBezTo>
                  <a:cubicBezTo>
                    <a:pt x="314" y="555"/>
                    <a:pt x="314" y="555"/>
                    <a:pt x="315" y="555"/>
                  </a:cubicBezTo>
                  <a:cubicBezTo>
                    <a:pt x="315" y="555"/>
                    <a:pt x="315" y="555"/>
                    <a:pt x="315" y="555"/>
                  </a:cubicBezTo>
                  <a:cubicBezTo>
                    <a:pt x="315" y="556"/>
                    <a:pt x="315" y="556"/>
                    <a:pt x="315" y="556"/>
                  </a:cubicBezTo>
                  <a:cubicBezTo>
                    <a:pt x="315" y="556"/>
                    <a:pt x="314" y="556"/>
                    <a:pt x="314" y="557"/>
                  </a:cubicBezTo>
                  <a:cubicBezTo>
                    <a:pt x="314" y="557"/>
                    <a:pt x="315" y="557"/>
                    <a:pt x="315" y="558"/>
                  </a:cubicBezTo>
                  <a:cubicBezTo>
                    <a:pt x="315" y="558"/>
                    <a:pt x="314" y="558"/>
                    <a:pt x="315" y="558"/>
                  </a:cubicBezTo>
                  <a:cubicBezTo>
                    <a:pt x="315" y="558"/>
                    <a:pt x="316" y="558"/>
                    <a:pt x="316" y="558"/>
                  </a:cubicBezTo>
                  <a:cubicBezTo>
                    <a:pt x="317" y="559"/>
                    <a:pt x="317" y="559"/>
                    <a:pt x="318" y="559"/>
                  </a:cubicBezTo>
                  <a:cubicBezTo>
                    <a:pt x="318" y="559"/>
                    <a:pt x="318" y="560"/>
                    <a:pt x="318" y="560"/>
                  </a:cubicBezTo>
                  <a:cubicBezTo>
                    <a:pt x="317" y="560"/>
                    <a:pt x="318" y="560"/>
                    <a:pt x="318" y="561"/>
                  </a:cubicBezTo>
                  <a:cubicBezTo>
                    <a:pt x="317" y="561"/>
                    <a:pt x="317" y="560"/>
                    <a:pt x="316" y="561"/>
                  </a:cubicBezTo>
                  <a:cubicBezTo>
                    <a:pt x="316" y="561"/>
                    <a:pt x="316" y="560"/>
                    <a:pt x="315" y="561"/>
                  </a:cubicBezTo>
                  <a:cubicBezTo>
                    <a:pt x="315" y="561"/>
                    <a:pt x="315" y="561"/>
                    <a:pt x="314" y="561"/>
                  </a:cubicBezTo>
                  <a:cubicBezTo>
                    <a:pt x="314" y="561"/>
                    <a:pt x="313" y="561"/>
                    <a:pt x="313" y="561"/>
                  </a:cubicBezTo>
                  <a:cubicBezTo>
                    <a:pt x="312" y="561"/>
                    <a:pt x="312" y="561"/>
                    <a:pt x="312" y="562"/>
                  </a:cubicBezTo>
                  <a:cubicBezTo>
                    <a:pt x="312" y="562"/>
                    <a:pt x="311" y="562"/>
                    <a:pt x="311" y="562"/>
                  </a:cubicBezTo>
                  <a:cubicBezTo>
                    <a:pt x="311" y="563"/>
                    <a:pt x="311" y="563"/>
                    <a:pt x="311" y="563"/>
                  </a:cubicBezTo>
                  <a:cubicBezTo>
                    <a:pt x="311" y="563"/>
                    <a:pt x="311" y="563"/>
                    <a:pt x="312" y="563"/>
                  </a:cubicBezTo>
                  <a:cubicBezTo>
                    <a:pt x="312" y="564"/>
                    <a:pt x="311" y="564"/>
                    <a:pt x="312" y="564"/>
                  </a:cubicBezTo>
                  <a:cubicBezTo>
                    <a:pt x="312" y="564"/>
                    <a:pt x="311" y="565"/>
                    <a:pt x="312" y="565"/>
                  </a:cubicBezTo>
                  <a:cubicBezTo>
                    <a:pt x="312" y="565"/>
                    <a:pt x="312" y="565"/>
                    <a:pt x="312" y="565"/>
                  </a:cubicBezTo>
                  <a:cubicBezTo>
                    <a:pt x="312" y="565"/>
                    <a:pt x="313" y="566"/>
                    <a:pt x="313" y="566"/>
                  </a:cubicBezTo>
                  <a:cubicBezTo>
                    <a:pt x="313" y="567"/>
                    <a:pt x="313" y="567"/>
                    <a:pt x="313" y="567"/>
                  </a:cubicBezTo>
                  <a:cubicBezTo>
                    <a:pt x="313" y="567"/>
                    <a:pt x="312" y="567"/>
                    <a:pt x="312" y="567"/>
                  </a:cubicBezTo>
                  <a:cubicBezTo>
                    <a:pt x="312" y="567"/>
                    <a:pt x="312" y="568"/>
                    <a:pt x="312" y="568"/>
                  </a:cubicBezTo>
                  <a:cubicBezTo>
                    <a:pt x="312" y="569"/>
                    <a:pt x="313" y="569"/>
                    <a:pt x="313" y="569"/>
                  </a:cubicBezTo>
                  <a:cubicBezTo>
                    <a:pt x="313" y="570"/>
                    <a:pt x="314" y="570"/>
                    <a:pt x="314" y="571"/>
                  </a:cubicBezTo>
                  <a:cubicBezTo>
                    <a:pt x="314" y="571"/>
                    <a:pt x="313" y="571"/>
                    <a:pt x="313" y="571"/>
                  </a:cubicBezTo>
                  <a:cubicBezTo>
                    <a:pt x="313" y="571"/>
                    <a:pt x="313" y="571"/>
                    <a:pt x="313" y="572"/>
                  </a:cubicBezTo>
                  <a:cubicBezTo>
                    <a:pt x="313" y="572"/>
                    <a:pt x="314" y="572"/>
                    <a:pt x="314" y="572"/>
                  </a:cubicBezTo>
                  <a:cubicBezTo>
                    <a:pt x="314" y="572"/>
                    <a:pt x="314" y="572"/>
                    <a:pt x="315" y="572"/>
                  </a:cubicBezTo>
                  <a:cubicBezTo>
                    <a:pt x="315" y="572"/>
                    <a:pt x="314" y="573"/>
                    <a:pt x="315" y="573"/>
                  </a:cubicBezTo>
                  <a:cubicBezTo>
                    <a:pt x="313" y="574"/>
                    <a:pt x="313" y="574"/>
                    <a:pt x="313" y="574"/>
                  </a:cubicBezTo>
                  <a:cubicBezTo>
                    <a:pt x="313" y="575"/>
                    <a:pt x="313" y="575"/>
                    <a:pt x="313" y="575"/>
                  </a:cubicBezTo>
                  <a:cubicBezTo>
                    <a:pt x="314" y="575"/>
                    <a:pt x="314" y="574"/>
                    <a:pt x="314" y="574"/>
                  </a:cubicBezTo>
                  <a:cubicBezTo>
                    <a:pt x="316" y="574"/>
                    <a:pt x="316" y="574"/>
                    <a:pt x="316" y="574"/>
                  </a:cubicBezTo>
                  <a:cubicBezTo>
                    <a:pt x="316" y="574"/>
                    <a:pt x="316" y="575"/>
                    <a:pt x="316" y="575"/>
                  </a:cubicBezTo>
                  <a:cubicBezTo>
                    <a:pt x="316" y="575"/>
                    <a:pt x="316" y="575"/>
                    <a:pt x="316" y="576"/>
                  </a:cubicBezTo>
                  <a:cubicBezTo>
                    <a:pt x="316" y="576"/>
                    <a:pt x="315" y="576"/>
                    <a:pt x="315" y="576"/>
                  </a:cubicBezTo>
                  <a:cubicBezTo>
                    <a:pt x="315" y="577"/>
                    <a:pt x="315" y="577"/>
                    <a:pt x="316" y="577"/>
                  </a:cubicBezTo>
                  <a:cubicBezTo>
                    <a:pt x="316" y="578"/>
                    <a:pt x="316" y="577"/>
                    <a:pt x="317" y="577"/>
                  </a:cubicBezTo>
                  <a:cubicBezTo>
                    <a:pt x="317" y="578"/>
                    <a:pt x="317" y="577"/>
                    <a:pt x="317" y="577"/>
                  </a:cubicBezTo>
                  <a:cubicBezTo>
                    <a:pt x="318" y="578"/>
                    <a:pt x="317" y="578"/>
                    <a:pt x="317" y="578"/>
                  </a:cubicBezTo>
                  <a:cubicBezTo>
                    <a:pt x="317" y="579"/>
                    <a:pt x="317" y="579"/>
                    <a:pt x="317" y="579"/>
                  </a:cubicBezTo>
                  <a:cubicBezTo>
                    <a:pt x="317" y="579"/>
                    <a:pt x="317" y="579"/>
                    <a:pt x="317" y="579"/>
                  </a:cubicBezTo>
                  <a:cubicBezTo>
                    <a:pt x="317" y="579"/>
                    <a:pt x="318" y="579"/>
                    <a:pt x="318" y="580"/>
                  </a:cubicBezTo>
                  <a:cubicBezTo>
                    <a:pt x="318" y="580"/>
                    <a:pt x="318" y="580"/>
                    <a:pt x="318" y="581"/>
                  </a:cubicBezTo>
                  <a:cubicBezTo>
                    <a:pt x="318" y="581"/>
                    <a:pt x="318" y="581"/>
                    <a:pt x="318" y="581"/>
                  </a:cubicBezTo>
                  <a:cubicBezTo>
                    <a:pt x="318" y="582"/>
                    <a:pt x="318" y="582"/>
                    <a:pt x="319" y="582"/>
                  </a:cubicBezTo>
                  <a:cubicBezTo>
                    <a:pt x="319" y="582"/>
                    <a:pt x="320" y="582"/>
                    <a:pt x="321" y="583"/>
                  </a:cubicBezTo>
                  <a:cubicBezTo>
                    <a:pt x="321" y="583"/>
                    <a:pt x="321" y="583"/>
                    <a:pt x="321" y="583"/>
                  </a:cubicBezTo>
                  <a:cubicBezTo>
                    <a:pt x="322" y="583"/>
                    <a:pt x="321" y="584"/>
                    <a:pt x="322" y="584"/>
                  </a:cubicBezTo>
                  <a:cubicBezTo>
                    <a:pt x="322" y="584"/>
                    <a:pt x="322" y="584"/>
                    <a:pt x="322" y="585"/>
                  </a:cubicBezTo>
                  <a:cubicBezTo>
                    <a:pt x="322" y="585"/>
                    <a:pt x="322" y="585"/>
                    <a:pt x="322" y="585"/>
                  </a:cubicBezTo>
                  <a:cubicBezTo>
                    <a:pt x="323" y="585"/>
                    <a:pt x="323" y="585"/>
                    <a:pt x="323" y="586"/>
                  </a:cubicBezTo>
                  <a:cubicBezTo>
                    <a:pt x="323" y="586"/>
                    <a:pt x="323" y="586"/>
                    <a:pt x="323" y="586"/>
                  </a:cubicBezTo>
                  <a:cubicBezTo>
                    <a:pt x="323" y="587"/>
                    <a:pt x="323" y="587"/>
                    <a:pt x="323" y="587"/>
                  </a:cubicBezTo>
                  <a:cubicBezTo>
                    <a:pt x="324" y="587"/>
                    <a:pt x="324" y="587"/>
                    <a:pt x="325" y="588"/>
                  </a:cubicBezTo>
                  <a:cubicBezTo>
                    <a:pt x="325" y="588"/>
                    <a:pt x="325" y="587"/>
                    <a:pt x="325" y="588"/>
                  </a:cubicBezTo>
                  <a:cubicBezTo>
                    <a:pt x="326" y="588"/>
                    <a:pt x="326" y="588"/>
                    <a:pt x="326" y="588"/>
                  </a:cubicBezTo>
                  <a:cubicBezTo>
                    <a:pt x="326" y="588"/>
                    <a:pt x="326" y="588"/>
                    <a:pt x="326" y="588"/>
                  </a:cubicBezTo>
                  <a:cubicBezTo>
                    <a:pt x="327" y="589"/>
                    <a:pt x="327" y="589"/>
                    <a:pt x="327" y="590"/>
                  </a:cubicBezTo>
                  <a:cubicBezTo>
                    <a:pt x="328" y="590"/>
                    <a:pt x="328" y="590"/>
                    <a:pt x="329" y="590"/>
                  </a:cubicBezTo>
                  <a:cubicBezTo>
                    <a:pt x="329" y="590"/>
                    <a:pt x="329" y="590"/>
                    <a:pt x="330" y="590"/>
                  </a:cubicBezTo>
                  <a:cubicBezTo>
                    <a:pt x="330" y="590"/>
                    <a:pt x="330" y="590"/>
                    <a:pt x="330" y="590"/>
                  </a:cubicBezTo>
                  <a:cubicBezTo>
                    <a:pt x="330" y="590"/>
                    <a:pt x="331" y="590"/>
                    <a:pt x="331" y="590"/>
                  </a:cubicBezTo>
                  <a:cubicBezTo>
                    <a:pt x="331" y="590"/>
                    <a:pt x="331" y="591"/>
                    <a:pt x="332" y="591"/>
                  </a:cubicBezTo>
                  <a:cubicBezTo>
                    <a:pt x="332" y="591"/>
                    <a:pt x="333" y="591"/>
                    <a:pt x="333" y="591"/>
                  </a:cubicBezTo>
                  <a:cubicBezTo>
                    <a:pt x="334" y="591"/>
                    <a:pt x="334" y="591"/>
                    <a:pt x="334" y="591"/>
                  </a:cubicBezTo>
                  <a:cubicBezTo>
                    <a:pt x="334" y="591"/>
                    <a:pt x="334" y="591"/>
                    <a:pt x="334" y="591"/>
                  </a:cubicBezTo>
                  <a:cubicBezTo>
                    <a:pt x="335" y="591"/>
                    <a:pt x="335" y="592"/>
                    <a:pt x="335" y="592"/>
                  </a:cubicBezTo>
                  <a:cubicBezTo>
                    <a:pt x="341" y="592"/>
                    <a:pt x="341" y="592"/>
                    <a:pt x="341" y="592"/>
                  </a:cubicBezTo>
                  <a:cubicBezTo>
                    <a:pt x="341" y="592"/>
                    <a:pt x="341" y="592"/>
                    <a:pt x="342" y="592"/>
                  </a:cubicBezTo>
                  <a:cubicBezTo>
                    <a:pt x="342" y="592"/>
                    <a:pt x="342" y="592"/>
                    <a:pt x="342" y="591"/>
                  </a:cubicBezTo>
                  <a:cubicBezTo>
                    <a:pt x="343" y="591"/>
                    <a:pt x="342" y="591"/>
                    <a:pt x="343" y="591"/>
                  </a:cubicBezTo>
                  <a:cubicBezTo>
                    <a:pt x="343" y="590"/>
                    <a:pt x="343" y="590"/>
                    <a:pt x="343" y="590"/>
                  </a:cubicBezTo>
                  <a:cubicBezTo>
                    <a:pt x="344" y="590"/>
                    <a:pt x="344" y="590"/>
                    <a:pt x="344" y="590"/>
                  </a:cubicBezTo>
                  <a:cubicBezTo>
                    <a:pt x="345" y="590"/>
                    <a:pt x="345" y="590"/>
                    <a:pt x="346" y="590"/>
                  </a:cubicBezTo>
                  <a:cubicBezTo>
                    <a:pt x="346" y="590"/>
                    <a:pt x="346" y="589"/>
                    <a:pt x="345" y="589"/>
                  </a:cubicBezTo>
                  <a:cubicBezTo>
                    <a:pt x="345" y="589"/>
                    <a:pt x="345" y="589"/>
                    <a:pt x="345" y="589"/>
                  </a:cubicBezTo>
                  <a:cubicBezTo>
                    <a:pt x="344" y="589"/>
                    <a:pt x="344" y="588"/>
                    <a:pt x="343" y="588"/>
                  </a:cubicBezTo>
                  <a:cubicBezTo>
                    <a:pt x="343" y="588"/>
                    <a:pt x="343" y="588"/>
                    <a:pt x="342" y="588"/>
                  </a:cubicBezTo>
                  <a:cubicBezTo>
                    <a:pt x="342" y="588"/>
                    <a:pt x="342" y="588"/>
                    <a:pt x="342" y="588"/>
                  </a:cubicBezTo>
                  <a:cubicBezTo>
                    <a:pt x="341" y="588"/>
                    <a:pt x="341" y="588"/>
                    <a:pt x="340" y="588"/>
                  </a:cubicBezTo>
                  <a:cubicBezTo>
                    <a:pt x="340" y="588"/>
                    <a:pt x="340" y="588"/>
                    <a:pt x="339" y="588"/>
                  </a:cubicBezTo>
                  <a:cubicBezTo>
                    <a:pt x="339" y="586"/>
                    <a:pt x="339" y="586"/>
                    <a:pt x="339" y="586"/>
                  </a:cubicBezTo>
                  <a:cubicBezTo>
                    <a:pt x="339" y="586"/>
                    <a:pt x="339" y="586"/>
                    <a:pt x="338" y="586"/>
                  </a:cubicBezTo>
                  <a:cubicBezTo>
                    <a:pt x="338" y="586"/>
                    <a:pt x="337" y="586"/>
                    <a:pt x="337" y="586"/>
                  </a:cubicBezTo>
                  <a:cubicBezTo>
                    <a:pt x="337" y="586"/>
                    <a:pt x="337" y="586"/>
                    <a:pt x="337" y="586"/>
                  </a:cubicBezTo>
                  <a:cubicBezTo>
                    <a:pt x="336" y="585"/>
                    <a:pt x="336" y="585"/>
                    <a:pt x="336" y="585"/>
                  </a:cubicBezTo>
                  <a:cubicBezTo>
                    <a:pt x="336" y="584"/>
                    <a:pt x="336" y="584"/>
                    <a:pt x="336" y="583"/>
                  </a:cubicBezTo>
                  <a:cubicBezTo>
                    <a:pt x="336" y="583"/>
                    <a:pt x="336" y="583"/>
                    <a:pt x="336" y="583"/>
                  </a:cubicBezTo>
                  <a:cubicBezTo>
                    <a:pt x="336" y="582"/>
                    <a:pt x="336" y="582"/>
                    <a:pt x="336" y="582"/>
                  </a:cubicBezTo>
                  <a:cubicBezTo>
                    <a:pt x="336" y="582"/>
                    <a:pt x="335" y="582"/>
                    <a:pt x="335" y="581"/>
                  </a:cubicBezTo>
                  <a:cubicBezTo>
                    <a:pt x="335" y="581"/>
                    <a:pt x="335" y="581"/>
                    <a:pt x="335" y="581"/>
                  </a:cubicBezTo>
                  <a:cubicBezTo>
                    <a:pt x="335" y="580"/>
                    <a:pt x="335" y="580"/>
                    <a:pt x="335" y="580"/>
                  </a:cubicBezTo>
                  <a:cubicBezTo>
                    <a:pt x="335" y="579"/>
                    <a:pt x="335" y="579"/>
                    <a:pt x="335" y="579"/>
                  </a:cubicBezTo>
                  <a:cubicBezTo>
                    <a:pt x="335" y="579"/>
                    <a:pt x="335" y="579"/>
                    <a:pt x="335" y="579"/>
                  </a:cubicBezTo>
                  <a:cubicBezTo>
                    <a:pt x="335" y="578"/>
                    <a:pt x="335" y="578"/>
                    <a:pt x="335" y="577"/>
                  </a:cubicBezTo>
                  <a:cubicBezTo>
                    <a:pt x="335" y="577"/>
                    <a:pt x="334" y="577"/>
                    <a:pt x="334" y="576"/>
                  </a:cubicBezTo>
                  <a:cubicBezTo>
                    <a:pt x="334" y="576"/>
                    <a:pt x="334" y="576"/>
                    <a:pt x="334" y="576"/>
                  </a:cubicBezTo>
                  <a:cubicBezTo>
                    <a:pt x="334" y="575"/>
                    <a:pt x="333" y="575"/>
                    <a:pt x="333" y="575"/>
                  </a:cubicBezTo>
                  <a:cubicBezTo>
                    <a:pt x="333" y="574"/>
                    <a:pt x="334" y="574"/>
                    <a:pt x="334" y="574"/>
                  </a:cubicBezTo>
                  <a:cubicBezTo>
                    <a:pt x="334" y="573"/>
                    <a:pt x="334" y="573"/>
                    <a:pt x="334" y="573"/>
                  </a:cubicBezTo>
                  <a:cubicBezTo>
                    <a:pt x="334" y="573"/>
                    <a:pt x="333" y="573"/>
                    <a:pt x="333" y="572"/>
                  </a:cubicBezTo>
                  <a:cubicBezTo>
                    <a:pt x="333" y="570"/>
                    <a:pt x="333" y="570"/>
                    <a:pt x="333" y="570"/>
                  </a:cubicBezTo>
                  <a:cubicBezTo>
                    <a:pt x="333" y="569"/>
                    <a:pt x="333" y="569"/>
                    <a:pt x="333" y="568"/>
                  </a:cubicBezTo>
                  <a:cubicBezTo>
                    <a:pt x="337" y="568"/>
                    <a:pt x="337" y="568"/>
                    <a:pt x="337" y="568"/>
                  </a:cubicBezTo>
                  <a:cubicBezTo>
                    <a:pt x="337" y="568"/>
                    <a:pt x="337" y="568"/>
                    <a:pt x="337" y="567"/>
                  </a:cubicBezTo>
                  <a:cubicBezTo>
                    <a:pt x="337" y="567"/>
                    <a:pt x="337" y="567"/>
                    <a:pt x="337" y="567"/>
                  </a:cubicBezTo>
                  <a:cubicBezTo>
                    <a:pt x="337" y="566"/>
                    <a:pt x="337" y="566"/>
                    <a:pt x="337" y="565"/>
                  </a:cubicBezTo>
                  <a:cubicBezTo>
                    <a:pt x="337" y="565"/>
                    <a:pt x="337" y="565"/>
                    <a:pt x="337" y="564"/>
                  </a:cubicBezTo>
                  <a:cubicBezTo>
                    <a:pt x="338" y="564"/>
                    <a:pt x="338" y="564"/>
                    <a:pt x="338" y="564"/>
                  </a:cubicBezTo>
                  <a:cubicBezTo>
                    <a:pt x="339" y="564"/>
                    <a:pt x="339" y="564"/>
                    <a:pt x="340" y="564"/>
                  </a:cubicBezTo>
                  <a:cubicBezTo>
                    <a:pt x="340" y="564"/>
                    <a:pt x="340" y="564"/>
                    <a:pt x="340" y="563"/>
                  </a:cubicBezTo>
                  <a:cubicBezTo>
                    <a:pt x="341" y="562"/>
                    <a:pt x="341" y="562"/>
                    <a:pt x="341" y="561"/>
                  </a:cubicBezTo>
                  <a:cubicBezTo>
                    <a:pt x="341" y="560"/>
                    <a:pt x="341" y="560"/>
                    <a:pt x="342" y="560"/>
                  </a:cubicBezTo>
                  <a:cubicBezTo>
                    <a:pt x="342" y="560"/>
                    <a:pt x="342" y="559"/>
                    <a:pt x="342" y="559"/>
                  </a:cubicBezTo>
                  <a:cubicBezTo>
                    <a:pt x="342" y="559"/>
                    <a:pt x="342" y="559"/>
                    <a:pt x="343" y="559"/>
                  </a:cubicBezTo>
                  <a:cubicBezTo>
                    <a:pt x="343" y="559"/>
                    <a:pt x="343" y="558"/>
                    <a:pt x="343" y="558"/>
                  </a:cubicBezTo>
                  <a:cubicBezTo>
                    <a:pt x="344" y="558"/>
                    <a:pt x="344" y="558"/>
                    <a:pt x="344" y="558"/>
                  </a:cubicBezTo>
                  <a:cubicBezTo>
                    <a:pt x="344" y="558"/>
                    <a:pt x="344" y="558"/>
                    <a:pt x="345" y="558"/>
                  </a:cubicBezTo>
                  <a:cubicBezTo>
                    <a:pt x="345" y="556"/>
                    <a:pt x="345" y="556"/>
                    <a:pt x="345" y="556"/>
                  </a:cubicBezTo>
                  <a:cubicBezTo>
                    <a:pt x="344" y="556"/>
                    <a:pt x="344" y="556"/>
                    <a:pt x="343" y="556"/>
                  </a:cubicBezTo>
                  <a:cubicBezTo>
                    <a:pt x="343" y="556"/>
                    <a:pt x="342" y="556"/>
                    <a:pt x="342" y="556"/>
                  </a:cubicBezTo>
                  <a:cubicBezTo>
                    <a:pt x="342" y="556"/>
                    <a:pt x="341" y="556"/>
                    <a:pt x="341" y="556"/>
                  </a:cubicBezTo>
                  <a:cubicBezTo>
                    <a:pt x="341" y="555"/>
                    <a:pt x="341" y="555"/>
                    <a:pt x="341" y="555"/>
                  </a:cubicBezTo>
                  <a:cubicBezTo>
                    <a:pt x="341" y="555"/>
                    <a:pt x="341" y="554"/>
                    <a:pt x="340" y="554"/>
                  </a:cubicBezTo>
                  <a:cubicBezTo>
                    <a:pt x="340" y="554"/>
                    <a:pt x="340" y="554"/>
                    <a:pt x="340" y="554"/>
                  </a:cubicBezTo>
                  <a:cubicBezTo>
                    <a:pt x="339" y="554"/>
                    <a:pt x="339" y="554"/>
                    <a:pt x="339" y="553"/>
                  </a:cubicBezTo>
                  <a:cubicBezTo>
                    <a:pt x="339" y="553"/>
                    <a:pt x="338" y="553"/>
                    <a:pt x="338" y="553"/>
                  </a:cubicBezTo>
                  <a:cubicBezTo>
                    <a:pt x="338" y="553"/>
                    <a:pt x="338" y="552"/>
                    <a:pt x="338" y="552"/>
                  </a:cubicBezTo>
                  <a:cubicBezTo>
                    <a:pt x="337" y="552"/>
                    <a:pt x="337" y="551"/>
                    <a:pt x="337" y="551"/>
                  </a:cubicBezTo>
                  <a:cubicBezTo>
                    <a:pt x="337" y="550"/>
                    <a:pt x="337" y="550"/>
                    <a:pt x="337" y="550"/>
                  </a:cubicBezTo>
                  <a:cubicBezTo>
                    <a:pt x="337" y="550"/>
                    <a:pt x="338" y="550"/>
                    <a:pt x="338" y="549"/>
                  </a:cubicBezTo>
                  <a:cubicBezTo>
                    <a:pt x="338" y="549"/>
                    <a:pt x="338" y="549"/>
                    <a:pt x="339" y="549"/>
                  </a:cubicBezTo>
                  <a:cubicBezTo>
                    <a:pt x="339" y="548"/>
                    <a:pt x="340" y="547"/>
                    <a:pt x="341" y="547"/>
                  </a:cubicBezTo>
                  <a:cubicBezTo>
                    <a:pt x="345" y="547"/>
                    <a:pt x="345" y="547"/>
                    <a:pt x="345" y="547"/>
                  </a:cubicBezTo>
                  <a:cubicBezTo>
                    <a:pt x="345" y="543"/>
                    <a:pt x="345" y="543"/>
                    <a:pt x="345" y="543"/>
                  </a:cubicBezTo>
                  <a:cubicBezTo>
                    <a:pt x="345" y="543"/>
                    <a:pt x="345" y="543"/>
                    <a:pt x="345" y="543"/>
                  </a:cubicBezTo>
                  <a:cubicBezTo>
                    <a:pt x="345" y="542"/>
                    <a:pt x="346" y="542"/>
                    <a:pt x="346" y="542"/>
                  </a:cubicBezTo>
                  <a:cubicBezTo>
                    <a:pt x="346" y="542"/>
                    <a:pt x="346" y="541"/>
                    <a:pt x="346" y="541"/>
                  </a:cubicBezTo>
                  <a:cubicBezTo>
                    <a:pt x="347" y="541"/>
                    <a:pt x="347" y="540"/>
                    <a:pt x="347" y="540"/>
                  </a:cubicBezTo>
                  <a:cubicBezTo>
                    <a:pt x="347" y="540"/>
                    <a:pt x="347" y="540"/>
                    <a:pt x="347" y="539"/>
                  </a:cubicBezTo>
                  <a:cubicBezTo>
                    <a:pt x="347" y="539"/>
                    <a:pt x="347" y="539"/>
                    <a:pt x="347" y="539"/>
                  </a:cubicBezTo>
                  <a:cubicBezTo>
                    <a:pt x="347" y="538"/>
                    <a:pt x="347" y="538"/>
                    <a:pt x="347" y="538"/>
                  </a:cubicBezTo>
                  <a:cubicBezTo>
                    <a:pt x="347" y="538"/>
                    <a:pt x="347" y="537"/>
                    <a:pt x="347" y="537"/>
                  </a:cubicBezTo>
                  <a:cubicBezTo>
                    <a:pt x="348" y="537"/>
                    <a:pt x="349" y="538"/>
                    <a:pt x="349" y="538"/>
                  </a:cubicBezTo>
                  <a:cubicBezTo>
                    <a:pt x="350" y="538"/>
                    <a:pt x="350" y="537"/>
                    <a:pt x="350" y="537"/>
                  </a:cubicBezTo>
                  <a:cubicBezTo>
                    <a:pt x="351" y="537"/>
                    <a:pt x="351" y="537"/>
                    <a:pt x="351" y="537"/>
                  </a:cubicBezTo>
                  <a:cubicBezTo>
                    <a:pt x="351" y="536"/>
                    <a:pt x="351" y="536"/>
                    <a:pt x="351" y="536"/>
                  </a:cubicBezTo>
                  <a:cubicBezTo>
                    <a:pt x="351" y="535"/>
                    <a:pt x="351" y="535"/>
                    <a:pt x="351" y="535"/>
                  </a:cubicBezTo>
                  <a:cubicBezTo>
                    <a:pt x="351" y="535"/>
                    <a:pt x="351" y="535"/>
                    <a:pt x="351" y="534"/>
                  </a:cubicBezTo>
                  <a:cubicBezTo>
                    <a:pt x="350" y="534"/>
                    <a:pt x="350" y="534"/>
                    <a:pt x="350" y="534"/>
                  </a:cubicBezTo>
                  <a:cubicBezTo>
                    <a:pt x="350" y="534"/>
                    <a:pt x="350" y="535"/>
                    <a:pt x="349" y="535"/>
                  </a:cubicBezTo>
                  <a:cubicBezTo>
                    <a:pt x="349" y="535"/>
                    <a:pt x="349" y="535"/>
                    <a:pt x="349" y="535"/>
                  </a:cubicBezTo>
                  <a:cubicBezTo>
                    <a:pt x="348" y="536"/>
                    <a:pt x="348" y="535"/>
                    <a:pt x="348" y="535"/>
                  </a:cubicBezTo>
                  <a:cubicBezTo>
                    <a:pt x="348" y="535"/>
                    <a:pt x="347" y="535"/>
                    <a:pt x="347" y="535"/>
                  </a:cubicBezTo>
                  <a:cubicBezTo>
                    <a:pt x="347" y="535"/>
                    <a:pt x="347" y="534"/>
                    <a:pt x="347" y="534"/>
                  </a:cubicBezTo>
                  <a:cubicBezTo>
                    <a:pt x="347" y="533"/>
                    <a:pt x="346" y="533"/>
                    <a:pt x="346" y="532"/>
                  </a:cubicBezTo>
                  <a:cubicBezTo>
                    <a:pt x="346" y="532"/>
                    <a:pt x="346" y="532"/>
                    <a:pt x="346" y="532"/>
                  </a:cubicBezTo>
                  <a:cubicBezTo>
                    <a:pt x="346" y="529"/>
                    <a:pt x="346" y="529"/>
                    <a:pt x="346" y="529"/>
                  </a:cubicBezTo>
                  <a:cubicBezTo>
                    <a:pt x="347" y="529"/>
                    <a:pt x="347" y="529"/>
                    <a:pt x="347" y="529"/>
                  </a:cubicBezTo>
                  <a:cubicBezTo>
                    <a:pt x="348" y="529"/>
                    <a:pt x="348" y="530"/>
                    <a:pt x="349" y="530"/>
                  </a:cubicBezTo>
                  <a:cubicBezTo>
                    <a:pt x="350" y="530"/>
                    <a:pt x="350" y="531"/>
                    <a:pt x="350" y="531"/>
                  </a:cubicBezTo>
                  <a:cubicBezTo>
                    <a:pt x="355" y="531"/>
                    <a:pt x="355" y="531"/>
                    <a:pt x="355" y="531"/>
                  </a:cubicBezTo>
                  <a:cubicBezTo>
                    <a:pt x="355" y="531"/>
                    <a:pt x="355" y="531"/>
                    <a:pt x="355" y="530"/>
                  </a:cubicBezTo>
                  <a:cubicBezTo>
                    <a:pt x="355" y="530"/>
                    <a:pt x="355" y="530"/>
                    <a:pt x="355" y="530"/>
                  </a:cubicBezTo>
                  <a:cubicBezTo>
                    <a:pt x="355" y="529"/>
                    <a:pt x="355" y="529"/>
                    <a:pt x="355" y="529"/>
                  </a:cubicBezTo>
                  <a:cubicBezTo>
                    <a:pt x="355" y="529"/>
                    <a:pt x="354" y="528"/>
                    <a:pt x="355" y="528"/>
                  </a:cubicBezTo>
                  <a:cubicBezTo>
                    <a:pt x="355" y="528"/>
                    <a:pt x="355" y="528"/>
                    <a:pt x="355" y="527"/>
                  </a:cubicBezTo>
                  <a:cubicBezTo>
                    <a:pt x="355" y="527"/>
                    <a:pt x="355" y="527"/>
                    <a:pt x="356" y="527"/>
                  </a:cubicBezTo>
                  <a:cubicBezTo>
                    <a:pt x="356" y="527"/>
                    <a:pt x="356" y="527"/>
                    <a:pt x="356" y="526"/>
                  </a:cubicBezTo>
                  <a:cubicBezTo>
                    <a:pt x="356" y="526"/>
                    <a:pt x="356" y="526"/>
                    <a:pt x="356" y="526"/>
                  </a:cubicBezTo>
                  <a:cubicBezTo>
                    <a:pt x="355" y="525"/>
                    <a:pt x="355" y="525"/>
                    <a:pt x="355" y="524"/>
                  </a:cubicBezTo>
                  <a:cubicBezTo>
                    <a:pt x="355" y="524"/>
                    <a:pt x="355" y="524"/>
                    <a:pt x="355" y="524"/>
                  </a:cubicBezTo>
                  <a:cubicBezTo>
                    <a:pt x="355" y="522"/>
                    <a:pt x="355" y="522"/>
                    <a:pt x="355" y="522"/>
                  </a:cubicBezTo>
                  <a:cubicBezTo>
                    <a:pt x="358" y="522"/>
                    <a:pt x="358" y="522"/>
                    <a:pt x="358" y="522"/>
                  </a:cubicBezTo>
                  <a:cubicBezTo>
                    <a:pt x="358" y="522"/>
                    <a:pt x="359" y="522"/>
                    <a:pt x="359" y="522"/>
                  </a:cubicBezTo>
                  <a:cubicBezTo>
                    <a:pt x="360" y="522"/>
                    <a:pt x="360" y="522"/>
                    <a:pt x="360" y="522"/>
                  </a:cubicBezTo>
                  <a:cubicBezTo>
                    <a:pt x="361" y="522"/>
                    <a:pt x="361" y="522"/>
                    <a:pt x="362" y="522"/>
                  </a:cubicBezTo>
                  <a:cubicBezTo>
                    <a:pt x="362" y="521"/>
                    <a:pt x="363" y="521"/>
                    <a:pt x="363" y="521"/>
                  </a:cubicBezTo>
                  <a:cubicBezTo>
                    <a:pt x="367" y="521"/>
                    <a:pt x="367" y="521"/>
                    <a:pt x="367" y="521"/>
                  </a:cubicBezTo>
                  <a:cubicBezTo>
                    <a:pt x="367" y="521"/>
                    <a:pt x="367" y="522"/>
                    <a:pt x="368" y="522"/>
                  </a:cubicBezTo>
                  <a:cubicBezTo>
                    <a:pt x="368" y="522"/>
                    <a:pt x="369" y="521"/>
                    <a:pt x="369" y="521"/>
                  </a:cubicBezTo>
                  <a:cubicBezTo>
                    <a:pt x="369" y="521"/>
                    <a:pt x="369" y="521"/>
                    <a:pt x="369" y="520"/>
                  </a:cubicBezTo>
                  <a:cubicBezTo>
                    <a:pt x="369" y="520"/>
                    <a:pt x="369" y="520"/>
                    <a:pt x="369" y="520"/>
                  </a:cubicBezTo>
                  <a:cubicBezTo>
                    <a:pt x="369" y="519"/>
                    <a:pt x="370" y="519"/>
                    <a:pt x="370" y="519"/>
                  </a:cubicBezTo>
                  <a:cubicBezTo>
                    <a:pt x="370" y="518"/>
                    <a:pt x="370" y="518"/>
                    <a:pt x="371" y="518"/>
                  </a:cubicBezTo>
                  <a:cubicBezTo>
                    <a:pt x="371" y="517"/>
                    <a:pt x="371" y="517"/>
                    <a:pt x="371" y="517"/>
                  </a:cubicBezTo>
                  <a:cubicBezTo>
                    <a:pt x="372" y="517"/>
                    <a:pt x="372" y="517"/>
                    <a:pt x="373" y="516"/>
                  </a:cubicBezTo>
                  <a:cubicBezTo>
                    <a:pt x="373" y="516"/>
                    <a:pt x="373" y="516"/>
                    <a:pt x="373" y="515"/>
                  </a:cubicBezTo>
                  <a:cubicBezTo>
                    <a:pt x="374" y="515"/>
                    <a:pt x="374" y="515"/>
                    <a:pt x="374" y="515"/>
                  </a:cubicBezTo>
                  <a:cubicBezTo>
                    <a:pt x="374" y="514"/>
                    <a:pt x="374" y="514"/>
                    <a:pt x="374" y="514"/>
                  </a:cubicBezTo>
                  <a:cubicBezTo>
                    <a:pt x="374" y="514"/>
                    <a:pt x="375" y="514"/>
                    <a:pt x="375" y="513"/>
                  </a:cubicBezTo>
                  <a:cubicBezTo>
                    <a:pt x="375" y="511"/>
                    <a:pt x="375" y="511"/>
                    <a:pt x="375" y="511"/>
                  </a:cubicBezTo>
                  <a:cubicBezTo>
                    <a:pt x="374" y="511"/>
                    <a:pt x="374" y="511"/>
                    <a:pt x="374" y="511"/>
                  </a:cubicBezTo>
                  <a:cubicBezTo>
                    <a:pt x="374" y="511"/>
                    <a:pt x="373" y="511"/>
                    <a:pt x="373" y="511"/>
                  </a:cubicBezTo>
                  <a:cubicBezTo>
                    <a:pt x="373" y="510"/>
                    <a:pt x="373" y="510"/>
                    <a:pt x="373" y="510"/>
                  </a:cubicBezTo>
                  <a:cubicBezTo>
                    <a:pt x="373" y="509"/>
                    <a:pt x="373" y="509"/>
                    <a:pt x="373" y="509"/>
                  </a:cubicBezTo>
                  <a:cubicBezTo>
                    <a:pt x="373" y="509"/>
                    <a:pt x="373" y="508"/>
                    <a:pt x="373" y="508"/>
                  </a:cubicBezTo>
                  <a:cubicBezTo>
                    <a:pt x="373" y="508"/>
                    <a:pt x="373" y="508"/>
                    <a:pt x="372" y="508"/>
                  </a:cubicBezTo>
                  <a:cubicBezTo>
                    <a:pt x="372" y="507"/>
                    <a:pt x="372" y="507"/>
                    <a:pt x="371" y="507"/>
                  </a:cubicBezTo>
                  <a:cubicBezTo>
                    <a:pt x="371" y="507"/>
                    <a:pt x="371" y="506"/>
                    <a:pt x="370" y="506"/>
                  </a:cubicBezTo>
                  <a:cubicBezTo>
                    <a:pt x="370" y="506"/>
                    <a:pt x="369" y="506"/>
                    <a:pt x="369" y="506"/>
                  </a:cubicBezTo>
                  <a:cubicBezTo>
                    <a:pt x="369" y="505"/>
                    <a:pt x="369" y="505"/>
                    <a:pt x="369" y="505"/>
                  </a:cubicBezTo>
                  <a:cubicBezTo>
                    <a:pt x="369" y="505"/>
                    <a:pt x="369" y="504"/>
                    <a:pt x="369" y="504"/>
                  </a:cubicBezTo>
                  <a:cubicBezTo>
                    <a:pt x="372" y="504"/>
                    <a:pt x="372" y="504"/>
                    <a:pt x="372" y="504"/>
                  </a:cubicBezTo>
                  <a:cubicBezTo>
                    <a:pt x="372" y="504"/>
                    <a:pt x="373" y="504"/>
                    <a:pt x="373" y="505"/>
                  </a:cubicBezTo>
                  <a:cubicBezTo>
                    <a:pt x="374" y="505"/>
                    <a:pt x="374" y="505"/>
                    <a:pt x="375" y="506"/>
                  </a:cubicBezTo>
                  <a:cubicBezTo>
                    <a:pt x="375" y="506"/>
                    <a:pt x="375" y="506"/>
                    <a:pt x="375" y="506"/>
                  </a:cubicBezTo>
                  <a:cubicBezTo>
                    <a:pt x="376" y="506"/>
                    <a:pt x="376" y="506"/>
                    <a:pt x="376" y="506"/>
                  </a:cubicBezTo>
                  <a:cubicBezTo>
                    <a:pt x="377" y="506"/>
                    <a:pt x="377" y="506"/>
                    <a:pt x="378" y="506"/>
                  </a:cubicBezTo>
                  <a:cubicBezTo>
                    <a:pt x="378" y="506"/>
                    <a:pt x="379" y="507"/>
                    <a:pt x="379" y="506"/>
                  </a:cubicBezTo>
                  <a:cubicBezTo>
                    <a:pt x="379" y="506"/>
                    <a:pt x="379" y="506"/>
                    <a:pt x="380" y="506"/>
                  </a:cubicBezTo>
                  <a:cubicBezTo>
                    <a:pt x="380" y="506"/>
                    <a:pt x="380" y="506"/>
                    <a:pt x="381" y="506"/>
                  </a:cubicBezTo>
                  <a:cubicBezTo>
                    <a:pt x="382" y="506"/>
                    <a:pt x="382" y="506"/>
                    <a:pt x="382" y="506"/>
                  </a:cubicBezTo>
                  <a:cubicBezTo>
                    <a:pt x="383" y="506"/>
                    <a:pt x="383" y="505"/>
                    <a:pt x="383" y="505"/>
                  </a:cubicBezTo>
                  <a:cubicBezTo>
                    <a:pt x="383" y="505"/>
                    <a:pt x="384" y="505"/>
                    <a:pt x="384" y="505"/>
                  </a:cubicBezTo>
                  <a:cubicBezTo>
                    <a:pt x="384" y="505"/>
                    <a:pt x="384" y="505"/>
                    <a:pt x="384" y="504"/>
                  </a:cubicBezTo>
                  <a:cubicBezTo>
                    <a:pt x="385" y="504"/>
                    <a:pt x="385" y="503"/>
                    <a:pt x="385" y="503"/>
                  </a:cubicBezTo>
                  <a:cubicBezTo>
                    <a:pt x="385" y="503"/>
                    <a:pt x="385" y="502"/>
                    <a:pt x="385" y="502"/>
                  </a:cubicBezTo>
                  <a:cubicBezTo>
                    <a:pt x="386" y="502"/>
                    <a:pt x="386" y="502"/>
                    <a:pt x="386" y="502"/>
                  </a:cubicBezTo>
                  <a:cubicBezTo>
                    <a:pt x="386" y="501"/>
                    <a:pt x="387" y="501"/>
                    <a:pt x="387" y="501"/>
                  </a:cubicBezTo>
                  <a:cubicBezTo>
                    <a:pt x="387" y="501"/>
                    <a:pt x="387" y="501"/>
                    <a:pt x="388" y="501"/>
                  </a:cubicBezTo>
                  <a:cubicBezTo>
                    <a:pt x="388" y="501"/>
                    <a:pt x="388" y="500"/>
                    <a:pt x="388" y="500"/>
                  </a:cubicBezTo>
                  <a:cubicBezTo>
                    <a:pt x="388" y="500"/>
                    <a:pt x="388" y="500"/>
                    <a:pt x="388" y="499"/>
                  </a:cubicBezTo>
                  <a:cubicBezTo>
                    <a:pt x="388" y="499"/>
                    <a:pt x="388" y="499"/>
                    <a:pt x="388" y="498"/>
                  </a:cubicBezTo>
                  <a:cubicBezTo>
                    <a:pt x="389" y="497"/>
                    <a:pt x="389" y="497"/>
                    <a:pt x="390" y="497"/>
                  </a:cubicBezTo>
                  <a:cubicBezTo>
                    <a:pt x="390" y="496"/>
                    <a:pt x="390" y="496"/>
                    <a:pt x="390" y="496"/>
                  </a:cubicBezTo>
                  <a:cubicBezTo>
                    <a:pt x="390" y="495"/>
                    <a:pt x="390" y="495"/>
                    <a:pt x="390" y="494"/>
                  </a:cubicBezTo>
                  <a:cubicBezTo>
                    <a:pt x="390" y="493"/>
                    <a:pt x="390" y="493"/>
                    <a:pt x="390" y="493"/>
                  </a:cubicBezTo>
                  <a:cubicBezTo>
                    <a:pt x="390" y="493"/>
                    <a:pt x="390" y="493"/>
                    <a:pt x="390" y="492"/>
                  </a:cubicBezTo>
                  <a:cubicBezTo>
                    <a:pt x="390" y="492"/>
                    <a:pt x="391" y="492"/>
                    <a:pt x="391" y="492"/>
                  </a:cubicBezTo>
                  <a:cubicBezTo>
                    <a:pt x="391" y="491"/>
                    <a:pt x="391" y="491"/>
                    <a:pt x="392" y="491"/>
                  </a:cubicBezTo>
                  <a:cubicBezTo>
                    <a:pt x="392" y="491"/>
                    <a:pt x="392" y="490"/>
                    <a:pt x="393" y="490"/>
                  </a:cubicBezTo>
                  <a:cubicBezTo>
                    <a:pt x="393" y="490"/>
                    <a:pt x="393" y="491"/>
                    <a:pt x="393" y="491"/>
                  </a:cubicBezTo>
                  <a:cubicBezTo>
                    <a:pt x="393" y="491"/>
                    <a:pt x="393" y="491"/>
                    <a:pt x="393" y="491"/>
                  </a:cubicBezTo>
                  <a:cubicBezTo>
                    <a:pt x="393" y="492"/>
                    <a:pt x="393" y="492"/>
                    <a:pt x="393" y="492"/>
                  </a:cubicBezTo>
                  <a:cubicBezTo>
                    <a:pt x="393" y="492"/>
                    <a:pt x="392" y="492"/>
                    <a:pt x="392" y="493"/>
                  </a:cubicBezTo>
                  <a:cubicBezTo>
                    <a:pt x="392" y="493"/>
                    <a:pt x="393" y="493"/>
                    <a:pt x="393" y="493"/>
                  </a:cubicBezTo>
                  <a:cubicBezTo>
                    <a:pt x="394" y="493"/>
                    <a:pt x="394" y="493"/>
                    <a:pt x="394" y="493"/>
                  </a:cubicBezTo>
                  <a:cubicBezTo>
                    <a:pt x="395" y="493"/>
                    <a:pt x="395" y="492"/>
                    <a:pt x="395" y="492"/>
                  </a:cubicBezTo>
                  <a:cubicBezTo>
                    <a:pt x="395" y="492"/>
                    <a:pt x="395" y="491"/>
                    <a:pt x="395" y="491"/>
                  </a:cubicBezTo>
                  <a:cubicBezTo>
                    <a:pt x="396" y="490"/>
                    <a:pt x="396" y="490"/>
                    <a:pt x="396" y="490"/>
                  </a:cubicBezTo>
                  <a:cubicBezTo>
                    <a:pt x="396" y="490"/>
                    <a:pt x="396" y="489"/>
                    <a:pt x="397" y="489"/>
                  </a:cubicBezTo>
                  <a:cubicBezTo>
                    <a:pt x="397" y="489"/>
                    <a:pt x="397" y="489"/>
                    <a:pt x="397" y="488"/>
                  </a:cubicBezTo>
                  <a:cubicBezTo>
                    <a:pt x="397" y="488"/>
                    <a:pt x="397" y="488"/>
                    <a:pt x="397" y="488"/>
                  </a:cubicBezTo>
                  <a:cubicBezTo>
                    <a:pt x="397" y="488"/>
                    <a:pt x="398" y="487"/>
                    <a:pt x="398" y="487"/>
                  </a:cubicBezTo>
                  <a:cubicBezTo>
                    <a:pt x="398" y="487"/>
                    <a:pt x="398" y="487"/>
                    <a:pt x="398" y="486"/>
                  </a:cubicBezTo>
                  <a:cubicBezTo>
                    <a:pt x="398" y="486"/>
                    <a:pt x="398" y="486"/>
                    <a:pt x="398" y="486"/>
                  </a:cubicBezTo>
                  <a:cubicBezTo>
                    <a:pt x="398" y="485"/>
                    <a:pt x="398" y="485"/>
                    <a:pt x="398" y="485"/>
                  </a:cubicBezTo>
                  <a:cubicBezTo>
                    <a:pt x="398" y="485"/>
                    <a:pt x="399" y="484"/>
                    <a:pt x="399" y="484"/>
                  </a:cubicBezTo>
                  <a:cubicBezTo>
                    <a:pt x="399" y="484"/>
                    <a:pt x="399" y="484"/>
                    <a:pt x="400" y="484"/>
                  </a:cubicBezTo>
                  <a:cubicBezTo>
                    <a:pt x="400" y="484"/>
                    <a:pt x="400" y="484"/>
                    <a:pt x="400" y="484"/>
                  </a:cubicBezTo>
                  <a:cubicBezTo>
                    <a:pt x="401" y="484"/>
                    <a:pt x="401" y="484"/>
                    <a:pt x="401" y="483"/>
                  </a:cubicBezTo>
                  <a:cubicBezTo>
                    <a:pt x="401" y="483"/>
                    <a:pt x="401" y="483"/>
                    <a:pt x="402" y="483"/>
                  </a:cubicBezTo>
                  <a:cubicBezTo>
                    <a:pt x="402" y="482"/>
                    <a:pt x="402" y="482"/>
                    <a:pt x="402" y="482"/>
                  </a:cubicBezTo>
                  <a:cubicBezTo>
                    <a:pt x="402" y="481"/>
                    <a:pt x="402" y="481"/>
                    <a:pt x="402" y="481"/>
                  </a:cubicBezTo>
                  <a:cubicBezTo>
                    <a:pt x="402" y="480"/>
                    <a:pt x="402" y="480"/>
                    <a:pt x="402" y="479"/>
                  </a:cubicBezTo>
                  <a:cubicBezTo>
                    <a:pt x="402" y="479"/>
                    <a:pt x="402" y="478"/>
                    <a:pt x="401" y="478"/>
                  </a:cubicBezTo>
                  <a:cubicBezTo>
                    <a:pt x="401" y="477"/>
                    <a:pt x="401" y="477"/>
                    <a:pt x="401" y="477"/>
                  </a:cubicBezTo>
                  <a:cubicBezTo>
                    <a:pt x="401" y="477"/>
                    <a:pt x="401" y="476"/>
                    <a:pt x="401" y="476"/>
                  </a:cubicBezTo>
                  <a:cubicBezTo>
                    <a:pt x="401" y="476"/>
                    <a:pt x="401" y="475"/>
                    <a:pt x="401" y="475"/>
                  </a:cubicBezTo>
                  <a:cubicBezTo>
                    <a:pt x="401" y="474"/>
                    <a:pt x="401" y="474"/>
                    <a:pt x="401" y="473"/>
                  </a:cubicBezTo>
                  <a:cubicBezTo>
                    <a:pt x="401" y="473"/>
                    <a:pt x="401" y="473"/>
                    <a:pt x="402" y="472"/>
                  </a:cubicBezTo>
                  <a:cubicBezTo>
                    <a:pt x="402" y="472"/>
                    <a:pt x="402" y="472"/>
                    <a:pt x="402" y="472"/>
                  </a:cubicBezTo>
                  <a:cubicBezTo>
                    <a:pt x="403" y="471"/>
                    <a:pt x="403" y="471"/>
                    <a:pt x="403" y="471"/>
                  </a:cubicBezTo>
                  <a:cubicBezTo>
                    <a:pt x="404" y="471"/>
                    <a:pt x="404" y="470"/>
                    <a:pt x="404" y="470"/>
                  </a:cubicBezTo>
                  <a:cubicBezTo>
                    <a:pt x="405" y="470"/>
                    <a:pt x="405" y="470"/>
                    <a:pt x="405" y="470"/>
                  </a:cubicBezTo>
                  <a:cubicBezTo>
                    <a:pt x="405" y="470"/>
                    <a:pt x="405" y="469"/>
                    <a:pt x="405" y="469"/>
                  </a:cubicBezTo>
                  <a:cubicBezTo>
                    <a:pt x="406" y="469"/>
                    <a:pt x="406" y="469"/>
                    <a:pt x="406" y="468"/>
                  </a:cubicBezTo>
                  <a:cubicBezTo>
                    <a:pt x="406" y="468"/>
                    <a:pt x="407" y="468"/>
                    <a:pt x="407" y="468"/>
                  </a:cubicBezTo>
                  <a:cubicBezTo>
                    <a:pt x="407" y="467"/>
                    <a:pt x="407" y="467"/>
                    <a:pt x="407" y="467"/>
                  </a:cubicBezTo>
                  <a:cubicBezTo>
                    <a:pt x="407" y="467"/>
                    <a:pt x="408" y="466"/>
                    <a:pt x="408" y="466"/>
                  </a:cubicBezTo>
                  <a:cubicBezTo>
                    <a:pt x="408" y="466"/>
                    <a:pt x="408" y="466"/>
                    <a:pt x="409" y="466"/>
                  </a:cubicBezTo>
                  <a:cubicBezTo>
                    <a:pt x="412" y="466"/>
                    <a:pt x="412" y="466"/>
                    <a:pt x="412" y="466"/>
                  </a:cubicBezTo>
                  <a:cubicBezTo>
                    <a:pt x="413" y="466"/>
                    <a:pt x="413" y="465"/>
                    <a:pt x="414" y="465"/>
                  </a:cubicBezTo>
                  <a:cubicBezTo>
                    <a:pt x="414" y="465"/>
                    <a:pt x="414" y="465"/>
                    <a:pt x="414" y="464"/>
                  </a:cubicBezTo>
                  <a:cubicBezTo>
                    <a:pt x="414" y="464"/>
                    <a:pt x="414" y="464"/>
                    <a:pt x="415" y="464"/>
                  </a:cubicBezTo>
                  <a:cubicBezTo>
                    <a:pt x="415" y="463"/>
                    <a:pt x="415" y="463"/>
                    <a:pt x="415" y="463"/>
                  </a:cubicBezTo>
                  <a:cubicBezTo>
                    <a:pt x="424" y="463"/>
                    <a:pt x="424" y="463"/>
                    <a:pt x="424" y="463"/>
                  </a:cubicBezTo>
                  <a:cubicBezTo>
                    <a:pt x="424" y="463"/>
                    <a:pt x="424" y="462"/>
                    <a:pt x="424" y="462"/>
                  </a:cubicBezTo>
                  <a:cubicBezTo>
                    <a:pt x="424" y="462"/>
                    <a:pt x="424" y="462"/>
                    <a:pt x="424" y="461"/>
                  </a:cubicBezTo>
                  <a:cubicBezTo>
                    <a:pt x="424" y="461"/>
                    <a:pt x="425" y="461"/>
                    <a:pt x="425" y="461"/>
                  </a:cubicBezTo>
                  <a:cubicBezTo>
                    <a:pt x="425" y="461"/>
                    <a:pt x="425" y="461"/>
                    <a:pt x="426" y="460"/>
                  </a:cubicBezTo>
                  <a:cubicBezTo>
                    <a:pt x="426" y="460"/>
                    <a:pt x="426" y="460"/>
                    <a:pt x="426" y="460"/>
                  </a:cubicBezTo>
                  <a:cubicBezTo>
                    <a:pt x="426" y="459"/>
                    <a:pt x="427" y="459"/>
                    <a:pt x="427" y="458"/>
                  </a:cubicBezTo>
                  <a:cubicBezTo>
                    <a:pt x="427" y="458"/>
                    <a:pt x="428" y="457"/>
                    <a:pt x="428" y="457"/>
                  </a:cubicBezTo>
                  <a:cubicBezTo>
                    <a:pt x="428" y="457"/>
                    <a:pt x="428" y="456"/>
                    <a:pt x="428" y="456"/>
                  </a:cubicBezTo>
                  <a:cubicBezTo>
                    <a:pt x="428" y="456"/>
                    <a:pt x="428" y="456"/>
                    <a:pt x="428" y="455"/>
                  </a:cubicBezTo>
                  <a:cubicBezTo>
                    <a:pt x="429" y="455"/>
                    <a:pt x="429" y="455"/>
                    <a:pt x="430" y="455"/>
                  </a:cubicBezTo>
                  <a:cubicBezTo>
                    <a:pt x="430" y="455"/>
                    <a:pt x="430" y="454"/>
                    <a:pt x="430" y="454"/>
                  </a:cubicBezTo>
                  <a:cubicBezTo>
                    <a:pt x="430" y="453"/>
                    <a:pt x="430" y="452"/>
                    <a:pt x="431" y="451"/>
                  </a:cubicBezTo>
                  <a:cubicBezTo>
                    <a:pt x="431" y="451"/>
                    <a:pt x="431" y="450"/>
                    <a:pt x="431" y="450"/>
                  </a:cubicBezTo>
                  <a:cubicBezTo>
                    <a:pt x="431" y="450"/>
                    <a:pt x="431" y="450"/>
                    <a:pt x="431" y="450"/>
                  </a:cubicBezTo>
                  <a:cubicBezTo>
                    <a:pt x="432" y="449"/>
                    <a:pt x="432" y="450"/>
                    <a:pt x="432" y="449"/>
                  </a:cubicBezTo>
                  <a:cubicBezTo>
                    <a:pt x="432" y="449"/>
                    <a:pt x="432" y="449"/>
                    <a:pt x="432" y="449"/>
                  </a:cubicBezTo>
                  <a:cubicBezTo>
                    <a:pt x="433" y="448"/>
                    <a:pt x="433" y="448"/>
                    <a:pt x="433" y="448"/>
                  </a:cubicBezTo>
                  <a:cubicBezTo>
                    <a:pt x="433" y="448"/>
                    <a:pt x="433" y="447"/>
                    <a:pt x="433" y="447"/>
                  </a:cubicBezTo>
                  <a:cubicBezTo>
                    <a:pt x="433" y="447"/>
                    <a:pt x="433" y="446"/>
                    <a:pt x="433" y="446"/>
                  </a:cubicBezTo>
                  <a:cubicBezTo>
                    <a:pt x="433" y="445"/>
                    <a:pt x="433" y="445"/>
                    <a:pt x="433" y="444"/>
                  </a:cubicBezTo>
                  <a:cubicBezTo>
                    <a:pt x="433" y="443"/>
                    <a:pt x="433" y="443"/>
                    <a:pt x="433" y="443"/>
                  </a:cubicBezTo>
                  <a:cubicBezTo>
                    <a:pt x="433" y="442"/>
                    <a:pt x="433" y="442"/>
                    <a:pt x="433" y="442"/>
                  </a:cubicBezTo>
                  <a:cubicBezTo>
                    <a:pt x="433" y="442"/>
                    <a:pt x="433" y="442"/>
                    <a:pt x="434" y="442"/>
                  </a:cubicBezTo>
                  <a:cubicBezTo>
                    <a:pt x="434" y="441"/>
                    <a:pt x="434" y="441"/>
                    <a:pt x="434" y="440"/>
                  </a:cubicBezTo>
                  <a:cubicBezTo>
                    <a:pt x="434" y="440"/>
                    <a:pt x="434" y="439"/>
                    <a:pt x="434" y="439"/>
                  </a:cubicBezTo>
                  <a:cubicBezTo>
                    <a:pt x="434" y="439"/>
                    <a:pt x="435" y="439"/>
                    <a:pt x="435" y="439"/>
                  </a:cubicBezTo>
                  <a:cubicBezTo>
                    <a:pt x="435" y="438"/>
                    <a:pt x="435" y="438"/>
                    <a:pt x="435" y="438"/>
                  </a:cubicBezTo>
                  <a:cubicBezTo>
                    <a:pt x="435" y="437"/>
                    <a:pt x="435" y="437"/>
                    <a:pt x="435" y="437"/>
                  </a:cubicBezTo>
                  <a:cubicBezTo>
                    <a:pt x="435" y="436"/>
                    <a:pt x="435" y="436"/>
                    <a:pt x="435" y="436"/>
                  </a:cubicBezTo>
                  <a:cubicBezTo>
                    <a:pt x="435" y="435"/>
                    <a:pt x="434" y="435"/>
                    <a:pt x="434" y="434"/>
                  </a:cubicBezTo>
                  <a:cubicBezTo>
                    <a:pt x="434" y="432"/>
                    <a:pt x="434" y="432"/>
                    <a:pt x="434" y="432"/>
                  </a:cubicBezTo>
                  <a:cubicBezTo>
                    <a:pt x="434" y="432"/>
                    <a:pt x="434" y="432"/>
                    <a:pt x="434" y="432"/>
                  </a:cubicBezTo>
                  <a:cubicBezTo>
                    <a:pt x="434" y="427"/>
                    <a:pt x="434" y="427"/>
                    <a:pt x="434" y="427"/>
                  </a:cubicBezTo>
                  <a:cubicBezTo>
                    <a:pt x="435" y="427"/>
                    <a:pt x="435" y="427"/>
                    <a:pt x="435" y="427"/>
                  </a:cubicBezTo>
                  <a:cubicBezTo>
                    <a:pt x="435" y="427"/>
                    <a:pt x="435" y="427"/>
                    <a:pt x="436" y="427"/>
                  </a:cubicBezTo>
                  <a:cubicBezTo>
                    <a:pt x="436" y="427"/>
                    <a:pt x="436" y="427"/>
                    <a:pt x="436" y="427"/>
                  </a:cubicBezTo>
                  <a:cubicBezTo>
                    <a:pt x="437" y="427"/>
                    <a:pt x="437" y="427"/>
                    <a:pt x="437" y="426"/>
                  </a:cubicBezTo>
                  <a:cubicBezTo>
                    <a:pt x="438" y="426"/>
                    <a:pt x="438" y="425"/>
                    <a:pt x="439" y="424"/>
                  </a:cubicBezTo>
                  <a:cubicBezTo>
                    <a:pt x="439" y="424"/>
                    <a:pt x="439" y="424"/>
                    <a:pt x="439" y="424"/>
                  </a:cubicBezTo>
                  <a:cubicBezTo>
                    <a:pt x="439" y="423"/>
                    <a:pt x="439" y="423"/>
                    <a:pt x="439" y="422"/>
                  </a:cubicBezTo>
                  <a:cubicBezTo>
                    <a:pt x="440" y="422"/>
                    <a:pt x="440" y="422"/>
                    <a:pt x="440" y="421"/>
                  </a:cubicBezTo>
                  <a:cubicBezTo>
                    <a:pt x="440" y="421"/>
                    <a:pt x="440" y="422"/>
                    <a:pt x="441" y="421"/>
                  </a:cubicBezTo>
                  <a:cubicBezTo>
                    <a:pt x="441" y="421"/>
                    <a:pt x="441" y="421"/>
                    <a:pt x="441" y="421"/>
                  </a:cubicBezTo>
                  <a:cubicBezTo>
                    <a:pt x="442" y="421"/>
                    <a:pt x="442" y="420"/>
                    <a:pt x="443" y="420"/>
                  </a:cubicBezTo>
                  <a:cubicBezTo>
                    <a:pt x="443" y="420"/>
                    <a:pt x="443" y="420"/>
                    <a:pt x="443" y="420"/>
                  </a:cubicBezTo>
                  <a:cubicBezTo>
                    <a:pt x="444" y="419"/>
                    <a:pt x="444" y="419"/>
                    <a:pt x="444" y="418"/>
                  </a:cubicBezTo>
                  <a:cubicBezTo>
                    <a:pt x="445" y="417"/>
                    <a:pt x="445" y="416"/>
                    <a:pt x="446" y="415"/>
                  </a:cubicBezTo>
                  <a:cubicBezTo>
                    <a:pt x="446" y="415"/>
                    <a:pt x="446" y="415"/>
                    <a:pt x="446" y="415"/>
                  </a:cubicBezTo>
                  <a:cubicBezTo>
                    <a:pt x="446" y="414"/>
                    <a:pt x="446" y="414"/>
                    <a:pt x="447" y="414"/>
                  </a:cubicBezTo>
                  <a:cubicBezTo>
                    <a:pt x="447" y="414"/>
                    <a:pt x="447" y="414"/>
                    <a:pt x="447" y="414"/>
                  </a:cubicBezTo>
                  <a:cubicBezTo>
                    <a:pt x="447" y="413"/>
                    <a:pt x="447" y="413"/>
                    <a:pt x="447" y="413"/>
                  </a:cubicBezTo>
                  <a:cubicBezTo>
                    <a:pt x="448" y="412"/>
                    <a:pt x="448" y="412"/>
                    <a:pt x="448" y="412"/>
                  </a:cubicBezTo>
                  <a:cubicBezTo>
                    <a:pt x="448" y="411"/>
                    <a:pt x="449" y="411"/>
                    <a:pt x="449" y="411"/>
                  </a:cubicBezTo>
                  <a:cubicBezTo>
                    <a:pt x="449" y="410"/>
                    <a:pt x="449" y="410"/>
                    <a:pt x="449" y="409"/>
                  </a:cubicBezTo>
                  <a:cubicBezTo>
                    <a:pt x="449" y="409"/>
                    <a:pt x="449" y="409"/>
                    <a:pt x="449" y="408"/>
                  </a:cubicBezTo>
                  <a:cubicBezTo>
                    <a:pt x="449" y="408"/>
                    <a:pt x="448" y="408"/>
                    <a:pt x="448" y="408"/>
                  </a:cubicBezTo>
                  <a:cubicBezTo>
                    <a:pt x="448" y="407"/>
                    <a:pt x="448" y="407"/>
                    <a:pt x="447" y="406"/>
                  </a:cubicBezTo>
                  <a:cubicBezTo>
                    <a:pt x="447" y="406"/>
                    <a:pt x="447" y="405"/>
                    <a:pt x="447" y="404"/>
                  </a:cubicBezTo>
                  <a:cubicBezTo>
                    <a:pt x="447" y="404"/>
                    <a:pt x="447" y="403"/>
                    <a:pt x="447" y="403"/>
                  </a:cubicBezTo>
                  <a:cubicBezTo>
                    <a:pt x="447" y="402"/>
                    <a:pt x="447" y="402"/>
                    <a:pt x="446" y="401"/>
                  </a:cubicBezTo>
                  <a:cubicBezTo>
                    <a:pt x="446" y="401"/>
                    <a:pt x="446" y="401"/>
                    <a:pt x="446" y="401"/>
                  </a:cubicBezTo>
                  <a:cubicBezTo>
                    <a:pt x="445" y="400"/>
                    <a:pt x="445" y="400"/>
                    <a:pt x="444" y="400"/>
                  </a:cubicBezTo>
                  <a:cubicBezTo>
                    <a:pt x="441" y="400"/>
                    <a:pt x="441" y="400"/>
                    <a:pt x="441" y="400"/>
                  </a:cubicBezTo>
                  <a:cubicBezTo>
                    <a:pt x="441" y="400"/>
                    <a:pt x="441" y="400"/>
                    <a:pt x="440" y="400"/>
                  </a:cubicBezTo>
                  <a:cubicBezTo>
                    <a:pt x="440" y="400"/>
                    <a:pt x="440" y="399"/>
                    <a:pt x="440" y="399"/>
                  </a:cubicBezTo>
                  <a:cubicBezTo>
                    <a:pt x="439" y="399"/>
                    <a:pt x="439" y="399"/>
                    <a:pt x="439" y="399"/>
                  </a:cubicBezTo>
                  <a:cubicBezTo>
                    <a:pt x="438" y="399"/>
                    <a:pt x="438" y="399"/>
                    <a:pt x="438" y="399"/>
                  </a:cubicBezTo>
                  <a:cubicBezTo>
                    <a:pt x="437" y="399"/>
                    <a:pt x="437" y="399"/>
                    <a:pt x="437" y="399"/>
                  </a:cubicBezTo>
                  <a:cubicBezTo>
                    <a:pt x="436" y="398"/>
                    <a:pt x="436" y="398"/>
                    <a:pt x="436" y="398"/>
                  </a:cubicBezTo>
                  <a:cubicBezTo>
                    <a:pt x="436" y="398"/>
                    <a:pt x="436" y="398"/>
                    <a:pt x="436" y="397"/>
                  </a:cubicBezTo>
                  <a:cubicBezTo>
                    <a:pt x="435" y="397"/>
                    <a:pt x="435" y="397"/>
                    <a:pt x="435" y="396"/>
                  </a:cubicBezTo>
                  <a:cubicBezTo>
                    <a:pt x="435" y="396"/>
                    <a:pt x="435" y="396"/>
                    <a:pt x="435" y="395"/>
                  </a:cubicBezTo>
                  <a:cubicBezTo>
                    <a:pt x="435" y="395"/>
                    <a:pt x="435" y="395"/>
                    <a:pt x="434" y="395"/>
                  </a:cubicBezTo>
                  <a:cubicBezTo>
                    <a:pt x="434" y="395"/>
                    <a:pt x="434" y="395"/>
                    <a:pt x="434" y="394"/>
                  </a:cubicBezTo>
                  <a:cubicBezTo>
                    <a:pt x="433" y="394"/>
                    <a:pt x="433" y="394"/>
                    <a:pt x="433" y="394"/>
                  </a:cubicBezTo>
                  <a:cubicBezTo>
                    <a:pt x="433" y="393"/>
                    <a:pt x="432" y="393"/>
                    <a:pt x="432" y="393"/>
                  </a:cubicBezTo>
                  <a:cubicBezTo>
                    <a:pt x="432" y="393"/>
                    <a:pt x="431" y="393"/>
                    <a:pt x="431" y="393"/>
                  </a:cubicBezTo>
                  <a:cubicBezTo>
                    <a:pt x="430" y="393"/>
                    <a:pt x="430" y="394"/>
                    <a:pt x="429" y="394"/>
                  </a:cubicBezTo>
                  <a:cubicBezTo>
                    <a:pt x="425" y="394"/>
                    <a:pt x="425" y="394"/>
                    <a:pt x="425" y="394"/>
                  </a:cubicBezTo>
                  <a:cubicBezTo>
                    <a:pt x="425" y="394"/>
                    <a:pt x="424" y="394"/>
                    <a:pt x="424" y="394"/>
                  </a:cubicBezTo>
                  <a:cubicBezTo>
                    <a:pt x="423" y="393"/>
                    <a:pt x="423" y="393"/>
                    <a:pt x="423" y="393"/>
                  </a:cubicBezTo>
                  <a:cubicBezTo>
                    <a:pt x="422" y="392"/>
                    <a:pt x="422" y="392"/>
                    <a:pt x="422" y="392"/>
                  </a:cubicBezTo>
                  <a:cubicBezTo>
                    <a:pt x="421" y="392"/>
                    <a:pt x="421" y="392"/>
                    <a:pt x="420" y="392"/>
                  </a:cubicBezTo>
                  <a:cubicBezTo>
                    <a:pt x="420" y="392"/>
                    <a:pt x="419" y="392"/>
                    <a:pt x="419" y="392"/>
                  </a:cubicBezTo>
                  <a:cubicBezTo>
                    <a:pt x="419" y="393"/>
                    <a:pt x="419" y="393"/>
                    <a:pt x="419" y="394"/>
                  </a:cubicBezTo>
                  <a:cubicBezTo>
                    <a:pt x="418" y="394"/>
                    <a:pt x="418" y="394"/>
                    <a:pt x="418" y="394"/>
                  </a:cubicBezTo>
                  <a:cubicBezTo>
                    <a:pt x="417" y="394"/>
                    <a:pt x="417" y="394"/>
                    <a:pt x="417" y="394"/>
                  </a:cubicBezTo>
                  <a:cubicBezTo>
                    <a:pt x="417" y="394"/>
                    <a:pt x="416" y="394"/>
                    <a:pt x="416" y="394"/>
                  </a:cubicBezTo>
                  <a:cubicBezTo>
                    <a:pt x="416" y="394"/>
                    <a:pt x="416" y="394"/>
                    <a:pt x="416" y="394"/>
                  </a:cubicBezTo>
                  <a:cubicBezTo>
                    <a:pt x="415" y="394"/>
                    <a:pt x="415" y="394"/>
                    <a:pt x="415" y="393"/>
                  </a:cubicBezTo>
                  <a:cubicBezTo>
                    <a:pt x="415" y="393"/>
                    <a:pt x="415" y="393"/>
                    <a:pt x="415" y="393"/>
                  </a:cubicBezTo>
                  <a:cubicBezTo>
                    <a:pt x="415" y="392"/>
                    <a:pt x="415" y="392"/>
                    <a:pt x="415" y="392"/>
                  </a:cubicBezTo>
                  <a:cubicBezTo>
                    <a:pt x="415" y="392"/>
                    <a:pt x="416" y="392"/>
                    <a:pt x="416" y="392"/>
                  </a:cubicBezTo>
                  <a:cubicBezTo>
                    <a:pt x="416" y="392"/>
                    <a:pt x="416" y="391"/>
                    <a:pt x="417" y="391"/>
                  </a:cubicBezTo>
                  <a:cubicBezTo>
                    <a:pt x="416" y="391"/>
                    <a:pt x="416" y="391"/>
                    <a:pt x="416" y="391"/>
                  </a:cubicBezTo>
                  <a:cubicBezTo>
                    <a:pt x="416" y="391"/>
                    <a:pt x="416" y="391"/>
                    <a:pt x="416" y="391"/>
                  </a:cubicBezTo>
                  <a:cubicBezTo>
                    <a:pt x="415" y="391"/>
                    <a:pt x="415" y="390"/>
                    <a:pt x="415" y="390"/>
                  </a:cubicBezTo>
                  <a:cubicBezTo>
                    <a:pt x="415" y="390"/>
                    <a:pt x="414" y="390"/>
                    <a:pt x="414" y="390"/>
                  </a:cubicBezTo>
                  <a:cubicBezTo>
                    <a:pt x="414" y="390"/>
                    <a:pt x="414" y="390"/>
                    <a:pt x="413" y="390"/>
                  </a:cubicBezTo>
                  <a:cubicBezTo>
                    <a:pt x="413" y="389"/>
                    <a:pt x="413" y="389"/>
                    <a:pt x="412" y="389"/>
                  </a:cubicBezTo>
                  <a:cubicBezTo>
                    <a:pt x="412" y="389"/>
                    <a:pt x="412" y="388"/>
                    <a:pt x="412" y="388"/>
                  </a:cubicBezTo>
                  <a:cubicBezTo>
                    <a:pt x="412" y="388"/>
                    <a:pt x="411" y="388"/>
                    <a:pt x="411" y="388"/>
                  </a:cubicBezTo>
                  <a:cubicBezTo>
                    <a:pt x="411" y="388"/>
                    <a:pt x="410" y="388"/>
                    <a:pt x="410" y="388"/>
                  </a:cubicBezTo>
                  <a:cubicBezTo>
                    <a:pt x="410" y="388"/>
                    <a:pt x="410" y="388"/>
                    <a:pt x="409" y="388"/>
                  </a:cubicBezTo>
                  <a:cubicBezTo>
                    <a:pt x="409" y="388"/>
                    <a:pt x="409" y="387"/>
                    <a:pt x="408" y="387"/>
                  </a:cubicBezTo>
                  <a:cubicBezTo>
                    <a:pt x="408" y="387"/>
                    <a:pt x="408" y="387"/>
                    <a:pt x="408" y="387"/>
                  </a:cubicBezTo>
                  <a:cubicBezTo>
                    <a:pt x="408" y="387"/>
                    <a:pt x="407" y="387"/>
                    <a:pt x="407" y="387"/>
                  </a:cubicBezTo>
                  <a:cubicBezTo>
                    <a:pt x="407" y="387"/>
                    <a:pt x="406" y="387"/>
                    <a:pt x="406" y="387"/>
                  </a:cubicBezTo>
                  <a:cubicBezTo>
                    <a:pt x="405" y="386"/>
                    <a:pt x="405" y="386"/>
                    <a:pt x="404" y="386"/>
                  </a:cubicBezTo>
                  <a:cubicBezTo>
                    <a:pt x="404" y="386"/>
                    <a:pt x="404" y="386"/>
                    <a:pt x="403" y="386"/>
                  </a:cubicBezTo>
                  <a:cubicBezTo>
                    <a:pt x="403" y="390"/>
                    <a:pt x="403" y="390"/>
                    <a:pt x="403" y="390"/>
                  </a:cubicBezTo>
                  <a:cubicBezTo>
                    <a:pt x="400" y="390"/>
                    <a:pt x="400" y="390"/>
                    <a:pt x="400" y="390"/>
                  </a:cubicBezTo>
                  <a:cubicBezTo>
                    <a:pt x="400" y="388"/>
                    <a:pt x="400" y="388"/>
                    <a:pt x="400" y="388"/>
                  </a:cubicBezTo>
                  <a:cubicBezTo>
                    <a:pt x="400" y="388"/>
                    <a:pt x="400" y="388"/>
                    <a:pt x="400" y="388"/>
                  </a:cubicBezTo>
                  <a:cubicBezTo>
                    <a:pt x="400" y="387"/>
                    <a:pt x="401" y="387"/>
                    <a:pt x="401" y="387"/>
                  </a:cubicBezTo>
                  <a:cubicBezTo>
                    <a:pt x="401" y="387"/>
                    <a:pt x="401" y="386"/>
                    <a:pt x="401" y="386"/>
                  </a:cubicBezTo>
                  <a:cubicBezTo>
                    <a:pt x="402" y="386"/>
                    <a:pt x="402" y="386"/>
                    <a:pt x="402" y="386"/>
                  </a:cubicBezTo>
                  <a:cubicBezTo>
                    <a:pt x="402" y="386"/>
                    <a:pt x="402" y="385"/>
                    <a:pt x="402" y="385"/>
                  </a:cubicBezTo>
                  <a:cubicBezTo>
                    <a:pt x="402" y="385"/>
                    <a:pt x="401" y="385"/>
                    <a:pt x="401" y="384"/>
                  </a:cubicBezTo>
                  <a:cubicBezTo>
                    <a:pt x="401" y="384"/>
                    <a:pt x="401" y="384"/>
                    <a:pt x="400" y="384"/>
                  </a:cubicBezTo>
                  <a:cubicBezTo>
                    <a:pt x="400" y="384"/>
                    <a:pt x="399" y="384"/>
                    <a:pt x="399" y="384"/>
                  </a:cubicBezTo>
                  <a:cubicBezTo>
                    <a:pt x="398" y="383"/>
                    <a:pt x="398" y="383"/>
                    <a:pt x="398" y="383"/>
                  </a:cubicBezTo>
                  <a:cubicBezTo>
                    <a:pt x="397" y="383"/>
                    <a:pt x="397" y="383"/>
                    <a:pt x="397" y="383"/>
                  </a:cubicBezTo>
                  <a:cubicBezTo>
                    <a:pt x="397" y="383"/>
                    <a:pt x="397" y="383"/>
                    <a:pt x="397" y="383"/>
                  </a:cubicBezTo>
                  <a:cubicBezTo>
                    <a:pt x="396" y="383"/>
                    <a:pt x="396" y="383"/>
                    <a:pt x="396" y="383"/>
                  </a:cubicBezTo>
                  <a:cubicBezTo>
                    <a:pt x="396" y="384"/>
                    <a:pt x="396" y="384"/>
                    <a:pt x="396" y="385"/>
                  </a:cubicBezTo>
                  <a:cubicBezTo>
                    <a:pt x="396" y="385"/>
                    <a:pt x="396" y="385"/>
                    <a:pt x="396" y="385"/>
                  </a:cubicBezTo>
                  <a:cubicBezTo>
                    <a:pt x="395" y="386"/>
                    <a:pt x="395" y="387"/>
                    <a:pt x="394" y="387"/>
                  </a:cubicBezTo>
                  <a:cubicBezTo>
                    <a:pt x="394" y="387"/>
                    <a:pt x="393" y="386"/>
                    <a:pt x="393" y="386"/>
                  </a:cubicBezTo>
                  <a:cubicBezTo>
                    <a:pt x="393" y="385"/>
                    <a:pt x="393" y="385"/>
                    <a:pt x="393" y="385"/>
                  </a:cubicBezTo>
                  <a:cubicBezTo>
                    <a:pt x="393" y="385"/>
                    <a:pt x="393" y="385"/>
                    <a:pt x="393" y="384"/>
                  </a:cubicBezTo>
                  <a:cubicBezTo>
                    <a:pt x="393" y="384"/>
                    <a:pt x="393" y="384"/>
                    <a:pt x="393" y="384"/>
                  </a:cubicBezTo>
                  <a:cubicBezTo>
                    <a:pt x="394" y="384"/>
                    <a:pt x="394" y="384"/>
                    <a:pt x="395" y="383"/>
                  </a:cubicBezTo>
                  <a:cubicBezTo>
                    <a:pt x="395" y="383"/>
                    <a:pt x="395" y="383"/>
                    <a:pt x="396" y="383"/>
                  </a:cubicBezTo>
                  <a:cubicBezTo>
                    <a:pt x="396" y="383"/>
                    <a:pt x="396" y="383"/>
                    <a:pt x="396" y="382"/>
                  </a:cubicBezTo>
                  <a:cubicBezTo>
                    <a:pt x="396" y="382"/>
                    <a:pt x="396" y="382"/>
                    <a:pt x="396" y="381"/>
                  </a:cubicBezTo>
                  <a:cubicBezTo>
                    <a:pt x="396" y="381"/>
                    <a:pt x="396" y="380"/>
                    <a:pt x="396" y="380"/>
                  </a:cubicBezTo>
                  <a:cubicBezTo>
                    <a:pt x="396" y="379"/>
                    <a:pt x="396" y="379"/>
                    <a:pt x="396" y="379"/>
                  </a:cubicBezTo>
                  <a:cubicBezTo>
                    <a:pt x="396" y="378"/>
                    <a:pt x="396" y="378"/>
                    <a:pt x="396" y="377"/>
                  </a:cubicBezTo>
                  <a:cubicBezTo>
                    <a:pt x="396" y="377"/>
                    <a:pt x="395" y="377"/>
                    <a:pt x="395" y="377"/>
                  </a:cubicBezTo>
                  <a:cubicBezTo>
                    <a:pt x="395" y="377"/>
                    <a:pt x="395" y="377"/>
                    <a:pt x="394" y="377"/>
                  </a:cubicBezTo>
                  <a:cubicBezTo>
                    <a:pt x="394" y="377"/>
                    <a:pt x="394" y="377"/>
                    <a:pt x="394" y="377"/>
                  </a:cubicBezTo>
                  <a:cubicBezTo>
                    <a:pt x="394" y="373"/>
                    <a:pt x="394" y="373"/>
                    <a:pt x="394" y="373"/>
                  </a:cubicBezTo>
                  <a:cubicBezTo>
                    <a:pt x="394" y="373"/>
                    <a:pt x="394" y="373"/>
                    <a:pt x="394" y="372"/>
                  </a:cubicBezTo>
                  <a:cubicBezTo>
                    <a:pt x="393" y="372"/>
                    <a:pt x="393" y="372"/>
                    <a:pt x="393" y="371"/>
                  </a:cubicBezTo>
                  <a:cubicBezTo>
                    <a:pt x="393" y="371"/>
                    <a:pt x="393" y="371"/>
                    <a:pt x="393" y="371"/>
                  </a:cubicBezTo>
                  <a:cubicBezTo>
                    <a:pt x="393" y="370"/>
                    <a:pt x="393" y="370"/>
                    <a:pt x="392" y="370"/>
                  </a:cubicBezTo>
                  <a:cubicBezTo>
                    <a:pt x="392" y="370"/>
                    <a:pt x="393" y="369"/>
                    <a:pt x="392" y="369"/>
                  </a:cubicBezTo>
                  <a:cubicBezTo>
                    <a:pt x="392" y="369"/>
                    <a:pt x="392" y="369"/>
                    <a:pt x="392" y="369"/>
                  </a:cubicBezTo>
                  <a:cubicBezTo>
                    <a:pt x="392" y="368"/>
                    <a:pt x="391" y="369"/>
                    <a:pt x="391" y="369"/>
                  </a:cubicBezTo>
                  <a:cubicBezTo>
                    <a:pt x="391" y="368"/>
                    <a:pt x="390" y="368"/>
                    <a:pt x="389" y="368"/>
                  </a:cubicBezTo>
                  <a:cubicBezTo>
                    <a:pt x="389" y="367"/>
                    <a:pt x="389" y="368"/>
                    <a:pt x="388" y="367"/>
                  </a:cubicBezTo>
                  <a:cubicBezTo>
                    <a:pt x="388" y="367"/>
                    <a:pt x="388" y="366"/>
                    <a:pt x="388" y="366"/>
                  </a:cubicBezTo>
                  <a:cubicBezTo>
                    <a:pt x="388" y="366"/>
                    <a:pt x="387" y="366"/>
                    <a:pt x="387" y="366"/>
                  </a:cubicBezTo>
                  <a:cubicBezTo>
                    <a:pt x="387" y="366"/>
                    <a:pt x="387" y="365"/>
                    <a:pt x="387" y="365"/>
                  </a:cubicBezTo>
                  <a:cubicBezTo>
                    <a:pt x="386" y="365"/>
                    <a:pt x="386" y="365"/>
                    <a:pt x="386" y="365"/>
                  </a:cubicBezTo>
                  <a:cubicBezTo>
                    <a:pt x="385" y="364"/>
                    <a:pt x="385" y="365"/>
                    <a:pt x="384" y="365"/>
                  </a:cubicBezTo>
                  <a:cubicBezTo>
                    <a:pt x="384" y="365"/>
                    <a:pt x="384" y="364"/>
                    <a:pt x="384" y="364"/>
                  </a:cubicBezTo>
                  <a:cubicBezTo>
                    <a:pt x="383" y="364"/>
                    <a:pt x="383" y="364"/>
                    <a:pt x="383" y="364"/>
                  </a:cubicBezTo>
                  <a:cubicBezTo>
                    <a:pt x="382" y="363"/>
                    <a:pt x="382" y="363"/>
                    <a:pt x="382" y="363"/>
                  </a:cubicBezTo>
                  <a:cubicBezTo>
                    <a:pt x="382" y="363"/>
                    <a:pt x="381" y="363"/>
                    <a:pt x="381" y="363"/>
                  </a:cubicBezTo>
                  <a:cubicBezTo>
                    <a:pt x="380" y="363"/>
                    <a:pt x="380" y="363"/>
                    <a:pt x="380" y="363"/>
                  </a:cubicBezTo>
                  <a:cubicBezTo>
                    <a:pt x="380" y="363"/>
                    <a:pt x="380" y="364"/>
                    <a:pt x="379" y="364"/>
                  </a:cubicBezTo>
                  <a:cubicBezTo>
                    <a:pt x="379" y="364"/>
                    <a:pt x="378" y="364"/>
                    <a:pt x="377" y="364"/>
                  </a:cubicBezTo>
                  <a:cubicBezTo>
                    <a:pt x="376" y="364"/>
                    <a:pt x="376" y="364"/>
                    <a:pt x="376" y="364"/>
                  </a:cubicBezTo>
                  <a:cubicBezTo>
                    <a:pt x="376" y="364"/>
                    <a:pt x="376" y="364"/>
                    <a:pt x="376" y="364"/>
                  </a:cubicBezTo>
                  <a:cubicBezTo>
                    <a:pt x="375" y="364"/>
                    <a:pt x="375" y="364"/>
                    <a:pt x="374" y="364"/>
                  </a:cubicBezTo>
                  <a:cubicBezTo>
                    <a:pt x="374" y="363"/>
                    <a:pt x="373" y="363"/>
                    <a:pt x="373" y="363"/>
                  </a:cubicBezTo>
                  <a:cubicBezTo>
                    <a:pt x="373" y="363"/>
                    <a:pt x="372" y="363"/>
                    <a:pt x="372" y="363"/>
                  </a:cubicBezTo>
                  <a:cubicBezTo>
                    <a:pt x="372" y="362"/>
                    <a:pt x="371" y="362"/>
                    <a:pt x="371" y="362"/>
                  </a:cubicBezTo>
                  <a:cubicBezTo>
                    <a:pt x="370" y="361"/>
                    <a:pt x="370" y="361"/>
                    <a:pt x="369" y="361"/>
                  </a:cubicBezTo>
                  <a:cubicBezTo>
                    <a:pt x="369" y="361"/>
                    <a:pt x="369" y="360"/>
                    <a:pt x="369" y="360"/>
                  </a:cubicBezTo>
                  <a:cubicBezTo>
                    <a:pt x="368" y="360"/>
                    <a:pt x="368" y="360"/>
                    <a:pt x="368" y="359"/>
                  </a:cubicBezTo>
                  <a:cubicBezTo>
                    <a:pt x="368" y="359"/>
                    <a:pt x="368" y="358"/>
                    <a:pt x="368" y="357"/>
                  </a:cubicBezTo>
                  <a:cubicBezTo>
                    <a:pt x="368" y="357"/>
                    <a:pt x="367" y="357"/>
                    <a:pt x="367" y="357"/>
                  </a:cubicBezTo>
                  <a:cubicBezTo>
                    <a:pt x="367" y="357"/>
                    <a:pt x="367" y="357"/>
                    <a:pt x="366" y="357"/>
                  </a:cubicBezTo>
                  <a:cubicBezTo>
                    <a:pt x="366" y="357"/>
                    <a:pt x="366" y="357"/>
                    <a:pt x="366" y="357"/>
                  </a:cubicBezTo>
                  <a:cubicBezTo>
                    <a:pt x="365" y="356"/>
                    <a:pt x="365" y="356"/>
                    <a:pt x="365" y="356"/>
                  </a:cubicBezTo>
                  <a:cubicBezTo>
                    <a:pt x="365" y="356"/>
                    <a:pt x="365" y="356"/>
                    <a:pt x="364" y="355"/>
                  </a:cubicBezTo>
                  <a:cubicBezTo>
                    <a:pt x="364" y="355"/>
                    <a:pt x="364" y="355"/>
                    <a:pt x="364" y="355"/>
                  </a:cubicBezTo>
                  <a:cubicBezTo>
                    <a:pt x="363" y="355"/>
                    <a:pt x="364" y="355"/>
                    <a:pt x="364" y="354"/>
                  </a:cubicBezTo>
                  <a:cubicBezTo>
                    <a:pt x="363" y="354"/>
                    <a:pt x="363" y="354"/>
                    <a:pt x="363" y="354"/>
                  </a:cubicBezTo>
                  <a:cubicBezTo>
                    <a:pt x="363" y="354"/>
                    <a:pt x="362" y="354"/>
                    <a:pt x="362" y="354"/>
                  </a:cubicBezTo>
                  <a:cubicBezTo>
                    <a:pt x="362" y="354"/>
                    <a:pt x="361" y="354"/>
                    <a:pt x="361" y="353"/>
                  </a:cubicBezTo>
                  <a:cubicBezTo>
                    <a:pt x="361" y="353"/>
                    <a:pt x="361" y="353"/>
                    <a:pt x="361" y="353"/>
                  </a:cubicBezTo>
                  <a:cubicBezTo>
                    <a:pt x="361" y="352"/>
                    <a:pt x="361" y="352"/>
                    <a:pt x="361" y="351"/>
                  </a:cubicBezTo>
                  <a:cubicBezTo>
                    <a:pt x="360" y="351"/>
                    <a:pt x="360" y="351"/>
                    <a:pt x="360" y="351"/>
                  </a:cubicBezTo>
                  <a:cubicBezTo>
                    <a:pt x="360" y="351"/>
                    <a:pt x="359" y="351"/>
                    <a:pt x="359" y="351"/>
                  </a:cubicBezTo>
                  <a:cubicBezTo>
                    <a:pt x="358" y="352"/>
                    <a:pt x="358" y="352"/>
                    <a:pt x="358" y="352"/>
                  </a:cubicBezTo>
                  <a:cubicBezTo>
                    <a:pt x="357" y="352"/>
                    <a:pt x="357" y="352"/>
                    <a:pt x="357" y="352"/>
                  </a:cubicBezTo>
                  <a:cubicBezTo>
                    <a:pt x="357" y="352"/>
                    <a:pt x="356" y="352"/>
                    <a:pt x="356" y="352"/>
                  </a:cubicBezTo>
                  <a:cubicBezTo>
                    <a:pt x="356" y="352"/>
                    <a:pt x="356" y="351"/>
                    <a:pt x="356" y="351"/>
                  </a:cubicBezTo>
                  <a:cubicBezTo>
                    <a:pt x="356" y="350"/>
                    <a:pt x="356" y="350"/>
                    <a:pt x="356" y="349"/>
                  </a:cubicBezTo>
                  <a:cubicBezTo>
                    <a:pt x="357" y="349"/>
                    <a:pt x="357" y="349"/>
                    <a:pt x="357" y="349"/>
                  </a:cubicBezTo>
                  <a:cubicBezTo>
                    <a:pt x="357" y="349"/>
                    <a:pt x="357" y="349"/>
                    <a:pt x="357" y="349"/>
                  </a:cubicBezTo>
                  <a:cubicBezTo>
                    <a:pt x="357" y="348"/>
                    <a:pt x="357" y="348"/>
                    <a:pt x="357" y="348"/>
                  </a:cubicBezTo>
                  <a:cubicBezTo>
                    <a:pt x="356" y="348"/>
                    <a:pt x="356" y="348"/>
                    <a:pt x="356" y="348"/>
                  </a:cubicBezTo>
                  <a:cubicBezTo>
                    <a:pt x="356" y="347"/>
                    <a:pt x="355" y="347"/>
                    <a:pt x="355" y="347"/>
                  </a:cubicBezTo>
                  <a:cubicBezTo>
                    <a:pt x="355" y="347"/>
                    <a:pt x="355" y="347"/>
                    <a:pt x="354" y="347"/>
                  </a:cubicBezTo>
                  <a:cubicBezTo>
                    <a:pt x="353" y="348"/>
                    <a:pt x="353" y="348"/>
                    <a:pt x="353" y="348"/>
                  </a:cubicBezTo>
                  <a:cubicBezTo>
                    <a:pt x="352" y="348"/>
                    <a:pt x="352" y="348"/>
                    <a:pt x="352" y="348"/>
                  </a:cubicBezTo>
                  <a:cubicBezTo>
                    <a:pt x="352" y="348"/>
                    <a:pt x="352" y="348"/>
                    <a:pt x="352" y="348"/>
                  </a:cubicBezTo>
                  <a:cubicBezTo>
                    <a:pt x="351" y="348"/>
                    <a:pt x="351" y="348"/>
                    <a:pt x="350" y="348"/>
                  </a:cubicBezTo>
                  <a:cubicBezTo>
                    <a:pt x="350" y="348"/>
                    <a:pt x="349" y="348"/>
                    <a:pt x="349" y="348"/>
                  </a:cubicBezTo>
                  <a:cubicBezTo>
                    <a:pt x="349" y="348"/>
                    <a:pt x="349" y="348"/>
                    <a:pt x="349" y="349"/>
                  </a:cubicBezTo>
                  <a:cubicBezTo>
                    <a:pt x="349" y="349"/>
                    <a:pt x="349" y="349"/>
                    <a:pt x="349" y="349"/>
                  </a:cubicBezTo>
                  <a:cubicBezTo>
                    <a:pt x="349" y="350"/>
                    <a:pt x="349" y="350"/>
                    <a:pt x="348" y="350"/>
                  </a:cubicBezTo>
                  <a:cubicBezTo>
                    <a:pt x="348" y="350"/>
                    <a:pt x="348" y="351"/>
                    <a:pt x="347" y="351"/>
                  </a:cubicBezTo>
                  <a:cubicBezTo>
                    <a:pt x="347" y="351"/>
                    <a:pt x="347" y="351"/>
                    <a:pt x="346" y="351"/>
                  </a:cubicBezTo>
                  <a:cubicBezTo>
                    <a:pt x="346" y="351"/>
                    <a:pt x="346" y="350"/>
                    <a:pt x="346" y="350"/>
                  </a:cubicBezTo>
                  <a:cubicBezTo>
                    <a:pt x="346" y="350"/>
                    <a:pt x="346" y="350"/>
                    <a:pt x="345" y="349"/>
                  </a:cubicBezTo>
                  <a:cubicBezTo>
                    <a:pt x="345" y="349"/>
                    <a:pt x="345" y="349"/>
                    <a:pt x="345" y="349"/>
                  </a:cubicBezTo>
                  <a:cubicBezTo>
                    <a:pt x="344" y="348"/>
                    <a:pt x="344" y="348"/>
                    <a:pt x="343" y="348"/>
                  </a:cubicBezTo>
                  <a:cubicBezTo>
                    <a:pt x="343" y="348"/>
                    <a:pt x="343" y="348"/>
                    <a:pt x="342" y="348"/>
                  </a:cubicBezTo>
                  <a:cubicBezTo>
                    <a:pt x="339" y="348"/>
                    <a:pt x="339" y="348"/>
                    <a:pt x="339" y="348"/>
                  </a:cubicBezTo>
                  <a:cubicBezTo>
                    <a:pt x="338" y="348"/>
                    <a:pt x="338" y="348"/>
                    <a:pt x="338" y="348"/>
                  </a:cubicBezTo>
                  <a:cubicBezTo>
                    <a:pt x="337" y="348"/>
                    <a:pt x="337" y="347"/>
                    <a:pt x="336" y="347"/>
                  </a:cubicBezTo>
                  <a:cubicBezTo>
                    <a:pt x="336" y="345"/>
                    <a:pt x="336" y="345"/>
                    <a:pt x="336" y="345"/>
                  </a:cubicBezTo>
                  <a:cubicBezTo>
                    <a:pt x="336" y="345"/>
                    <a:pt x="335" y="345"/>
                    <a:pt x="335" y="345"/>
                  </a:cubicBezTo>
                  <a:cubicBezTo>
                    <a:pt x="335" y="345"/>
                    <a:pt x="334" y="345"/>
                    <a:pt x="334" y="345"/>
                  </a:cubicBezTo>
                  <a:cubicBezTo>
                    <a:pt x="334" y="345"/>
                    <a:pt x="334" y="345"/>
                    <a:pt x="333" y="345"/>
                  </a:cubicBezTo>
                  <a:cubicBezTo>
                    <a:pt x="333" y="344"/>
                    <a:pt x="333" y="344"/>
                    <a:pt x="333" y="344"/>
                  </a:cubicBezTo>
                  <a:cubicBezTo>
                    <a:pt x="333" y="344"/>
                    <a:pt x="332" y="344"/>
                    <a:pt x="332" y="344"/>
                  </a:cubicBezTo>
                  <a:cubicBezTo>
                    <a:pt x="331" y="343"/>
                    <a:pt x="331" y="343"/>
                    <a:pt x="330" y="343"/>
                  </a:cubicBezTo>
                  <a:cubicBezTo>
                    <a:pt x="330" y="344"/>
                    <a:pt x="330" y="344"/>
                    <a:pt x="330" y="345"/>
                  </a:cubicBezTo>
                  <a:cubicBezTo>
                    <a:pt x="330" y="345"/>
                    <a:pt x="329" y="345"/>
                    <a:pt x="329" y="345"/>
                  </a:cubicBezTo>
                  <a:cubicBezTo>
                    <a:pt x="329" y="346"/>
                    <a:pt x="329" y="346"/>
                    <a:pt x="329" y="346"/>
                  </a:cubicBezTo>
                  <a:cubicBezTo>
                    <a:pt x="328" y="346"/>
                    <a:pt x="328" y="346"/>
                    <a:pt x="327" y="346"/>
                  </a:cubicBezTo>
                  <a:cubicBezTo>
                    <a:pt x="327" y="346"/>
                    <a:pt x="327" y="347"/>
                    <a:pt x="327" y="347"/>
                  </a:cubicBezTo>
                  <a:cubicBezTo>
                    <a:pt x="326" y="347"/>
                    <a:pt x="326" y="347"/>
                    <a:pt x="326" y="347"/>
                  </a:cubicBezTo>
                  <a:cubicBezTo>
                    <a:pt x="326" y="347"/>
                    <a:pt x="325" y="347"/>
                    <a:pt x="325" y="348"/>
                  </a:cubicBezTo>
                  <a:cubicBezTo>
                    <a:pt x="325" y="348"/>
                    <a:pt x="325" y="348"/>
                    <a:pt x="325" y="349"/>
                  </a:cubicBezTo>
                  <a:cubicBezTo>
                    <a:pt x="325" y="349"/>
                    <a:pt x="325" y="349"/>
                    <a:pt x="326" y="349"/>
                  </a:cubicBezTo>
                  <a:cubicBezTo>
                    <a:pt x="326" y="350"/>
                    <a:pt x="326" y="350"/>
                    <a:pt x="326" y="350"/>
                  </a:cubicBezTo>
                  <a:cubicBezTo>
                    <a:pt x="326" y="350"/>
                    <a:pt x="326" y="350"/>
                    <a:pt x="326" y="351"/>
                  </a:cubicBezTo>
                  <a:cubicBezTo>
                    <a:pt x="326" y="351"/>
                    <a:pt x="326" y="351"/>
                    <a:pt x="326" y="352"/>
                  </a:cubicBezTo>
                  <a:cubicBezTo>
                    <a:pt x="326" y="352"/>
                    <a:pt x="326" y="352"/>
                    <a:pt x="326" y="353"/>
                  </a:cubicBezTo>
                  <a:cubicBezTo>
                    <a:pt x="326" y="353"/>
                    <a:pt x="326" y="353"/>
                    <a:pt x="326" y="354"/>
                  </a:cubicBezTo>
                  <a:cubicBezTo>
                    <a:pt x="325" y="354"/>
                    <a:pt x="325" y="354"/>
                    <a:pt x="325" y="353"/>
                  </a:cubicBezTo>
                  <a:cubicBezTo>
                    <a:pt x="325" y="353"/>
                    <a:pt x="325" y="353"/>
                    <a:pt x="324" y="353"/>
                  </a:cubicBezTo>
                  <a:cubicBezTo>
                    <a:pt x="324" y="352"/>
                    <a:pt x="324" y="352"/>
                    <a:pt x="323" y="351"/>
                  </a:cubicBezTo>
                  <a:cubicBezTo>
                    <a:pt x="323" y="350"/>
                    <a:pt x="323" y="350"/>
                    <a:pt x="323" y="349"/>
                  </a:cubicBezTo>
                  <a:cubicBezTo>
                    <a:pt x="323" y="349"/>
                    <a:pt x="323" y="349"/>
                    <a:pt x="323" y="349"/>
                  </a:cubicBezTo>
                  <a:cubicBezTo>
                    <a:pt x="323" y="348"/>
                    <a:pt x="323" y="348"/>
                    <a:pt x="324" y="348"/>
                  </a:cubicBezTo>
                  <a:cubicBezTo>
                    <a:pt x="324" y="348"/>
                    <a:pt x="324" y="347"/>
                    <a:pt x="324" y="347"/>
                  </a:cubicBezTo>
                  <a:cubicBezTo>
                    <a:pt x="324" y="347"/>
                    <a:pt x="324" y="347"/>
                    <a:pt x="324" y="346"/>
                  </a:cubicBezTo>
                  <a:cubicBezTo>
                    <a:pt x="324" y="346"/>
                    <a:pt x="323" y="346"/>
                    <a:pt x="323" y="345"/>
                  </a:cubicBezTo>
                  <a:cubicBezTo>
                    <a:pt x="323" y="345"/>
                    <a:pt x="324" y="344"/>
                    <a:pt x="325" y="344"/>
                  </a:cubicBezTo>
                  <a:cubicBezTo>
                    <a:pt x="325" y="343"/>
                    <a:pt x="325" y="343"/>
                    <a:pt x="325" y="343"/>
                  </a:cubicBezTo>
                  <a:cubicBezTo>
                    <a:pt x="326" y="343"/>
                    <a:pt x="326" y="343"/>
                    <a:pt x="326" y="342"/>
                  </a:cubicBezTo>
                  <a:cubicBezTo>
                    <a:pt x="326" y="342"/>
                    <a:pt x="326" y="342"/>
                    <a:pt x="327" y="342"/>
                  </a:cubicBezTo>
                  <a:cubicBezTo>
                    <a:pt x="326" y="341"/>
                    <a:pt x="326" y="341"/>
                    <a:pt x="326" y="341"/>
                  </a:cubicBezTo>
                  <a:cubicBezTo>
                    <a:pt x="325" y="341"/>
                    <a:pt x="325" y="341"/>
                    <a:pt x="325" y="341"/>
                  </a:cubicBezTo>
                  <a:cubicBezTo>
                    <a:pt x="324" y="341"/>
                    <a:pt x="324" y="341"/>
                    <a:pt x="324" y="342"/>
                  </a:cubicBezTo>
                  <a:cubicBezTo>
                    <a:pt x="324" y="342"/>
                    <a:pt x="323" y="342"/>
                    <a:pt x="323" y="342"/>
                  </a:cubicBezTo>
                  <a:cubicBezTo>
                    <a:pt x="323" y="342"/>
                    <a:pt x="323" y="342"/>
                    <a:pt x="323" y="342"/>
                  </a:cubicBezTo>
                  <a:cubicBezTo>
                    <a:pt x="322" y="342"/>
                    <a:pt x="322" y="343"/>
                    <a:pt x="322" y="343"/>
                  </a:cubicBezTo>
                  <a:cubicBezTo>
                    <a:pt x="322" y="343"/>
                    <a:pt x="322" y="344"/>
                    <a:pt x="322" y="344"/>
                  </a:cubicBezTo>
                  <a:cubicBezTo>
                    <a:pt x="318" y="344"/>
                    <a:pt x="318" y="344"/>
                    <a:pt x="318" y="344"/>
                  </a:cubicBezTo>
                  <a:cubicBezTo>
                    <a:pt x="318" y="344"/>
                    <a:pt x="317" y="345"/>
                    <a:pt x="317" y="345"/>
                  </a:cubicBezTo>
                  <a:cubicBezTo>
                    <a:pt x="317" y="345"/>
                    <a:pt x="316" y="346"/>
                    <a:pt x="316" y="346"/>
                  </a:cubicBezTo>
                  <a:cubicBezTo>
                    <a:pt x="316" y="346"/>
                    <a:pt x="316" y="346"/>
                    <a:pt x="315" y="346"/>
                  </a:cubicBezTo>
                  <a:cubicBezTo>
                    <a:pt x="315" y="346"/>
                    <a:pt x="315" y="346"/>
                    <a:pt x="314" y="346"/>
                  </a:cubicBezTo>
                  <a:cubicBezTo>
                    <a:pt x="314" y="347"/>
                    <a:pt x="313" y="347"/>
                    <a:pt x="313" y="347"/>
                  </a:cubicBezTo>
                  <a:cubicBezTo>
                    <a:pt x="313" y="347"/>
                    <a:pt x="312" y="347"/>
                    <a:pt x="312" y="347"/>
                  </a:cubicBezTo>
                  <a:cubicBezTo>
                    <a:pt x="312" y="347"/>
                    <a:pt x="311" y="347"/>
                    <a:pt x="311" y="347"/>
                  </a:cubicBezTo>
                  <a:cubicBezTo>
                    <a:pt x="311" y="351"/>
                    <a:pt x="311" y="351"/>
                    <a:pt x="311" y="351"/>
                  </a:cubicBezTo>
                  <a:cubicBezTo>
                    <a:pt x="310" y="352"/>
                    <a:pt x="310" y="352"/>
                    <a:pt x="309" y="352"/>
                  </a:cubicBezTo>
                  <a:cubicBezTo>
                    <a:pt x="309" y="352"/>
                    <a:pt x="309" y="352"/>
                    <a:pt x="309" y="352"/>
                  </a:cubicBezTo>
                  <a:cubicBezTo>
                    <a:pt x="308" y="352"/>
                    <a:pt x="308" y="352"/>
                    <a:pt x="307" y="352"/>
                  </a:cubicBezTo>
                  <a:cubicBezTo>
                    <a:pt x="307" y="353"/>
                    <a:pt x="307" y="353"/>
                    <a:pt x="307" y="353"/>
                  </a:cubicBezTo>
                  <a:cubicBezTo>
                    <a:pt x="307" y="354"/>
                    <a:pt x="307" y="354"/>
                    <a:pt x="307" y="354"/>
                  </a:cubicBezTo>
                  <a:cubicBezTo>
                    <a:pt x="307" y="354"/>
                    <a:pt x="307" y="354"/>
                    <a:pt x="306" y="355"/>
                  </a:cubicBezTo>
                  <a:cubicBezTo>
                    <a:pt x="306" y="355"/>
                    <a:pt x="307" y="355"/>
                    <a:pt x="306" y="355"/>
                  </a:cubicBezTo>
                  <a:cubicBezTo>
                    <a:pt x="306" y="356"/>
                    <a:pt x="306" y="356"/>
                    <a:pt x="306" y="356"/>
                  </a:cubicBezTo>
                  <a:cubicBezTo>
                    <a:pt x="305" y="356"/>
                    <a:pt x="305" y="357"/>
                    <a:pt x="304" y="357"/>
                  </a:cubicBezTo>
                  <a:cubicBezTo>
                    <a:pt x="304" y="357"/>
                    <a:pt x="304" y="357"/>
                    <a:pt x="304" y="358"/>
                  </a:cubicBezTo>
                  <a:cubicBezTo>
                    <a:pt x="304" y="358"/>
                    <a:pt x="304" y="358"/>
                    <a:pt x="304" y="358"/>
                  </a:cubicBezTo>
                  <a:cubicBezTo>
                    <a:pt x="303" y="359"/>
                    <a:pt x="303" y="359"/>
                    <a:pt x="303" y="359"/>
                  </a:cubicBezTo>
                  <a:cubicBezTo>
                    <a:pt x="303" y="359"/>
                    <a:pt x="303" y="359"/>
                    <a:pt x="303" y="360"/>
                  </a:cubicBezTo>
                  <a:cubicBezTo>
                    <a:pt x="303" y="360"/>
                    <a:pt x="303" y="360"/>
                    <a:pt x="303" y="360"/>
                  </a:cubicBezTo>
                  <a:cubicBezTo>
                    <a:pt x="303" y="360"/>
                    <a:pt x="303" y="360"/>
                    <a:pt x="304" y="360"/>
                  </a:cubicBezTo>
                  <a:cubicBezTo>
                    <a:pt x="304" y="360"/>
                    <a:pt x="304" y="360"/>
                    <a:pt x="304" y="361"/>
                  </a:cubicBezTo>
                  <a:cubicBezTo>
                    <a:pt x="304" y="362"/>
                    <a:pt x="304" y="362"/>
                    <a:pt x="304" y="363"/>
                  </a:cubicBezTo>
                  <a:cubicBezTo>
                    <a:pt x="304" y="364"/>
                    <a:pt x="305" y="364"/>
                    <a:pt x="305" y="364"/>
                  </a:cubicBezTo>
                  <a:cubicBezTo>
                    <a:pt x="305" y="365"/>
                    <a:pt x="305" y="365"/>
                    <a:pt x="305" y="365"/>
                  </a:cubicBezTo>
                  <a:cubicBezTo>
                    <a:pt x="305" y="366"/>
                    <a:pt x="305" y="366"/>
                    <a:pt x="306" y="366"/>
                  </a:cubicBezTo>
                  <a:cubicBezTo>
                    <a:pt x="306" y="367"/>
                    <a:pt x="306" y="367"/>
                    <a:pt x="306" y="367"/>
                  </a:cubicBezTo>
                  <a:cubicBezTo>
                    <a:pt x="306" y="368"/>
                    <a:pt x="306" y="368"/>
                    <a:pt x="306" y="368"/>
                  </a:cubicBezTo>
                  <a:cubicBezTo>
                    <a:pt x="305" y="369"/>
                    <a:pt x="305" y="369"/>
                    <a:pt x="305" y="369"/>
                  </a:cubicBezTo>
                  <a:cubicBezTo>
                    <a:pt x="305" y="369"/>
                    <a:pt x="304" y="369"/>
                    <a:pt x="304" y="370"/>
                  </a:cubicBezTo>
                  <a:cubicBezTo>
                    <a:pt x="304" y="370"/>
                    <a:pt x="304" y="370"/>
                    <a:pt x="304" y="370"/>
                  </a:cubicBezTo>
                  <a:cubicBezTo>
                    <a:pt x="304" y="371"/>
                    <a:pt x="304" y="371"/>
                    <a:pt x="304" y="372"/>
                  </a:cubicBezTo>
                  <a:cubicBezTo>
                    <a:pt x="304" y="372"/>
                    <a:pt x="304" y="373"/>
                    <a:pt x="304" y="373"/>
                  </a:cubicBezTo>
                  <a:cubicBezTo>
                    <a:pt x="304" y="374"/>
                    <a:pt x="303" y="374"/>
                    <a:pt x="303" y="374"/>
                  </a:cubicBezTo>
                  <a:cubicBezTo>
                    <a:pt x="303" y="374"/>
                    <a:pt x="303" y="375"/>
                    <a:pt x="303" y="375"/>
                  </a:cubicBezTo>
                  <a:cubicBezTo>
                    <a:pt x="302" y="375"/>
                    <a:pt x="302" y="375"/>
                    <a:pt x="302" y="375"/>
                  </a:cubicBezTo>
                  <a:cubicBezTo>
                    <a:pt x="302" y="375"/>
                    <a:pt x="301" y="375"/>
                    <a:pt x="301" y="375"/>
                  </a:cubicBezTo>
                  <a:cubicBezTo>
                    <a:pt x="300" y="376"/>
                    <a:pt x="300" y="376"/>
                    <a:pt x="300" y="376"/>
                  </a:cubicBezTo>
                  <a:cubicBezTo>
                    <a:pt x="301" y="376"/>
                    <a:pt x="301" y="376"/>
                    <a:pt x="301" y="377"/>
                  </a:cubicBezTo>
                  <a:cubicBezTo>
                    <a:pt x="301" y="377"/>
                    <a:pt x="301" y="377"/>
                    <a:pt x="301" y="377"/>
                  </a:cubicBezTo>
                  <a:cubicBezTo>
                    <a:pt x="300" y="378"/>
                    <a:pt x="300" y="378"/>
                    <a:pt x="299" y="379"/>
                  </a:cubicBezTo>
                  <a:cubicBezTo>
                    <a:pt x="299" y="380"/>
                    <a:pt x="299" y="380"/>
                    <a:pt x="299" y="380"/>
                  </a:cubicBezTo>
                  <a:cubicBezTo>
                    <a:pt x="298" y="380"/>
                    <a:pt x="298" y="380"/>
                    <a:pt x="298" y="380"/>
                  </a:cubicBezTo>
                  <a:cubicBezTo>
                    <a:pt x="297" y="380"/>
                    <a:pt x="297" y="380"/>
                    <a:pt x="297" y="381"/>
                  </a:cubicBezTo>
                  <a:cubicBezTo>
                    <a:pt x="296" y="381"/>
                    <a:pt x="296" y="381"/>
                    <a:pt x="296" y="381"/>
                  </a:cubicBezTo>
                  <a:cubicBezTo>
                    <a:pt x="295" y="382"/>
                    <a:pt x="295" y="383"/>
                    <a:pt x="295" y="384"/>
                  </a:cubicBezTo>
                  <a:cubicBezTo>
                    <a:pt x="292" y="384"/>
                    <a:pt x="292" y="384"/>
                    <a:pt x="292" y="384"/>
                  </a:cubicBezTo>
                  <a:cubicBezTo>
                    <a:pt x="293" y="385"/>
                    <a:pt x="293" y="385"/>
                    <a:pt x="293" y="386"/>
                  </a:cubicBezTo>
                  <a:cubicBezTo>
                    <a:pt x="293" y="387"/>
                    <a:pt x="292" y="387"/>
                    <a:pt x="292" y="388"/>
                  </a:cubicBezTo>
                  <a:cubicBezTo>
                    <a:pt x="292" y="388"/>
                    <a:pt x="292" y="388"/>
                    <a:pt x="292" y="388"/>
                  </a:cubicBezTo>
                  <a:cubicBezTo>
                    <a:pt x="292" y="389"/>
                    <a:pt x="292" y="389"/>
                    <a:pt x="292" y="389"/>
                  </a:cubicBezTo>
                  <a:cubicBezTo>
                    <a:pt x="292" y="389"/>
                    <a:pt x="292" y="390"/>
                    <a:pt x="292" y="390"/>
                  </a:cubicBezTo>
                  <a:cubicBezTo>
                    <a:pt x="292" y="391"/>
                    <a:pt x="293" y="391"/>
                    <a:pt x="293" y="391"/>
                  </a:cubicBezTo>
                  <a:cubicBezTo>
                    <a:pt x="293" y="391"/>
                    <a:pt x="293" y="391"/>
                    <a:pt x="294" y="391"/>
                  </a:cubicBezTo>
                  <a:cubicBezTo>
                    <a:pt x="294" y="391"/>
                    <a:pt x="294" y="391"/>
                    <a:pt x="295" y="391"/>
                  </a:cubicBezTo>
                  <a:cubicBezTo>
                    <a:pt x="295" y="391"/>
                    <a:pt x="296" y="391"/>
                    <a:pt x="296" y="391"/>
                  </a:cubicBezTo>
                  <a:cubicBezTo>
                    <a:pt x="296" y="392"/>
                    <a:pt x="296" y="392"/>
                    <a:pt x="296" y="392"/>
                  </a:cubicBezTo>
                  <a:cubicBezTo>
                    <a:pt x="296" y="392"/>
                    <a:pt x="296" y="393"/>
                    <a:pt x="296" y="393"/>
                  </a:cubicBezTo>
                  <a:cubicBezTo>
                    <a:pt x="296" y="393"/>
                    <a:pt x="295" y="393"/>
                    <a:pt x="295" y="394"/>
                  </a:cubicBezTo>
                  <a:cubicBezTo>
                    <a:pt x="294" y="394"/>
                    <a:pt x="294" y="394"/>
                    <a:pt x="294" y="394"/>
                  </a:cubicBezTo>
                  <a:cubicBezTo>
                    <a:pt x="294" y="394"/>
                    <a:pt x="293" y="394"/>
                    <a:pt x="293" y="394"/>
                  </a:cubicBezTo>
                  <a:cubicBezTo>
                    <a:pt x="293" y="394"/>
                    <a:pt x="293" y="395"/>
                    <a:pt x="293" y="395"/>
                  </a:cubicBezTo>
                  <a:cubicBezTo>
                    <a:pt x="293" y="395"/>
                    <a:pt x="293" y="396"/>
                    <a:pt x="293" y="396"/>
                  </a:cubicBezTo>
                  <a:cubicBezTo>
                    <a:pt x="293" y="396"/>
                    <a:pt x="292" y="396"/>
                    <a:pt x="292" y="396"/>
                  </a:cubicBezTo>
                  <a:cubicBezTo>
                    <a:pt x="292" y="396"/>
                    <a:pt x="292" y="397"/>
                    <a:pt x="291" y="397"/>
                  </a:cubicBezTo>
                  <a:cubicBezTo>
                    <a:pt x="291" y="397"/>
                    <a:pt x="291" y="397"/>
                    <a:pt x="291" y="397"/>
                  </a:cubicBezTo>
                  <a:cubicBezTo>
                    <a:pt x="291" y="398"/>
                    <a:pt x="291" y="398"/>
                    <a:pt x="291" y="398"/>
                  </a:cubicBezTo>
                  <a:cubicBezTo>
                    <a:pt x="291" y="399"/>
                    <a:pt x="291" y="399"/>
                    <a:pt x="291" y="399"/>
                  </a:cubicBezTo>
                  <a:cubicBezTo>
                    <a:pt x="291" y="400"/>
                    <a:pt x="291" y="400"/>
                    <a:pt x="291" y="400"/>
                  </a:cubicBezTo>
                  <a:cubicBezTo>
                    <a:pt x="291" y="400"/>
                    <a:pt x="292" y="400"/>
                    <a:pt x="292" y="401"/>
                  </a:cubicBezTo>
                  <a:cubicBezTo>
                    <a:pt x="292" y="401"/>
                    <a:pt x="292" y="401"/>
                    <a:pt x="292" y="401"/>
                  </a:cubicBezTo>
                  <a:cubicBezTo>
                    <a:pt x="292" y="402"/>
                    <a:pt x="292" y="402"/>
                    <a:pt x="292" y="403"/>
                  </a:cubicBezTo>
                  <a:cubicBezTo>
                    <a:pt x="292" y="403"/>
                    <a:pt x="292" y="404"/>
                    <a:pt x="292" y="404"/>
                  </a:cubicBezTo>
                  <a:cubicBezTo>
                    <a:pt x="292" y="404"/>
                    <a:pt x="292" y="404"/>
                    <a:pt x="292" y="404"/>
                  </a:cubicBezTo>
                  <a:cubicBezTo>
                    <a:pt x="293" y="405"/>
                    <a:pt x="293" y="405"/>
                    <a:pt x="293" y="405"/>
                  </a:cubicBezTo>
                  <a:cubicBezTo>
                    <a:pt x="293" y="405"/>
                    <a:pt x="293" y="405"/>
                    <a:pt x="294" y="405"/>
                  </a:cubicBezTo>
                  <a:cubicBezTo>
                    <a:pt x="294" y="405"/>
                    <a:pt x="294" y="405"/>
                    <a:pt x="294" y="405"/>
                  </a:cubicBezTo>
                  <a:cubicBezTo>
                    <a:pt x="295" y="405"/>
                    <a:pt x="295" y="405"/>
                    <a:pt x="295" y="405"/>
                  </a:cubicBezTo>
                  <a:cubicBezTo>
                    <a:pt x="295" y="405"/>
                    <a:pt x="296" y="405"/>
                    <a:pt x="296" y="406"/>
                  </a:cubicBezTo>
                  <a:cubicBezTo>
                    <a:pt x="296" y="406"/>
                    <a:pt x="296" y="406"/>
                    <a:pt x="297" y="406"/>
                  </a:cubicBezTo>
                  <a:cubicBezTo>
                    <a:pt x="297" y="406"/>
                    <a:pt x="297" y="407"/>
                    <a:pt x="297" y="407"/>
                  </a:cubicBezTo>
                  <a:cubicBezTo>
                    <a:pt x="297" y="407"/>
                    <a:pt x="297" y="407"/>
                    <a:pt x="297" y="408"/>
                  </a:cubicBezTo>
                  <a:cubicBezTo>
                    <a:pt x="298" y="408"/>
                    <a:pt x="298" y="408"/>
                    <a:pt x="298" y="408"/>
                  </a:cubicBezTo>
                  <a:cubicBezTo>
                    <a:pt x="298" y="409"/>
                    <a:pt x="298" y="409"/>
                    <a:pt x="298" y="409"/>
                  </a:cubicBezTo>
                  <a:cubicBezTo>
                    <a:pt x="299" y="409"/>
                    <a:pt x="299" y="409"/>
                    <a:pt x="299" y="410"/>
                  </a:cubicBezTo>
                  <a:cubicBezTo>
                    <a:pt x="299" y="410"/>
                    <a:pt x="299" y="411"/>
                    <a:pt x="299" y="411"/>
                  </a:cubicBezTo>
                  <a:cubicBezTo>
                    <a:pt x="299" y="411"/>
                    <a:pt x="299" y="412"/>
                    <a:pt x="299" y="412"/>
                  </a:cubicBezTo>
                  <a:cubicBezTo>
                    <a:pt x="299" y="412"/>
                    <a:pt x="299" y="412"/>
                    <a:pt x="299" y="413"/>
                  </a:cubicBezTo>
                  <a:cubicBezTo>
                    <a:pt x="299" y="413"/>
                    <a:pt x="300" y="413"/>
                    <a:pt x="300" y="413"/>
                  </a:cubicBezTo>
                  <a:cubicBezTo>
                    <a:pt x="300" y="413"/>
                    <a:pt x="300" y="414"/>
                    <a:pt x="300" y="414"/>
                  </a:cubicBezTo>
                  <a:cubicBezTo>
                    <a:pt x="301" y="414"/>
                    <a:pt x="301" y="414"/>
                    <a:pt x="301" y="414"/>
                  </a:cubicBezTo>
                  <a:cubicBezTo>
                    <a:pt x="301" y="415"/>
                    <a:pt x="301" y="415"/>
                    <a:pt x="301" y="416"/>
                  </a:cubicBezTo>
                  <a:cubicBezTo>
                    <a:pt x="301" y="417"/>
                    <a:pt x="301" y="417"/>
                    <a:pt x="301" y="417"/>
                  </a:cubicBezTo>
                  <a:cubicBezTo>
                    <a:pt x="301" y="418"/>
                    <a:pt x="302" y="418"/>
                    <a:pt x="302" y="418"/>
                  </a:cubicBezTo>
                  <a:cubicBezTo>
                    <a:pt x="302" y="418"/>
                    <a:pt x="302" y="419"/>
                    <a:pt x="302" y="419"/>
                  </a:cubicBezTo>
                  <a:cubicBezTo>
                    <a:pt x="302" y="419"/>
                    <a:pt x="303" y="419"/>
                    <a:pt x="303" y="419"/>
                  </a:cubicBezTo>
                  <a:cubicBezTo>
                    <a:pt x="303" y="420"/>
                    <a:pt x="304" y="421"/>
                    <a:pt x="304" y="422"/>
                  </a:cubicBezTo>
                  <a:cubicBezTo>
                    <a:pt x="304" y="422"/>
                    <a:pt x="304" y="423"/>
                    <a:pt x="304" y="424"/>
                  </a:cubicBezTo>
                  <a:cubicBezTo>
                    <a:pt x="304" y="424"/>
                    <a:pt x="304" y="424"/>
                    <a:pt x="304" y="425"/>
                  </a:cubicBezTo>
                  <a:cubicBezTo>
                    <a:pt x="304" y="425"/>
                    <a:pt x="305" y="425"/>
                    <a:pt x="305" y="425"/>
                  </a:cubicBezTo>
                  <a:cubicBezTo>
                    <a:pt x="305" y="425"/>
                    <a:pt x="305" y="425"/>
                    <a:pt x="305" y="426"/>
                  </a:cubicBezTo>
                  <a:cubicBezTo>
                    <a:pt x="306" y="426"/>
                    <a:pt x="306" y="426"/>
                    <a:pt x="306" y="426"/>
                  </a:cubicBezTo>
                  <a:cubicBezTo>
                    <a:pt x="306" y="426"/>
                    <a:pt x="306" y="426"/>
                    <a:pt x="307" y="426"/>
                  </a:cubicBezTo>
                  <a:cubicBezTo>
                    <a:pt x="307" y="427"/>
                    <a:pt x="307" y="427"/>
                    <a:pt x="307" y="427"/>
                  </a:cubicBezTo>
                  <a:cubicBezTo>
                    <a:pt x="308" y="427"/>
                    <a:pt x="308" y="427"/>
                    <a:pt x="308" y="428"/>
                  </a:cubicBezTo>
                  <a:cubicBezTo>
                    <a:pt x="308" y="428"/>
                    <a:pt x="308" y="428"/>
                    <a:pt x="308" y="428"/>
                  </a:cubicBezTo>
                  <a:cubicBezTo>
                    <a:pt x="308" y="429"/>
                    <a:pt x="308" y="429"/>
                    <a:pt x="308" y="430"/>
                  </a:cubicBezTo>
                  <a:cubicBezTo>
                    <a:pt x="308" y="430"/>
                    <a:pt x="308" y="431"/>
                    <a:pt x="308" y="431"/>
                  </a:cubicBezTo>
                  <a:cubicBezTo>
                    <a:pt x="308" y="431"/>
                    <a:pt x="308" y="431"/>
                    <a:pt x="308" y="432"/>
                  </a:cubicBezTo>
                  <a:cubicBezTo>
                    <a:pt x="308" y="432"/>
                    <a:pt x="309" y="432"/>
                    <a:pt x="309" y="432"/>
                  </a:cubicBezTo>
                  <a:cubicBezTo>
                    <a:pt x="309" y="433"/>
                    <a:pt x="309" y="433"/>
                    <a:pt x="309" y="434"/>
                  </a:cubicBezTo>
                  <a:cubicBezTo>
                    <a:pt x="310" y="434"/>
                    <a:pt x="310" y="434"/>
                    <a:pt x="310" y="434"/>
                  </a:cubicBezTo>
                  <a:cubicBezTo>
                    <a:pt x="310" y="434"/>
                    <a:pt x="310" y="435"/>
                    <a:pt x="310" y="435"/>
                  </a:cubicBezTo>
                  <a:cubicBezTo>
                    <a:pt x="311" y="435"/>
                    <a:pt x="311" y="435"/>
                    <a:pt x="311" y="435"/>
                  </a:cubicBezTo>
                  <a:cubicBezTo>
                    <a:pt x="311" y="435"/>
                    <a:pt x="312" y="435"/>
                    <a:pt x="312" y="436"/>
                  </a:cubicBezTo>
                  <a:cubicBezTo>
                    <a:pt x="312" y="436"/>
                    <a:pt x="312" y="436"/>
                    <a:pt x="313" y="436"/>
                  </a:cubicBezTo>
                  <a:cubicBezTo>
                    <a:pt x="313" y="436"/>
                    <a:pt x="313" y="436"/>
                    <a:pt x="313" y="436"/>
                  </a:cubicBezTo>
                  <a:cubicBezTo>
                    <a:pt x="314" y="436"/>
                    <a:pt x="314" y="436"/>
                    <a:pt x="315" y="436"/>
                  </a:cubicBezTo>
                  <a:cubicBezTo>
                    <a:pt x="315" y="436"/>
                    <a:pt x="315" y="437"/>
                    <a:pt x="316" y="437"/>
                  </a:cubicBezTo>
                  <a:cubicBezTo>
                    <a:pt x="316" y="437"/>
                    <a:pt x="316" y="437"/>
                    <a:pt x="316" y="438"/>
                  </a:cubicBezTo>
                  <a:cubicBezTo>
                    <a:pt x="317" y="438"/>
                    <a:pt x="317" y="438"/>
                    <a:pt x="317" y="438"/>
                  </a:cubicBezTo>
                  <a:cubicBezTo>
                    <a:pt x="317" y="438"/>
                    <a:pt x="317" y="439"/>
                    <a:pt x="318" y="439"/>
                  </a:cubicBezTo>
                  <a:cubicBezTo>
                    <a:pt x="318" y="439"/>
                    <a:pt x="318" y="439"/>
                    <a:pt x="318" y="439"/>
                  </a:cubicBezTo>
                  <a:cubicBezTo>
                    <a:pt x="319" y="440"/>
                    <a:pt x="319" y="440"/>
                    <a:pt x="320" y="440"/>
                  </a:cubicBezTo>
                  <a:cubicBezTo>
                    <a:pt x="320" y="440"/>
                    <a:pt x="321" y="441"/>
                    <a:pt x="321" y="441"/>
                  </a:cubicBezTo>
                  <a:cubicBezTo>
                    <a:pt x="321" y="441"/>
                    <a:pt x="321" y="441"/>
                    <a:pt x="322" y="441"/>
                  </a:cubicBezTo>
                  <a:cubicBezTo>
                    <a:pt x="322" y="441"/>
                    <a:pt x="323" y="442"/>
                    <a:pt x="323" y="442"/>
                  </a:cubicBezTo>
                  <a:cubicBezTo>
                    <a:pt x="324" y="442"/>
                    <a:pt x="324" y="443"/>
                    <a:pt x="324" y="443"/>
                  </a:cubicBezTo>
                  <a:cubicBezTo>
                    <a:pt x="324" y="443"/>
                    <a:pt x="324" y="443"/>
                    <a:pt x="324" y="444"/>
                  </a:cubicBezTo>
                  <a:cubicBezTo>
                    <a:pt x="325" y="444"/>
                    <a:pt x="325" y="445"/>
                    <a:pt x="326" y="445"/>
                  </a:cubicBezTo>
                  <a:cubicBezTo>
                    <a:pt x="326" y="445"/>
                    <a:pt x="326" y="446"/>
                    <a:pt x="326" y="446"/>
                  </a:cubicBezTo>
                  <a:cubicBezTo>
                    <a:pt x="326" y="446"/>
                    <a:pt x="327" y="446"/>
                    <a:pt x="327" y="446"/>
                  </a:cubicBezTo>
                  <a:cubicBezTo>
                    <a:pt x="327" y="446"/>
                    <a:pt x="328" y="446"/>
                    <a:pt x="328" y="446"/>
                  </a:cubicBezTo>
                  <a:cubicBezTo>
                    <a:pt x="328" y="453"/>
                    <a:pt x="328" y="453"/>
                    <a:pt x="328" y="453"/>
                  </a:cubicBezTo>
                  <a:cubicBezTo>
                    <a:pt x="328" y="454"/>
                    <a:pt x="328" y="454"/>
                    <a:pt x="328" y="455"/>
                  </a:cubicBezTo>
                  <a:cubicBezTo>
                    <a:pt x="328" y="455"/>
                    <a:pt x="328" y="455"/>
                    <a:pt x="328" y="456"/>
                  </a:cubicBezTo>
                  <a:cubicBezTo>
                    <a:pt x="328" y="456"/>
                    <a:pt x="328" y="456"/>
                    <a:pt x="328" y="456"/>
                  </a:cubicBezTo>
                  <a:cubicBezTo>
                    <a:pt x="328" y="457"/>
                    <a:pt x="328" y="457"/>
                    <a:pt x="328" y="457"/>
                  </a:cubicBezTo>
                  <a:cubicBezTo>
                    <a:pt x="328" y="457"/>
                    <a:pt x="328" y="458"/>
                    <a:pt x="328" y="458"/>
                  </a:cubicBezTo>
                  <a:cubicBezTo>
                    <a:pt x="328" y="459"/>
                    <a:pt x="328" y="459"/>
                    <a:pt x="328" y="459"/>
                  </a:cubicBezTo>
                  <a:cubicBezTo>
                    <a:pt x="328" y="459"/>
                    <a:pt x="328" y="459"/>
                    <a:pt x="328" y="459"/>
                  </a:cubicBezTo>
                  <a:cubicBezTo>
                    <a:pt x="328" y="460"/>
                    <a:pt x="328" y="460"/>
                    <a:pt x="328" y="460"/>
                  </a:cubicBezTo>
                  <a:cubicBezTo>
                    <a:pt x="328" y="460"/>
                    <a:pt x="328" y="461"/>
                    <a:pt x="328" y="461"/>
                  </a:cubicBezTo>
                  <a:cubicBezTo>
                    <a:pt x="328" y="461"/>
                    <a:pt x="328" y="462"/>
                    <a:pt x="328" y="462"/>
                  </a:cubicBezTo>
                  <a:cubicBezTo>
                    <a:pt x="328" y="462"/>
                    <a:pt x="328" y="462"/>
                    <a:pt x="328" y="462"/>
                  </a:cubicBezTo>
                  <a:cubicBezTo>
                    <a:pt x="328" y="463"/>
                    <a:pt x="328" y="463"/>
                    <a:pt x="328" y="463"/>
                  </a:cubicBezTo>
                  <a:cubicBezTo>
                    <a:pt x="328" y="463"/>
                    <a:pt x="328" y="464"/>
                    <a:pt x="328" y="464"/>
                  </a:cubicBezTo>
                  <a:cubicBezTo>
                    <a:pt x="328" y="464"/>
                    <a:pt x="328" y="464"/>
                    <a:pt x="328" y="465"/>
                  </a:cubicBezTo>
                  <a:cubicBezTo>
                    <a:pt x="328" y="465"/>
                    <a:pt x="328" y="465"/>
                    <a:pt x="328" y="465"/>
                  </a:cubicBezTo>
                  <a:cubicBezTo>
                    <a:pt x="328" y="466"/>
                    <a:pt x="328" y="466"/>
                    <a:pt x="328" y="466"/>
                  </a:cubicBezTo>
                  <a:cubicBezTo>
                    <a:pt x="328" y="466"/>
                    <a:pt x="327" y="466"/>
                    <a:pt x="327" y="467"/>
                  </a:cubicBezTo>
                  <a:cubicBezTo>
                    <a:pt x="327" y="467"/>
                    <a:pt x="327" y="468"/>
                    <a:pt x="327" y="468"/>
                  </a:cubicBezTo>
                  <a:cubicBezTo>
                    <a:pt x="328" y="469"/>
                    <a:pt x="328" y="469"/>
                    <a:pt x="328" y="469"/>
                  </a:cubicBezTo>
                  <a:cubicBezTo>
                    <a:pt x="328" y="470"/>
                    <a:pt x="328" y="470"/>
                    <a:pt x="328" y="470"/>
                  </a:cubicBezTo>
                  <a:cubicBezTo>
                    <a:pt x="328" y="471"/>
                    <a:pt x="328" y="471"/>
                    <a:pt x="328" y="471"/>
                  </a:cubicBezTo>
                  <a:cubicBezTo>
                    <a:pt x="328" y="471"/>
                    <a:pt x="328" y="471"/>
                    <a:pt x="328" y="471"/>
                  </a:cubicBezTo>
                  <a:cubicBezTo>
                    <a:pt x="328" y="472"/>
                    <a:pt x="328" y="472"/>
                    <a:pt x="328" y="472"/>
                  </a:cubicBezTo>
                  <a:cubicBezTo>
                    <a:pt x="328" y="472"/>
                    <a:pt x="327" y="473"/>
                    <a:pt x="327" y="473"/>
                  </a:cubicBezTo>
                  <a:cubicBezTo>
                    <a:pt x="327" y="473"/>
                    <a:pt x="327" y="473"/>
                    <a:pt x="327" y="474"/>
                  </a:cubicBezTo>
                  <a:cubicBezTo>
                    <a:pt x="327" y="474"/>
                    <a:pt x="327" y="474"/>
                    <a:pt x="327" y="474"/>
                  </a:cubicBezTo>
                  <a:cubicBezTo>
                    <a:pt x="326" y="475"/>
                    <a:pt x="326" y="476"/>
                    <a:pt x="326" y="476"/>
                  </a:cubicBezTo>
                  <a:cubicBezTo>
                    <a:pt x="326" y="477"/>
                    <a:pt x="326" y="477"/>
                    <a:pt x="325" y="477"/>
                  </a:cubicBezTo>
                  <a:cubicBezTo>
                    <a:pt x="325" y="478"/>
                    <a:pt x="325" y="478"/>
                    <a:pt x="325" y="478"/>
                  </a:cubicBezTo>
                  <a:cubicBezTo>
                    <a:pt x="325" y="479"/>
                    <a:pt x="325" y="479"/>
                    <a:pt x="325" y="479"/>
                  </a:cubicBezTo>
                  <a:cubicBezTo>
                    <a:pt x="325" y="480"/>
                    <a:pt x="325" y="480"/>
                    <a:pt x="325" y="481"/>
                  </a:cubicBezTo>
                  <a:cubicBezTo>
                    <a:pt x="325" y="481"/>
                    <a:pt x="326" y="481"/>
                    <a:pt x="326" y="481"/>
                  </a:cubicBezTo>
                  <a:cubicBezTo>
                    <a:pt x="326" y="482"/>
                    <a:pt x="325" y="482"/>
                    <a:pt x="325" y="482"/>
                  </a:cubicBezTo>
                  <a:cubicBezTo>
                    <a:pt x="325" y="483"/>
                    <a:pt x="326" y="483"/>
                    <a:pt x="326" y="483"/>
                  </a:cubicBezTo>
                  <a:cubicBezTo>
                    <a:pt x="326" y="483"/>
                    <a:pt x="326" y="484"/>
                    <a:pt x="325" y="484"/>
                  </a:cubicBezTo>
                  <a:cubicBezTo>
                    <a:pt x="325" y="484"/>
                    <a:pt x="325" y="484"/>
                    <a:pt x="325" y="485"/>
                  </a:cubicBezTo>
                  <a:cubicBezTo>
                    <a:pt x="325" y="485"/>
                    <a:pt x="325" y="485"/>
                    <a:pt x="325" y="485"/>
                  </a:cubicBezTo>
                  <a:cubicBezTo>
                    <a:pt x="325" y="486"/>
                    <a:pt x="324" y="486"/>
                    <a:pt x="324" y="486"/>
                  </a:cubicBezTo>
                  <a:cubicBezTo>
                    <a:pt x="324" y="486"/>
                    <a:pt x="324" y="487"/>
                    <a:pt x="324" y="487"/>
                  </a:cubicBezTo>
                  <a:cubicBezTo>
                    <a:pt x="323" y="488"/>
                    <a:pt x="322" y="488"/>
                    <a:pt x="322" y="489"/>
                  </a:cubicBezTo>
                  <a:cubicBezTo>
                    <a:pt x="322" y="489"/>
                    <a:pt x="322" y="489"/>
                    <a:pt x="322" y="489"/>
                  </a:cubicBezTo>
                  <a:cubicBezTo>
                    <a:pt x="322" y="490"/>
                    <a:pt x="323" y="490"/>
                    <a:pt x="323" y="490"/>
                  </a:cubicBezTo>
                  <a:cubicBezTo>
                    <a:pt x="323" y="490"/>
                    <a:pt x="323" y="491"/>
                    <a:pt x="323" y="491"/>
                  </a:cubicBezTo>
                  <a:cubicBezTo>
                    <a:pt x="323" y="491"/>
                    <a:pt x="323" y="491"/>
                    <a:pt x="323" y="492"/>
                  </a:cubicBezTo>
                  <a:cubicBezTo>
                    <a:pt x="323" y="492"/>
                    <a:pt x="323" y="492"/>
                    <a:pt x="324" y="492"/>
                  </a:cubicBezTo>
                  <a:cubicBezTo>
                    <a:pt x="324" y="493"/>
                    <a:pt x="324" y="494"/>
                    <a:pt x="324" y="495"/>
                  </a:cubicBezTo>
                  <a:cubicBezTo>
                    <a:pt x="324" y="496"/>
                    <a:pt x="324" y="497"/>
                    <a:pt x="324" y="498"/>
                  </a:cubicBezTo>
                  <a:cubicBezTo>
                    <a:pt x="324" y="498"/>
                    <a:pt x="324" y="498"/>
                    <a:pt x="324" y="499"/>
                  </a:cubicBezTo>
                  <a:cubicBezTo>
                    <a:pt x="324" y="499"/>
                    <a:pt x="324" y="500"/>
                    <a:pt x="324" y="501"/>
                  </a:cubicBezTo>
                  <a:cubicBezTo>
                    <a:pt x="324" y="501"/>
                    <a:pt x="323" y="502"/>
                    <a:pt x="323" y="502"/>
                  </a:cubicBezTo>
                  <a:cubicBezTo>
                    <a:pt x="323" y="503"/>
                    <a:pt x="323" y="503"/>
                    <a:pt x="323" y="503"/>
                  </a:cubicBezTo>
                  <a:cubicBezTo>
                    <a:pt x="323" y="503"/>
                    <a:pt x="322" y="503"/>
                    <a:pt x="322" y="504"/>
                  </a:cubicBezTo>
                  <a:cubicBezTo>
                    <a:pt x="322" y="504"/>
                    <a:pt x="322" y="504"/>
                    <a:pt x="322" y="505"/>
                  </a:cubicBezTo>
                  <a:cubicBezTo>
                    <a:pt x="322" y="505"/>
                    <a:pt x="322" y="505"/>
                    <a:pt x="322" y="505"/>
                  </a:cubicBezTo>
                  <a:cubicBezTo>
                    <a:pt x="322" y="506"/>
                    <a:pt x="322" y="506"/>
                    <a:pt x="321" y="506"/>
                  </a:cubicBezTo>
                  <a:cubicBezTo>
                    <a:pt x="321" y="506"/>
                    <a:pt x="321" y="506"/>
                    <a:pt x="321" y="507"/>
                  </a:cubicBezTo>
                  <a:cubicBezTo>
                    <a:pt x="321" y="507"/>
                    <a:pt x="320" y="507"/>
                    <a:pt x="320" y="507"/>
                  </a:cubicBezTo>
                  <a:cubicBezTo>
                    <a:pt x="320" y="509"/>
                    <a:pt x="320" y="509"/>
                    <a:pt x="320" y="509"/>
                  </a:cubicBezTo>
                  <a:cubicBezTo>
                    <a:pt x="320" y="509"/>
                    <a:pt x="320" y="509"/>
                    <a:pt x="320" y="510"/>
                  </a:cubicBezTo>
                  <a:cubicBezTo>
                    <a:pt x="320" y="510"/>
                    <a:pt x="320" y="510"/>
                    <a:pt x="320" y="511"/>
                  </a:cubicBezTo>
                  <a:cubicBezTo>
                    <a:pt x="320" y="511"/>
                    <a:pt x="320" y="511"/>
                    <a:pt x="320" y="511"/>
                  </a:cubicBezTo>
                  <a:cubicBezTo>
                    <a:pt x="320" y="511"/>
                    <a:pt x="320" y="512"/>
                    <a:pt x="320" y="512"/>
                  </a:cubicBezTo>
                  <a:cubicBezTo>
                    <a:pt x="320" y="512"/>
                    <a:pt x="320" y="512"/>
                    <a:pt x="320" y="513"/>
                  </a:cubicBezTo>
                  <a:cubicBezTo>
                    <a:pt x="320" y="513"/>
                    <a:pt x="320" y="513"/>
                    <a:pt x="319" y="513"/>
                  </a:cubicBezTo>
                  <a:cubicBezTo>
                    <a:pt x="319" y="514"/>
                    <a:pt x="319" y="514"/>
                    <a:pt x="319" y="514"/>
                  </a:cubicBezTo>
                  <a:cubicBezTo>
                    <a:pt x="319" y="514"/>
                    <a:pt x="319" y="514"/>
                    <a:pt x="319" y="515"/>
                  </a:cubicBezTo>
                  <a:cubicBezTo>
                    <a:pt x="318" y="515"/>
                    <a:pt x="318" y="515"/>
                    <a:pt x="318" y="516"/>
                  </a:cubicBezTo>
                  <a:cubicBezTo>
                    <a:pt x="317" y="516"/>
                    <a:pt x="317" y="516"/>
                    <a:pt x="317" y="516"/>
                  </a:cubicBezTo>
                  <a:cubicBezTo>
                    <a:pt x="317" y="517"/>
                    <a:pt x="317" y="517"/>
                    <a:pt x="316" y="517"/>
                  </a:cubicBezTo>
                  <a:cubicBezTo>
                    <a:pt x="316" y="517"/>
                    <a:pt x="316" y="517"/>
                    <a:pt x="316" y="518"/>
                  </a:cubicBezTo>
                  <a:cubicBezTo>
                    <a:pt x="316" y="518"/>
                    <a:pt x="317" y="518"/>
                    <a:pt x="317" y="518"/>
                  </a:cubicBezTo>
                  <a:cubicBezTo>
                    <a:pt x="317" y="519"/>
                    <a:pt x="317" y="519"/>
                    <a:pt x="317" y="519"/>
                  </a:cubicBezTo>
                  <a:cubicBezTo>
                    <a:pt x="317" y="520"/>
                    <a:pt x="317" y="520"/>
                    <a:pt x="318" y="520"/>
                  </a:cubicBezTo>
                  <a:cubicBezTo>
                    <a:pt x="318" y="521"/>
                    <a:pt x="318" y="521"/>
                    <a:pt x="318" y="521"/>
                  </a:cubicBezTo>
                  <a:cubicBezTo>
                    <a:pt x="318" y="521"/>
                    <a:pt x="318" y="522"/>
                    <a:pt x="318" y="522"/>
                  </a:cubicBezTo>
                  <a:cubicBezTo>
                    <a:pt x="318" y="522"/>
                    <a:pt x="318" y="523"/>
                    <a:pt x="318" y="523"/>
                  </a:cubicBezTo>
                  <a:cubicBezTo>
                    <a:pt x="318" y="525"/>
                    <a:pt x="318" y="525"/>
                    <a:pt x="317" y="526"/>
                  </a:cubicBezTo>
                  <a:cubicBezTo>
                    <a:pt x="317" y="527"/>
                    <a:pt x="317" y="527"/>
                    <a:pt x="317" y="527"/>
                  </a:cubicBezTo>
                  <a:cubicBezTo>
                    <a:pt x="316" y="527"/>
                    <a:pt x="316" y="527"/>
                    <a:pt x="316" y="528"/>
                  </a:cubicBezTo>
                  <a:cubicBezTo>
                    <a:pt x="316" y="528"/>
                    <a:pt x="316" y="528"/>
                    <a:pt x="316" y="529"/>
                  </a:cubicBezTo>
                  <a:cubicBezTo>
                    <a:pt x="316" y="529"/>
                    <a:pt x="316" y="529"/>
                    <a:pt x="316" y="530"/>
                  </a:cubicBezTo>
                  <a:cubicBezTo>
                    <a:pt x="316" y="530"/>
                    <a:pt x="316" y="530"/>
                    <a:pt x="316" y="530"/>
                  </a:cubicBezTo>
                  <a:cubicBezTo>
                    <a:pt x="317" y="531"/>
                    <a:pt x="317" y="531"/>
                    <a:pt x="317" y="531"/>
                  </a:cubicBezTo>
                  <a:cubicBezTo>
                    <a:pt x="317" y="532"/>
                    <a:pt x="317" y="532"/>
                    <a:pt x="317" y="533"/>
                  </a:cubicBezTo>
                  <a:cubicBezTo>
                    <a:pt x="317" y="533"/>
                    <a:pt x="317" y="533"/>
                    <a:pt x="317" y="533"/>
                  </a:cubicBezTo>
                  <a:cubicBezTo>
                    <a:pt x="317" y="533"/>
                    <a:pt x="316" y="533"/>
                    <a:pt x="316" y="533"/>
                  </a:cubicBezTo>
                  <a:cubicBezTo>
                    <a:pt x="315" y="534"/>
                    <a:pt x="315" y="534"/>
                    <a:pt x="315" y="534"/>
                  </a:cubicBezTo>
                  <a:cubicBezTo>
                    <a:pt x="315" y="534"/>
                    <a:pt x="315" y="534"/>
                    <a:pt x="315" y="535"/>
                  </a:cubicBezTo>
                  <a:cubicBezTo>
                    <a:pt x="315" y="535"/>
                    <a:pt x="315" y="535"/>
                    <a:pt x="315" y="535"/>
                  </a:cubicBezTo>
                  <a:cubicBezTo>
                    <a:pt x="315" y="536"/>
                    <a:pt x="314" y="536"/>
                    <a:pt x="314" y="536"/>
                  </a:cubicBezTo>
                  <a:cubicBezTo>
                    <a:pt x="314" y="536"/>
                    <a:pt x="314" y="536"/>
                    <a:pt x="314" y="537"/>
                  </a:cubicBezTo>
                  <a:cubicBezTo>
                    <a:pt x="314" y="537"/>
                    <a:pt x="314" y="537"/>
                    <a:pt x="314" y="538"/>
                  </a:cubicBezTo>
                  <a:cubicBezTo>
                    <a:pt x="314" y="538"/>
                    <a:pt x="314" y="539"/>
                    <a:pt x="314" y="539"/>
                  </a:cubicBezTo>
                  <a:cubicBezTo>
                    <a:pt x="314" y="539"/>
                    <a:pt x="315" y="539"/>
                    <a:pt x="315" y="539"/>
                  </a:cubicBezTo>
                  <a:cubicBezTo>
                    <a:pt x="315" y="539"/>
                    <a:pt x="315" y="540"/>
                    <a:pt x="316" y="540"/>
                  </a:cubicBezTo>
                  <a:cubicBezTo>
                    <a:pt x="318" y="540"/>
                    <a:pt x="318" y="540"/>
                    <a:pt x="318" y="540"/>
                  </a:cubicBezTo>
                  <a:cubicBezTo>
                    <a:pt x="318" y="533"/>
                    <a:pt x="318" y="533"/>
                    <a:pt x="318" y="533"/>
                  </a:cubicBezTo>
                  <a:cubicBezTo>
                    <a:pt x="321" y="533"/>
                    <a:pt x="321" y="533"/>
                    <a:pt x="321" y="533"/>
                  </a:cubicBezTo>
                  <a:cubicBezTo>
                    <a:pt x="321" y="535"/>
                    <a:pt x="321" y="535"/>
                    <a:pt x="321" y="535"/>
                  </a:cubicBezTo>
                  <a:cubicBezTo>
                    <a:pt x="321" y="536"/>
                    <a:pt x="321" y="536"/>
                    <a:pt x="321" y="536"/>
                  </a:cubicBezTo>
                  <a:cubicBezTo>
                    <a:pt x="320" y="536"/>
                    <a:pt x="320" y="536"/>
                    <a:pt x="320" y="537"/>
                  </a:cubicBezTo>
                  <a:cubicBezTo>
                    <a:pt x="320" y="537"/>
                    <a:pt x="320" y="537"/>
                    <a:pt x="319" y="537"/>
                  </a:cubicBezTo>
                  <a:cubicBezTo>
                    <a:pt x="319" y="541"/>
                    <a:pt x="319" y="541"/>
                    <a:pt x="319" y="541"/>
                  </a:cubicBezTo>
                  <a:cubicBezTo>
                    <a:pt x="319" y="541"/>
                    <a:pt x="319" y="541"/>
                    <a:pt x="319" y="542"/>
                  </a:cubicBezTo>
                  <a:cubicBezTo>
                    <a:pt x="319" y="542"/>
                    <a:pt x="318" y="542"/>
                    <a:pt x="318" y="542"/>
                  </a:cubicBezTo>
                  <a:cubicBezTo>
                    <a:pt x="318" y="542"/>
                    <a:pt x="318" y="543"/>
                    <a:pt x="318" y="543"/>
                  </a:cubicBezTo>
                  <a:cubicBezTo>
                    <a:pt x="318" y="543"/>
                    <a:pt x="318" y="543"/>
                    <a:pt x="318" y="544"/>
                  </a:cubicBezTo>
                  <a:cubicBezTo>
                    <a:pt x="318" y="544"/>
                    <a:pt x="318" y="545"/>
                    <a:pt x="318" y="546"/>
                  </a:cubicBezTo>
                  <a:cubicBezTo>
                    <a:pt x="318" y="547"/>
                    <a:pt x="318" y="547"/>
                    <a:pt x="318" y="548"/>
                  </a:cubicBezTo>
                  <a:cubicBezTo>
                    <a:pt x="318" y="548"/>
                    <a:pt x="318" y="548"/>
                    <a:pt x="318" y="549"/>
                  </a:cubicBezTo>
                  <a:cubicBezTo>
                    <a:pt x="317" y="548"/>
                    <a:pt x="317" y="548"/>
                    <a:pt x="317" y="548"/>
                  </a:cubicBezTo>
                  <a:cubicBezTo>
                    <a:pt x="317" y="548"/>
                    <a:pt x="317" y="548"/>
                    <a:pt x="316" y="547"/>
                  </a:cubicBezTo>
                  <a:cubicBezTo>
                    <a:pt x="316" y="547"/>
                    <a:pt x="316" y="548"/>
                    <a:pt x="316" y="547"/>
                  </a:cubicBezTo>
                  <a:cubicBezTo>
                    <a:pt x="316" y="547"/>
                    <a:pt x="316" y="547"/>
                    <a:pt x="316" y="547"/>
                  </a:cubicBezTo>
                  <a:cubicBezTo>
                    <a:pt x="316" y="546"/>
                    <a:pt x="316" y="546"/>
                    <a:pt x="316" y="546"/>
                  </a:cubicBezTo>
                  <a:cubicBezTo>
                    <a:pt x="316" y="545"/>
                    <a:pt x="316" y="545"/>
                    <a:pt x="316" y="544"/>
                  </a:cubicBezTo>
                  <a:cubicBezTo>
                    <a:pt x="315" y="545"/>
                    <a:pt x="316" y="545"/>
                    <a:pt x="316" y="545"/>
                  </a:cubicBezTo>
                  <a:cubicBezTo>
                    <a:pt x="315" y="545"/>
                    <a:pt x="315" y="545"/>
                    <a:pt x="315" y="545"/>
                  </a:cubicBezTo>
                  <a:cubicBezTo>
                    <a:pt x="315" y="547"/>
                    <a:pt x="315" y="547"/>
                    <a:pt x="315" y="547"/>
                  </a:cubicBezTo>
                  <a:cubicBezTo>
                    <a:pt x="315" y="547"/>
                    <a:pt x="315" y="547"/>
                    <a:pt x="315" y="547"/>
                  </a:cubicBezTo>
                  <a:cubicBezTo>
                    <a:pt x="315" y="547"/>
                    <a:pt x="315" y="548"/>
                    <a:pt x="316" y="548"/>
                  </a:cubicBezTo>
                  <a:cubicBezTo>
                    <a:pt x="316" y="548"/>
                    <a:pt x="316" y="548"/>
                    <a:pt x="316" y="548"/>
                  </a:cubicBezTo>
                  <a:cubicBezTo>
                    <a:pt x="316" y="549"/>
                    <a:pt x="317" y="549"/>
                    <a:pt x="317" y="549"/>
                  </a:cubicBezTo>
                  <a:cubicBezTo>
                    <a:pt x="317" y="549"/>
                    <a:pt x="317" y="550"/>
                    <a:pt x="317" y="550"/>
                  </a:cubicBezTo>
                  <a:cubicBezTo>
                    <a:pt x="317" y="550"/>
                    <a:pt x="317" y="550"/>
                    <a:pt x="317" y="550"/>
                  </a:cubicBezTo>
                  <a:cubicBezTo>
                    <a:pt x="317" y="551"/>
                    <a:pt x="317" y="551"/>
                    <a:pt x="317" y="552"/>
                  </a:cubicBezTo>
                  <a:lnTo>
                    <a:pt x="316" y="552"/>
                  </a:lnTo>
                  <a:close/>
                  <a:moveTo>
                    <a:pt x="325" y="324"/>
                  </a:moveTo>
                  <a:cubicBezTo>
                    <a:pt x="326" y="324"/>
                    <a:pt x="326" y="323"/>
                    <a:pt x="327" y="322"/>
                  </a:cubicBezTo>
                  <a:cubicBezTo>
                    <a:pt x="327" y="322"/>
                    <a:pt x="327" y="322"/>
                    <a:pt x="328" y="322"/>
                  </a:cubicBezTo>
                  <a:cubicBezTo>
                    <a:pt x="328" y="322"/>
                    <a:pt x="329" y="322"/>
                    <a:pt x="329" y="322"/>
                  </a:cubicBezTo>
                  <a:cubicBezTo>
                    <a:pt x="330" y="322"/>
                    <a:pt x="330" y="322"/>
                    <a:pt x="331" y="322"/>
                  </a:cubicBezTo>
                  <a:cubicBezTo>
                    <a:pt x="331" y="322"/>
                    <a:pt x="332" y="322"/>
                    <a:pt x="332" y="322"/>
                  </a:cubicBezTo>
                  <a:cubicBezTo>
                    <a:pt x="333" y="322"/>
                    <a:pt x="334" y="322"/>
                    <a:pt x="335" y="322"/>
                  </a:cubicBezTo>
                  <a:cubicBezTo>
                    <a:pt x="336" y="322"/>
                    <a:pt x="337" y="322"/>
                    <a:pt x="338" y="322"/>
                  </a:cubicBezTo>
                  <a:cubicBezTo>
                    <a:pt x="338" y="322"/>
                    <a:pt x="339" y="321"/>
                    <a:pt x="339" y="321"/>
                  </a:cubicBezTo>
                  <a:cubicBezTo>
                    <a:pt x="340" y="321"/>
                    <a:pt x="340" y="322"/>
                    <a:pt x="341" y="322"/>
                  </a:cubicBezTo>
                  <a:cubicBezTo>
                    <a:pt x="342" y="322"/>
                    <a:pt x="342" y="322"/>
                    <a:pt x="343" y="322"/>
                  </a:cubicBezTo>
                  <a:cubicBezTo>
                    <a:pt x="345" y="322"/>
                    <a:pt x="345" y="322"/>
                    <a:pt x="345" y="322"/>
                  </a:cubicBezTo>
                  <a:cubicBezTo>
                    <a:pt x="345" y="322"/>
                    <a:pt x="346" y="322"/>
                    <a:pt x="346" y="321"/>
                  </a:cubicBezTo>
                  <a:cubicBezTo>
                    <a:pt x="346" y="321"/>
                    <a:pt x="345" y="321"/>
                    <a:pt x="345" y="321"/>
                  </a:cubicBezTo>
                  <a:cubicBezTo>
                    <a:pt x="345" y="320"/>
                    <a:pt x="345" y="319"/>
                    <a:pt x="345" y="319"/>
                  </a:cubicBezTo>
                  <a:cubicBezTo>
                    <a:pt x="343" y="319"/>
                    <a:pt x="342" y="319"/>
                    <a:pt x="341" y="319"/>
                  </a:cubicBezTo>
                  <a:cubicBezTo>
                    <a:pt x="339" y="319"/>
                    <a:pt x="339" y="319"/>
                    <a:pt x="339" y="319"/>
                  </a:cubicBezTo>
                  <a:cubicBezTo>
                    <a:pt x="338" y="319"/>
                    <a:pt x="338" y="319"/>
                    <a:pt x="337" y="319"/>
                  </a:cubicBezTo>
                  <a:cubicBezTo>
                    <a:pt x="336" y="319"/>
                    <a:pt x="336" y="319"/>
                    <a:pt x="336" y="319"/>
                  </a:cubicBezTo>
                  <a:cubicBezTo>
                    <a:pt x="336" y="319"/>
                    <a:pt x="336" y="320"/>
                    <a:pt x="335" y="320"/>
                  </a:cubicBezTo>
                  <a:cubicBezTo>
                    <a:pt x="335" y="320"/>
                    <a:pt x="334" y="320"/>
                    <a:pt x="334" y="320"/>
                  </a:cubicBezTo>
                  <a:cubicBezTo>
                    <a:pt x="333" y="320"/>
                    <a:pt x="333" y="320"/>
                    <a:pt x="332" y="320"/>
                  </a:cubicBezTo>
                  <a:cubicBezTo>
                    <a:pt x="332" y="319"/>
                    <a:pt x="331" y="319"/>
                    <a:pt x="331" y="319"/>
                  </a:cubicBezTo>
                  <a:cubicBezTo>
                    <a:pt x="330" y="318"/>
                    <a:pt x="330" y="318"/>
                    <a:pt x="329" y="318"/>
                  </a:cubicBezTo>
                  <a:cubicBezTo>
                    <a:pt x="329" y="318"/>
                    <a:pt x="329" y="317"/>
                    <a:pt x="328" y="317"/>
                  </a:cubicBezTo>
                  <a:cubicBezTo>
                    <a:pt x="327" y="317"/>
                    <a:pt x="326" y="317"/>
                    <a:pt x="325" y="317"/>
                  </a:cubicBezTo>
                  <a:cubicBezTo>
                    <a:pt x="324" y="317"/>
                    <a:pt x="323" y="317"/>
                    <a:pt x="322" y="317"/>
                  </a:cubicBezTo>
                  <a:cubicBezTo>
                    <a:pt x="321" y="317"/>
                    <a:pt x="321" y="317"/>
                    <a:pt x="319" y="317"/>
                  </a:cubicBezTo>
                  <a:cubicBezTo>
                    <a:pt x="319" y="321"/>
                    <a:pt x="319" y="321"/>
                    <a:pt x="319" y="321"/>
                  </a:cubicBezTo>
                  <a:cubicBezTo>
                    <a:pt x="320" y="322"/>
                    <a:pt x="320" y="322"/>
                    <a:pt x="321" y="323"/>
                  </a:cubicBezTo>
                  <a:cubicBezTo>
                    <a:pt x="321" y="323"/>
                    <a:pt x="322" y="324"/>
                    <a:pt x="322" y="324"/>
                  </a:cubicBezTo>
                  <a:cubicBezTo>
                    <a:pt x="324" y="324"/>
                    <a:pt x="324" y="324"/>
                    <a:pt x="324" y="324"/>
                  </a:cubicBezTo>
                  <a:cubicBezTo>
                    <a:pt x="324" y="324"/>
                    <a:pt x="325" y="324"/>
                    <a:pt x="325" y="324"/>
                  </a:cubicBezTo>
                  <a:close/>
                  <a:moveTo>
                    <a:pt x="309" y="323"/>
                  </a:moveTo>
                  <a:cubicBezTo>
                    <a:pt x="308" y="322"/>
                    <a:pt x="309" y="322"/>
                    <a:pt x="308" y="321"/>
                  </a:cubicBezTo>
                  <a:cubicBezTo>
                    <a:pt x="308" y="321"/>
                    <a:pt x="307" y="321"/>
                    <a:pt x="307" y="321"/>
                  </a:cubicBezTo>
                  <a:cubicBezTo>
                    <a:pt x="306" y="321"/>
                    <a:pt x="306" y="320"/>
                    <a:pt x="305" y="320"/>
                  </a:cubicBezTo>
                  <a:cubicBezTo>
                    <a:pt x="301" y="320"/>
                    <a:pt x="301" y="320"/>
                    <a:pt x="301" y="320"/>
                  </a:cubicBezTo>
                  <a:cubicBezTo>
                    <a:pt x="302" y="321"/>
                    <a:pt x="302" y="322"/>
                    <a:pt x="303" y="322"/>
                  </a:cubicBezTo>
                  <a:cubicBezTo>
                    <a:pt x="303" y="322"/>
                    <a:pt x="303" y="322"/>
                    <a:pt x="304" y="322"/>
                  </a:cubicBezTo>
                  <a:cubicBezTo>
                    <a:pt x="304" y="322"/>
                    <a:pt x="305" y="323"/>
                    <a:pt x="305" y="323"/>
                  </a:cubicBezTo>
                  <a:cubicBezTo>
                    <a:pt x="306" y="323"/>
                    <a:pt x="305" y="324"/>
                    <a:pt x="306" y="324"/>
                  </a:cubicBezTo>
                  <a:cubicBezTo>
                    <a:pt x="306" y="324"/>
                    <a:pt x="307" y="324"/>
                    <a:pt x="307" y="324"/>
                  </a:cubicBezTo>
                  <a:cubicBezTo>
                    <a:pt x="308" y="324"/>
                    <a:pt x="308" y="323"/>
                    <a:pt x="309" y="323"/>
                  </a:cubicBezTo>
                  <a:close/>
                  <a:moveTo>
                    <a:pt x="315" y="315"/>
                  </a:moveTo>
                  <a:cubicBezTo>
                    <a:pt x="314" y="314"/>
                    <a:pt x="313" y="313"/>
                    <a:pt x="312" y="312"/>
                  </a:cubicBezTo>
                  <a:cubicBezTo>
                    <a:pt x="311" y="311"/>
                    <a:pt x="311" y="311"/>
                    <a:pt x="309" y="310"/>
                  </a:cubicBezTo>
                  <a:cubicBezTo>
                    <a:pt x="308" y="310"/>
                    <a:pt x="308" y="310"/>
                    <a:pt x="308" y="310"/>
                  </a:cubicBezTo>
                  <a:cubicBezTo>
                    <a:pt x="307" y="310"/>
                    <a:pt x="306" y="311"/>
                    <a:pt x="305" y="310"/>
                  </a:cubicBezTo>
                  <a:cubicBezTo>
                    <a:pt x="304" y="310"/>
                    <a:pt x="304" y="311"/>
                    <a:pt x="303" y="310"/>
                  </a:cubicBezTo>
                  <a:cubicBezTo>
                    <a:pt x="303" y="310"/>
                    <a:pt x="302" y="310"/>
                    <a:pt x="302" y="310"/>
                  </a:cubicBezTo>
                  <a:cubicBezTo>
                    <a:pt x="301" y="309"/>
                    <a:pt x="301" y="309"/>
                    <a:pt x="301" y="308"/>
                  </a:cubicBezTo>
                  <a:cubicBezTo>
                    <a:pt x="300" y="308"/>
                    <a:pt x="300" y="308"/>
                    <a:pt x="299" y="308"/>
                  </a:cubicBezTo>
                  <a:cubicBezTo>
                    <a:pt x="298" y="307"/>
                    <a:pt x="298" y="307"/>
                    <a:pt x="297" y="306"/>
                  </a:cubicBezTo>
                  <a:cubicBezTo>
                    <a:pt x="295" y="306"/>
                    <a:pt x="295" y="306"/>
                    <a:pt x="295" y="306"/>
                  </a:cubicBezTo>
                  <a:cubicBezTo>
                    <a:pt x="295" y="305"/>
                    <a:pt x="295" y="304"/>
                    <a:pt x="294" y="304"/>
                  </a:cubicBezTo>
                  <a:cubicBezTo>
                    <a:pt x="293" y="304"/>
                    <a:pt x="293" y="304"/>
                    <a:pt x="292" y="304"/>
                  </a:cubicBezTo>
                  <a:cubicBezTo>
                    <a:pt x="291" y="304"/>
                    <a:pt x="290" y="304"/>
                    <a:pt x="289" y="304"/>
                  </a:cubicBezTo>
                  <a:cubicBezTo>
                    <a:pt x="289" y="304"/>
                    <a:pt x="289" y="305"/>
                    <a:pt x="288" y="305"/>
                  </a:cubicBezTo>
                  <a:cubicBezTo>
                    <a:pt x="288" y="305"/>
                    <a:pt x="287" y="304"/>
                    <a:pt x="287" y="304"/>
                  </a:cubicBezTo>
                  <a:cubicBezTo>
                    <a:pt x="284" y="304"/>
                    <a:pt x="284" y="304"/>
                    <a:pt x="284" y="304"/>
                  </a:cubicBezTo>
                  <a:cubicBezTo>
                    <a:pt x="283" y="304"/>
                    <a:pt x="283" y="304"/>
                    <a:pt x="282" y="304"/>
                  </a:cubicBezTo>
                  <a:cubicBezTo>
                    <a:pt x="282" y="304"/>
                    <a:pt x="281" y="304"/>
                    <a:pt x="281" y="304"/>
                  </a:cubicBezTo>
                  <a:cubicBezTo>
                    <a:pt x="280" y="305"/>
                    <a:pt x="280" y="306"/>
                    <a:pt x="280" y="307"/>
                  </a:cubicBezTo>
                  <a:cubicBezTo>
                    <a:pt x="280" y="308"/>
                    <a:pt x="280" y="308"/>
                    <a:pt x="281" y="309"/>
                  </a:cubicBezTo>
                  <a:cubicBezTo>
                    <a:pt x="282" y="309"/>
                    <a:pt x="283" y="309"/>
                    <a:pt x="284" y="309"/>
                  </a:cubicBezTo>
                  <a:cubicBezTo>
                    <a:pt x="285" y="309"/>
                    <a:pt x="285" y="309"/>
                    <a:pt x="286" y="309"/>
                  </a:cubicBezTo>
                  <a:cubicBezTo>
                    <a:pt x="287" y="309"/>
                    <a:pt x="287" y="308"/>
                    <a:pt x="288" y="308"/>
                  </a:cubicBezTo>
                  <a:cubicBezTo>
                    <a:pt x="289" y="308"/>
                    <a:pt x="289" y="308"/>
                    <a:pt x="290" y="308"/>
                  </a:cubicBezTo>
                  <a:cubicBezTo>
                    <a:pt x="292" y="308"/>
                    <a:pt x="293" y="308"/>
                    <a:pt x="294" y="309"/>
                  </a:cubicBezTo>
                  <a:cubicBezTo>
                    <a:pt x="295" y="310"/>
                    <a:pt x="294" y="311"/>
                    <a:pt x="295" y="311"/>
                  </a:cubicBezTo>
                  <a:cubicBezTo>
                    <a:pt x="295" y="311"/>
                    <a:pt x="296" y="311"/>
                    <a:pt x="296" y="311"/>
                  </a:cubicBezTo>
                  <a:cubicBezTo>
                    <a:pt x="297" y="311"/>
                    <a:pt x="297" y="312"/>
                    <a:pt x="298" y="312"/>
                  </a:cubicBezTo>
                  <a:cubicBezTo>
                    <a:pt x="298" y="312"/>
                    <a:pt x="299" y="312"/>
                    <a:pt x="299" y="312"/>
                  </a:cubicBezTo>
                  <a:cubicBezTo>
                    <a:pt x="300" y="312"/>
                    <a:pt x="300" y="313"/>
                    <a:pt x="301" y="313"/>
                  </a:cubicBezTo>
                  <a:cubicBezTo>
                    <a:pt x="302" y="314"/>
                    <a:pt x="303" y="315"/>
                    <a:pt x="304" y="315"/>
                  </a:cubicBezTo>
                  <a:lnTo>
                    <a:pt x="315" y="315"/>
                  </a:lnTo>
                  <a:close/>
                  <a:moveTo>
                    <a:pt x="485" y="124"/>
                  </a:moveTo>
                  <a:cubicBezTo>
                    <a:pt x="486" y="123"/>
                    <a:pt x="486" y="123"/>
                    <a:pt x="487" y="123"/>
                  </a:cubicBezTo>
                  <a:cubicBezTo>
                    <a:pt x="487" y="123"/>
                    <a:pt x="488" y="123"/>
                    <a:pt x="488" y="123"/>
                  </a:cubicBezTo>
                  <a:cubicBezTo>
                    <a:pt x="488" y="123"/>
                    <a:pt x="489" y="124"/>
                    <a:pt x="489" y="124"/>
                  </a:cubicBezTo>
                  <a:cubicBezTo>
                    <a:pt x="490" y="124"/>
                    <a:pt x="490" y="124"/>
                    <a:pt x="491" y="125"/>
                  </a:cubicBezTo>
                  <a:cubicBezTo>
                    <a:pt x="491" y="125"/>
                    <a:pt x="490" y="126"/>
                    <a:pt x="491" y="126"/>
                  </a:cubicBezTo>
                  <a:cubicBezTo>
                    <a:pt x="490" y="126"/>
                    <a:pt x="490" y="126"/>
                    <a:pt x="489" y="126"/>
                  </a:cubicBezTo>
                  <a:cubicBezTo>
                    <a:pt x="487" y="126"/>
                    <a:pt x="487" y="126"/>
                    <a:pt x="485" y="126"/>
                  </a:cubicBezTo>
                  <a:cubicBezTo>
                    <a:pt x="484" y="126"/>
                    <a:pt x="484" y="126"/>
                    <a:pt x="483" y="126"/>
                  </a:cubicBezTo>
                  <a:cubicBezTo>
                    <a:pt x="484" y="128"/>
                    <a:pt x="484" y="128"/>
                    <a:pt x="484" y="128"/>
                  </a:cubicBezTo>
                  <a:cubicBezTo>
                    <a:pt x="484" y="128"/>
                    <a:pt x="485" y="128"/>
                    <a:pt x="485" y="128"/>
                  </a:cubicBezTo>
                  <a:cubicBezTo>
                    <a:pt x="488" y="128"/>
                    <a:pt x="488" y="128"/>
                    <a:pt x="488" y="128"/>
                  </a:cubicBezTo>
                  <a:cubicBezTo>
                    <a:pt x="488" y="128"/>
                    <a:pt x="488" y="128"/>
                    <a:pt x="488" y="128"/>
                  </a:cubicBezTo>
                  <a:cubicBezTo>
                    <a:pt x="488" y="131"/>
                    <a:pt x="488" y="131"/>
                    <a:pt x="488" y="131"/>
                  </a:cubicBezTo>
                  <a:cubicBezTo>
                    <a:pt x="489" y="133"/>
                    <a:pt x="489" y="133"/>
                    <a:pt x="489" y="133"/>
                  </a:cubicBezTo>
                  <a:cubicBezTo>
                    <a:pt x="491" y="133"/>
                    <a:pt x="491" y="133"/>
                    <a:pt x="491" y="133"/>
                  </a:cubicBezTo>
                  <a:cubicBezTo>
                    <a:pt x="491" y="133"/>
                    <a:pt x="491" y="132"/>
                    <a:pt x="492" y="132"/>
                  </a:cubicBezTo>
                  <a:cubicBezTo>
                    <a:pt x="493" y="132"/>
                    <a:pt x="494" y="132"/>
                    <a:pt x="495" y="132"/>
                  </a:cubicBezTo>
                  <a:cubicBezTo>
                    <a:pt x="496" y="132"/>
                    <a:pt x="496" y="132"/>
                    <a:pt x="496" y="132"/>
                  </a:cubicBezTo>
                  <a:cubicBezTo>
                    <a:pt x="497" y="132"/>
                    <a:pt x="497" y="132"/>
                    <a:pt x="498" y="132"/>
                  </a:cubicBezTo>
                  <a:cubicBezTo>
                    <a:pt x="498" y="133"/>
                    <a:pt x="498" y="133"/>
                    <a:pt x="499" y="134"/>
                  </a:cubicBezTo>
                  <a:cubicBezTo>
                    <a:pt x="499" y="134"/>
                    <a:pt x="500" y="134"/>
                    <a:pt x="500" y="134"/>
                  </a:cubicBezTo>
                  <a:cubicBezTo>
                    <a:pt x="501" y="135"/>
                    <a:pt x="501" y="134"/>
                    <a:pt x="502" y="134"/>
                  </a:cubicBezTo>
                  <a:cubicBezTo>
                    <a:pt x="503" y="134"/>
                    <a:pt x="504" y="135"/>
                    <a:pt x="504" y="134"/>
                  </a:cubicBezTo>
                  <a:cubicBezTo>
                    <a:pt x="505" y="134"/>
                    <a:pt x="505" y="134"/>
                    <a:pt x="506" y="133"/>
                  </a:cubicBezTo>
                  <a:cubicBezTo>
                    <a:pt x="506" y="133"/>
                    <a:pt x="506" y="132"/>
                    <a:pt x="507" y="132"/>
                  </a:cubicBezTo>
                  <a:cubicBezTo>
                    <a:pt x="507" y="131"/>
                    <a:pt x="508" y="131"/>
                    <a:pt x="508" y="131"/>
                  </a:cubicBezTo>
                  <a:cubicBezTo>
                    <a:pt x="509" y="130"/>
                    <a:pt x="509" y="131"/>
                    <a:pt x="510" y="131"/>
                  </a:cubicBezTo>
                  <a:cubicBezTo>
                    <a:pt x="510" y="130"/>
                    <a:pt x="510" y="129"/>
                    <a:pt x="511" y="129"/>
                  </a:cubicBezTo>
                  <a:cubicBezTo>
                    <a:pt x="512" y="129"/>
                    <a:pt x="513" y="128"/>
                    <a:pt x="514" y="128"/>
                  </a:cubicBezTo>
                  <a:cubicBezTo>
                    <a:pt x="516" y="128"/>
                    <a:pt x="517" y="128"/>
                    <a:pt x="519" y="128"/>
                  </a:cubicBezTo>
                  <a:cubicBezTo>
                    <a:pt x="519" y="125"/>
                    <a:pt x="519" y="125"/>
                    <a:pt x="519" y="125"/>
                  </a:cubicBezTo>
                  <a:cubicBezTo>
                    <a:pt x="519" y="125"/>
                    <a:pt x="519" y="124"/>
                    <a:pt x="518" y="124"/>
                  </a:cubicBezTo>
                  <a:cubicBezTo>
                    <a:pt x="517" y="123"/>
                    <a:pt x="517" y="123"/>
                    <a:pt x="517" y="123"/>
                  </a:cubicBezTo>
                  <a:cubicBezTo>
                    <a:pt x="517" y="123"/>
                    <a:pt x="516" y="123"/>
                    <a:pt x="516" y="123"/>
                  </a:cubicBezTo>
                  <a:cubicBezTo>
                    <a:pt x="516" y="123"/>
                    <a:pt x="516" y="122"/>
                    <a:pt x="516" y="122"/>
                  </a:cubicBezTo>
                  <a:cubicBezTo>
                    <a:pt x="516" y="121"/>
                    <a:pt x="516" y="121"/>
                    <a:pt x="516" y="120"/>
                  </a:cubicBezTo>
                  <a:cubicBezTo>
                    <a:pt x="516" y="120"/>
                    <a:pt x="516" y="119"/>
                    <a:pt x="516" y="119"/>
                  </a:cubicBezTo>
                  <a:cubicBezTo>
                    <a:pt x="512" y="119"/>
                    <a:pt x="512" y="119"/>
                    <a:pt x="512" y="119"/>
                  </a:cubicBezTo>
                  <a:cubicBezTo>
                    <a:pt x="512" y="119"/>
                    <a:pt x="512" y="119"/>
                    <a:pt x="511" y="119"/>
                  </a:cubicBezTo>
                  <a:cubicBezTo>
                    <a:pt x="510" y="119"/>
                    <a:pt x="510" y="120"/>
                    <a:pt x="510" y="120"/>
                  </a:cubicBezTo>
                  <a:cubicBezTo>
                    <a:pt x="509" y="120"/>
                    <a:pt x="509" y="121"/>
                    <a:pt x="508" y="121"/>
                  </a:cubicBezTo>
                  <a:cubicBezTo>
                    <a:pt x="507" y="121"/>
                    <a:pt x="507" y="121"/>
                    <a:pt x="507" y="121"/>
                  </a:cubicBezTo>
                  <a:cubicBezTo>
                    <a:pt x="507" y="121"/>
                    <a:pt x="506" y="121"/>
                    <a:pt x="506" y="121"/>
                  </a:cubicBezTo>
                  <a:cubicBezTo>
                    <a:pt x="505" y="121"/>
                    <a:pt x="504" y="121"/>
                    <a:pt x="503" y="121"/>
                  </a:cubicBezTo>
                  <a:cubicBezTo>
                    <a:pt x="502" y="121"/>
                    <a:pt x="501" y="121"/>
                    <a:pt x="500" y="121"/>
                  </a:cubicBezTo>
                  <a:cubicBezTo>
                    <a:pt x="499" y="121"/>
                    <a:pt x="498" y="122"/>
                    <a:pt x="497" y="122"/>
                  </a:cubicBezTo>
                  <a:cubicBezTo>
                    <a:pt x="494" y="122"/>
                    <a:pt x="494" y="122"/>
                    <a:pt x="494" y="122"/>
                  </a:cubicBezTo>
                  <a:cubicBezTo>
                    <a:pt x="494" y="121"/>
                    <a:pt x="494" y="121"/>
                    <a:pt x="494" y="121"/>
                  </a:cubicBezTo>
                  <a:cubicBezTo>
                    <a:pt x="494" y="120"/>
                    <a:pt x="494" y="120"/>
                    <a:pt x="494" y="120"/>
                  </a:cubicBezTo>
                  <a:cubicBezTo>
                    <a:pt x="494" y="119"/>
                    <a:pt x="493" y="119"/>
                    <a:pt x="493" y="118"/>
                  </a:cubicBezTo>
                  <a:cubicBezTo>
                    <a:pt x="492" y="119"/>
                    <a:pt x="492" y="119"/>
                    <a:pt x="492" y="119"/>
                  </a:cubicBezTo>
                  <a:cubicBezTo>
                    <a:pt x="492" y="120"/>
                    <a:pt x="492" y="120"/>
                    <a:pt x="492" y="120"/>
                  </a:cubicBezTo>
                  <a:cubicBezTo>
                    <a:pt x="491" y="120"/>
                    <a:pt x="490" y="119"/>
                    <a:pt x="489" y="119"/>
                  </a:cubicBezTo>
                  <a:cubicBezTo>
                    <a:pt x="489" y="119"/>
                    <a:pt x="488" y="120"/>
                    <a:pt x="487" y="120"/>
                  </a:cubicBezTo>
                  <a:cubicBezTo>
                    <a:pt x="487" y="120"/>
                    <a:pt x="486" y="120"/>
                    <a:pt x="486" y="120"/>
                  </a:cubicBezTo>
                  <a:cubicBezTo>
                    <a:pt x="485" y="120"/>
                    <a:pt x="485" y="120"/>
                    <a:pt x="485" y="120"/>
                  </a:cubicBezTo>
                  <a:cubicBezTo>
                    <a:pt x="484" y="121"/>
                    <a:pt x="483" y="121"/>
                    <a:pt x="483" y="122"/>
                  </a:cubicBezTo>
                  <a:cubicBezTo>
                    <a:pt x="483" y="122"/>
                    <a:pt x="484" y="123"/>
                    <a:pt x="484" y="124"/>
                  </a:cubicBezTo>
                  <a:cubicBezTo>
                    <a:pt x="484" y="123"/>
                    <a:pt x="485" y="124"/>
                    <a:pt x="485" y="124"/>
                  </a:cubicBezTo>
                  <a:close/>
                  <a:moveTo>
                    <a:pt x="377" y="194"/>
                  </a:moveTo>
                  <a:cubicBezTo>
                    <a:pt x="376" y="194"/>
                    <a:pt x="375" y="194"/>
                    <a:pt x="375" y="195"/>
                  </a:cubicBezTo>
                  <a:cubicBezTo>
                    <a:pt x="375" y="195"/>
                    <a:pt x="375" y="196"/>
                    <a:pt x="375" y="196"/>
                  </a:cubicBezTo>
                  <a:cubicBezTo>
                    <a:pt x="375" y="197"/>
                    <a:pt x="375" y="197"/>
                    <a:pt x="375" y="198"/>
                  </a:cubicBezTo>
                  <a:cubicBezTo>
                    <a:pt x="375" y="199"/>
                    <a:pt x="374" y="199"/>
                    <a:pt x="374" y="199"/>
                  </a:cubicBezTo>
                  <a:cubicBezTo>
                    <a:pt x="373" y="200"/>
                    <a:pt x="373" y="200"/>
                    <a:pt x="373" y="201"/>
                  </a:cubicBezTo>
                  <a:cubicBezTo>
                    <a:pt x="372" y="202"/>
                    <a:pt x="371" y="203"/>
                    <a:pt x="370" y="204"/>
                  </a:cubicBezTo>
                  <a:cubicBezTo>
                    <a:pt x="369" y="205"/>
                    <a:pt x="367" y="206"/>
                    <a:pt x="367" y="208"/>
                  </a:cubicBezTo>
                  <a:cubicBezTo>
                    <a:pt x="367" y="209"/>
                    <a:pt x="368" y="209"/>
                    <a:pt x="368" y="210"/>
                  </a:cubicBezTo>
                  <a:cubicBezTo>
                    <a:pt x="378" y="210"/>
                    <a:pt x="378" y="210"/>
                    <a:pt x="378" y="210"/>
                  </a:cubicBezTo>
                  <a:cubicBezTo>
                    <a:pt x="379" y="210"/>
                    <a:pt x="380" y="211"/>
                    <a:pt x="381" y="212"/>
                  </a:cubicBezTo>
                  <a:cubicBezTo>
                    <a:pt x="382" y="213"/>
                    <a:pt x="382" y="214"/>
                    <a:pt x="384" y="214"/>
                  </a:cubicBezTo>
                  <a:cubicBezTo>
                    <a:pt x="384" y="214"/>
                    <a:pt x="385" y="214"/>
                    <a:pt x="385" y="213"/>
                  </a:cubicBezTo>
                  <a:cubicBezTo>
                    <a:pt x="385" y="212"/>
                    <a:pt x="385" y="211"/>
                    <a:pt x="385" y="210"/>
                  </a:cubicBezTo>
                  <a:cubicBezTo>
                    <a:pt x="385" y="210"/>
                    <a:pt x="385" y="209"/>
                    <a:pt x="385" y="209"/>
                  </a:cubicBezTo>
                  <a:cubicBezTo>
                    <a:pt x="385" y="208"/>
                    <a:pt x="386" y="207"/>
                    <a:pt x="386" y="206"/>
                  </a:cubicBezTo>
                  <a:cubicBezTo>
                    <a:pt x="386" y="205"/>
                    <a:pt x="386" y="205"/>
                    <a:pt x="386" y="205"/>
                  </a:cubicBezTo>
                  <a:cubicBezTo>
                    <a:pt x="385" y="205"/>
                    <a:pt x="385" y="205"/>
                    <a:pt x="384" y="205"/>
                  </a:cubicBezTo>
                  <a:cubicBezTo>
                    <a:pt x="383" y="204"/>
                    <a:pt x="383" y="204"/>
                    <a:pt x="382" y="203"/>
                  </a:cubicBezTo>
                  <a:cubicBezTo>
                    <a:pt x="381" y="202"/>
                    <a:pt x="381" y="202"/>
                    <a:pt x="380" y="201"/>
                  </a:cubicBezTo>
                  <a:cubicBezTo>
                    <a:pt x="380" y="201"/>
                    <a:pt x="379" y="201"/>
                    <a:pt x="379" y="201"/>
                  </a:cubicBezTo>
                  <a:cubicBezTo>
                    <a:pt x="378" y="201"/>
                    <a:pt x="378" y="201"/>
                    <a:pt x="377" y="201"/>
                  </a:cubicBezTo>
                  <a:cubicBezTo>
                    <a:pt x="377" y="201"/>
                    <a:pt x="376" y="201"/>
                    <a:pt x="376" y="200"/>
                  </a:cubicBezTo>
                  <a:cubicBezTo>
                    <a:pt x="376" y="199"/>
                    <a:pt x="376" y="198"/>
                    <a:pt x="377" y="198"/>
                  </a:cubicBezTo>
                  <a:cubicBezTo>
                    <a:pt x="377" y="197"/>
                    <a:pt x="378" y="197"/>
                    <a:pt x="378" y="197"/>
                  </a:cubicBezTo>
                  <a:cubicBezTo>
                    <a:pt x="379" y="196"/>
                    <a:pt x="379" y="196"/>
                    <a:pt x="379" y="195"/>
                  </a:cubicBezTo>
                  <a:cubicBezTo>
                    <a:pt x="379" y="195"/>
                    <a:pt x="378" y="195"/>
                    <a:pt x="378" y="194"/>
                  </a:cubicBezTo>
                  <a:cubicBezTo>
                    <a:pt x="377" y="194"/>
                    <a:pt x="377" y="194"/>
                    <a:pt x="377" y="194"/>
                  </a:cubicBezTo>
                  <a:close/>
                  <a:moveTo>
                    <a:pt x="358" y="202"/>
                  </a:moveTo>
                  <a:cubicBezTo>
                    <a:pt x="357" y="202"/>
                    <a:pt x="357" y="201"/>
                    <a:pt x="356" y="201"/>
                  </a:cubicBezTo>
                  <a:cubicBezTo>
                    <a:pt x="356" y="201"/>
                    <a:pt x="355" y="201"/>
                    <a:pt x="355" y="201"/>
                  </a:cubicBezTo>
                  <a:cubicBezTo>
                    <a:pt x="354" y="201"/>
                    <a:pt x="354" y="201"/>
                    <a:pt x="353" y="200"/>
                  </a:cubicBezTo>
                  <a:cubicBezTo>
                    <a:pt x="353" y="200"/>
                    <a:pt x="353" y="199"/>
                    <a:pt x="352" y="199"/>
                  </a:cubicBezTo>
                  <a:cubicBezTo>
                    <a:pt x="351" y="199"/>
                    <a:pt x="351" y="199"/>
                    <a:pt x="350" y="199"/>
                  </a:cubicBezTo>
                  <a:cubicBezTo>
                    <a:pt x="349" y="200"/>
                    <a:pt x="349" y="200"/>
                    <a:pt x="349" y="200"/>
                  </a:cubicBezTo>
                  <a:cubicBezTo>
                    <a:pt x="350" y="200"/>
                    <a:pt x="350" y="200"/>
                    <a:pt x="350" y="200"/>
                  </a:cubicBezTo>
                  <a:cubicBezTo>
                    <a:pt x="351" y="201"/>
                    <a:pt x="351" y="201"/>
                    <a:pt x="352" y="202"/>
                  </a:cubicBezTo>
                  <a:cubicBezTo>
                    <a:pt x="352" y="202"/>
                    <a:pt x="353" y="203"/>
                    <a:pt x="353" y="203"/>
                  </a:cubicBezTo>
                  <a:cubicBezTo>
                    <a:pt x="354" y="203"/>
                    <a:pt x="354" y="204"/>
                    <a:pt x="355" y="204"/>
                  </a:cubicBezTo>
                  <a:cubicBezTo>
                    <a:pt x="356" y="204"/>
                    <a:pt x="356" y="203"/>
                    <a:pt x="357" y="203"/>
                  </a:cubicBezTo>
                  <a:cubicBezTo>
                    <a:pt x="357" y="203"/>
                    <a:pt x="357" y="202"/>
                    <a:pt x="358" y="202"/>
                  </a:cubicBezTo>
                  <a:close/>
                  <a:moveTo>
                    <a:pt x="457" y="107"/>
                  </a:moveTo>
                  <a:cubicBezTo>
                    <a:pt x="457" y="107"/>
                    <a:pt x="457" y="107"/>
                    <a:pt x="457" y="107"/>
                  </a:cubicBezTo>
                  <a:cubicBezTo>
                    <a:pt x="458" y="107"/>
                    <a:pt x="458" y="107"/>
                    <a:pt x="458" y="107"/>
                  </a:cubicBezTo>
                  <a:cubicBezTo>
                    <a:pt x="458" y="107"/>
                    <a:pt x="458" y="107"/>
                    <a:pt x="458" y="107"/>
                  </a:cubicBezTo>
                  <a:cubicBezTo>
                    <a:pt x="458" y="107"/>
                    <a:pt x="458" y="107"/>
                    <a:pt x="458" y="107"/>
                  </a:cubicBezTo>
                  <a:cubicBezTo>
                    <a:pt x="458" y="107"/>
                    <a:pt x="458" y="107"/>
                    <a:pt x="458" y="107"/>
                  </a:cubicBezTo>
                  <a:cubicBezTo>
                    <a:pt x="459" y="107"/>
                    <a:pt x="459" y="107"/>
                    <a:pt x="459" y="108"/>
                  </a:cubicBezTo>
                  <a:cubicBezTo>
                    <a:pt x="459" y="108"/>
                    <a:pt x="459" y="108"/>
                    <a:pt x="459" y="108"/>
                  </a:cubicBezTo>
                  <a:cubicBezTo>
                    <a:pt x="459" y="108"/>
                    <a:pt x="459" y="108"/>
                    <a:pt x="459" y="108"/>
                  </a:cubicBezTo>
                  <a:cubicBezTo>
                    <a:pt x="459" y="108"/>
                    <a:pt x="460" y="108"/>
                    <a:pt x="460" y="108"/>
                  </a:cubicBezTo>
                  <a:cubicBezTo>
                    <a:pt x="460" y="108"/>
                    <a:pt x="460" y="108"/>
                    <a:pt x="460" y="108"/>
                  </a:cubicBezTo>
                  <a:cubicBezTo>
                    <a:pt x="461" y="108"/>
                    <a:pt x="461" y="108"/>
                    <a:pt x="462" y="108"/>
                  </a:cubicBezTo>
                  <a:cubicBezTo>
                    <a:pt x="462" y="108"/>
                    <a:pt x="463" y="109"/>
                    <a:pt x="463" y="109"/>
                  </a:cubicBezTo>
                  <a:cubicBezTo>
                    <a:pt x="464" y="110"/>
                    <a:pt x="464" y="109"/>
                    <a:pt x="465" y="109"/>
                  </a:cubicBezTo>
                  <a:cubicBezTo>
                    <a:pt x="465" y="109"/>
                    <a:pt x="466" y="109"/>
                    <a:pt x="466" y="109"/>
                  </a:cubicBezTo>
                  <a:cubicBezTo>
                    <a:pt x="466" y="109"/>
                    <a:pt x="467" y="109"/>
                    <a:pt x="467" y="109"/>
                  </a:cubicBezTo>
                  <a:cubicBezTo>
                    <a:pt x="468" y="109"/>
                    <a:pt x="468" y="109"/>
                    <a:pt x="468" y="108"/>
                  </a:cubicBezTo>
                  <a:cubicBezTo>
                    <a:pt x="469" y="108"/>
                    <a:pt x="469" y="108"/>
                    <a:pt x="469" y="107"/>
                  </a:cubicBezTo>
                  <a:cubicBezTo>
                    <a:pt x="470" y="107"/>
                    <a:pt x="470" y="107"/>
                    <a:pt x="470" y="107"/>
                  </a:cubicBezTo>
                  <a:cubicBezTo>
                    <a:pt x="470" y="106"/>
                    <a:pt x="471" y="106"/>
                    <a:pt x="471" y="106"/>
                  </a:cubicBezTo>
                  <a:cubicBezTo>
                    <a:pt x="472" y="106"/>
                    <a:pt x="472" y="106"/>
                    <a:pt x="473" y="106"/>
                  </a:cubicBezTo>
                  <a:cubicBezTo>
                    <a:pt x="473" y="106"/>
                    <a:pt x="473" y="106"/>
                    <a:pt x="473" y="106"/>
                  </a:cubicBezTo>
                  <a:cubicBezTo>
                    <a:pt x="474" y="106"/>
                    <a:pt x="474" y="105"/>
                    <a:pt x="474" y="105"/>
                  </a:cubicBezTo>
                  <a:cubicBezTo>
                    <a:pt x="475" y="105"/>
                    <a:pt x="475" y="105"/>
                    <a:pt x="475" y="105"/>
                  </a:cubicBezTo>
                  <a:cubicBezTo>
                    <a:pt x="475" y="105"/>
                    <a:pt x="476" y="105"/>
                    <a:pt x="476" y="105"/>
                  </a:cubicBezTo>
                  <a:cubicBezTo>
                    <a:pt x="476" y="105"/>
                    <a:pt x="476" y="105"/>
                    <a:pt x="477" y="105"/>
                  </a:cubicBezTo>
                  <a:cubicBezTo>
                    <a:pt x="477" y="105"/>
                    <a:pt x="477" y="105"/>
                    <a:pt x="477" y="105"/>
                  </a:cubicBezTo>
                  <a:cubicBezTo>
                    <a:pt x="478" y="105"/>
                    <a:pt x="478" y="104"/>
                    <a:pt x="478" y="104"/>
                  </a:cubicBezTo>
                  <a:cubicBezTo>
                    <a:pt x="478" y="104"/>
                    <a:pt x="478" y="104"/>
                    <a:pt x="479" y="104"/>
                  </a:cubicBezTo>
                  <a:cubicBezTo>
                    <a:pt x="479" y="104"/>
                    <a:pt x="479" y="103"/>
                    <a:pt x="479" y="103"/>
                  </a:cubicBezTo>
                  <a:cubicBezTo>
                    <a:pt x="480" y="103"/>
                    <a:pt x="480" y="103"/>
                    <a:pt x="480" y="102"/>
                  </a:cubicBezTo>
                  <a:cubicBezTo>
                    <a:pt x="480" y="102"/>
                    <a:pt x="480" y="101"/>
                    <a:pt x="481" y="101"/>
                  </a:cubicBezTo>
                  <a:cubicBezTo>
                    <a:pt x="481" y="101"/>
                    <a:pt x="481" y="100"/>
                    <a:pt x="482" y="100"/>
                  </a:cubicBezTo>
                  <a:cubicBezTo>
                    <a:pt x="486" y="100"/>
                    <a:pt x="486" y="100"/>
                    <a:pt x="486" y="100"/>
                  </a:cubicBezTo>
                  <a:cubicBezTo>
                    <a:pt x="486" y="100"/>
                    <a:pt x="487" y="100"/>
                    <a:pt x="487" y="100"/>
                  </a:cubicBezTo>
                  <a:cubicBezTo>
                    <a:pt x="487" y="99"/>
                    <a:pt x="488" y="99"/>
                    <a:pt x="488" y="99"/>
                  </a:cubicBezTo>
                  <a:cubicBezTo>
                    <a:pt x="488" y="99"/>
                    <a:pt x="489" y="98"/>
                    <a:pt x="489" y="98"/>
                  </a:cubicBezTo>
                  <a:cubicBezTo>
                    <a:pt x="489" y="98"/>
                    <a:pt x="489" y="98"/>
                    <a:pt x="489" y="97"/>
                  </a:cubicBezTo>
                  <a:cubicBezTo>
                    <a:pt x="488" y="97"/>
                    <a:pt x="488" y="97"/>
                    <a:pt x="488" y="97"/>
                  </a:cubicBezTo>
                  <a:cubicBezTo>
                    <a:pt x="488" y="97"/>
                    <a:pt x="487" y="98"/>
                    <a:pt x="487" y="98"/>
                  </a:cubicBezTo>
                  <a:cubicBezTo>
                    <a:pt x="486" y="98"/>
                    <a:pt x="487" y="99"/>
                    <a:pt x="486" y="99"/>
                  </a:cubicBezTo>
                  <a:cubicBezTo>
                    <a:pt x="486" y="99"/>
                    <a:pt x="486" y="99"/>
                    <a:pt x="485" y="99"/>
                  </a:cubicBezTo>
                  <a:cubicBezTo>
                    <a:pt x="485" y="99"/>
                    <a:pt x="485" y="99"/>
                    <a:pt x="485" y="99"/>
                  </a:cubicBezTo>
                  <a:cubicBezTo>
                    <a:pt x="484" y="99"/>
                    <a:pt x="484" y="99"/>
                    <a:pt x="483" y="98"/>
                  </a:cubicBezTo>
                  <a:cubicBezTo>
                    <a:pt x="483" y="98"/>
                    <a:pt x="483" y="97"/>
                    <a:pt x="482" y="97"/>
                  </a:cubicBezTo>
                  <a:cubicBezTo>
                    <a:pt x="482" y="97"/>
                    <a:pt x="482" y="97"/>
                    <a:pt x="482" y="97"/>
                  </a:cubicBezTo>
                  <a:cubicBezTo>
                    <a:pt x="481" y="97"/>
                    <a:pt x="481" y="97"/>
                    <a:pt x="481" y="97"/>
                  </a:cubicBezTo>
                  <a:cubicBezTo>
                    <a:pt x="480" y="97"/>
                    <a:pt x="479" y="97"/>
                    <a:pt x="478" y="97"/>
                  </a:cubicBezTo>
                  <a:cubicBezTo>
                    <a:pt x="478" y="97"/>
                    <a:pt x="478" y="97"/>
                    <a:pt x="477" y="97"/>
                  </a:cubicBezTo>
                  <a:cubicBezTo>
                    <a:pt x="477" y="96"/>
                    <a:pt x="477" y="96"/>
                    <a:pt x="477" y="96"/>
                  </a:cubicBezTo>
                  <a:cubicBezTo>
                    <a:pt x="476" y="96"/>
                    <a:pt x="476" y="96"/>
                    <a:pt x="476" y="95"/>
                  </a:cubicBezTo>
                  <a:cubicBezTo>
                    <a:pt x="476" y="95"/>
                    <a:pt x="476" y="95"/>
                    <a:pt x="476" y="95"/>
                  </a:cubicBezTo>
                  <a:cubicBezTo>
                    <a:pt x="476" y="93"/>
                    <a:pt x="476" y="93"/>
                    <a:pt x="476" y="93"/>
                  </a:cubicBezTo>
                  <a:cubicBezTo>
                    <a:pt x="476" y="93"/>
                    <a:pt x="476" y="93"/>
                    <a:pt x="477" y="93"/>
                  </a:cubicBezTo>
                  <a:cubicBezTo>
                    <a:pt x="478" y="93"/>
                    <a:pt x="478" y="93"/>
                    <a:pt x="479" y="93"/>
                  </a:cubicBezTo>
                  <a:cubicBezTo>
                    <a:pt x="479" y="93"/>
                    <a:pt x="480" y="93"/>
                    <a:pt x="480" y="93"/>
                  </a:cubicBezTo>
                  <a:cubicBezTo>
                    <a:pt x="480" y="93"/>
                    <a:pt x="481" y="93"/>
                    <a:pt x="481" y="92"/>
                  </a:cubicBezTo>
                  <a:cubicBezTo>
                    <a:pt x="482" y="92"/>
                    <a:pt x="482" y="92"/>
                    <a:pt x="483" y="91"/>
                  </a:cubicBezTo>
                  <a:cubicBezTo>
                    <a:pt x="483" y="91"/>
                    <a:pt x="483" y="91"/>
                    <a:pt x="483" y="91"/>
                  </a:cubicBezTo>
                  <a:cubicBezTo>
                    <a:pt x="484" y="91"/>
                    <a:pt x="484" y="92"/>
                    <a:pt x="484" y="92"/>
                  </a:cubicBezTo>
                  <a:cubicBezTo>
                    <a:pt x="484" y="93"/>
                    <a:pt x="484" y="93"/>
                    <a:pt x="484" y="94"/>
                  </a:cubicBezTo>
                  <a:cubicBezTo>
                    <a:pt x="484" y="94"/>
                    <a:pt x="484" y="94"/>
                    <a:pt x="484" y="94"/>
                  </a:cubicBezTo>
                  <a:cubicBezTo>
                    <a:pt x="484" y="95"/>
                    <a:pt x="484" y="95"/>
                    <a:pt x="485" y="95"/>
                  </a:cubicBezTo>
                  <a:cubicBezTo>
                    <a:pt x="485" y="96"/>
                    <a:pt x="485" y="96"/>
                    <a:pt x="486" y="96"/>
                  </a:cubicBezTo>
                  <a:cubicBezTo>
                    <a:pt x="487" y="96"/>
                    <a:pt x="487" y="96"/>
                    <a:pt x="487" y="95"/>
                  </a:cubicBezTo>
                  <a:cubicBezTo>
                    <a:pt x="487" y="95"/>
                    <a:pt x="487" y="95"/>
                    <a:pt x="487" y="95"/>
                  </a:cubicBezTo>
                  <a:cubicBezTo>
                    <a:pt x="488" y="94"/>
                    <a:pt x="488" y="94"/>
                    <a:pt x="489" y="94"/>
                  </a:cubicBezTo>
                  <a:cubicBezTo>
                    <a:pt x="489" y="94"/>
                    <a:pt x="489" y="94"/>
                    <a:pt x="490" y="94"/>
                  </a:cubicBezTo>
                  <a:cubicBezTo>
                    <a:pt x="491" y="94"/>
                    <a:pt x="491" y="94"/>
                    <a:pt x="492" y="94"/>
                  </a:cubicBezTo>
                  <a:cubicBezTo>
                    <a:pt x="492" y="94"/>
                    <a:pt x="492" y="93"/>
                    <a:pt x="492" y="93"/>
                  </a:cubicBezTo>
                  <a:cubicBezTo>
                    <a:pt x="492" y="93"/>
                    <a:pt x="492" y="92"/>
                    <a:pt x="492" y="92"/>
                  </a:cubicBezTo>
                  <a:cubicBezTo>
                    <a:pt x="492" y="91"/>
                    <a:pt x="492" y="91"/>
                    <a:pt x="491" y="90"/>
                  </a:cubicBezTo>
                  <a:cubicBezTo>
                    <a:pt x="491" y="90"/>
                    <a:pt x="491" y="90"/>
                    <a:pt x="491" y="89"/>
                  </a:cubicBezTo>
                  <a:cubicBezTo>
                    <a:pt x="490" y="89"/>
                    <a:pt x="490" y="89"/>
                    <a:pt x="489" y="89"/>
                  </a:cubicBezTo>
                  <a:cubicBezTo>
                    <a:pt x="489" y="88"/>
                    <a:pt x="488" y="88"/>
                    <a:pt x="488" y="88"/>
                  </a:cubicBezTo>
                  <a:cubicBezTo>
                    <a:pt x="488" y="87"/>
                    <a:pt x="488" y="87"/>
                    <a:pt x="488" y="86"/>
                  </a:cubicBezTo>
                  <a:cubicBezTo>
                    <a:pt x="488" y="86"/>
                    <a:pt x="488" y="86"/>
                    <a:pt x="488" y="86"/>
                  </a:cubicBezTo>
                  <a:cubicBezTo>
                    <a:pt x="487" y="86"/>
                    <a:pt x="487" y="85"/>
                    <a:pt x="487" y="85"/>
                  </a:cubicBezTo>
                  <a:cubicBezTo>
                    <a:pt x="487" y="85"/>
                    <a:pt x="487" y="85"/>
                    <a:pt x="487" y="84"/>
                  </a:cubicBezTo>
                  <a:cubicBezTo>
                    <a:pt x="487" y="84"/>
                    <a:pt x="487" y="84"/>
                    <a:pt x="487" y="84"/>
                  </a:cubicBezTo>
                  <a:cubicBezTo>
                    <a:pt x="486" y="84"/>
                    <a:pt x="486" y="84"/>
                    <a:pt x="485" y="83"/>
                  </a:cubicBezTo>
                  <a:cubicBezTo>
                    <a:pt x="485" y="83"/>
                    <a:pt x="485" y="83"/>
                    <a:pt x="485" y="83"/>
                  </a:cubicBezTo>
                  <a:cubicBezTo>
                    <a:pt x="485" y="83"/>
                    <a:pt x="485" y="82"/>
                    <a:pt x="485" y="82"/>
                  </a:cubicBezTo>
                  <a:cubicBezTo>
                    <a:pt x="485" y="82"/>
                    <a:pt x="486" y="82"/>
                    <a:pt x="486" y="82"/>
                  </a:cubicBezTo>
                  <a:cubicBezTo>
                    <a:pt x="486" y="82"/>
                    <a:pt x="487" y="83"/>
                    <a:pt x="487" y="83"/>
                  </a:cubicBezTo>
                  <a:cubicBezTo>
                    <a:pt x="487" y="83"/>
                    <a:pt x="487" y="84"/>
                    <a:pt x="487" y="84"/>
                  </a:cubicBezTo>
                  <a:cubicBezTo>
                    <a:pt x="488" y="84"/>
                    <a:pt x="488" y="84"/>
                    <a:pt x="488" y="84"/>
                  </a:cubicBezTo>
                  <a:cubicBezTo>
                    <a:pt x="489" y="84"/>
                    <a:pt x="489" y="84"/>
                    <a:pt x="489" y="84"/>
                  </a:cubicBezTo>
                  <a:cubicBezTo>
                    <a:pt x="489" y="84"/>
                    <a:pt x="489" y="84"/>
                    <a:pt x="490" y="84"/>
                  </a:cubicBezTo>
                  <a:cubicBezTo>
                    <a:pt x="490" y="84"/>
                    <a:pt x="490" y="84"/>
                    <a:pt x="490" y="84"/>
                  </a:cubicBezTo>
                  <a:cubicBezTo>
                    <a:pt x="490" y="83"/>
                    <a:pt x="490" y="82"/>
                    <a:pt x="491" y="81"/>
                  </a:cubicBezTo>
                  <a:cubicBezTo>
                    <a:pt x="491" y="80"/>
                    <a:pt x="491" y="80"/>
                    <a:pt x="491" y="80"/>
                  </a:cubicBezTo>
                  <a:cubicBezTo>
                    <a:pt x="491" y="80"/>
                    <a:pt x="491" y="80"/>
                    <a:pt x="491" y="80"/>
                  </a:cubicBezTo>
                  <a:cubicBezTo>
                    <a:pt x="491" y="80"/>
                    <a:pt x="491" y="79"/>
                    <a:pt x="491" y="79"/>
                  </a:cubicBezTo>
                  <a:cubicBezTo>
                    <a:pt x="491" y="79"/>
                    <a:pt x="491" y="79"/>
                    <a:pt x="491" y="78"/>
                  </a:cubicBezTo>
                  <a:cubicBezTo>
                    <a:pt x="491" y="78"/>
                    <a:pt x="490" y="78"/>
                    <a:pt x="490" y="78"/>
                  </a:cubicBezTo>
                  <a:cubicBezTo>
                    <a:pt x="490" y="78"/>
                    <a:pt x="489" y="78"/>
                    <a:pt x="489" y="78"/>
                  </a:cubicBezTo>
                  <a:cubicBezTo>
                    <a:pt x="488" y="78"/>
                    <a:pt x="488" y="78"/>
                    <a:pt x="487" y="78"/>
                  </a:cubicBezTo>
                  <a:cubicBezTo>
                    <a:pt x="487" y="78"/>
                    <a:pt x="487" y="78"/>
                    <a:pt x="487" y="79"/>
                  </a:cubicBezTo>
                  <a:cubicBezTo>
                    <a:pt x="487" y="79"/>
                    <a:pt x="486" y="79"/>
                    <a:pt x="486" y="79"/>
                  </a:cubicBezTo>
                  <a:cubicBezTo>
                    <a:pt x="484" y="79"/>
                    <a:pt x="484" y="79"/>
                    <a:pt x="484" y="79"/>
                  </a:cubicBezTo>
                  <a:cubicBezTo>
                    <a:pt x="484" y="78"/>
                    <a:pt x="484" y="78"/>
                    <a:pt x="484" y="78"/>
                  </a:cubicBezTo>
                  <a:cubicBezTo>
                    <a:pt x="485" y="78"/>
                    <a:pt x="485" y="78"/>
                    <a:pt x="485" y="77"/>
                  </a:cubicBezTo>
                  <a:cubicBezTo>
                    <a:pt x="485" y="77"/>
                    <a:pt x="486" y="77"/>
                    <a:pt x="486" y="77"/>
                  </a:cubicBezTo>
                  <a:cubicBezTo>
                    <a:pt x="486" y="77"/>
                    <a:pt x="486" y="77"/>
                    <a:pt x="486" y="76"/>
                  </a:cubicBezTo>
                  <a:cubicBezTo>
                    <a:pt x="485" y="76"/>
                    <a:pt x="485" y="76"/>
                    <a:pt x="484" y="76"/>
                  </a:cubicBezTo>
                  <a:cubicBezTo>
                    <a:pt x="484" y="76"/>
                    <a:pt x="484" y="76"/>
                    <a:pt x="484" y="76"/>
                  </a:cubicBezTo>
                  <a:cubicBezTo>
                    <a:pt x="484" y="75"/>
                    <a:pt x="484" y="75"/>
                    <a:pt x="484" y="75"/>
                  </a:cubicBezTo>
                  <a:cubicBezTo>
                    <a:pt x="487" y="75"/>
                    <a:pt x="487" y="75"/>
                    <a:pt x="487" y="75"/>
                  </a:cubicBezTo>
                  <a:cubicBezTo>
                    <a:pt x="487" y="77"/>
                    <a:pt x="487" y="77"/>
                    <a:pt x="487" y="77"/>
                  </a:cubicBezTo>
                  <a:cubicBezTo>
                    <a:pt x="490" y="77"/>
                    <a:pt x="490" y="77"/>
                    <a:pt x="490" y="77"/>
                  </a:cubicBezTo>
                  <a:cubicBezTo>
                    <a:pt x="490" y="77"/>
                    <a:pt x="490" y="77"/>
                    <a:pt x="491" y="77"/>
                  </a:cubicBezTo>
                  <a:cubicBezTo>
                    <a:pt x="491" y="77"/>
                    <a:pt x="491" y="76"/>
                    <a:pt x="491" y="76"/>
                  </a:cubicBezTo>
                  <a:cubicBezTo>
                    <a:pt x="492" y="76"/>
                    <a:pt x="492" y="76"/>
                    <a:pt x="493" y="76"/>
                  </a:cubicBezTo>
                  <a:cubicBezTo>
                    <a:pt x="493" y="76"/>
                    <a:pt x="493" y="76"/>
                    <a:pt x="493" y="76"/>
                  </a:cubicBezTo>
                  <a:cubicBezTo>
                    <a:pt x="494" y="76"/>
                    <a:pt x="494" y="77"/>
                    <a:pt x="495" y="77"/>
                  </a:cubicBezTo>
                  <a:cubicBezTo>
                    <a:pt x="496" y="77"/>
                    <a:pt x="496" y="76"/>
                    <a:pt x="496" y="76"/>
                  </a:cubicBezTo>
                  <a:cubicBezTo>
                    <a:pt x="497" y="76"/>
                    <a:pt x="497" y="76"/>
                    <a:pt x="497" y="76"/>
                  </a:cubicBezTo>
                  <a:cubicBezTo>
                    <a:pt x="497" y="75"/>
                    <a:pt x="498" y="75"/>
                    <a:pt x="498" y="75"/>
                  </a:cubicBezTo>
                  <a:cubicBezTo>
                    <a:pt x="498" y="74"/>
                    <a:pt x="497" y="74"/>
                    <a:pt x="497" y="74"/>
                  </a:cubicBezTo>
                  <a:cubicBezTo>
                    <a:pt x="497" y="73"/>
                    <a:pt x="497" y="73"/>
                    <a:pt x="496" y="73"/>
                  </a:cubicBezTo>
                  <a:cubicBezTo>
                    <a:pt x="496" y="73"/>
                    <a:pt x="496" y="72"/>
                    <a:pt x="495" y="72"/>
                  </a:cubicBezTo>
                  <a:cubicBezTo>
                    <a:pt x="495" y="72"/>
                    <a:pt x="495" y="72"/>
                    <a:pt x="494" y="72"/>
                  </a:cubicBezTo>
                  <a:cubicBezTo>
                    <a:pt x="494" y="72"/>
                    <a:pt x="494" y="73"/>
                    <a:pt x="494" y="73"/>
                  </a:cubicBezTo>
                  <a:cubicBezTo>
                    <a:pt x="493" y="73"/>
                    <a:pt x="493" y="73"/>
                    <a:pt x="493" y="73"/>
                  </a:cubicBezTo>
                  <a:cubicBezTo>
                    <a:pt x="493" y="73"/>
                    <a:pt x="492" y="73"/>
                    <a:pt x="492" y="73"/>
                  </a:cubicBezTo>
                  <a:cubicBezTo>
                    <a:pt x="492" y="73"/>
                    <a:pt x="492" y="72"/>
                    <a:pt x="491" y="72"/>
                  </a:cubicBezTo>
                  <a:cubicBezTo>
                    <a:pt x="491" y="72"/>
                    <a:pt x="491" y="72"/>
                    <a:pt x="491" y="71"/>
                  </a:cubicBezTo>
                  <a:cubicBezTo>
                    <a:pt x="491" y="71"/>
                    <a:pt x="491" y="71"/>
                    <a:pt x="492" y="71"/>
                  </a:cubicBezTo>
                  <a:cubicBezTo>
                    <a:pt x="492" y="71"/>
                    <a:pt x="492" y="71"/>
                    <a:pt x="493" y="71"/>
                  </a:cubicBezTo>
                  <a:cubicBezTo>
                    <a:pt x="493" y="71"/>
                    <a:pt x="493" y="71"/>
                    <a:pt x="493" y="71"/>
                  </a:cubicBezTo>
                  <a:cubicBezTo>
                    <a:pt x="494" y="71"/>
                    <a:pt x="494" y="71"/>
                    <a:pt x="495" y="71"/>
                  </a:cubicBezTo>
                  <a:cubicBezTo>
                    <a:pt x="495" y="71"/>
                    <a:pt x="496" y="71"/>
                    <a:pt x="496" y="71"/>
                  </a:cubicBezTo>
                  <a:cubicBezTo>
                    <a:pt x="497" y="71"/>
                    <a:pt x="497" y="71"/>
                    <a:pt x="497" y="71"/>
                  </a:cubicBezTo>
                  <a:cubicBezTo>
                    <a:pt x="498" y="70"/>
                    <a:pt x="498" y="70"/>
                    <a:pt x="498" y="70"/>
                  </a:cubicBezTo>
                  <a:cubicBezTo>
                    <a:pt x="498" y="70"/>
                    <a:pt x="498" y="70"/>
                    <a:pt x="498" y="70"/>
                  </a:cubicBezTo>
                  <a:cubicBezTo>
                    <a:pt x="499" y="70"/>
                    <a:pt x="499" y="70"/>
                    <a:pt x="499" y="70"/>
                  </a:cubicBezTo>
                  <a:cubicBezTo>
                    <a:pt x="500" y="70"/>
                    <a:pt x="500" y="70"/>
                    <a:pt x="500" y="70"/>
                  </a:cubicBezTo>
                  <a:cubicBezTo>
                    <a:pt x="501" y="70"/>
                    <a:pt x="501" y="70"/>
                    <a:pt x="501" y="70"/>
                  </a:cubicBezTo>
                  <a:cubicBezTo>
                    <a:pt x="502" y="70"/>
                    <a:pt x="502" y="70"/>
                    <a:pt x="502" y="70"/>
                  </a:cubicBezTo>
                  <a:cubicBezTo>
                    <a:pt x="502" y="70"/>
                    <a:pt x="502" y="69"/>
                    <a:pt x="502" y="69"/>
                  </a:cubicBezTo>
                  <a:cubicBezTo>
                    <a:pt x="502" y="69"/>
                    <a:pt x="501" y="68"/>
                    <a:pt x="501" y="68"/>
                  </a:cubicBezTo>
                  <a:cubicBezTo>
                    <a:pt x="501" y="68"/>
                    <a:pt x="500" y="68"/>
                    <a:pt x="500" y="68"/>
                  </a:cubicBezTo>
                  <a:cubicBezTo>
                    <a:pt x="500" y="68"/>
                    <a:pt x="499" y="68"/>
                    <a:pt x="499" y="68"/>
                  </a:cubicBezTo>
                  <a:cubicBezTo>
                    <a:pt x="499" y="67"/>
                    <a:pt x="498" y="67"/>
                    <a:pt x="498" y="67"/>
                  </a:cubicBezTo>
                  <a:cubicBezTo>
                    <a:pt x="498" y="66"/>
                    <a:pt x="498" y="66"/>
                    <a:pt x="498" y="66"/>
                  </a:cubicBezTo>
                  <a:cubicBezTo>
                    <a:pt x="498" y="66"/>
                    <a:pt x="498" y="65"/>
                    <a:pt x="498" y="65"/>
                  </a:cubicBezTo>
                  <a:cubicBezTo>
                    <a:pt x="498" y="65"/>
                    <a:pt x="498" y="64"/>
                    <a:pt x="498" y="64"/>
                  </a:cubicBezTo>
                  <a:cubicBezTo>
                    <a:pt x="498" y="64"/>
                    <a:pt x="498" y="63"/>
                    <a:pt x="498" y="63"/>
                  </a:cubicBezTo>
                  <a:cubicBezTo>
                    <a:pt x="498" y="63"/>
                    <a:pt x="498" y="63"/>
                    <a:pt x="498" y="63"/>
                  </a:cubicBezTo>
                  <a:cubicBezTo>
                    <a:pt x="499" y="63"/>
                    <a:pt x="500" y="63"/>
                    <a:pt x="501" y="63"/>
                  </a:cubicBezTo>
                  <a:cubicBezTo>
                    <a:pt x="501" y="61"/>
                    <a:pt x="501" y="61"/>
                    <a:pt x="501" y="61"/>
                  </a:cubicBezTo>
                  <a:cubicBezTo>
                    <a:pt x="501" y="60"/>
                    <a:pt x="500" y="60"/>
                    <a:pt x="500" y="59"/>
                  </a:cubicBezTo>
                  <a:cubicBezTo>
                    <a:pt x="500" y="59"/>
                    <a:pt x="500" y="58"/>
                    <a:pt x="500" y="58"/>
                  </a:cubicBezTo>
                  <a:cubicBezTo>
                    <a:pt x="500" y="58"/>
                    <a:pt x="500" y="57"/>
                    <a:pt x="500" y="57"/>
                  </a:cubicBezTo>
                  <a:cubicBezTo>
                    <a:pt x="499" y="57"/>
                    <a:pt x="498" y="57"/>
                    <a:pt x="497" y="57"/>
                  </a:cubicBezTo>
                  <a:cubicBezTo>
                    <a:pt x="497" y="57"/>
                    <a:pt x="497" y="57"/>
                    <a:pt x="497" y="57"/>
                  </a:cubicBezTo>
                  <a:cubicBezTo>
                    <a:pt x="496" y="57"/>
                    <a:pt x="496" y="57"/>
                    <a:pt x="496" y="57"/>
                  </a:cubicBezTo>
                  <a:cubicBezTo>
                    <a:pt x="496" y="57"/>
                    <a:pt x="495" y="56"/>
                    <a:pt x="495" y="56"/>
                  </a:cubicBezTo>
                  <a:cubicBezTo>
                    <a:pt x="495" y="56"/>
                    <a:pt x="495" y="56"/>
                    <a:pt x="494" y="56"/>
                  </a:cubicBezTo>
                  <a:cubicBezTo>
                    <a:pt x="494" y="56"/>
                    <a:pt x="494" y="56"/>
                    <a:pt x="494" y="55"/>
                  </a:cubicBezTo>
                  <a:cubicBezTo>
                    <a:pt x="494" y="55"/>
                    <a:pt x="494" y="55"/>
                    <a:pt x="494" y="54"/>
                  </a:cubicBezTo>
                  <a:cubicBezTo>
                    <a:pt x="494" y="54"/>
                    <a:pt x="494" y="54"/>
                    <a:pt x="494" y="54"/>
                  </a:cubicBezTo>
                  <a:cubicBezTo>
                    <a:pt x="494" y="54"/>
                    <a:pt x="494" y="54"/>
                    <a:pt x="494" y="53"/>
                  </a:cubicBezTo>
                  <a:cubicBezTo>
                    <a:pt x="495" y="53"/>
                    <a:pt x="495" y="53"/>
                    <a:pt x="495" y="53"/>
                  </a:cubicBezTo>
                  <a:cubicBezTo>
                    <a:pt x="495" y="53"/>
                    <a:pt x="495" y="53"/>
                    <a:pt x="496" y="53"/>
                  </a:cubicBezTo>
                  <a:cubicBezTo>
                    <a:pt x="496" y="53"/>
                    <a:pt x="497" y="53"/>
                    <a:pt x="497" y="53"/>
                  </a:cubicBezTo>
                  <a:cubicBezTo>
                    <a:pt x="497" y="53"/>
                    <a:pt x="498" y="52"/>
                    <a:pt x="498" y="52"/>
                  </a:cubicBezTo>
                  <a:cubicBezTo>
                    <a:pt x="499" y="52"/>
                    <a:pt x="499" y="52"/>
                    <a:pt x="499" y="52"/>
                  </a:cubicBezTo>
                  <a:cubicBezTo>
                    <a:pt x="500" y="52"/>
                    <a:pt x="500" y="52"/>
                    <a:pt x="501" y="52"/>
                  </a:cubicBezTo>
                  <a:cubicBezTo>
                    <a:pt x="501" y="52"/>
                    <a:pt x="501" y="53"/>
                    <a:pt x="501" y="53"/>
                  </a:cubicBezTo>
                  <a:cubicBezTo>
                    <a:pt x="502" y="53"/>
                    <a:pt x="502" y="53"/>
                    <a:pt x="502" y="54"/>
                  </a:cubicBezTo>
                  <a:cubicBezTo>
                    <a:pt x="502" y="54"/>
                    <a:pt x="502" y="54"/>
                    <a:pt x="502" y="54"/>
                  </a:cubicBezTo>
                  <a:cubicBezTo>
                    <a:pt x="502" y="55"/>
                    <a:pt x="502" y="55"/>
                    <a:pt x="502" y="55"/>
                  </a:cubicBezTo>
                  <a:cubicBezTo>
                    <a:pt x="502" y="55"/>
                    <a:pt x="501" y="56"/>
                    <a:pt x="501" y="56"/>
                  </a:cubicBezTo>
                  <a:cubicBezTo>
                    <a:pt x="501" y="57"/>
                    <a:pt x="502" y="58"/>
                    <a:pt x="502" y="59"/>
                  </a:cubicBezTo>
                  <a:cubicBezTo>
                    <a:pt x="503" y="58"/>
                    <a:pt x="503" y="58"/>
                    <a:pt x="503" y="58"/>
                  </a:cubicBezTo>
                  <a:cubicBezTo>
                    <a:pt x="503" y="53"/>
                    <a:pt x="503" y="53"/>
                    <a:pt x="503" y="53"/>
                  </a:cubicBezTo>
                  <a:cubicBezTo>
                    <a:pt x="503" y="52"/>
                    <a:pt x="503" y="52"/>
                    <a:pt x="504" y="52"/>
                  </a:cubicBezTo>
                  <a:cubicBezTo>
                    <a:pt x="504" y="52"/>
                    <a:pt x="504" y="52"/>
                    <a:pt x="504" y="51"/>
                  </a:cubicBezTo>
                  <a:cubicBezTo>
                    <a:pt x="504" y="51"/>
                    <a:pt x="504" y="51"/>
                    <a:pt x="504" y="51"/>
                  </a:cubicBezTo>
                  <a:cubicBezTo>
                    <a:pt x="504" y="50"/>
                    <a:pt x="504" y="50"/>
                    <a:pt x="504" y="50"/>
                  </a:cubicBezTo>
                  <a:cubicBezTo>
                    <a:pt x="503" y="50"/>
                    <a:pt x="503" y="49"/>
                    <a:pt x="503" y="49"/>
                  </a:cubicBezTo>
                  <a:cubicBezTo>
                    <a:pt x="502" y="49"/>
                    <a:pt x="502" y="49"/>
                    <a:pt x="502" y="49"/>
                  </a:cubicBezTo>
                  <a:cubicBezTo>
                    <a:pt x="502" y="49"/>
                    <a:pt x="501" y="50"/>
                    <a:pt x="501" y="50"/>
                  </a:cubicBezTo>
                  <a:cubicBezTo>
                    <a:pt x="501" y="50"/>
                    <a:pt x="500" y="50"/>
                    <a:pt x="500" y="50"/>
                  </a:cubicBezTo>
                  <a:cubicBezTo>
                    <a:pt x="499" y="50"/>
                    <a:pt x="499" y="50"/>
                    <a:pt x="499" y="50"/>
                  </a:cubicBezTo>
                  <a:cubicBezTo>
                    <a:pt x="498" y="50"/>
                    <a:pt x="498" y="49"/>
                    <a:pt x="498" y="49"/>
                  </a:cubicBezTo>
                  <a:cubicBezTo>
                    <a:pt x="498" y="49"/>
                    <a:pt x="498" y="50"/>
                    <a:pt x="497" y="50"/>
                  </a:cubicBezTo>
                  <a:cubicBezTo>
                    <a:pt x="497" y="47"/>
                    <a:pt x="497" y="47"/>
                    <a:pt x="497" y="47"/>
                  </a:cubicBezTo>
                  <a:cubicBezTo>
                    <a:pt x="498" y="47"/>
                    <a:pt x="498" y="47"/>
                    <a:pt x="498" y="47"/>
                  </a:cubicBezTo>
                  <a:cubicBezTo>
                    <a:pt x="498" y="47"/>
                    <a:pt x="499" y="47"/>
                    <a:pt x="499" y="47"/>
                  </a:cubicBezTo>
                  <a:cubicBezTo>
                    <a:pt x="499" y="47"/>
                    <a:pt x="499" y="47"/>
                    <a:pt x="499" y="47"/>
                  </a:cubicBezTo>
                  <a:cubicBezTo>
                    <a:pt x="500" y="47"/>
                    <a:pt x="500" y="47"/>
                    <a:pt x="501" y="47"/>
                  </a:cubicBezTo>
                  <a:cubicBezTo>
                    <a:pt x="501" y="47"/>
                    <a:pt x="501" y="47"/>
                    <a:pt x="502" y="47"/>
                  </a:cubicBezTo>
                  <a:cubicBezTo>
                    <a:pt x="501" y="47"/>
                    <a:pt x="501" y="46"/>
                    <a:pt x="501" y="46"/>
                  </a:cubicBezTo>
                  <a:cubicBezTo>
                    <a:pt x="501" y="46"/>
                    <a:pt x="501" y="45"/>
                    <a:pt x="500" y="45"/>
                  </a:cubicBezTo>
                  <a:cubicBezTo>
                    <a:pt x="500" y="45"/>
                    <a:pt x="499" y="46"/>
                    <a:pt x="499" y="46"/>
                  </a:cubicBezTo>
                  <a:cubicBezTo>
                    <a:pt x="499" y="45"/>
                    <a:pt x="499" y="45"/>
                    <a:pt x="498" y="45"/>
                  </a:cubicBezTo>
                  <a:cubicBezTo>
                    <a:pt x="498" y="45"/>
                    <a:pt x="498" y="45"/>
                    <a:pt x="498" y="45"/>
                  </a:cubicBezTo>
                  <a:cubicBezTo>
                    <a:pt x="497" y="45"/>
                    <a:pt x="497" y="45"/>
                    <a:pt x="497" y="45"/>
                  </a:cubicBezTo>
                  <a:cubicBezTo>
                    <a:pt x="496" y="45"/>
                    <a:pt x="496" y="44"/>
                    <a:pt x="496" y="44"/>
                  </a:cubicBezTo>
                  <a:cubicBezTo>
                    <a:pt x="495" y="44"/>
                    <a:pt x="495" y="45"/>
                    <a:pt x="494" y="45"/>
                  </a:cubicBezTo>
                  <a:cubicBezTo>
                    <a:pt x="494" y="45"/>
                    <a:pt x="494" y="45"/>
                    <a:pt x="494" y="46"/>
                  </a:cubicBezTo>
                  <a:cubicBezTo>
                    <a:pt x="494" y="46"/>
                    <a:pt x="494" y="46"/>
                    <a:pt x="494" y="47"/>
                  </a:cubicBezTo>
                  <a:cubicBezTo>
                    <a:pt x="493" y="47"/>
                    <a:pt x="493" y="47"/>
                    <a:pt x="493" y="47"/>
                  </a:cubicBezTo>
                  <a:cubicBezTo>
                    <a:pt x="493" y="46"/>
                    <a:pt x="492" y="46"/>
                    <a:pt x="492" y="46"/>
                  </a:cubicBezTo>
                  <a:cubicBezTo>
                    <a:pt x="492" y="46"/>
                    <a:pt x="492" y="46"/>
                    <a:pt x="492" y="45"/>
                  </a:cubicBezTo>
                  <a:cubicBezTo>
                    <a:pt x="492" y="45"/>
                    <a:pt x="492" y="44"/>
                    <a:pt x="492" y="44"/>
                  </a:cubicBezTo>
                  <a:cubicBezTo>
                    <a:pt x="493" y="44"/>
                    <a:pt x="493" y="43"/>
                    <a:pt x="493" y="43"/>
                  </a:cubicBezTo>
                  <a:cubicBezTo>
                    <a:pt x="493" y="43"/>
                    <a:pt x="493" y="43"/>
                    <a:pt x="494" y="43"/>
                  </a:cubicBezTo>
                  <a:cubicBezTo>
                    <a:pt x="494" y="43"/>
                    <a:pt x="494" y="43"/>
                    <a:pt x="494" y="42"/>
                  </a:cubicBezTo>
                  <a:cubicBezTo>
                    <a:pt x="494" y="42"/>
                    <a:pt x="494" y="42"/>
                    <a:pt x="494" y="42"/>
                  </a:cubicBezTo>
                  <a:cubicBezTo>
                    <a:pt x="494" y="41"/>
                    <a:pt x="494" y="41"/>
                    <a:pt x="494" y="40"/>
                  </a:cubicBezTo>
                  <a:cubicBezTo>
                    <a:pt x="494" y="40"/>
                    <a:pt x="494" y="39"/>
                    <a:pt x="494" y="38"/>
                  </a:cubicBezTo>
                  <a:cubicBezTo>
                    <a:pt x="497" y="38"/>
                    <a:pt x="497" y="38"/>
                    <a:pt x="497" y="38"/>
                  </a:cubicBezTo>
                  <a:cubicBezTo>
                    <a:pt x="497" y="38"/>
                    <a:pt x="496" y="37"/>
                    <a:pt x="497" y="37"/>
                  </a:cubicBezTo>
                  <a:cubicBezTo>
                    <a:pt x="497" y="36"/>
                    <a:pt x="497" y="36"/>
                    <a:pt x="497" y="36"/>
                  </a:cubicBezTo>
                  <a:cubicBezTo>
                    <a:pt x="498" y="36"/>
                    <a:pt x="498" y="36"/>
                    <a:pt x="499" y="36"/>
                  </a:cubicBezTo>
                  <a:cubicBezTo>
                    <a:pt x="500" y="36"/>
                    <a:pt x="500" y="36"/>
                    <a:pt x="500" y="36"/>
                  </a:cubicBezTo>
                  <a:cubicBezTo>
                    <a:pt x="500" y="36"/>
                    <a:pt x="500" y="35"/>
                    <a:pt x="500" y="35"/>
                  </a:cubicBezTo>
                  <a:cubicBezTo>
                    <a:pt x="500" y="35"/>
                    <a:pt x="500" y="35"/>
                    <a:pt x="500" y="34"/>
                  </a:cubicBezTo>
                  <a:cubicBezTo>
                    <a:pt x="500" y="34"/>
                    <a:pt x="500" y="34"/>
                    <a:pt x="500" y="33"/>
                  </a:cubicBezTo>
                  <a:cubicBezTo>
                    <a:pt x="500" y="33"/>
                    <a:pt x="500" y="33"/>
                    <a:pt x="500" y="32"/>
                  </a:cubicBezTo>
                  <a:cubicBezTo>
                    <a:pt x="501" y="32"/>
                    <a:pt x="501" y="32"/>
                    <a:pt x="501" y="32"/>
                  </a:cubicBezTo>
                  <a:cubicBezTo>
                    <a:pt x="501" y="31"/>
                    <a:pt x="501" y="31"/>
                    <a:pt x="501" y="31"/>
                  </a:cubicBezTo>
                  <a:cubicBezTo>
                    <a:pt x="501" y="31"/>
                    <a:pt x="502" y="31"/>
                    <a:pt x="502" y="30"/>
                  </a:cubicBezTo>
                  <a:cubicBezTo>
                    <a:pt x="502" y="30"/>
                    <a:pt x="503" y="30"/>
                    <a:pt x="503" y="30"/>
                  </a:cubicBezTo>
                  <a:cubicBezTo>
                    <a:pt x="504" y="30"/>
                    <a:pt x="505" y="30"/>
                    <a:pt x="506" y="30"/>
                  </a:cubicBezTo>
                  <a:cubicBezTo>
                    <a:pt x="506" y="30"/>
                    <a:pt x="506" y="30"/>
                    <a:pt x="506" y="30"/>
                  </a:cubicBezTo>
                  <a:cubicBezTo>
                    <a:pt x="506" y="30"/>
                    <a:pt x="506" y="29"/>
                    <a:pt x="507" y="29"/>
                  </a:cubicBezTo>
                  <a:cubicBezTo>
                    <a:pt x="507" y="29"/>
                    <a:pt x="507" y="28"/>
                    <a:pt x="507" y="28"/>
                  </a:cubicBezTo>
                  <a:cubicBezTo>
                    <a:pt x="507" y="28"/>
                    <a:pt x="507" y="28"/>
                    <a:pt x="507" y="28"/>
                  </a:cubicBezTo>
                  <a:cubicBezTo>
                    <a:pt x="507" y="27"/>
                    <a:pt x="508" y="27"/>
                    <a:pt x="508" y="27"/>
                  </a:cubicBezTo>
                  <a:cubicBezTo>
                    <a:pt x="508" y="27"/>
                    <a:pt x="508" y="27"/>
                    <a:pt x="509" y="27"/>
                  </a:cubicBezTo>
                  <a:cubicBezTo>
                    <a:pt x="509" y="27"/>
                    <a:pt x="509" y="27"/>
                    <a:pt x="509" y="27"/>
                  </a:cubicBezTo>
                  <a:cubicBezTo>
                    <a:pt x="509" y="27"/>
                    <a:pt x="510" y="27"/>
                    <a:pt x="510" y="27"/>
                  </a:cubicBezTo>
                  <a:cubicBezTo>
                    <a:pt x="510" y="27"/>
                    <a:pt x="510" y="27"/>
                    <a:pt x="511" y="27"/>
                  </a:cubicBezTo>
                  <a:cubicBezTo>
                    <a:pt x="511" y="27"/>
                    <a:pt x="511" y="26"/>
                    <a:pt x="511" y="26"/>
                  </a:cubicBezTo>
                  <a:cubicBezTo>
                    <a:pt x="511" y="25"/>
                    <a:pt x="511" y="25"/>
                    <a:pt x="511" y="25"/>
                  </a:cubicBezTo>
                  <a:cubicBezTo>
                    <a:pt x="504" y="25"/>
                    <a:pt x="504" y="25"/>
                    <a:pt x="504" y="25"/>
                  </a:cubicBezTo>
                  <a:cubicBezTo>
                    <a:pt x="503" y="25"/>
                    <a:pt x="503" y="25"/>
                    <a:pt x="503" y="25"/>
                  </a:cubicBezTo>
                  <a:cubicBezTo>
                    <a:pt x="503" y="25"/>
                    <a:pt x="504" y="25"/>
                    <a:pt x="504" y="24"/>
                  </a:cubicBezTo>
                  <a:cubicBezTo>
                    <a:pt x="505" y="24"/>
                    <a:pt x="505" y="23"/>
                    <a:pt x="506" y="23"/>
                  </a:cubicBezTo>
                  <a:cubicBezTo>
                    <a:pt x="507" y="23"/>
                    <a:pt x="507" y="23"/>
                    <a:pt x="507" y="24"/>
                  </a:cubicBezTo>
                  <a:cubicBezTo>
                    <a:pt x="508" y="24"/>
                    <a:pt x="508" y="24"/>
                    <a:pt x="508" y="24"/>
                  </a:cubicBezTo>
                  <a:cubicBezTo>
                    <a:pt x="508" y="24"/>
                    <a:pt x="509" y="24"/>
                    <a:pt x="509" y="24"/>
                  </a:cubicBezTo>
                  <a:cubicBezTo>
                    <a:pt x="510" y="24"/>
                    <a:pt x="510" y="24"/>
                    <a:pt x="510" y="24"/>
                  </a:cubicBezTo>
                  <a:cubicBezTo>
                    <a:pt x="510" y="24"/>
                    <a:pt x="510" y="24"/>
                    <a:pt x="510" y="24"/>
                  </a:cubicBezTo>
                  <a:cubicBezTo>
                    <a:pt x="511" y="24"/>
                    <a:pt x="511" y="24"/>
                    <a:pt x="511" y="24"/>
                  </a:cubicBezTo>
                  <a:cubicBezTo>
                    <a:pt x="511" y="24"/>
                    <a:pt x="512" y="24"/>
                    <a:pt x="512" y="24"/>
                  </a:cubicBezTo>
                  <a:cubicBezTo>
                    <a:pt x="512" y="24"/>
                    <a:pt x="512" y="23"/>
                    <a:pt x="513" y="23"/>
                  </a:cubicBezTo>
                  <a:cubicBezTo>
                    <a:pt x="513" y="23"/>
                    <a:pt x="513" y="23"/>
                    <a:pt x="513" y="22"/>
                  </a:cubicBezTo>
                  <a:cubicBezTo>
                    <a:pt x="513" y="22"/>
                    <a:pt x="514" y="22"/>
                    <a:pt x="514" y="21"/>
                  </a:cubicBezTo>
                  <a:cubicBezTo>
                    <a:pt x="514" y="21"/>
                    <a:pt x="514" y="21"/>
                    <a:pt x="515" y="21"/>
                  </a:cubicBezTo>
                  <a:cubicBezTo>
                    <a:pt x="515" y="21"/>
                    <a:pt x="515" y="21"/>
                    <a:pt x="516" y="21"/>
                  </a:cubicBezTo>
                  <a:cubicBezTo>
                    <a:pt x="517" y="21"/>
                    <a:pt x="517" y="21"/>
                    <a:pt x="517" y="21"/>
                  </a:cubicBezTo>
                  <a:cubicBezTo>
                    <a:pt x="518" y="21"/>
                    <a:pt x="518" y="20"/>
                    <a:pt x="519" y="20"/>
                  </a:cubicBezTo>
                  <a:cubicBezTo>
                    <a:pt x="520" y="20"/>
                    <a:pt x="520" y="20"/>
                    <a:pt x="520" y="20"/>
                  </a:cubicBezTo>
                  <a:cubicBezTo>
                    <a:pt x="520" y="20"/>
                    <a:pt x="521" y="20"/>
                    <a:pt x="521" y="20"/>
                  </a:cubicBezTo>
                  <a:cubicBezTo>
                    <a:pt x="521" y="20"/>
                    <a:pt x="521" y="20"/>
                    <a:pt x="522" y="19"/>
                  </a:cubicBezTo>
                  <a:cubicBezTo>
                    <a:pt x="522" y="19"/>
                    <a:pt x="522" y="19"/>
                    <a:pt x="522" y="19"/>
                  </a:cubicBezTo>
                  <a:cubicBezTo>
                    <a:pt x="522" y="18"/>
                    <a:pt x="522" y="18"/>
                    <a:pt x="522" y="17"/>
                  </a:cubicBezTo>
                  <a:cubicBezTo>
                    <a:pt x="522" y="17"/>
                    <a:pt x="522" y="16"/>
                    <a:pt x="522" y="16"/>
                  </a:cubicBezTo>
                  <a:cubicBezTo>
                    <a:pt x="522" y="16"/>
                    <a:pt x="521" y="15"/>
                    <a:pt x="521" y="15"/>
                  </a:cubicBezTo>
                  <a:cubicBezTo>
                    <a:pt x="521" y="15"/>
                    <a:pt x="520" y="15"/>
                    <a:pt x="520" y="15"/>
                  </a:cubicBezTo>
                  <a:cubicBezTo>
                    <a:pt x="519" y="15"/>
                    <a:pt x="519" y="15"/>
                    <a:pt x="518" y="15"/>
                  </a:cubicBezTo>
                  <a:cubicBezTo>
                    <a:pt x="518" y="15"/>
                    <a:pt x="518" y="16"/>
                    <a:pt x="517" y="16"/>
                  </a:cubicBezTo>
                  <a:cubicBezTo>
                    <a:pt x="517" y="16"/>
                    <a:pt x="516" y="16"/>
                    <a:pt x="516" y="16"/>
                  </a:cubicBezTo>
                  <a:cubicBezTo>
                    <a:pt x="515" y="16"/>
                    <a:pt x="515" y="16"/>
                    <a:pt x="514" y="16"/>
                  </a:cubicBezTo>
                  <a:cubicBezTo>
                    <a:pt x="514" y="16"/>
                    <a:pt x="514" y="15"/>
                    <a:pt x="513" y="15"/>
                  </a:cubicBezTo>
                  <a:cubicBezTo>
                    <a:pt x="512" y="15"/>
                    <a:pt x="512" y="15"/>
                    <a:pt x="512" y="15"/>
                  </a:cubicBezTo>
                  <a:cubicBezTo>
                    <a:pt x="512" y="15"/>
                    <a:pt x="512" y="15"/>
                    <a:pt x="511" y="15"/>
                  </a:cubicBezTo>
                  <a:cubicBezTo>
                    <a:pt x="511" y="15"/>
                    <a:pt x="510" y="15"/>
                    <a:pt x="510" y="15"/>
                  </a:cubicBezTo>
                  <a:cubicBezTo>
                    <a:pt x="509" y="15"/>
                    <a:pt x="509" y="15"/>
                    <a:pt x="509" y="15"/>
                  </a:cubicBezTo>
                  <a:cubicBezTo>
                    <a:pt x="508" y="15"/>
                    <a:pt x="508" y="15"/>
                    <a:pt x="507" y="15"/>
                  </a:cubicBezTo>
                  <a:cubicBezTo>
                    <a:pt x="507" y="15"/>
                    <a:pt x="507" y="16"/>
                    <a:pt x="507" y="16"/>
                  </a:cubicBezTo>
                  <a:cubicBezTo>
                    <a:pt x="506" y="16"/>
                    <a:pt x="506" y="16"/>
                    <a:pt x="506" y="16"/>
                  </a:cubicBezTo>
                  <a:cubicBezTo>
                    <a:pt x="506" y="17"/>
                    <a:pt x="506" y="17"/>
                    <a:pt x="505" y="18"/>
                  </a:cubicBezTo>
                  <a:cubicBezTo>
                    <a:pt x="505" y="18"/>
                    <a:pt x="505" y="18"/>
                    <a:pt x="505" y="19"/>
                  </a:cubicBezTo>
                  <a:cubicBezTo>
                    <a:pt x="505" y="19"/>
                    <a:pt x="505" y="19"/>
                    <a:pt x="504" y="19"/>
                  </a:cubicBezTo>
                  <a:cubicBezTo>
                    <a:pt x="504" y="19"/>
                    <a:pt x="503" y="19"/>
                    <a:pt x="503" y="19"/>
                  </a:cubicBezTo>
                  <a:cubicBezTo>
                    <a:pt x="502" y="19"/>
                    <a:pt x="502" y="19"/>
                    <a:pt x="501" y="19"/>
                  </a:cubicBezTo>
                  <a:cubicBezTo>
                    <a:pt x="501" y="19"/>
                    <a:pt x="500" y="19"/>
                    <a:pt x="500" y="19"/>
                  </a:cubicBezTo>
                  <a:cubicBezTo>
                    <a:pt x="499" y="19"/>
                    <a:pt x="499" y="18"/>
                    <a:pt x="499" y="18"/>
                  </a:cubicBezTo>
                  <a:cubicBezTo>
                    <a:pt x="499" y="18"/>
                    <a:pt x="498" y="18"/>
                    <a:pt x="497" y="18"/>
                  </a:cubicBezTo>
                  <a:cubicBezTo>
                    <a:pt x="497" y="18"/>
                    <a:pt x="497" y="18"/>
                    <a:pt x="496" y="18"/>
                  </a:cubicBezTo>
                  <a:cubicBezTo>
                    <a:pt x="496" y="18"/>
                    <a:pt x="495" y="19"/>
                    <a:pt x="495" y="19"/>
                  </a:cubicBezTo>
                  <a:cubicBezTo>
                    <a:pt x="495" y="19"/>
                    <a:pt x="495" y="20"/>
                    <a:pt x="495" y="20"/>
                  </a:cubicBezTo>
                  <a:cubicBezTo>
                    <a:pt x="494" y="20"/>
                    <a:pt x="494" y="20"/>
                    <a:pt x="494" y="20"/>
                  </a:cubicBezTo>
                  <a:cubicBezTo>
                    <a:pt x="494" y="20"/>
                    <a:pt x="493" y="20"/>
                    <a:pt x="493" y="20"/>
                  </a:cubicBezTo>
                  <a:cubicBezTo>
                    <a:pt x="493" y="20"/>
                    <a:pt x="492" y="20"/>
                    <a:pt x="492" y="20"/>
                  </a:cubicBezTo>
                  <a:cubicBezTo>
                    <a:pt x="491" y="20"/>
                    <a:pt x="491" y="20"/>
                    <a:pt x="490" y="21"/>
                  </a:cubicBezTo>
                  <a:cubicBezTo>
                    <a:pt x="490" y="21"/>
                    <a:pt x="490" y="21"/>
                    <a:pt x="489" y="21"/>
                  </a:cubicBezTo>
                  <a:cubicBezTo>
                    <a:pt x="489" y="21"/>
                    <a:pt x="488" y="21"/>
                    <a:pt x="488" y="21"/>
                  </a:cubicBezTo>
                  <a:cubicBezTo>
                    <a:pt x="488" y="21"/>
                    <a:pt x="487" y="22"/>
                    <a:pt x="487" y="22"/>
                  </a:cubicBezTo>
                  <a:cubicBezTo>
                    <a:pt x="487" y="22"/>
                    <a:pt x="487" y="22"/>
                    <a:pt x="486" y="23"/>
                  </a:cubicBezTo>
                  <a:cubicBezTo>
                    <a:pt x="486" y="23"/>
                    <a:pt x="486" y="24"/>
                    <a:pt x="485" y="24"/>
                  </a:cubicBezTo>
                  <a:cubicBezTo>
                    <a:pt x="485" y="25"/>
                    <a:pt x="485" y="25"/>
                    <a:pt x="485" y="25"/>
                  </a:cubicBezTo>
                  <a:cubicBezTo>
                    <a:pt x="484" y="25"/>
                    <a:pt x="484" y="24"/>
                    <a:pt x="484" y="24"/>
                  </a:cubicBezTo>
                  <a:cubicBezTo>
                    <a:pt x="484" y="24"/>
                    <a:pt x="484" y="24"/>
                    <a:pt x="484" y="24"/>
                  </a:cubicBezTo>
                  <a:cubicBezTo>
                    <a:pt x="484" y="23"/>
                    <a:pt x="485" y="24"/>
                    <a:pt x="485" y="23"/>
                  </a:cubicBezTo>
                  <a:cubicBezTo>
                    <a:pt x="485" y="23"/>
                    <a:pt x="485" y="23"/>
                    <a:pt x="485" y="23"/>
                  </a:cubicBezTo>
                  <a:cubicBezTo>
                    <a:pt x="485" y="22"/>
                    <a:pt x="486" y="22"/>
                    <a:pt x="486" y="22"/>
                  </a:cubicBezTo>
                  <a:cubicBezTo>
                    <a:pt x="486" y="21"/>
                    <a:pt x="486" y="21"/>
                    <a:pt x="487" y="21"/>
                  </a:cubicBezTo>
                  <a:cubicBezTo>
                    <a:pt x="487" y="20"/>
                    <a:pt x="487" y="21"/>
                    <a:pt x="487" y="21"/>
                  </a:cubicBezTo>
                  <a:cubicBezTo>
                    <a:pt x="488" y="20"/>
                    <a:pt x="488" y="20"/>
                    <a:pt x="488" y="20"/>
                  </a:cubicBezTo>
                  <a:cubicBezTo>
                    <a:pt x="488" y="20"/>
                    <a:pt x="488" y="20"/>
                    <a:pt x="488" y="19"/>
                  </a:cubicBezTo>
                  <a:cubicBezTo>
                    <a:pt x="488" y="18"/>
                    <a:pt x="488" y="18"/>
                    <a:pt x="488" y="18"/>
                  </a:cubicBezTo>
                  <a:cubicBezTo>
                    <a:pt x="489" y="18"/>
                    <a:pt x="489" y="17"/>
                    <a:pt x="489" y="17"/>
                  </a:cubicBezTo>
                  <a:cubicBezTo>
                    <a:pt x="490" y="17"/>
                    <a:pt x="490" y="17"/>
                    <a:pt x="490" y="17"/>
                  </a:cubicBezTo>
                  <a:cubicBezTo>
                    <a:pt x="490" y="17"/>
                    <a:pt x="491" y="17"/>
                    <a:pt x="491" y="16"/>
                  </a:cubicBezTo>
                  <a:cubicBezTo>
                    <a:pt x="491" y="16"/>
                    <a:pt x="491" y="16"/>
                    <a:pt x="491" y="16"/>
                  </a:cubicBezTo>
                  <a:cubicBezTo>
                    <a:pt x="491" y="15"/>
                    <a:pt x="491" y="15"/>
                    <a:pt x="491" y="15"/>
                  </a:cubicBezTo>
                  <a:cubicBezTo>
                    <a:pt x="491" y="15"/>
                    <a:pt x="490" y="14"/>
                    <a:pt x="490" y="14"/>
                  </a:cubicBezTo>
                  <a:cubicBezTo>
                    <a:pt x="490" y="14"/>
                    <a:pt x="490" y="14"/>
                    <a:pt x="490" y="13"/>
                  </a:cubicBezTo>
                  <a:cubicBezTo>
                    <a:pt x="490" y="13"/>
                    <a:pt x="489" y="13"/>
                    <a:pt x="489" y="13"/>
                  </a:cubicBezTo>
                  <a:cubicBezTo>
                    <a:pt x="488" y="13"/>
                    <a:pt x="488" y="13"/>
                    <a:pt x="488" y="13"/>
                  </a:cubicBezTo>
                  <a:cubicBezTo>
                    <a:pt x="488" y="13"/>
                    <a:pt x="488" y="14"/>
                    <a:pt x="488" y="14"/>
                  </a:cubicBezTo>
                  <a:cubicBezTo>
                    <a:pt x="487" y="14"/>
                    <a:pt x="487" y="14"/>
                    <a:pt x="486" y="14"/>
                  </a:cubicBezTo>
                  <a:cubicBezTo>
                    <a:pt x="486" y="14"/>
                    <a:pt x="486" y="14"/>
                    <a:pt x="485" y="14"/>
                  </a:cubicBezTo>
                  <a:cubicBezTo>
                    <a:pt x="484" y="14"/>
                    <a:pt x="484" y="14"/>
                    <a:pt x="483" y="14"/>
                  </a:cubicBezTo>
                  <a:cubicBezTo>
                    <a:pt x="483" y="14"/>
                    <a:pt x="482" y="14"/>
                    <a:pt x="482" y="14"/>
                  </a:cubicBezTo>
                  <a:cubicBezTo>
                    <a:pt x="482" y="14"/>
                    <a:pt x="482" y="15"/>
                    <a:pt x="482" y="16"/>
                  </a:cubicBezTo>
                  <a:cubicBezTo>
                    <a:pt x="482" y="16"/>
                    <a:pt x="482" y="16"/>
                    <a:pt x="482" y="16"/>
                  </a:cubicBezTo>
                  <a:cubicBezTo>
                    <a:pt x="482" y="17"/>
                    <a:pt x="482" y="17"/>
                    <a:pt x="482" y="17"/>
                  </a:cubicBezTo>
                  <a:cubicBezTo>
                    <a:pt x="482" y="17"/>
                    <a:pt x="482" y="17"/>
                    <a:pt x="481" y="17"/>
                  </a:cubicBezTo>
                  <a:cubicBezTo>
                    <a:pt x="481" y="17"/>
                    <a:pt x="481" y="17"/>
                    <a:pt x="480" y="17"/>
                  </a:cubicBezTo>
                  <a:cubicBezTo>
                    <a:pt x="480" y="17"/>
                    <a:pt x="480" y="17"/>
                    <a:pt x="479" y="17"/>
                  </a:cubicBezTo>
                  <a:cubicBezTo>
                    <a:pt x="479" y="17"/>
                    <a:pt x="478" y="17"/>
                    <a:pt x="478" y="17"/>
                  </a:cubicBezTo>
                  <a:cubicBezTo>
                    <a:pt x="477" y="17"/>
                    <a:pt x="477" y="17"/>
                    <a:pt x="476" y="18"/>
                  </a:cubicBezTo>
                  <a:cubicBezTo>
                    <a:pt x="476" y="18"/>
                    <a:pt x="476" y="18"/>
                    <a:pt x="476" y="18"/>
                  </a:cubicBezTo>
                  <a:cubicBezTo>
                    <a:pt x="475" y="18"/>
                    <a:pt x="475" y="18"/>
                    <a:pt x="475" y="18"/>
                  </a:cubicBezTo>
                  <a:cubicBezTo>
                    <a:pt x="475" y="18"/>
                    <a:pt x="475" y="18"/>
                    <a:pt x="474" y="18"/>
                  </a:cubicBezTo>
                  <a:cubicBezTo>
                    <a:pt x="474" y="18"/>
                    <a:pt x="474" y="18"/>
                    <a:pt x="474" y="18"/>
                  </a:cubicBezTo>
                  <a:cubicBezTo>
                    <a:pt x="475" y="17"/>
                    <a:pt x="475" y="17"/>
                    <a:pt x="475" y="17"/>
                  </a:cubicBezTo>
                  <a:cubicBezTo>
                    <a:pt x="475" y="17"/>
                    <a:pt x="475" y="16"/>
                    <a:pt x="475" y="16"/>
                  </a:cubicBezTo>
                  <a:cubicBezTo>
                    <a:pt x="475" y="16"/>
                    <a:pt x="476" y="16"/>
                    <a:pt x="476" y="16"/>
                  </a:cubicBezTo>
                  <a:cubicBezTo>
                    <a:pt x="477" y="16"/>
                    <a:pt x="477" y="16"/>
                    <a:pt x="477" y="16"/>
                  </a:cubicBezTo>
                  <a:cubicBezTo>
                    <a:pt x="477" y="16"/>
                    <a:pt x="478" y="16"/>
                    <a:pt x="478" y="16"/>
                  </a:cubicBezTo>
                  <a:cubicBezTo>
                    <a:pt x="479" y="16"/>
                    <a:pt x="479" y="16"/>
                    <a:pt x="480" y="15"/>
                  </a:cubicBezTo>
                  <a:cubicBezTo>
                    <a:pt x="480" y="15"/>
                    <a:pt x="480" y="15"/>
                    <a:pt x="480" y="15"/>
                  </a:cubicBezTo>
                  <a:cubicBezTo>
                    <a:pt x="480" y="14"/>
                    <a:pt x="480" y="14"/>
                    <a:pt x="480" y="14"/>
                  </a:cubicBezTo>
                  <a:cubicBezTo>
                    <a:pt x="480" y="14"/>
                    <a:pt x="480" y="14"/>
                    <a:pt x="479" y="14"/>
                  </a:cubicBezTo>
                  <a:cubicBezTo>
                    <a:pt x="479" y="14"/>
                    <a:pt x="479" y="14"/>
                    <a:pt x="479" y="14"/>
                  </a:cubicBezTo>
                  <a:cubicBezTo>
                    <a:pt x="478" y="14"/>
                    <a:pt x="478" y="14"/>
                    <a:pt x="477" y="14"/>
                  </a:cubicBezTo>
                  <a:cubicBezTo>
                    <a:pt x="476" y="14"/>
                    <a:pt x="476" y="14"/>
                    <a:pt x="475" y="14"/>
                  </a:cubicBezTo>
                  <a:cubicBezTo>
                    <a:pt x="474" y="14"/>
                    <a:pt x="474" y="14"/>
                    <a:pt x="473" y="14"/>
                  </a:cubicBezTo>
                  <a:cubicBezTo>
                    <a:pt x="473" y="14"/>
                    <a:pt x="473" y="14"/>
                    <a:pt x="472" y="14"/>
                  </a:cubicBezTo>
                  <a:cubicBezTo>
                    <a:pt x="468" y="14"/>
                    <a:pt x="468" y="14"/>
                    <a:pt x="468" y="14"/>
                  </a:cubicBezTo>
                  <a:cubicBezTo>
                    <a:pt x="467" y="14"/>
                    <a:pt x="466" y="14"/>
                    <a:pt x="466" y="14"/>
                  </a:cubicBezTo>
                  <a:cubicBezTo>
                    <a:pt x="465" y="14"/>
                    <a:pt x="465" y="14"/>
                    <a:pt x="464" y="14"/>
                  </a:cubicBezTo>
                  <a:cubicBezTo>
                    <a:pt x="464" y="14"/>
                    <a:pt x="463" y="14"/>
                    <a:pt x="463" y="15"/>
                  </a:cubicBezTo>
                  <a:cubicBezTo>
                    <a:pt x="463" y="15"/>
                    <a:pt x="463" y="15"/>
                    <a:pt x="462" y="15"/>
                  </a:cubicBezTo>
                  <a:cubicBezTo>
                    <a:pt x="462" y="15"/>
                    <a:pt x="462" y="15"/>
                    <a:pt x="462" y="15"/>
                  </a:cubicBezTo>
                  <a:cubicBezTo>
                    <a:pt x="461" y="15"/>
                    <a:pt x="461" y="15"/>
                    <a:pt x="461" y="16"/>
                  </a:cubicBezTo>
                  <a:cubicBezTo>
                    <a:pt x="460" y="16"/>
                    <a:pt x="460" y="16"/>
                    <a:pt x="460" y="16"/>
                  </a:cubicBezTo>
                  <a:cubicBezTo>
                    <a:pt x="459" y="16"/>
                    <a:pt x="459" y="16"/>
                    <a:pt x="459" y="16"/>
                  </a:cubicBezTo>
                  <a:cubicBezTo>
                    <a:pt x="458" y="16"/>
                    <a:pt x="458" y="16"/>
                    <a:pt x="458" y="16"/>
                  </a:cubicBezTo>
                  <a:cubicBezTo>
                    <a:pt x="457" y="16"/>
                    <a:pt x="457" y="16"/>
                    <a:pt x="457" y="16"/>
                  </a:cubicBezTo>
                  <a:cubicBezTo>
                    <a:pt x="457" y="16"/>
                    <a:pt x="456" y="16"/>
                    <a:pt x="456" y="16"/>
                  </a:cubicBezTo>
                  <a:cubicBezTo>
                    <a:pt x="456" y="17"/>
                    <a:pt x="456" y="17"/>
                    <a:pt x="455" y="17"/>
                  </a:cubicBezTo>
                  <a:cubicBezTo>
                    <a:pt x="455" y="17"/>
                    <a:pt x="455" y="16"/>
                    <a:pt x="455" y="16"/>
                  </a:cubicBezTo>
                  <a:cubicBezTo>
                    <a:pt x="455" y="16"/>
                    <a:pt x="455" y="16"/>
                    <a:pt x="455" y="16"/>
                  </a:cubicBezTo>
                  <a:cubicBezTo>
                    <a:pt x="455" y="15"/>
                    <a:pt x="455" y="15"/>
                    <a:pt x="456" y="14"/>
                  </a:cubicBezTo>
                  <a:cubicBezTo>
                    <a:pt x="456" y="14"/>
                    <a:pt x="456" y="14"/>
                    <a:pt x="456" y="14"/>
                  </a:cubicBezTo>
                  <a:cubicBezTo>
                    <a:pt x="457" y="13"/>
                    <a:pt x="457" y="13"/>
                    <a:pt x="458" y="13"/>
                  </a:cubicBezTo>
                  <a:cubicBezTo>
                    <a:pt x="458" y="13"/>
                    <a:pt x="458" y="13"/>
                    <a:pt x="459" y="13"/>
                  </a:cubicBezTo>
                  <a:cubicBezTo>
                    <a:pt x="471" y="13"/>
                    <a:pt x="471" y="13"/>
                    <a:pt x="471" y="13"/>
                  </a:cubicBezTo>
                  <a:cubicBezTo>
                    <a:pt x="471" y="13"/>
                    <a:pt x="471" y="13"/>
                    <a:pt x="471" y="13"/>
                  </a:cubicBezTo>
                  <a:cubicBezTo>
                    <a:pt x="472" y="12"/>
                    <a:pt x="472" y="12"/>
                    <a:pt x="472" y="12"/>
                  </a:cubicBezTo>
                  <a:cubicBezTo>
                    <a:pt x="472" y="12"/>
                    <a:pt x="472" y="12"/>
                    <a:pt x="473" y="12"/>
                  </a:cubicBezTo>
                  <a:cubicBezTo>
                    <a:pt x="483" y="12"/>
                    <a:pt x="483" y="12"/>
                    <a:pt x="483" y="12"/>
                  </a:cubicBezTo>
                  <a:cubicBezTo>
                    <a:pt x="483" y="12"/>
                    <a:pt x="483" y="12"/>
                    <a:pt x="483" y="12"/>
                  </a:cubicBezTo>
                  <a:cubicBezTo>
                    <a:pt x="484" y="12"/>
                    <a:pt x="484" y="12"/>
                    <a:pt x="485" y="12"/>
                  </a:cubicBezTo>
                  <a:cubicBezTo>
                    <a:pt x="485" y="11"/>
                    <a:pt x="485" y="11"/>
                    <a:pt x="486" y="11"/>
                  </a:cubicBezTo>
                  <a:cubicBezTo>
                    <a:pt x="486" y="11"/>
                    <a:pt x="486" y="11"/>
                    <a:pt x="486" y="10"/>
                  </a:cubicBezTo>
                  <a:cubicBezTo>
                    <a:pt x="486" y="10"/>
                    <a:pt x="486" y="10"/>
                    <a:pt x="487" y="10"/>
                  </a:cubicBezTo>
                  <a:cubicBezTo>
                    <a:pt x="487" y="10"/>
                    <a:pt x="487" y="10"/>
                    <a:pt x="487" y="10"/>
                  </a:cubicBezTo>
                  <a:cubicBezTo>
                    <a:pt x="488" y="10"/>
                    <a:pt x="488" y="10"/>
                    <a:pt x="488" y="10"/>
                  </a:cubicBezTo>
                  <a:cubicBezTo>
                    <a:pt x="488" y="10"/>
                    <a:pt x="489" y="10"/>
                    <a:pt x="489" y="10"/>
                  </a:cubicBezTo>
                  <a:cubicBezTo>
                    <a:pt x="489" y="10"/>
                    <a:pt x="489" y="10"/>
                    <a:pt x="489" y="10"/>
                  </a:cubicBezTo>
                  <a:cubicBezTo>
                    <a:pt x="490" y="9"/>
                    <a:pt x="491" y="10"/>
                    <a:pt x="492" y="10"/>
                  </a:cubicBezTo>
                  <a:cubicBezTo>
                    <a:pt x="492" y="10"/>
                    <a:pt x="492" y="9"/>
                    <a:pt x="493" y="9"/>
                  </a:cubicBezTo>
                  <a:cubicBezTo>
                    <a:pt x="493" y="8"/>
                    <a:pt x="493" y="8"/>
                    <a:pt x="493" y="8"/>
                  </a:cubicBezTo>
                  <a:cubicBezTo>
                    <a:pt x="491" y="8"/>
                    <a:pt x="491" y="8"/>
                    <a:pt x="491" y="8"/>
                  </a:cubicBezTo>
                  <a:cubicBezTo>
                    <a:pt x="490" y="8"/>
                    <a:pt x="490" y="8"/>
                    <a:pt x="489" y="8"/>
                  </a:cubicBezTo>
                  <a:cubicBezTo>
                    <a:pt x="489" y="8"/>
                    <a:pt x="489" y="8"/>
                    <a:pt x="489" y="8"/>
                  </a:cubicBezTo>
                  <a:cubicBezTo>
                    <a:pt x="489" y="8"/>
                    <a:pt x="489" y="8"/>
                    <a:pt x="488" y="8"/>
                  </a:cubicBezTo>
                  <a:cubicBezTo>
                    <a:pt x="488" y="7"/>
                    <a:pt x="487" y="7"/>
                    <a:pt x="486" y="7"/>
                  </a:cubicBezTo>
                  <a:cubicBezTo>
                    <a:pt x="486" y="7"/>
                    <a:pt x="485" y="7"/>
                    <a:pt x="485" y="7"/>
                  </a:cubicBezTo>
                  <a:cubicBezTo>
                    <a:pt x="484" y="7"/>
                    <a:pt x="484" y="7"/>
                    <a:pt x="483" y="7"/>
                  </a:cubicBezTo>
                  <a:cubicBezTo>
                    <a:pt x="483" y="7"/>
                    <a:pt x="483" y="7"/>
                    <a:pt x="482" y="7"/>
                  </a:cubicBezTo>
                  <a:cubicBezTo>
                    <a:pt x="482" y="7"/>
                    <a:pt x="483" y="7"/>
                    <a:pt x="483" y="6"/>
                  </a:cubicBezTo>
                  <a:cubicBezTo>
                    <a:pt x="483" y="6"/>
                    <a:pt x="483" y="6"/>
                    <a:pt x="483" y="6"/>
                  </a:cubicBezTo>
                  <a:cubicBezTo>
                    <a:pt x="482" y="6"/>
                    <a:pt x="482" y="6"/>
                    <a:pt x="482" y="6"/>
                  </a:cubicBezTo>
                  <a:cubicBezTo>
                    <a:pt x="481" y="6"/>
                    <a:pt x="481" y="5"/>
                    <a:pt x="481" y="5"/>
                  </a:cubicBezTo>
                  <a:cubicBezTo>
                    <a:pt x="480" y="5"/>
                    <a:pt x="480" y="5"/>
                    <a:pt x="480" y="5"/>
                  </a:cubicBezTo>
                  <a:cubicBezTo>
                    <a:pt x="480" y="5"/>
                    <a:pt x="480" y="6"/>
                    <a:pt x="479" y="6"/>
                  </a:cubicBezTo>
                  <a:cubicBezTo>
                    <a:pt x="476" y="6"/>
                    <a:pt x="476" y="6"/>
                    <a:pt x="476" y="6"/>
                  </a:cubicBezTo>
                  <a:cubicBezTo>
                    <a:pt x="475" y="6"/>
                    <a:pt x="475" y="5"/>
                    <a:pt x="474" y="5"/>
                  </a:cubicBezTo>
                  <a:cubicBezTo>
                    <a:pt x="474" y="5"/>
                    <a:pt x="474" y="5"/>
                    <a:pt x="474" y="5"/>
                  </a:cubicBezTo>
                  <a:cubicBezTo>
                    <a:pt x="473" y="5"/>
                    <a:pt x="473" y="5"/>
                    <a:pt x="472" y="5"/>
                  </a:cubicBezTo>
                  <a:cubicBezTo>
                    <a:pt x="468" y="5"/>
                    <a:pt x="468" y="5"/>
                    <a:pt x="468" y="5"/>
                  </a:cubicBezTo>
                  <a:cubicBezTo>
                    <a:pt x="467" y="5"/>
                    <a:pt x="467" y="5"/>
                    <a:pt x="467" y="5"/>
                  </a:cubicBezTo>
                  <a:cubicBezTo>
                    <a:pt x="464" y="5"/>
                    <a:pt x="464" y="5"/>
                    <a:pt x="464" y="5"/>
                  </a:cubicBezTo>
                  <a:cubicBezTo>
                    <a:pt x="463" y="5"/>
                    <a:pt x="463" y="5"/>
                    <a:pt x="463" y="5"/>
                  </a:cubicBezTo>
                  <a:cubicBezTo>
                    <a:pt x="462" y="5"/>
                    <a:pt x="462" y="5"/>
                    <a:pt x="461" y="5"/>
                  </a:cubicBezTo>
                  <a:cubicBezTo>
                    <a:pt x="461" y="5"/>
                    <a:pt x="461" y="5"/>
                    <a:pt x="461" y="6"/>
                  </a:cubicBezTo>
                  <a:cubicBezTo>
                    <a:pt x="455" y="6"/>
                    <a:pt x="455" y="6"/>
                    <a:pt x="455" y="6"/>
                  </a:cubicBezTo>
                  <a:cubicBezTo>
                    <a:pt x="455" y="5"/>
                    <a:pt x="455" y="5"/>
                    <a:pt x="455" y="5"/>
                  </a:cubicBezTo>
                  <a:cubicBezTo>
                    <a:pt x="456" y="5"/>
                    <a:pt x="456" y="5"/>
                    <a:pt x="456" y="5"/>
                  </a:cubicBezTo>
                  <a:cubicBezTo>
                    <a:pt x="457" y="5"/>
                    <a:pt x="457" y="5"/>
                    <a:pt x="458" y="5"/>
                  </a:cubicBezTo>
                  <a:cubicBezTo>
                    <a:pt x="458" y="5"/>
                    <a:pt x="458" y="5"/>
                    <a:pt x="458" y="4"/>
                  </a:cubicBezTo>
                  <a:cubicBezTo>
                    <a:pt x="458" y="4"/>
                    <a:pt x="458" y="4"/>
                    <a:pt x="458" y="3"/>
                  </a:cubicBezTo>
                  <a:cubicBezTo>
                    <a:pt x="480" y="3"/>
                    <a:pt x="480" y="3"/>
                    <a:pt x="480" y="3"/>
                  </a:cubicBezTo>
                  <a:cubicBezTo>
                    <a:pt x="480" y="3"/>
                    <a:pt x="480" y="3"/>
                    <a:pt x="480" y="3"/>
                  </a:cubicBezTo>
                  <a:cubicBezTo>
                    <a:pt x="479" y="2"/>
                    <a:pt x="479" y="2"/>
                    <a:pt x="479" y="2"/>
                  </a:cubicBezTo>
                  <a:cubicBezTo>
                    <a:pt x="479" y="2"/>
                    <a:pt x="478" y="2"/>
                    <a:pt x="478" y="2"/>
                  </a:cubicBezTo>
                  <a:cubicBezTo>
                    <a:pt x="478" y="1"/>
                    <a:pt x="477" y="1"/>
                    <a:pt x="477" y="1"/>
                  </a:cubicBezTo>
                  <a:cubicBezTo>
                    <a:pt x="476" y="1"/>
                    <a:pt x="476" y="1"/>
                    <a:pt x="476" y="1"/>
                  </a:cubicBezTo>
                  <a:cubicBezTo>
                    <a:pt x="475" y="1"/>
                    <a:pt x="475" y="1"/>
                    <a:pt x="474" y="1"/>
                  </a:cubicBezTo>
                  <a:cubicBezTo>
                    <a:pt x="474" y="1"/>
                    <a:pt x="473" y="1"/>
                    <a:pt x="473" y="1"/>
                  </a:cubicBezTo>
                  <a:cubicBezTo>
                    <a:pt x="472" y="1"/>
                    <a:pt x="472" y="1"/>
                    <a:pt x="472" y="1"/>
                  </a:cubicBezTo>
                  <a:cubicBezTo>
                    <a:pt x="472" y="1"/>
                    <a:pt x="472" y="0"/>
                    <a:pt x="471" y="0"/>
                  </a:cubicBezTo>
                  <a:cubicBezTo>
                    <a:pt x="471" y="0"/>
                    <a:pt x="470" y="0"/>
                    <a:pt x="470" y="0"/>
                  </a:cubicBezTo>
                  <a:cubicBezTo>
                    <a:pt x="469" y="0"/>
                    <a:pt x="469" y="0"/>
                    <a:pt x="468" y="0"/>
                  </a:cubicBezTo>
                  <a:cubicBezTo>
                    <a:pt x="468" y="0"/>
                    <a:pt x="468" y="1"/>
                    <a:pt x="467" y="1"/>
                  </a:cubicBezTo>
                  <a:cubicBezTo>
                    <a:pt x="467" y="1"/>
                    <a:pt x="466" y="1"/>
                    <a:pt x="466" y="1"/>
                  </a:cubicBezTo>
                  <a:cubicBezTo>
                    <a:pt x="465" y="1"/>
                    <a:pt x="465" y="1"/>
                    <a:pt x="465" y="1"/>
                  </a:cubicBezTo>
                  <a:cubicBezTo>
                    <a:pt x="464" y="1"/>
                    <a:pt x="464" y="0"/>
                    <a:pt x="463" y="0"/>
                  </a:cubicBezTo>
                  <a:cubicBezTo>
                    <a:pt x="458" y="0"/>
                    <a:pt x="454" y="0"/>
                    <a:pt x="448" y="0"/>
                  </a:cubicBezTo>
                  <a:cubicBezTo>
                    <a:pt x="448" y="0"/>
                    <a:pt x="447" y="0"/>
                    <a:pt x="447" y="0"/>
                  </a:cubicBezTo>
                  <a:cubicBezTo>
                    <a:pt x="447" y="0"/>
                    <a:pt x="446" y="0"/>
                    <a:pt x="446" y="0"/>
                  </a:cubicBezTo>
                  <a:cubicBezTo>
                    <a:pt x="446" y="0"/>
                    <a:pt x="446" y="1"/>
                    <a:pt x="445" y="1"/>
                  </a:cubicBezTo>
                  <a:cubicBezTo>
                    <a:pt x="445" y="1"/>
                    <a:pt x="445" y="2"/>
                    <a:pt x="445" y="2"/>
                  </a:cubicBezTo>
                  <a:cubicBezTo>
                    <a:pt x="444" y="2"/>
                    <a:pt x="444" y="2"/>
                    <a:pt x="444" y="2"/>
                  </a:cubicBezTo>
                  <a:cubicBezTo>
                    <a:pt x="443" y="2"/>
                    <a:pt x="443" y="2"/>
                    <a:pt x="443" y="2"/>
                  </a:cubicBezTo>
                  <a:cubicBezTo>
                    <a:pt x="443" y="2"/>
                    <a:pt x="443" y="1"/>
                    <a:pt x="442" y="1"/>
                  </a:cubicBezTo>
                  <a:cubicBezTo>
                    <a:pt x="441" y="1"/>
                    <a:pt x="441" y="1"/>
                    <a:pt x="441" y="1"/>
                  </a:cubicBezTo>
                  <a:cubicBezTo>
                    <a:pt x="441" y="1"/>
                    <a:pt x="441" y="1"/>
                    <a:pt x="441" y="1"/>
                  </a:cubicBezTo>
                  <a:cubicBezTo>
                    <a:pt x="440" y="1"/>
                    <a:pt x="440" y="1"/>
                    <a:pt x="439" y="1"/>
                  </a:cubicBezTo>
                  <a:cubicBezTo>
                    <a:pt x="439" y="1"/>
                    <a:pt x="439" y="1"/>
                    <a:pt x="438" y="1"/>
                  </a:cubicBezTo>
                  <a:cubicBezTo>
                    <a:pt x="437" y="1"/>
                    <a:pt x="437" y="2"/>
                    <a:pt x="436" y="3"/>
                  </a:cubicBezTo>
                  <a:cubicBezTo>
                    <a:pt x="436" y="3"/>
                    <a:pt x="436" y="3"/>
                    <a:pt x="437" y="4"/>
                  </a:cubicBezTo>
                  <a:cubicBezTo>
                    <a:pt x="437" y="4"/>
                    <a:pt x="437" y="4"/>
                    <a:pt x="437" y="5"/>
                  </a:cubicBezTo>
                  <a:cubicBezTo>
                    <a:pt x="437" y="5"/>
                    <a:pt x="436" y="5"/>
                    <a:pt x="436" y="6"/>
                  </a:cubicBezTo>
                  <a:cubicBezTo>
                    <a:pt x="435" y="6"/>
                    <a:pt x="435" y="6"/>
                    <a:pt x="434" y="6"/>
                  </a:cubicBezTo>
                  <a:cubicBezTo>
                    <a:pt x="434" y="6"/>
                    <a:pt x="433" y="6"/>
                    <a:pt x="433" y="5"/>
                  </a:cubicBezTo>
                  <a:cubicBezTo>
                    <a:pt x="432" y="5"/>
                    <a:pt x="432" y="5"/>
                    <a:pt x="432" y="5"/>
                  </a:cubicBezTo>
                  <a:cubicBezTo>
                    <a:pt x="428" y="5"/>
                    <a:pt x="428" y="5"/>
                    <a:pt x="428" y="5"/>
                  </a:cubicBezTo>
                  <a:cubicBezTo>
                    <a:pt x="427" y="5"/>
                    <a:pt x="427" y="4"/>
                    <a:pt x="426" y="4"/>
                  </a:cubicBezTo>
                  <a:cubicBezTo>
                    <a:pt x="426" y="3"/>
                    <a:pt x="426" y="3"/>
                    <a:pt x="425" y="3"/>
                  </a:cubicBezTo>
                  <a:cubicBezTo>
                    <a:pt x="425" y="3"/>
                    <a:pt x="424" y="3"/>
                    <a:pt x="423" y="3"/>
                  </a:cubicBezTo>
                  <a:cubicBezTo>
                    <a:pt x="423" y="3"/>
                    <a:pt x="423" y="3"/>
                    <a:pt x="422" y="3"/>
                  </a:cubicBezTo>
                  <a:cubicBezTo>
                    <a:pt x="422" y="3"/>
                    <a:pt x="422" y="3"/>
                    <a:pt x="422" y="3"/>
                  </a:cubicBezTo>
                  <a:cubicBezTo>
                    <a:pt x="421" y="3"/>
                    <a:pt x="421" y="4"/>
                    <a:pt x="421" y="4"/>
                  </a:cubicBezTo>
                  <a:cubicBezTo>
                    <a:pt x="421" y="4"/>
                    <a:pt x="421" y="4"/>
                    <a:pt x="420" y="4"/>
                  </a:cubicBezTo>
                  <a:cubicBezTo>
                    <a:pt x="420" y="5"/>
                    <a:pt x="419" y="4"/>
                    <a:pt x="419" y="4"/>
                  </a:cubicBezTo>
                  <a:cubicBezTo>
                    <a:pt x="418" y="4"/>
                    <a:pt x="418" y="4"/>
                    <a:pt x="418" y="4"/>
                  </a:cubicBezTo>
                  <a:cubicBezTo>
                    <a:pt x="418" y="4"/>
                    <a:pt x="418" y="5"/>
                    <a:pt x="417" y="4"/>
                  </a:cubicBezTo>
                  <a:cubicBezTo>
                    <a:pt x="417" y="4"/>
                    <a:pt x="417" y="4"/>
                    <a:pt x="416" y="4"/>
                  </a:cubicBezTo>
                  <a:cubicBezTo>
                    <a:pt x="415" y="4"/>
                    <a:pt x="415" y="4"/>
                    <a:pt x="414" y="4"/>
                  </a:cubicBezTo>
                  <a:cubicBezTo>
                    <a:pt x="413" y="4"/>
                    <a:pt x="413" y="4"/>
                    <a:pt x="412" y="4"/>
                  </a:cubicBezTo>
                  <a:cubicBezTo>
                    <a:pt x="411" y="4"/>
                    <a:pt x="411" y="4"/>
                    <a:pt x="411" y="4"/>
                  </a:cubicBezTo>
                  <a:cubicBezTo>
                    <a:pt x="411" y="4"/>
                    <a:pt x="411" y="4"/>
                    <a:pt x="411" y="4"/>
                  </a:cubicBezTo>
                  <a:cubicBezTo>
                    <a:pt x="411" y="4"/>
                    <a:pt x="411" y="4"/>
                    <a:pt x="410" y="4"/>
                  </a:cubicBezTo>
                  <a:cubicBezTo>
                    <a:pt x="410" y="5"/>
                    <a:pt x="410" y="5"/>
                    <a:pt x="410" y="5"/>
                  </a:cubicBezTo>
                  <a:cubicBezTo>
                    <a:pt x="410" y="5"/>
                    <a:pt x="409" y="5"/>
                    <a:pt x="409" y="5"/>
                  </a:cubicBezTo>
                  <a:cubicBezTo>
                    <a:pt x="409" y="5"/>
                    <a:pt x="409" y="5"/>
                    <a:pt x="408" y="5"/>
                  </a:cubicBezTo>
                  <a:cubicBezTo>
                    <a:pt x="408" y="6"/>
                    <a:pt x="408" y="6"/>
                    <a:pt x="409" y="6"/>
                  </a:cubicBezTo>
                  <a:cubicBezTo>
                    <a:pt x="409" y="6"/>
                    <a:pt x="409" y="6"/>
                    <a:pt x="409" y="6"/>
                  </a:cubicBezTo>
                  <a:cubicBezTo>
                    <a:pt x="409" y="6"/>
                    <a:pt x="409" y="7"/>
                    <a:pt x="409" y="7"/>
                  </a:cubicBezTo>
                  <a:cubicBezTo>
                    <a:pt x="410" y="7"/>
                    <a:pt x="410" y="7"/>
                    <a:pt x="410" y="7"/>
                  </a:cubicBezTo>
                  <a:cubicBezTo>
                    <a:pt x="410" y="7"/>
                    <a:pt x="411" y="7"/>
                    <a:pt x="411" y="7"/>
                  </a:cubicBezTo>
                  <a:cubicBezTo>
                    <a:pt x="411" y="7"/>
                    <a:pt x="411" y="7"/>
                    <a:pt x="411" y="7"/>
                  </a:cubicBezTo>
                  <a:cubicBezTo>
                    <a:pt x="411" y="7"/>
                    <a:pt x="412" y="8"/>
                    <a:pt x="412" y="8"/>
                  </a:cubicBezTo>
                  <a:cubicBezTo>
                    <a:pt x="412" y="8"/>
                    <a:pt x="412" y="8"/>
                    <a:pt x="412" y="8"/>
                  </a:cubicBezTo>
                  <a:cubicBezTo>
                    <a:pt x="412" y="8"/>
                    <a:pt x="412" y="9"/>
                    <a:pt x="412" y="9"/>
                  </a:cubicBezTo>
                  <a:cubicBezTo>
                    <a:pt x="412" y="9"/>
                    <a:pt x="412" y="9"/>
                    <a:pt x="412" y="10"/>
                  </a:cubicBezTo>
                  <a:cubicBezTo>
                    <a:pt x="412" y="9"/>
                    <a:pt x="412" y="9"/>
                    <a:pt x="412" y="9"/>
                  </a:cubicBezTo>
                  <a:cubicBezTo>
                    <a:pt x="412" y="9"/>
                    <a:pt x="412" y="9"/>
                    <a:pt x="411" y="9"/>
                  </a:cubicBezTo>
                  <a:cubicBezTo>
                    <a:pt x="411" y="9"/>
                    <a:pt x="411" y="9"/>
                    <a:pt x="411" y="9"/>
                  </a:cubicBezTo>
                  <a:cubicBezTo>
                    <a:pt x="411" y="9"/>
                    <a:pt x="411" y="9"/>
                    <a:pt x="411" y="9"/>
                  </a:cubicBezTo>
                  <a:cubicBezTo>
                    <a:pt x="411" y="9"/>
                    <a:pt x="411" y="9"/>
                    <a:pt x="410" y="9"/>
                  </a:cubicBezTo>
                  <a:cubicBezTo>
                    <a:pt x="410" y="9"/>
                    <a:pt x="410" y="9"/>
                    <a:pt x="410" y="9"/>
                  </a:cubicBezTo>
                  <a:cubicBezTo>
                    <a:pt x="410" y="9"/>
                    <a:pt x="410" y="8"/>
                    <a:pt x="409" y="8"/>
                  </a:cubicBezTo>
                  <a:cubicBezTo>
                    <a:pt x="409" y="8"/>
                    <a:pt x="409" y="8"/>
                    <a:pt x="409" y="8"/>
                  </a:cubicBezTo>
                  <a:cubicBezTo>
                    <a:pt x="409" y="8"/>
                    <a:pt x="409" y="8"/>
                    <a:pt x="409" y="8"/>
                  </a:cubicBezTo>
                  <a:cubicBezTo>
                    <a:pt x="409" y="8"/>
                    <a:pt x="409" y="8"/>
                    <a:pt x="408" y="8"/>
                  </a:cubicBezTo>
                  <a:cubicBezTo>
                    <a:pt x="408" y="8"/>
                    <a:pt x="408" y="8"/>
                    <a:pt x="408" y="8"/>
                  </a:cubicBezTo>
                  <a:cubicBezTo>
                    <a:pt x="408" y="8"/>
                    <a:pt x="408" y="8"/>
                    <a:pt x="407" y="8"/>
                  </a:cubicBezTo>
                  <a:cubicBezTo>
                    <a:pt x="407" y="8"/>
                    <a:pt x="407" y="8"/>
                    <a:pt x="407" y="8"/>
                  </a:cubicBezTo>
                  <a:cubicBezTo>
                    <a:pt x="406" y="8"/>
                    <a:pt x="406" y="8"/>
                    <a:pt x="406" y="8"/>
                  </a:cubicBezTo>
                  <a:cubicBezTo>
                    <a:pt x="406" y="8"/>
                    <a:pt x="406" y="8"/>
                    <a:pt x="406" y="8"/>
                  </a:cubicBezTo>
                  <a:cubicBezTo>
                    <a:pt x="406" y="8"/>
                    <a:pt x="406" y="8"/>
                    <a:pt x="406" y="9"/>
                  </a:cubicBezTo>
                  <a:cubicBezTo>
                    <a:pt x="406" y="9"/>
                    <a:pt x="406" y="9"/>
                    <a:pt x="406" y="9"/>
                  </a:cubicBezTo>
                  <a:cubicBezTo>
                    <a:pt x="406" y="9"/>
                    <a:pt x="406" y="9"/>
                    <a:pt x="406" y="10"/>
                  </a:cubicBezTo>
                  <a:cubicBezTo>
                    <a:pt x="406" y="10"/>
                    <a:pt x="406" y="10"/>
                    <a:pt x="406" y="10"/>
                  </a:cubicBezTo>
                  <a:cubicBezTo>
                    <a:pt x="406" y="10"/>
                    <a:pt x="407" y="10"/>
                    <a:pt x="407" y="10"/>
                  </a:cubicBezTo>
                  <a:cubicBezTo>
                    <a:pt x="407" y="10"/>
                    <a:pt x="407" y="10"/>
                    <a:pt x="408" y="11"/>
                  </a:cubicBezTo>
                  <a:cubicBezTo>
                    <a:pt x="408" y="11"/>
                    <a:pt x="408" y="11"/>
                    <a:pt x="408" y="11"/>
                  </a:cubicBezTo>
                  <a:cubicBezTo>
                    <a:pt x="408" y="11"/>
                    <a:pt x="409" y="11"/>
                    <a:pt x="409" y="11"/>
                  </a:cubicBezTo>
                  <a:cubicBezTo>
                    <a:pt x="409" y="11"/>
                    <a:pt x="409" y="11"/>
                    <a:pt x="409" y="11"/>
                  </a:cubicBezTo>
                  <a:cubicBezTo>
                    <a:pt x="409" y="11"/>
                    <a:pt x="409" y="11"/>
                    <a:pt x="409" y="11"/>
                  </a:cubicBezTo>
                  <a:cubicBezTo>
                    <a:pt x="410" y="11"/>
                    <a:pt x="410" y="11"/>
                    <a:pt x="410" y="11"/>
                  </a:cubicBezTo>
                  <a:cubicBezTo>
                    <a:pt x="411" y="11"/>
                    <a:pt x="411" y="11"/>
                    <a:pt x="411" y="11"/>
                  </a:cubicBezTo>
                  <a:cubicBezTo>
                    <a:pt x="411" y="11"/>
                    <a:pt x="411" y="11"/>
                    <a:pt x="412" y="11"/>
                  </a:cubicBezTo>
                  <a:cubicBezTo>
                    <a:pt x="412" y="11"/>
                    <a:pt x="412" y="12"/>
                    <a:pt x="412" y="12"/>
                  </a:cubicBezTo>
                  <a:cubicBezTo>
                    <a:pt x="412" y="12"/>
                    <a:pt x="412" y="12"/>
                    <a:pt x="412" y="12"/>
                  </a:cubicBezTo>
                  <a:cubicBezTo>
                    <a:pt x="413" y="12"/>
                    <a:pt x="413" y="12"/>
                    <a:pt x="413" y="12"/>
                  </a:cubicBezTo>
                  <a:cubicBezTo>
                    <a:pt x="413" y="13"/>
                    <a:pt x="413" y="13"/>
                    <a:pt x="413" y="13"/>
                  </a:cubicBezTo>
                  <a:cubicBezTo>
                    <a:pt x="414" y="13"/>
                    <a:pt x="414" y="13"/>
                    <a:pt x="414" y="14"/>
                  </a:cubicBezTo>
                  <a:cubicBezTo>
                    <a:pt x="414" y="14"/>
                    <a:pt x="414" y="14"/>
                    <a:pt x="414" y="14"/>
                  </a:cubicBezTo>
                  <a:cubicBezTo>
                    <a:pt x="414" y="14"/>
                    <a:pt x="414" y="14"/>
                    <a:pt x="414" y="14"/>
                  </a:cubicBezTo>
                  <a:cubicBezTo>
                    <a:pt x="414" y="14"/>
                    <a:pt x="414" y="15"/>
                    <a:pt x="414" y="15"/>
                  </a:cubicBezTo>
                  <a:cubicBezTo>
                    <a:pt x="414" y="15"/>
                    <a:pt x="414" y="15"/>
                    <a:pt x="414" y="15"/>
                  </a:cubicBezTo>
                  <a:cubicBezTo>
                    <a:pt x="414" y="15"/>
                    <a:pt x="414" y="16"/>
                    <a:pt x="414" y="16"/>
                  </a:cubicBezTo>
                  <a:cubicBezTo>
                    <a:pt x="414" y="16"/>
                    <a:pt x="414" y="16"/>
                    <a:pt x="414" y="16"/>
                  </a:cubicBezTo>
                  <a:cubicBezTo>
                    <a:pt x="414" y="16"/>
                    <a:pt x="413" y="16"/>
                    <a:pt x="413" y="16"/>
                  </a:cubicBezTo>
                  <a:cubicBezTo>
                    <a:pt x="413" y="16"/>
                    <a:pt x="413" y="15"/>
                    <a:pt x="413" y="15"/>
                  </a:cubicBezTo>
                  <a:cubicBezTo>
                    <a:pt x="412" y="15"/>
                    <a:pt x="412" y="15"/>
                    <a:pt x="412" y="15"/>
                  </a:cubicBezTo>
                  <a:cubicBezTo>
                    <a:pt x="412" y="15"/>
                    <a:pt x="412" y="15"/>
                    <a:pt x="412" y="15"/>
                  </a:cubicBezTo>
                  <a:cubicBezTo>
                    <a:pt x="411" y="15"/>
                    <a:pt x="411" y="15"/>
                    <a:pt x="411" y="15"/>
                  </a:cubicBezTo>
                  <a:cubicBezTo>
                    <a:pt x="411" y="15"/>
                    <a:pt x="411" y="15"/>
                    <a:pt x="411" y="15"/>
                  </a:cubicBezTo>
                  <a:cubicBezTo>
                    <a:pt x="410" y="15"/>
                    <a:pt x="410" y="15"/>
                    <a:pt x="410" y="15"/>
                  </a:cubicBezTo>
                  <a:cubicBezTo>
                    <a:pt x="410" y="15"/>
                    <a:pt x="410" y="14"/>
                    <a:pt x="410" y="14"/>
                  </a:cubicBezTo>
                  <a:cubicBezTo>
                    <a:pt x="409" y="14"/>
                    <a:pt x="409" y="14"/>
                    <a:pt x="409" y="14"/>
                  </a:cubicBezTo>
                  <a:cubicBezTo>
                    <a:pt x="409" y="14"/>
                    <a:pt x="409" y="14"/>
                    <a:pt x="409" y="14"/>
                  </a:cubicBezTo>
                  <a:cubicBezTo>
                    <a:pt x="408" y="14"/>
                    <a:pt x="408" y="14"/>
                    <a:pt x="408" y="14"/>
                  </a:cubicBezTo>
                  <a:cubicBezTo>
                    <a:pt x="407" y="14"/>
                    <a:pt x="407" y="14"/>
                    <a:pt x="407" y="14"/>
                  </a:cubicBezTo>
                  <a:cubicBezTo>
                    <a:pt x="407" y="13"/>
                    <a:pt x="406" y="13"/>
                    <a:pt x="406" y="13"/>
                  </a:cubicBezTo>
                  <a:cubicBezTo>
                    <a:pt x="406" y="13"/>
                    <a:pt x="406" y="13"/>
                    <a:pt x="406" y="13"/>
                  </a:cubicBezTo>
                  <a:cubicBezTo>
                    <a:pt x="405" y="13"/>
                    <a:pt x="405" y="13"/>
                    <a:pt x="405" y="13"/>
                  </a:cubicBezTo>
                  <a:cubicBezTo>
                    <a:pt x="405" y="13"/>
                    <a:pt x="405" y="13"/>
                    <a:pt x="405" y="12"/>
                  </a:cubicBezTo>
                  <a:cubicBezTo>
                    <a:pt x="405" y="12"/>
                    <a:pt x="405" y="12"/>
                    <a:pt x="404" y="12"/>
                  </a:cubicBezTo>
                  <a:cubicBezTo>
                    <a:pt x="404" y="12"/>
                    <a:pt x="404" y="12"/>
                    <a:pt x="404" y="12"/>
                  </a:cubicBezTo>
                  <a:cubicBezTo>
                    <a:pt x="404" y="12"/>
                    <a:pt x="404" y="12"/>
                    <a:pt x="403" y="12"/>
                  </a:cubicBezTo>
                  <a:cubicBezTo>
                    <a:pt x="403" y="11"/>
                    <a:pt x="403" y="11"/>
                    <a:pt x="403" y="11"/>
                  </a:cubicBezTo>
                  <a:cubicBezTo>
                    <a:pt x="403" y="11"/>
                    <a:pt x="403" y="11"/>
                    <a:pt x="403" y="11"/>
                  </a:cubicBezTo>
                  <a:cubicBezTo>
                    <a:pt x="402" y="11"/>
                    <a:pt x="402" y="11"/>
                    <a:pt x="402" y="11"/>
                  </a:cubicBezTo>
                  <a:cubicBezTo>
                    <a:pt x="402" y="11"/>
                    <a:pt x="402" y="11"/>
                    <a:pt x="402" y="11"/>
                  </a:cubicBezTo>
                  <a:cubicBezTo>
                    <a:pt x="402" y="11"/>
                    <a:pt x="402" y="11"/>
                    <a:pt x="401" y="11"/>
                  </a:cubicBezTo>
                  <a:cubicBezTo>
                    <a:pt x="400" y="11"/>
                    <a:pt x="400" y="11"/>
                    <a:pt x="400" y="11"/>
                  </a:cubicBezTo>
                  <a:cubicBezTo>
                    <a:pt x="400" y="11"/>
                    <a:pt x="400" y="11"/>
                    <a:pt x="399" y="11"/>
                  </a:cubicBezTo>
                  <a:cubicBezTo>
                    <a:pt x="399" y="11"/>
                    <a:pt x="399" y="11"/>
                    <a:pt x="399" y="10"/>
                  </a:cubicBezTo>
                  <a:cubicBezTo>
                    <a:pt x="398" y="10"/>
                    <a:pt x="398" y="10"/>
                    <a:pt x="398" y="10"/>
                  </a:cubicBezTo>
                  <a:cubicBezTo>
                    <a:pt x="398" y="10"/>
                    <a:pt x="397" y="10"/>
                    <a:pt x="397" y="10"/>
                  </a:cubicBezTo>
                  <a:cubicBezTo>
                    <a:pt x="395" y="10"/>
                    <a:pt x="395" y="10"/>
                    <a:pt x="393" y="10"/>
                  </a:cubicBezTo>
                  <a:cubicBezTo>
                    <a:pt x="393" y="10"/>
                    <a:pt x="393" y="10"/>
                    <a:pt x="393" y="10"/>
                  </a:cubicBezTo>
                  <a:cubicBezTo>
                    <a:pt x="393" y="11"/>
                    <a:pt x="393" y="11"/>
                    <a:pt x="394" y="11"/>
                  </a:cubicBezTo>
                  <a:cubicBezTo>
                    <a:pt x="394" y="11"/>
                    <a:pt x="394" y="11"/>
                    <a:pt x="394" y="12"/>
                  </a:cubicBezTo>
                  <a:cubicBezTo>
                    <a:pt x="395" y="12"/>
                    <a:pt x="395" y="12"/>
                    <a:pt x="395" y="12"/>
                  </a:cubicBezTo>
                  <a:cubicBezTo>
                    <a:pt x="395" y="12"/>
                    <a:pt x="395" y="12"/>
                    <a:pt x="395" y="12"/>
                  </a:cubicBezTo>
                  <a:cubicBezTo>
                    <a:pt x="396" y="12"/>
                    <a:pt x="396" y="12"/>
                    <a:pt x="396" y="12"/>
                  </a:cubicBezTo>
                  <a:cubicBezTo>
                    <a:pt x="396" y="12"/>
                    <a:pt x="396" y="12"/>
                    <a:pt x="396" y="13"/>
                  </a:cubicBezTo>
                  <a:cubicBezTo>
                    <a:pt x="396" y="13"/>
                    <a:pt x="397" y="13"/>
                    <a:pt x="397" y="13"/>
                  </a:cubicBezTo>
                  <a:cubicBezTo>
                    <a:pt x="397" y="13"/>
                    <a:pt x="397" y="13"/>
                    <a:pt x="397" y="13"/>
                  </a:cubicBezTo>
                  <a:cubicBezTo>
                    <a:pt x="397" y="14"/>
                    <a:pt x="397" y="14"/>
                    <a:pt x="397" y="14"/>
                  </a:cubicBezTo>
                  <a:cubicBezTo>
                    <a:pt x="398" y="14"/>
                    <a:pt x="398" y="14"/>
                    <a:pt x="398" y="14"/>
                  </a:cubicBezTo>
                  <a:cubicBezTo>
                    <a:pt x="398" y="14"/>
                    <a:pt x="398" y="15"/>
                    <a:pt x="398" y="15"/>
                  </a:cubicBezTo>
                  <a:cubicBezTo>
                    <a:pt x="398" y="15"/>
                    <a:pt x="398" y="15"/>
                    <a:pt x="398" y="15"/>
                  </a:cubicBezTo>
                  <a:cubicBezTo>
                    <a:pt x="398" y="15"/>
                    <a:pt x="398" y="16"/>
                    <a:pt x="399" y="16"/>
                  </a:cubicBezTo>
                  <a:cubicBezTo>
                    <a:pt x="399" y="16"/>
                    <a:pt x="399" y="16"/>
                    <a:pt x="399" y="16"/>
                  </a:cubicBezTo>
                  <a:cubicBezTo>
                    <a:pt x="399" y="17"/>
                    <a:pt x="399" y="17"/>
                    <a:pt x="399" y="17"/>
                  </a:cubicBezTo>
                  <a:cubicBezTo>
                    <a:pt x="398" y="17"/>
                    <a:pt x="398" y="17"/>
                    <a:pt x="398" y="17"/>
                  </a:cubicBezTo>
                  <a:cubicBezTo>
                    <a:pt x="398" y="17"/>
                    <a:pt x="398" y="17"/>
                    <a:pt x="397" y="17"/>
                  </a:cubicBezTo>
                  <a:cubicBezTo>
                    <a:pt x="397" y="17"/>
                    <a:pt x="397" y="17"/>
                    <a:pt x="397" y="17"/>
                  </a:cubicBezTo>
                  <a:cubicBezTo>
                    <a:pt x="397" y="17"/>
                    <a:pt x="397" y="17"/>
                    <a:pt x="397" y="16"/>
                  </a:cubicBezTo>
                  <a:cubicBezTo>
                    <a:pt x="397" y="16"/>
                    <a:pt x="396" y="16"/>
                    <a:pt x="396" y="16"/>
                  </a:cubicBezTo>
                  <a:cubicBezTo>
                    <a:pt x="396" y="16"/>
                    <a:pt x="396" y="16"/>
                    <a:pt x="396" y="16"/>
                  </a:cubicBezTo>
                  <a:cubicBezTo>
                    <a:pt x="396" y="16"/>
                    <a:pt x="396" y="16"/>
                    <a:pt x="396" y="16"/>
                  </a:cubicBezTo>
                  <a:cubicBezTo>
                    <a:pt x="395" y="16"/>
                    <a:pt x="395" y="15"/>
                    <a:pt x="395" y="15"/>
                  </a:cubicBezTo>
                  <a:cubicBezTo>
                    <a:pt x="395" y="15"/>
                    <a:pt x="395" y="15"/>
                    <a:pt x="395" y="15"/>
                  </a:cubicBezTo>
                  <a:cubicBezTo>
                    <a:pt x="395" y="15"/>
                    <a:pt x="394" y="15"/>
                    <a:pt x="394" y="15"/>
                  </a:cubicBezTo>
                  <a:cubicBezTo>
                    <a:pt x="394" y="14"/>
                    <a:pt x="394" y="14"/>
                    <a:pt x="393" y="14"/>
                  </a:cubicBezTo>
                  <a:cubicBezTo>
                    <a:pt x="393" y="14"/>
                    <a:pt x="393" y="14"/>
                    <a:pt x="393" y="14"/>
                  </a:cubicBezTo>
                  <a:cubicBezTo>
                    <a:pt x="393" y="14"/>
                    <a:pt x="393" y="14"/>
                    <a:pt x="393" y="14"/>
                  </a:cubicBezTo>
                  <a:cubicBezTo>
                    <a:pt x="393" y="13"/>
                    <a:pt x="392" y="13"/>
                    <a:pt x="392" y="13"/>
                  </a:cubicBezTo>
                  <a:cubicBezTo>
                    <a:pt x="392" y="13"/>
                    <a:pt x="392" y="13"/>
                    <a:pt x="392" y="13"/>
                  </a:cubicBezTo>
                  <a:cubicBezTo>
                    <a:pt x="391" y="13"/>
                    <a:pt x="391" y="13"/>
                    <a:pt x="391" y="13"/>
                  </a:cubicBezTo>
                  <a:cubicBezTo>
                    <a:pt x="391" y="13"/>
                    <a:pt x="391" y="13"/>
                    <a:pt x="391" y="13"/>
                  </a:cubicBezTo>
                  <a:cubicBezTo>
                    <a:pt x="391" y="13"/>
                    <a:pt x="390" y="13"/>
                    <a:pt x="390" y="12"/>
                  </a:cubicBezTo>
                  <a:cubicBezTo>
                    <a:pt x="390" y="12"/>
                    <a:pt x="390" y="12"/>
                    <a:pt x="390" y="12"/>
                  </a:cubicBezTo>
                  <a:cubicBezTo>
                    <a:pt x="390" y="12"/>
                    <a:pt x="390" y="12"/>
                    <a:pt x="389" y="12"/>
                  </a:cubicBezTo>
                  <a:cubicBezTo>
                    <a:pt x="389" y="12"/>
                    <a:pt x="389" y="11"/>
                    <a:pt x="389" y="11"/>
                  </a:cubicBezTo>
                  <a:cubicBezTo>
                    <a:pt x="389" y="11"/>
                    <a:pt x="389" y="11"/>
                    <a:pt x="389" y="11"/>
                  </a:cubicBezTo>
                  <a:cubicBezTo>
                    <a:pt x="389" y="11"/>
                    <a:pt x="388" y="11"/>
                    <a:pt x="388" y="11"/>
                  </a:cubicBezTo>
                  <a:cubicBezTo>
                    <a:pt x="388" y="11"/>
                    <a:pt x="388" y="11"/>
                    <a:pt x="388" y="11"/>
                  </a:cubicBezTo>
                  <a:cubicBezTo>
                    <a:pt x="388" y="11"/>
                    <a:pt x="387" y="11"/>
                    <a:pt x="387" y="11"/>
                  </a:cubicBezTo>
                  <a:cubicBezTo>
                    <a:pt x="386" y="11"/>
                    <a:pt x="386" y="11"/>
                    <a:pt x="386" y="11"/>
                  </a:cubicBezTo>
                  <a:cubicBezTo>
                    <a:pt x="386" y="11"/>
                    <a:pt x="386" y="11"/>
                    <a:pt x="386" y="11"/>
                  </a:cubicBezTo>
                  <a:cubicBezTo>
                    <a:pt x="386" y="12"/>
                    <a:pt x="386" y="12"/>
                    <a:pt x="386" y="12"/>
                  </a:cubicBezTo>
                  <a:cubicBezTo>
                    <a:pt x="386" y="13"/>
                    <a:pt x="387" y="13"/>
                    <a:pt x="387" y="13"/>
                  </a:cubicBezTo>
                  <a:cubicBezTo>
                    <a:pt x="387" y="13"/>
                    <a:pt x="387" y="14"/>
                    <a:pt x="387" y="14"/>
                  </a:cubicBezTo>
                  <a:cubicBezTo>
                    <a:pt x="387" y="14"/>
                    <a:pt x="387" y="14"/>
                    <a:pt x="387" y="14"/>
                  </a:cubicBezTo>
                  <a:cubicBezTo>
                    <a:pt x="387" y="15"/>
                    <a:pt x="387" y="15"/>
                    <a:pt x="387" y="15"/>
                  </a:cubicBezTo>
                  <a:cubicBezTo>
                    <a:pt x="387" y="15"/>
                    <a:pt x="387" y="15"/>
                    <a:pt x="387" y="15"/>
                  </a:cubicBezTo>
                  <a:cubicBezTo>
                    <a:pt x="387" y="15"/>
                    <a:pt x="387" y="15"/>
                    <a:pt x="387" y="15"/>
                  </a:cubicBezTo>
                  <a:cubicBezTo>
                    <a:pt x="387" y="16"/>
                    <a:pt x="387" y="16"/>
                    <a:pt x="387" y="16"/>
                  </a:cubicBezTo>
                  <a:cubicBezTo>
                    <a:pt x="386" y="16"/>
                    <a:pt x="386" y="17"/>
                    <a:pt x="386" y="17"/>
                  </a:cubicBezTo>
                  <a:cubicBezTo>
                    <a:pt x="386" y="17"/>
                    <a:pt x="386" y="18"/>
                    <a:pt x="386" y="18"/>
                  </a:cubicBezTo>
                  <a:cubicBezTo>
                    <a:pt x="386" y="18"/>
                    <a:pt x="386" y="18"/>
                    <a:pt x="386" y="18"/>
                  </a:cubicBezTo>
                  <a:cubicBezTo>
                    <a:pt x="386" y="18"/>
                    <a:pt x="385" y="18"/>
                    <a:pt x="385" y="18"/>
                  </a:cubicBezTo>
                  <a:cubicBezTo>
                    <a:pt x="385" y="18"/>
                    <a:pt x="385" y="18"/>
                    <a:pt x="385" y="18"/>
                  </a:cubicBezTo>
                  <a:cubicBezTo>
                    <a:pt x="384" y="18"/>
                    <a:pt x="384" y="18"/>
                    <a:pt x="384" y="18"/>
                  </a:cubicBezTo>
                  <a:cubicBezTo>
                    <a:pt x="384" y="18"/>
                    <a:pt x="384" y="17"/>
                    <a:pt x="383" y="17"/>
                  </a:cubicBezTo>
                  <a:cubicBezTo>
                    <a:pt x="383" y="17"/>
                    <a:pt x="383" y="17"/>
                    <a:pt x="383" y="17"/>
                  </a:cubicBezTo>
                  <a:cubicBezTo>
                    <a:pt x="383" y="16"/>
                    <a:pt x="383" y="16"/>
                    <a:pt x="383" y="16"/>
                  </a:cubicBezTo>
                  <a:cubicBezTo>
                    <a:pt x="384" y="16"/>
                    <a:pt x="384" y="16"/>
                    <a:pt x="384" y="16"/>
                  </a:cubicBezTo>
                  <a:cubicBezTo>
                    <a:pt x="384" y="15"/>
                    <a:pt x="384" y="15"/>
                    <a:pt x="384" y="15"/>
                  </a:cubicBezTo>
                  <a:cubicBezTo>
                    <a:pt x="384" y="15"/>
                    <a:pt x="385" y="15"/>
                    <a:pt x="385" y="15"/>
                  </a:cubicBezTo>
                  <a:cubicBezTo>
                    <a:pt x="385" y="14"/>
                    <a:pt x="385" y="14"/>
                    <a:pt x="385" y="14"/>
                  </a:cubicBezTo>
                  <a:cubicBezTo>
                    <a:pt x="385" y="14"/>
                    <a:pt x="385" y="14"/>
                    <a:pt x="385" y="14"/>
                  </a:cubicBezTo>
                  <a:cubicBezTo>
                    <a:pt x="385" y="14"/>
                    <a:pt x="385" y="14"/>
                    <a:pt x="384" y="13"/>
                  </a:cubicBezTo>
                  <a:cubicBezTo>
                    <a:pt x="384" y="13"/>
                    <a:pt x="384" y="13"/>
                    <a:pt x="384" y="13"/>
                  </a:cubicBezTo>
                  <a:cubicBezTo>
                    <a:pt x="384" y="13"/>
                    <a:pt x="384" y="13"/>
                    <a:pt x="384" y="13"/>
                  </a:cubicBezTo>
                  <a:cubicBezTo>
                    <a:pt x="384" y="12"/>
                    <a:pt x="384" y="12"/>
                    <a:pt x="384" y="12"/>
                  </a:cubicBezTo>
                  <a:cubicBezTo>
                    <a:pt x="384" y="12"/>
                    <a:pt x="384" y="12"/>
                    <a:pt x="384" y="12"/>
                  </a:cubicBezTo>
                  <a:cubicBezTo>
                    <a:pt x="384" y="12"/>
                    <a:pt x="384" y="11"/>
                    <a:pt x="383" y="11"/>
                  </a:cubicBezTo>
                  <a:cubicBezTo>
                    <a:pt x="383" y="11"/>
                    <a:pt x="383" y="11"/>
                    <a:pt x="383" y="11"/>
                  </a:cubicBezTo>
                  <a:cubicBezTo>
                    <a:pt x="383" y="11"/>
                    <a:pt x="383" y="11"/>
                    <a:pt x="383" y="11"/>
                  </a:cubicBezTo>
                  <a:cubicBezTo>
                    <a:pt x="382" y="10"/>
                    <a:pt x="382" y="10"/>
                    <a:pt x="382" y="10"/>
                  </a:cubicBezTo>
                  <a:cubicBezTo>
                    <a:pt x="382" y="10"/>
                    <a:pt x="382" y="10"/>
                    <a:pt x="382" y="10"/>
                  </a:cubicBezTo>
                  <a:cubicBezTo>
                    <a:pt x="382" y="10"/>
                    <a:pt x="382" y="10"/>
                    <a:pt x="381" y="10"/>
                  </a:cubicBezTo>
                  <a:cubicBezTo>
                    <a:pt x="381" y="10"/>
                    <a:pt x="381" y="10"/>
                    <a:pt x="381" y="10"/>
                  </a:cubicBezTo>
                  <a:cubicBezTo>
                    <a:pt x="381" y="10"/>
                    <a:pt x="380" y="10"/>
                    <a:pt x="380" y="10"/>
                  </a:cubicBezTo>
                  <a:cubicBezTo>
                    <a:pt x="380" y="10"/>
                    <a:pt x="380" y="10"/>
                    <a:pt x="380" y="10"/>
                  </a:cubicBezTo>
                  <a:cubicBezTo>
                    <a:pt x="379" y="10"/>
                    <a:pt x="379" y="10"/>
                    <a:pt x="379" y="10"/>
                  </a:cubicBezTo>
                  <a:cubicBezTo>
                    <a:pt x="379" y="11"/>
                    <a:pt x="379" y="11"/>
                    <a:pt x="378" y="11"/>
                  </a:cubicBezTo>
                  <a:cubicBezTo>
                    <a:pt x="378" y="11"/>
                    <a:pt x="378" y="11"/>
                    <a:pt x="378" y="11"/>
                  </a:cubicBezTo>
                  <a:cubicBezTo>
                    <a:pt x="378" y="11"/>
                    <a:pt x="378" y="11"/>
                    <a:pt x="378" y="11"/>
                  </a:cubicBezTo>
                  <a:cubicBezTo>
                    <a:pt x="377" y="11"/>
                    <a:pt x="377" y="12"/>
                    <a:pt x="377" y="12"/>
                  </a:cubicBezTo>
                  <a:cubicBezTo>
                    <a:pt x="377" y="12"/>
                    <a:pt x="377" y="12"/>
                    <a:pt x="377" y="12"/>
                  </a:cubicBezTo>
                  <a:cubicBezTo>
                    <a:pt x="377" y="12"/>
                    <a:pt x="377" y="12"/>
                    <a:pt x="376" y="12"/>
                  </a:cubicBezTo>
                  <a:cubicBezTo>
                    <a:pt x="376" y="12"/>
                    <a:pt x="376" y="12"/>
                    <a:pt x="376" y="12"/>
                  </a:cubicBezTo>
                  <a:cubicBezTo>
                    <a:pt x="376" y="12"/>
                    <a:pt x="376" y="12"/>
                    <a:pt x="376" y="12"/>
                  </a:cubicBezTo>
                  <a:cubicBezTo>
                    <a:pt x="375" y="12"/>
                    <a:pt x="375" y="12"/>
                    <a:pt x="375" y="12"/>
                  </a:cubicBezTo>
                  <a:cubicBezTo>
                    <a:pt x="375" y="12"/>
                    <a:pt x="375" y="12"/>
                    <a:pt x="374" y="12"/>
                  </a:cubicBezTo>
                  <a:cubicBezTo>
                    <a:pt x="372" y="12"/>
                    <a:pt x="372" y="12"/>
                    <a:pt x="372" y="12"/>
                  </a:cubicBezTo>
                  <a:cubicBezTo>
                    <a:pt x="372" y="12"/>
                    <a:pt x="372" y="12"/>
                    <a:pt x="372" y="12"/>
                  </a:cubicBezTo>
                  <a:cubicBezTo>
                    <a:pt x="372" y="12"/>
                    <a:pt x="372" y="12"/>
                    <a:pt x="371" y="12"/>
                  </a:cubicBezTo>
                  <a:cubicBezTo>
                    <a:pt x="371" y="13"/>
                    <a:pt x="371" y="13"/>
                    <a:pt x="371" y="13"/>
                  </a:cubicBezTo>
                  <a:cubicBezTo>
                    <a:pt x="371" y="13"/>
                    <a:pt x="371" y="13"/>
                    <a:pt x="370" y="13"/>
                  </a:cubicBezTo>
                  <a:cubicBezTo>
                    <a:pt x="370" y="13"/>
                    <a:pt x="370" y="13"/>
                    <a:pt x="370" y="13"/>
                  </a:cubicBezTo>
                  <a:cubicBezTo>
                    <a:pt x="370" y="13"/>
                    <a:pt x="370" y="13"/>
                    <a:pt x="369" y="13"/>
                  </a:cubicBezTo>
                  <a:cubicBezTo>
                    <a:pt x="369" y="13"/>
                    <a:pt x="368" y="13"/>
                    <a:pt x="367" y="13"/>
                  </a:cubicBezTo>
                  <a:cubicBezTo>
                    <a:pt x="367" y="13"/>
                    <a:pt x="367" y="13"/>
                    <a:pt x="367" y="13"/>
                  </a:cubicBezTo>
                  <a:cubicBezTo>
                    <a:pt x="367" y="13"/>
                    <a:pt x="367" y="13"/>
                    <a:pt x="367" y="13"/>
                  </a:cubicBezTo>
                  <a:cubicBezTo>
                    <a:pt x="366" y="13"/>
                    <a:pt x="366" y="13"/>
                    <a:pt x="366" y="13"/>
                  </a:cubicBezTo>
                  <a:cubicBezTo>
                    <a:pt x="366" y="13"/>
                    <a:pt x="366" y="14"/>
                    <a:pt x="366" y="14"/>
                  </a:cubicBezTo>
                  <a:cubicBezTo>
                    <a:pt x="366" y="14"/>
                    <a:pt x="366" y="14"/>
                    <a:pt x="366" y="14"/>
                  </a:cubicBezTo>
                  <a:cubicBezTo>
                    <a:pt x="367" y="14"/>
                    <a:pt x="367" y="14"/>
                    <a:pt x="367" y="14"/>
                  </a:cubicBezTo>
                  <a:cubicBezTo>
                    <a:pt x="367" y="14"/>
                    <a:pt x="367" y="14"/>
                    <a:pt x="367" y="14"/>
                  </a:cubicBezTo>
                  <a:cubicBezTo>
                    <a:pt x="367" y="14"/>
                    <a:pt x="368" y="14"/>
                    <a:pt x="368" y="14"/>
                  </a:cubicBezTo>
                  <a:cubicBezTo>
                    <a:pt x="368" y="14"/>
                    <a:pt x="368" y="14"/>
                    <a:pt x="368" y="14"/>
                  </a:cubicBezTo>
                  <a:cubicBezTo>
                    <a:pt x="369" y="14"/>
                    <a:pt x="369" y="15"/>
                    <a:pt x="369" y="15"/>
                  </a:cubicBezTo>
                  <a:cubicBezTo>
                    <a:pt x="369" y="15"/>
                    <a:pt x="369" y="15"/>
                    <a:pt x="369" y="15"/>
                  </a:cubicBezTo>
                  <a:cubicBezTo>
                    <a:pt x="369" y="15"/>
                    <a:pt x="369" y="15"/>
                    <a:pt x="369" y="15"/>
                  </a:cubicBezTo>
                  <a:cubicBezTo>
                    <a:pt x="370" y="16"/>
                    <a:pt x="370" y="16"/>
                    <a:pt x="370" y="16"/>
                  </a:cubicBezTo>
                  <a:cubicBezTo>
                    <a:pt x="370" y="16"/>
                    <a:pt x="370" y="16"/>
                    <a:pt x="370" y="16"/>
                  </a:cubicBezTo>
                  <a:cubicBezTo>
                    <a:pt x="370" y="16"/>
                    <a:pt x="370" y="16"/>
                    <a:pt x="370" y="16"/>
                  </a:cubicBezTo>
                  <a:cubicBezTo>
                    <a:pt x="371" y="16"/>
                    <a:pt x="371" y="17"/>
                    <a:pt x="371" y="17"/>
                  </a:cubicBezTo>
                  <a:cubicBezTo>
                    <a:pt x="371" y="17"/>
                    <a:pt x="371" y="17"/>
                    <a:pt x="371" y="17"/>
                  </a:cubicBezTo>
                  <a:cubicBezTo>
                    <a:pt x="372" y="17"/>
                    <a:pt x="372" y="17"/>
                    <a:pt x="372" y="17"/>
                  </a:cubicBezTo>
                  <a:cubicBezTo>
                    <a:pt x="372" y="17"/>
                    <a:pt x="372" y="17"/>
                    <a:pt x="373" y="17"/>
                  </a:cubicBezTo>
                  <a:cubicBezTo>
                    <a:pt x="373" y="17"/>
                    <a:pt x="373" y="17"/>
                    <a:pt x="373" y="17"/>
                  </a:cubicBezTo>
                  <a:cubicBezTo>
                    <a:pt x="373" y="17"/>
                    <a:pt x="373" y="17"/>
                    <a:pt x="374" y="18"/>
                  </a:cubicBezTo>
                  <a:cubicBezTo>
                    <a:pt x="374" y="18"/>
                    <a:pt x="374" y="18"/>
                    <a:pt x="374" y="18"/>
                  </a:cubicBezTo>
                  <a:cubicBezTo>
                    <a:pt x="374" y="18"/>
                    <a:pt x="374" y="18"/>
                    <a:pt x="374" y="18"/>
                  </a:cubicBezTo>
                  <a:cubicBezTo>
                    <a:pt x="375" y="18"/>
                    <a:pt x="375" y="18"/>
                    <a:pt x="375" y="18"/>
                  </a:cubicBezTo>
                  <a:cubicBezTo>
                    <a:pt x="375" y="19"/>
                    <a:pt x="375" y="19"/>
                    <a:pt x="375" y="19"/>
                  </a:cubicBezTo>
                  <a:cubicBezTo>
                    <a:pt x="373" y="19"/>
                    <a:pt x="373" y="19"/>
                    <a:pt x="373" y="19"/>
                  </a:cubicBezTo>
                  <a:cubicBezTo>
                    <a:pt x="373" y="19"/>
                    <a:pt x="373" y="19"/>
                    <a:pt x="373" y="19"/>
                  </a:cubicBezTo>
                  <a:cubicBezTo>
                    <a:pt x="373" y="19"/>
                    <a:pt x="373" y="19"/>
                    <a:pt x="372" y="18"/>
                  </a:cubicBezTo>
                  <a:cubicBezTo>
                    <a:pt x="372" y="18"/>
                    <a:pt x="372" y="18"/>
                    <a:pt x="372" y="18"/>
                  </a:cubicBezTo>
                  <a:cubicBezTo>
                    <a:pt x="372" y="18"/>
                    <a:pt x="372" y="18"/>
                    <a:pt x="371" y="18"/>
                  </a:cubicBezTo>
                  <a:cubicBezTo>
                    <a:pt x="371" y="18"/>
                    <a:pt x="371" y="18"/>
                    <a:pt x="371" y="18"/>
                  </a:cubicBezTo>
                  <a:cubicBezTo>
                    <a:pt x="371" y="18"/>
                    <a:pt x="370" y="18"/>
                    <a:pt x="370" y="17"/>
                  </a:cubicBezTo>
                  <a:cubicBezTo>
                    <a:pt x="370" y="17"/>
                    <a:pt x="370" y="17"/>
                    <a:pt x="370" y="17"/>
                  </a:cubicBezTo>
                  <a:cubicBezTo>
                    <a:pt x="370" y="17"/>
                    <a:pt x="370" y="17"/>
                    <a:pt x="370" y="17"/>
                  </a:cubicBezTo>
                  <a:cubicBezTo>
                    <a:pt x="369" y="17"/>
                    <a:pt x="369" y="17"/>
                    <a:pt x="368" y="17"/>
                  </a:cubicBezTo>
                  <a:cubicBezTo>
                    <a:pt x="368" y="17"/>
                    <a:pt x="368" y="17"/>
                    <a:pt x="368" y="17"/>
                  </a:cubicBezTo>
                  <a:cubicBezTo>
                    <a:pt x="368" y="17"/>
                    <a:pt x="368" y="17"/>
                    <a:pt x="368" y="17"/>
                  </a:cubicBezTo>
                  <a:cubicBezTo>
                    <a:pt x="368" y="17"/>
                    <a:pt x="367" y="17"/>
                    <a:pt x="367" y="17"/>
                  </a:cubicBezTo>
                  <a:cubicBezTo>
                    <a:pt x="367" y="17"/>
                    <a:pt x="367" y="16"/>
                    <a:pt x="367" y="16"/>
                  </a:cubicBezTo>
                  <a:cubicBezTo>
                    <a:pt x="367" y="16"/>
                    <a:pt x="366" y="16"/>
                    <a:pt x="366" y="16"/>
                  </a:cubicBezTo>
                  <a:cubicBezTo>
                    <a:pt x="366" y="16"/>
                    <a:pt x="366" y="16"/>
                    <a:pt x="366" y="16"/>
                  </a:cubicBezTo>
                  <a:cubicBezTo>
                    <a:pt x="365" y="16"/>
                    <a:pt x="365" y="16"/>
                    <a:pt x="365" y="15"/>
                  </a:cubicBezTo>
                  <a:cubicBezTo>
                    <a:pt x="365" y="15"/>
                    <a:pt x="364" y="15"/>
                    <a:pt x="364" y="15"/>
                  </a:cubicBezTo>
                  <a:cubicBezTo>
                    <a:pt x="364" y="15"/>
                    <a:pt x="364" y="15"/>
                    <a:pt x="364" y="15"/>
                  </a:cubicBezTo>
                  <a:cubicBezTo>
                    <a:pt x="364" y="15"/>
                    <a:pt x="364" y="14"/>
                    <a:pt x="364" y="14"/>
                  </a:cubicBezTo>
                  <a:cubicBezTo>
                    <a:pt x="364" y="14"/>
                    <a:pt x="364" y="14"/>
                    <a:pt x="363" y="14"/>
                  </a:cubicBezTo>
                  <a:cubicBezTo>
                    <a:pt x="363" y="14"/>
                    <a:pt x="363" y="14"/>
                    <a:pt x="363" y="14"/>
                  </a:cubicBezTo>
                  <a:cubicBezTo>
                    <a:pt x="363" y="14"/>
                    <a:pt x="362" y="14"/>
                    <a:pt x="362" y="14"/>
                  </a:cubicBezTo>
                  <a:cubicBezTo>
                    <a:pt x="361" y="14"/>
                    <a:pt x="361" y="14"/>
                    <a:pt x="361" y="15"/>
                  </a:cubicBezTo>
                  <a:cubicBezTo>
                    <a:pt x="361" y="15"/>
                    <a:pt x="361" y="15"/>
                    <a:pt x="361" y="15"/>
                  </a:cubicBezTo>
                  <a:cubicBezTo>
                    <a:pt x="361" y="15"/>
                    <a:pt x="361" y="15"/>
                    <a:pt x="360" y="15"/>
                  </a:cubicBezTo>
                  <a:cubicBezTo>
                    <a:pt x="360" y="15"/>
                    <a:pt x="360" y="15"/>
                    <a:pt x="360" y="15"/>
                  </a:cubicBezTo>
                  <a:cubicBezTo>
                    <a:pt x="360" y="15"/>
                    <a:pt x="360" y="15"/>
                    <a:pt x="360" y="15"/>
                  </a:cubicBezTo>
                  <a:cubicBezTo>
                    <a:pt x="359" y="15"/>
                    <a:pt x="359" y="16"/>
                    <a:pt x="359" y="16"/>
                  </a:cubicBezTo>
                  <a:cubicBezTo>
                    <a:pt x="359" y="16"/>
                    <a:pt x="359" y="16"/>
                    <a:pt x="358" y="16"/>
                  </a:cubicBezTo>
                  <a:cubicBezTo>
                    <a:pt x="358" y="16"/>
                    <a:pt x="358" y="16"/>
                    <a:pt x="358" y="16"/>
                  </a:cubicBezTo>
                  <a:cubicBezTo>
                    <a:pt x="358" y="17"/>
                    <a:pt x="358" y="17"/>
                    <a:pt x="358" y="17"/>
                  </a:cubicBezTo>
                  <a:cubicBezTo>
                    <a:pt x="359" y="17"/>
                    <a:pt x="359" y="17"/>
                    <a:pt x="359" y="18"/>
                  </a:cubicBezTo>
                  <a:cubicBezTo>
                    <a:pt x="359" y="18"/>
                    <a:pt x="359" y="18"/>
                    <a:pt x="359" y="18"/>
                  </a:cubicBezTo>
                  <a:cubicBezTo>
                    <a:pt x="359" y="18"/>
                    <a:pt x="359" y="18"/>
                    <a:pt x="359" y="18"/>
                  </a:cubicBezTo>
                  <a:cubicBezTo>
                    <a:pt x="359" y="21"/>
                    <a:pt x="359" y="21"/>
                    <a:pt x="359" y="21"/>
                  </a:cubicBezTo>
                  <a:cubicBezTo>
                    <a:pt x="357" y="21"/>
                    <a:pt x="357" y="21"/>
                    <a:pt x="357" y="21"/>
                  </a:cubicBezTo>
                  <a:cubicBezTo>
                    <a:pt x="357" y="21"/>
                    <a:pt x="356" y="21"/>
                    <a:pt x="356" y="21"/>
                  </a:cubicBezTo>
                  <a:cubicBezTo>
                    <a:pt x="356" y="21"/>
                    <a:pt x="356" y="21"/>
                    <a:pt x="356" y="21"/>
                  </a:cubicBezTo>
                  <a:cubicBezTo>
                    <a:pt x="356" y="20"/>
                    <a:pt x="355" y="20"/>
                    <a:pt x="355" y="20"/>
                  </a:cubicBezTo>
                  <a:cubicBezTo>
                    <a:pt x="355" y="20"/>
                    <a:pt x="355" y="20"/>
                    <a:pt x="355" y="20"/>
                  </a:cubicBezTo>
                  <a:cubicBezTo>
                    <a:pt x="353" y="20"/>
                    <a:pt x="353" y="20"/>
                    <a:pt x="351" y="20"/>
                  </a:cubicBezTo>
                  <a:cubicBezTo>
                    <a:pt x="351" y="20"/>
                    <a:pt x="351" y="20"/>
                    <a:pt x="351" y="20"/>
                  </a:cubicBezTo>
                  <a:cubicBezTo>
                    <a:pt x="351" y="21"/>
                    <a:pt x="350" y="21"/>
                    <a:pt x="350" y="21"/>
                  </a:cubicBezTo>
                  <a:cubicBezTo>
                    <a:pt x="350" y="21"/>
                    <a:pt x="350" y="21"/>
                    <a:pt x="350" y="21"/>
                  </a:cubicBezTo>
                  <a:cubicBezTo>
                    <a:pt x="350" y="21"/>
                    <a:pt x="350" y="21"/>
                    <a:pt x="349" y="22"/>
                  </a:cubicBezTo>
                  <a:cubicBezTo>
                    <a:pt x="349" y="22"/>
                    <a:pt x="349" y="22"/>
                    <a:pt x="348" y="22"/>
                  </a:cubicBezTo>
                  <a:cubicBezTo>
                    <a:pt x="348" y="22"/>
                    <a:pt x="348" y="22"/>
                    <a:pt x="347" y="22"/>
                  </a:cubicBezTo>
                  <a:cubicBezTo>
                    <a:pt x="347" y="22"/>
                    <a:pt x="347" y="22"/>
                    <a:pt x="347" y="23"/>
                  </a:cubicBezTo>
                  <a:cubicBezTo>
                    <a:pt x="346" y="23"/>
                    <a:pt x="346" y="23"/>
                    <a:pt x="346" y="23"/>
                  </a:cubicBezTo>
                  <a:cubicBezTo>
                    <a:pt x="346" y="23"/>
                    <a:pt x="346" y="24"/>
                    <a:pt x="346" y="24"/>
                  </a:cubicBezTo>
                  <a:cubicBezTo>
                    <a:pt x="346" y="24"/>
                    <a:pt x="345" y="24"/>
                    <a:pt x="345" y="24"/>
                  </a:cubicBezTo>
                  <a:cubicBezTo>
                    <a:pt x="345" y="24"/>
                    <a:pt x="345" y="24"/>
                    <a:pt x="345" y="24"/>
                  </a:cubicBezTo>
                  <a:cubicBezTo>
                    <a:pt x="345" y="24"/>
                    <a:pt x="345" y="24"/>
                    <a:pt x="344" y="24"/>
                  </a:cubicBezTo>
                  <a:cubicBezTo>
                    <a:pt x="344" y="24"/>
                    <a:pt x="344" y="24"/>
                    <a:pt x="344" y="24"/>
                  </a:cubicBezTo>
                  <a:cubicBezTo>
                    <a:pt x="343" y="24"/>
                    <a:pt x="343" y="24"/>
                    <a:pt x="343" y="24"/>
                  </a:cubicBezTo>
                  <a:cubicBezTo>
                    <a:pt x="343" y="24"/>
                    <a:pt x="343" y="24"/>
                    <a:pt x="343" y="24"/>
                  </a:cubicBezTo>
                  <a:cubicBezTo>
                    <a:pt x="343" y="24"/>
                    <a:pt x="342" y="24"/>
                    <a:pt x="342" y="24"/>
                  </a:cubicBezTo>
                  <a:cubicBezTo>
                    <a:pt x="342" y="25"/>
                    <a:pt x="342" y="25"/>
                    <a:pt x="342" y="25"/>
                  </a:cubicBezTo>
                  <a:cubicBezTo>
                    <a:pt x="342" y="25"/>
                    <a:pt x="342" y="25"/>
                    <a:pt x="342" y="25"/>
                  </a:cubicBezTo>
                  <a:cubicBezTo>
                    <a:pt x="341" y="25"/>
                    <a:pt x="341" y="25"/>
                    <a:pt x="341" y="25"/>
                  </a:cubicBezTo>
                  <a:cubicBezTo>
                    <a:pt x="341" y="25"/>
                    <a:pt x="341" y="25"/>
                    <a:pt x="341" y="26"/>
                  </a:cubicBezTo>
                  <a:cubicBezTo>
                    <a:pt x="341" y="26"/>
                    <a:pt x="341" y="26"/>
                    <a:pt x="341" y="26"/>
                  </a:cubicBezTo>
                  <a:cubicBezTo>
                    <a:pt x="341" y="26"/>
                    <a:pt x="340" y="26"/>
                    <a:pt x="340" y="26"/>
                  </a:cubicBezTo>
                  <a:cubicBezTo>
                    <a:pt x="340" y="26"/>
                    <a:pt x="340" y="26"/>
                    <a:pt x="340" y="26"/>
                  </a:cubicBezTo>
                  <a:cubicBezTo>
                    <a:pt x="340" y="26"/>
                    <a:pt x="340" y="26"/>
                    <a:pt x="340" y="26"/>
                  </a:cubicBezTo>
                  <a:cubicBezTo>
                    <a:pt x="340" y="27"/>
                    <a:pt x="339" y="27"/>
                    <a:pt x="339" y="27"/>
                  </a:cubicBezTo>
                  <a:cubicBezTo>
                    <a:pt x="339" y="27"/>
                    <a:pt x="339" y="27"/>
                    <a:pt x="339" y="27"/>
                  </a:cubicBezTo>
                  <a:cubicBezTo>
                    <a:pt x="339" y="28"/>
                    <a:pt x="339" y="27"/>
                    <a:pt x="339" y="28"/>
                  </a:cubicBezTo>
                  <a:cubicBezTo>
                    <a:pt x="339" y="28"/>
                    <a:pt x="338" y="28"/>
                    <a:pt x="338" y="28"/>
                  </a:cubicBezTo>
                  <a:cubicBezTo>
                    <a:pt x="338" y="28"/>
                    <a:pt x="338" y="28"/>
                    <a:pt x="338" y="29"/>
                  </a:cubicBezTo>
                  <a:cubicBezTo>
                    <a:pt x="339" y="29"/>
                    <a:pt x="339" y="29"/>
                    <a:pt x="339" y="29"/>
                  </a:cubicBezTo>
                  <a:cubicBezTo>
                    <a:pt x="339" y="29"/>
                    <a:pt x="340" y="29"/>
                    <a:pt x="340" y="29"/>
                  </a:cubicBezTo>
                  <a:cubicBezTo>
                    <a:pt x="340" y="29"/>
                    <a:pt x="340" y="29"/>
                    <a:pt x="341" y="29"/>
                  </a:cubicBezTo>
                  <a:cubicBezTo>
                    <a:pt x="341" y="29"/>
                    <a:pt x="341" y="29"/>
                    <a:pt x="341" y="29"/>
                  </a:cubicBezTo>
                  <a:cubicBezTo>
                    <a:pt x="341" y="29"/>
                    <a:pt x="341" y="30"/>
                    <a:pt x="341" y="30"/>
                  </a:cubicBezTo>
                  <a:cubicBezTo>
                    <a:pt x="341" y="30"/>
                    <a:pt x="342" y="30"/>
                    <a:pt x="342" y="30"/>
                  </a:cubicBezTo>
                  <a:cubicBezTo>
                    <a:pt x="342" y="30"/>
                    <a:pt x="342" y="30"/>
                    <a:pt x="343" y="30"/>
                  </a:cubicBezTo>
                  <a:cubicBezTo>
                    <a:pt x="343" y="30"/>
                    <a:pt x="343" y="30"/>
                    <a:pt x="344" y="30"/>
                  </a:cubicBezTo>
                  <a:cubicBezTo>
                    <a:pt x="344" y="30"/>
                    <a:pt x="344" y="29"/>
                    <a:pt x="345" y="29"/>
                  </a:cubicBezTo>
                  <a:cubicBezTo>
                    <a:pt x="345" y="29"/>
                    <a:pt x="345" y="29"/>
                    <a:pt x="345" y="29"/>
                  </a:cubicBezTo>
                  <a:cubicBezTo>
                    <a:pt x="345" y="29"/>
                    <a:pt x="345" y="29"/>
                    <a:pt x="345" y="29"/>
                  </a:cubicBezTo>
                  <a:cubicBezTo>
                    <a:pt x="345" y="29"/>
                    <a:pt x="346" y="29"/>
                    <a:pt x="346" y="29"/>
                  </a:cubicBezTo>
                  <a:cubicBezTo>
                    <a:pt x="346" y="29"/>
                    <a:pt x="346" y="29"/>
                    <a:pt x="346" y="29"/>
                  </a:cubicBezTo>
                  <a:cubicBezTo>
                    <a:pt x="346" y="30"/>
                    <a:pt x="346" y="30"/>
                    <a:pt x="346" y="30"/>
                  </a:cubicBezTo>
                  <a:cubicBezTo>
                    <a:pt x="346" y="30"/>
                    <a:pt x="346" y="30"/>
                    <a:pt x="346" y="31"/>
                  </a:cubicBezTo>
                  <a:cubicBezTo>
                    <a:pt x="346" y="31"/>
                    <a:pt x="347" y="31"/>
                    <a:pt x="347" y="31"/>
                  </a:cubicBezTo>
                  <a:cubicBezTo>
                    <a:pt x="347" y="31"/>
                    <a:pt x="347" y="31"/>
                    <a:pt x="347" y="31"/>
                  </a:cubicBezTo>
                  <a:cubicBezTo>
                    <a:pt x="347" y="32"/>
                    <a:pt x="347" y="32"/>
                    <a:pt x="347" y="32"/>
                  </a:cubicBezTo>
                  <a:cubicBezTo>
                    <a:pt x="347" y="33"/>
                    <a:pt x="347" y="33"/>
                    <a:pt x="347" y="33"/>
                  </a:cubicBezTo>
                  <a:cubicBezTo>
                    <a:pt x="347" y="34"/>
                    <a:pt x="346" y="35"/>
                    <a:pt x="346" y="35"/>
                  </a:cubicBezTo>
                  <a:cubicBezTo>
                    <a:pt x="346" y="35"/>
                    <a:pt x="346" y="35"/>
                    <a:pt x="346" y="35"/>
                  </a:cubicBezTo>
                  <a:cubicBezTo>
                    <a:pt x="345" y="36"/>
                    <a:pt x="345" y="36"/>
                    <a:pt x="345" y="36"/>
                  </a:cubicBezTo>
                  <a:cubicBezTo>
                    <a:pt x="345" y="36"/>
                    <a:pt x="344" y="36"/>
                    <a:pt x="344" y="36"/>
                  </a:cubicBezTo>
                  <a:cubicBezTo>
                    <a:pt x="344" y="36"/>
                    <a:pt x="344" y="36"/>
                    <a:pt x="344" y="36"/>
                  </a:cubicBezTo>
                  <a:cubicBezTo>
                    <a:pt x="343" y="36"/>
                    <a:pt x="343" y="36"/>
                    <a:pt x="343" y="36"/>
                  </a:cubicBezTo>
                  <a:cubicBezTo>
                    <a:pt x="343" y="36"/>
                    <a:pt x="343" y="36"/>
                    <a:pt x="342" y="36"/>
                  </a:cubicBezTo>
                  <a:cubicBezTo>
                    <a:pt x="342" y="36"/>
                    <a:pt x="342" y="36"/>
                    <a:pt x="342" y="36"/>
                  </a:cubicBezTo>
                  <a:cubicBezTo>
                    <a:pt x="341" y="36"/>
                    <a:pt x="341" y="36"/>
                    <a:pt x="341" y="36"/>
                  </a:cubicBezTo>
                  <a:cubicBezTo>
                    <a:pt x="341" y="36"/>
                    <a:pt x="341" y="36"/>
                    <a:pt x="341" y="36"/>
                  </a:cubicBezTo>
                  <a:cubicBezTo>
                    <a:pt x="341" y="36"/>
                    <a:pt x="340" y="37"/>
                    <a:pt x="340" y="37"/>
                  </a:cubicBezTo>
                  <a:cubicBezTo>
                    <a:pt x="339" y="37"/>
                    <a:pt x="339" y="37"/>
                    <a:pt x="339" y="37"/>
                  </a:cubicBezTo>
                  <a:cubicBezTo>
                    <a:pt x="338" y="37"/>
                    <a:pt x="338" y="36"/>
                    <a:pt x="337" y="36"/>
                  </a:cubicBezTo>
                  <a:cubicBezTo>
                    <a:pt x="337" y="36"/>
                    <a:pt x="337" y="36"/>
                    <a:pt x="337" y="36"/>
                  </a:cubicBezTo>
                  <a:cubicBezTo>
                    <a:pt x="337" y="36"/>
                    <a:pt x="337" y="36"/>
                    <a:pt x="336" y="36"/>
                  </a:cubicBezTo>
                  <a:cubicBezTo>
                    <a:pt x="336" y="36"/>
                    <a:pt x="336" y="36"/>
                    <a:pt x="336" y="36"/>
                  </a:cubicBezTo>
                  <a:cubicBezTo>
                    <a:pt x="335" y="36"/>
                    <a:pt x="335" y="36"/>
                    <a:pt x="335" y="36"/>
                  </a:cubicBezTo>
                  <a:cubicBezTo>
                    <a:pt x="334" y="36"/>
                    <a:pt x="334" y="36"/>
                    <a:pt x="334" y="37"/>
                  </a:cubicBezTo>
                  <a:cubicBezTo>
                    <a:pt x="334" y="37"/>
                    <a:pt x="334" y="37"/>
                    <a:pt x="334" y="37"/>
                  </a:cubicBezTo>
                  <a:cubicBezTo>
                    <a:pt x="334" y="37"/>
                    <a:pt x="334" y="37"/>
                    <a:pt x="334" y="38"/>
                  </a:cubicBezTo>
                  <a:cubicBezTo>
                    <a:pt x="334" y="38"/>
                    <a:pt x="333" y="38"/>
                    <a:pt x="333" y="38"/>
                  </a:cubicBezTo>
                  <a:cubicBezTo>
                    <a:pt x="333" y="38"/>
                    <a:pt x="333" y="38"/>
                    <a:pt x="333" y="38"/>
                  </a:cubicBezTo>
                  <a:cubicBezTo>
                    <a:pt x="331" y="38"/>
                    <a:pt x="331" y="38"/>
                    <a:pt x="331" y="38"/>
                  </a:cubicBezTo>
                  <a:cubicBezTo>
                    <a:pt x="330" y="38"/>
                    <a:pt x="330" y="39"/>
                    <a:pt x="330" y="39"/>
                  </a:cubicBezTo>
                  <a:cubicBezTo>
                    <a:pt x="330" y="39"/>
                    <a:pt x="329" y="39"/>
                    <a:pt x="329" y="39"/>
                  </a:cubicBezTo>
                  <a:cubicBezTo>
                    <a:pt x="329" y="39"/>
                    <a:pt x="329" y="39"/>
                    <a:pt x="328" y="39"/>
                  </a:cubicBezTo>
                  <a:cubicBezTo>
                    <a:pt x="328" y="39"/>
                    <a:pt x="328" y="39"/>
                    <a:pt x="328" y="39"/>
                  </a:cubicBezTo>
                  <a:cubicBezTo>
                    <a:pt x="328" y="39"/>
                    <a:pt x="327" y="39"/>
                    <a:pt x="327" y="39"/>
                  </a:cubicBezTo>
                  <a:cubicBezTo>
                    <a:pt x="327" y="39"/>
                    <a:pt x="327" y="39"/>
                    <a:pt x="326" y="39"/>
                  </a:cubicBezTo>
                  <a:cubicBezTo>
                    <a:pt x="326" y="39"/>
                    <a:pt x="326" y="39"/>
                    <a:pt x="326" y="39"/>
                  </a:cubicBezTo>
                  <a:cubicBezTo>
                    <a:pt x="325" y="39"/>
                    <a:pt x="325" y="39"/>
                    <a:pt x="325" y="39"/>
                  </a:cubicBezTo>
                  <a:cubicBezTo>
                    <a:pt x="325" y="39"/>
                    <a:pt x="325" y="39"/>
                    <a:pt x="325" y="39"/>
                  </a:cubicBezTo>
                  <a:cubicBezTo>
                    <a:pt x="324" y="39"/>
                    <a:pt x="324" y="39"/>
                    <a:pt x="324" y="39"/>
                  </a:cubicBezTo>
                  <a:cubicBezTo>
                    <a:pt x="324" y="40"/>
                    <a:pt x="324" y="40"/>
                    <a:pt x="324" y="40"/>
                  </a:cubicBezTo>
                  <a:cubicBezTo>
                    <a:pt x="324" y="40"/>
                    <a:pt x="324" y="40"/>
                    <a:pt x="324" y="40"/>
                  </a:cubicBezTo>
                  <a:cubicBezTo>
                    <a:pt x="323" y="40"/>
                    <a:pt x="324" y="40"/>
                    <a:pt x="324" y="40"/>
                  </a:cubicBezTo>
                  <a:cubicBezTo>
                    <a:pt x="323" y="40"/>
                    <a:pt x="323" y="41"/>
                    <a:pt x="323" y="41"/>
                  </a:cubicBezTo>
                  <a:cubicBezTo>
                    <a:pt x="323" y="41"/>
                    <a:pt x="323" y="41"/>
                    <a:pt x="323" y="41"/>
                  </a:cubicBezTo>
                  <a:cubicBezTo>
                    <a:pt x="323" y="41"/>
                    <a:pt x="323" y="41"/>
                    <a:pt x="323" y="41"/>
                  </a:cubicBezTo>
                  <a:cubicBezTo>
                    <a:pt x="321" y="41"/>
                    <a:pt x="321" y="41"/>
                    <a:pt x="321" y="41"/>
                  </a:cubicBezTo>
                  <a:cubicBezTo>
                    <a:pt x="321" y="41"/>
                    <a:pt x="321" y="41"/>
                    <a:pt x="321" y="41"/>
                  </a:cubicBezTo>
                  <a:cubicBezTo>
                    <a:pt x="320" y="42"/>
                    <a:pt x="320" y="42"/>
                    <a:pt x="320" y="42"/>
                  </a:cubicBezTo>
                  <a:cubicBezTo>
                    <a:pt x="320" y="42"/>
                    <a:pt x="320" y="43"/>
                    <a:pt x="320" y="43"/>
                  </a:cubicBezTo>
                  <a:cubicBezTo>
                    <a:pt x="321" y="43"/>
                    <a:pt x="321" y="43"/>
                    <a:pt x="321" y="44"/>
                  </a:cubicBezTo>
                  <a:cubicBezTo>
                    <a:pt x="321" y="44"/>
                    <a:pt x="321" y="44"/>
                    <a:pt x="322" y="44"/>
                  </a:cubicBezTo>
                  <a:cubicBezTo>
                    <a:pt x="322" y="44"/>
                    <a:pt x="322" y="45"/>
                    <a:pt x="322" y="45"/>
                  </a:cubicBezTo>
                  <a:cubicBezTo>
                    <a:pt x="322" y="45"/>
                    <a:pt x="322" y="45"/>
                    <a:pt x="323" y="45"/>
                  </a:cubicBezTo>
                  <a:cubicBezTo>
                    <a:pt x="323" y="45"/>
                    <a:pt x="323" y="45"/>
                    <a:pt x="323" y="45"/>
                  </a:cubicBezTo>
                  <a:cubicBezTo>
                    <a:pt x="324" y="45"/>
                    <a:pt x="324" y="45"/>
                    <a:pt x="324" y="45"/>
                  </a:cubicBezTo>
                  <a:cubicBezTo>
                    <a:pt x="325" y="45"/>
                    <a:pt x="325" y="45"/>
                    <a:pt x="325" y="46"/>
                  </a:cubicBezTo>
                  <a:cubicBezTo>
                    <a:pt x="326" y="46"/>
                    <a:pt x="326" y="46"/>
                    <a:pt x="326" y="46"/>
                  </a:cubicBezTo>
                  <a:cubicBezTo>
                    <a:pt x="329" y="46"/>
                    <a:pt x="329" y="46"/>
                    <a:pt x="329" y="46"/>
                  </a:cubicBezTo>
                  <a:cubicBezTo>
                    <a:pt x="331" y="47"/>
                    <a:pt x="331" y="47"/>
                    <a:pt x="331" y="47"/>
                  </a:cubicBezTo>
                  <a:cubicBezTo>
                    <a:pt x="331" y="47"/>
                    <a:pt x="331" y="47"/>
                    <a:pt x="331" y="47"/>
                  </a:cubicBezTo>
                  <a:cubicBezTo>
                    <a:pt x="331" y="47"/>
                    <a:pt x="331" y="47"/>
                    <a:pt x="332" y="47"/>
                  </a:cubicBezTo>
                  <a:cubicBezTo>
                    <a:pt x="332" y="47"/>
                    <a:pt x="332" y="48"/>
                    <a:pt x="332" y="48"/>
                  </a:cubicBezTo>
                  <a:cubicBezTo>
                    <a:pt x="333" y="48"/>
                    <a:pt x="333" y="48"/>
                    <a:pt x="333" y="48"/>
                  </a:cubicBezTo>
                  <a:cubicBezTo>
                    <a:pt x="333" y="48"/>
                    <a:pt x="333" y="48"/>
                    <a:pt x="334" y="48"/>
                  </a:cubicBezTo>
                  <a:cubicBezTo>
                    <a:pt x="334" y="48"/>
                    <a:pt x="334" y="48"/>
                    <a:pt x="334" y="48"/>
                  </a:cubicBezTo>
                  <a:cubicBezTo>
                    <a:pt x="335" y="48"/>
                    <a:pt x="335" y="48"/>
                    <a:pt x="335" y="48"/>
                  </a:cubicBezTo>
                  <a:cubicBezTo>
                    <a:pt x="335" y="48"/>
                    <a:pt x="335" y="48"/>
                    <a:pt x="335" y="48"/>
                  </a:cubicBezTo>
                  <a:cubicBezTo>
                    <a:pt x="336" y="48"/>
                    <a:pt x="336" y="48"/>
                    <a:pt x="336" y="47"/>
                  </a:cubicBezTo>
                  <a:cubicBezTo>
                    <a:pt x="336" y="47"/>
                    <a:pt x="336" y="47"/>
                    <a:pt x="337" y="47"/>
                  </a:cubicBezTo>
                  <a:cubicBezTo>
                    <a:pt x="338" y="47"/>
                    <a:pt x="338" y="47"/>
                    <a:pt x="338" y="47"/>
                  </a:cubicBezTo>
                  <a:cubicBezTo>
                    <a:pt x="339" y="47"/>
                    <a:pt x="339" y="47"/>
                    <a:pt x="339" y="47"/>
                  </a:cubicBezTo>
                  <a:cubicBezTo>
                    <a:pt x="340" y="47"/>
                    <a:pt x="340" y="47"/>
                    <a:pt x="340" y="47"/>
                  </a:cubicBezTo>
                  <a:cubicBezTo>
                    <a:pt x="340" y="47"/>
                    <a:pt x="340" y="47"/>
                    <a:pt x="340" y="47"/>
                  </a:cubicBezTo>
                  <a:cubicBezTo>
                    <a:pt x="341" y="47"/>
                    <a:pt x="341" y="47"/>
                    <a:pt x="341" y="47"/>
                  </a:cubicBezTo>
                  <a:cubicBezTo>
                    <a:pt x="341" y="47"/>
                    <a:pt x="341" y="47"/>
                    <a:pt x="341" y="47"/>
                  </a:cubicBezTo>
                  <a:cubicBezTo>
                    <a:pt x="341" y="48"/>
                    <a:pt x="341" y="48"/>
                    <a:pt x="341" y="48"/>
                  </a:cubicBezTo>
                  <a:cubicBezTo>
                    <a:pt x="341" y="49"/>
                    <a:pt x="341" y="49"/>
                    <a:pt x="341" y="49"/>
                  </a:cubicBezTo>
                  <a:cubicBezTo>
                    <a:pt x="341" y="49"/>
                    <a:pt x="341" y="49"/>
                    <a:pt x="341" y="49"/>
                  </a:cubicBezTo>
                  <a:cubicBezTo>
                    <a:pt x="341" y="49"/>
                    <a:pt x="340" y="49"/>
                    <a:pt x="340" y="49"/>
                  </a:cubicBezTo>
                  <a:cubicBezTo>
                    <a:pt x="340" y="50"/>
                    <a:pt x="340" y="50"/>
                    <a:pt x="340" y="50"/>
                  </a:cubicBezTo>
                  <a:cubicBezTo>
                    <a:pt x="339" y="50"/>
                    <a:pt x="339" y="50"/>
                    <a:pt x="339" y="50"/>
                  </a:cubicBezTo>
                  <a:cubicBezTo>
                    <a:pt x="339" y="50"/>
                    <a:pt x="339" y="50"/>
                    <a:pt x="339" y="50"/>
                  </a:cubicBezTo>
                  <a:cubicBezTo>
                    <a:pt x="339" y="50"/>
                    <a:pt x="339" y="50"/>
                    <a:pt x="339" y="50"/>
                  </a:cubicBezTo>
                  <a:cubicBezTo>
                    <a:pt x="338" y="50"/>
                    <a:pt x="338" y="50"/>
                    <a:pt x="338" y="50"/>
                  </a:cubicBezTo>
                  <a:cubicBezTo>
                    <a:pt x="338" y="50"/>
                    <a:pt x="338" y="50"/>
                    <a:pt x="338" y="50"/>
                  </a:cubicBezTo>
                  <a:cubicBezTo>
                    <a:pt x="337" y="50"/>
                    <a:pt x="337" y="50"/>
                    <a:pt x="337" y="50"/>
                  </a:cubicBezTo>
                  <a:cubicBezTo>
                    <a:pt x="337" y="50"/>
                    <a:pt x="337" y="50"/>
                    <a:pt x="337" y="50"/>
                  </a:cubicBezTo>
                  <a:cubicBezTo>
                    <a:pt x="336" y="50"/>
                    <a:pt x="336" y="50"/>
                    <a:pt x="336" y="50"/>
                  </a:cubicBezTo>
                  <a:cubicBezTo>
                    <a:pt x="336" y="50"/>
                    <a:pt x="335" y="50"/>
                    <a:pt x="335" y="50"/>
                  </a:cubicBezTo>
                  <a:cubicBezTo>
                    <a:pt x="335" y="50"/>
                    <a:pt x="335" y="50"/>
                    <a:pt x="335" y="50"/>
                  </a:cubicBezTo>
                  <a:cubicBezTo>
                    <a:pt x="334" y="50"/>
                    <a:pt x="334" y="50"/>
                    <a:pt x="334" y="50"/>
                  </a:cubicBezTo>
                  <a:cubicBezTo>
                    <a:pt x="333" y="50"/>
                    <a:pt x="333" y="50"/>
                    <a:pt x="333" y="50"/>
                  </a:cubicBezTo>
                  <a:cubicBezTo>
                    <a:pt x="333" y="50"/>
                    <a:pt x="333" y="50"/>
                    <a:pt x="333" y="50"/>
                  </a:cubicBezTo>
                  <a:cubicBezTo>
                    <a:pt x="332" y="50"/>
                    <a:pt x="332" y="50"/>
                    <a:pt x="332" y="50"/>
                  </a:cubicBezTo>
                  <a:cubicBezTo>
                    <a:pt x="332" y="50"/>
                    <a:pt x="332" y="50"/>
                    <a:pt x="331" y="50"/>
                  </a:cubicBezTo>
                  <a:cubicBezTo>
                    <a:pt x="331" y="50"/>
                    <a:pt x="331" y="50"/>
                    <a:pt x="331" y="50"/>
                  </a:cubicBezTo>
                  <a:cubicBezTo>
                    <a:pt x="330" y="50"/>
                    <a:pt x="330" y="50"/>
                    <a:pt x="330" y="50"/>
                  </a:cubicBezTo>
                  <a:cubicBezTo>
                    <a:pt x="330" y="50"/>
                    <a:pt x="330" y="50"/>
                    <a:pt x="330" y="50"/>
                  </a:cubicBezTo>
                  <a:cubicBezTo>
                    <a:pt x="330" y="50"/>
                    <a:pt x="330" y="50"/>
                    <a:pt x="330" y="51"/>
                  </a:cubicBezTo>
                  <a:cubicBezTo>
                    <a:pt x="328" y="51"/>
                    <a:pt x="328" y="51"/>
                    <a:pt x="328" y="51"/>
                  </a:cubicBezTo>
                  <a:cubicBezTo>
                    <a:pt x="327" y="51"/>
                    <a:pt x="327" y="51"/>
                    <a:pt x="327" y="51"/>
                  </a:cubicBezTo>
                  <a:cubicBezTo>
                    <a:pt x="327" y="51"/>
                    <a:pt x="327" y="51"/>
                    <a:pt x="327" y="51"/>
                  </a:cubicBezTo>
                  <a:cubicBezTo>
                    <a:pt x="327" y="52"/>
                    <a:pt x="327" y="52"/>
                    <a:pt x="328" y="52"/>
                  </a:cubicBezTo>
                  <a:cubicBezTo>
                    <a:pt x="328" y="53"/>
                    <a:pt x="328" y="53"/>
                    <a:pt x="328" y="53"/>
                  </a:cubicBezTo>
                  <a:cubicBezTo>
                    <a:pt x="328" y="53"/>
                    <a:pt x="328" y="53"/>
                    <a:pt x="329" y="53"/>
                  </a:cubicBezTo>
                  <a:cubicBezTo>
                    <a:pt x="329" y="53"/>
                    <a:pt x="329" y="53"/>
                    <a:pt x="330" y="53"/>
                  </a:cubicBezTo>
                  <a:cubicBezTo>
                    <a:pt x="330" y="53"/>
                    <a:pt x="330" y="53"/>
                    <a:pt x="331" y="53"/>
                  </a:cubicBezTo>
                  <a:cubicBezTo>
                    <a:pt x="331" y="54"/>
                    <a:pt x="331" y="54"/>
                    <a:pt x="332" y="54"/>
                  </a:cubicBezTo>
                  <a:cubicBezTo>
                    <a:pt x="332" y="54"/>
                    <a:pt x="332" y="54"/>
                    <a:pt x="332" y="54"/>
                  </a:cubicBezTo>
                  <a:cubicBezTo>
                    <a:pt x="333" y="54"/>
                    <a:pt x="333" y="54"/>
                    <a:pt x="333" y="55"/>
                  </a:cubicBezTo>
                  <a:cubicBezTo>
                    <a:pt x="334" y="55"/>
                    <a:pt x="334" y="55"/>
                    <a:pt x="334" y="55"/>
                  </a:cubicBezTo>
                  <a:cubicBezTo>
                    <a:pt x="333" y="55"/>
                    <a:pt x="333" y="55"/>
                    <a:pt x="333" y="55"/>
                  </a:cubicBezTo>
                  <a:cubicBezTo>
                    <a:pt x="333" y="55"/>
                    <a:pt x="333" y="55"/>
                    <a:pt x="333" y="55"/>
                  </a:cubicBezTo>
                  <a:cubicBezTo>
                    <a:pt x="332" y="55"/>
                    <a:pt x="332" y="55"/>
                    <a:pt x="332" y="56"/>
                  </a:cubicBezTo>
                  <a:cubicBezTo>
                    <a:pt x="333" y="56"/>
                    <a:pt x="333" y="56"/>
                    <a:pt x="333" y="56"/>
                  </a:cubicBezTo>
                  <a:cubicBezTo>
                    <a:pt x="333" y="56"/>
                    <a:pt x="333" y="56"/>
                    <a:pt x="333" y="56"/>
                  </a:cubicBezTo>
                  <a:cubicBezTo>
                    <a:pt x="333" y="56"/>
                    <a:pt x="334" y="56"/>
                    <a:pt x="334" y="56"/>
                  </a:cubicBezTo>
                  <a:cubicBezTo>
                    <a:pt x="334" y="56"/>
                    <a:pt x="334" y="56"/>
                    <a:pt x="334" y="57"/>
                  </a:cubicBezTo>
                  <a:cubicBezTo>
                    <a:pt x="334" y="57"/>
                    <a:pt x="334" y="57"/>
                    <a:pt x="334" y="57"/>
                  </a:cubicBezTo>
                  <a:cubicBezTo>
                    <a:pt x="334" y="57"/>
                    <a:pt x="334" y="57"/>
                    <a:pt x="334" y="57"/>
                  </a:cubicBezTo>
                  <a:cubicBezTo>
                    <a:pt x="335" y="57"/>
                    <a:pt x="335" y="57"/>
                    <a:pt x="335" y="57"/>
                  </a:cubicBezTo>
                  <a:cubicBezTo>
                    <a:pt x="335" y="58"/>
                    <a:pt x="335" y="58"/>
                    <a:pt x="335" y="58"/>
                  </a:cubicBezTo>
                  <a:cubicBezTo>
                    <a:pt x="335" y="58"/>
                    <a:pt x="335" y="58"/>
                    <a:pt x="336" y="58"/>
                  </a:cubicBezTo>
                  <a:cubicBezTo>
                    <a:pt x="336" y="58"/>
                    <a:pt x="336" y="58"/>
                    <a:pt x="336" y="58"/>
                  </a:cubicBezTo>
                  <a:cubicBezTo>
                    <a:pt x="336" y="58"/>
                    <a:pt x="337" y="58"/>
                    <a:pt x="337" y="58"/>
                  </a:cubicBezTo>
                  <a:cubicBezTo>
                    <a:pt x="337" y="58"/>
                    <a:pt x="337" y="58"/>
                    <a:pt x="337" y="59"/>
                  </a:cubicBezTo>
                  <a:cubicBezTo>
                    <a:pt x="337" y="59"/>
                    <a:pt x="338" y="59"/>
                    <a:pt x="338" y="59"/>
                  </a:cubicBezTo>
                  <a:cubicBezTo>
                    <a:pt x="338" y="59"/>
                    <a:pt x="338" y="59"/>
                    <a:pt x="338" y="59"/>
                  </a:cubicBezTo>
                  <a:cubicBezTo>
                    <a:pt x="339" y="59"/>
                    <a:pt x="339" y="59"/>
                    <a:pt x="339" y="59"/>
                  </a:cubicBezTo>
                  <a:cubicBezTo>
                    <a:pt x="339" y="59"/>
                    <a:pt x="339" y="59"/>
                    <a:pt x="339" y="59"/>
                  </a:cubicBezTo>
                  <a:cubicBezTo>
                    <a:pt x="340" y="59"/>
                    <a:pt x="340" y="59"/>
                    <a:pt x="340" y="59"/>
                  </a:cubicBezTo>
                  <a:cubicBezTo>
                    <a:pt x="340" y="59"/>
                    <a:pt x="340" y="59"/>
                    <a:pt x="340" y="59"/>
                  </a:cubicBezTo>
                  <a:cubicBezTo>
                    <a:pt x="340" y="59"/>
                    <a:pt x="340" y="59"/>
                    <a:pt x="340" y="59"/>
                  </a:cubicBezTo>
                  <a:cubicBezTo>
                    <a:pt x="340" y="58"/>
                    <a:pt x="340" y="58"/>
                    <a:pt x="340" y="58"/>
                  </a:cubicBezTo>
                  <a:cubicBezTo>
                    <a:pt x="340" y="58"/>
                    <a:pt x="339" y="58"/>
                    <a:pt x="339" y="58"/>
                  </a:cubicBezTo>
                  <a:cubicBezTo>
                    <a:pt x="339" y="58"/>
                    <a:pt x="339" y="57"/>
                    <a:pt x="340" y="57"/>
                  </a:cubicBezTo>
                  <a:cubicBezTo>
                    <a:pt x="340" y="57"/>
                    <a:pt x="340" y="57"/>
                    <a:pt x="340" y="57"/>
                  </a:cubicBezTo>
                  <a:cubicBezTo>
                    <a:pt x="340" y="57"/>
                    <a:pt x="340" y="57"/>
                    <a:pt x="341" y="57"/>
                  </a:cubicBezTo>
                  <a:cubicBezTo>
                    <a:pt x="341" y="57"/>
                    <a:pt x="342" y="57"/>
                    <a:pt x="342" y="57"/>
                  </a:cubicBezTo>
                  <a:cubicBezTo>
                    <a:pt x="342" y="57"/>
                    <a:pt x="343" y="57"/>
                    <a:pt x="343" y="58"/>
                  </a:cubicBezTo>
                  <a:cubicBezTo>
                    <a:pt x="343" y="58"/>
                    <a:pt x="343" y="58"/>
                    <a:pt x="343" y="58"/>
                  </a:cubicBezTo>
                  <a:cubicBezTo>
                    <a:pt x="343" y="58"/>
                    <a:pt x="344" y="58"/>
                    <a:pt x="344" y="58"/>
                  </a:cubicBezTo>
                  <a:cubicBezTo>
                    <a:pt x="344" y="58"/>
                    <a:pt x="344" y="58"/>
                    <a:pt x="344" y="58"/>
                  </a:cubicBezTo>
                  <a:cubicBezTo>
                    <a:pt x="344" y="58"/>
                    <a:pt x="344" y="58"/>
                    <a:pt x="344" y="58"/>
                  </a:cubicBezTo>
                  <a:cubicBezTo>
                    <a:pt x="344" y="57"/>
                    <a:pt x="344" y="57"/>
                    <a:pt x="344" y="57"/>
                  </a:cubicBezTo>
                  <a:cubicBezTo>
                    <a:pt x="346" y="57"/>
                    <a:pt x="346" y="57"/>
                    <a:pt x="346" y="57"/>
                  </a:cubicBezTo>
                  <a:cubicBezTo>
                    <a:pt x="346" y="57"/>
                    <a:pt x="346" y="57"/>
                    <a:pt x="346" y="57"/>
                  </a:cubicBezTo>
                  <a:cubicBezTo>
                    <a:pt x="346" y="58"/>
                    <a:pt x="346" y="58"/>
                    <a:pt x="347" y="58"/>
                  </a:cubicBezTo>
                  <a:cubicBezTo>
                    <a:pt x="347" y="58"/>
                    <a:pt x="347" y="58"/>
                    <a:pt x="348" y="58"/>
                  </a:cubicBezTo>
                  <a:cubicBezTo>
                    <a:pt x="348" y="58"/>
                    <a:pt x="348" y="58"/>
                    <a:pt x="348" y="58"/>
                  </a:cubicBezTo>
                  <a:cubicBezTo>
                    <a:pt x="349" y="58"/>
                    <a:pt x="349" y="57"/>
                    <a:pt x="349" y="57"/>
                  </a:cubicBezTo>
                  <a:cubicBezTo>
                    <a:pt x="349" y="57"/>
                    <a:pt x="349" y="57"/>
                    <a:pt x="349" y="57"/>
                  </a:cubicBezTo>
                  <a:cubicBezTo>
                    <a:pt x="349" y="57"/>
                    <a:pt x="349" y="57"/>
                    <a:pt x="349" y="57"/>
                  </a:cubicBezTo>
                  <a:cubicBezTo>
                    <a:pt x="350" y="57"/>
                    <a:pt x="350" y="57"/>
                    <a:pt x="350" y="57"/>
                  </a:cubicBezTo>
                  <a:cubicBezTo>
                    <a:pt x="350" y="57"/>
                    <a:pt x="350" y="57"/>
                    <a:pt x="350" y="57"/>
                  </a:cubicBezTo>
                  <a:cubicBezTo>
                    <a:pt x="351" y="57"/>
                    <a:pt x="351" y="57"/>
                    <a:pt x="351" y="56"/>
                  </a:cubicBezTo>
                  <a:cubicBezTo>
                    <a:pt x="351" y="56"/>
                    <a:pt x="351" y="56"/>
                    <a:pt x="351" y="56"/>
                  </a:cubicBezTo>
                  <a:cubicBezTo>
                    <a:pt x="351" y="56"/>
                    <a:pt x="351" y="56"/>
                    <a:pt x="352" y="56"/>
                  </a:cubicBezTo>
                  <a:cubicBezTo>
                    <a:pt x="352" y="56"/>
                    <a:pt x="352" y="56"/>
                    <a:pt x="353" y="56"/>
                  </a:cubicBezTo>
                  <a:cubicBezTo>
                    <a:pt x="353" y="56"/>
                    <a:pt x="353" y="57"/>
                    <a:pt x="353" y="57"/>
                  </a:cubicBezTo>
                  <a:cubicBezTo>
                    <a:pt x="353" y="57"/>
                    <a:pt x="353" y="57"/>
                    <a:pt x="354" y="57"/>
                  </a:cubicBezTo>
                  <a:cubicBezTo>
                    <a:pt x="355" y="57"/>
                    <a:pt x="355" y="57"/>
                    <a:pt x="355" y="57"/>
                  </a:cubicBezTo>
                  <a:cubicBezTo>
                    <a:pt x="355" y="57"/>
                    <a:pt x="355" y="57"/>
                    <a:pt x="356" y="57"/>
                  </a:cubicBezTo>
                  <a:cubicBezTo>
                    <a:pt x="356" y="57"/>
                    <a:pt x="356" y="57"/>
                    <a:pt x="356" y="57"/>
                  </a:cubicBezTo>
                  <a:cubicBezTo>
                    <a:pt x="356" y="57"/>
                    <a:pt x="356" y="57"/>
                    <a:pt x="356" y="57"/>
                  </a:cubicBezTo>
                  <a:cubicBezTo>
                    <a:pt x="357" y="57"/>
                    <a:pt x="357" y="57"/>
                    <a:pt x="358" y="58"/>
                  </a:cubicBezTo>
                  <a:cubicBezTo>
                    <a:pt x="358" y="58"/>
                    <a:pt x="358" y="58"/>
                    <a:pt x="358" y="58"/>
                  </a:cubicBezTo>
                  <a:cubicBezTo>
                    <a:pt x="358" y="58"/>
                    <a:pt x="358" y="58"/>
                    <a:pt x="358" y="58"/>
                  </a:cubicBezTo>
                  <a:cubicBezTo>
                    <a:pt x="359" y="58"/>
                    <a:pt x="359" y="58"/>
                    <a:pt x="359" y="58"/>
                  </a:cubicBezTo>
                  <a:cubicBezTo>
                    <a:pt x="361" y="58"/>
                    <a:pt x="361" y="58"/>
                    <a:pt x="361" y="58"/>
                  </a:cubicBezTo>
                  <a:cubicBezTo>
                    <a:pt x="361" y="58"/>
                    <a:pt x="361" y="58"/>
                    <a:pt x="362" y="58"/>
                  </a:cubicBezTo>
                  <a:cubicBezTo>
                    <a:pt x="362" y="58"/>
                    <a:pt x="362" y="58"/>
                    <a:pt x="362" y="59"/>
                  </a:cubicBezTo>
                  <a:cubicBezTo>
                    <a:pt x="362" y="59"/>
                    <a:pt x="363" y="59"/>
                    <a:pt x="363" y="59"/>
                  </a:cubicBezTo>
                  <a:cubicBezTo>
                    <a:pt x="363" y="59"/>
                    <a:pt x="363" y="59"/>
                    <a:pt x="363" y="59"/>
                  </a:cubicBezTo>
                  <a:cubicBezTo>
                    <a:pt x="364" y="60"/>
                    <a:pt x="364" y="59"/>
                    <a:pt x="364" y="59"/>
                  </a:cubicBezTo>
                  <a:cubicBezTo>
                    <a:pt x="365" y="59"/>
                    <a:pt x="365" y="59"/>
                    <a:pt x="365" y="59"/>
                  </a:cubicBezTo>
                  <a:cubicBezTo>
                    <a:pt x="365" y="59"/>
                    <a:pt x="365" y="59"/>
                    <a:pt x="365" y="59"/>
                  </a:cubicBezTo>
                  <a:cubicBezTo>
                    <a:pt x="365" y="60"/>
                    <a:pt x="365" y="60"/>
                    <a:pt x="365" y="60"/>
                  </a:cubicBezTo>
                  <a:cubicBezTo>
                    <a:pt x="366" y="60"/>
                    <a:pt x="366" y="60"/>
                    <a:pt x="366" y="61"/>
                  </a:cubicBezTo>
                  <a:cubicBezTo>
                    <a:pt x="366" y="61"/>
                    <a:pt x="366" y="61"/>
                    <a:pt x="366" y="61"/>
                  </a:cubicBezTo>
                  <a:cubicBezTo>
                    <a:pt x="367" y="61"/>
                    <a:pt x="367" y="61"/>
                    <a:pt x="367" y="61"/>
                  </a:cubicBezTo>
                  <a:cubicBezTo>
                    <a:pt x="368" y="61"/>
                    <a:pt x="368" y="61"/>
                    <a:pt x="368" y="61"/>
                  </a:cubicBezTo>
                  <a:cubicBezTo>
                    <a:pt x="368" y="61"/>
                    <a:pt x="368" y="61"/>
                    <a:pt x="368" y="61"/>
                  </a:cubicBezTo>
                  <a:cubicBezTo>
                    <a:pt x="368" y="61"/>
                    <a:pt x="368" y="61"/>
                    <a:pt x="369" y="61"/>
                  </a:cubicBezTo>
                  <a:cubicBezTo>
                    <a:pt x="369" y="62"/>
                    <a:pt x="369" y="62"/>
                    <a:pt x="369" y="62"/>
                  </a:cubicBezTo>
                  <a:cubicBezTo>
                    <a:pt x="369" y="64"/>
                    <a:pt x="369" y="64"/>
                    <a:pt x="369" y="64"/>
                  </a:cubicBezTo>
                  <a:cubicBezTo>
                    <a:pt x="369" y="65"/>
                    <a:pt x="369" y="65"/>
                    <a:pt x="370" y="65"/>
                  </a:cubicBezTo>
                  <a:cubicBezTo>
                    <a:pt x="370" y="65"/>
                    <a:pt x="370" y="65"/>
                    <a:pt x="370" y="65"/>
                  </a:cubicBezTo>
                  <a:cubicBezTo>
                    <a:pt x="370" y="66"/>
                    <a:pt x="370" y="66"/>
                    <a:pt x="370" y="66"/>
                  </a:cubicBezTo>
                  <a:cubicBezTo>
                    <a:pt x="370" y="66"/>
                    <a:pt x="370" y="66"/>
                    <a:pt x="371" y="66"/>
                  </a:cubicBezTo>
                  <a:cubicBezTo>
                    <a:pt x="371" y="66"/>
                    <a:pt x="371" y="66"/>
                    <a:pt x="371" y="66"/>
                  </a:cubicBezTo>
                  <a:cubicBezTo>
                    <a:pt x="371" y="66"/>
                    <a:pt x="371" y="66"/>
                    <a:pt x="371" y="66"/>
                  </a:cubicBezTo>
                  <a:cubicBezTo>
                    <a:pt x="372" y="66"/>
                    <a:pt x="372" y="66"/>
                    <a:pt x="372" y="66"/>
                  </a:cubicBezTo>
                  <a:cubicBezTo>
                    <a:pt x="372" y="66"/>
                    <a:pt x="372" y="66"/>
                    <a:pt x="372" y="67"/>
                  </a:cubicBezTo>
                  <a:cubicBezTo>
                    <a:pt x="372" y="67"/>
                    <a:pt x="372" y="67"/>
                    <a:pt x="373" y="67"/>
                  </a:cubicBezTo>
                  <a:cubicBezTo>
                    <a:pt x="373" y="67"/>
                    <a:pt x="373" y="67"/>
                    <a:pt x="373" y="68"/>
                  </a:cubicBezTo>
                  <a:cubicBezTo>
                    <a:pt x="373" y="68"/>
                    <a:pt x="373" y="68"/>
                    <a:pt x="373" y="68"/>
                  </a:cubicBezTo>
                  <a:cubicBezTo>
                    <a:pt x="373" y="68"/>
                    <a:pt x="373" y="68"/>
                    <a:pt x="373" y="68"/>
                  </a:cubicBezTo>
                  <a:cubicBezTo>
                    <a:pt x="374" y="68"/>
                    <a:pt x="374" y="69"/>
                    <a:pt x="374" y="69"/>
                  </a:cubicBezTo>
                  <a:cubicBezTo>
                    <a:pt x="374" y="69"/>
                    <a:pt x="374" y="69"/>
                    <a:pt x="374" y="69"/>
                  </a:cubicBezTo>
                  <a:cubicBezTo>
                    <a:pt x="374" y="70"/>
                    <a:pt x="374" y="70"/>
                    <a:pt x="375" y="70"/>
                  </a:cubicBezTo>
                  <a:cubicBezTo>
                    <a:pt x="375" y="70"/>
                    <a:pt x="375" y="70"/>
                    <a:pt x="375" y="70"/>
                  </a:cubicBezTo>
                  <a:cubicBezTo>
                    <a:pt x="375" y="70"/>
                    <a:pt x="375" y="70"/>
                    <a:pt x="375" y="71"/>
                  </a:cubicBezTo>
                  <a:cubicBezTo>
                    <a:pt x="375" y="71"/>
                    <a:pt x="375" y="71"/>
                    <a:pt x="375" y="71"/>
                  </a:cubicBezTo>
                  <a:cubicBezTo>
                    <a:pt x="376" y="71"/>
                    <a:pt x="376" y="72"/>
                    <a:pt x="376" y="72"/>
                  </a:cubicBezTo>
                  <a:cubicBezTo>
                    <a:pt x="376" y="72"/>
                    <a:pt x="376" y="72"/>
                    <a:pt x="376" y="72"/>
                  </a:cubicBezTo>
                  <a:cubicBezTo>
                    <a:pt x="376" y="73"/>
                    <a:pt x="376" y="73"/>
                    <a:pt x="377" y="73"/>
                  </a:cubicBezTo>
                  <a:cubicBezTo>
                    <a:pt x="377" y="74"/>
                    <a:pt x="377" y="74"/>
                    <a:pt x="377" y="74"/>
                  </a:cubicBezTo>
                  <a:cubicBezTo>
                    <a:pt x="377" y="74"/>
                    <a:pt x="378" y="74"/>
                    <a:pt x="378" y="74"/>
                  </a:cubicBezTo>
                  <a:cubicBezTo>
                    <a:pt x="378" y="74"/>
                    <a:pt x="378" y="74"/>
                    <a:pt x="378" y="75"/>
                  </a:cubicBezTo>
                  <a:cubicBezTo>
                    <a:pt x="378" y="75"/>
                    <a:pt x="378" y="75"/>
                    <a:pt x="378" y="75"/>
                  </a:cubicBezTo>
                  <a:cubicBezTo>
                    <a:pt x="378" y="75"/>
                    <a:pt x="378" y="75"/>
                    <a:pt x="378" y="75"/>
                  </a:cubicBezTo>
                  <a:cubicBezTo>
                    <a:pt x="378" y="76"/>
                    <a:pt x="378" y="76"/>
                    <a:pt x="378" y="76"/>
                  </a:cubicBezTo>
                  <a:cubicBezTo>
                    <a:pt x="378" y="76"/>
                    <a:pt x="378" y="76"/>
                    <a:pt x="378" y="77"/>
                  </a:cubicBezTo>
                  <a:cubicBezTo>
                    <a:pt x="378" y="77"/>
                    <a:pt x="379" y="77"/>
                    <a:pt x="379" y="78"/>
                  </a:cubicBezTo>
                  <a:cubicBezTo>
                    <a:pt x="379" y="79"/>
                    <a:pt x="379" y="79"/>
                    <a:pt x="379" y="79"/>
                  </a:cubicBezTo>
                  <a:cubicBezTo>
                    <a:pt x="379" y="80"/>
                    <a:pt x="378" y="80"/>
                    <a:pt x="378" y="80"/>
                  </a:cubicBezTo>
                  <a:cubicBezTo>
                    <a:pt x="378" y="80"/>
                    <a:pt x="378" y="80"/>
                    <a:pt x="378" y="81"/>
                  </a:cubicBezTo>
                  <a:cubicBezTo>
                    <a:pt x="378" y="81"/>
                    <a:pt x="378" y="81"/>
                    <a:pt x="378" y="81"/>
                  </a:cubicBezTo>
                  <a:cubicBezTo>
                    <a:pt x="380" y="81"/>
                    <a:pt x="380" y="81"/>
                    <a:pt x="380" y="81"/>
                  </a:cubicBezTo>
                  <a:cubicBezTo>
                    <a:pt x="380" y="83"/>
                    <a:pt x="380" y="83"/>
                    <a:pt x="380" y="83"/>
                  </a:cubicBezTo>
                  <a:cubicBezTo>
                    <a:pt x="379" y="83"/>
                    <a:pt x="379" y="83"/>
                    <a:pt x="379" y="83"/>
                  </a:cubicBezTo>
                  <a:cubicBezTo>
                    <a:pt x="378" y="83"/>
                    <a:pt x="378" y="83"/>
                    <a:pt x="378" y="83"/>
                  </a:cubicBezTo>
                  <a:cubicBezTo>
                    <a:pt x="378" y="83"/>
                    <a:pt x="378" y="83"/>
                    <a:pt x="378" y="83"/>
                  </a:cubicBezTo>
                  <a:cubicBezTo>
                    <a:pt x="378" y="84"/>
                    <a:pt x="378" y="84"/>
                    <a:pt x="378" y="85"/>
                  </a:cubicBezTo>
                  <a:cubicBezTo>
                    <a:pt x="378" y="85"/>
                    <a:pt x="378" y="85"/>
                    <a:pt x="378" y="86"/>
                  </a:cubicBezTo>
                  <a:cubicBezTo>
                    <a:pt x="377" y="86"/>
                    <a:pt x="377" y="86"/>
                    <a:pt x="377" y="86"/>
                  </a:cubicBezTo>
                  <a:cubicBezTo>
                    <a:pt x="377" y="87"/>
                    <a:pt x="377" y="87"/>
                    <a:pt x="377" y="87"/>
                  </a:cubicBezTo>
                  <a:cubicBezTo>
                    <a:pt x="377" y="87"/>
                    <a:pt x="377" y="88"/>
                    <a:pt x="377" y="88"/>
                  </a:cubicBezTo>
                  <a:cubicBezTo>
                    <a:pt x="378" y="88"/>
                    <a:pt x="378" y="88"/>
                    <a:pt x="379" y="88"/>
                  </a:cubicBezTo>
                  <a:cubicBezTo>
                    <a:pt x="379" y="88"/>
                    <a:pt x="379" y="88"/>
                    <a:pt x="379" y="88"/>
                  </a:cubicBezTo>
                  <a:cubicBezTo>
                    <a:pt x="380" y="88"/>
                    <a:pt x="380" y="89"/>
                    <a:pt x="380" y="89"/>
                  </a:cubicBezTo>
                  <a:cubicBezTo>
                    <a:pt x="380" y="89"/>
                    <a:pt x="381" y="89"/>
                    <a:pt x="381" y="89"/>
                  </a:cubicBezTo>
                  <a:cubicBezTo>
                    <a:pt x="384" y="89"/>
                    <a:pt x="384" y="89"/>
                    <a:pt x="384" y="89"/>
                  </a:cubicBezTo>
                  <a:cubicBezTo>
                    <a:pt x="384" y="88"/>
                    <a:pt x="384" y="88"/>
                    <a:pt x="384" y="88"/>
                  </a:cubicBezTo>
                  <a:cubicBezTo>
                    <a:pt x="384" y="88"/>
                    <a:pt x="385" y="87"/>
                    <a:pt x="385" y="87"/>
                  </a:cubicBezTo>
                  <a:cubicBezTo>
                    <a:pt x="385" y="87"/>
                    <a:pt x="386" y="87"/>
                    <a:pt x="386" y="87"/>
                  </a:cubicBezTo>
                  <a:cubicBezTo>
                    <a:pt x="386" y="87"/>
                    <a:pt x="387" y="87"/>
                    <a:pt x="387" y="87"/>
                  </a:cubicBezTo>
                  <a:cubicBezTo>
                    <a:pt x="387" y="87"/>
                    <a:pt x="387" y="87"/>
                    <a:pt x="388" y="87"/>
                  </a:cubicBezTo>
                  <a:cubicBezTo>
                    <a:pt x="388" y="88"/>
                    <a:pt x="388" y="88"/>
                    <a:pt x="388" y="88"/>
                  </a:cubicBezTo>
                  <a:cubicBezTo>
                    <a:pt x="388" y="88"/>
                    <a:pt x="388" y="89"/>
                    <a:pt x="388" y="89"/>
                  </a:cubicBezTo>
                  <a:cubicBezTo>
                    <a:pt x="388" y="89"/>
                    <a:pt x="388" y="89"/>
                    <a:pt x="388" y="90"/>
                  </a:cubicBezTo>
                  <a:cubicBezTo>
                    <a:pt x="388" y="90"/>
                    <a:pt x="389" y="90"/>
                    <a:pt x="389" y="90"/>
                  </a:cubicBezTo>
                  <a:cubicBezTo>
                    <a:pt x="389" y="90"/>
                    <a:pt x="389" y="91"/>
                    <a:pt x="390" y="91"/>
                  </a:cubicBezTo>
                  <a:cubicBezTo>
                    <a:pt x="390" y="91"/>
                    <a:pt x="390" y="91"/>
                    <a:pt x="390" y="91"/>
                  </a:cubicBezTo>
                  <a:cubicBezTo>
                    <a:pt x="391" y="91"/>
                    <a:pt x="391" y="91"/>
                    <a:pt x="391" y="91"/>
                  </a:cubicBezTo>
                  <a:cubicBezTo>
                    <a:pt x="391" y="91"/>
                    <a:pt x="392" y="91"/>
                    <a:pt x="392" y="91"/>
                  </a:cubicBezTo>
                  <a:cubicBezTo>
                    <a:pt x="392" y="91"/>
                    <a:pt x="392" y="91"/>
                    <a:pt x="392" y="92"/>
                  </a:cubicBezTo>
                  <a:cubicBezTo>
                    <a:pt x="393" y="92"/>
                    <a:pt x="393" y="92"/>
                    <a:pt x="393" y="92"/>
                  </a:cubicBezTo>
                  <a:cubicBezTo>
                    <a:pt x="393" y="93"/>
                    <a:pt x="393" y="93"/>
                    <a:pt x="394" y="93"/>
                  </a:cubicBezTo>
                  <a:cubicBezTo>
                    <a:pt x="394" y="93"/>
                    <a:pt x="394" y="93"/>
                    <a:pt x="394" y="94"/>
                  </a:cubicBezTo>
                  <a:cubicBezTo>
                    <a:pt x="394" y="94"/>
                    <a:pt x="394" y="94"/>
                    <a:pt x="394" y="94"/>
                  </a:cubicBezTo>
                  <a:cubicBezTo>
                    <a:pt x="392" y="94"/>
                    <a:pt x="392" y="94"/>
                    <a:pt x="392" y="94"/>
                  </a:cubicBezTo>
                  <a:cubicBezTo>
                    <a:pt x="392" y="94"/>
                    <a:pt x="392" y="94"/>
                    <a:pt x="391" y="94"/>
                  </a:cubicBezTo>
                  <a:cubicBezTo>
                    <a:pt x="390" y="94"/>
                    <a:pt x="390" y="94"/>
                    <a:pt x="390" y="94"/>
                  </a:cubicBezTo>
                  <a:cubicBezTo>
                    <a:pt x="389" y="94"/>
                    <a:pt x="389" y="94"/>
                    <a:pt x="388" y="94"/>
                  </a:cubicBezTo>
                  <a:cubicBezTo>
                    <a:pt x="388" y="94"/>
                    <a:pt x="387" y="94"/>
                    <a:pt x="387" y="94"/>
                  </a:cubicBezTo>
                  <a:cubicBezTo>
                    <a:pt x="387" y="93"/>
                    <a:pt x="387" y="93"/>
                    <a:pt x="387" y="93"/>
                  </a:cubicBezTo>
                  <a:cubicBezTo>
                    <a:pt x="387" y="93"/>
                    <a:pt x="387" y="93"/>
                    <a:pt x="386" y="93"/>
                  </a:cubicBezTo>
                  <a:cubicBezTo>
                    <a:pt x="386" y="93"/>
                    <a:pt x="385" y="93"/>
                    <a:pt x="385" y="93"/>
                  </a:cubicBezTo>
                  <a:cubicBezTo>
                    <a:pt x="384" y="93"/>
                    <a:pt x="384" y="92"/>
                    <a:pt x="383" y="92"/>
                  </a:cubicBezTo>
                  <a:cubicBezTo>
                    <a:pt x="382" y="92"/>
                    <a:pt x="382" y="93"/>
                    <a:pt x="381" y="93"/>
                  </a:cubicBezTo>
                  <a:cubicBezTo>
                    <a:pt x="381" y="94"/>
                    <a:pt x="381" y="94"/>
                    <a:pt x="382" y="94"/>
                  </a:cubicBezTo>
                  <a:cubicBezTo>
                    <a:pt x="382" y="95"/>
                    <a:pt x="382" y="95"/>
                    <a:pt x="382" y="95"/>
                  </a:cubicBezTo>
                  <a:cubicBezTo>
                    <a:pt x="383" y="95"/>
                    <a:pt x="383" y="95"/>
                    <a:pt x="383" y="96"/>
                  </a:cubicBezTo>
                  <a:cubicBezTo>
                    <a:pt x="383" y="96"/>
                    <a:pt x="383" y="96"/>
                    <a:pt x="383" y="96"/>
                  </a:cubicBezTo>
                  <a:cubicBezTo>
                    <a:pt x="382" y="96"/>
                    <a:pt x="382" y="96"/>
                    <a:pt x="381" y="97"/>
                  </a:cubicBezTo>
                  <a:cubicBezTo>
                    <a:pt x="381" y="97"/>
                    <a:pt x="381" y="97"/>
                    <a:pt x="381" y="97"/>
                  </a:cubicBezTo>
                  <a:cubicBezTo>
                    <a:pt x="380" y="97"/>
                    <a:pt x="380" y="98"/>
                    <a:pt x="380" y="98"/>
                  </a:cubicBezTo>
                  <a:cubicBezTo>
                    <a:pt x="380" y="99"/>
                    <a:pt x="380" y="99"/>
                    <a:pt x="380" y="99"/>
                  </a:cubicBezTo>
                  <a:cubicBezTo>
                    <a:pt x="381" y="100"/>
                    <a:pt x="382" y="99"/>
                    <a:pt x="382" y="99"/>
                  </a:cubicBezTo>
                  <a:cubicBezTo>
                    <a:pt x="383" y="99"/>
                    <a:pt x="383" y="100"/>
                    <a:pt x="384" y="100"/>
                  </a:cubicBezTo>
                  <a:cubicBezTo>
                    <a:pt x="385" y="101"/>
                    <a:pt x="385" y="102"/>
                    <a:pt x="386" y="102"/>
                  </a:cubicBezTo>
                  <a:cubicBezTo>
                    <a:pt x="386" y="102"/>
                    <a:pt x="386" y="101"/>
                    <a:pt x="386" y="101"/>
                  </a:cubicBezTo>
                  <a:cubicBezTo>
                    <a:pt x="387" y="100"/>
                    <a:pt x="387" y="100"/>
                    <a:pt x="388" y="100"/>
                  </a:cubicBezTo>
                  <a:cubicBezTo>
                    <a:pt x="389" y="100"/>
                    <a:pt x="389" y="100"/>
                    <a:pt x="390" y="100"/>
                  </a:cubicBezTo>
                  <a:cubicBezTo>
                    <a:pt x="390" y="97"/>
                    <a:pt x="390" y="97"/>
                    <a:pt x="390" y="97"/>
                  </a:cubicBezTo>
                  <a:cubicBezTo>
                    <a:pt x="389" y="97"/>
                    <a:pt x="389" y="97"/>
                    <a:pt x="388" y="97"/>
                  </a:cubicBezTo>
                  <a:cubicBezTo>
                    <a:pt x="388" y="97"/>
                    <a:pt x="388" y="97"/>
                    <a:pt x="387" y="97"/>
                  </a:cubicBezTo>
                  <a:cubicBezTo>
                    <a:pt x="387" y="97"/>
                    <a:pt x="387" y="97"/>
                    <a:pt x="387" y="97"/>
                  </a:cubicBezTo>
                  <a:cubicBezTo>
                    <a:pt x="387" y="96"/>
                    <a:pt x="387" y="97"/>
                    <a:pt x="386" y="97"/>
                  </a:cubicBezTo>
                  <a:cubicBezTo>
                    <a:pt x="386" y="96"/>
                    <a:pt x="386" y="96"/>
                    <a:pt x="386" y="96"/>
                  </a:cubicBezTo>
                  <a:cubicBezTo>
                    <a:pt x="386" y="96"/>
                    <a:pt x="386" y="96"/>
                    <a:pt x="386" y="96"/>
                  </a:cubicBezTo>
                  <a:cubicBezTo>
                    <a:pt x="387" y="96"/>
                    <a:pt x="387" y="96"/>
                    <a:pt x="387" y="96"/>
                  </a:cubicBezTo>
                  <a:cubicBezTo>
                    <a:pt x="388" y="96"/>
                    <a:pt x="388" y="96"/>
                    <a:pt x="388" y="96"/>
                  </a:cubicBezTo>
                  <a:cubicBezTo>
                    <a:pt x="388" y="96"/>
                    <a:pt x="388" y="96"/>
                    <a:pt x="389" y="96"/>
                  </a:cubicBezTo>
                  <a:cubicBezTo>
                    <a:pt x="389" y="96"/>
                    <a:pt x="389" y="97"/>
                    <a:pt x="389" y="97"/>
                  </a:cubicBezTo>
                  <a:cubicBezTo>
                    <a:pt x="390" y="97"/>
                    <a:pt x="390" y="97"/>
                    <a:pt x="390" y="97"/>
                  </a:cubicBezTo>
                  <a:cubicBezTo>
                    <a:pt x="390" y="97"/>
                    <a:pt x="391" y="97"/>
                    <a:pt x="391" y="97"/>
                  </a:cubicBezTo>
                  <a:cubicBezTo>
                    <a:pt x="392" y="97"/>
                    <a:pt x="392" y="97"/>
                    <a:pt x="392" y="97"/>
                  </a:cubicBezTo>
                  <a:cubicBezTo>
                    <a:pt x="393" y="97"/>
                    <a:pt x="393" y="97"/>
                    <a:pt x="394" y="97"/>
                  </a:cubicBezTo>
                  <a:cubicBezTo>
                    <a:pt x="394" y="97"/>
                    <a:pt x="395" y="98"/>
                    <a:pt x="395" y="98"/>
                  </a:cubicBezTo>
                  <a:cubicBezTo>
                    <a:pt x="395" y="98"/>
                    <a:pt x="395" y="98"/>
                    <a:pt x="395" y="98"/>
                  </a:cubicBezTo>
                  <a:cubicBezTo>
                    <a:pt x="395" y="99"/>
                    <a:pt x="394" y="99"/>
                    <a:pt x="394" y="99"/>
                  </a:cubicBezTo>
                  <a:cubicBezTo>
                    <a:pt x="394" y="99"/>
                    <a:pt x="394" y="99"/>
                    <a:pt x="394" y="100"/>
                  </a:cubicBezTo>
                  <a:cubicBezTo>
                    <a:pt x="394" y="100"/>
                    <a:pt x="393" y="100"/>
                    <a:pt x="393" y="100"/>
                  </a:cubicBezTo>
                  <a:cubicBezTo>
                    <a:pt x="393" y="101"/>
                    <a:pt x="393" y="101"/>
                    <a:pt x="393" y="101"/>
                  </a:cubicBezTo>
                  <a:cubicBezTo>
                    <a:pt x="393" y="101"/>
                    <a:pt x="394" y="101"/>
                    <a:pt x="394" y="101"/>
                  </a:cubicBezTo>
                  <a:cubicBezTo>
                    <a:pt x="394" y="102"/>
                    <a:pt x="394" y="102"/>
                    <a:pt x="394" y="102"/>
                  </a:cubicBezTo>
                  <a:cubicBezTo>
                    <a:pt x="395" y="102"/>
                    <a:pt x="395" y="103"/>
                    <a:pt x="395" y="103"/>
                  </a:cubicBezTo>
                  <a:cubicBezTo>
                    <a:pt x="395" y="105"/>
                    <a:pt x="395" y="105"/>
                    <a:pt x="395" y="105"/>
                  </a:cubicBezTo>
                  <a:cubicBezTo>
                    <a:pt x="393" y="105"/>
                    <a:pt x="393" y="105"/>
                    <a:pt x="393" y="105"/>
                  </a:cubicBezTo>
                  <a:cubicBezTo>
                    <a:pt x="393" y="105"/>
                    <a:pt x="392" y="105"/>
                    <a:pt x="392" y="105"/>
                  </a:cubicBezTo>
                  <a:cubicBezTo>
                    <a:pt x="392" y="105"/>
                    <a:pt x="392" y="105"/>
                    <a:pt x="391" y="105"/>
                  </a:cubicBezTo>
                  <a:cubicBezTo>
                    <a:pt x="391" y="106"/>
                    <a:pt x="391" y="106"/>
                    <a:pt x="391" y="106"/>
                  </a:cubicBezTo>
                  <a:cubicBezTo>
                    <a:pt x="391" y="106"/>
                    <a:pt x="390" y="106"/>
                    <a:pt x="390" y="106"/>
                  </a:cubicBezTo>
                  <a:cubicBezTo>
                    <a:pt x="389" y="106"/>
                    <a:pt x="389" y="106"/>
                    <a:pt x="389" y="106"/>
                  </a:cubicBezTo>
                  <a:cubicBezTo>
                    <a:pt x="389" y="106"/>
                    <a:pt x="389" y="106"/>
                    <a:pt x="389" y="106"/>
                  </a:cubicBezTo>
                  <a:cubicBezTo>
                    <a:pt x="388" y="106"/>
                    <a:pt x="388" y="106"/>
                    <a:pt x="388" y="106"/>
                  </a:cubicBezTo>
                  <a:cubicBezTo>
                    <a:pt x="388" y="109"/>
                    <a:pt x="388" y="109"/>
                    <a:pt x="388" y="109"/>
                  </a:cubicBezTo>
                  <a:cubicBezTo>
                    <a:pt x="387" y="109"/>
                    <a:pt x="387" y="109"/>
                    <a:pt x="387" y="109"/>
                  </a:cubicBezTo>
                  <a:cubicBezTo>
                    <a:pt x="387" y="109"/>
                    <a:pt x="386" y="109"/>
                    <a:pt x="386" y="109"/>
                  </a:cubicBezTo>
                  <a:cubicBezTo>
                    <a:pt x="386" y="109"/>
                    <a:pt x="386" y="109"/>
                    <a:pt x="385" y="110"/>
                  </a:cubicBezTo>
                  <a:cubicBezTo>
                    <a:pt x="385" y="110"/>
                    <a:pt x="385" y="110"/>
                    <a:pt x="385" y="110"/>
                  </a:cubicBezTo>
                  <a:cubicBezTo>
                    <a:pt x="384" y="110"/>
                    <a:pt x="384" y="110"/>
                    <a:pt x="384" y="110"/>
                  </a:cubicBezTo>
                  <a:cubicBezTo>
                    <a:pt x="384" y="110"/>
                    <a:pt x="383" y="110"/>
                    <a:pt x="383" y="110"/>
                  </a:cubicBezTo>
                  <a:cubicBezTo>
                    <a:pt x="383" y="111"/>
                    <a:pt x="383" y="111"/>
                    <a:pt x="383" y="111"/>
                  </a:cubicBezTo>
                  <a:cubicBezTo>
                    <a:pt x="383" y="112"/>
                    <a:pt x="383" y="112"/>
                    <a:pt x="383" y="112"/>
                  </a:cubicBezTo>
                  <a:cubicBezTo>
                    <a:pt x="383" y="112"/>
                    <a:pt x="383" y="112"/>
                    <a:pt x="383" y="113"/>
                  </a:cubicBezTo>
                  <a:cubicBezTo>
                    <a:pt x="384" y="113"/>
                    <a:pt x="384" y="113"/>
                    <a:pt x="384" y="114"/>
                  </a:cubicBezTo>
                  <a:cubicBezTo>
                    <a:pt x="384" y="114"/>
                    <a:pt x="384" y="114"/>
                    <a:pt x="385" y="114"/>
                  </a:cubicBezTo>
                  <a:cubicBezTo>
                    <a:pt x="385" y="114"/>
                    <a:pt x="385" y="114"/>
                    <a:pt x="385" y="114"/>
                  </a:cubicBezTo>
                  <a:cubicBezTo>
                    <a:pt x="386" y="114"/>
                    <a:pt x="386" y="114"/>
                    <a:pt x="386" y="115"/>
                  </a:cubicBezTo>
                  <a:cubicBezTo>
                    <a:pt x="386" y="115"/>
                    <a:pt x="387" y="115"/>
                    <a:pt x="387" y="115"/>
                  </a:cubicBezTo>
                  <a:cubicBezTo>
                    <a:pt x="387" y="115"/>
                    <a:pt x="387" y="116"/>
                    <a:pt x="387" y="116"/>
                  </a:cubicBezTo>
                  <a:cubicBezTo>
                    <a:pt x="387" y="116"/>
                    <a:pt x="386" y="116"/>
                    <a:pt x="386" y="117"/>
                  </a:cubicBezTo>
                  <a:cubicBezTo>
                    <a:pt x="385" y="117"/>
                    <a:pt x="385" y="117"/>
                    <a:pt x="385" y="118"/>
                  </a:cubicBezTo>
                  <a:cubicBezTo>
                    <a:pt x="385" y="118"/>
                    <a:pt x="386" y="119"/>
                    <a:pt x="386" y="119"/>
                  </a:cubicBezTo>
                  <a:cubicBezTo>
                    <a:pt x="386" y="120"/>
                    <a:pt x="386" y="120"/>
                    <a:pt x="387" y="121"/>
                  </a:cubicBezTo>
                  <a:cubicBezTo>
                    <a:pt x="387" y="121"/>
                    <a:pt x="387" y="121"/>
                    <a:pt x="387" y="122"/>
                  </a:cubicBezTo>
                  <a:cubicBezTo>
                    <a:pt x="387" y="122"/>
                    <a:pt x="388" y="122"/>
                    <a:pt x="388" y="122"/>
                  </a:cubicBezTo>
                  <a:cubicBezTo>
                    <a:pt x="389" y="122"/>
                    <a:pt x="389" y="122"/>
                    <a:pt x="389" y="122"/>
                  </a:cubicBezTo>
                  <a:cubicBezTo>
                    <a:pt x="390" y="121"/>
                    <a:pt x="390" y="121"/>
                    <a:pt x="390" y="121"/>
                  </a:cubicBezTo>
                  <a:cubicBezTo>
                    <a:pt x="390" y="121"/>
                    <a:pt x="390" y="121"/>
                    <a:pt x="391" y="121"/>
                  </a:cubicBezTo>
                  <a:cubicBezTo>
                    <a:pt x="391" y="121"/>
                    <a:pt x="391" y="121"/>
                    <a:pt x="391" y="121"/>
                  </a:cubicBezTo>
                  <a:cubicBezTo>
                    <a:pt x="392" y="121"/>
                    <a:pt x="392" y="121"/>
                    <a:pt x="392" y="121"/>
                  </a:cubicBezTo>
                  <a:cubicBezTo>
                    <a:pt x="392" y="121"/>
                    <a:pt x="392" y="122"/>
                    <a:pt x="392" y="122"/>
                  </a:cubicBezTo>
                  <a:cubicBezTo>
                    <a:pt x="392" y="122"/>
                    <a:pt x="392" y="122"/>
                    <a:pt x="392" y="123"/>
                  </a:cubicBezTo>
                  <a:cubicBezTo>
                    <a:pt x="392" y="123"/>
                    <a:pt x="391" y="123"/>
                    <a:pt x="391" y="123"/>
                  </a:cubicBezTo>
                  <a:cubicBezTo>
                    <a:pt x="391" y="123"/>
                    <a:pt x="391" y="123"/>
                    <a:pt x="390" y="123"/>
                  </a:cubicBezTo>
                  <a:cubicBezTo>
                    <a:pt x="390" y="123"/>
                    <a:pt x="390" y="123"/>
                    <a:pt x="390" y="124"/>
                  </a:cubicBezTo>
                  <a:cubicBezTo>
                    <a:pt x="390" y="124"/>
                    <a:pt x="390" y="124"/>
                    <a:pt x="390" y="124"/>
                  </a:cubicBezTo>
                  <a:cubicBezTo>
                    <a:pt x="390" y="125"/>
                    <a:pt x="389" y="125"/>
                    <a:pt x="389" y="125"/>
                  </a:cubicBezTo>
                  <a:cubicBezTo>
                    <a:pt x="389" y="126"/>
                    <a:pt x="389" y="126"/>
                    <a:pt x="389" y="126"/>
                  </a:cubicBezTo>
                  <a:cubicBezTo>
                    <a:pt x="390" y="127"/>
                    <a:pt x="390" y="127"/>
                    <a:pt x="390" y="128"/>
                  </a:cubicBezTo>
                  <a:cubicBezTo>
                    <a:pt x="390" y="128"/>
                    <a:pt x="390" y="128"/>
                    <a:pt x="391" y="128"/>
                  </a:cubicBezTo>
                  <a:cubicBezTo>
                    <a:pt x="391" y="129"/>
                    <a:pt x="391" y="128"/>
                    <a:pt x="391" y="128"/>
                  </a:cubicBezTo>
                  <a:cubicBezTo>
                    <a:pt x="392" y="128"/>
                    <a:pt x="392" y="129"/>
                    <a:pt x="392" y="128"/>
                  </a:cubicBezTo>
                  <a:cubicBezTo>
                    <a:pt x="392" y="128"/>
                    <a:pt x="392" y="128"/>
                    <a:pt x="393" y="128"/>
                  </a:cubicBezTo>
                  <a:cubicBezTo>
                    <a:pt x="393" y="128"/>
                    <a:pt x="393" y="127"/>
                    <a:pt x="393" y="127"/>
                  </a:cubicBezTo>
                  <a:cubicBezTo>
                    <a:pt x="393" y="127"/>
                    <a:pt x="393" y="127"/>
                    <a:pt x="394" y="127"/>
                  </a:cubicBezTo>
                  <a:cubicBezTo>
                    <a:pt x="394" y="126"/>
                    <a:pt x="394" y="126"/>
                    <a:pt x="394" y="126"/>
                  </a:cubicBezTo>
                  <a:cubicBezTo>
                    <a:pt x="395" y="126"/>
                    <a:pt x="395" y="126"/>
                    <a:pt x="395" y="127"/>
                  </a:cubicBezTo>
                  <a:cubicBezTo>
                    <a:pt x="395" y="129"/>
                    <a:pt x="395" y="129"/>
                    <a:pt x="395" y="129"/>
                  </a:cubicBezTo>
                  <a:cubicBezTo>
                    <a:pt x="395" y="130"/>
                    <a:pt x="395" y="130"/>
                    <a:pt x="395" y="130"/>
                  </a:cubicBezTo>
                  <a:cubicBezTo>
                    <a:pt x="395" y="130"/>
                    <a:pt x="394" y="130"/>
                    <a:pt x="394" y="130"/>
                  </a:cubicBezTo>
                  <a:cubicBezTo>
                    <a:pt x="394" y="130"/>
                    <a:pt x="394" y="131"/>
                    <a:pt x="393" y="131"/>
                  </a:cubicBezTo>
                  <a:cubicBezTo>
                    <a:pt x="393" y="131"/>
                    <a:pt x="393" y="131"/>
                    <a:pt x="393" y="131"/>
                  </a:cubicBezTo>
                  <a:cubicBezTo>
                    <a:pt x="393" y="132"/>
                    <a:pt x="392" y="132"/>
                    <a:pt x="392" y="132"/>
                  </a:cubicBezTo>
                  <a:cubicBezTo>
                    <a:pt x="392" y="133"/>
                    <a:pt x="393" y="133"/>
                    <a:pt x="393" y="133"/>
                  </a:cubicBezTo>
                  <a:cubicBezTo>
                    <a:pt x="393" y="134"/>
                    <a:pt x="393" y="134"/>
                    <a:pt x="394" y="134"/>
                  </a:cubicBezTo>
                  <a:cubicBezTo>
                    <a:pt x="394" y="134"/>
                    <a:pt x="394" y="134"/>
                    <a:pt x="394" y="135"/>
                  </a:cubicBezTo>
                  <a:cubicBezTo>
                    <a:pt x="395" y="135"/>
                    <a:pt x="395" y="136"/>
                    <a:pt x="396" y="137"/>
                  </a:cubicBezTo>
                  <a:cubicBezTo>
                    <a:pt x="396" y="137"/>
                    <a:pt x="396" y="137"/>
                    <a:pt x="397" y="137"/>
                  </a:cubicBezTo>
                  <a:cubicBezTo>
                    <a:pt x="397" y="137"/>
                    <a:pt x="397" y="138"/>
                    <a:pt x="397" y="138"/>
                  </a:cubicBezTo>
                  <a:cubicBezTo>
                    <a:pt x="397" y="138"/>
                    <a:pt x="397" y="138"/>
                    <a:pt x="397" y="139"/>
                  </a:cubicBezTo>
                  <a:cubicBezTo>
                    <a:pt x="397" y="139"/>
                    <a:pt x="398" y="140"/>
                    <a:pt x="398" y="140"/>
                  </a:cubicBezTo>
                  <a:cubicBezTo>
                    <a:pt x="398" y="141"/>
                    <a:pt x="398" y="141"/>
                    <a:pt x="398" y="141"/>
                  </a:cubicBezTo>
                  <a:cubicBezTo>
                    <a:pt x="398" y="142"/>
                    <a:pt x="399" y="142"/>
                    <a:pt x="400" y="143"/>
                  </a:cubicBezTo>
                  <a:cubicBezTo>
                    <a:pt x="400" y="143"/>
                    <a:pt x="400" y="143"/>
                    <a:pt x="400" y="143"/>
                  </a:cubicBezTo>
                  <a:cubicBezTo>
                    <a:pt x="400" y="143"/>
                    <a:pt x="401" y="143"/>
                    <a:pt x="401" y="144"/>
                  </a:cubicBezTo>
                  <a:cubicBezTo>
                    <a:pt x="401" y="144"/>
                    <a:pt x="401" y="145"/>
                    <a:pt x="401" y="145"/>
                  </a:cubicBezTo>
                  <a:cubicBezTo>
                    <a:pt x="401" y="146"/>
                    <a:pt x="401" y="146"/>
                    <a:pt x="401" y="146"/>
                  </a:cubicBezTo>
                  <a:cubicBezTo>
                    <a:pt x="402" y="146"/>
                    <a:pt x="403" y="146"/>
                    <a:pt x="403" y="147"/>
                  </a:cubicBezTo>
                  <a:cubicBezTo>
                    <a:pt x="404" y="147"/>
                    <a:pt x="404" y="147"/>
                    <a:pt x="405" y="148"/>
                  </a:cubicBezTo>
                  <a:cubicBezTo>
                    <a:pt x="405" y="148"/>
                    <a:pt x="405" y="148"/>
                    <a:pt x="405" y="148"/>
                  </a:cubicBezTo>
                  <a:cubicBezTo>
                    <a:pt x="406" y="148"/>
                    <a:pt x="406" y="148"/>
                    <a:pt x="406" y="148"/>
                  </a:cubicBezTo>
                  <a:cubicBezTo>
                    <a:pt x="407" y="148"/>
                    <a:pt x="407" y="148"/>
                    <a:pt x="407" y="148"/>
                  </a:cubicBezTo>
                  <a:cubicBezTo>
                    <a:pt x="407" y="148"/>
                    <a:pt x="407" y="148"/>
                    <a:pt x="407" y="148"/>
                  </a:cubicBezTo>
                  <a:cubicBezTo>
                    <a:pt x="408" y="148"/>
                    <a:pt x="408" y="148"/>
                    <a:pt x="409" y="148"/>
                  </a:cubicBezTo>
                  <a:cubicBezTo>
                    <a:pt x="409" y="148"/>
                    <a:pt x="409" y="148"/>
                    <a:pt x="409" y="148"/>
                  </a:cubicBezTo>
                  <a:cubicBezTo>
                    <a:pt x="409" y="148"/>
                    <a:pt x="409" y="148"/>
                    <a:pt x="410" y="148"/>
                  </a:cubicBezTo>
                  <a:cubicBezTo>
                    <a:pt x="410" y="148"/>
                    <a:pt x="410" y="148"/>
                    <a:pt x="410" y="148"/>
                  </a:cubicBezTo>
                  <a:cubicBezTo>
                    <a:pt x="410" y="148"/>
                    <a:pt x="410" y="149"/>
                    <a:pt x="410" y="149"/>
                  </a:cubicBezTo>
                  <a:cubicBezTo>
                    <a:pt x="411" y="149"/>
                    <a:pt x="411" y="149"/>
                    <a:pt x="411" y="149"/>
                  </a:cubicBezTo>
                  <a:cubicBezTo>
                    <a:pt x="411" y="150"/>
                    <a:pt x="411" y="150"/>
                    <a:pt x="412" y="150"/>
                  </a:cubicBezTo>
                  <a:cubicBezTo>
                    <a:pt x="412" y="150"/>
                    <a:pt x="412" y="150"/>
                    <a:pt x="412" y="150"/>
                  </a:cubicBezTo>
                  <a:cubicBezTo>
                    <a:pt x="413" y="151"/>
                    <a:pt x="413" y="150"/>
                    <a:pt x="414" y="150"/>
                  </a:cubicBezTo>
                  <a:cubicBezTo>
                    <a:pt x="414" y="151"/>
                    <a:pt x="414" y="151"/>
                    <a:pt x="415" y="151"/>
                  </a:cubicBezTo>
                  <a:cubicBezTo>
                    <a:pt x="415" y="151"/>
                    <a:pt x="415" y="152"/>
                    <a:pt x="415" y="152"/>
                  </a:cubicBezTo>
                  <a:cubicBezTo>
                    <a:pt x="415" y="152"/>
                    <a:pt x="415" y="153"/>
                    <a:pt x="415" y="153"/>
                  </a:cubicBezTo>
                  <a:cubicBezTo>
                    <a:pt x="416" y="153"/>
                    <a:pt x="416" y="153"/>
                    <a:pt x="417" y="153"/>
                  </a:cubicBezTo>
                  <a:cubicBezTo>
                    <a:pt x="417" y="153"/>
                    <a:pt x="418" y="153"/>
                    <a:pt x="418" y="153"/>
                  </a:cubicBezTo>
                  <a:cubicBezTo>
                    <a:pt x="419" y="153"/>
                    <a:pt x="419" y="152"/>
                    <a:pt x="419" y="152"/>
                  </a:cubicBezTo>
                  <a:cubicBezTo>
                    <a:pt x="419" y="152"/>
                    <a:pt x="419" y="152"/>
                    <a:pt x="420" y="152"/>
                  </a:cubicBezTo>
                  <a:cubicBezTo>
                    <a:pt x="420" y="151"/>
                    <a:pt x="420" y="151"/>
                    <a:pt x="420" y="151"/>
                  </a:cubicBezTo>
                  <a:cubicBezTo>
                    <a:pt x="420" y="151"/>
                    <a:pt x="420" y="151"/>
                    <a:pt x="420" y="150"/>
                  </a:cubicBezTo>
                  <a:cubicBezTo>
                    <a:pt x="420" y="150"/>
                    <a:pt x="420" y="150"/>
                    <a:pt x="420" y="150"/>
                  </a:cubicBezTo>
                  <a:cubicBezTo>
                    <a:pt x="420" y="149"/>
                    <a:pt x="420" y="148"/>
                    <a:pt x="421" y="147"/>
                  </a:cubicBezTo>
                  <a:cubicBezTo>
                    <a:pt x="421" y="146"/>
                    <a:pt x="422" y="146"/>
                    <a:pt x="422" y="146"/>
                  </a:cubicBezTo>
                  <a:cubicBezTo>
                    <a:pt x="422" y="146"/>
                    <a:pt x="422" y="145"/>
                    <a:pt x="422" y="145"/>
                  </a:cubicBezTo>
                  <a:cubicBezTo>
                    <a:pt x="423" y="145"/>
                    <a:pt x="423" y="144"/>
                    <a:pt x="423" y="144"/>
                  </a:cubicBezTo>
                  <a:cubicBezTo>
                    <a:pt x="423" y="144"/>
                    <a:pt x="423" y="143"/>
                    <a:pt x="423" y="143"/>
                  </a:cubicBezTo>
                  <a:cubicBezTo>
                    <a:pt x="423" y="143"/>
                    <a:pt x="422" y="142"/>
                    <a:pt x="422" y="142"/>
                  </a:cubicBezTo>
                  <a:cubicBezTo>
                    <a:pt x="422" y="142"/>
                    <a:pt x="423" y="142"/>
                    <a:pt x="423" y="141"/>
                  </a:cubicBezTo>
                  <a:cubicBezTo>
                    <a:pt x="423" y="141"/>
                    <a:pt x="423" y="141"/>
                    <a:pt x="422" y="140"/>
                  </a:cubicBezTo>
                  <a:cubicBezTo>
                    <a:pt x="422" y="140"/>
                    <a:pt x="422" y="140"/>
                    <a:pt x="422" y="140"/>
                  </a:cubicBezTo>
                  <a:cubicBezTo>
                    <a:pt x="422" y="139"/>
                    <a:pt x="421" y="139"/>
                    <a:pt x="421" y="139"/>
                  </a:cubicBezTo>
                  <a:cubicBezTo>
                    <a:pt x="421" y="139"/>
                    <a:pt x="421" y="138"/>
                    <a:pt x="421" y="138"/>
                  </a:cubicBezTo>
                  <a:cubicBezTo>
                    <a:pt x="421" y="137"/>
                    <a:pt x="422" y="137"/>
                    <a:pt x="423" y="137"/>
                  </a:cubicBezTo>
                  <a:cubicBezTo>
                    <a:pt x="424" y="137"/>
                    <a:pt x="424" y="137"/>
                    <a:pt x="424" y="137"/>
                  </a:cubicBezTo>
                  <a:cubicBezTo>
                    <a:pt x="424" y="137"/>
                    <a:pt x="424" y="137"/>
                    <a:pt x="424" y="137"/>
                  </a:cubicBezTo>
                  <a:cubicBezTo>
                    <a:pt x="425" y="137"/>
                    <a:pt x="425" y="137"/>
                    <a:pt x="426" y="137"/>
                  </a:cubicBezTo>
                  <a:cubicBezTo>
                    <a:pt x="426" y="137"/>
                    <a:pt x="426" y="136"/>
                    <a:pt x="426" y="136"/>
                  </a:cubicBezTo>
                  <a:cubicBezTo>
                    <a:pt x="426" y="136"/>
                    <a:pt x="426" y="135"/>
                    <a:pt x="426" y="135"/>
                  </a:cubicBezTo>
                  <a:cubicBezTo>
                    <a:pt x="426" y="135"/>
                    <a:pt x="426" y="135"/>
                    <a:pt x="426" y="134"/>
                  </a:cubicBezTo>
                  <a:cubicBezTo>
                    <a:pt x="427" y="134"/>
                    <a:pt x="427" y="134"/>
                    <a:pt x="427" y="134"/>
                  </a:cubicBezTo>
                  <a:cubicBezTo>
                    <a:pt x="427" y="134"/>
                    <a:pt x="428" y="134"/>
                    <a:pt x="428" y="134"/>
                  </a:cubicBezTo>
                  <a:cubicBezTo>
                    <a:pt x="428" y="134"/>
                    <a:pt x="428" y="134"/>
                    <a:pt x="428" y="133"/>
                  </a:cubicBezTo>
                  <a:cubicBezTo>
                    <a:pt x="428" y="130"/>
                    <a:pt x="428" y="130"/>
                    <a:pt x="428" y="130"/>
                  </a:cubicBezTo>
                  <a:cubicBezTo>
                    <a:pt x="429" y="130"/>
                    <a:pt x="429" y="129"/>
                    <a:pt x="429" y="129"/>
                  </a:cubicBezTo>
                  <a:cubicBezTo>
                    <a:pt x="429" y="129"/>
                    <a:pt x="429" y="128"/>
                    <a:pt x="429" y="128"/>
                  </a:cubicBezTo>
                  <a:cubicBezTo>
                    <a:pt x="429" y="128"/>
                    <a:pt x="429" y="127"/>
                    <a:pt x="429" y="127"/>
                  </a:cubicBezTo>
                  <a:cubicBezTo>
                    <a:pt x="429" y="127"/>
                    <a:pt x="429" y="127"/>
                    <a:pt x="428" y="127"/>
                  </a:cubicBezTo>
                  <a:cubicBezTo>
                    <a:pt x="428" y="126"/>
                    <a:pt x="428" y="126"/>
                    <a:pt x="428" y="126"/>
                  </a:cubicBezTo>
                  <a:cubicBezTo>
                    <a:pt x="428" y="126"/>
                    <a:pt x="428" y="125"/>
                    <a:pt x="428" y="125"/>
                  </a:cubicBezTo>
                  <a:cubicBezTo>
                    <a:pt x="428" y="125"/>
                    <a:pt x="429" y="125"/>
                    <a:pt x="429" y="125"/>
                  </a:cubicBezTo>
                  <a:cubicBezTo>
                    <a:pt x="429" y="125"/>
                    <a:pt x="430" y="125"/>
                    <a:pt x="430" y="125"/>
                  </a:cubicBezTo>
                  <a:cubicBezTo>
                    <a:pt x="430" y="125"/>
                    <a:pt x="431" y="125"/>
                    <a:pt x="431" y="125"/>
                  </a:cubicBezTo>
                  <a:cubicBezTo>
                    <a:pt x="431" y="124"/>
                    <a:pt x="431" y="124"/>
                    <a:pt x="432" y="124"/>
                  </a:cubicBezTo>
                  <a:cubicBezTo>
                    <a:pt x="432" y="124"/>
                    <a:pt x="432" y="124"/>
                    <a:pt x="432" y="123"/>
                  </a:cubicBezTo>
                  <a:cubicBezTo>
                    <a:pt x="432" y="123"/>
                    <a:pt x="432" y="123"/>
                    <a:pt x="432" y="123"/>
                  </a:cubicBezTo>
                  <a:cubicBezTo>
                    <a:pt x="432" y="122"/>
                    <a:pt x="432" y="122"/>
                    <a:pt x="432" y="122"/>
                  </a:cubicBezTo>
                  <a:cubicBezTo>
                    <a:pt x="436" y="122"/>
                    <a:pt x="436" y="122"/>
                    <a:pt x="436" y="122"/>
                  </a:cubicBezTo>
                  <a:cubicBezTo>
                    <a:pt x="436" y="121"/>
                    <a:pt x="436" y="121"/>
                    <a:pt x="436" y="120"/>
                  </a:cubicBezTo>
                  <a:cubicBezTo>
                    <a:pt x="436" y="120"/>
                    <a:pt x="436" y="120"/>
                    <a:pt x="436" y="119"/>
                  </a:cubicBezTo>
                  <a:cubicBezTo>
                    <a:pt x="439" y="119"/>
                    <a:pt x="439" y="119"/>
                    <a:pt x="439" y="119"/>
                  </a:cubicBezTo>
                  <a:cubicBezTo>
                    <a:pt x="439" y="120"/>
                    <a:pt x="438" y="121"/>
                    <a:pt x="439" y="121"/>
                  </a:cubicBezTo>
                  <a:cubicBezTo>
                    <a:pt x="439" y="122"/>
                    <a:pt x="439" y="122"/>
                    <a:pt x="439" y="122"/>
                  </a:cubicBezTo>
                  <a:cubicBezTo>
                    <a:pt x="439" y="122"/>
                    <a:pt x="440" y="122"/>
                    <a:pt x="440" y="122"/>
                  </a:cubicBezTo>
                  <a:cubicBezTo>
                    <a:pt x="440" y="122"/>
                    <a:pt x="440" y="122"/>
                    <a:pt x="441" y="122"/>
                  </a:cubicBezTo>
                  <a:cubicBezTo>
                    <a:pt x="442" y="122"/>
                    <a:pt x="442" y="122"/>
                    <a:pt x="443" y="121"/>
                  </a:cubicBezTo>
                  <a:cubicBezTo>
                    <a:pt x="443" y="121"/>
                    <a:pt x="443" y="120"/>
                    <a:pt x="443" y="120"/>
                  </a:cubicBezTo>
                  <a:cubicBezTo>
                    <a:pt x="444" y="120"/>
                    <a:pt x="444" y="120"/>
                    <a:pt x="444" y="119"/>
                  </a:cubicBezTo>
                  <a:cubicBezTo>
                    <a:pt x="444" y="119"/>
                    <a:pt x="445" y="119"/>
                    <a:pt x="445" y="119"/>
                  </a:cubicBezTo>
                  <a:cubicBezTo>
                    <a:pt x="446" y="119"/>
                    <a:pt x="446" y="119"/>
                    <a:pt x="446" y="119"/>
                  </a:cubicBezTo>
                  <a:cubicBezTo>
                    <a:pt x="446" y="119"/>
                    <a:pt x="446" y="119"/>
                    <a:pt x="447" y="119"/>
                  </a:cubicBezTo>
                  <a:cubicBezTo>
                    <a:pt x="447" y="119"/>
                    <a:pt x="447" y="119"/>
                    <a:pt x="448" y="119"/>
                  </a:cubicBezTo>
                  <a:cubicBezTo>
                    <a:pt x="448" y="119"/>
                    <a:pt x="448" y="119"/>
                    <a:pt x="448" y="119"/>
                  </a:cubicBezTo>
                  <a:cubicBezTo>
                    <a:pt x="449" y="118"/>
                    <a:pt x="448" y="118"/>
                    <a:pt x="448" y="118"/>
                  </a:cubicBezTo>
                  <a:cubicBezTo>
                    <a:pt x="449" y="117"/>
                    <a:pt x="449" y="117"/>
                    <a:pt x="449" y="117"/>
                  </a:cubicBezTo>
                  <a:cubicBezTo>
                    <a:pt x="449" y="117"/>
                    <a:pt x="449" y="117"/>
                    <a:pt x="449" y="117"/>
                  </a:cubicBezTo>
                  <a:cubicBezTo>
                    <a:pt x="450" y="116"/>
                    <a:pt x="450" y="116"/>
                    <a:pt x="450" y="116"/>
                  </a:cubicBezTo>
                  <a:cubicBezTo>
                    <a:pt x="450" y="116"/>
                    <a:pt x="451" y="116"/>
                    <a:pt x="451" y="116"/>
                  </a:cubicBezTo>
                  <a:cubicBezTo>
                    <a:pt x="451" y="116"/>
                    <a:pt x="451" y="115"/>
                    <a:pt x="451" y="115"/>
                  </a:cubicBezTo>
                  <a:cubicBezTo>
                    <a:pt x="451" y="115"/>
                    <a:pt x="452" y="115"/>
                    <a:pt x="452" y="114"/>
                  </a:cubicBezTo>
                  <a:cubicBezTo>
                    <a:pt x="452" y="114"/>
                    <a:pt x="452" y="114"/>
                    <a:pt x="452" y="114"/>
                  </a:cubicBezTo>
                  <a:cubicBezTo>
                    <a:pt x="453" y="114"/>
                    <a:pt x="453" y="113"/>
                    <a:pt x="453" y="113"/>
                  </a:cubicBezTo>
                  <a:cubicBezTo>
                    <a:pt x="453" y="113"/>
                    <a:pt x="453" y="112"/>
                    <a:pt x="454" y="112"/>
                  </a:cubicBezTo>
                  <a:cubicBezTo>
                    <a:pt x="454" y="112"/>
                    <a:pt x="454" y="112"/>
                    <a:pt x="454" y="112"/>
                  </a:cubicBezTo>
                  <a:cubicBezTo>
                    <a:pt x="455" y="112"/>
                    <a:pt x="455" y="112"/>
                    <a:pt x="455" y="112"/>
                  </a:cubicBezTo>
                  <a:cubicBezTo>
                    <a:pt x="455" y="111"/>
                    <a:pt x="455" y="111"/>
                    <a:pt x="455" y="111"/>
                  </a:cubicBezTo>
                  <a:cubicBezTo>
                    <a:pt x="455" y="111"/>
                    <a:pt x="455" y="110"/>
                    <a:pt x="456" y="110"/>
                  </a:cubicBezTo>
                  <a:cubicBezTo>
                    <a:pt x="456" y="110"/>
                    <a:pt x="456" y="110"/>
                    <a:pt x="456" y="110"/>
                  </a:cubicBezTo>
                  <a:cubicBezTo>
                    <a:pt x="457" y="110"/>
                    <a:pt x="457" y="110"/>
                    <a:pt x="457" y="109"/>
                  </a:cubicBezTo>
                  <a:cubicBezTo>
                    <a:pt x="457" y="108"/>
                    <a:pt x="457" y="108"/>
                    <a:pt x="457" y="107"/>
                  </a:cubicBezTo>
                  <a:cubicBezTo>
                    <a:pt x="457" y="107"/>
                    <a:pt x="457" y="107"/>
                    <a:pt x="457" y="107"/>
                  </a:cubicBezTo>
                  <a:close/>
                  <a:moveTo>
                    <a:pt x="265" y="52"/>
                  </a:moveTo>
                  <a:cubicBezTo>
                    <a:pt x="267" y="55"/>
                    <a:pt x="267" y="55"/>
                    <a:pt x="267" y="55"/>
                  </a:cubicBezTo>
                  <a:cubicBezTo>
                    <a:pt x="270" y="56"/>
                    <a:pt x="270" y="56"/>
                    <a:pt x="270" y="56"/>
                  </a:cubicBezTo>
                  <a:cubicBezTo>
                    <a:pt x="274" y="55"/>
                    <a:pt x="274" y="55"/>
                    <a:pt x="274" y="55"/>
                  </a:cubicBezTo>
                  <a:cubicBezTo>
                    <a:pt x="274" y="55"/>
                    <a:pt x="273" y="55"/>
                    <a:pt x="275" y="55"/>
                  </a:cubicBezTo>
                  <a:cubicBezTo>
                    <a:pt x="276" y="56"/>
                    <a:pt x="277" y="56"/>
                    <a:pt x="278" y="56"/>
                  </a:cubicBezTo>
                  <a:cubicBezTo>
                    <a:pt x="279" y="56"/>
                    <a:pt x="280" y="56"/>
                    <a:pt x="280" y="56"/>
                  </a:cubicBezTo>
                  <a:cubicBezTo>
                    <a:pt x="281" y="55"/>
                    <a:pt x="283" y="55"/>
                    <a:pt x="283" y="55"/>
                  </a:cubicBezTo>
                  <a:cubicBezTo>
                    <a:pt x="283" y="55"/>
                    <a:pt x="284" y="56"/>
                    <a:pt x="285" y="56"/>
                  </a:cubicBezTo>
                  <a:cubicBezTo>
                    <a:pt x="286" y="56"/>
                    <a:pt x="287" y="56"/>
                    <a:pt x="288" y="56"/>
                  </a:cubicBezTo>
                  <a:cubicBezTo>
                    <a:pt x="288" y="55"/>
                    <a:pt x="288" y="55"/>
                    <a:pt x="289" y="55"/>
                  </a:cubicBezTo>
                  <a:cubicBezTo>
                    <a:pt x="292" y="55"/>
                    <a:pt x="292" y="55"/>
                    <a:pt x="292" y="55"/>
                  </a:cubicBezTo>
                  <a:cubicBezTo>
                    <a:pt x="292" y="56"/>
                    <a:pt x="291" y="57"/>
                    <a:pt x="291" y="57"/>
                  </a:cubicBezTo>
                  <a:cubicBezTo>
                    <a:pt x="294" y="58"/>
                    <a:pt x="295" y="57"/>
                    <a:pt x="295" y="57"/>
                  </a:cubicBezTo>
                  <a:cubicBezTo>
                    <a:pt x="297" y="57"/>
                    <a:pt x="297" y="57"/>
                    <a:pt x="297" y="57"/>
                  </a:cubicBezTo>
                  <a:cubicBezTo>
                    <a:pt x="300" y="56"/>
                    <a:pt x="300" y="56"/>
                    <a:pt x="300" y="56"/>
                  </a:cubicBezTo>
                  <a:cubicBezTo>
                    <a:pt x="300" y="56"/>
                    <a:pt x="300" y="55"/>
                    <a:pt x="301" y="55"/>
                  </a:cubicBezTo>
                  <a:cubicBezTo>
                    <a:pt x="303" y="55"/>
                    <a:pt x="304" y="53"/>
                    <a:pt x="304" y="53"/>
                  </a:cubicBezTo>
                  <a:cubicBezTo>
                    <a:pt x="303" y="51"/>
                    <a:pt x="303" y="51"/>
                    <a:pt x="303" y="51"/>
                  </a:cubicBezTo>
                  <a:cubicBezTo>
                    <a:pt x="300" y="52"/>
                    <a:pt x="300" y="52"/>
                    <a:pt x="300" y="52"/>
                  </a:cubicBezTo>
                  <a:cubicBezTo>
                    <a:pt x="299" y="50"/>
                    <a:pt x="299" y="50"/>
                    <a:pt x="299" y="50"/>
                  </a:cubicBezTo>
                  <a:cubicBezTo>
                    <a:pt x="302" y="49"/>
                    <a:pt x="302" y="49"/>
                    <a:pt x="302" y="49"/>
                  </a:cubicBezTo>
                  <a:cubicBezTo>
                    <a:pt x="303" y="47"/>
                    <a:pt x="303" y="47"/>
                    <a:pt x="303" y="47"/>
                  </a:cubicBezTo>
                  <a:cubicBezTo>
                    <a:pt x="302" y="44"/>
                    <a:pt x="302" y="44"/>
                    <a:pt x="302" y="44"/>
                  </a:cubicBezTo>
                  <a:cubicBezTo>
                    <a:pt x="304" y="44"/>
                    <a:pt x="304" y="44"/>
                    <a:pt x="304" y="44"/>
                  </a:cubicBezTo>
                  <a:cubicBezTo>
                    <a:pt x="308" y="45"/>
                    <a:pt x="308" y="45"/>
                    <a:pt x="308" y="45"/>
                  </a:cubicBezTo>
                  <a:cubicBezTo>
                    <a:pt x="308" y="45"/>
                    <a:pt x="309" y="45"/>
                    <a:pt x="310" y="44"/>
                  </a:cubicBezTo>
                  <a:cubicBezTo>
                    <a:pt x="310" y="44"/>
                    <a:pt x="310" y="42"/>
                    <a:pt x="310" y="42"/>
                  </a:cubicBezTo>
                  <a:cubicBezTo>
                    <a:pt x="310" y="42"/>
                    <a:pt x="306" y="40"/>
                    <a:pt x="308" y="40"/>
                  </a:cubicBezTo>
                  <a:cubicBezTo>
                    <a:pt x="311" y="40"/>
                    <a:pt x="311" y="40"/>
                    <a:pt x="311" y="40"/>
                  </a:cubicBezTo>
                  <a:cubicBezTo>
                    <a:pt x="312" y="40"/>
                    <a:pt x="313" y="40"/>
                    <a:pt x="313" y="40"/>
                  </a:cubicBezTo>
                  <a:cubicBezTo>
                    <a:pt x="313" y="39"/>
                    <a:pt x="312" y="37"/>
                    <a:pt x="312" y="37"/>
                  </a:cubicBezTo>
                  <a:cubicBezTo>
                    <a:pt x="312" y="37"/>
                    <a:pt x="310" y="37"/>
                    <a:pt x="309" y="37"/>
                  </a:cubicBezTo>
                  <a:cubicBezTo>
                    <a:pt x="308" y="36"/>
                    <a:pt x="306" y="36"/>
                    <a:pt x="306" y="36"/>
                  </a:cubicBezTo>
                  <a:cubicBezTo>
                    <a:pt x="304" y="37"/>
                    <a:pt x="304" y="37"/>
                    <a:pt x="304" y="37"/>
                  </a:cubicBezTo>
                  <a:cubicBezTo>
                    <a:pt x="302" y="38"/>
                    <a:pt x="302" y="38"/>
                    <a:pt x="302" y="38"/>
                  </a:cubicBezTo>
                  <a:cubicBezTo>
                    <a:pt x="301" y="37"/>
                    <a:pt x="301" y="37"/>
                    <a:pt x="301" y="37"/>
                  </a:cubicBezTo>
                  <a:cubicBezTo>
                    <a:pt x="304" y="36"/>
                    <a:pt x="304" y="36"/>
                    <a:pt x="304" y="36"/>
                  </a:cubicBezTo>
                  <a:cubicBezTo>
                    <a:pt x="304" y="36"/>
                    <a:pt x="303" y="35"/>
                    <a:pt x="304" y="35"/>
                  </a:cubicBezTo>
                  <a:cubicBezTo>
                    <a:pt x="305" y="34"/>
                    <a:pt x="306" y="34"/>
                    <a:pt x="306" y="34"/>
                  </a:cubicBezTo>
                  <a:cubicBezTo>
                    <a:pt x="309" y="34"/>
                    <a:pt x="309" y="34"/>
                    <a:pt x="309" y="34"/>
                  </a:cubicBezTo>
                  <a:cubicBezTo>
                    <a:pt x="310" y="35"/>
                    <a:pt x="310" y="35"/>
                    <a:pt x="310" y="35"/>
                  </a:cubicBezTo>
                  <a:cubicBezTo>
                    <a:pt x="314" y="35"/>
                    <a:pt x="314" y="35"/>
                    <a:pt x="314" y="35"/>
                  </a:cubicBezTo>
                  <a:cubicBezTo>
                    <a:pt x="314" y="35"/>
                    <a:pt x="315" y="36"/>
                    <a:pt x="316" y="35"/>
                  </a:cubicBezTo>
                  <a:cubicBezTo>
                    <a:pt x="317" y="34"/>
                    <a:pt x="319" y="33"/>
                    <a:pt x="319" y="33"/>
                  </a:cubicBezTo>
                  <a:cubicBezTo>
                    <a:pt x="315" y="31"/>
                    <a:pt x="315" y="31"/>
                    <a:pt x="315" y="31"/>
                  </a:cubicBezTo>
                  <a:cubicBezTo>
                    <a:pt x="319" y="31"/>
                    <a:pt x="319" y="31"/>
                    <a:pt x="319" y="31"/>
                  </a:cubicBezTo>
                  <a:cubicBezTo>
                    <a:pt x="320" y="32"/>
                    <a:pt x="320" y="32"/>
                    <a:pt x="320" y="32"/>
                  </a:cubicBezTo>
                  <a:cubicBezTo>
                    <a:pt x="323" y="32"/>
                    <a:pt x="323" y="32"/>
                    <a:pt x="323" y="32"/>
                  </a:cubicBezTo>
                  <a:cubicBezTo>
                    <a:pt x="327" y="31"/>
                    <a:pt x="327" y="31"/>
                    <a:pt x="327" y="31"/>
                  </a:cubicBezTo>
                  <a:cubicBezTo>
                    <a:pt x="325" y="29"/>
                    <a:pt x="325" y="29"/>
                    <a:pt x="325" y="29"/>
                  </a:cubicBezTo>
                  <a:cubicBezTo>
                    <a:pt x="323" y="28"/>
                    <a:pt x="323" y="28"/>
                    <a:pt x="323" y="28"/>
                  </a:cubicBezTo>
                  <a:cubicBezTo>
                    <a:pt x="327" y="28"/>
                    <a:pt x="327" y="28"/>
                    <a:pt x="327" y="28"/>
                  </a:cubicBezTo>
                  <a:cubicBezTo>
                    <a:pt x="329" y="28"/>
                    <a:pt x="329" y="28"/>
                    <a:pt x="329" y="28"/>
                  </a:cubicBezTo>
                  <a:cubicBezTo>
                    <a:pt x="331" y="26"/>
                    <a:pt x="331" y="26"/>
                    <a:pt x="331" y="26"/>
                  </a:cubicBezTo>
                  <a:cubicBezTo>
                    <a:pt x="334" y="25"/>
                    <a:pt x="334" y="25"/>
                    <a:pt x="334" y="25"/>
                  </a:cubicBezTo>
                  <a:cubicBezTo>
                    <a:pt x="337" y="23"/>
                    <a:pt x="337" y="23"/>
                    <a:pt x="337" y="23"/>
                  </a:cubicBezTo>
                  <a:cubicBezTo>
                    <a:pt x="337" y="23"/>
                    <a:pt x="340" y="22"/>
                    <a:pt x="341" y="22"/>
                  </a:cubicBezTo>
                  <a:cubicBezTo>
                    <a:pt x="342" y="22"/>
                    <a:pt x="344" y="20"/>
                    <a:pt x="344" y="20"/>
                  </a:cubicBezTo>
                  <a:cubicBezTo>
                    <a:pt x="347" y="20"/>
                    <a:pt x="347" y="20"/>
                    <a:pt x="347" y="20"/>
                  </a:cubicBezTo>
                  <a:cubicBezTo>
                    <a:pt x="349" y="19"/>
                    <a:pt x="349" y="19"/>
                    <a:pt x="349" y="19"/>
                  </a:cubicBezTo>
                  <a:cubicBezTo>
                    <a:pt x="347" y="17"/>
                    <a:pt x="347" y="17"/>
                    <a:pt x="347" y="17"/>
                  </a:cubicBezTo>
                  <a:cubicBezTo>
                    <a:pt x="347" y="17"/>
                    <a:pt x="346" y="18"/>
                    <a:pt x="345" y="18"/>
                  </a:cubicBezTo>
                  <a:cubicBezTo>
                    <a:pt x="344" y="18"/>
                    <a:pt x="342" y="19"/>
                    <a:pt x="341" y="19"/>
                  </a:cubicBezTo>
                  <a:cubicBezTo>
                    <a:pt x="341" y="18"/>
                    <a:pt x="341" y="18"/>
                    <a:pt x="340" y="18"/>
                  </a:cubicBezTo>
                  <a:cubicBezTo>
                    <a:pt x="338" y="18"/>
                    <a:pt x="335" y="18"/>
                    <a:pt x="335" y="18"/>
                  </a:cubicBezTo>
                  <a:cubicBezTo>
                    <a:pt x="336" y="16"/>
                    <a:pt x="336" y="16"/>
                    <a:pt x="336" y="16"/>
                  </a:cubicBezTo>
                  <a:cubicBezTo>
                    <a:pt x="339" y="16"/>
                    <a:pt x="339" y="16"/>
                    <a:pt x="339" y="16"/>
                  </a:cubicBezTo>
                  <a:cubicBezTo>
                    <a:pt x="343" y="16"/>
                    <a:pt x="343" y="16"/>
                    <a:pt x="343" y="16"/>
                  </a:cubicBezTo>
                  <a:cubicBezTo>
                    <a:pt x="347" y="16"/>
                    <a:pt x="347" y="16"/>
                    <a:pt x="347" y="16"/>
                  </a:cubicBezTo>
                  <a:cubicBezTo>
                    <a:pt x="347" y="16"/>
                    <a:pt x="349" y="15"/>
                    <a:pt x="351" y="15"/>
                  </a:cubicBezTo>
                  <a:cubicBezTo>
                    <a:pt x="352" y="15"/>
                    <a:pt x="354" y="14"/>
                    <a:pt x="354" y="14"/>
                  </a:cubicBezTo>
                  <a:cubicBezTo>
                    <a:pt x="358" y="14"/>
                    <a:pt x="358" y="14"/>
                    <a:pt x="358" y="14"/>
                  </a:cubicBezTo>
                  <a:cubicBezTo>
                    <a:pt x="358" y="14"/>
                    <a:pt x="359" y="12"/>
                    <a:pt x="359" y="12"/>
                  </a:cubicBezTo>
                  <a:cubicBezTo>
                    <a:pt x="360" y="10"/>
                    <a:pt x="359" y="9"/>
                    <a:pt x="359" y="9"/>
                  </a:cubicBezTo>
                  <a:cubicBezTo>
                    <a:pt x="356" y="10"/>
                    <a:pt x="356" y="10"/>
                    <a:pt x="356" y="10"/>
                  </a:cubicBezTo>
                  <a:cubicBezTo>
                    <a:pt x="353" y="10"/>
                    <a:pt x="353" y="10"/>
                    <a:pt x="353" y="10"/>
                  </a:cubicBezTo>
                  <a:cubicBezTo>
                    <a:pt x="352" y="8"/>
                    <a:pt x="352" y="8"/>
                    <a:pt x="352" y="8"/>
                  </a:cubicBezTo>
                  <a:cubicBezTo>
                    <a:pt x="349" y="6"/>
                    <a:pt x="349" y="6"/>
                    <a:pt x="349" y="6"/>
                  </a:cubicBezTo>
                  <a:cubicBezTo>
                    <a:pt x="346" y="7"/>
                    <a:pt x="346" y="7"/>
                    <a:pt x="346" y="7"/>
                  </a:cubicBezTo>
                  <a:cubicBezTo>
                    <a:pt x="342" y="7"/>
                    <a:pt x="342" y="7"/>
                    <a:pt x="342" y="7"/>
                  </a:cubicBezTo>
                  <a:cubicBezTo>
                    <a:pt x="338" y="8"/>
                    <a:pt x="338" y="8"/>
                    <a:pt x="338" y="8"/>
                  </a:cubicBezTo>
                  <a:cubicBezTo>
                    <a:pt x="339" y="6"/>
                    <a:pt x="339" y="6"/>
                    <a:pt x="339" y="6"/>
                  </a:cubicBezTo>
                  <a:cubicBezTo>
                    <a:pt x="336" y="6"/>
                    <a:pt x="336" y="6"/>
                    <a:pt x="336" y="6"/>
                  </a:cubicBezTo>
                  <a:cubicBezTo>
                    <a:pt x="336" y="6"/>
                    <a:pt x="333" y="7"/>
                    <a:pt x="333" y="6"/>
                  </a:cubicBezTo>
                  <a:cubicBezTo>
                    <a:pt x="333" y="6"/>
                    <a:pt x="332" y="5"/>
                    <a:pt x="332" y="5"/>
                  </a:cubicBezTo>
                  <a:cubicBezTo>
                    <a:pt x="329" y="5"/>
                    <a:pt x="329" y="5"/>
                    <a:pt x="329" y="5"/>
                  </a:cubicBezTo>
                  <a:cubicBezTo>
                    <a:pt x="328" y="4"/>
                    <a:pt x="326" y="4"/>
                    <a:pt x="326" y="4"/>
                  </a:cubicBezTo>
                  <a:cubicBezTo>
                    <a:pt x="326" y="4"/>
                    <a:pt x="326" y="7"/>
                    <a:pt x="325" y="6"/>
                  </a:cubicBezTo>
                  <a:cubicBezTo>
                    <a:pt x="325" y="6"/>
                    <a:pt x="324" y="7"/>
                    <a:pt x="323" y="6"/>
                  </a:cubicBezTo>
                  <a:cubicBezTo>
                    <a:pt x="323" y="5"/>
                    <a:pt x="323" y="5"/>
                    <a:pt x="322" y="5"/>
                  </a:cubicBezTo>
                  <a:cubicBezTo>
                    <a:pt x="321" y="5"/>
                    <a:pt x="320" y="5"/>
                    <a:pt x="319" y="5"/>
                  </a:cubicBezTo>
                  <a:cubicBezTo>
                    <a:pt x="319" y="5"/>
                    <a:pt x="319" y="7"/>
                    <a:pt x="319" y="7"/>
                  </a:cubicBezTo>
                  <a:cubicBezTo>
                    <a:pt x="318" y="8"/>
                    <a:pt x="316" y="7"/>
                    <a:pt x="316" y="7"/>
                  </a:cubicBezTo>
                  <a:cubicBezTo>
                    <a:pt x="314" y="5"/>
                    <a:pt x="312" y="5"/>
                    <a:pt x="312" y="5"/>
                  </a:cubicBezTo>
                  <a:cubicBezTo>
                    <a:pt x="309" y="5"/>
                    <a:pt x="309" y="5"/>
                    <a:pt x="309" y="5"/>
                  </a:cubicBezTo>
                  <a:cubicBezTo>
                    <a:pt x="309" y="5"/>
                    <a:pt x="307" y="4"/>
                    <a:pt x="306" y="5"/>
                  </a:cubicBezTo>
                  <a:cubicBezTo>
                    <a:pt x="306" y="6"/>
                    <a:pt x="307" y="8"/>
                    <a:pt x="307" y="8"/>
                  </a:cubicBezTo>
                  <a:cubicBezTo>
                    <a:pt x="305" y="8"/>
                    <a:pt x="305" y="8"/>
                    <a:pt x="305" y="8"/>
                  </a:cubicBezTo>
                  <a:cubicBezTo>
                    <a:pt x="303" y="7"/>
                    <a:pt x="303" y="7"/>
                    <a:pt x="303" y="7"/>
                  </a:cubicBezTo>
                  <a:cubicBezTo>
                    <a:pt x="303" y="7"/>
                    <a:pt x="302" y="6"/>
                    <a:pt x="301" y="6"/>
                  </a:cubicBezTo>
                  <a:cubicBezTo>
                    <a:pt x="298" y="6"/>
                    <a:pt x="298" y="6"/>
                    <a:pt x="298" y="6"/>
                  </a:cubicBezTo>
                  <a:cubicBezTo>
                    <a:pt x="298" y="7"/>
                    <a:pt x="298" y="7"/>
                    <a:pt x="298" y="7"/>
                  </a:cubicBezTo>
                  <a:cubicBezTo>
                    <a:pt x="295" y="7"/>
                    <a:pt x="295" y="7"/>
                    <a:pt x="295" y="7"/>
                  </a:cubicBezTo>
                  <a:cubicBezTo>
                    <a:pt x="294" y="7"/>
                    <a:pt x="291" y="7"/>
                    <a:pt x="291" y="7"/>
                  </a:cubicBezTo>
                  <a:cubicBezTo>
                    <a:pt x="289" y="8"/>
                    <a:pt x="287" y="9"/>
                    <a:pt x="287" y="9"/>
                  </a:cubicBezTo>
                  <a:cubicBezTo>
                    <a:pt x="286" y="11"/>
                    <a:pt x="286" y="11"/>
                    <a:pt x="286" y="11"/>
                  </a:cubicBezTo>
                  <a:cubicBezTo>
                    <a:pt x="290" y="11"/>
                    <a:pt x="290" y="11"/>
                    <a:pt x="290" y="11"/>
                  </a:cubicBezTo>
                  <a:cubicBezTo>
                    <a:pt x="291" y="12"/>
                    <a:pt x="295" y="13"/>
                    <a:pt x="295" y="13"/>
                  </a:cubicBezTo>
                  <a:cubicBezTo>
                    <a:pt x="295" y="13"/>
                    <a:pt x="296" y="12"/>
                    <a:pt x="296" y="13"/>
                  </a:cubicBezTo>
                  <a:cubicBezTo>
                    <a:pt x="296" y="14"/>
                    <a:pt x="297" y="15"/>
                    <a:pt x="297" y="15"/>
                  </a:cubicBezTo>
                  <a:cubicBezTo>
                    <a:pt x="297" y="15"/>
                    <a:pt x="294" y="15"/>
                    <a:pt x="294" y="15"/>
                  </a:cubicBezTo>
                  <a:cubicBezTo>
                    <a:pt x="293" y="14"/>
                    <a:pt x="292" y="13"/>
                    <a:pt x="291" y="13"/>
                  </a:cubicBezTo>
                  <a:cubicBezTo>
                    <a:pt x="287" y="13"/>
                    <a:pt x="287" y="13"/>
                    <a:pt x="287" y="13"/>
                  </a:cubicBezTo>
                  <a:cubicBezTo>
                    <a:pt x="287" y="13"/>
                    <a:pt x="285" y="13"/>
                    <a:pt x="285" y="12"/>
                  </a:cubicBezTo>
                  <a:cubicBezTo>
                    <a:pt x="284" y="11"/>
                    <a:pt x="284" y="10"/>
                    <a:pt x="283" y="10"/>
                  </a:cubicBezTo>
                  <a:cubicBezTo>
                    <a:pt x="282" y="10"/>
                    <a:pt x="280" y="10"/>
                    <a:pt x="280" y="10"/>
                  </a:cubicBezTo>
                  <a:cubicBezTo>
                    <a:pt x="278" y="9"/>
                    <a:pt x="278" y="9"/>
                    <a:pt x="278" y="9"/>
                  </a:cubicBezTo>
                  <a:cubicBezTo>
                    <a:pt x="278" y="9"/>
                    <a:pt x="277" y="9"/>
                    <a:pt x="276" y="9"/>
                  </a:cubicBezTo>
                  <a:cubicBezTo>
                    <a:pt x="274" y="10"/>
                    <a:pt x="274" y="10"/>
                    <a:pt x="274" y="10"/>
                  </a:cubicBezTo>
                  <a:cubicBezTo>
                    <a:pt x="274" y="11"/>
                    <a:pt x="274" y="11"/>
                    <a:pt x="274" y="11"/>
                  </a:cubicBezTo>
                  <a:cubicBezTo>
                    <a:pt x="274" y="11"/>
                    <a:pt x="275" y="13"/>
                    <a:pt x="274" y="13"/>
                  </a:cubicBezTo>
                  <a:cubicBezTo>
                    <a:pt x="272" y="13"/>
                    <a:pt x="272" y="13"/>
                    <a:pt x="272" y="13"/>
                  </a:cubicBezTo>
                  <a:cubicBezTo>
                    <a:pt x="269" y="12"/>
                    <a:pt x="269" y="12"/>
                    <a:pt x="269" y="12"/>
                  </a:cubicBezTo>
                  <a:cubicBezTo>
                    <a:pt x="267" y="12"/>
                    <a:pt x="267" y="12"/>
                    <a:pt x="267" y="12"/>
                  </a:cubicBezTo>
                  <a:cubicBezTo>
                    <a:pt x="265" y="14"/>
                    <a:pt x="265" y="14"/>
                    <a:pt x="265" y="14"/>
                  </a:cubicBezTo>
                  <a:cubicBezTo>
                    <a:pt x="265" y="14"/>
                    <a:pt x="265" y="14"/>
                    <a:pt x="264" y="14"/>
                  </a:cubicBezTo>
                  <a:cubicBezTo>
                    <a:pt x="262" y="14"/>
                    <a:pt x="262" y="14"/>
                    <a:pt x="262" y="14"/>
                  </a:cubicBezTo>
                  <a:cubicBezTo>
                    <a:pt x="260" y="14"/>
                    <a:pt x="260" y="14"/>
                    <a:pt x="260" y="14"/>
                  </a:cubicBezTo>
                  <a:cubicBezTo>
                    <a:pt x="260" y="16"/>
                    <a:pt x="260" y="16"/>
                    <a:pt x="260" y="16"/>
                  </a:cubicBezTo>
                  <a:cubicBezTo>
                    <a:pt x="256" y="16"/>
                    <a:pt x="256" y="16"/>
                    <a:pt x="256" y="16"/>
                  </a:cubicBezTo>
                  <a:cubicBezTo>
                    <a:pt x="256" y="17"/>
                    <a:pt x="256" y="17"/>
                    <a:pt x="256" y="17"/>
                  </a:cubicBezTo>
                  <a:cubicBezTo>
                    <a:pt x="258" y="18"/>
                    <a:pt x="258" y="18"/>
                    <a:pt x="258" y="18"/>
                  </a:cubicBezTo>
                  <a:cubicBezTo>
                    <a:pt x="260" y="18"/>
                    <a:pt x="260" y="18"/>
                    <a:pt x="260" y="18"/>
                  </a:cubicBezTo>
                  <a:cubicBezTo>
                    <a:pt x="259" y="20"/>
                    <a:pt x="259" y="20"/>
                    <a:pt x="259" y="20"/>
                  </a:cubicBezTo>
                  <a:cubicBezTo>
                    <a:pt x="262" y="21"/>
                    <a:pt x="262" y="21"/>
                    <a:pt x="262" y="21"/>
                  </a:cubicBezTo>
                  <a:cubicBezTo>
                    <a:pt x="262" y="21"/>
                    <a:pt x="263" y="22"/>
                    <a:pt x="264" y="22"/>
                  </a:cubicBezTo>
                  <a:cubicBezTo>
                    <a:pt x="265" y="22"/>
                    <a:pt x="267" y="23"/>
                    <a:pt x="267" y="23"/>
                  </a:cubicBezTo>
                  <a:cubicBezTo>
                    <a:pt x="267" y="23"/>
                    <a:pt x="268" y="23"/>
                    <a:pt x="270" y="24"/>
                  </a:cubicBezTo>
                  <a:cubicBezTo>
                    <a:pt x="271" y="24"/>
                    <a:pt x="273" y="24"/>
                    <a:pt x="273" y="24"/>
                  </a:cubicBezTo>
                  <a:cubicBezTo>
                    <a:pt x="274" y="22"/>
                    <a:pt x="274" y="22"/>
                    <a:pt x="274" y="22"/>
                  </a:cubicBezTo>
                  <a:cubicBezTo>
                    <a:pt x="275" y="21"/>
                    <a:pt x="275" y="21"/>
                    <a:pt x="275" y="21"/>
                  </a:cubicBezTo>
                  <a:cubicBezTo>
                    <a:pt x="279" y="20"/>
                    <a:pt x="279" y="20"/>
                    <a:pt x="279" y="20"/>
                  </a:cubicBezTo>
                  <a:cubicBezTo>
                    <a:pt x="277" y="22"/>
                    <a:pt x="277" y="22"/>
                    <a:pt x="277" y="22"/>
                  </a:cubicBezTo>
                  <a:cubicBezTo>
                    <a:pt x="275" y="24"/>
                    <a:pt x="275" y="24"/>
                    <a:pt x="275" y="24"/>
                  </a:cubicBezTo>
                  <a:cubicBezTo>
                    <a:pt x="275" y="26"/>
                    <a:pt x="275" y="26"/>
                    <a:pt x="275" y="26"/>
                  </a:cubicBezTo>
                  <a:cubicBezTo>
                    <a:pt x="280" y="26"/>
                    <a:pt x="280" y="26"/>
                    <a:pt x="280" y="26"/>
                  </a:cubicBezTo>
                  <a:cubicBezTo>
                    <a:pt x="280" y="26"/>
                    <a:pt x="284" y="27"/>
                    <a:pt x="285" y="26"/>
                  </a:cubicBezTo>
                  <a:cubicBezTo>
                    <a:pt x="285" y="25"/>
                    <a:pt x="286" y="24"/>
                    <a:pt x="286" y="24"/>
                  </a:cubicBezTo>
                  <a:cubicBezTo>
                    <a:pt x="290" y="24"/>
                    <a:pt x="290" y="24"/>
                    <a:pt x="290" y="24"/>
                  </a:cubicBezTo>
                  <a:cubicBezTo>
                    <a:pt x="294" y="24"/>
                    <a:pt x="294" y="24"/>
                    <a:pt x="294" y="24"/>
                  </a:cubicBezTo>
                  <a:cubicBezTo>
                    <a:pt x="297" y="22"/>
                    <a:pt x="297" y="22"/>
                    <a:pt x="297" y="22"/>
                  </a:cubicBezTo>
                  <a:cubicBezTo>
                    <a:pt x="298" y="21"/>
                    <a:pt x="298" y="21"/>
                    <a:pt x="298" y="21"/>
                  </a:cubicBezTo>
                  <a:cubicBezTo>
                    <a:pt x="299" y="19"/>
                    <a:pt x="299" y="19"/>
                    <a:pt x="299" y="19"/>
                  </a:cubicBezTo>
                  <a:cubicBezTo>
                    <a:pt x="299" y="19"/>
                    <a:pt x="300" y="20"/>
                    <a:pt x="301" y="19"/>
                  </a:cubicBezTo>
                  <a:cubicBezTo>
                    <a:pt x="302" y="19"/>
                    <a:pt x="304" y="18"/>
                    <a:pt x="304" y="18"/>
                  </a:cubicBezTo>
                  <a:cubicBezTo>
                    <a:pt x="307" y="19"/>
                    <a:pt x="307" y="19"/>
                    <a:pt x="307" y="19"/>
                  </a:cubicBezTo>
                  <a:cubicBezTo>
                    <a:pt x="305" y="19"/>
                    <a:pt x="305" y="19"/>
                    <a:pt x="305" y="19"/>
                  </a:cubicBezTo>
                  <a:cubicBezTo>
                    <a:pt x="303" y="20"/>
                    <a:pt x="303" y="20"/>
                    <a:pt x="303" y="20"/>
                  </a:cubicBezTo>
                  <a:cubicBezTo>
                    <a:pt x="301" y="21"/>
                    <a:pt x="300" y="22"/>
                    <a:pt x="300" y="22"/>
                  </a:cubicBezTo>
                  <a:cubicBezTo>
                    <a:pt x="303" y="22"/>
                    <a:pt x="303" y="22"/>
                    <a:pt x="303" y="22"/>
                  </a:cubicBezTo>
                  <a:cubicBezTo>
                    <a:pt x="305" y="22"/>
                    <a:pt x="305" y="22"/>
                    <a:pt x="305" y="22"/>
                  </a:cubicBezTo>
                  <a:cubicBezTo>
                    <a:pt x="307" y="22"/>
                    <a:pt x="307" y="22"/>
                    <a:pt x="307" y="22"/>
                  </a:cubicBezTo>
                  <a:cubicBezTo>
                    <a:pt x="306" y="24"/>
                    <a:pt x="306" y="24"/>
                    <a:pt x="306" y="24"/>
                  </a:cubicBezTo>
                  <a:cubicBezTo>
                    <a:pt x="302" y="24"/>
                    <a:pt x="302" y="24"/>
                    <a:pt x="302" y="24"/>
                  </a:cubicBezTo>
                  <a:cubicBezTo>
                    <a:pt x="299" y="24"/>
                    <a:pt x="299" y="24"/>
                    <a:pt x="299" y="24"/>
                  </a:cubicBezTo>
                  <a:cubicBezTo>
                    <a:pt x="297" y="25"/>
                    <a:pt x="297" y="25"/>
                    <a:pt x="297" y="25"/>
                  </a:cubicBezTo>
                  <a:cubicBezTo>
                    <a:pt x="295" y="25"/>
                    <a:pt x="295" y="25"/>
                    <a:pt x="295" y="25"/>
                  </a:cubicBezTo>
                  <a:cubicBezTo>
                    <a:pt x="294" y="26"/>
                    <a:pt x="291" y="26"/>
                    <a:pt x="291" y="26"/>
                  </a:cubicBezTo>
                  <a:cubicBezTo>
                    <a:pt x="289" y="26"/>
                    <a:pt x="289" y="26"/>
                    <a:pt x="289" y="26"/>
                  </a:cubicBezTo>
                  <a:cubicBezTo>
                    <a:pt x="287" y="26"/>
                    <a:pt x="287" y="26"/>
                    <a:pt x="287" y="26"/>
                  </a:cubicBezTo>
                  <a:cubicBezTo>
                    <a:pt x="287" y="28"/>
                    <a:pt x="287" y="28"/>
                    <a:pt x="287" y="28"/>
                  </a:cubicBezTo>
                  <a:cubicBezTo>
                    <a:pt x="289" y="28"/>
                    <a:pt x="289" y="28"/>
                    <a:pt x="289" y="28"/>
                  </a:cubicBezTo>
                  <a:cubicBezTo>
                    <a:pt x="291" y="30"/>
                    <a:pt x="291" y="30"/>
                    <a:pt x="291" y="30"/>
                  </a:cubicBezTo>
                  <a:cubicBezTo>
                    <a:pt x="291" y="31"/>
                    <a:pt x="291" y="31"/>
                    <a:pt x="291" y="31"/>
                  </a:cubicBezTo>
                  <a:cubicBezTo>
                    <a:pt x="296" y="32"/>
                    <a:pt x="296" y="32"/>
                    <a:pt x="296" y="32"/>
                  </a:cubicBezTo>
                  <a:cubicBezTo>
                    <a:pt x="294" y="32"/>
                    <a:pt x="294" y="32"/>
                    <a:pt x="294" y="32"/>
                  </a:cubicBezTo>
                  <a:cubicBezTo>
                    <a:pt x="291" y="32"/>
                    <a:pt x="291" y="32"/>
                    <a:pt x="291" y="32"/>
                  </a:cubicBezTo>
                  <a:cubicBezTo>
                    <a:pt x="291" y="32"/>
                    <a:pt x="289" y="30"/>
                    <a:pt x="288" y="30"/>
                  </a:cubicBezTo>
                  <a:cubicBezTo>
                    <a:pt x="287" y="30"/>
                    <a:pt x="284" y="28"/>
                    <a:pt x="283" y="28"/>
                  </a:cubicBezTo>
                  <a:cubicBezTo>
                    <a:pt x="283" y="28"/>
                    <a:pt x="280" y="27"/>
                    <a:pt x="280" y="27"/>
                  </a:cubicBezTo>
                  <a:cubicBezTo>
                    <a:pt x="274" y="27"/>
                    <a:pt x="274" y="27"/>
                    <a:pt x="274" y="27"/>
                  </a:cubicBezTo>
                  <a:cubicBezTo>
                    <a:pt x="274" y="29"/>
                    <a:pt x="274" y="29"/>
                    <a:pt x="274" y="29"/>
                  </a:cubicBezTo>
                  <a:cubicBezTo>
                    <a:pt x="276" y="30"/>
                    <a:pt x="276" y="30"/>
                    <a:pt x="276" y="30"/>
                  </a:cubicBezTo>
                  <a:cubicBezTo>
                    <a:pt x="279" y="32"/>
                    <a:pt x="279" y="32"/>
                    <a:pt x="279" y="32"/>
                  </a:cubicBezTo>
                  <a:cubicBezTo>
                    <a:pt x="283" y="35"/>
                    <a:pt x="283" y="35"/>
                    <a:pt x="283" y="35"/>
                  </a:cubicBezTo>
                  <a:cubicBezTo>
                    <a:pt x="286" y="37"/>
                    <a:pt x="286" y="37"/>
                    <a:pt x="286" y="37"/>
                  </a:cubicBezTo>
                  <a:cubicBezTo>
                    <a:pt x="291" y="37"/>
                    <a:pt x="291" y="37"/>
                    <a:pt x="291" y="37"/>
                  </a:cubicBezTo>
                  <a:cubicBezTo>
                    <a:pt x="291" y="37"/>
                    <a:pt x="291" y="38"/>
                    <a:pt x="290" y="38"/>
                  </a:cubicBezTo>
                  <a:cubicBezTo>
                    <a:pt x="289" y="38"/>
                    <a:pt x="288" y="38"/>
                    <a:pt x="288" y="39"/>
                  </a:cubicBezTo>
                  <a:cubicBezTo>
                    <a:pt x="288" y="41"/>
                    <a:pt x="288" y="41"/>
                    <a:pt x="288" y="41"/>
                  </a:cubicBezTo>
                  <a:cubicBezTo>
                    <a:pt x="284" y="38"/>
                    <a:pt x="284" y="38"/>
                    <a:pt x="284" y="38"/>
                  </a:cubicBezTo>
                  <a:cubicBezTo>
                    <a:pt x="281" y="37"/>
                    <a:pt x="281" y="37"/>
                    <a:pt x="281" y="37"/>
                  </a:cubicBezTo>
                  <a:cubicBezTo>
                    <a:pt x="277" y="38"/>
                    <a:pt x="277" y="38"/>
                    <a:pt x="277" y="38"/>
                  </a:cubicBezTo>
                  <a:cubicBezTo>
                    <a:pt x="274" y="38"/>
                    <a:pt x="274" y="38"/>
                    <a:pt x="274" y="38"/>
                  </a:cubicBezTo>
                  <a:cubicBezTo>
                    <a:pt x="272" y="40"/>
                    <a:pt x="272" y="40"/>
                    <a:pt x="272" y="40"/>
                  </a:cubicBezTo>
                  <a:cubicBezTo>
                    <a:pt x="272" y="41"/>
                    <a:pt x="272" y="41"/>
                    <a:pt x="272" y="41"/>
                  </a:cubicBezTo>
                  <a:cubicBezTo>
                    <a:pt x="272" y="43"/>
                    <a:pt x="272" y="43"/>
                    <a:pt x="272" y="43"/>
                  </a:cubicBezTo>
                  <a:cubicBezTo>
                    <a:pt x="274" y="43"/>
                    <a:pt x="274" y="43"/>
                    <a:pt x="274" y="43"/>
                  </a:cubicBezTo>
                  <a:cubicBezTo>
                    <a:pt x="278" y="43"/>
                    <a:pt x="278" y="43"/>
                    <a:pt x="278" y="43"/>
                  </a:cubicBezTo>
                  <a:cubicBezTo>
                    <a:pt x="282" y="43"/>
                    <a:pt x="282" y="43"/>
                    <a:pt x="282" y="43"/>
                  </a:cubicBezTo>
                  <a:cubicBezTo>
                    <a:pt x="279" y="45"/>
                    <a:pt x="279" y="45"/>
                    <a:pt x="279" y="45"/>
                  </a:cubicBezTo>
                  <a:cubicBezTo>
                    <a:pt x="279" y="47"/>
                    <a:pt x="279" y="47"/>
                    <a:pt x="279" y="47"/>
                  </a:cubicBezTo>
                  <a:cubicBezTo>
                    <a:pt x="282" y="47"/>
                    <a:pt x="282" y="47"/>
                    <a:pt x="282" y="47"/>
                  </a:cubicBezTo>
                  <a:cubicBezTo>
                    <a:pt x="282" y="47"/>
                    <a:pt x="283" y="47"/>
                    <a:pt x="284" y="46"/>
                  </a:cubicBezTo>
                  <a:cubicBezTo>
                    <a:pt x="285" y="46"/>
                    <a:pt x="288" y="44"/>
                    <a:pt x="288" y="44"/>
                  </a:cubicBezTo>
                  <a:cubicBezTo>
                    <a:pt x="287" y="46"/>
                    <a:pt x="287" y="46"/>
                    <a:pt x="287" y="46"/>
                  </a:cubicBezTo>
                  <a:cubicBezTo>
                    <a:pt x="284" y="48"/>
                    <a:pt x="284" y="48"/>
                    <a:pt x="284" y="48"/>
                  </a:cubicBezTo>
                  <a:cubicBezTo>
                    <a:pt x="281" y="48"/>
                    <a:pt x="281" y="48"/>
                    <a:pt x="281" y="48"/>
                  </a:cubicBezTo>
                  <a:cubicBezTo>
                    <a:pt x="276" y="47"/>
                    <a:pt x="276" y="47"/>
                    <a:pt x="276" y="47"/>
                  </a:cubicBezTo>
                  <a:cubicBezTo>
                    <a:pt x="276" y="47"/>
                    <a:pt x="273" y="45"/>
                    <a:pt x="272" y="45"/>
                  </a:cubicBezTo>
                  <a:cubicBezTo>
                    <a:pt x="271" y="45"/>
                    <a:pt x="268" y="45"/>
                    <a:pt x="268" y="45"/>
                  </a:cubicBezTo>
                  <a:cubicBezTo>
                    <a:pt x="269" y="47"/>
                    <a:pt x="269" y="47"/>
                    <a:pt x="269" y="47"/>
                  </a:cubicBezTo>
                  <a:cubicBezTo>
                    <a:pt x="269" y="47"/>
                    <a:pt x="270" y="50"/>
                    <a:pt x="269" y="50"/>
                  </a:cubicBezTo>
                  <a:cubicBezTo>
                    <a:pt x="269" y="50"/>
                    <a:pt x="266" y="50"/>
                    <a:pt x="266" y="50"/>
                  </a:cubicBezTo>
                  <a:lnTo>
                    <a:pt x="265" y="52"/>
                  </a:lnTo>
                  <a:close/>
                  <a:moveTo>
                    <a:pt x="266" y="41"/>
                  </a:moveTo>
                  <a:cubicBezTo>
                    <a:pt x="268" y="41"/>
                    <a:pt x="268" y="41"/>
                    <a:pt x="268" y="41"/>
                  </a:cubicBezTo>
                  <a:cubicBezTo>
                    <a:pt x="269" y="41"/>
                    <a:pt x="268" y="39"/>
                    <a:pt x="268" y="39"/>
                  </a:cubicBezTo>
                  <a:cubicBezTo>
                    <a:pt x="268" y="37"/>
                    <a:pt x="268" y="37"/>
                    <a:pt x="268" y="37"/>
                  </a:cubicBezTo>
                  <a:cubicBezTo>
                    <a:pt x="271" y="38"/>
                    <a:pt x="271" y="38"/>
                    <a:pt x="271" y="38"/>
                  </a:cubicBezTo>
                  <a:cubicBezTo>
                    <a:pt x="271" y="38"/>
                    <a:pt x="272" y="38"/>
                    <a:pt x="272" y="37"/>
                  </a:cubicBezTo>
                  <a:cubicBezTo>
                    <a:pt x="272" y="36"/>
                    <a:pt x="274" y="37"/>
                    <a:pt x="275" y="37"/>
                  </a:cubicBezTo>
                  <a:cubicBezTo>
                    <a:pt x="276" y="37"/>
                    <a:pt x="277" y="35"/>
                    <a:pt x="277" y="35"/>
                  </a:cubicBezTo>
                  <a:cubicBezTo>
                    <a:pt x="277" y="33"/>
                    <a:pt x="277" y="33"/>
                    <a:pt x="277" y="33"/>
                  </a:cubicBezTo>
                  <a:cubicBezTo>
                    <a:pt x="274" y="32"/>
                    <a:pt x="274" y="32"/>
                    <a:pt x="274" y="32"/>
                  </a:cubicBezTo>
                  <a:cubicBezTo>
                    <a:pt x="274" y="32"/>
                    <a:pt x="273" y="32"/>
                    <a:pt x="272" y="31"/>
                  </a:cubicBezTo>
                  <a:cubicBezTo>
                    <a:pt x="271" y="29"/>
                    <a:pt x="271" y="29"/>
                    <a:pt x="271" y="29"/>
                  </a:cubicBezTo>
                  <a:cubicBezTo>
                    <a:pt x="271" y="28"/>
                    <a:pt x="271" y="28"/>
                    <a:pt x="271" y="28"/>
                  </a:cubicBezTo>
                  <a:cubicBezTo>
                    <a:pt x="268" y="27"/>
                    <a:pt x="268" y="27"/>
                    <a:pt x="268" y="27"/>
                  </a:cubicBezTo>
                  <a:cubicBezTo>
                    <a:pt x="268" y="27"/>
                    <a:pt x="267" y="28"/>
                    <a:pt x="267" y="28"/>
                  </a:cubicBezTo>
                  <a:cubicBezTo>
                    <a:pt x="266" y="28"/>
                    <a:pt x="265" y="27"/>
                    <a:pt x="265" y="26"/>
                  </a:cubicBezTo>
                  <a:cubicBezTo>
                    <a:pt x="265" y="25"/>
                    <a:pt x="264" y="25"/>
                    <a:pt x="264" y="25"/>
                  </a:cubicBezTo>
                  <a:cubicBezTo>
                    <a:pt x="263" y="24"/>
                    <a:pt x="262" y="24"/>
                    <a:pt x="260" y="24"/>
                  </a:cubicBezTo>
                  <a:cubicBezTo>
                    <a:pt x="258" y="23"/>
                    <a:pt x="258" y="22"/>
                    <a:pt x="258" y="22"/>
                  </a:cubicBezTo>
                  <a:cubicBezTo>
                    <a:pt x="256" y="20"/>
                    <a:pt x="256" y="20"/>
                    <a:pt x="256" y="20"/>
                  </a:cubicBezTo>
                  <a:cubicBezTo>
                    <a:pt x="256" y="20"/>
                    <a:pt x="254" y="18"/>
                    <a:pt x="253" y="18"/>
                  </a:cubicBezTo>
                  <a:cubicBezTo>
                    <a:pt x="253" y="18"/>
                    <a:pt x="251" y="18"/>
                    <a:pt x="251" y="18"/>
                  </a:cubicBezTo>
                  <a:cubicBezTo>
                    <a:pt x="251" y="18"/>
                    <a:pt x="248" y="19"/>
                    <a:pt x="248" y="20"/>
                  </a:cubicBezTo>
                  <a:cubicBezTo>
                    <a:pt x="250" y="20"/>
                    <a:pt x="250" y="20"/>
                    <a:pt x="250" y="20"/>
                  </a:cubicBezTo>
                  <a:cubicBezTo>
                    <a:pt x="252" y="20"/>
                    <a:pt x="251" y="20"/>
                    <a:pt x="251" y="21"/>
                  </a:cubicBezTo>
                  <a:cubicBezTo>
                    <a:pt x="252" y="22"/>
                    <a:pt x="249" y="21"/>
                    <a:pt x="249" y="21"/>
                  </a:cubicBezTo>
                  <a:cubicBezTo>
                    <a:pt x="246" y="21"/>
                    <a:pt x="246" y="21"/>
                    <a:pt x="246" y="21"/>
                  </a:cubicBezTo>
                  <a:cubicBezTo>
                    <a:pt x="245" y="22"/>
                    <a:pt x="245" y="22"/>
                    <a:pt x="245" y="22"/>
                  </a:cubicBezTo>
                  <a:cubicBezTo>
                    <a:pt x="245" y="22"/>
                    <a:pt x="246" y="23"/>
                    <a:pt x="247" y="23"/>
                  </a:cubicBezTo>
                  <a:cubicBezTo>
                    <a:pt x="248" y="24"/>
                    <a:pt x="247" y="25"/>
                    <a:pt x="247" y="25"/>
                  </a:cubicBezTo>
                  <a:cubicBezTo>
                    <a:pt x="244" y="25"/>
                    <a:pt x="244" y="25"/>
                    <a:pt x="244" y="25"/>
                  </a:cubicBezTo>
                  <a:cubicBezTo>
                    <a:pt x="242" y="25"/>
                    <a:pt x="242" y="25"/>
                    <a:pt x="242" y="25"/>
                  </a:cubicBezTo>
                  <a:cubicBezTo>
                    <a:pt x="243" y="27"/>
                    <a:pt x="243" y="27"/>
                    <a:pt x="243" y="27"/>
                  </a:cubicBezTo>
                  <a:cubicBezTo>
                    <a:pt x="241" y="28"/>
                    <a:pt x="241" y="28"/>
                    <a:pt x="241" y="28"/>
                  </a:cubicBezTo>
                  <a:cubicBezTo>
                    <a:pt x="241" y="31"/>
                    <a:pt x="241" y="31"/>
                    <a:pt x="241" y="31"/>
                  </a:cubicBezTo>
                  <a:cubicBezTo>
                    <a:pt x="243" y="31"/>
                    <a:pt x="243" y="31"/>
                    <a:pt x="243" y="31"/>
                  </a:cubicBezTo>
                  <a:cubicBezTo>
                    <a:pt x="243" y="33"/>
                    <a:pt x="243" y="33"/>
                    <a:pt x="243" y="33"/>
                  </a:cubicBezTo>
                  <a:cubicBezTo>
                    <a:pt x="246" y="34"/>
                    <a:pt x="246" y="34"/>
                    <a:pt x="246" y="34"/>
                  </a:cubicBezTo>
                  <a:cubicBezTo>
                    <a:pt x="249" y="34"/>
                    <a:pt x="249" y="34"/>
                    <a:pt x="249" y="34"/>
                  </a:cubicBezTo>
                  <a:cubicBezTo>
                    <a:pt x="251" y="33"/>
                    <a:pt x="251" y="33"/>
                    <a:pt x="251" y="33"/>
                  </a:cubicBezTo>
                  <a:cubicBezTo>
                    <a:pt x="254" y="33"/>
                    <a:pt x="254" y="33"/>
                    <a:pt x="254" y="33"/>
                  </a:cubicBezTo>
                  <a:cubicBezTo>
                    <a:pt x="256" y="35"/>
                    <a:pt x="256" y="35"/>
                    <a:pt x="256" y="35"/>
                  </a:cubicBezTo>
                  <a:cubicBezTo>
                    <a:pt x="256" y="35"/>
                    <a:pt x="254" y="36"/>
                    <a:pt x="253" y="36"/>
                  </a:cubicBezTo>
                  <a:cubicBezTo>
                    <a:pt x="250" y="36"/>
                    <a:pt x="250" y="36"/>
                    <a:pt x="250" y="36"/>
                  </a:cubicBezTo>
                  <a:cubicBezTo>
                    <a:pt x="248" y="37"/>
                    <a:pt x="248" y="37"/>
                    <a:pt x="248" y="37"/>
                  </a:cubicBezTo>
                  <a:cubicBezTo>
                    <a:pt x="251" y="38"/>
                    <a:pt x="251" y="38"/>
                    <a:pt x="251" y="38"/>
                  </a:cubicBezTo>
                  <a:cubicBezTo>
                    <a:pt x="252" y="41"/>
                    <a:pt x="252" y="41"/>
                    <a:pt x="252" y="41"/>
                  </a:cubicBezTo>
                  <a:cubicBezTo>
                    <a:pt x="258" y="42"/>
                    <a:pt x="258" y="42"/>
                    <a:pt x="258" y="42"/>
                  </a:cubicBezTo>
                  <a:cubicBezTo>
                    <a:pt x="261" y="41"/>
                    <a:pt x="261" y="41"/>
                    <a:pt x="261" y="41"/>
                  </a:cubicBezTo>
                  <a:cubicBezTo>
                    <a:pt x="265" y="42"/>
                    <a:pt x="265" y="42"/>
                    <a:pt x="265" y="42"/>
                  </a:cubicBezTo>
                  <a:lnTo>
                    <a:pt x="266" y="41"/>
                  </a:lnTo>
                  <a:close/>
                  <a:moveTo>
                    <a:pt x="257" y="47"/>
                  </a:moveTo>
                  <a:cubicBezTo>
                    <a:pt x="255" y="49"/>
                    <a:pt x="255" y="49"/>
                    <a:pt x="255" y="49"/>
                  </a:cubicBezTo>
                  <a:cubicBezTo>
                    <a:pt x="261" y="50"/>
                    <a:pt x="261" y="50"/>
                    <a:pt x="261" y="50"/>
                  </a:cubicBezTo>
                  <a:cubicBezTo>
                    <a:pt x="263" y="49"/>
                    <a:pt x="263" y="49"/>
                    <a:pt x="263" y="49"/>
                  </a:cubicBezTo>
                  <a:cubicBezTo>
                    <a:pt x="263" y="49"/>
                    <a:pt x="262" y="47"/>
                    <a:pt x="261" y="46"/>
                  </a:cubicBezTo>
                  <a:lnTo>
                    <a:pt x="257" y="47"/>
                  </a:lnTo>
                  <a:close/>
                  <a:moveTo>
                    <a:pt x="260" y="68"/>
                  </a:moveTo>
                  <a:cubicBezTo>
                    <a:pt x="265" y="68"/>
                    <a:pt x="265" y="68"/>
                    <a:pt x="265" y="68"/>
                  </a:cubicBezTo>
                  <a:cubicBezTo>
                    <a:pt x="267" y="67"/>
                    <a:pt x="267" y="67"/>
                    <a:pt x="267" y="67"/>
                  </a:cubicBezTo>
                  <a:cubicBezTo>
                    <a:pt x="267" y="67"/>
                    <a:pt x="269" y="68"/>
                    <a:pt x="270" y="69"/>
                  </a:cubicBezTo>
                  <a:cubicBezTo>
                    <a:pt x="271" y="70"/>
                    <a:pt x="275" y="69"/>
                    <a:pt x="275" y="69"/>
                  </a:cubicBezTo>
                  <a:cubicBezTo>
                    <a:pt x="281" y="69"/>
                    <a:pt x="281" y="69"/>
                    <a:pt x="281" y="69"/>
                  </a:cubicBezTo>
                  <a:cubicBezTo>
                    <a:pt x="284" y="68"/>
                    <a:pt x="284" y="68"/>
                    <a:pt x="284" y="68"/>
                  </a:cubicBezTo>
                  <a:cubicBezTo>
                    <a:pt x="285" y="67"/>
                    <a:pt x="285" y="67"/>
                    <a:pt x="285" y="67"/>
                  </a:cubicBezTo>
                  <a:cubicBezTo>
                    <a:pt x="287" y="68"/>
                    <a:pt x="287" y="68"/>
                    <a:pt x="287" y="68"/>
                  </a:cubicBezTo>
                  <a:cubicBezTo>
                    <a:pt x="290" y="68"/>
                    <a:pt x="290" y="68"/>
                    <a:pt x="290" y="68"/>
                  </a:cubicBezTo>
                  <a:cubicBezTo>
                    <a:pt x="290" y="68"/>
                    <a:pt x="294" y="68"/>
                    <a:pt x="295" y="68"/>
                  </a:cubicBezTo>
                  <a:cubicBezTo>
                    <a:pt x="296" y="68"/>
                    <a:pt x="295" y="67"/>
                    <a:pt x="295" y="66"/>
                  </a:cubicBezTo>
                  <a:cubicBezTo>
                    <a:pt x="295" y="65"/>
                    <a:pt x="297" y="65"/>
                    <a:pt x="297" y="65"/>
                  </a:cubicBezTo>
                  <a:cubicBezTo>
                    <a:pt x="297" y="62"/>
                    <a:pt x="297" y="62"/>
                    <a:pt x="297" y="62"/>
                  </a:cubicBezTo>
                  <a:cubicBezTo>
                    <a:pt x="292" y="61"/>
                    <a:pt x="292" y="61"/>
                    <a:pt x="292" y="61"/>
                  </a:cubicBezTo>
                  <a:cubicBezTo>
                    <a:pt x="287" y="59"/>
                    <a:pt x="287" y="59"/>
                    <a:pt x="287" y="59"/>
                  </a:cubicBezTo>
                  <a:cubicBezTo>
                    <a:pt x="283" y="61"/>
                    <a:pt x="283" y="61"/>
                    <a:pt x="283" y="61"/>
                  </a:cubicBezTo>
                  <a:cubicBezTo>
                    <a:pt x="278" y="62"/>
                    <a:pt x="278" y="62"/>
                    <a:pt x="278" y="62"/>
                  </a:cubicBezTo>
                  <a:cubicBezTo>
                    <a:pt x="274" y="62"/>
                    <a:pt x="274" y="62"/>
                    <a:pt x="274" y="62"/>
                  </a:cubicBezTo>
                  <a:cubicBezTo>
                    <a:pt x="269" y="61"/>
                    <a:pt x="269" y="61"/>
                    <a:pt x="269" y="61"/>
                  </a:cubicBezTo>
                  <a:cubicBezTo>
                    <a:pt x="265" y="62"/>
                    <a:pt x="265" y="62"/>
                    <a:pt x="265" y="62"/>
                  </a:cubicBezTo>
                  <a:cubicBezTo>
                    <a:pt x="262" y="59"/>
                    <a:pt x="262" y="59"/>
                    <a:pt x="262" y="59"/>
                  </a:cubicBezTo>
                  <a:cubicBezTo>
                    <a:pt x="262" y="56"/>
                    <a:pt x="262" y="56"/>
                    <a:pt x="262" y="56"/>
                  </a:cubicBezTo>
                  <a:cubicBezTo>
                    <a:pt x="260" y="54"/>
                    <a:pt x="260" y="54"/>
                    <a:pt x="260" y="54"/>
                  </a:cubicBezTo>
                  <a:cubicBezTo>
                    <a:pt x="256" y="54"/>
                    <a:pt x="256" y="54"/>
                    <a:pt x="256" y="54"/>
                  </a:cubicBezTo>
                  <a:cubicBezTo>
                    <a:pt x="253" y="54"/>
                    <a:pt x="253" y="54"/>
                    <a:pt x="253" y="54"/>
                  </a:cubicBezTo>
                  <a:cubicBezTo>
                    <a:pt x="253" y="54"/>
                    <a:pt x="254" y="57"/>
                    <a:pt x="254" y="58"/>
                  </a:cubicBezTo>
                  <a:cubicBezTo>
                    <a:pt x="255" y="59"/>
                    <a:pt x="256" y="61"/>
                    <a:pt x="256" y="61"/>
                  </a:cubicBezTo>
                  <a:cubicBezTo>
                    <a:pt x="255" y="64"/>
                    <a:pt x="255" y="64"/>
                    <a:pt x="255" y="64"/>
                  </a:cubicBezTo>
                  <a:cubicBezTo>
                    <a:pt x="256" y="66"/>
                    <a:pt x="256" y="66"/>
                    <a:pt x="256" y="66"/>
                  </a:cubicBezTo>
                  <a:lnTo>
                    <a:pt x="260" y="68"/>
                  </a:lnTo>
                  <a:close/>
                  <a:moveTo>
                    <a:pt x="235" y="69"/>
                  </a:moveTo>
                  <a:cubicBezTo>
                    <a:pt x="238" y="69"/>
                    <a:pt x="238" y="69"/>
                    <a:pt x="238" y="69"/>
                  </a:cubicBezTo>
                  <a:cubicBezTo>
                    <a:pt x="237" y="67"/>
                    <a:pt x="237" y="67"/>
                    <a:pt x="237" y="67"/>
                  </a:cubicBezTo>
                  <a:lnTo>
                    <a:pt x="235" y="69"/>
                  </a:lnTo>
                  <a:close/>
                  <a:moveTo>
                    <a:pt x="241" y="65"/>
                  </a:moveTo>
                  <a:cubicBezTo>
                    <a:pt x="243" y="67"/>
                    <a:pt x="243" y="67"/>
                    <a:pt x="243" y="67"/>
                  </a:cubicBezTo>
                  <a:cubicBezTo>
                    <a:pt x="246" y="67"/>
                    <a:pt x="246" y="67"/>
                    <a:pt x="246" y="67"/>
                  </a:cubicBezTo>
                  <a:cubicBezTo>
                    <a:pt x="248" y="68"/>
                    <a:pt x="248" y="68"/>
                    <a:pt x="248" y="68"/>
                  </a:cubicBezTo>
                  <a:cubicBezTo>
                    <a:pt x="250" y="67"/>
                    <a:pt x="250" y="67"/>
                    <a:pt x="250" y="67"/>
                  </a:cubicBezTo>
                  <a:cubicBezTo>
                    <a:pt x="251" y="64"/>
                    <a:pt x="251" y="64"/>
                    <a:pt x="251" y="64"/>
                  </a:cubicBezTo>
                  <a:cubicBezTo>
                    <a:pt x="249" y="63"/>
                    <a:pt x="249" y="63"/>
                    <a:pt x="249" y="63"/>
                  </a:cubicBezTo>
                  <a:cubicBezTo>
                    <a:pt x="247" y="61"/>
                    <a:pt x="247" y="61"/>
                    <a:pt x="247" y="61"/>
                  </a:cubicBezTo>
                  <a:cubicBezTo>
                    <a:pt x="245" y="61"/>
                    <a:pt x="245" y="61"/>
                    <a:pt x="245" y="61"/>
                  </a:cubicBezTo>
                  <a:cubicBezTo>
                    <a:pt x="242" y="63"/>
                    <a:pt x="242" y="63"/>
                    <a:pt x="242" y="63"/>
                  </a:cubicBezTo>
                  <a:lnTo>
                    <a:pt x="241" y="65"/>
                  </a:lnTo>
                  <a:close/>
                  <a:moveTo>
                    <a:pt x="249" y="57"/>
                  </a:moveTo>
                  <a:cubicBezTo>
                    <a:pt x="251" y="55"/>
                    <a:pt x="251" y="55"/>
                    <a:pt x="251" y="55"/>
                  </a:cubicBezTo>
                  <a:cubicBezTo>
                    <a:pt x="251" y="53"/>
                    <a:pt x="251" y="53"/>
                    <a:pt x="251" y="53"/>
                  </a:cubicBezTo>
                  <a:cubicBezTo>
                    <a:pt x="249" y="52"/>
                    <a:pt x="249" y="52"/>
                    <a:pt x="249" y="52"/>
                  </a:cubicBezTo>
                  <a:cubicBezTo>
                    <a:pt x="245" y="52"/>
                    <a:pt x="245" y="52"/>
                    <a:pt x="245" y="52"/>
                  </a:cubicBezTo>
                  <a:cubicBezTo>
                    <a:pt x="243" y="51"/>
                    <a:pt x="243" y="51"/>
                    <a:pt x="243" y="51"/>
                  </a:cubicBezTo>
                  <a:cubicBezTo>
                    <a:pt x="240" y="51"/>
                    <a:pt x="240" y="51"/>
                    <a:pt x="240" y="51"/>
                  </a:cubicBezTo>
                  <a:cubicBezTo>
                    <a:pt x="240" y="53"/>
                    <a:pt x="240" y="53"/>
                    <a:pt x="240" y="53"/>
                  </a:cubicBezTo>
                  <a:cubicBezTo>
                    <a:pt x="243" y="55"/>
                    <a:pt x="243" y="55"/>
                    <a:pt x="243" y="55"/>
                  </a:cubicBezTo>
                  <a:cubicBezTo>
                    <a:pt x="246" y="57"/>
                    <a:pt x="246" y="57"/>
                    <a:pt x="246" y="57"/>
                  </a:cubicBezTo>
                  <a:lnTo>
                    <a:pt x="249" y="57"/>
                  </a:lnTo>
                  <a:close/>
                  <a:moveTo>
                    <a:pt x="242" y="49"/>
                  </a:moveTo>
                  <a:cubicBezTo>
                    <a:pt x="246" y="48"/>
                    <a:pt x="246" y="48"/>
                    <a:pt x="246" y="48"/>
                  </a:cubicBezTo>
                  <a:cubicBezTo>
                    <a:pt x="249" y="48"/>
                    <a:pt x="249" y="48"/>
                    <a:pt x="249" y="48"/>
                  </a:cubicBezTo>
                  <a:cubicBezTo>
                    <a:pt x="252" y="47"/>
                    <a:pt x="252" y="47"/>
                    <a:pt x="252" y="47"/>
                  </a:cubicBezTo>
                  <a:cubicBezTo>
                    <a:pt x="252" y="46"/>
                    <a:pt x="252" y="46"/>
                    <a:pt x="252" y="46"/>
                  </a:cubicBezTo>
                  <a:cubicBezTo>
                    <a:pt x="248" y="46"/>
                    <a:pt x="248" y="46"/>
                    <a:pt x="248" y="46"/>
                  </a:cubicBezTo>
                  <a:cubicBezTo>
                    <a:pt x="244" y="46"/>
                    <a:pt x="244" y="46"/>
                    <a:pt x="244" y="46"/>
                  </a:cubicBezTo>
                  <a:cubicBezTo>
                    <a:pt x="242" y="47"/>
                    <a:pt x="242" y="47"/>
                    <a:pt x="242" y="47"/>
                  </a:cubicBezTo>
                  <a:lnTo>
                    <a:pt x="242" y="49"/>
                  </a:lnTo>
                  <a:close/>
                  <a:moveTo>
                    <a:pt x="243" y="44"/>
                  </a:moveTo>
                  <a:cubicBezTo>
                    <a:pt x="246" y="44"/>
                    <a:pt x="246" y="44"/>
                    <a:pt x="246" y="44"/>
                  </a:cubicBezTo>
                  <a:cubicBezTo>
                    <a:pt x="246" y="42"/>
                    <a:pt x="246" y="42"/>
                    <a:pt x="246" y="42"/>
                  </a:cubicBezTo>
                  <a:cubicBezTo>
                    <a:pt x="243" y="40"/>
                    <a:pt x="243" y="40"/>
                    <a:pt x="243" y="40"/>
                  </a:cubicBezTo>
                  <a:cubicBezTo>
                    <a:pt x="239" y="40"/>
                    <a:pt x="239" y="40"/>
                    <a:pt x="239" y="40"/>
                  </a:cubicBezTo>
                  <a:cubicBezTo>
                    <a:pt x="236" y="38"/>
                    <a:pt x="236" y="38"/>
                    <a:pt x="236" y="38"/>
                  </a:cubicBezTo>
                  <a:cubicBezTo>
                    <a:pt x="234" y="39"/>
                    <a:pt x="234" y="39"/>
                    <a:pt x="234" y="39"/>
                  </a:cubicBezTo>
                  <a:cubicBezTo>
                    <a:pt x="236" y="41"/>
                    <a:pt x="236" y="41"/>
                    <a:pt x="236" y="41"/>
                  </a:cubicBezTo>
                  <a:cubicBezTo>
                    <a:pt x="237" y="44"/>
                    <a:pt x="237" y="44"/>
                    <a:pt x="237" y="44"/>
                  </a:cubicBezTo>
                  <a:cubicBezTo>
                    <a:pt x="240" y="44"/>
                    <a:pt x="240" y="44"/>
                    <a:pt x="240" y="44"/>
                  </a:cubicBezTo>
                  <a:lnTo>
                    <a:pt x="243" y="44"/>
                  </a:lnTo>
                  <a:close/>
                  <a:moveTo>
                    <a:pt x="233" y="31"/>
                  </a:moveTo>
                  <a:cubicBezTo>
                    <a:pt x="232" y="28"/>
                    <a:pt x="232" y="28"/>
                    <a:pt x="232" y="28"/>
                  </a:cubicBezTo>
                  <a:cubicBezTo>
                    <a:pt x="230" y="28"/>
                    <a:pt x="230" y="28"/>
                    <a:pt x="230" y="28"/>
                  </a:cubicBezTo>
                  <a:cubicBezTo>
                    <a:pt x="228" y="28"/>
                    <a:pt x="228" y="28"/>
                    <a:pt x="228" y="28"/>
                  </a:cubicBezTo>
                  <a:cubicBezTo>
                    <a:pt x="228" y="30"/>
                    <a:pt x="228" y="30"/>
                    <a:pt x="228" y="30"/>
                  </a:cubicBezTo>
                  <a:cubicBezTo>
                    <a:pt x="230" y="30"/>
                    <a:pt x="230" y="30"/>
                    <a:pt x="230" y="30"/>
                  </a:cubicBezTo>
                  <a:cubicBezTo>
                    <a:pt x="231" y="32"/>
                    <a:pt x="231" y="32"/>
                    <a:pt x="231" y="32"/>
                  </a:cubicBezTo>
                  <a:lnTo>
                    <a:pt x="233" y="31"/>
                  </a:lnTo>
                  <a:close/>
                  <a:moveTo>
                    <a:pt x="231" y="46"/>
                  </a:moveTo>
                  <a:cubicBezTo>
                    <a:pt x="232" y="44"/>
                    <a:pt x="232" y="44"/>
                    <a:pt x="232" y="44"/>
                  </a:cubicBezTo>
                  <a:cubicBezTo>
                    <a:pt x="231" y="42"/>
                    <a:pt x="231" y="42"/>
                    <a:pt x="231" y="42"/>
                  </a:cubicBezTo>
                  <a:cubicBezTo>
                    <a:pt x="229" y="41"/>
                    <a:pt x="229" y="41"/>
                    <a:pt x="229" y="41"/>
                  </a:cubicBezTo>
                  <a:cubicBezTo>
                    <a:pt x="228" y="39"/>
                    <a:pt x="228" y="39"/>
                    <a:pt x="228" y="39"/>
                  </a:cubicBezTo>
                  <a:cubicBezTo>
                    <a:pt x="226" y="38"/>
                    <a:pt x="226" y="38"/>
                    <a:pt x="226" y="38"/>
                  </a:cubicBezTo>
                  <a:cubicBezTo>
                    <a:pt x="224" y="37"/>
                    <a:pt x="224" y="37"/>
                    <a:pt x="224" y="37"/>
                  </a:cubicBezTo>
                  <a:cubicBezTo>
                    <a:pt x="221" y="37"/>
                    <a:pt x="221" y="37"/>
                    <a:pt x="221" y="37"/>
                  </a:cubicBezTo>
                  <a:cubicBezTo>
                    <a:pt x="219" y="35"/>
                    <a:pt x="219" y="35"/>
                    <a:pt x="219" y="35"/>
                  </a:cubicBezTo>
                  <a:cubicBezTo>
                    <a:pt x="217" y="34"/>
                    <a:pt x="217" y="34"/>
                    <a:pt x="217" y="34"/>
                  </a:cubicBezTo>
                  <a:cubicBezTo>
                    <a:pt x="215" y="34"/>
                    <a:pt x="215" y="34"/>
                    <a:pt x="215" y="34"/>
                  </a:cubicBezTo>
                  <a:cubicBezTo>
                    <a:pt x="209" y="35"/>
                    <a:pt x="209" y="35"/>
                    <a:pt x="209" y="35"/>
                  </a:cubicBezTo>
                  <a:cubicBezTo>
                    <a:pt x="211" y="37"/>
                    <a:pt x="211" y="37"/>
                    <a:pt x="211" y="37"/>
                  </a:cubicBezTo>
                  <a:cubicBezTo>
                    <a:pt x="213" y="37"/>
                    <a:pt x="213" y="37"/>
                    <a:pt x="213" y="37"/>
                  </a:cubicBezTo>
                  <a:cubicBezTo>
                    <a:pt x="215" y="38"/>
                    <a:pt x="215" y="38"/>
                    <a:pt x="215" y="38"/>
                  </a:cubicBezTo>
                  <a:cubicBezTo>
                    <a:pt x="215" y="40"/>
                    <a:pt x="215" y="40"/>
                    <a:pt x="215" y="40"/>
                  </a:cubicBezTo>
                  <a:cubicBezTo>
                    <a:pt x="212" y="40"/>
                    <a:pt x="212" y="40"/>
                    <a:pt x="212" y="40"/>
                  </a:cubicBezTo>
                  <a:cubicBezTo>
                    <a:pt x="213" y="42"/>
                    <a:pt x="213" y="42"/>
                    <a:pt x="213" y="42"/>
                  </a:cubicBezTo>
                  <a:cubicBezTo>
                    <a:pt x="215" y="42"/>
                    <a:pt x="215" y="42"/>
                    <a:pt x="215" y="42"/>
                  </a:cubicBezTo>
                  <a:cubicBezTo>
                    <a:pt x="216" y="43"/>
                    <a:pt x="216" y="43"/>
                    <a:pt x="216" y="43"/>
                  </a:cubicBezTo>
                  <a:cubicBezTo>
                    <a:pt x="218" y="42"/>
                    <a:pt x="218" y="42"/>
                    <a:pt x="218" y="42"/>
                  </a:cubicBezTo>
                  <a:cubicBezTo>
                    <a:pt x="220" y="42"/>
                    <a:pt x="220" y="42"/>
                    <a:pt x="220" y="42"/>
                  </a:cubicBezTo>
                  <a:cubicBezTo>
                    <a:pt x="224" y="43"/>
                    <a:pt x="224" y="43"/>
                    <a:pt x="224" y="43"/>
                  </a:cubicBezTo>
                  <a:cubicBezTo>
                    <a:pt x="228" y="45"/>
                    <a:pt x="228" y="45"/>
                    <a:pt x="228" y="45"/>
                  </a:cubicBezTo>
                  <a:lnTo>
                    <a:pt x="231" y="46"/>
                  </a:lnTo>
                  <a:close/>
                  <a:moveTo>
                    <a:pt x="224" y="46"/>
                  </a:moveTo>
                  <a:cubicBezTo>
                    <a:pt x="222" y="45"/>
                    <a:pt x="222" y="45"/>
                    <a:pt x="222" y="45"/>
                  </a:cubicBezTo>
                  <a:cubicBezTo>
                    <a:pt x="218" y="45"/>
                    <a:pt x="218" y="45"/>
                    <a:pt x="218" y="45"/>
                  </a:cubicBezTo>
                  <a:cubicBezTo>
                    <a:pt x="219" y="47"/>
                    <a:pt x="219" y="47"/>
                    <a:pt x="219" y="47"/>
                  </a:cubicBezTo>
                  <a:cubicBezTo>
                    <a:pt x="222" y="47"/>
                    <a:pt x="222" y="47"/>
                    <a:pt x="222" y="47"/>
                  </a:cubicBezTo>
                  <a:lnTo>
                    <a:pt x="224" y="46"/>
                  </a:lnTo>
                  <a:close/>
                  <a:moveTo>
                    <a:pt x="222" y="62"/>
                  </a:moveTo>
                  <a:cubicBezTo>
                    <a:pt x="225" y="61"/>
                    <a:pt x="225" y="61"/>
                    <a:pt x="225" y="61"/>
                  </a:cubicBezTo>
                  <a:cubicBezTo>
                    <a:pt x="226" y="61"/>
                    <a:pt x="226" y="61"/>
                    <a:pt x="226" y="61"/>
                  </a:cubicBezTo>
                  <a:cubicBezTo>
                    <a:pt x="228" y="62"/>
                    <a:pt x="228" y="62"/>
                    <a:pt x="228" y="62"/>
                  </a:cubicBezTo>
                  <a:cubicBezTo>
                    <a:pt x="229" y="65"/>
                    <a:pt x="229" y="65"/>
                    <a:pt x="229" y="65"/>
                  </a:cubicBezTo>
                  <a:cubicBezTo>
                    <a:pt x="231" y="65"/>
                    <a:pt x="231" y="65"/>
                    <a:pt x="231" y="65"/>
                  </a:cubicBezTo>
                  <a:cubicBezTo>
                    <a:pt x="234" y="64"/>
                    <a:pt x="234" y="64"/>
                    <a:pt x="234" y="64"/>
                  </a:cubicBezTo>
                  <a:cubicBezTo>
                    <a:pt x="236" y="64"/>
                    <a:pt x="236" y="64"/>
                    <a:pt x="236" y="64"/>
                  </a:cubicBezTo>
                  <a:cubicBezTo>
                    <a:pt x="236" y="62"/>
                    <a:pt x="236" y="62"/>
                    <a:pt x="236" y="62"/>
                  </a:cubicBezTo>
                  <a:cubicBezTo>
                    <a:pt x="236" y="59"/>
                    <a:pt x="236" y="59"/>
                    <a:pt x="236" y="59"/>
                  </a:cubicBezTo>
                  <a:cubicBezTo>
                    <a:pt x="236" y="59"/>
                    <a:pt x="237" y="58"/>
                    <a:pt x="237" y="58"/>
                  </a:cubicBezTo>
                  <a:cubicBezTo>
                    <a:pt x="238" y="57"/>
                    <a:pt x="237" y="56"/>
                    <a:pt x="237" y="56"/>
                  </a:cubicBezTo>
                  <a:cubicBezTo>
                    <a:pt x="237" y="56"/>
                    <a:pt x="234" y="54"/>
                    <a:pt x="234" y="54"/>
                  </a:cubicBezTo>
                  <a:cubicBezTo>
                    <a:pt x="233" y="54"/>
                    <a:pt x="232" y="56"/>
                    <a:pt x="232" y="56"/>
                  </a:cubicBezTo>
                  <a:cubicBezTo>
                    <a:pt x="228" y="53"/>
                    <a:pt x="228" y="53"/>
                    <a:pt x="228" y="53"/>
                  </a:cubicBezTo>
                  <a:cubicBezTo>
                    <a:pt x="225" y="53"/>
                    <a:pt x="225" y="53"/>
                    <a:pt x="225" y="53"/>
                  </a:cubicBezTo>
                  <a:cubicBezTo>
                    <a:pt x="228" y="55"/>
                    <a:pt x="228" y="55"/>
                    <a:pt x="228" y="55"/>
                  </a:cubicBezTo>
                  <a:cubicBezTo>
                    <a:pt x="228" y="55"/>
                    <a:pt x="230" y="57"/>
                    <a:pt x="230" y="58"/>
                  </a:cubicBezTo>
                  <a:cubicBezTo>
                    <a:pt x="231" y="59"/>
                    <a:pt x="228" y="59"/>
                    <a:pt x="228" y="59"/>
                  </a:cubicBezTo>
                  <a:cubicBezTo>
                    <a:pt x="224" y="55"/>
                    <a:pt x="224" y="55"/>
                    <a:pt x="224" y="55"/>
                  </a:cubicBezTo>
                  <a:cubicBezTo>
                    <a:pt x="222" y="55"/>
                    <a:pt x="222" y="55"/>
                    <a:pt x="222" y="55"/>
                  </a:cubicBezTo>
                  <a:cubicBezTo>
                    <a:pt x="222" y="57"/>
                    <a:pt x="222" y="57"/>
                    <a:pt x="222" y="57"/>
                  </a:cubicBezTo>
                  <a:cubicBezTo>
                    <a:pt x="223" y="60"/>
                    <a:pt x="223" y="60"/>
                    <a:pt x="223" y="60"/>
                  </a:cubicBezTo>
                  <a:cubicBezTo>
                    <a:pt x="219" y="58"/>
                    <a:pt x="219" y="58"/>
                    <a:pt x="219" y="58"/>
                  </a:cubicBezTo>
                  <a:cubicBezTo>
                    <a:pt x="218" y="54"/>
                    <a:pt x="218" y="54"/>
                    <a:pt x="218" y="54"/>
                  </a:cubicBezTo>
                  <a:cubicBezTo>
                    <a:pt x="213" y="53"/>
                    <a:pt x="213" y="53"/>
                    <a:pt x="213" y="53"/>
                  </a:cubicBezTo>
                  <a:cubicBezTo>
                    <a:pt x="213" y="56"/>
                    <a:pt x="213" y="56"/>
                    <a:pt x="213" y="56"/>
                  </a:cubicBezTo>
                  <a:cubicBezTo>
                    <a:pt x="214" y="57"/>
                    <a:pt x="214" y="57"/>
                    <a:pt x="214" y="57"/>
                  </a:cubicBezTo>
                  <a:cubicBezTo>
                    <a:pt x="214" y="57"/>
                    <a:pt x="218" y="60"/>
                    <a:pt x="219" y="61"/>
                  </a:cubicBezTo>
                  <a:lnTo>
                    <a:pt x="222" y="62"/>
                  </a:lnTo>
                  <a:close/>
                  <a:moveTo>
                    <a:pt x="212" y="63"/>
                  </a:moveTo>
                  <a:cubicBezTo>
                    <a:pt x="213" y="65"/>
                    <a:pt x="213" y="65"/>
                    <a:pt x="213" y="65"/>
                  </a:cubicBezTo>
                  <a:cubicBezTo>
                    <a:pt x="215" y="65"/>
                    <a:pt x="215" y="65"/>
                    <a:pt x="215" y="65"/>
                  </a:cubicBezTo>
                  <a:cubicBezTo>
                    <a:pt x="215" y="65"/>
                    <a:pt x="216" y="64"/>
                    <a:pt x="216" y="63"/>
                  </a:cubicBezTo>
                  <a:cubicBezTo>
                    <a:pt x="216" y="63"/>
                    <a:pt x="213" y="62"/>
                    <a:pt x="213" y="62"/>
                  </a:cubicBezTo>
                  <a:cubicBezTo>
                    <a:pt x="214" y="63"/>
                    <a:pt x="212" y="63"/>
                    <a:pt x="212" y="63"/>
                  </a:cubicBezTo>
                  <a:close/>
                  <a:moveTo>
                    <a:pt x="213" y="50"/>
                  </a:moveTo>
                  <a:cubicBezTo>
                    <a:pt x="211" y="47"/>
                    <a:pt x="211" y="47"/>
                    <a:pt x="211" y="47"/>
                  </a:cubicBezTo>
                  <a:cubicBezTo>
                    <a:pt x="208" y="45"/>
                    <a:pt x="208" y="45"/>
                    <a:pt x="208" y="45"/>
                  </a:cubicBezTo>
                  <a:cubicBezTo>
                    <a:pt x="208" y="45"/>
                    <a:pt x="208" y="47"/>
                    <a:pt x="209" y="48"/>
                  </a:cubicBezTo>
                  <a:cubicBezTo>
                    <a:pt x="209" y="49"/>
                    <a:pt x="212" y="51"/>
                    <a:pt x="212" y="51"/>
                  </a:cubicBezTo>
                  <a:lnTo>
                    <a:pt x="213" y="50"/>
                  </a:lnTo>
                  <a:close/>
                  <a:moveTo>
                    <a:pt x="305" y="113"/>
                  </a:moveTo>
                  <a:cubicBezTo>
                    <a:pt x="308" y="114"/>
                    <a:pt x="308" y="114"/>
                    <a:pt x="308" y="114"/>
                  </a:cubicBezTo>
                  <a:cubicBezTo>
                    <a:pt x="312" y="113"/>
                    <a:pt x="312" y="113"/>
                    <a:pt x="312" y="113"/>
                  </a:cubicBezTo>
                  <a:cubicBezTo>
                    <a:pt x="313" y="110"/>
                    <a:pt x="313" y="110"/>
                    <a:pt x="313" y="110"/>
                  </a:cubicBezTo>
                  <a:cubicBezTo>
                    <a:pt x="312" y="108"/>
                    <a:pt x="312" y="108"/>
                    <a:pt x="312" y="108"/>
                  </a:cubicBezTo>
                  <a:cubicBezTo>
                    <a:pt x="312" y="108"/>
                    <a:pt x="307" y="108"/>
                    <a:pt x="307" y="108"/>
                  </a:cubicBezTo>
                  <a:cubicBezTo>
                    <a:pt x="306" y="108"/>
                    <a:pt x="304" y="111"/>
                    <a:pt x="304" y="111"/>
                  </a:cubicBezTo>
                  <a:lnTo>
                    <a:pt x="305" y="113"/>
                  </a:lnTo>
                  <a:close/>
                  <a:moveTo>
                    <a:pt x="248" y="83"/>
                  </a:moveTo>
                  <a:cubicBezTo>
                    <a:pt x="251" y="82"/>
                    <a:pt x="251" y="82"/>
                    <a:pt x="251" y="82"/>
                  </a:cubicBezTo>
                  <a:cubicBezTo>
                    <a:pt x="251" y="79"/>
                    <a:pt x="251" y="79"/>
                    <a:pt x="251" y="79"/>
                  </a:cubicBezTo>
                  <a:cubicBezTo>
                    <a:pt x="255" y="80"/>
                    <a:pt x="255" y="80"/>
                    <a:pt x="255" y="80"/>
                  </a:cubicBezTo>
                  <a:cubicBezTo>
                    <a:pt x="257" y="79"/>
                    <a:pt x="257" y="79"/>
                    <a:pt x="257" y="79"/>
                  </a:cubicBezTo>
                  <a:cubicBezTo>
                    <a:pt x="258" y="76"/>
                    <a:pt x="258" y="76"/>
                    <a:pt x="258" y="76"/>
                  </a:cubicBezTo>
                  <a:cubicBezTo>
                    <a:pt x="261" y="73"/>
                    <a:pt x="261" y="73"/>
                    <a:pt x="261" y="73"/>
                  </a:cubicBezTo>
                  <a:cubicBezTo>
                    <a:pt x="261" y="73"/>
                    <a:pt x="258" y="72"/>
                    <a:pt x="257" y="72"/>
                  </a:cubicBezTo>
                  <a:cubicBezTo>
                    <a:pt x="254" y="72"/>
                    <a:pt x="254" y="72"/>
                    <a:pt x="254" y="72"/>
                  </a:cubicBezTo>
                  <a:cubicBezTo>
                    <a:pt x="251" y="71"/>
                    <a:pt x="251" y="71"/>
                    <a:pt x="251" y="71"/>
                  </a:cubicBezTo>
                  <a:cubicBezTo>
                    <a:pt x="251" y="71"/>
                    <a:pt x="247" y="71"/>
                    <a:pt x="246" y="71"/>
                  </a:cubicBezTo>
                  <a:cubicBezTo>
                    <a:pt x="246" y="71"/>
                    <a:pt x="246" y="72"/>
                    <a:pt x="246" y="73"/>
                  </a:cubicBezTo>
                  <a:cubicBezTo>
                    <a:pt x="246" y="74"/>
                    <a:pt x="244" y="75"/>
                    <a:pt x="244" y="75"/>
                  </a:cubicBezTo>
                  <a:cubicBezTo>
                    <a:pt x="244" y="79"/>
                    <a:pt x="244" y="79"/>
                    <a:pt x="244" y="79"/>
                  </a:cubicBezTo>
                  <a:cubicBezTo>
                    <a:pt x="244" y="79"/>
                    <a:pt x="245" y="83"/>
                    <a:pt x="245" y="84"/>
                  </a:cubicBezTo>
                  <a:lnTo>
                    <a:pt x="248" y="83"/>
                  </a:lnTo>
                  <a:close/>
                  <a:moveTo>
                    <a:pt x="233" y="89"/>
                  </a:moveTo>
                  <a:cubicBezTo>
                    <a:pt x="234" y="89"/>
                    <a:pt x="235" y="87"/>
                    <a:pt x="235" y="87"/>
                  </a:cubicBezTo>
                  <a:cubicBezTo>
                    <a:pt x="239" y="87"/>
                    <a:pt x="239" y="87"/>
                    <a:pt x="239" y="87"/>
                  </a:cubicBezTo>
                  <a:cubicBezTo>
                    <a:pt x="241" y="84"/>
                    <a:pt x="241" y="84"/>
                    <a:pt x="241" y="84"/>
                  </a:cubicBezTo>
                  <a:cubicBezTo>
                    <a:pt x="240" y="82"/>
                    <a:pt x="240" y="82"/>
                    <a:pt x="240" y="82"/>
                  </a:cubicBezTo>
                  <a:cubicBezTo>
                    <a:pt x="237" y="79"/>
                    <a:pt x="237" y="79"/>
                    <a:pt x="237" y="79"/>
                  </a:cubicBezTo>
                  <a:cubicBezTo>
                    <a:pt x="235" y="78"/>
                    <a:pt x="235" y="78"/>
                    <a:pt x="235" y="78"/>
                  </a:cubicBezTo>
                  <a:cubicBezTo>
                    <a:pt x="238" y="77"/>
                    <a:pt x="238" y="77"/>
                    <a:pt x="238" y="77"/>
                  </a:cubicBezTo>
                  <a:cubicBezTo>
                    <a:pt x="238" y="77"/>
                    <a:pt x="239" y="76"/>
                    <a:pt x="238" y="75"/>
                  </a:cubicBezTo>
                  <a:cubicBezTo>
                    <a:pt x="237" y="74"/>
                    <a:pt x="235" y="73"/>
                    <a:pt x="235" y="73"/>
                  </a:cubicBezTo>
                  <a:cubicBezTo>
                    <a:pt x="234" y="71"/>
                    <a:pt x="234" y="71"/>
                    <a:pt x="234" y="71"/>
                  </a:cubicBezTo>
                  <a:cubicBezTo>
                    <a:pt x="231" y="71"/>
                    <a:pt x="231" y="71"/>
                    <a:pt x="231" y="71"/>
                  </a:cubicBezTo>
                  <a:cubicBezTo>
                    <a:pt x="231" y="73"/>
                    <a:pt x="231" y="73"/>
                    <a:pt x="231" y="73"/>
                  </a:cubicBezTo>
                  <a:cubicBezTo>
                    <a:pt x="230" y="73"/>
                    <a:pt x="230" y="73"/>
                    <a:pt x="230" y="73"/>
                  </a:cubicBezTo>
                  <a:cubicBezTo>
                    <a:pt x="227" y="73"/>
                    <a:pt x="227" y="73"/>
                    <a:pt x="227" y="73"/>
                  </a:cubicBezTo>
                  <a:cubicBezTo>
                    <a:pt x="225" y="73"/>
                    <a:pt x="225" y="73"/>
                    <a:pt x="225" y="73"/>
                  </a:cubicBezTo>
                  <a:cubicBezTo>
                    <a:pt x="225" y="75"/>
                    <a:pt x="225" y="75"/>
                    <a:pt x="225" y="75"/>
                  </a:cubicBezTo>
                  <a:cubicBezTo>
                    <a:pt x="227" y="77"/>
                    <a:pt x="227" y="77"/>
                    <a:pt x="227" y="77"/>
                  </a:cubicBezTo>
                  <a:cubicBezTo>
                    <a:pt x="227" y="80"/>
                    <a:pt x="227" y="80"/>
                    <a:pt x="227" y="80"/>
                  </a:cubicBezTo>
                  <a:cubicBezTo>
                    <a:pt x="227" y="80"/>
                    <a:pt x="225" y="81"/>
                    <a:pt x="225" y="80"/>
                  </a:cubicBezTo>
                  <a:cubicBezTo>
                    <a:pt x="224" y="80"/>
                    <a:pt x="222" y="79"/>
                    <a:pt x="222" y="79"/>
                  </a:cubicBezTo>
                  <a:cubicBezTo>
                    <a:pt x="220" y="79"/>
                    <a:pt x="220" y="79"/>
                    <a:pt x="220" y="79"/>
                  </a:cubicBezTo>
                  <a:cubicBezTo>
                    <a:pt x="220" y="81"/>
                    <a:pt x="220" y="81"/>
                    <a:pt x="220" y="81"/>
                  </a:cubicBezTo>
                  <a:cubicBezTo>
                    <a:pt x="222" y="82"/>
                    <a:pt x="222" y="82"/>
                    <a:pt x="222" y="82"/>
                  </a:cubicBezTo>
                  <a:cubicBezTo>
                    <a:pt x="224" y="83"/>
                    <a:pt x="224" y="83"/>
                    <a:pt x="224" y="83"/>
                  </a:cubicBezTo>
                  <a:cubicBezTo>
                    <a:pt x="227" y="84"/>
                    <a:pt x="227" y="84"/>
                    <a:pt x="227" y="84"/>
                  </a:cubicBezTo>
                  <a:cubicBezTo>
                    <a:pt x="227" y="84"/>
                    <a:pt x="229" y="86"/>
                    <a:pt x="229" y="87"/>
                  </a:cubicBezTo>
                  <a:cubicBezTo>
                    <a:pt x="229" y="88"/>
                    <a:pt x="233" y="89"/>
                    <a:pt x="233" y="89"/>
                  </a:cubicBezTo>
                  <a:close/>
                  <a:moveTo>
                    <a:pt x="213" y="78"/>
                  </a:moveTo>
                  <a:cubicBezTo>
                    <a:pt x="214" y="75"/>
                    <a:pt x="214" y="75"/>
                    <a:pt x="214" y="75"/>
                  </a:cubicBezTo>
                  <a:cubicBezTo>
                    <a:pt x="212" y="74"/>
                    <a:pt x="212" y="74"/>
                    <a:pt x="212" y="74"/>
                  </a:cubicBezTo>
                  <a:cubicBezTo>
                    <a:pt x="207" y="73"/>
                    <a:pt x="207" y="73"/>
                    <a:pt x="207" y="73"/>
                  </a:cubicBezTo>
                  <a:cubicBezTo>
                    <a:pt x="206" y="75"/>
                    <a:pt x="206" y="75"/>
                    <a:pt x="206" y="75"/>
                  </a:cubicBezTo>
                  <a:cubicBezTo>
                    <a:pt x="206" y="75"/>
                    <a:pt x="208" y="76"/>
                    <a:pt x="209" y="77"/>
                  </a:cubicBezTo>
                  <a:cubicBezTo>
                    <a:pt x="209" y="77"/>
                    <a:pt x="211" y="79"/>
                    <a:pt x="211" y="79"/>
                  </a:cubicBezTo>
                  <a:lnTo>
                    <a:pt x="213" y="78"/>
                  </a:lnTo>
                  <a:close/>
                  <a:moveTo>
                    <a:pt x="201" y="74"/>
                  </a:moveTo>
                  <a:cubicBezTo>
                    <a:pt x="200" y="75"/>
                    <a:pt x="200" y="75"/>
                    <a:pt x="200" y="75"/>
                  </a:cubicBezTo>
                  <a:cubicBezTo>
                    <a:pt x="203" y="75"/>
                    <a:pt x="203" y="75"/>
                    <a:pt x="203" y="75"/>
                  </a:cubicBezTo>
                  <a:cubicBezTo>
                    <a:pt x="204" y="74"/>
                    <a:pt x="204" y="74"/>
                    <a:pt x="204" y="74"/>
                  </a:cubicBezTo>
                  <a:lnTo>
                    <a:pt x="201" y="74"/>
                  </a:lnTo>
                  <a:close/>
                  <a:moveTo>
                    <a:pt x="184" y="42"/>
                  </a:moveTo>
                  <a:cubicBezTo>
                    <a:pt x="188" y="42"/>
                    <a:pt x="188" y="42"/>
                    <a:pt x="188" y="42"/>
                  </a:cubicBezTo>
                  <a:cubicBezTo>
                    <a:pt x="192" y="42"/>
                    <a:pt x="192" y="42"/>
                    <a:pt x="192" y="42"/>
                  </a:cubicBezTo>
                  <a:cubicBezTo>
                    <a:pt x="197" y="42"/>
                    <a:pt x="197" y="42"/>
                    <a:pt x="197" y="42"/>
                  </a:cubicBezTo>
                  <a:cubicBezTo>
                    <a:pt x="197" y="42"/>
                    <a:pt x="197" y="40"/>
                    <a:pt x="196" y="40"/>
                  </a:cubicBezTo>
                  <a:cubicBezTo>
                    <a:pt x="195" y="40"/>
                    <a:pt x="193" y="39"/>
                    <a:pt x="193" y="39"/>
                  </a:cubicBezTo>
                  <a:cubicBezTo>
                    <a:pt x="190" y="39"/>
                    <a:pt x="190" y="39"/>
                    <a:pt x="190" y="39"/>
                  </a:cubicBezTo>
                  <a:cubicBezTo>
                    <a:pt x="187" y="40"/>
                    <a:pt x="187" y="40"/>
                    <a:pt x="187" y="40"/>
                  </a:cubicBezTo>
                  <a:lnTo>
                    <a:pt x="184" y="42"/>
                  </a:lnTo>
                  <a:close/>
                  <a:moveTo>
                    <a:pt x="188" y="49"/>
                  </a:moveTo>
                  <a:cubicBezTo>
                    <a:pt x="190" y="49"/>
                    <a:pt x="190" y="49"/>
                    <a:pt x="190" y="49"/>
                  </a:cubicBezTo>
                  <a:cubicBezTo>
                    <a:pt x="194" y="49"/>
                    <a:pt x="194" y="49"/>
                    <a:pt x="194" y="49"/>
                  </a:cubicBezTo>
                  <a:cubicBezTo>
                    <a:pt x="195" y="47"/>
                    <a:pt x="195" y="47"/>
                    <a:pt x="195" y="47"/>
                  </a:cubicBezTo>
                  <a:cubicBezTo>
                    <a:pt x="193" y="46"/>
                    <a:pt x="193" y="46"/>
                    <a:pt x="193" y="46"/>
                  </a:cubicBezTo>
                  <a:cubicBezTo>
                    <a:pt x="195" y="45"/>
                    <a:pt x="195" y="45"/>
                    <a:pt x="195" y="45"/>
                  </a:cubicBezTo>
                  <a:cubicBezTo>
                    <a:pt x="196" y="44"/>
                    <a:pt x="196" y="44"/>
                    <a:pt x="196" y="44"/>
                  </a:cubicBezTo>
                  <a:cubicBezTo>
                    <a:pt x="194" y="44"/>
                    <a:pt x="194" y="44"/>
                    <a:pt x="194" y="44"/>
                  </a:cubicBezTo>
                  <a:cubicBezTo>
                    <a:pt x="189" y="44"/>
                    <a:pt x="189" y="44"/>
                    <a:pt x="189" y="44"/>
                  </a:cubicBezTo>
                  <a:cubicBezTo>
                    <a:pt x="187" y="44"/>
                    <a:pt x="187" y="44"/>
                    <a:pt x="187" y="44"/>
                  </a:cubicBezTo>
                  <a:cubicBezTo>
                    <a:pt x="184" y="46"/>
                    <a:pt x="184" y="46"/>
                    <a:pt x="184" y="46"/>
                  </a:cubicBezTo>
                  <a:cubicBezTo>
                    <a:pt x="186" y="49"/>
                    <a:pt x="186" y="49"/>
                    <a:pt x="186" y="49"/>
                  </a:cubicBezTo>
                  <a:lnTo>
                    <a:pt x="188" y="49"/>
                  </a:lnTo>
                  <a:close/>
                  <a:moveTo>
                    <a:pt x="182" y="46"/>
                  </a:moveTo>
                  <a:cubicBezTo>
                    <a:pt x="181" y="44"/>
                    <a:pt x="181" y="44"/>
                    <a:pt x="181" y="44"/>
                  </a:cubicBezTo>
                  <a:cubicBezTo>
                    <a:pt x="179" y="43"/>
                    <a:pt x="179" y="43"/>
                    <a:pt x="179" y="43"/>
                  </a:cubicBezTo>
                  <a:cubicBezTo>
                    <a:pt x="177" y="43"/>
                    <a:pt x="177" y="43"/>
                    <a:pt x="177" y="43"/>
                  </a:cubicBezTo>
                  <a:cubicBezTo>
                    <a:pt x="178" y="45"/>
                    <a:pt x="178" y="45"/>
                    <a:pt x="178" y="45"/>
                  </a:cubicBezTo>
                  <a:cubicBezTo>
                    <a:pt x="179" y="46"/>
                    <a:pt x="179" y="46"/>
                    <a:pt x="179" y="46"/>
                  </a:cubicBezTo>
                  <a:lnTo>
                    <a:pt x="182" y="46"/>
                  </a:lnTo>
                  <a:close/>
                  <a:moveTo>
                    <a:pt x="178" y="55"/>
                  </a:moveTo>
                  <a:cubicBezTo>
                    <a:pt x="175" y="56"/>
                    <a:pt x="175" y="56"/>
                    <a:pt x="175" y="56"/>
                  </a:cubicBezTo>
                  <a:cubicBezTo>
                    <a:pt x="173" y="59"/>
                    <a:pt x="173" y="59"/>
                    <a:pt x="173" y="59"/>
                  </a:cubicBezTo>
                  <a:cubicBezTo>
                    <a:pt x="171" y="60"/>
                    <a:pt x="171" y="60"/>
                    <a:pt x="171" y="60"/>
                  </a:cubicBezTo>
                  <a:cubicBezTo>
                    <a:pt x="169" y="62"/>
                    <a:pt x="169" y="62"/>
                    <a:pt x="169" y="62"/>
                  </a:cubicBezTo>
                  <a:cubicBezTo>
                    <a:pt x="170" y="64"/>
                    <a:pt x="170" y="64"/>
                    <a:pt x="170" y="64"/>
                  </a:cubicBezTo>
                  <a:cubicBezTo>
                    <a:pt x="174" y="65"/>
                    <a:pt x="174" y="65"/>
                    <a:pt x="174" y="65"/>
                  </a:cubicBezTo>
                  <a:cubicBezTo>
                    <a:pt x="177" y="65"/>
                    <a:pt x="177" y="65"/>
                    <a:pt x="177" y="65"/>
                  </a:cubicBezTo>
                  <a:cubicBezTo>
                    <a:pt x="180" y="65"/>
                    <a:pt x="180" y="65"/>
                    <a:pt x="180" y="65"/>
                  </a:cubicBezTo>
                  <a:cubicBezTo>
                    <a:pt x="183" y="64"/>
                    <a:pt x="183" y="64"/>
                    <a:pt x="183" y="64"/>
                  </a:cubicBezTo>
                  <a:cubicBezTo>
                    <a:pt x="187" y="65"/>
                    <a:pt x="187" y="65"/>
                    <a:pt x="187" y="65"/>
                  </a:cubicBezTo>
                  <a:cubicBezTo>
                    <a:pt x="190" y="65"/>
                    <a:pt x="190" y="65"/>
                    <a:pt x="190" y="65"/>
                  </a:cubicBezTo>
                  <a:cubicBezTo>
                    <a:pt x="189" y="66"/>
                    <a:pt x="187" y="66"/>
                    <a:pt x="187" y="66"/>
                  </a:cubicBezTo>
                  <a:cubicBezTo>
                    <a:pt x="183" y="66"/>
                    <a:pt x="183" y="66"/>
                    <a:pt x="183" y="66"/>
                  </a:cubicBezTo>
                  <a:cubicBezTo>
                    <a:pt x="181" y="67"/>
                    <a:pt x="181" y="67"/>
                    <a:pt x="181" y="67"/>
                  </a:cubicBezTo>
                  <a:cubicBezTo>
                    <a:pt x="181" y="68"/>
                    <a:pt x="181" y="68"/>
                    <a:pt x="181" y="68"/>
                  </a:cubicBezTo>
                  <a:cubicBezTo>
                    <a:pt x="183" y="69"/>
                    <a:pt x="183" y="69"/>
                    <a:pt x="183" y="69"/>
                  </a:cubicBezTo>
                  <a:cubicBezTo>
                    <a:pt x="188" y="69"/>
                    <a:pt x="188" y="69"/>
                    <a:pt x="188" y="69"/>
                  </a:cubicBezTo>
                  <a:cubicBezTo>
                    <a:pt x="192" y="68"/>
                    <a:pt x="192" y="68"/>
                    <a:pt x="192" y="68"/>
                  </a:cubicBezTo>
                  <a:cubicBezTo>
                    <a:pt x="195" y="66"/>
                    <a:pt x="195" y="66"/>
                    <a:pt x="195" y="66"/>
                  </a:cubicBezTo>
                  <a:cubicBezTo>
                    <a:pt x="198" y="65"/>
                    <a:pt x="198" y="65"/>
                    <a:pt x="198" y="65"/>
                  </a:cubicBezTo>
                  <a:cubicBezTo>
                    <a:pt x="203" y="65"/>
                    <a:pt x="203" y="65"/>
                    <a:pt x="203" y="65"/>
                  </a:cubicBezTo>
                  <a:cubicBezTo>
                    <a:pt x="207" y="65"/>
                    <a:pt x="207" y="65"/>
                    <a:pt x="207" y="65"/>
                  </a:cubicBezTo>
                  <a:cubicBezTo>
                    <a:pt x="208" y="63"/>
                    <a:pt x="208" y="63"/>
                    <a:pt x="208" y="63"/>
                  </a:cubicBezTo>
                  <a:cubicBezTo>
                    <a:pt x="209" y="60"/>
                    <a:pt x="209" y="60"/>
                    <a:pt x="209" y="60"/>
                  </a:cubicBezTo>
                  <a:cubicBezTo>
                    <a:pt x="208" y="58"/>
                    <a:pt x="208" y="58"/>
                    <a:pt x="208" y="58"/>
                  </a:cubicBezTo>
                  <a:cubicBezTo>
                    <a:pt x="206" y="58"/>
                    <a:pt x="206" y="58"/>
                    <a:pt x="206" y="58"/>
                  </a:cubicBezTo>
                  <a:cubicBezTo>
                    <a:pt x="206" y="60"/>
                    <a:pt x="206" y="60"/>
                    <a:pt x="206" y="60"/>
                  </a:cubicBezTo>
                  <a:cubicBezTo>
                    <a:pt x="203" y="59"/>
                    <a:pt x="203" y="59"/>
                    <a:pt x="203" y="59"/>
                  </a:cubicBezTo>
                  <a:cubicBezTo>
                    <a:pt x="200" y="57"/>
                    <a:pt x="200" y="57"/>
                    <a:pt x="200" y="57"/>
                  </a:cubicBezTo>
                  <a:cubicBezTo>
                    <a:pt x="200" y="55"/>
                    <a:pt x="200" y="55"/>
                    <a:pt x="200" y="55"/>
                  </a:cubicBezTo>
                  <a:cubicBezTo>
                    <a:pt x="199" y="53"/>
                    <a:pt x="199" y="53"/>
                    <a:pt x="199" y="53"/>
                  </a:cubicBezTo>
                  <a:cubicBezTo>
                    <a:pt x="197" y="53"/>
                    <a:pt x="197" y="53"/>
                    <a:pt x="197" y="53"/>
                  </a:cubicBezTo>
                  <a:cubicBezTo>
                    <a:pt x="195" y="54"/>
                    <a:pt x="195" y="54"/>
                    <a:pt x="195" y="54"/>
                  </a:cubicBezTo>
                  <a:cubicBezTo>
                    <a:pt x="194" y="55"/>
                    <a:pt x="194" y="55"/>
                    <a:pt x="194" y="55"/>
                  </a:cubicBezTo>
                  <a:cubicBezTo>
                    <a:pt x="194" y="56"/>
                    <a:pt x="194" y="56"/>
                    <a:pt x="194" y="56"/>
                  </a:cubicBezTo>
                  <a:cubicBezTo>
                    <a:pt x="196" y="57"/>
                    <a:pt x="196" y="57"/>
                    <a:pt x="196" y="57"/>
                  </a:cubicBezTo>
                  <a:cubicBezTo>
                    <a:pt x="196" y="59"/>
                    <a:pt x="195" y="60"/>
                    <a:pt x="195" y="60"/>
                  </a:cubicBezTo>
                  <a:cubicBezTo>
                    <a:pt x="198" y="60"/>
                    <a:pt x="198" y="60"/>
                    <a:pt x="198" y="60"/>
                  </a:cubicBezTo>
                  <a:cubicBezTo>
                    <a:pt x="198" y="60"/>
                    <a:pt x="199" y="62"/>
                    <a:pt x="198" y="62"/>
                  </a:cubicBezTo>
                  <a:cubicBezTo>
                    <a:pt x="197" y="62"/>
                    <a:pt x="196" y="62"/>
                    <a:pt x="196" y="62"/>
                  </a:cubicBezTo>
                  <a:cubicBezTo>
                    <a:pt x="192" y="62"/>
                    <a:pt x="192" y="62"/>
                    <a:pt x="192" y="62"/>
                  </a:cubicBezTo>
                  <a:cubicBezTo>
                    <a:pt x="190" y="61"/>
                    <a:pt x="190" y="61"/>
                    <a:pt x="190" y="61"/>
                  </a:cubicBezTo>
                  <a:cubicBezTo>
                    <a:pt x="188" y="58"/>
                    <a:pt x="188" y="58"/>
                    <a:pt x="188" y="58"/>
                  </a:cubicBezTo>
                  <a:cubicBezTo>
                    <a:pt x="185" y="57"/>
                    <a:pt x="185" y="57"/>
                    <a:pt x="185" y="57"/>
                  </a:cubicBezTo>
                  <a:cubicBezTo>
                    <a:pt x="182" y="57"/>
                    <a:pt x="182" y="57"/>
                    <a:pt x="182" y="57"/>
                  </a:cubicBezTo>
                  <a:cubicBezTo>
                    <a:pt x="180" y="55"/>
                    <a:pt x="180" y="55"/>
                    <a:pt x="180" y="55"/>
                  </a:cubicBezTo>
                  <a:lnTo>
                    <a:pt x="178" y="55"/>
                  </a:lnTo>
                  <a:close/>
                  <a:moveTo>
                    <a:pt x="179" y="52"/>
                  </a:moveTo>
                  <a:cubicBezTo>
                    <a:pt x="180" y="53"/>
                    <a:pt x="180" y="53"/>
                    <a:pt x="180" y="53"/>
                  </a:cubicBezTo>
                  <a:cubicBezTo>
                    <a:pt x="183" y="53"/>
                    <a:pt x="183" y="53"/>
                    <a:pt x="183" y="53"/>
                  </a:cubicBezTo>
                  <a:cubicBezTo>
                    <a:pt x="183" y="52"/>
                    <a:pt x="183" y="52"/>
                    <a:pt x="183" y="52"/>
                  </a:cubicBezTo>
                  <a:cubicBezTo>
                    <a:pt x="183" y="52"/>
                    <a:pt x="179" y="52"/>
                    <a:pt x="179" y="52"/>
                  </a:cubicBezTo>
                  <a:close/>
                  <a:moveTo>
                    <a:pt x="165" y="59"/>
                  </a:moveTo>
                  <a:cubicBezTo>
                    <a:pt x="163" y="61"/>
                    <a:pt x="163" y="61"/>
                    <a:pt x="163" y="61"/>
                  </a:cubicBezTo>
                  <a:cubicBezTo>
                    <a:pt x="167" y="62"/>
                    <a:pt x="167" y="62"/>
                    <a:pt x="167" y="62"/>
                  </a:cubicBezTo>
                  <a:cubicBezTo>
                    <a:pt x="168" y="58"/>
                    <a:pt x="168" y="58"/>
                    <a:pt x="168" y="58"/>
                  </a:cubicBezTo>
                  <a:lnTo>
                    <a:pt x="165" y="59"/>
                  </a:lnTo>
                  <a:close/>
                  <a:moveTo>
                    <a:pt x="171" y="55"/>
                  </a:moveTo>
                  <a:cubicBezTo>
                    <a:pt x="174" y="54"/>
                    <a:pt x="174" y="54"/>
                    <a:pt x="174" y="54"/>
                  </a:cubicBezTo>
                  <a:cubicBezTo>
                    <a:pt x="175" y="50"/>
                    <a:pt x="175" y="50"/>
                    <a:pt x="175" y="50"/>
                  </a:cubicBezTo>
                  <a:cubicBezTo>
                    <a:pt x="176" y="48"/>
                    <a:pt x="176" y="48"/>
                    <a:pt x="176" y="48"/>
                  </a:cubicBezTo>
                  <a:cubicBezTo>
                    <a:pt x="172" y="47"/>
                    <a:pt x="172" y="47"/>
                    <a:pt x="172" y="47"/>
                  </a:cubicBezTo>
                  <a:cubicBezTo>
                    <a:pt x="170" y="49"/>
                    <a:pt x="170" y="49"/>
                    <a:pt x="170" y="49"/>
                  </a:cubicBezTo>
                  <a:cubicBezTo>
                    <a:pt x="166" y="49"/>
                    <a:pt x="166" y="49"/>
                    <a:pt x="166" y="49"/>
                  </a:cubicBezTo>
                  <a:cubicBezTo>
                    <a:pt x="163" y="49"/>
                    <a:pt x="163" y="49"/>
                    <a:pt x="163" y="49"/>
                  </a:cubicBezTo>
                  <a:cubicBezTo>
                    <a:pt x="163" y="49"/>
                    <a:pt x="161" y="52"/>
                    <a:pt x="161" y="53"/>
                  </a:cubicBezTo>
                  <a:cubicBezTo>
                    <a:pt x="160" y="53"/>
                    <a:pt x="158" y="55"/>
                    <a:pt x="158" y="55"/>
                  </a:cubicBezTo>
                  <a:cubicBezTo>
                    <a:pt x="155" y="55"/>
                    <a:pt x="155" y="55"/>
                    <a:pt x="155" y="55"/>
                  </a:cubicBezTo>
                  <a:cubicBezTo>
                    <a:pt x="152" y="56"/>
                    <a:pt x="152" y="56"/>
                    <a:pt x="152" y="56"/>
                  </a:cubicBezTo>
                  <a:cubicBezTo>
                    <a:pt x="153" y="59"/>
                    <a:pt x="153" y="59"/>
                    <a:pt x="153" y="59"/>
                  </a:cubicBezTo>
                  <a:cubicBezTo>
                    <a:pt x="157" y="60"/>
                    <a:pt x="157" y="60"/>
                    <a:pt x="157" y="60"/>
                  </a:cubicBezTo>
                  <a:cubicBezTo>
                    <a:pt x="158" y="58"/>
                    <a:pt x="158" y="58"/>
                    <a:pt x="158" y="58"/>
                  </a:cubicBezTo>
                  <a:cubicBezTo>
                    <a:pt x="160" y="59"/>
                    <a:pt x="160" y="59"/>
                    <a:pt x="160" y="59"/>
                  </a:cubicBezTo>
                  <a:cubicBezTo>
                    <a:pt x="162" y="58"/>
                    <a:pt x="162" y="58"/>
                    <a:pt x="162" y="58"/>
                  </a:cubicBezTo>
                  <a:cubicBezTo>
                    <a:pt x="163" y="57"/>
                    <a:pt x="163" y="57"/>
                    <a:pt x="163" y="57"/>
                  </a:cubicBezTo>
                  <a:cubicBezTo>
                    <a:pt x="165" y="57"/>
                    <a:pt x="165" y="57"/>
                    <a:pt x="165" y="57"/>
                  </a:cubicBezTo>
                  <a:cubicBezTo>
                    <a:pt x="165" y="55"/>
                    <a:pt x="165" y="55"/>
                    <a:pt x="165" y="55"/>
                  </a:cubicBezTo>
                  <a:cubicBezTo>
                    <a:pt x="167" y="53"/>
                    <a:pt x="167" y="53"/>
                    <a:pt x="167" y="53"/>
                  </a:cubicBezTo>
                  <a:cubicBezTo>
                    <a:pt x="169" y="56"/>
                    <a:pt x="169" y="56"/>
                    <a:pt x="169" y="56"/>
                  </a:cubicBezTo>
                  <a:lnTo>
                    <a:pt x="171" y="55"/>
                  </a:lnTo>
                  <a:close/>
                  <a:moveTo>
                    <a:pt x="173" y="101"/>
                  </a:moveTo>
                  <a:cubicBezTo>
                    <a:pt x="178" y="101"/>
                    <a:pt x="178" y="101"/>
                    <a:pt x="178" y="101"/>
                  </a:cubicBezTo>
                  <a:cubicBezTo>
                    <a:pt x="181" y="101"/>
                    <a:pt x="181" y="101"/>
                    <a:pt x="181" y="101"/>
                  </a:cubicBezTo>
                  <a:cubicBezTo>
                    <a:pt x="183" y="104"/>
                    <a:pt x="183" y="104"/>
                    <a:pt x="183" y="104"/>
                  </a:cubicBezTo>
                  <a:cubicBezTo>
                    <a:pt x="186" y="106"/>
                    <a:pt x="186" y="106"/>
                    <a:pt x="186" y="106"/>
                  </a:cubicBezTo>
                  <a:cubicBezTo>
                    <a:pt x="191" y="106"/>
                    <a:pt x="191" y="106"/>
                    <a:pt x="191" y="106"/>
                  </a:cubicBezTo>
                  <a:cubicBezTo>
                    <a:pt x="195" y="106"/>
                    <a:pt x="195" y="106"/>
                    <a:pt x="195" y="106"/>
                  </a:cubicBezTo>
                  <a:cubicBezTo>
                    <a:pt x="198" y="104"/>
                    <a:pt x="198" y="104"/>
                    <a:pt x="198" y="104"/>
                  </a:cubicBezTo>
                  <a:cubicBezTo>
                    <a:pt x="201" y="103"/>
                    <a:pt x="201" y="103"/>
                    <a:pt x="201" y="103"/>
                  </a:cubicBezTo>
                  <a:cubicBezTo>
                    <a:pt x="204" y="101"/>
                    <a:pt x="204" y="101"/>
                    <a:pt x="204" y="101"/>
                  </a:cubicBezTo>
                  <a:cubicBezTo>
                    <a:pt x="206" y="100"/>
                    <a:pt x="206" y="100"/>
                    <a:pt x="206" y="100"/>
                  </a:cubicBezTo>
                  <a:cubicBezTo>
                    <a:pt x="207" y="102"/>
                    <a:pt x="207" y="102"/>
                    <a:pt x="207" y="102"/>
                  </a:cubicBezTo>
                  <a:cubicBezTo>
                    <a:pt x="209" y="101"/>
                    <a:pt x="209" y="101"/>
                    <a:pt x="209" y="101"/>
                  </a:cubicBezTo>
                  <a:cubicBezTo>
                    <a:pt x="214" y="104"/>
                    <a:pt x="214" y="104"/>
                    <a:pt x="214" y="104"/>
                  </a:cubicBezTo>
                  <a:cubicBezTo>
                    <a:pt x="218" y="104"/>
                    <a:pt x="218" y="104"/>
                    <a:pt x="218" y="104"/>
                  </a:cubicBezTo>
                  <a:cubicBezTo>
                    <a:pt x="221" y="104"/>
                    <a:pt x="221" y="104"/>
                    <a:pt x="221" y="104"/>
                  </a:cubicBezTo>
                  <a:cubicBezTo>
                    <a:pt x="222" y="101"/>
                    <a:pt x="222" y="101"/>
                    <a:pt x="222" y="101"/>
                  </a:cubicBezTo>
                  <a:cubicBezTo>
                    <a:pt x="219" y="99"/>
                    <a:pt x="219" y="99"/>
                    <a:pt x="219" y="99"/>
                  </a:cubicBezTo>
                  <a:cubicBezTo>
                    <a:pt x="221" y="99"/>
                    <a:pt x="221" y="99"/>
                    <a:pt x="221" y="99"/>
                  </a:cubicBezTo>
                  <a:cubicBezTo>
                    <a:pt x="224" y="99"/>
                    <a:pt x="224" y="99"/>
                    <a:pt x="224" y="99"/>
                  </a:cubicBezTo>
                  <a:cubicBezTo>
                    <a:pt x="225" y="97"/>
                    <a:pt x="225" y="97"/>
                    <a:pt x="225" y="97"/>
                  </a:cubicBezTo>
                  <a:cubicBezTo>
                    <a:pt x="222" y="95"/>
                    <a:pt x="222" y="95"/>
                    <a:pt x="222" y="95"/>
                  </a:cubicBezTo>
                  <a:cubicBezTo>
                    <a:pt x="216" y="93"/>
                    <a:pt x="216" y="93"/>
                    <a:pt x="216" y="93"/>
                  </a:cubicBezTo>
                  <a:cubicBezTo>
                    <a:pt x="213" y="90"/>
                    <a:pt x="213" y="90"/>
                    <a:pt x="213" y="90"/>
                  </a:cubicBezTo>
                  <a:cubicBezTo>
                    <a:pt x="214" y="87"/>
                    <a:pt x="214" y="87"/>
                    <a:pt x="214" y="87"/>
                  </a:cubicBezTo>
                  <a:cubicBezTo>
                    <a:pt x="211" y="85"/>
                    <a:pt x="211" y="85"/>
                    <a:pt x="211" y="85"/>
                  </a:cubicBezTo>
                  <a:cubicBezTo>
                    <a:pt x="211" y="81"/>
                    <a:pt x="211" y="81"/>
                    <a:pt x="211" y="81"/>
                  </a:cubicBezTo>
                  <a:cubicBezTo>
                    <a:pt x="209" y="79"/>
                    <a:pt x="209" y="79"/>
                    <a:pt x="209" y="79"/>
                  </a:cubicBezTo>
                  <a:cubicBezTo>
                    <a:pt x="205" y="77"/>
                    <a:pt x="205" y="77"/>
                    <a:pt x="205" y="77"/>
                  </a:cubicBezTo>
                  <a:cubicBezTo>
                    <a:pt x="201" y="77"/>
                    <a:pt x="201" y="77"/>
                    <a:pt x="201" y="77"/>
                  </a:cubicBezTo>
                  <a:cubicBezTo>
                    <a:pt x="201" y="80"/>
                    <a:pt x="201" y="80"/>
                    <a:pt x="201" y="80"/>
                  </a:cubicBezTo>
                  <a:cubicBezTo>
                    <a:pt x="202" y="82"/>
                    <a:pt x="202" y="82"/>
                    <a:pt x="202" y="82"/>
                  </a:cubicBezTo>
                  <a:cubicBezTo>
                    <a:pt x="204" y="85"/>
                    <a:pt x="204" y="85"/>
                    <a:pt x="204" y="85"/>
                  </a:cubicBezTo>
                  <a:cubicBezTo>
                    <a:pt x="203" y="86"/>
                    <a:pt x="203" y="86"/>
                    <a:pt x="203" y="86"/>
                  </a:cubicBezTo>
                  <a:cubicBezTo>
                    <a:pt x="201" y="86"/>
                    <a:pt x="201" y="86"/>
                    <a:pt x="201" y="86"/>
                  </a:cubicBezTo>
                  <a:cubicBezTo>
                    <a:pt x="200" y="85"/>
                    <a:pt x="200" y="85"/>
                    <a:pt x="200" y="85"/>
                  </a:cubicBezTo>
                  <a:cubicBezTo>
                    <a:pt x="200" y="83"/>
                    <a:pt x="200" y="83"/>
                    <a:pt x="200" y="83"/>
                  </a:cubicBezTo>
                  <a:cubicBezTo>
                    <a:pt x="199" y="81"/>
                    <a:pt x="199" y="81"/>
                    <a:pt x="199" y="81"/>
                  </a:cubicBezTo>
                  <a:cubicBezTo>
                    <a:pt x="196" y="78"/>
                    <a:pt x="196" y="78"/>
                    <a:pt x="196" y="78"/>
                  </a:cubicBezTo>
                  <a:cubicBezTo>
                    <a:pt x="193" y="78"/>
                    <a:pt x="193" y="78"/>
                    <a:pt x="193" y="78"/>
                  </a:cubicBezTo>
                  <a:cubicBezTo>
                    <a:pt x="194" y="80"/>
                    <a:pt x="194" y="80"/>
                    <a:pt x="194" y="80"/>
                  </a:cubicBezTo>
                  <a:cubicBezTo>
                    <a:pt x="195" y="82"/>
                    <a:pt x="195" y="82"/>
                    <a:pt x="195" y="82"/>
                  </a:cubicBezTo>
                  <a:cubicBezTo>
                    <a:pt x="192" y="82"/>
                    <a:pt x="192" y="82"/>
                    <a:pt x="192" y="82"/>
                  </a:cubicBezTo>
                  <a:cubicBezTo>
                    <a:pt x="192" y="83"/>
                    <a:pt x="192" y="83"/>
                    <a:pt x="192" y="83"/>
                  </a:cubicBezTo>
                  <a:cubicBezTo>
                    <a:pt x="189" y="83"/>
                    <a:pt x="189" y="83"/>
                    <a:pt x="189" y="83"/>
                  </a:cubicBezTo>
                  <a:cubicBezTo>
                    <a:pt x="190" y="82"/>
                    <a:pt x="190" y="82"/>
                    <a:pt x="190" y="82"/>
                  </a:cubicBezTo>
                  <a:cubicBezTo>
                    <a:pt x="191" y="80"/>
                    <a:pt x="191" y="80"/>
                    <a:pt x="191" y="80"/>
                  </a:cubicBezTo>
                  <a:cubicBezTo>
                    <a:pt x="189" y="80"/>
                    <a:pt x="189" y="80"/>
                    <a:pt x="189" y="80"/>
                  </a:cubicBezTo>
                  <a:cubicBezTo>
                    <a:pt x="186" y="79"/>
                    <a:pt x="186" y="79"/>
                    <a:pt x="186" y="79"/>
                  </a:cubicBezTo>
                  <a:cubicBezTo>
                    <a:pt x="183" y="79"/>
                    <a:pt x="183" y="79"/>
                    <a:pt x="183" y="79"/>
                  </a:cubicBezTo>
                  <a:cubicBezTo>
                    <a:pt x="183" y="81"/>
                    <a:pt x="183" y="81"/>
                    <a:pt x="183" y="81"/>
                  </a:cubicBezTo>
                  <a:cubicBezTo>
                    <a:pt x="181" y="80"/>
                    <a:pt x="181" y="80"/>
                    <a:pt x="181" y="80"/>
                  </a:cubicBezTo>
                  <a:cubicBezTo>
                    <a:pt x="181" y="79"/>
                    <a:pt x="181" y="79"/>
                    <a:pt x="181" y="79"/>
                  </a:cubicBezTo>
                  <a:cubicBezTo>
                    <a:pt x="181" y="77"/>
                    <a:pt x="181" y="77"/>
                    <a:pt x="181" y="77"/>
                  </a:cubicBezTo>
                  <a:cubicBezTo>
                    <a:pt x="179" y="76"/>
                    <a:pt x="179" y="76"/>
                    <a:pt x="179" y="76"/>
                  </a:cubicBezTo>
                  <a:cubicBezTo>
                    <a:pt x="176" y="76"/>
                    <a:pt x="176" y="76"/>
                    <a:pt x="176" y="76"/>
                  </a:cubicBezTo>
                  <a:cubicBezTo>
                    <a:pt x="174" y="78"/>
                    <a:pt x="174" y="78"/>
                    <a:pt x="174" y="78"/>
                  </a:cubicBezTo>
                  <a:cubicBezTo>
                    <a:pt x="172" y="79"/>
                    <a:pt x="172" y="79"/>
                    <a:pt x="172" y="79"/>
                  </a:cubicBezTo>
                  <a:cubicBezTo>
                    <a:pt x="169" y="80"/>
                    <a:pt x="169" y="80"/>
                    <a:pt x="169" y="80"/>
                  </a:cubicBezTo>
                  <a:cubicBezTo>
                    <a:pt x="167" y="81"/>
                    <a:pt x="167" y="81"/>
                    <a:pt x="167" y="81"/>
                  </a:cubicBezTo>
                  <a:cubicBezTo>
                    <a:pt x="167" y="84"/>
                    <a:pt x="167" y="84"/>
                    <a:pt x="167" y="84"/>
                  </a:cubicBezTo>
                  <a:cubicBezTo>
                    <a:pt x="164" y="85"/>
                    <a:pt x="164" y="85"/>
                    <a:pt x="164" y="85"/>
                  </a:cubicBezTo>
                  <a:cubicBezTo>
                    <a:pt x="164" y="87"/>
                    <a:pt x="164" y="87"/>
                    <a:pt x="164" y="87"/>
                  </a:cubicBezTo>
                  <a:cubicBezTo>
                    <a:pt x="167" y="87"/>
                    <a:pt x="167" y="87"/>
                    <a:pt x="167" y="87"/>
                  </a:cubicBezTo>
                  <a:cubicBezTo>
                    <a:pt x="168" y="88"/>
                    <a:pt x="168" y="88"/>
                    <a:pt x="168" y="88"/>
                  </a:cubicBezTo>
                  <a:cubicBezTo>
                    <a:pt x="171" y="87"/>
                    <a:pt x="171" y="87"/>
                    <a:pt x="171" y="87"/>
                  </a:cubicBezTo>
                  <a:cubicBezTo>
                    <a:pt x="174" y="87"/>
                    <a:pt x="174" y="87"/>
                    <a:pt x="174" y="87"/>
                  </a:cubicBezTo>
                  <a:cubicBezTo>
                    <a:pt x="176" y="89"/>
                    <a:pt x="176" y="89"/>
                    <a:pt x="176" y="89"/>
                  </a:cubicBezTo>
                  <a:cubicBezTo>
                    <a:pt x="173" y="89"/>
                    <a:pt x="173" y="89"/>
                    <a:pt x="173" y="89"/>
                  </a:cubicBezTo>
                  <a:cubicBezTo>
                    <a:pt x="170" y="90"/>
                    <a:pt x="170" y="90"/>
                    <a:pt x="170" y="90"/>
                  </a:cubicBezTo>
                  <a:cubicBezTo>
                    <a:pt x="168" y="92"/>
                    <a:pt x="168" y="92"/>
                    <a:pt x="168" y="92"/>
                  </a:cubicBezTo>
                  <a:cubicBezTo>
                    <a:pt x="172" y="93"/>
                    <a:pt x="172" y="93"/>
                    <a:pt x="172" y="93"/>
                  </a:cubicBezTo>
                  <a:cubicBezTo>
                    <a:pt x="176" y="93"/>
                    <a:pt x="176" y="93"/>
                    <a:pt x="176" y="93"/>
                  </a:cubicBezTo>
                  <a:cubicBezTo>
                    <a:pt x="180" y="93"/>
                    <a:pt x="180" y="93"/>
                    <a:pt x="180" y="93"/>
                  </a:cubicBezTo>
                  <a:cubicBezTo>
                    <a:pt x="184" y="93"/>
                    <a:pt x="184" y="93"/>
                    <a:pt x="184" y="93"/>
                  </a:cubicBezTo>
                  <a:cubicBezTo>
                    <a:pt x="184" y="93"/>
                    <a:pt x="186" y="94"/>
                    <a:pt x="187" y="94"/>
                  </a:cubicBezTo>
                  <a:cubicBezTo>
                    <a:pt x="188" y="94"/>
                    <a:pt x="187" y="96"/>
                    <a:pt x="187" y="96"/>
                  </a:cubicBezTo>
                  <a:cubicBezTo>
                    <a:pt x="180" y="96"/>
                    <a:pt x="180" y="96"/>
                    <a:pt x="180" y="96"/>
                  </a:cubicBezTo>
                  <a:cubicBezTo>
                    <a:pt x="175" y="96"/>
                    <a:pt x="175" y="96"/>
                    <a:pt x="175" y="96"/>
                  </a:cubicBezTo>
                  <a:cubicBezTo>
                    <a:pt x="171" y="97"/>
                    <a:pt x="171" y="97"/>
                    <a:pt x="171" y="97"/>
                  </a:cubicBezTo>
                  <a:lnTo>
                    <a:pt x="173" y="101"/>
                  </a:lnTo>
                  <a:close/>
                  <a:moveTo>
                    <a:pt x="203" y="108"/>
                  </a:moveTo>
                  <a:cubicBezTo>
                    <a:pt x="206" y="106"/>
                    <a:pt x="206" y="106"/>
                    <a:pt x="206" y="106"/>
                  </a:cubicBezTo>
                  <a:cubicBezTo>
                    <a:pt x="208" y="106"/>
                    <a:pt x="208" y="106"/>
                    <a:pt x="208" y="106"/>
                  </a:cubicBezTo>
                  <a:cubicBezTo>
                    <a:pt x="209" y="104"/>
                    <a:pt x="209" y="104"/>
                    <a:pt x="209" y="104"/>
                  </a:cubicBezTo>
                  <a:cubicBezTo>
                    <a:pt x="204" y="105"/>
                    <a:pt x="204" y="105"/>
                    <a:pt x="204" y="105"/>
                  </a:cubicBezTo>
                  <a:cubicBezTo>
                    <a:pt x="199" y="107"/>
                    <a:pt x="199" y="107"/>
                    <a:pt x="199" y="107"/>
                  </a:cubicBezTo>
                  <a:lnTo>
                    <a:pt x="203" y="108"/>
                  </a:lnTo>
                  <a:close/>
                  <a:moveTo>
                    <a:pt x="153" y="89"/>
                  </a:moveTo>
                  <a:cubicBezTo>
                    <a:pt x="157" y="89"/>
                    <a:pt x="157" y="89"/>
                    <a:pt x="157" y="89"/>
                  </a:cubicBezTo>
                  <a:cubicBezTo>
                    <a:pt x="160" y="87"/>
                    <a:pt x="160" y="87"/>
                    <a:pt x="160" y="87"/>
                  </a:cubicBezTo>
                  <a:cubicBezTo>
                    <a:pt x="160" y="84"/>
                    <a:pt x="160" y="84"/>
                    <a:pt x="160" y="84"/>
                  </a:cubicBezTo>
                  <a:cubicBezTo>
                    <a:pt x="160" y="84"/>
                    <a:pt x="164" y="82"/>
                    <a:pt x="164" y="82"/>
                  </a:cubicBezTo>
                  <a:cubicBezTo>
                    <a:pt x="164" y="81"/>
                    <a:pt x="166" y="79"/>
                    <a:pt x="166" y="79"/>
                  </a:cubicBezTo>
                  <a:cubicBezTo>
                    <a:pt x="172" y="77"/>
                    <a:pt x="172" y="77"/>
                    <a:pt x="172" y="77"/>
                  </a:cubicBezTo>
                  <a:cubicBezTo>
                    <a:pt x="176" y="76"/>
                    <a:pt x="176" y="76"/>
                    <a:pt x="176" y="76"/>
                  </a:cubicBezTo>
                  <a:cubicBezTo>
                    <a:pt x="176" y="73"/>
                    <a:pt x="176" y="73"/>
                    <a:pt x="176" y="73"/>
                  </a:cubicBezTo>
                  <a:cubicBezTo>
                    <a:pt x="171" y="70"/>
                    <a:pt x="171" y="70"/>
                    <a:pt x="171" y="70"/>
                  </a:cubicBezTo>
                  <a:cubicBezTo>
                    <a:pt x="168" y="70"/>
                    <a:pt x="168" y="70"/>
                    <a:pt x="168" y="70"/>
                  </a:cubicBezTo>
                  <a:cubicBezTo>
                    <a:pt x="165" y="71"/>
                    <a:pt x="165" y="71"/>
                    <a:pt x="165" y="71"/>
                  </a:cubicBezTo>
                  <a:cubicBezTo>
                    <a:pt x="161" y="70"/>
                    <a:pt x="161" y="70"/>
                    <a:pt x="161" y="70"/>
                  </a:cubicBezTo>
                  <a:cubicBezTo>
                    <a:pt x="157" y="69"/>
                    <a:pt x="157" y="69"/>
                    <a:pt x="157" y="69"/>
                  </a:cubicBezTo>
                  <a:cubicBezTo>
                    <a:pt x="152" y="68"/>
                    <a:pt x="152" y="68"/>
                    <a:pt x="152" y="68"/>
                  </a:cubicBezTo>
                  <a:cubicBezTo>
                    <a:pt x="146" y="69"/>
                    <a:pt x="146" y="69"/>
                    <a:pt x="146" y="69"/>
                  </a:cubicBezTo>
                  <a:cubicBezTo>
                    <a:pt x="146" y="71"/>
                    <a:pt x="146" y="71"/>
                    <a:pt x="146" y="71"/>
                  </a:cubicBezTo>
                  <a:cubicBezTo>
                    <a:pt x="147" y="74"/>
                    <a:pt x="147" y="74"/>
                    <a:pt x="147" y="74"/>
                  </a:cubicBezTo>
                  <a:cubicBezTo>
                    <a:pt x="146" y="79"/>
                    <a:pt x="146" y="79"/>
                    <a:pt x="146" y="79"/>
                  </a:cubicBezTo>
                  <a:cubicBezTo>
                    <a:pt x="141" y="85"/>
                    <a:pt x="141" y="85"/>
                    <a:pt x="141" y="85"/>
                  </a:cubicBezTo>
                  <a:cubicBezTo>
                    <a:pt x="147" y="87"/>
                    <a:pt x="147" y="87"/>
                    <a:pt x="147" y="87"/>
                  </a:cubicBezTo>
                  <a:cubicBezTo>
                    <a:pt x="151" y="91"/>
                    <a:pt x="151" y="91"/>
                    <a:pt x="151" y="91"/>
                  </a:cubicBezTo>
                  <a:lnTo>
                    <a:pt x="153" y="89"/>
                  </a:lnTo>
                  <a:close/>
                  <a:moveTo>
                    <a:pt x="7" y="153"/>
                  </a:moveTo>
                  <a:cubicBezTo>
                    <a:pt x="6" y="150"/>
                    <a:pt x="6" y="150"/>
                    <a:pt x="6" y="150"/>
                  </a:cubicBezTo>
                  <a:cubicBezTo>
                    <a:pt x="3" y="150"/>
                    <a:pt x="3" y="150"/>
                    <a:pt x="3" y="150"/>
                  </a:cubicBezTo>
                  <a:cubicBezTo>
                    <a:pt x="2" y="151"/>
                    <a:pt x="2" y="151"/>
                    <a:pt x="2" y="151"/>
                  </a:cubicBezTo>
                  <a:cubicBezTo>
                    <a:pt x="2" y="153"/>
                    <a:pt x="2" y="153"/>
                    <a:pt x="2" y="153"/>
                  </a:cubicBezTo>
                  <a:cubicBezTo>
                    <a:pt x="5" y="153"/>
                    <a:pt x="5" y="153"/>
                    <a:pt x="5" y="153"/>
                  </a:cubicBezTo>
                  <a:lnTo>
                    <a:pt x="7" y="153"/>
                  </a:lnTo>
                  <a:close/>
                  <a:moveTo>
                    <a:pt x="66" y="149"/>
                  </a:moveTo>
                  <a:cubicBezTo>
                    <a:pt x="66" y="149"/>
                    <a:pt x="65" y="148"/>
                    <a:pt x="65" y="147"/>
                  </a:cubicBezTo>
                  <a:cubicBezTo>
                    <a:pt x="65" y="147"/>
                    <a:pt x="67" y="147"/>
                    <a:pt x="67" y="147"/>
                  </a:cubicBezTo>
                  <a:cubicBezTo>
                    <a:pt x="71" y="147"/>
                    <a:pt x="71" y="147"/>
                    <a:pt x="71" y="147"/>
                  </a:cubicBezTo>
                  <a:cubicBezTo>
                    <a:pt x="75" y="150"/>
                    <a:pt x="75" y="150"/>
                    <a:pt x="75" y="150"/>
                  </a:cubicBezTo>
                  <a:cubicBezTo>
                    <a:pt x="79" y="152"/>
                    <a:pt x="79" y="152"/>
                    <a:pt x="79" y="152"/>
                  </a:cubicBezTo>
                  <a:cubicBezTo>
                    <a:pt x="83" y="153"/>
                    <a:pt x="83" y="153"/>
                    <a:pt x="83" y="153"/>
                  </a:cubicBezTo>
                  <a:cubicBezTo>
                    <a:pt x="87" y="152"/>
                    <a:pt x="87" y="152"/>
                    <a:pt x="87" y="152"/>
                  </a:cubicBezTo>
                  <a:cubicBezTo>
                    <a:pt x="90" y="153"/>
                    <a:pt x="90" y="153"/>
                    <a:pt x="90" y="153"/>
                  </a:cubicBezTo>
                  <a:cubicBezTo>
                    <a:pt x="93" y="153"/>
                    <a:pt x="93" y="153"/>
                    <a:pt x="93" y="153"/>
                  </a:cubicBezTo>
                  <a:cubicBezTo>
                    <a:pt x="95" y="155"/>
                    <a:pt x="95" y="155"/>
                    <a:pt x="95" y="155"/>
                  </a:cubicBezTo>
                  <a:cubicBezTo>
                    <a:pt x="100" y="158"/>
                    <a:pt x="100" y="158"/>
                    <a:pt x="100" y="158"/>
                  </a:cubicBezTo>
                  <a:cubicBezTo>
                    <a:pt x="102" y="160"/>
                    <a:pt x="102" y="160"/>
                    <a:pt x="102" y="160"/>
                  </a:cubicBezTo>
                  <a:cubicBezTo>
                    <a:pt x="102" y="160"/>
                    <a:pt x="105" y="161"/>
                    <a:pt x="106" y="161"/>
                  </a:cubicBezTo>
                  <a:cubicBezTo>
                    <a:pt x="106" y="161"/>
                    <a:pt x="107" y="160"/>
                    <a:pt x="107" y="160"/>
                  </a:cubicBezTo>
                  <a:cubicBezTo>
                    <a:pt x="110" y="162"/>
                    <a:pt x="110" y="162"/>
                    <a:pt x="110" y="162"/>
                  </a:cubicBezTo>
                  <a:cubicBezTo>
                    <a:pt x="112" y="164"/>
                    <a:pt x="112" y="164"/>
                    <a:pt x="112" y="164"/>
                  </a:cubicBezTo>
                  <a:cubicBezTo>
                    <a:pt x="116" y="165"/>
                    <a:pt x="116" y="165"/>
                    <a:pt x="116" y="165"/>
                  </a:cubicBezTo>
                  <a:cubicBezTo>
                    <a:pt x="115" y="168"/>
                    <a:pt x="115" y="168"/>
                    <a:pt x="115" y="168"/>
                  </a:cubicBezTo>
                  <a:cubicBezTo>
                    <a:pt x="119" y="169"/>
                    <a:pt x="119" y="169"/>
                    <a:pt x="119" y="169"/>
                  </a:cubicBezTo>
                  <a:cubicBezTo>
                    <a:pt x="118" y="171"/>
                    <a:pt x="118" y="171"/>
                    <a:pt x="118" y="171"/>
                  </a:cubicBezTo>
                  <a:cubicBezTo>
                    <a:pt x="121" y="172"/>
                    <a:pt x="121" y="172"/>
                    <a:pt x="121" y="172"/>
                  </a:cubicBezTo>
                  <a:cubicBezTo>
                    <a:pt x="123" y="173"/>
                    <a:pt x="123" y="173"/>
                    <a:pt x="123" y="173"/>
                  </a:cubicBezTo>
                  <a:cubicBezTo>
                    <a:pt x="123" y="175"/>
                    <a:pt x="123" y="175"/>
                    <a:pt x="123" y="175"/>
                  </a:cubicBezTo>
                  <a:cubicBezTo>
                    <a:pt x="125" y="178"/>
                    <a:pt x="125" y="178"/>
                    <a:pt x="125" y="178"/>
                  </a:cubicBezTo>
                  <a:cubicBezTo>
                    <a:pt x="126" y="181"/>
                    <a:pt x="126" y="181"/>
                    <a:pt x="126" y="181"/>
                  </a:cubicBezTo>
                  <a:cubicBezTo>
                    <a:pt x="127" y="183"/>
                    <a:pt x="127" y="183"/>
                    <a:pt x="127" y="183"/>
                  </a:cubicBezTo>
                  <a:cubicBezTo>
                    <a:pt x="130" y="184"/>
                    <a:pt x="130" y="184"/>
                    <a:pt x="130" y="184"/>
                  </a:cubicBezTo>
                  <a:cubicBezTo>
                    <a:pt x="131" y="187"/>
                    <a:pt x="131" y="187"/>
                    <a:pt x="131" y="187"/>
                  </a:cubicBezTo>
                  <a:cubicBezTo>
                    <a:pt x="134" y="190"/>
                    <a:pt x="134" y="190"/>
                    <a:pt x="134" y="190"/>
                  </a:cubicBezTo>
                  <a:cubicBezTo>
                    <a:pt x="135" y="193"/>
                    <a:pt x="135" y="193"/>
                    <a:pt x="135" y="193"/>
                  </a:cubicBezTo>
                  <a:cubicBezTo>
                    <a:pt x="139" y="194"/>
                    <a:pt x="139" y="194"/>
                    <a:pt x="139" y="194"/>
                  </a:cubicBezTo>
                  <a:cubicBezTo>
                    <a:pt x="142" y="196"/>
                    <a:pt x="142" y="196"/>
                    <a:pt x="142" y="196"/>
                  </a:cubicBezTo>
                  <a:cubicBezTo>
                    <a:pt x="145" y="197"/>
                    <a:pt x="145" y="197"/>
                    <a:pt x="145" y="197"/>
                  </a:cubicBezTo>
                  <a:cubicBezTo>
                    <a:pt x="145" y="198"/>
                    <a:pt x="145" y="198"/>
                    <a:pt x="145" y="198"/>
                  </a:cubicBezTo>
                  <a:cubicBezTo>
                    <a:pt x="149" y="201"/>
                    <a:pt x="149" y="201"/>
                    <a:pt x="149" y="201"/>
                  </a:cubicBezTo>
                  <a:cubicBezTo>
                    <a:pt x="151" y="203"/>
                    <a:pt x="151" y="203"/>
                    <a:pt x="151" y="203"/>
                  </a:cubicBezTo>
                  <a:cubicBezTo>
                    <a:pt x="153" y="207"/>
                    <a:pt x="153" y="207"/>
                    <a:pt x="153" y="207"/>
                  </a:cubicBezTo>
                  <a:cubicBezTo>
                    <a:pt x="153" y="210"/>
                    <a:pt x="153" y="210"/>
                    <a:pt x="153" y="210"/>
                  </a:cubicBezTo>
                  <a:cubicBezTo>
                    <a:pt x="151" y="208"/>
                    <a:pt x="151" y="208"/>
                    <a:pt x="151" y="208"/>
                  </a:cubicBezTo>
                  <a:cubicBezTo>
                    <a:pt x="149" y="205"/>
                    <a:pt x="149" y="205"/>
                    <a:pt x="149" y="205"/>
                  </a:cubicBezTo>
                  <a:cubicBezTo>
                    <a:pt x="148" y="203"/>
                    <a:pt x="148" y="203"/>
                    <a:pt x="148" y="203"/>
                  </a:cubicBezTo>
                  <a:cubicBezTo>
                    <a:pt x="145" y="202"/>
                    <a:pt x="145" y="202"/>
                    <a:pt x="145" y="202"/>
                  </a:cubicBezTo>
                  <a:cubicBezTo>
                    <a:pt x="143" y="201"/>
                    <a:pt x="143" y="201"/>
                    <a:pt x="143" y="201"/>
                  </a:cubicBezTo>
                  <a:cubicBezTo>
                    <a:pt x="143" y="198"/>
                    <a:pt x="143" y="198"/>
                    <a:pt x="143" y="198"/>
                  </a:cubicBezTo>
                  <a:cubicBezTo>
                    <a:pt x="141" y="198"/>
                    <a:pt x="141" y="198"/>
                    <a:pt x="141" y="198"/>
                  </a:cubicBezTo>
                  <a:cubicBezTo>
                    <a:pt x="139" y="197"/>
                    <a:pt x="139" y="197"/>
                    <a:pt x="139" y="197"/>
                  </a:cubicBezTo>
                  <a:cubicBezTo>
                    <a:pt x="137" y="196"/>
                    <a:pt x="137" y="196"/>
                    <a:pt x="137" y="196"/>
                  </a:cubicBezTo>
                  <a:cubicBezTo>
                    <a:pt x="135" y="195"/>
                    <a:pt x="135" y="195"/>
                    <a:pt x="135" y="195"/>
                  </a:cubicBezTo>
                  <a:cubicBezTo>
                    <a:pt x="133" y="196"/>
                    <a:pt x="133" y="196"/>
                    <a:pt x="133" y="196"/>
                  </a:cubicBezTo>
                  <a:cubicBezTo>
                    <a:pt x="135" y="198"/>
                    <a:pt x="135" y="198"/>
                    <a:pt x="135" y="198"/>
                  </a:cubicBezTo>
                  <a:cubicBezTo>
                    <a:pt x="137" y="200"/>
                    <a:pt x="137" y="200"/>
                    <a:pt x="137" y="200"/>
                  </a:cubicBezTo>
                  <a:cubicBezTo>
                    <a:pt x="139" y="201"/>
                    <a:pt x="139" y="201"/>
                    <a:pt x="139" y="201"/>
                  </a:cubicBezTo>
                  <a:cubicBezTo>
                    <a:pt x="144" y="205"/>
                    <a:pt x="144" y="205"/>
                    <a:pt x="144" y="205"/>
                  </a:cubicBezTo>
                  <a:cubicBezTo>
                    <a:pt x="146" y="208"/>
                    <a:pt x="146" y="208"/>
                    <a:pt x="146" y="208"/>
                  </a:cubicBezTo>
                  <a:cubicBezTo>
                    <a:pt x="148" y="212"/>
                    <a:pt x="148" y="212"/>
                    <a:pt x="148" y="212"/>
                  </a:cubicBezTo>
                  <a:cubicBezTo>
                    <a:pt x="147" y="216"/>
                    <a:pt x="147" y="216"/>
                    <a:pt x="147" y="216"/>
                  </a:cubicBezTo>
                  <a:cubicBezTo>
                    <a:pt x="147" y="220"/>
                    <a:pt x="147" y="220"/>
                    <a:pt x="147" y="220"/>
                  </a:cubicBezTo>
                  <a:cubicBezTo>
                    <a:pt x="147" y="225"/>
                    <a:pt x="147" y="225"/>
                    <a:pt x="147" y="225"/>
                  </a:cubicBezTo>
                  <a:cubicBezTo>
                    <a:pt x="145" y="226"/>
                    <a:pt x="145" y="226"/>
                    <a:pt x="145" y="226"/>
                  </a:cubicBezTo>
                  <a:cubicBezTo>
                    <a:pt x="145" y="230"/>
                    <a:pt x="145" y="230"/>
                    <a:pt x="145" y="230"/>
                  </a:cubicBezTo>
                  <a:cubicBezTo>
                    <a:pt x="147" y="233"/>
                    <a:pt x="147" y="233"/>
                    <a:pt x="147" y="233"/>
                  </a:cubicBezTo>
                  <a:cubicBezTo>
                    <a:pt x="147" y="237"/>
                    <a:pt x="147" y="237"/>
                    <a:pt x="147" y="237"/>
                  </a:cubicBezTo>
                  <a:cubicBezTo>
                    <a:pt x="147" y="239"/>
                    <a:pt x="147" y="239"/>
                    <a:pt x="147" y="239"/>
                  </a:cubicBezTo>
                  <a:cubicBezTo>
                    <a:pt x="149" y="242"/>
                    <a:pt x="149" y="242"/>
                    <a:pt x="149" y="242"/>
                  </a:cubicBezTo>
                  <a:cubicBezTo>
                    <a:pt x="148" y="245"/>
                    <a:pt x="148" y="245"/>
                    <a:pt x="148" y="245"/>
                  </a:cubicBezTo>
                  <a:cubicBezTo>
                    <a:pt x="150" y="248"/>
                    <a:pt x="150" y="248"/>
                    <a:pt x="150" y="248"/>
                  </a:cubicBezTo>
                  <a:cubicBezTo>
                    <a:pt x="153" y="250"/>
                    <a:pt x="153" y="250"/>
                    <a:pt x="153" y="250"/>
                  </a:cubicBezTo>
                  <a:cubicBezTo>
                    <a:pt x="155" y="255"/>
                    <a:pt x="155" y="255"/>
                    <a:pt x="155" y="255"/>
                  </a:cubicBezTo>
                  <a:cubicBezTo>
                    <a:pt x="157" y="257"/>
                    <a:pt x="157" y="257"/>
                    <a:pt x="157" y="257"/>
                  </a:cubicBezTo>
                  <a:cubicBezTo>
                    <a:pt x="157" y="259"/>
                    <a:pt x="157" y="259"/>
                    <a:pt x="157" y="259"/>
                  </a:cubicBezTo>
                  <a:cubicBezTo>
                    <a:pt x="160" y="262"/>
                    <a:pt x="160" y="262"/>
                    <a:pt x="160" y="262"/>
                  </a:cubicBezTo>
                  <a:cubicBezTo>
                    <a:pt x="163" y="262"/>
                    <a:pt x="163" y="262"/>
                    <a:pt x="163" y="262"/>
                  </a:cubicBezTo>
                  <a:cubicBezTo>
                    <a:pt x="165" y="264"/>
                    <a:pt x="165" y="264"/>
                    <a:pt x="165" y="264"/>
                  </a:cubicBezTo>
                  <a:cubicBezTo>
                    <a:pt x="168" y="266"/>
                    <a:pt x="168" y="266"/>
                    <a:pt x="168" y="266"/>
                  </a:cubicBezTo>
                  <a:cubicBezTo>
                    <a:pt x="171" y="268"/>
                    <a:pt x="171" y="268"/>
                    <a:pt x="171" y="268"/>
                  </a:cubicBezTo>
                  <a:cubicBezTo>
                    <a:pt x="172" y="271"/>
                    <a:pt x="172" y="271"/>
                    <a:pt x="172" y="271"/>
                  </a:cubicBezTo>
                  <a:cubicBezTo>
                    <a:pt x="173" y="274"/>
                    <a:pt x="173" y="274"/>
                    <a:pt x="173" y="274"/>
                  </a:cubicBezTo>
                  <a:cubicBezTo>
                    <a:pt x="174" y="279"/>
                    <a:pt x="174" y="279"/>
                    <a:pt x="174" y="279"/>
                  </a:cubicBezTo>
                  <a:cubicBezTo>
                    <a:pt x="177" y="281"/>
                    <a:pt x="177" y="281"/>
                    <a:pt x="177" y="281"/>
                  </a:cubicBezTo>
                  <a:cubicBezTo>
                    <a:pt x="179" y="284"/>
                    <a:pt x="179" y="284"/>
                    <a:pt x="179" y="284"/>
                  </a:cubicBezTo>
                  <a:cubicBezTo>
                    <a:pt x="180" y="285"/>
                    <a:pt x="180" y="285"/>
                    <a:pt x="180" y="285"/>
                  </a:cubicBezTo>
                  <a:cubicBezTo>
                    <a:pt x="178" y="287"/>
                    <a:pt x="178" y="287"/>
                    <a:pt x="178" y="287"/>
                  </a:cubicBezTo>
                  <a:cubicBezTo>
                    <a:pt x="179" y="289"/>
                    <a:pt x="179" y="289"/>
                    <a:pt x="179" y="289"/>
                  </a:cubicBezTo>
                  <a:cubicBezTo>
                    <a:pt x="182" y="291"/>
                    <a:pt x="182" y="291"/>
                    <a:pt x="182" y="291"/>
                  </a:cubicBezTo>
                  <a:cubicBezTo>
                    <a:pt x="185" y="293"/>
                    <a:pt x="185" y="293"/>
                    <a:pt x="185" y="293"/>
                  </a:cubicBezTo>
                  <a:cubicBezTo>
                    <a:pt x="187" y="295"/>
                    <a:pt x="187" y="295"/>
                    <a:pt x="187" y="295"/>
                  </a:cubicBezTo>
                  <a:cubicBezTo>
                    <a:pt x="187" y="297"/>
                    <a:pt x="187" y="297"/>
                    <a:pt x="187" y="297"/>
                  </a:cubicBezTo>
                  <a:cubicBezTo>
                    <a:pt x="188" y="299"/>
                    <a:pt x="188" y="299"/>
                    <a:pt x="188" y="299"/>
                  </a:cubicBezTo>
                  <a:cubicBezTo>
                    <a:pt x="190" y="300"/>
                    <a:pt x="190" y="300"/>
                    <a:pt x="190" y="300"/>
                  </a:cubicBezTo>
                  <a:cubicBezTo>
                    <a:pt x="193" y="302"/>
                    <a:pt x="193" y="302"/>
                    <a:pt x="193" y="302"/>
                  </a:cubicBezTo>
                  <a:cubicBezTo>
                    <a:pt x="194" y="304"/>
                    <a:pt x="194" y="304"/>
                    <a:pt x="194" y="304"/>
                  </a:cubicBezTo>
                  <a:cubicBezTo>
                    <a:pt x="195" y="306"/>
                    <a:pt x="195" y="306"/>
                    <a:pt x="195" y="306"/>
                  </a:cubicBezTo>
                  <a:cubicBezTo>
                    <a:pt x="196" y="305"/>
                    <a:pt x="196" y="305"/>
                    <a:pt x="196" y="305"/>
                  </a:cubicBezTo>
                  <a:cubicBezTo>
                    <a:pt x="196" y="303"/>
                    <a:pt x="196" y="303"/>
                    <a:pt x="196" y="303"/>
                  </a:cubicBezTo>
                  <a:cubicBezTo>
                    <a:pt x="195" y="300"/>
                    <a:pt x="195" y="300"/>
                    <a:pt x="195" y="300"/>
                  </a:cubicBezTo>
                  <a:cubicBezTo>
                    <a:pt x="193" y="299"/>
                    <a:pt x="193" y="299"/>
                    <a:pt x="193" y="299"/>
                  </a:cubicBezTo>
                  <a:cubicBezTo>
                    <a:pt x="193" y="297"/>
                    <a:pt x="193" y="297"/>
                    <a:pt x="193" y="297"/>
                  </a:cubicBezTo>
                  <a:cubicBezTo>
                    <a:pt x="190" y="295"/>
                    <a:pt x="190" y="295"/>
                    <a:pt x="190" y="295"/>
                  </a:cubicBezTo>
                  <a:cubicBezTo>
                    <a:pt x="189" y="292"/>
                    <a:pt x="189" y="292"/>
                    <a:pt x="189" y="292"/>
                  </a:cubicBezTo>
                  <a:cubicBezTo>
                    <a:pt x="188" y="289"/>
                    <a:pt x="188" y="289"/>
                    <a:pt x="188" y="289"/>
                  </a:cubicBezTo>
                  <a:cubicBezTo>
                    <a:pt x="186" y="287"/>
                    <a:pt x="186" y="287"/>
                    <a:pt x="186" y="287"/>
                  </a:cubicBezTo>
                  <a:cubicBezTo>
                    <a:pt x="185" y="284"/>
                    <a:pt x="185" y="284"/>
                    <a:pt x="185" y="284"/>
                  </a:cubicBezTo>
                  <a:cubicBezTo>
                    <a:pt x="183" y="283"/>
                    <a:pt x="183" y="283"/>
                    <a:pt x="183" y="283"/>
                  </a:cubicBezTo>
                  <a:cubicBezTo>
                    <a:pt x="181" y="280"/>
                    <a:pt x="181" y="280"/>
                    <a:pt x="181" y="280"/>
                  </a:cubicBezTo>
                  <a:cubicBezTo>
                    <a:pt x="179" y="277"/>
                    <a:pt x="179" y="277"/>
                    <a:pt x="179" y="277"/>
                  </a:cubicBezTo>
                  <a:cubicBezTo>
                    <a:pt x="178" y="273"/>
                    <a:pt x="178" y="273"/>
                    <a:pt x="178" y="273"/>
                  </a:cubicBezTo>
                  <a:cubicBezTo>
                    <a:pt x="180" y="273"/>
                    <a:pt x="180" y="273"/>
                    <a:pt x="180" y="273"/>
                  </a:cubicBezTo>
                  <a:cubicBezTo>
                    <a:pt x="183" y="274"/>
                    <a:pt x="183" y="274"/>
                    <a:pt x="183" y="274"/>
                  </a:cubicBezTo>
                  <a:cubicBezTo>
                    <a:pt x="185" y="276"/>
                    <a:pt x="185" y="276"/>
                    <a:pt x="185" y="276"/>
                  </a:cubicBezTo>
                  <a:cubicBezTo>
                    <a:pt x="185" y="279"/>
                    <a:pt x="185" y="279"/>
                    <a:pt x="185" y="279"/>
                  </a:cubicBezTo>
                  <a:cubicBezTo>
                    <a:pt x="188" y="284"/>
                    <a:pt x="188" y="284"/>
                    <a:pt x="188" y="284"/>
                  </a:cubicBezTo>
                  <a:cubicBezTo>
                    <a:pt x="192" y="287"/>
                    <a:pt x="192" y="287"/>
                    <a:pt x="192" y="287"/>
                  </a:cubicBezTo>
                  <a:cubicBezTo>
                    <a:pt x="195" y="290"/>
                    <a:pt x="195" y="290"/>
                    <a:pt x="195" y="290"/>
                  </a:cubicBezTo>
                  <a:cubicBezTo>
                    <a:pt x="197" y="292"/>
                    <a:pt x="197" y="292"/>
                    <a:pt x="197" y="292"/>
                  </a:cubicBezTo>
                  <a:cubicBezTo>
                    <a:pt x="197" y="295"/>
                    <a:pt x="197" y="295"/>
                    <a:pt x="197" y="295"/>
                  </a:cubicBezTo>
                  <a:cubicBezTo>
                    <a:pt x="201" y="297"/>
                    <a:pt x="201" y="297"/>
                    <a:pt x="201" y="297"/>
                  </a:cubicBezTo>
                  <a:cubicBezTo>
                    <a:pt x="203" y="300"/>
                    <a:pt x="203" y="300"/>
                    <a:pt x="203" y="300"/>
                  </a:cubicBezTo>
                  <a:cubicBezTo>
                    <a:pt x="205" y="302"/>
                    <a:pt x="205" y="302"/>
                    <a:pt x="205" y="302"/>
                  </a:cubicBezTo>
                  <a:cubicBezTo>
                    <a:pt x="208" y="306"/>
                    <a:pt x="208" y="306"/>
                    <a:pt x="208" y="306"/>
                  </a:cubicBezTo>
                  <a:cubicBezTo>
                    <a:pt x="210" y="310"/>
                    <a:pt x="210" y="310"/>
                    <a:pt x="210" y="310"/>
                  </a:cubicBezTo>
                  <a:cubicBezTo>
                    <a:pt x="212" y="311"/>
                    <a:pt x="212" y="311"/>
                    <a:pt x="212" y="311"/>
                  </a:cubicBezTo>
                  <a:cubicBezTo>
                    <a:pt x="210" y="312"/>
                    <a:pt x="210" y="312"/>
                    <a:pt x="210" y="312"/>
                  </a:cubicBezTo>
                  <a:cubicBezTo>
                    <a:pt x="209" y="315"/>
                    <a:pt x="209" y="315"/>
                    <a:pt x="209" y="315"/>
                  </a:cubicBezTo>
                  <a:cubicBezTo>
                    <a:pt x="213" y="318"/>
                    <a:pt x="213" y="318"/>
                    <a:pt x="213" y="318"/>
                  </a:cubicBezTo>
                  <a:cubicBezTo>
                    <a:pt x="217" y="320"/>
                    <a:pt x="217" y="320"/>
                    <a:pt x="217" y="320"/>
                  </a:cubicBezTo>
                  <a:cubicBezTo>
                    <a:pt x="221" y="322"/>
                    <a:pt x="221" y="322"/>
                    <a:pt x="221" y="322"/>
                  </a:cubicBezTo>
                  <a:cubicBezTo>
                    <a:pt x="225" y="324"/>
                    <a:pt x="225" y="324"/>
                    <a:pt x="225" y="324"/>
                  </a:cubicBezTo>
                  <a:cubicBezTo>
                    <a:pt x="230" y="326"/>
                    <a:pt x="230" y="326"/>
                    <a:pt x="230" y="326"/>
                  </a:cubicBezTo>
                  <a:cubicBezTo>
                    <a:pt x="235" y="329"/>
                    <a:pt x="235" y="329"/>
                    <a:pt x="235" y="329"/>
                  </a:cubicBezTo>
                  <a:cubicBezTo>
                    <a:pt x="240" y="330"/>
                    <a:pt x="240" y="330"/>
                    <a:pt x="240" y="330"/>
                  </a:cubicBezTo>
                  <a:cubicBezTo>
                    <a:pt x="243" y="330"/>
                    <a:pt x="243" y="330"/>
                    <a:pt x="243" y="330"/>
                  </a:cubicBezTo>
                  <a:cubicBezTo>
                    <a:pt x="243" y="328"/>
                    <a:pt x="243" y="328"/>
                    <a:pt x="243" y="328"/>
                  </a:cubicBezTo>
                  <a:cubicBezTo>
                    <a:pt x="247" y="328"/>
                    <a:pt x="247" y="328"/>
                    <a:pt x="247" y="328"/>
                  </a:cubicBezTo>
                  <a:cubicBezTo>
                    <a:pt x="250" y="330"/>
                    <a:pt x="250" y="330"/>
                    <a:pt x="250" y="330"/>
                  </a:cubicBezTo>
                  <a:cubicBezTo>
                    <a:pt x="254" y="333"/>
                    <a:pt x="254" y="333"/>
                    <a:pt x="254" y="333"/>
                  </a:cubicBezTo>
                  <a:cubicBezTo>
                    <a:pt x="256" y="335"/>
                    <a:pt x="256" y="335"/>
                    <a:pt x="256" y="335"/>
                  </a:cubicBezTo>
                  <a:cubicBezTo>
                    <a:pt x="259" y="335"/>
                    <a:pt x="259" y="335"/>
                    <a:pt x="259" y="335"/>
                  </a:cubicBezTo>
                  <a:cubicBezTo>
                    <a:pt x="261" y="335"/>
                    <a:pt x="261" y="335"/>
                    <a:pt x="261" y="335"/>
                  </a:cubicBezTo>
                  <a:cubicBezTo>
                    <a:pt x="262" y="336"/>
                    <a:pt x="262" y="336"/>
                    <a:pt x="262" y="336"/>
                  </a:cubicBezTo>
                  <a:cubicBezTo>
                    <a:pt x="264" y="339"/>
                    <a:pt x="264" y="339"/>
                    <a:pt x="264" y="339"/>
                  </a:cubicBezTo>
                  <a:cubicBezTo>
                    <a:pt x="268" y="340"/>
                    <a:pt x="268" y="340"/>
                    <a:pt x="268" y="340"/>
                  </a:cubicBezTo>
                  <a:cubicBezTo>
                    <a:pt x="268" y="338"/>
                    <a:pt x="268" y="338"/>
                    <a:pt x="268" y="338"/>
                  </a:cubicBezTo>
                  <a:cubicBezTo>
                    <a:pt x="270" y="339"/>
                    <a:pt x="270" y="339"/>
                    <a:pt x="270" y="339"/>
                  </a:cubicBezTo>
                  <a:cubicBezTo>
                    <a:pt x="273" y="342"/>
                    <a:pt x="273" y="342"/>
                    <a:pt x="273" y="342"/>
                  </a:cubicBezTo>
                  <a:cubicBezTo>
                    <a:pt x="273" y="342"/>
                    <a:pt x="276" y="346"/>
                    <a:pt x="276" y="346"/>
                  </a:cubicBezTo>
                  <a:cubicBezTo>
                    <a:pt x="277" y="347"/>
                    <a:pt x="276" y="349"/>
                    <a:pt x="276" y="349"/>
                  </a:cubicBezTo>
                  <a:cubicBezTo>
                    <a:pt x="277" y="351"/>
                    <a:pt x="277" y="351"/>
                    <a:pt x="277" y="351"/>
                  </a:cubicBezTo>
                  <a:cubicBezTo>
                    <a:pt x="279" y="350"/>
                    <a:pt x="279" y="350"/>
                    <a:pt x="279" y="350"/>
                  </a:cubicBezTo>
                  <a:cubicBezTo>
                    <a:pt x="281" y="351"/>
                    <a:pt x="281" y="351"/>
                    <a:pt x="281" y="351"/>
                  </a:cubicBezTo>
                  <a:cubicBezTo>
                    <a:pt x="284" y="354"/>
                    <a:pt x="284" y="354"/>
                    <a:pt x="284" y="354"/>
                  </a:cubicBezTo>
                  <a:cubicBezTo>
                    <a:pt x="284" y="354"/>
                    <a:pt x="286" y="356"/>
                    <a:pt x="287" y="355"/>
                  </a:cubicBezTo>
                  <a:cubicBezTo>
                    <a:pt x="292" y="358"/>
                    <a:pt x="292" y="358"/>
                    <a:pt x="292" y="358"/>
                  </a:cubicBezTo>
                  <a:cubicBezTo>
                    <a:pt x="295" y="359"/>
                    <a:pt x="295" y="359"/>
                    <a:pt x="295" y="359"/>
                  </a:cubicBezTo>
                  <a:cubicBezTo>
                    <a:pt x="295" y="356"/>
                    <a:pt x="295" y="356"/>
                    <a:pt x="295" y="356"/>
                  </a:cubicBezTo>
                  <a:cubicBezTo>
                    <a:pt x="297" y="354"/>
                    <a:pt x="297" y="354"/>
                    <a:pt x="297" y="354"/>
                  </a:cubicBezTo>
                  <a:cubicBezTo>
                    <a:pt x="301" y="355"/>
                    <a:pt x="301" y="355"/>
                    <a:pt x="301" y="355"/>
                  </a:cubicBezTo>
                  <a:cubicBezTo>
                    <a:pt x="302" y="356"/>
                    <a:pt x="302" y="356"/>
                    <a:pt x="302" y="356"/>
                  </a:cubicBezTo>
                  <a:cubicBezTo>
                    <a:pt x="304" y="356"/>
                    <a:pt x="304" y="356"/>
                    <a:pt x="304" y="356"/>
                  </a:cubicBezTo>
                  <a:cubicBezTo>
                    <a:pt x="304" y="354"/>
                    <a:pt x="304" y="354"/>
                    <a:pt x="304" y="354"/>
                  </a:cubicBezTo>
                  <a:cubicBezTo>
                    <a:pt x="303" y="352"/>
                    <a:pt x="303" y="352"/>
                    <a:pt x="303" y="352"/>
                  </a:cubicBezTo>
                  <a:cubicBezTo>
                    <a:pt x="298" y="352"/>
                    <a:pt x="298" y="352"/>
                    <a:pt x="298" y="352"/>
                  </a:cubicBezTo>
                  <a:cubicBezTo>
                    <a:pt x="294" y="352"/>
                    <a:pt x="294" y="352"/>
                    <a:pt x="294" y="352"/>
                  </a:cubicBezTo>
                  <a:cubicBezTo>
                    <a:pt x="289" y="351"/>
                    <a:pt x="289" y="351"/>
                    <a:pt x="289" y="351"/>
                  </a:cubicBezTo>
                  <a:cubicBezTo>
                    <a:pt x="287" y="350"/>
                    <a:pt x="287" y="350"/>
                    <a:pt x="287" y="350"/>
                  </a:cubicBezTo>
                  <a:cubicBezTo>
                    <a:pt x="284" y="346"/>
                    <a:pt x="284" y="346"/>
                    <a:pt x="284" y="346"/>
                  </a:cubicBezTo>
                  <a:cubicBezTo>
                    <a:pt x="284" y="344"/>
                    <a:pt x="284" y="344"/>
                    <a:pt x="284" y="344"/>
                  </a:cubicBezTo>
                  <a:cubicBezTo>
                    <a:pt x="284" y="340"/>
                    <a:pt x="284" y="340"/>
                    <a:pt x="284" y="340"/>
                  </a:cubicBezTo>
                  <a:cubicBezTo>
                    <a:pt x="285" y="336"/>
                    <a:pt x="285" y="336"/>
                    <a:pt x="285" y="336"/>
                  </a:cubicBezTo>
                  <a:cubicBezTo>
                    <a:pt x="285" y="333"/>
                    <a:pt x="285" y="333"/>
                    <a:pt x="285" y="333"/>
                  </a:cubicBezTo>
                  <a:cubicBezTo>
                    <a:pt x="283" y="330"/>
                    <a:pt x="283" y="330"/>
                    <a:pt x="283" y="330"/>
                  </a:cubicBezTo>
                  <a:cubicBezTo>
                    <a:pt x="280" y="329"/>
                    <a:pt x="280" y="329"/>
                    <a:pt x="280" y="329"/>
                  </a:cubicBezTo>
                  <a:cubicBezTo>
                    <a:pt x="276" y="329"/>
                    <a:pt x="276" y="329"/>
                    <a:pt x="276" y="329"/>
                  </a:cubicBezTo>
                  <a:cubicBezTo>
                    <a:pt x="272" y="328"/>
                    <a:pt x="272" y="328"/>
                    <a:pt x="272" y="328"/>
                  </a:cubicBezTo>
                  <a:cubicBezTo>
                    <a:pt x="268" y="330"/>
                    <a:pt x="268" y="330"/>
                    <a:pt x="268" y="330"/>
                  </a:cubicBezTo>
                  <a:cubicBezTo>
                    <a:pt x="266" y="328"/>
                    <a:pt x="266" y="328"/>
                    <a:pt x="266" y="328"/>
                  </a:cubicBezTo>
                  <a:cubicBezTo>
                    <a:pt x="268" y="326"/>
                    <a:pt x="268" y="326"/>
                    <a:pt x="268" y="326"/>
                  </a:cubicBezTo>
                  <a:cubicBezTo>
                    <a:pt x="268" y="323"/>
                    <a:pt x="268" y="323"/>
                    <a:pt x="268" y="323"/>
                  </a:cubicBezTo>
                  <a:cubicBezTo>
                    <a:pt x="269" y="321"/>
                    <a:pt x="269" y="321"/>
                    <a:pt x="269" y="321"/>
                  </a:cubicBezTo>
                  <a:cubicBezTo>
                    <a:pt x="270" y="318"/>
                    <a:pt x="270" y="318"/>
                    <a:pt x="270" y="318"/>
                  </a:cubicBezTo>
                  <a:cubicBezTo>
                    <a:pt x="270" y="315"/>
                    <a:pt x="270" y="315"/>
                    <a:pt x="270" y="315"/>
                  </a:cubicBezTo>
                  <a:cubicBezTo>
                    <a:pt x="273" y="313"/>
                    <a:pt x="273" y="313"/>
                    <a:pt x="273" y="313"/>
                  </a:cubicBezTo>
                  <a:cubicBezTo>
                    <a:pt x="273" y="311"/>
                    <a:pt x="273" y="311"/>
                    <a:pt x="273" y="311"/>
                  </a:cubicBezTo>
                  <a:cubicBezTo>
                    <a:pt x="271" y="310"/>
                    <a:pt x="271" y="310"/>
                    <a:pt x="271" y="310"/>
                  </a:cubicBezTo>
                  <a:cubicBezTo>
                    <a:pt x="266" y="310"/>
                    <a:pt x="266" y="310"/>
                    <a:pt x="266" y="310"/>
                  </a:cubicBezTo>
                  <a:cubicBezTo>
                    <a:pt x="263" y="310"/>
                    <a:pt x="263" y="310"/>
                    <a:pt x="263" y="310"/>
                  </a:cubicBezTo>
                  <a:cubicBezTo>
                    <a:pt x="261" y="313"/>
                    <a:pt x="261" y="313"/>
                    <a:pt x="261" y="313"/>
                  </a:cubicBezTo>
                  <a:cubicBezTo>
                    <a:pt x="260" y="317"/>
                    <a:pt x="260" y="317"/>
                    <a:pt x="260" y="317"/>
                  </a:cubicBezTo>
                  <a:cubicBezTo>
                    <a:pt x="258" y="320"/>
                    <a:pt x="258" y="320"/>
                    <a:pt x="258" y="320"/>
                  </a:cubicBezTo>
                  <a:cubicBezTo>
                    <a:pt x="255" y="320"/>
                    <a:pt x="255" y="320"/>
                    <a:pt x="255" y="320"/>
                  </a:cubicBezTo>
                  <a:cubicBezTo>
                    <a:pt x="251" y="321"/>
                    <a:pt x="251" y="321"/>
                    <a:pt x="251" y="321"/>
                  </a:cubicBezTo>
                  <a:cubicBezTo>
                    <a:pt x="247" y="322"/>
                    <a:pt x="247" y="322"/>
                    <a:pt x="247" y="322"/>
                  </a:cubicBezTo>
                  <a:cubicBezTo>
                    <a:pt x="245" y="319"/>
                    <a:pt x="245" y="319"/>
                    <a:pt x="245" y="319"/>
                  </a:cubicBezTo>
                  <a:cubicBezTo>
                    <a:pt x="242" y="318"/>
                    <a:pt x="242" y="318"/>
                    <a:pt x="242" y="318"/>
                  </a:cubicBezTo>
                  <a:cubicBezTo>
                    <a:pt x="240" y="315"/>
                    <a:pt x="240" y="315"/>
                    <a:pt x="240" y="315"/>
                  </a:cubicBezTo>
                  <a:cubicBezTo>
                    <a:pt x="238" y="311"/>
                    <a:pt x="238" y="311"/>
                    <a:pt x="238" y="311"/>
                  </a:cubicBezTo>
                  <a:cubicBezTo>
                    <a:pt x="237" y="305"/>
                    <a:pt x="237" y="305"/>
                    <a:pt x="237" y="305"/>
                  </a:cubicBezTo>
                  <a:cubicBezTo>
                    <a:pt x="236" y="300"/>
                    <a:pt x="236" y="300"/>
                    <a:pt x="236" y="300"/>
                  </a:cubicBezTo>
                  <a:cubicBezTo>
                    <a:pt x="238" y="297"/>
                    <a:pt x="238" y="297"/>
                    <a:pt x="238" y="297"/>
                  </a:cubicBezTo>
                  <a:cubicBezTo>
                    <a:pt x="239" y="293"/>
                    <a:pt x="239" y="293"/>
                    <a:pt x="239" y="293"/>
                  </a:cubicBezTo>
                  <a:cubicBezTo>
                    <a:pt x="237" y="288"/>
                    <a:pt x="237" y="288"/>
                    <a:pt x="237" y="288"/>
                  </a:cubicBezTo>
                  <a:cubicBezTo>
                    <a:pt x="240" y="284"/>
                    <a:pt x="240" y="284"/>
                    <a:pt x="240" y="284"/>
                  </a:cubicBezTo>
                  <a:cubicBezTo>
                    <a:pt x="243" y="284"/>
                    <a:pt x="243" y="284"/>
                    <a:pt x="243" y="284"/>
                  </a:cubicBezTo>
                  <a:cubicBezTo>
                    <a:pt x="245" y="282"/>
                    <a:pt x="245" y="282"/>
                    <a:pt x="245" y="282"/>
                  </a:cubicBezTo>
                  <a:cubicBezTo>
                    <a:pt x="248" y="280"/>
                    <a:pt x="248" y="280"/>
                    <a:pt x="248" y="280"/>
                  </a:cubicBezTo>
                  <a:cubicBezTo>
                    <a:pt x="252" y="280"/>
                    <a:pt x="252" y="280"/>
                    <a:pt x="252" y="280"/>
                  </a:cubicBezTo>
                  <a:cubicBezTo>
                    <a:pt x="254" y="281"/>
                    <a:pt x="254" y="281"/>
                    <a:pt x="254" y="281"/>
                  </a:cubicBezTo>
                  <a:cubicBezTo>
                    <a:pt x="256" y="280"/>
                    <a:pt x="256" y="280"/>
                    <a:pt x="256" y="280"/>
                  </a:cubicBezTo>
                  <a:cubicBezTo>
                    <a:pt x="258" y="282"/>
                    <a:pt x="258" y="282"/>
                    <a:pt x="258" y="282"/>
                  </a:cubicBezTo>
                  <a:cubicBezTo>
                    <a:pt x="261" y="282"/>
                    <a:pt x="261" y="282"/>
                    <a:pt x="261" y="282"/>
                  </a:cubicBezTo>
                  <a:cubicBezTo>
                    <a:pt x="264" y="282"/>
                    <a:pt x="264" y="282"/>
                    <a:pt x="264" y="282"/>
                  </a:cubicBezTo>
                  <a:cubicBezTo>
                    <a:pt x="263" y="280"/>
                    <a:pt x="263" y="280"/>
                    <a:pt x="263" y="280"/>
                  </a:cubicBezTo>
                  <a:cubicBezTo>
                    <a:pt x="264" y="278"/>
                    <a:pt x="264" y="278"/>
                    <a:pt x="264" y="278"/>
                  </a:cubicBezTo>
                  <a:cubicBezTo>
                    <a:pt x="268" y="277"/>
                    <a:pt x="268" y="277"/>
                    <a:pt x="268" y="277"/>
                  </a:cubicBezTo>
                  <a:cubicBezTo>
                    <a:pt x="271" y="277"/>
                    <a:pt x="271" y="277"/>
                    <a:pt x="271" y="277"/>
                  </a:cubicBezTo>
                  <a:cubicBezTo>
                    <a:pt x="276" y="278"/>
                    <a:pt x="276" y="278"/>
                    <a:pt x="276" y="278"/>
                  </a:cubicBezTo>
                  <a:cubicBezTo>
                    <a:pt x="278" y="280"/>
                    <a:pt x="278" y="280"/>
                    <a:pt x="278" y="280"/>
                  </a:cubicBezTo>
                  <a:cubicBezTo>
                    <a:pt x="279" y="280"/>
                    <a:pt x="279" y="280"/>
                    <a:pt x="279" y="280"/>
                  </a:cubicBezTo>
                  <a:cubicBezTo>
                    <a:pt x="280" y="279"/>
                    <a:pt x="280" y="279"/>
                    <a:pt x="280" y="279"/>
                  </a:cubicBezTo>
                  <a:cubicBezTo>
                    <a:pt x="282" y="278"/>
                    <a:pt x="282" y="278"/>
                    <a:pt x="282" y="278"/>
                  </a:cubicBezTo>
                  <a:cubicBezTo>
                    <a:pt x="284" y="280"/>
                    <a:pt x="284" y="280"/>
                    <a:pt x="284" y="280"/>
                  </a:cubicBezTo>
                  <a:cubicBezTo>
                    <a:pt x="286" y="283"/>
                    <a:pt x="286" y="283"/>
                    <a:pt x="286" y="283"/>
                  </a:cubicBezTo>
                  <a:cubicBezTo>
                    <a:pt x="286" y="286"/>
                    <a:pt x="286" y="286"/>
                    <a:pt x="286" y="286"/>
                  </a:cubicBezTo>
                  <a:cubicBezTo>
                    <a:pt x="287" y="288"/>
                    <a:pt x="287" y="288"/>
                    <a:pt x="287" y="288"/>
                  </a:cubicBezTo>
                  <a:cubicBezTo>
                    <a:pt x="288" y="290"/>
                    <a:pt x="288" y="290"/>
                    <a:pt x="288" y="290"/>
                  </a:cubicBezTo>
                  <a:cubicBezTo>
                    <a:pt x="289" y="291"/>
                    <a:pt x="289" y="291"/>
                    <a:pt x="289" y="291"/>
                  </a:cubicBezTo>
                  <a:cubicBezTo>
                    <a:pt x="290" y="293"/>
                    <a:pt x="290" y="293"/>
                    <a:pt x="290" y="293"/>
                  </a:cubicBezTo>
                  <a:cubicBezTo>
                    <a:pt x="292" y="294"/>
                    <a:pt x="292" y="294"/>
                    <a:pt x="292" y="294"/>
                  </a:cubicBezTo>
                  <a:cubicBezTo>
                    <a:pt x="292" y="297"/>
                    <a:pt x="292" y="297"/>
                    <a:pt x="292" y="297"/>
                  </a:cubicBezTo>
                  <a:cubicBezTo>
                    <a:pt x="294" y="297"/>
                    <a:pt x="294" y="297"/>
                    <a:pt x="294" y="297"/>
                  </a:cubicBezTo>
                  <a:cubicBezTo>
                    <a:pt x="295" y="296"/>
                    <a:pt x="295" y="296"/>
                    <a:pt x="295" y="296"/>
                  </a:cubicBezTo>
                  <a:cubicBezTo>
                    <a:pt x="296" y="293"/>
                    <a:pt x="296" y="293"/>
                    <a:pt x="296" y="293"/>
                  </a:cubicBezTo>
                  <a:cubicBezTo>
                    <a:pt x="295" y="290"/>
                    <a:pt x="295" y="290"/>
                    <a:pt x="295" y="290"/>
                  </a:cubicBezTo>
                  <a:cubicBezTo>
                    <a:pt x="294" y="286"/>
                    <a:pt x="294" y="286"/>
                    <a:pt x="294" y="286"/>
                  </a:cubicBezTo>
                  <a:cubicBezTo>
                    <a:pt x="292" y="282"/>
                    <a:pt x="292" y="282"/>
                    <a:pt x="292" y="282"/>
                  </a:cubicBezTo>
                  <a:cubicBezTo>
                    <a:pt x="292" y="276"/>
                    <a:pt x="292" y="276"/>
                    <a:pt x="292" y="276"/>
                  </a:cubicBezTo>
                  <a:cubicBezTo>
                    <a:pt x="292" y="276"/>
                    <a:pt x="293" y="273"/>
                    <a:pt x="293" y="273"/>
                  </a:cubicBezTo>
                  <a:cubicBezTo>
                    <a:pt x="295" y="269"/>
                    <a:pt x="295" y="269"/>
                    <a:pt x="295" y="269"/>
                  </a:cubicBezTo>
                  <a:cubicBezTo>
                    <a:pt x="298" y="267"/>
                    <a:pt x="298" y="267"/>
                    <a:pt x="298" y="267"/>
                  </a:cubicBezTo>
                  <a:cubicBezTo>
                    <a:pt x="301" y="264"/>
                    <a:pt x="301" y="264"/>
                    <a:pt x="301" y="264"/>
                  </a:cubicBezTo>
                  <a:cubicBezTo>
                    <a:pt x="305" y="262"/>
                    <a:pt x="305" y="262"/>
                    <a:pt x="305" y="262"/>
                  </a:cubicBezTo>
                  <a:cubicBezTo>
                    <a:pt x="308" y="261"/>
                    <a:pt x="308" y="261"/>
                    <a:pt x="308" y="261"/>
                  </a:cubicBezTo>
                  <a:cubicBezTo>
                    <a:pt x="309" y="259"/>
                    <a:pt x="309" y="259"/>
                    <a:pt x="309" y="259"/>
                  </a:cubicBezTo>
                  <a:cubicBezTo>
                    <a:pt x="311" y="257"/>
                    <a:pt x="311" y="257"/>
                    <a:pt x="311" y="257"/>
                  </a:cubicBezTo>
                  <a:cubicBezTo>
                    <a:pt x="309" y="253"/>
                    <a:pt x="309" y="253"/>
                    <a:pt x="309" y="253"/>
                  </a:cubicBezTo>
                  <a:cubicBezTo>
                    <a:pt x="307" y="252"/>
                    <a:pt x="307" y="252"/>
                    <a:pt x="307" y="252"/>
                  </a:cubicBezTo>
                  <a:cubicBezTo>
                    <a:pt x="308" y="249"/>
                    <a:pt x="308" y="249"/>
                    <a:pt x="308" y="249"/>
                  </a:cubicBezTo>
                  <a:cubicBezTo>
                    <a:pt x="307" y="247"/>
                    <a:pt x="307" y="247"/>
                    <a:pt x="307" y="247"/>
                  </a:cubicBezTo>
                  <a:cubicBezTo>
                    <a:pt x="309" y="246"/>
                    <a:pt x="309" y="246"/>
                    <a:pt x="309" y="246"/>
                  </a:cubicBezTo>
                  <a:cubicBezTo>
                    <a:pt x="311" y="249"/>
                    <a:pt x="311" y="249"/>
                    <a:pt x="311" y="249"/>
                  </a:cubicBezTo>
                  <a:cubicBezTo>
                    <a:pt x="312" y="246"/>
                    <a:pt x="312" y="246"/>
                    <a:pt x="312" y="246"/>
                  </a:cubicBezTo>
                  <a:cubicBezTo>
                    <a:pt x="314" y="244"/>
                    <a:pt x="314" y="244"/>
                    <a:pt x="314" y="244"/>
                  </a:cubicBezTo>
                  <a:cubicBezTo>
                    <a:pt x="315" y="242"/>
                    <a:pt x="315" y="242"/>
                    <a:pt x="315" y="242"/>
                  </a:cubicBezTo>
                  <a:cubicBezTo>
                    <a:pt x="317" y="237"/>
                    <a:pt x="317" y="237"/>
                    <a:pt x="317" y="237"/>
                  </a:cubicBezTo>
                  <a:cubicBezTo>
                    <a:pt x="322" y="237"/>
                    <a:pt x="322" y="237"/>
                    <a:pt x="322" y="237"/>
                  </a:cubicBezTo>
                  <a:cubicBezTo>
                    <a:pt x="325" y="235"/>
                    <a:pt x="325" y="235"/>
                    <a:pt x="325" y="235"/>
                  </a:cubicBezTo>
                  <a:cubicBezTo>
                    <a:pt x="328" y="235"/>
                    <a:pt x="328" y="235"/>
                    <a:pt x="328" y="235"/>
                  </a:cubicBezTo>
                  <a:cubicBezTo>
                    <a:pt x="327" y="233"/>
                    <a:pt x="327" y="233"/>
                    <a:pt x="327" y="233"/>
                  </a:cubicBezTo>
                  <a:cubicBezTo>
                    <a:pt x="327" y="228"/>
                    <a:pt x="327" y="228"/>
                    <a:pt x="327" y="228"/>
                  </a:cubicBezTo>
                  <a:cubicBezTo>
                    <a:pt x="330" y="225"/>
                    <a:pt x="330" y="225"/>
                    <a:pt x="330" y="225"/>
                  </a:cubicBezTo>
                  <a:cubicBezTo>
                    <a:pt x="333" y="225"/>
                    <a:pt x="333" y="225"/>
                    <a:pt x="333" y="225"/>
                  </a:cubicBezTo>
                  <a:cubicBezTo>
                    <a:pt x="333" y="223"/>
                    <a:pt x="333" y="223"/>
                    <a:pt x="333" y="223"/>
                  </a:cubicBezTo>
                  <a:cubicBezTo>
                    <a:pt x="337" y="223"/>
                    <a:pt x="337" y="223"/>
                    <a:pt x="337" y="223"/>
                  </a:cubicBezTo>
                  <a:cubicBezTo>
                    <a:pt x="340" y="221"/>
                    <a:pt x="340" y="221"/>
                    <a:pt x="340" y="221"/>
                  </a:cubicBezTo>
                  <a:cubicBezTo>
                    <a:pt x="343" y="219"/>
                    <a:pt x="343" y="219"/>
                    <a:pt x="343" y="219"/>
                  </a:cubicBezTo>
                  <a:cubicBezTo>
                    <a:pt x="347" y="218"/>
                    <a:pt x="347" y="218"/>
                    <a:pt x="347" y="218"/>
                  </a:cubicBezTo>
                  <a:cubicBezTo>
                    <a:pt x="347" y="218"/>
                    <a:pt x="350" y="219"/>
                    <a:pt x="351" y="219"/>
                  </a:cubicBezTo>
                  <a:cubicBezTo>
                    <a:pt x="352" y="219"/>
                    <a:pt x="350" y="221"/>
                    <a:pt x="350" y="221"/>
                  </a:cubicBezTo>
                  <a:cubicBezTo>
                    <a:pt x="345" y="221"/>
                    <a:pt x="345" y="221"/>
                    <a:pt x="345" y="221"/>
                  </a:cubicBezTo>
                  <a:cubicBezTo>
                    <a:pt x="345" y="221"/>
                    <a:pt x="344" y="222"/>
                    <a:pt x="343" y="222"/>
                  </a:cubicBezTo>
                  <a:cubicBezTo>
                    <a:pt x="342" y="223"/>
                    <a:pt x="343" y="225"/>
                    <a:pt x="343" y="225"/>
                  </a:cubicBezTo>
                  <a:cubicBezTo>
                    <a:pt x="345" y="226"/>
                    <a:pt x="345" y="226"/>
                    <a:pt x="345" y="226"/>
                  </a:cubicBezTo>
                  <a:cubicBezTo>
                    <a:pt x="347" y="224"/>
                    <a:pt x="347" y="224"/>
                    <a:pt x="347" y="224"/>
                  </a:cubicBezTo>
                  <a:cubicBezTo>
                    <a:pt x="349" y="223"/>
                    <a:pt x="349" y="223"/>
                    <a:pt x="349" y="223"/>
                  </a:cubicBezTo>
                  <a:cubicBezTo>
                    <a:pt x="352" y="222"/>
                    <a:pt x="352" y="222"/>
                    <a:pt x="352" y="222"/>
                  </a:cubicBezTo>
                  <a:cubicBezTo>
                    <a:pt x="355" y="221"/>
                    <a:pt x="355" y="221"/>
                    <a:pt x="355" y="221"/>
                  </a:cubicBezTo>
                  <a:cubicBezTo>
                    <a:pt x="358" y="220"/>
                    <a:pt x="358" y="220"/>
                    <a:pt x="358" y="220"/>
                  </a:cubicBezTo>
                  <a:cubicBezTo>
                    <a:pt x="360" y="217"/>
                    <a:pt x="360" y="217"/>
                    <a:pt x="360" y="217"/>
                  </a:cubicBezTo>
                  <a:cubicBezTo>
                    <a:pt x="363" y="215"/>
                    <a:pt x="363" y="215"/>
                    <a:pt x="363" y="215"/>
                  </a:cubicBezTo>
                  <a:cubicBezTo>
                    <a:pt x="363" y="213"/>
                    <a:pt x="363" y="213"/>
                    <a:pt x="363" y="213"/>
                  </a:cubicBezTo>
                  <a:cubicBezTo>
                    <a:pt x="360" y="213"/>
                    <a:pt x="360" y="213"/>
                    <a:pt x="360" y="213"/>
                  </a:cubicBezTo>
                  <a:cubicBezTo>
                    <a:pt x="358" y="217"/>
                    <a:pt x="358" y="217"/>
                    <a:pt x="358" y="217"/>
                  </a:cubicBezTo>
                  <a:cubicBezTo>
                    <a:pt x="354" y="217"/>
                    <a:pt x="354" y="217"/>
                    <a:pt x="354" y="217"/>
                  </a:cubicBezTo>
                  <a:cubicBezTo>
                    <a:pt x="350" y="216"/>
                    <a:pt x="350" y="216"/>
                    <a:pt x="350" y="216"/>
                  </a:cubicBezTo>
                  <a:cubicBezTo>
                    <a:pt x="347" y="213"/>
                    <a:pt x="347" y="213"/>
                    <a:pt x="347" y="213"/>
                  </a:cubicBezTo>
                  <a:cubicBezTo>
                    <a:pt x="345" y="209"/>
                    <a:pt x="345" y="209"/>
                    <a:pt x="345" y="209"/>
                  </a:cubicBezTo>
                  <a:cubicBezTo>
                    <a:pt x="348" y="206"/>
                    <a:pt x="348" y="206"/>
                    <a:pt x="348" y="206"/>
                  </a:cubicBezTo>
                  <a:cubicBezTo>
                    <a:pt x="348" y="203"/>
                    <a:pt x="348" y="203"/>
                    <a:pt x="348" y="203"/>
                  </a:cubicBezTo>
                  <a:cubicBezTo>
                    <a:pt x="344" y="202"/>
                    <a:pt x="344" y="202"/>
                    <a:pt x="344" y="202"/>
                  </a:cubicBezTo>
                  <a:cubicBezTo>
                    <a:pt x="339" y="204"/>
                    <a:pt x="339" y="204"/>
                    <a:pt x="339" y="204"/>
                  </a:cubicBezTo>
                  <a:cubicBezTo>
                    <a:pt x="334" y="207"/>
                    <a:pt x="334" y="207"/>
                    <a:pt x="334" y="207"/>
                  </a:cubicBezTo>
                  <a:cubicBezTo>
                    <a:pt x="329" y="212"/>
                    <a:pt x="329" y="212"/>
                    <a:pt x="329" y="212"/>
                  </a:cubicBezTo>
                  <a:cubicBezTo>
                    <a:pt x="325" y="214"/>
                    <a:pt x="325" y="214"/>
                    <a:pt x="325" y="214"/>
                  </a:cubicBezTo>
                  <a:cubicBezTo>
                    <a:pt x="326" y="212"/>
                    <a:pt x="326" y="212"/>
                    <a:pt x="326" y="212"/>
                  </a:cubicBezTo>
                  <a:cubicBezTo>
                    <a:pt x="329" y="209"/>
                    <a:pt x="329" y="209"/>
                    <a:pt x="329" y="209"/>
                  </a:cubicBezTo>
                  <a:cubicBezTo>
                    <a:pt x="330" y="207"/>
                    <a:pt x="330" y="207"/>
                    <a:pt x="330" y="207"/>
                  </a:cubicBezTo>
                  <a:cubicBezTo>
                    <a:pt x="326" y="206"/>
                    <a:pt x="326" y="206"/>
                    <a:pt x="326" y="206"/>
                  </a:cubicBezTo>
                  <a:cubicBezTo>
                    <a:pt x="331" y="206"/>
                    <a:pt x="331" y="206"/>
                    <a:pt x="331" y="206"/>
                  </a:cubicBezTo>
                  <a:cubicBezTo>
                    <a:pt x="333" y="204"/>
                    <a:pt x="333" y="204"/>
                    <a:pt x="333" y="204"/>
                  </a:cubicBezTo>
                  <a:cubicBezTo>
                    <a:pt x="335" y="202"/>
                    <a:pt x="335" y="202"/>
                    <a:pt x="335" y="202"/>
                  </a:cubicBezTo>
                  <a:cubicBezTo>
                    <a:pt x="339" y="201"/>
                    <a:pt x="339" y="201"/>
                    <a:pt x="339" y="201"/>
                  </a:cubicBezTo>
                  <a:cubicBezTo>
                    <a:pt x="340" y="199"/>
                    <a:pt x="340" y="199"/>
                    <a:pt x="340" y="199"/>
                  </a:cubicBezTo>
                  <a:cubicBezTo>
                    <a:pt x="343" y="198"/>
                    <a:pt x="343" y="198"/>
                    <a:pt x="343" y="198"/>
                  </a:cubicBezTo>
                  <a:cubicBezTo>
                    <a:pt x="347" y="198"/>
                    <a:pt x="347" y="198"/>
                    <a:pt x="347" y="198"/>
                  </a:cubicBezTo>
                  <a:cubicBezTo>
                    <a:pt x="355" y="197"/>
                    <a:pt x="355" y="197"/>
                    <a:pt x="355" y="197"/>
                  </a:cubicBezTo>
                  <a:cubicBezTo>
                    <a:pt x="359" y="198"/>
                    <a:pt x="359" y="198"/>
                    <a:pt x="359" y="198"/>
                  </a:cubicBezTo>
                  <a:cubicBezTo>
                    <a:pt x="362" y="198"/>
                    <a:pt x="362" y="198"/>
                    <a:pt x="362" y="198"/>
                  </a:cubicBezTo>
                  <a:cubicBezTo>
                    <a:pt x="366" y="196"/>
                    <a:pt x="366" y="196"/>
                    <a:pt x="366" y="196"/>
                  </a:cubicBezTo>
                  <a:cubicBezTo>
                    <a:pt x="368" y="192"/>
                    <a:pt x="368" y="192"/>
                    <a:pt x="368" y="192"/>
                  </a:cubicBezTo>
                  <a:cubicBezTo>
                    <a:pt x="374" y="192"/>
                    <a:pt x="374" y="192"/>
                    <a:pt x="374" y="192"/>
                  </a:cubicBezTo>
                  <a:cubicBezTo>
                    <a:pt x="376" y="191"/>
                    <a:pt x="376" y="191"/>
                    <a:pt x="376" y="191"/>
                  </a:cubicBezTo>
                  <a:cubicBezTo>
                    <a:pt x="378" y="189"/>
                    <a:pt x="378" y="189"/>
                    <a:pt x="378" y="189"/>
                  </a:cubicBezTo>
                  <a:cubicBezTo>
                    <a:pt x="376" y="188"/>
                    <a:pt x="376" y="188"/>
                    <a:pt x="376" y="188"/>
                  </a:cubicBezTo>
                  <a:cubicBezTo>
                    <a:pt x="377" y="187"/>
                    <a:pt x="377" y="187"/>
                    <a:pt x="377" y="187"/>
                  </a:cubicBezTo>
                  <a:cubicBezTo>
                    <a:pt x="377" y="184"/>
                    <a:pt x="377" y="184"/>
                    <a:pt x="377" y="184"/>
                  </a:cubicBezTo>
                  <a:cubicBezTo>
                    <a:pt x="374" y="183"/>
                    <a:pt x="374" y="183"/>
                    <a:pt x="374" y="183"/>
                  </a:cubicBezTo>
                  <a:cubicBezTo>
                    <a:pt x="373" y="181"/>
                    <a:pt x="373" y="181"/>
                    <a:pt x="373" y="181"/>
                  </a:cubicBezTo>
                  <a:cubicBezTo>
                    <a:pt x="369" y="181"/>
                    <a:pt x="369" y="181"/>
                    <a:pt x="369" y="181"/>
                  </a:cubicBezTo>
                  <a:cubicBezTo>
                    <a:pt x="366" y="183"/>
                    <a:pt x="366" y="183"/>
                    <a:pt x="366" y="183"/>
                  </a:cubicBezTo>
                  <a:cubicBezTo>
                    <a:pt x="364" y="185"/>
                    <a:pt x="364" y="185"/>
                    <a:pt x="364" y="185"/>
                  </a:cubicBezTo>
                  <a:cubicBezTo>
                    <a:pt x="362" y="184"/>
                    <a:pt x="362" y="184"/>
                    <a:pt x="362" y="184"/>
                  </a:cubicBezTo>
                  <a:cubicBezTo>
                    <a:pt x="362" y="182"/>
                    <a:pt x="362" y="182"/>
                    <a:pt x="362" y="182"/>
                  </a:cubicBezTo>
                  <a:cubicBezTo>
                    <a:pt x="366" y="180"/>
                    <a:pt x="366" y="180"/>
                    <a:pt x="366" y="180"/>
                  </a:cubicBezTo>
                  <a:cubicBezTo>
                    <a:pt x="371" y="179"/>
                    <a:pt x="371" y="179"/>
                    <a:pt x="371" y="179"/>
                  </a:cubicBezTo>
                  <a:cubicBezTo>
                    <a:pt x="373" y="178"/>
                    <a:pt x="373" y="178"/>
                    <a:pt x="373" y="178"/>
                  </a:cubicBezTo>
                  <a:cubicBezTo>
                    <a:pt x="370" y="177"/>
                    <a:pt x="370" y="177"/>
                    <a:pt x="370" y="177"/>
                  </a:cubicBezTo>
                  <a:cubicBezTo>
                    <a:pt x="367" y="176"/>
                    <a:pt x="367" y="176"/>
                    <a:pt x="367" y="176"/>
                  </a:cubicBezTo>
                  <a:cubicBezTo>
                    <a:pt x="363" y="175"/>
                    <a:pt x="363" y="175"/>
                    <a:pt x="363" y="175"/>
                  </a:cubicBezTo>
                  <a:cubicBezTo>
                    <a:pt x="361" y="173"/>
                    <a:pt x="361" y="173"/>
                    <a:pt x="361" y="173"/>
                  </a:cubicBezTo>
                  <a:cubicBezTo>
                    <a:pt x="358" y="171"/>
                    <a:pt x="358" y="171"/>
                    <a:pt x="358" y="171"/>
                  </a:cubicBezTo>
                  <a:cubicBezTo>
                    <a:pt x="357" y="169"/>
                    <a:pt x="357" y="169"/>
                    <a:pt x="357" y="169"/>
                  </a:cubicBezTo>
                  <a:cubicBezTo>
                    <a:pt x="359" y="168"/>
                    <a:pt x="359" y="168"/>
                    <a:pt x="359" y="168"/>
                  </a:cubicBezTo>
                  <a:cubicBezTo>
                    <a:pt x="359" y="167"/>
                    <a:pt x="359" y="167"/>
                    <a:pt x="359" y="167"/>
                  </a:cubicBezTo>
                  <a:cubicBezTo>
                    <a:pt x="357" y="164"/>
                    <a:pt x="357" y="164"/>
                    <a:pt x="357" y="164"/>
                  </a:cubicBezTo>
                  <a:cubicBezTo>
                    <a:pt x="354" y="160"/>
                    <a:pt x="354" y="160"/>
                    <a:pt x="354" y="160"/>
                  </a:cubicBezTo>
                  <a:cubicBezTo>
                    <a:pt x="350" y="153"/>
                    <a:pt x="350" y="153"/>
                    <a:pt x="350" y="153"/>
                  </a:cubicBezTo>
                  <a:cubicBezTo>
                    <a:pt x="348" y="150"/>
                    <a:pt x="348" y="150"/>
                    <a:pt x="348" y="150"/>
                  </a:cubicBezTo>
                  <a:cubicBezTo>
                    <a:pt x="345" y="154"/>
                    <a:pt x="345" y="154"/>
                    <a:pt x="345" y="154"/>
                  </a:cubicBezTo>
                  <a:cubicBezTo>
                    <a:pt x="345" y="158"/>
                    <a:pt x="345" y="158"/>
                    <a:pt x="345" y="158"/>
                  </a:cubicBezTo>
                  <a:cubicBezTo>
                    <a:pt x="342" y="159"/>
                    <a:pt x="342" y="159"/>
                    <a:pt x="342" y="159"/>
                  </a:cubicBezTo>
                  <a:cubicBezTo>
                    <a:pt x="340" y="161"/>
                    <a:pt x="340" y="161"/>
                    <a:pt x="340" y="161"/>
                  </a:cubicBezTo>
                  <a:cubicBezTo>
                    <a:pt x="336" y="161"/>
                    <a:pt x="336" y="161"/>
                    <a:pt x="336" y="161"/>
                  </a:cubicBezTo>
                  <a:cubicBezTo>
                    <a:pt x="336" y="159"/>
                    <a:pt x="336" y="159"/>
                    <a:pt x="336" y="159"/>
                  </a:cubicBezTo>
                  <a:cubicBezTo>
                    <a:pt x="334" y="157"/>
                    <a:pt x="334" y="157"/>
                    <a:pt x="334" y="157"/>
                  </a:cubicBezTo>
                  <a:cubicBezTo>
                    <a:pt x="330" y="158"/>
                    <a:pt x="330" y="158"/>
                    <a:pt x="330" y="158"/>
                  </a:cubicBezTo>
                  <a:cubicBezTo>
                    <a:pt x="331" y="154"/>
                    <a:pt x="331" y="154"/>
                    <a:pt x="331" y="154"/>
                  </a:cubicBezTo>
                  <a:cubicBezTo>
                    <a:pt x="331" y="149"/>
                    <a:pt x="331" y="149"/>
                    <a:pt x="331" y="149"/>
                  </a:cubicBezTo>
                  <a:cubicBezTo>
                    <a:pt x="331" y="147"/>
                    <a:pt x="331" y="147"/>
                    <a:pt x="331" y="147"/>
                  </a:cubicBezTo>
                  <a:cubicBezTo>
                    <a:pt x="327" y="147"/>
                    <a:pt x="327" y="147"/>
                    <a:pt x="327" y="147"/>
                  </a:cubicBezTo>
                  <a:cubicBezTo>
                    <a:pt x="324" y="145"/>
                    <a:pt x="324" y="145"/>
                    <a:pt x="324" y="145"/>
                  </a:cubicBezTo>
                  <a:cubicBezTo>
                    <a:pt x="321" y="142"/>
                    <a:pt x="321" y="142"/>
                    <a:pt x="321" y="142"/>
                  </a:cubicBezTo>
                  <a:cubicBezTo>
                    <a:pt x="316" y="139"/>
                    <a:pt x="316" y="139"/>
                    <a:pt x="316" y="139"/>
                  </a:cubicBezTo>
                  <a:cubicBezTo>
                    <a:pt x="315" y="140"/>
                    <a:pt x="315" y="140"/>
                    <a:pt x="315" y="140"/>
                  </a:cubicBezTo>
                  <a:cubicBezTo>
                    <a:pt x="310" y="140"/>
                    <a:pt x="310" y="140"/>
                    <a:pt x="310" y="140"/>
                  </a:cubicBezTo>
                  <a:cubicBezTo>
                    <a:pt x="309" y="139"/>
                    <a:pt x="309" y="139"/>
                    <a:pt x="309" y="139"/>
                  </a:cubicBezTo>
                  <a:cubicBezTo>
                    <a:pt x="304" y="139"/>
                    <a:pt x="304" y="139"/>
                    <a:pt x="304" y="139"/>
                  </a:cubicBezTo>
                  <a:cubicBezTo>
                    <a:pt x="302" y="141"/>
                    <a:pt x="302" y="141"/>
                    <a:pt x="302" y="141"/>
                  </a:cubicBezTo>
                  <a:cubicBezTo>
                    <a:pt x="304" y="144"/>
                    <a:pt x="304" y="144"/>
                    <a:pt x="304" y="144"/>
                  </a:cubicBezTo>
                  <a:cubicBezTo>
                    <a:pt x="303" y="147"/>
                    <a:pt x="303" y="147"/>
                    <a:pt x="303" y="147"/>
                  </a:cubicBezTo>
                  <a:cubicBezTo>
                    <a:pt x="304" y="150"/>
                    <a:pt x="304" y="150"/>
                    <a:pt x="304" y="150"/>
                  </a:cubicBezTo>
                  <a:cubicBezTo>
                    <a:pt x="305" y="153"/>
                    <a:pt x="305" y="153"/>
                    <a:pt x="305" y="153"/>
                  </a:cubicBezTo>
                  <a:cubicBezTo>
                    <a:pt x="303" y="153"/>
                    <a:pt x="303" y="153"/>
                    <a:pt x="303" y="153"/>
                  </a:cubicBezTo>
                  <a:cubicBezTo>
                    <a:pt x="303" y="156"/>
                    <a:pt x="303" y="156"/>
                    <a:pt x="303" y="156"/>
                  </a:cubicBezTo>
                  <a:cubicBezTo>
                    <a:pt x="301" y="158"/>
                    <a:pt x="301" y="158"/>
                    <a:pt x="301" y="158"/>
                  </a:cubicBezTo>
                  <a:cubicBezTo>
                    <a:pt x="303" y="160"/>
                    <a:pt x="303" y="160"/>
                    <a:pt x="303" y="160"/>
                  </a:cubicBezTo>
                  <a:cubicBezTo>
                    <a:pt x="307" y="162"/>
                    <a:pt x="307" y="162"/>
                    <a:pt x="307" y="162"/>
                  </a:cubicBezTo>
                  <a:cubicBezTo>
                    <a:pt x="307" y="166"/>
                    <a:pt x="307" y="166"/>
                    <a:pt x="307" y="166"/>
                  </a:cubicBezTo>
                  <a:cubicBezTo>
                    <a:pt x="307" y="171"/>
                    <a:pt x="307" y="171"/>
                    <a:pt x="307" y="171"/>
                  </a:cubicBezTo>
                  <a:cubicBezTo>
                    <a:pt x="305" y="174"/>
                    <a:pt x="305" y="174"/>
                    <a:pt x="305" y="174"/>
                  </a:cubicBezTo>
                  <a:cubicBezTo>
                    <a:pt x="302" y="176"/>
                    <a:pt x="302" y="176"/>
                    <a:pt x="302" y="176"/>
                  </a:cubicBezTo>
                  <a:cubicBezTo>
                    <a:pt x="298" y="177"/>
                    <a:pt x="298" y="177"/>
                    <a:pt x="298" y="177"/>
                  </a:cubicBezTo>
                  <a:cubicBezTo>
                    <a:pt x="300" y="181"/>
                    <a:pt x="300" y="181"/>
                    <a:pt x="300" y="181"/>
                  </a:cubicBezTo>
                  <a:cubicBezTo>
                    <a:pt x="300" y="186"/>
                    <a:pt x="300" y="186"/>
                    <a:pt x="300" y="186"/>
                  </a:cubicBezTo>
                  <a:cubicBezTo>
                    <a:pt x="301" y="188"/>
                    <a:pt x="301" y="188"/>
                    <a:pt x="301" y="188"/>
                  </a:cubicBezTo>
                  <a:cubicBezTo>
                    <a:pt x="301" y="191"/>
                    <a:pt x="301" y="191"/>
                    <a:pt x="301" y="191"/>
                  </a:cubicBezTo>
                  <a:cubicBezTo>
                    <a:pt x="299" y="194"/>
                    <a:pt x="299" y="194"/>
                    <a:pt x="299" y="194"/>
                  </a:cubicBezTo>
                  <a:cubicBezTo>
                    <a:pt x="294" y="194"/>
                    <a:pt x="294" y="194"/>
                    <a:pt x="294" y="194"/>
                  </a:cubicBezTo>
                  <a:cubicBezTo>
                    <a:pt x="292" y="190"/>
                    <a:pt x="292" y="190"/>
                    <a:pt x="292" y="190"/>
                  </a:cubicBezTo>
                  <a:cubicBezTo>
                    <a:pt x="289" y="186"/>
                    <a:pt x="289" y="186"/>
                    <a:pt x="289" y="186"/>
                  </a:cubicBezTo>
                  <a:cubicBezTo>
                    <a:pt x="289" y="183"/>
                    <a:pt x="289" y="183"/>
                    <a:pt x="289" y="183"/>
                  </a:cubicBezTo>
                  <a:cubicBezTo>
                    <a:pt x="288" y="179"/>
                    <a:pt x="288" y="179"/>
                    <a:pt x="288" y="179"/>
                  </a:cubicBezTo>
                  <a:cubicBezTo>
                    <a:pt x="289" y="176"/>
                    <a:pt x="289" y="176"/>
                    <a:pt x="289" y="176"/>
                  </a:cubicBezTo>
                  <a:cubicBezTo>
                    <a:pt x="283" y="175"/>
                    <a:pt x="283" y="175"/>
                    <a:pt x="283" y="175"/>
                  </a:cubicBezTo>
                  <a:cubicBezTo>
                    <a:pt x="279" y="175"/>
                    <a:pt x="279" y="175"/>
                    <a:pt x="279" y="175"/>
                  </a:cubicBezTo>
                  <a:cubicBezTo>
                    <a:pt x="277" y="174"/>
                    <a:pt x="277" y="174"/>
                    <a:pt x="277" y="174"/>
                  </a:cubicBezTo>
                  <a:cubicBezTo>
                    <a:pt x="272" y="172"/>
                    <a:pt x="272" y="172"/>
                    <a:pt x="272" y="172"/>
                  </a:cubicBezTo>
                  <a:cubicBezTo>
                    <a:pt x="270" y="170"/>
                    <a:pt x="270" y="170"/>
                    <a:pt x="270" y="170"/>
                  </a:cubicBezTo>
                  <a:cubicBezTo>
                    <a:pt x="265" y="168"/>
                    <a:pt x="265" y="168"/>
                    <a:pt x="265" y="168"/>
                  </a:cubicBezTo>
                  <a:cubicBezTo>
                    <a:pt x="261" y="165"/>
                    <a:pt x="261" y="165"/>
                    <a:pt x="261" y="165"/>
                  </a:cubicBezTo>
                  <a:cubicBezTo>
                    <a:pt x="255" y="167"/>
                    <a:pt x="255" y="167"/>
                    <a:pt x="255" y="167"/>
                  </a:cubicBezTo>
                  <a:cubicBezTo>
                    <a:pt x="253" y="165"/>
                    <a:pt x="253" y="165"/>
                    <a:pt x="253" y="165"/>
                  </a:cubicBezTo>
                  <a:cubicBezTo>
                    <a:pt x="251" y="159"/>
                    <a:pt x="251" y="159"/>
                    <a:pt x="251" y="159"/>
                  </a:cubicBezTo>
                  <a:cubicBezTo>
                    <a:pt x="248" y="158"/>
                    <a:pt x="248" y="158"/>
                    <a:pt x="248" y="158"/>
                  </a:cubicBezTo>
                  <a:cubicBezTo>
                    <a:pt x="246" y="156"/>
                    <a:pt x="246" y="156"/>
                    <a:pt x="246" y="156"/>
                  </a:cubicBezTo>
                  <a:cubicBezTo>
                    <a:pt x="247" y="149"/>
                    <a:pt x="247" y="149"/>
                    <a:pt x="247" y="149"/>
                  </a:cubicBezTo>
                  <a:cubicBezTo>
                    <a:pt x="250" y="144"/>
                    <a:pt x="250" y="144"/>
                    <a:pt x="250" y="144"/>
                  </a:cubicBezTo>
                  <a:cubicBezTo>
                    <a:pt x="253" y="140"/>
                    <a:pt x="253" y="140"/>
                    <a:pt x="253" y="140"/>
                  </a:cubicBezTo>
                  <a:cubicBezTo>
                    <a:pt x="257" y="138"/>
                    <a:pt x="257" y="138"/>
                    <a:pt x="257" y="138"/>
                  </a:cubicBezTo>
                  <a:cubicBezTo>
                    <a:pt x="260" y="136"/>
                    <a:pt x="260" y="136"/>
                    <a:pt x="260" y="136"/>
                  </a:cubicBezTo>
                  <a:cubicBezTo>
                    <a:pt x="258" y="134"/>
                    <a:pt x="258" y="134"/>
                    <a:pt x="258" y="134"/>
                  </a:cubicBezTo>
                  <a:cubicBezTo>
                    <a:pt x="254" y="132"/>
                    <a:pt x="254" y="132"/>
                    <a:pt x="254" y="132"/>
                  </a:cubicBezTo>
                  <a:cubicBezTo>
                    <a:pt x="248" y="131"/>
                    <a:pt x="248" y="131"/>
                    <a:pt x="248" y="131"/>
                  </a:cubicBezTo>
                  <a:cubicBezTo>
                    <a:pt x="255" y="132"/>
                    <a:pt x="255" y="132"/>
                    <a:pt x="255" y="132"/>
                  </a:cubicBezTo>
                  <a:cubicBezTo>
                    <a:pt x="260" y="133"/>
                    <a:pt x="260" y="133"/>
                    <a:pt x="260" y="133"/>
                  </a:cubicBezTo>
                  <a:cubicBezTo>
                    <a:pt x="262" y="132"/>
                    <a:pt x="262" y="132"/>
                    <a:pt x="262" y="132"/>
                  </a:cubicBezTo>
                  <a:cubicBezTo>
                    <a:pt x="262" y="130"/>
                    <a:pt x="262" y="130"/>
                    <a:pt x="262" y="130"/>
                  </a:cubicBezTo>
                  <a:cubicBezTo>
                    <a:pt x="267" y="131"/>
                    <a:pt x="267" y="131"/>
                    <a:pt x="267" y="131"/>
                  </a:cubicBezTo>
                  <a:cubicBezTo>
                    <a:pt x="269" y="131"/>
                    <a:pt x="269" y="131"/>
                    <a:pt x="269" y="131"/>
                  </a:cubicBezTo>
                  <a:cubicBezTo>
                    <a:pt x="269" y="128"/>
                    <a:pt x="269" y="128"/>
                    <a:pt x="269" y="128"/>
                  </a:cubicBezTo>
                  <a:cubicBezTo>
                    <a:pt x="271" y="128"/>
                    <a:pt x="271" y="128"/>
                    <a:pt x="271" y="128"/>
                  </a:cubicBezTo>
                  <a:cubicBezTo>
                    <a:pt x="272" y="125"/>
                    <a:pt x="272" y="125"/>
                    <a:pt x="272" y="125"/>
                  </a:cubicBezTo>
                  <a:cubicBezTo>
                    <a:pt x="269" y="124"/>
                    <a:pt x="269" y="124"/>
                    <a:pt x="269" y="124"/>
                  </a:cubicBezTo>
                  <a:cubicBezTo>
                    <a:pt x="265" y="124"/>
                    <a:pt x="265" y="124"/>
                    <a:pt x="265" y="124"/>
                  </a:cubicBezTo>
                  <a:cubicBezTo>
                    <a:pt x="264" y="122"/>
                    <a:pt x="264" y="122"/>
                    <a:pt x="264" y="122"/>
                  </a:cubicBezTo>
                  <a:cubicBezTo>
                    <a:pt x="259" y="121"/>
                    <a:pt x="259" y="121"/>
                    <a:pt x="259" y="121"/>
                  </a:cubicBezTo>
                  <a:cubicBezTo>
                    <a:pt x="262" y="121"/>
                    <a:pt x="262" y="121"/>
                    <a:pt x="262" y="121"/>
                  </a:cubicBezTo>
                  <a:cubicBezTo>
                    <a:pt x="267" y="122"/>
                    <a:pt x="267" y="122"/>
                    <a:pt x="267" y="122"/>
                  </a:cubicBezTo>
                  <a:cubicBezTo>
                    <a:pt x="270" y="123"/>
                    <a:pt x="270" y="123"/>
                    <a:pt x="270" y="123"/>
                  </a:cubicBezTo>
                  <a:cubicBezTo>
                    <a:pt x="273" y="122"/>
                    <a:pt x="273" y="122"/>
                    <a:pt x="273" y="122"/>
                  </a:cubicBezTo>
                  <a:cubicBezTo>
                    <a:pt x="275" y="119"/>
                    <a:pt x="275" y="119"/>
                    <a:pt x="275" y="119"/>
                  </a:cubicBezTo>
                  <a:cubicBezTo>
                    <a:pt x="273" y="117"/>
                    <a:pt x="273" y="117"/>
                    <a:pt x="273" y="117"/>
                  </a:cubicBezTo>
                  <a:cubicBezTo>
                    <a:pt x="276" y="117"/>
                    <a:pt x="276" y="117"/>
                    <a:pt x="276" y="117"/>
                  </a:cubicBezTo>
                  <a:cubicBezTo>
                    <a:pt x="278" y="119"/>
                    <a:pt x="278" y="119"/>
                    <a:pt x="278" y="119"/>
                  </a:cubicBezTo>
                  <a:cubicBezTo>
                    <a:pt x="277" y="121"/>
                    <a:pt x="277" y="121"/>
                    <a:pt x="277" y="121"/>
                  </a:cubicBezTo>
                  <a:cubicBezTo>
                    <a:pt x="275" y="125"/>
                    <a:pt x="275" y="125"/>
                    <a:pt x="275" y="125"/>
                  </a:cubicBezTo>
                  <a:cubicBezTo>
                    <a:pt x="275" y="130"/>
                    <a:pt x="275" y="130"/>
                    <a:pt x="275" y="130"/>
                  </a:cubicBezTo>
                  <a:cubicBezTo>
                    <a:pt x="272" y="131"/>
                    <a:pt x="272" y="131"/>
                    <a:pt x="272" y="131"/>
                  </a:cubicBezTo>
                  <a:cubicBezTo>
                    <a:pt x="273" y="133"/>
                    <a:pt x="273" y="133"/>
                    <a:pt x="273" y="133"/>
                  </a:cubicBezTo>
                  <a:cubicBezTo>
                    <a:pt x="276" y="133"/>
                    <a:pt x="276" y="133"/>
                    <a:pt x="276" y="133"/>
                  </a:cubicBezTo>
                  <a:cubicBezTo>
                    <a:pt x="276" y="135"/>
                    <a:pt x="276" y="135"/>
                    <a:pt x="276" y="135"/>
                  </a:cubicBezTo>
                  <a:cubicBezTo>
                    <a:pt x="276" y="135"/>
                    <a:pt x="280" y="136"/>
                    <a:pt x="281" y="135"/>
                  </a:cubicBezTo>
                  <a:cubicBezTo>
                    <a:pt x="282" y="132"/>
                    <a:pt x="282" y="132"/>
                    <a:pt x="282" y="132"/>
                  </a:cubicBezTo>
                  <a:cubicBezTo>
                    <a:pt x="286" y="133"/>
                    <a:pt x="286" y="133"/>
                    <a:pt x="286" y="133"/>
                  </a:cubicBezTo>
                  <a:cubicBezTo>
                    <a:pt x="288" y="133"/>
                    <a:pt x="288" y="133"/>
                    <a:pt x="288" y="133"/>
                  </a:cubicBezTo>
                  <a:cubicBezTo>
                    <a:pt x="291" y="134"/>
                    <a:pt x="291" y="134"/>
                    <a:pt x="291" y="134"/>
                  </a:cubicBezTo>
                  <a:cubicBezTo>
                    <a:pt x="294" y="134"/>
                    <a:pt x="294" y="134"/>
                    <a:pt x="294" y="134"/>
                  </a:cubicBezTo>
                  <a:cubicBezTo>
                    <a:pt x="294" y="131"/>
                    <a:pt x="294" y="131"/>
                    <a:pt x="294" y="131"/>
                  </a:cubicBezTo>
                  <a:cubicBezTo>
                    <a:pt x="291" y="131"/>
                    <a:pt x="291" y="131"/>
                    <a:pt x="291" y="131"/>
                  </a:cubicBezTo>
                  <a:cubicBezTo>
                    <a:pt x="289" y="127"/>
                    <a:pt x="289" y="127"/>
                    <a:pt x="289" y="127"/>
                  </a:cubicBezTo>
                  <a:cubicBezTo>
                    <a:pt x="285" y="127"/>
                    <a:pt x="285" y="127"/>
                    <a:pt x="285" y="127"/>
                  </a:cubicBezTo>
                  <a:cubicBezTo>
                    <a:pt x="282" y="124"/>
                    <a:pt x="282" y="124"/>
                    <a:pt x="282" y="124"/>
                  </a:cubicBezTo>
                  <a:cubicBezTo>
                    <a:pt x="279" y="124"/>
                    <a:pt x="279" y="124"/>
                    <a:pt x="279" y="124"/>
                  </a:cubicBezTo>
                  <a:cubicBezTo>
                    <a:pt x="279" y="122"/>
                    <a:pt x="279" y="122"/>
                    <a:pt x="279" y="122"/>
                  </a:cubicBezTo>
                  <a:cubicBezTo>
                    <a:pt x="282" y="122"/>
                    <a:pt x="282" y="122"/>
                    <a:pt x="282" y="122"/>
                  </a:cubicBezTo>
                  <a:cubicBezTo>
                    <a:pt x="283" y="121"/>
                    <a:pt x="283" y="121"/>
                    <a:pt x="283" y="121"/>
                  </a:cubicBezTo>
                  <a:cubicBezTo>
                    <a:pt x="283" y="119"/>
                    <a:pt x="283" y="119"/>
                    <a:pt x="283" y="119"/>
                  </a:cubicBezTo>
                  <a:cubicBezTo>
                    <a:pt x="286" y="119"/>
                    <a:pt x="286" y="119"/>
                    <a:pt x="286" y="119"/>
                  </a:cubicBezTo>
                  <a:cubicBezTo>
                    <a:pt x="288" y="117"/>
                    <a:pt x="288" y="117"/>
                    <a:pt x="288" y="117"/>
                  </a:cubicBezTo>
                  <a:cubicBezTo>
                    <a:pt x="291" y="115"/>
                    <a:pt x="291" y="115"/>
                    <a:pt x="291" y="115"/>
                  </a:cubicBezTo>
                  <a:cubicBezTo>
                    <a:pt x="292" y="113"/>
                    <a:pt x="292" y="113"/>
                    <a:pt x="292" y="113"/>
                  </a:cubicBezTo>
                  <a:cubicBezTo>
                    <a:pt x="290" y="111"/>
                    <a:pt x="290" y="111"/>
                    <a:pt x="290" y="111"/>
                  </a:cubicBezTo>
                  <a:cubicBezTo>
                    <a:pt x="288" y="107"/>
                    <a:pt x="288" y="107"/>
                    <a:pt x="288" y="107"/>
                  </a:cubicBezTo>
                  <a:cubicBezTo>
                    <a:pt x="291" y="107"/>
                    <a:pt x="291" y="107"/>
                    <a:pt x="291" y="107"/>
                  </a:cubicBezTo>
                  <a:cubicBezTo>
                    <a:pt x="292" y="104"/>
                    <a:pt x="292" y="104"/>
                    <a:pt x="292" y="104"/>
                  </a:cubicBezTo>
                  <a:cubicBezTo>
                    <a:pt x="290" y="101"/>
                    <a:pt x="290" y="101"/>
                    <a:pt x="290" y="101"/>
                  </a:cubicBezTo>
                  <a:cubicBezTo>
                    <a:pt x="287" y="100"/>
                    <a:pt x="287" y="100"/>
                    <a:pt x="287" y="100"/>
                  </a:cubicBezTo>
                  <a:cubicBezTo>
                    <a:pt x="283" y="98"/>
                    <a:pt x="283" y="98"/>
                    <a:pt x="283" y="98"/>
                  </a:cubicBezTo>
                  <a:cubicBezTo>
                    <a:pt x="287" y="98"/>
                    <a:pt x="287" y="98"/>
                    <a:pt x="287" y="98"/>
                  </a:cubicBezTo>
                  <a:cubicBezTo>
                    <a:pt x="288" y="96"/>
                    <a:pt x="288" y="96"/>
                    <a:pt x="288" y="96"/>
                  </a:cubicBezTo>
                  <a:cubicBezTo>
                    <a:pt x="291" y="97"/>
                    <a:pt x="291" y="97"/>
                    <a:pt x="291" y="97"/>
                  </a:cubicBezTo>
                  <a:cubicBezTo>
                    <a:pt x="294" y="98"/>
                    <a:pt x="294" y="98"/>
                    <a:pt x="294" y="98"/>
                  </a:cubicBezTo>
                  <a:cubicBezTo>
                    <a:pt x="298" y="98"/>
                    <a:pt x="298" y="98"/>
                    <a:pt x="298" y="98"/>
                  </a:cubicBezTo>
                  <a:cubicBezTo>
                    <a:pt x="301" y="97"/>
                    <a:pt x="301" y="97"/>
                    <a:pt x="301" y="97"/>
                  </a:cubicBezTo>
                  <a:cubicBezTo>
                    <a:pt x="298" y="95"/>
                    <a:pt x="298" y="95"/>
                    <a:pt x="298" y="95"/>
                  </a:cubicBezTo>
                  <a:cubicBezTo>
                    <a:pt x="300" y="94"/>
                    <a:pt x="300" y="94"/>
                    <a:pt x="300" y="94"/>
                  </a:cubicBezTo>
                  <a:cubicBezTo>
                    <a:pt x="303" y="97"/>
                    <a:pt x="303" y="97"/>
                    <a:pt x="303" y="97"/>
                  </a:cubicBezTo>
                  <a:cubicBezTo>
                    <a:pt x="306" y="98"/>
                    <a:pt x="306" y="98"/>
                    <a:pt x="306" y="98"/>
                  </a:cubicBezTo>
                  <a:cubicBezTo>
                    <a:pt x="308" y="100"/>
                    <a:pt x="308" y="100"/>
                    <a:pt x="308" y="100"/>
                  </a:cubicBezTo>
                  <a:cubicBezTo>
                    <a:pt x="310" y="101"/>
                    <a:pt x="310" y="101"/>
                    <a:pt x="310" y="101"/>
                  </a:cubicBezTo>
                  <a:cubicBezTo>
                    <a:pt x="312" y="103"/>
                    <a:pt x="312" y="103"/>
                    <a:pt x="312" y="103"/>
                  </a:cubicBezTo>
                  <a:cubicBezTo>
                    <a:pt x="314" y="104"/>
                    <a:pt x="314" y="104"/>
                    <a:pt x="314" y="104"/>
                  </a:cubicBezTo>
                  <a:cubicBezTo>
                    <a:pt x="316" y="107"/>
                    <a:pt x="316" y="107"/>
                    <a:pt x="316" y="107"/>
                  </a:cubicBezTo>
                  <a:cubicBezTo>
                    <a:pt x="319" y="108"/>
                    <a:pt x="319" y="108"/>
                    <a:pt x="319" y="108"/>
                  </a:cubicBezTo>
                  <a:cubicBezTo>
                    <a:pt x="321" y="110"/>
                    <a:pt x="321" y="110"/>
                    <a:pt x="321" y="110"/>
                  </a:cubicBezTo>
                  <a:cubicBezTo>
                    <a:pt x="322" y="114"/>
                    <a:pt x="322" y="114"/>
                    <a:pt x="322" y="114"/>
                  </a:cubicBezTo>
                  <a:cubicBezTo>
                    <a:pt x="318" y="117"/>
                    <a:pt x="318" y="117"/>
                    <a:pt x="318" y="117"/>
                  </a:cubicBezTo>
                  <a:cubicBezTo>
                    <a:pt x="315" y="120"/>
                    <a:pt x="315" y="120"/>
                    <a:pt x="315" y="120"/>
                  </a:cubicBezTo>
                  <a:cubicBezTo>
                    <a:pt x="317" y="124"/>
                    <a:pt x="317" y="124"/>
                    <a:pt x="317" y="124"/>
                  </a:cubicBezTo>
                  <a:cubicBezTo>
                    <a:pt x="312" y="124"/>
                    <a:pt x="312" y="124"/>
                    <a:pt x="312" y="124"/>
                  </a:cubicBezTo>
                  <a:cubicBezTo>
                    <a:pt x="309" y="124"/>
                    <a:pt x="309" y="124"/>
                    <a:pt x="309" y="124"/>
                  </a:cubicBezTo>
                  <a:cubicBezTo>
                    <a:pt x="306" y="124"/>
                    <a:pt x="306" y="124"/>
                    <a:pt x="306" y="124"/>
                  </a:cubicBezTo>
                  <a:cubicBezTo>
                    <a:pt x="302" y="126"/>
                    <a:pt x="302" y="126"/>
                    <a:pt x="302" y="126"/>
                  </a:cubicBezTo>
                  <a:cubicBezTo>
                    <a:pt x="302" y="129"/>
                    <a:pt x="302" y="129"/>
                    <a:pt x="302" y="129"/>
                  </a:cubicBezTo>
                  <a:cubicBezTo>
                    <a:pt x="306" y="130"/>
                    <a:pt x="306" y="130"/>
                    <a:pt x="306" y="130"/>
                  </a:cubicBezTo>
                  <a:cubicBezTo>
                    <a:pt x="310" y="130"/>
                    <a:pt x="310" y="130"/>
                    <a:pt x="310" y="130"/>
                  </a:cubicBezTo>
                  <a:cubicBezTo>
                    <a:pt x="311" y="128"/>
                    <a:pt x="311" y="128"/>
                    <a:pt x="311" y="128"/>
                  </a:cubicBezTo>
                  <a:cubicBezTo>
                    <a:pt x="312" y="127"/>
                    <a:pt x="312" y="127"/>
                    <a:pt x="312" y="127"/>
                  </a:cubicBezTo>
                  <a:cubicBezTo>
                    <a:pt x="315" y="128"/>
                    <a:pt x="315" y="128"/>
                    <a:pt x="315" y="128"/>
                  </a:cubicBezTo>
                  <a:cubicBezTo>
                    <a:pt x="319" y="129"/>
                    <a:pt x="319" y="129"/>
                    <a:pt x="319" y="129"/>
                  </a:cubicBezTo>
                  <a:cubicBezTo>
                    <a:pt x="323" y="133"/>
                    <a:pt x="323" y="133"/>
                    <a:pt x="323" y="133"/>
                  </a:cubicBezTo>
                  <a:cubicBezTo>
                    <a:pt x="324" y="135"/>
                    <a:pt x="324" y="135"/>
                    <a:pt x="324" y="135"/>
                  </a:cubicBezTo>
                  <a:cubicBezTo>
                    <a:pt x="326" y="137"/>
                    <a:pt x="326" y="137"/>
                    <a:pt x="326" y="137"/>
                  </a:cubicBezTo>
                  <a:cubicBezTo>
                    <a:pt x="330" y="137"/>
                    <a:pt x="330" y="137"/>
                    <a:pt x="330" y="137"/>
                  </a:cubicBezTo>
                  <a:cubicBezTo>
                    <a:pt x="334" y="141"/>
                    <a:pt x="334" y="141"/>
                    <a:pt x="334" y="141"/>
                  </a:cubicBezTo>
                  <a:cubicBezTo>
                    <a:pt x="339" y="141"/>
                    <a:pt x="339" y="141"/>
                    <a:pt x="339" y="141"/>
                  </a:cubicBezTo>
                  <a:cubicBezTo>
                    <a:pt x="343" y="143"/>
                    <a:pt x="343" y="143"/>
                    <a:pt x="343" y="143"/>
                  </a:cubicBezTo>
                  <a:cubicBezTo>
                    <a:pt x="343" y="141"/>
                    <a:pt x="343" y="141"/>
                    <a:pt x="343" y="141"/>
                  </a:cubicBezTo>
                  <a:cubicBezTo>
                    <a:pt x="337" y="136"/>
                    <a:pt x="337" y="136"/>
                    <a:pt x="337" y="136"/>
                  </a:cubicBezTo>
                  <a:cubicBezTo>
                    <a:pt x="335" y="134"/>
                    <a:pt x="335" y="134"/>
                    <a:pt x="335" y="134"/>
                  </a:cubicBezTo>
                  <a:cubicBezTo>
                    <a:pt x="333" y="132"/>
                    <a:pt x="333" y="132"/>
                    <a:pt x="333" y="132"/>
                  </a:cubicBezTo>
                  <a:cubicBezTo>
                    <a:pt x="337" y="134"/>
                    <a:pt x="337" y="134"/>
                    <a:pt x="337" y="134"/>
                  </a:cubicBezTo>
                  <a:cubicBezTo>
                    <a:pt x="344" y="137"/>
                    <a:pt x="344" y="137"/>
                    <a:pt x="344" y="137"/>
                  </a:cubicBezTo>
                  <a:cubicBezTo>
                    <a:pt x="347" y="139"/>
                    <a:pt x="347" y="139"/>
                    <a:pt x="347" y="139"/>
                  </a:cubicBezTo>
                  <a:cubicBezTo>
                    <a:pt x="347" y="136"/>
                    <a:pt x="347" y="136"/>
                    <a:pt x="347" y="136"/>
                  </a:cubicBezTo>
                  <a:cubicBezTo>
                    <a:pt x="349" y="133"/>
                    <a:pt x="349" y="133"/>
                    <a:pt x="349" y="133"/>
                  </a:cubicBezTo>
                  <a:cubicBezTo>
                    <a:pt x="346" y="132"/>
                    <a:pt x="346" y="132"/>
                    <a:pt x="346" y="132"/>
                  </a:cubicBezTo>
                  <a:cubicBezTo>
                    <a:pt x="345" y="127"/>
                    <a:pt x="345" y="127"/>
                    <a:pt x="345" y="127"/>
                  </a:cubicBezTo>
                  <a:cubicBezTo>
                    <a:pt x="341" y="126"/>
                    <a:pt x="341" y="126"/>
                    <a:pt x="341" y="126"/>
                  </a:cubicBezTo>
                  <a:cubicBezTo>
                    <a:pt x="336" y="120"/>
                    <a:pt x="336" y="120"/>
                    <a:pt x="336" y="120"/>
                  </a:cubicBezTo>
                  <a:cubicBezTo>
                    <a:pt x="337" y="118"/>
                    <a:pt x="337" y="118"/>
                    <a:pt x="337" y="118"/>
                  </a:cubicBezTo>
                  <a:cubicBezTo>
                    <a:pt x="339" y="117"/>
                    <a:pt x="339" y="117"/>
                    <a:pt x="339" y="117"/>
                  </a:cubicBezTo>
                  <a:cubicBezTo>
                    <a:pt x="346" y="122"/>
                    <a:pt x="346" y="122"/>
                    <a:pt x="346" y="122"/>
                  </a:cubicBezTo>
                  <a:cubicBezTo>
                    <a:pt x="349" y="126"/>
                    <a:pt x="349" y="126"/>
                    <a:pt x="349" y="126"/>
                  </a:cubicBezTo>
                  <a:cubicBezTo>
                    <a:pt x="352" y="126"/>
                    <a:pt x="352" y="126"/>
                    <a:pt x="352" y="126"/>
                  </a:cubicBezTo>
                  <a:cubicBezTo>
                    <a:pt x="352" y="122"/>
                    <a:pt x="352" y="122"/>
                    <a:pt x="352" y="122"/>
                  </a:cubicBezTo>
                  <a:cubicBezTo>
                    <a:pt x="356" y="121"/>
                    <a:pt x="356" y="121"/>
                    <a:pt x="356" y="121"/>
                  </a:cubicBezTo>
                  <a:cubicBezTo>
                    <a:pt x="357" y="119"/>
                    <a:pt x="357" y="119"/>
                    <a:pt x="357" y="119"/>
                  </a:cubicBezTo>
                  <a:cubicBezTo>
                    <a:pt x="359" y="119"/>
                    <a:pt x="359" y="119"/>
                    <a:pt x="359" y="119"/>
                  </a:cubicBezTo>
                  <a:cubicBezTo>
                    <a:pt x="360" y="118"/>
                    <a:pt x="360" y="118"/>
                    <a:pt x="360" y="118"/>
                  </a:cubicBezTo>
                  <a:cubicBezTo>
                    <a:pt x="360" y="115"/>
                    <a:pt x="360" y="115"/>
                    <a:pt x="360" y="115"/>
                  </a:cubicBezTo>
                  <a:cubicBezTo>
                    <a:pt x="355" y="115"/>
                    <a:pt x="355" y="115"/>
                    <a:pt x="355" y="115"/>
                  </a:cubicBezTo>
                  <a:cubicBezTo>
                    <a:pt x="355" y="113"/>
                    <a:pt x="355" y="113"/>
                    <a:pt x="355" y="113"/>
                  </a:cubicBezTo>
                  <a:cubicBezTo>
                    <a:pt x="352" y="111"/>
                    <a:pt x="352" y="111"/>
                    <a:pt x="352" y="111"/>
                  </a:cubicBezTo>
                  <a:cubicBezTo>
                    <a:pt x="350" y="111"/>
                    <a:pt x="350" y="111"/>
                    <a:pt x="350" y="111"/>
                  </a:cubicBezTo>
                  <a:cubicBezTo>
                    <a:pt x="347" y="109"/>
                    <a:pt x="347" y="109"/>
                    <a:pt x="347" y="109"/>
                  </a:cubicBezTo>
                  <a:cubicBezTo>
                    <a:pt x="344" y="109"/>
                    <a:pt x="344" y="109"/>
                    <a:pt x="344" y="109"/>
                  </a:cubicBezTo>
                  <a:cubicBezTo>
                    <a:pt x="344" y="107"/>
                    <a:pt x="344" y="107"/>
                    <a:pt x="344" y="107"/>
                  </a:cubicBezTo>
                  <a:cubicBezTo>
                    <a:pt x="343" y="106"/>
                    <a:pt x="343" y="106"/>
                    <a:pt x="343" y="106"/>
                  </a:cubicBezTo>
                  <a:cubicBezTo>
                    <a:pt x="339" y="106"/>
                    <a:pt x="339" y="106"/>
                    <a:pt x="339" y="106"/>
                  </a:cubicBezTo>
                  <a:cubicBezTo>
                    <a:pt x="337" y="106"/>
                    <a:pt x="337" y="106"/>
                    <a:pt x="337" y="106"/>
                  </a:cubicBezTo>
                  <a:cubicBezTo>
                    <a:pt x="337" y="103"/>
                    <a:pt x="337" y="103"/>
                    <a:pt x="337" y="103"/>
                  </a:cubicBezTo>
                  <a:cubicBezTo>
                    <a:pt x="340" y="103"/>
                    <a:pt x="340" y="103"/>
                    <a:pt x="340" y="103"/>
                  </a:cubicBezTo>
                  <a:cubicBezTo>
                    <a:pt x="341" y="101"/>
                    <a:pt x="341" y="101"/>
                    <a:pt x="341" y="101"/>
                  </a:cubicBezTo>
                  <a:cubicBezTo>
                    <a:pt x="337" y="100"/>
                    <a:pt x="337" y="100"/>
                    <a:pt x="337" y="100"/>
                  </a:cubicBezTo>
                  <a:cubicBezTo>
                    <a:pt x="338" y="99"/>
                    <a:pt x="338" y="99"/>
                    <a:pt x="338" y="99"/>
                  </a:cubicBezTo>
                  <a:cubicBezTo>
                    <a:pt x="340" y="98"/>
                    <a:pt x="340" y="98"/>
                    <a:pt x="340" y="98"/>
                  </a:cubicBezTo>
                  <a:cubicBezTo>
                    <a:pt x="337" y="96"/>
                    <a:pt x="337" y="96"/>
                    <a:pt x="337" y="96"/>
                  </a:cubicBezTo>
                  <a:cubicBezTo>
                    <a:pt x="334" y="95"/>
                    <a:pt x="334" y="95"/>
                    <a:pt x="334" y="95"/>
                  </a:cubicBezTo>
                  <a:cubicBezTo>
                    <a:pt x="336" y="94"/>
                    <a:pt x="336" y="94"/>
                    <a:pt x="336" y="94"/>
                  </a:cubicBezTo>
                  <a:cubicBezTo>
                    <a:pt x="332" y="92"/>
                    <a:pt x="332" y="92"/>
                    <a:pt x="332" y="92"/>
                  </a:cubicBezTo>
                  <a:cubicBezTo>
                    <a:pt x="328" y="92"/>
                    <a:pt x="328" y="92"/>
                    <a:pt x="328" y="92"/>
                  </a:cubicBezTo>
                  <a:cubicBezTo>
                    <a:pt x="328" y="91"/>
                    <a:pt x="328" y="91"/>
                    <a:pt x="328" y="91"/>
                  </a:cubicBezTo>
                  <a:cubicBezTo>
                    <a:pt x="325" y="91"/>
                    <a:pt x="325" y="91"/>
                    <a:pt x="325" y="91"/>
                  </a:cubicBezTo>
                  <a:cubicBezTo>
                    <a:pt x="324" y="90"/>
                    <a:pt x="324" y="90"/>
                    <a:pt x="324" y="90"/>
                  </a:cubicBezTo>
                  <a:cubicBezTo>
                    <a:pt x="326" y="89"/>
                    <a:pt x="326" y="89"/>
                    <a:pt x="326" y="89"/>
                  </a:cubicBezTo>
                  <a:cubicBezTo>
                    <a:pt x="323" y="88"/>
                    <a:pt x="323" y="88"/>
                    <a:pt x="323" y="88"/>
                  </a:cubicBezTo>
                  <a:cubicBezTo>
                    <a:pt x="319" y="89"/>
                    <a:pt x="319" y="89"/>
                    <a:pt x="319" y="89"/>
                  </a:cubicBezTo>
                  <a:cubicBezTo>
                    <a:pt x="316" y="86"/>
                    <a:pt x="316" y="86"/>
                    <a:pt x="316" y="86"/>
                  </a:cubicBezTo>
                  <a:cubicBezTo>
                    <a:pt x="315" y="84"/>
                    <a:pt x="315" y="84"/>
                    <a:pt x="315" y="84"/>
                  </a:cubicBezTo>
                  <a:cubicBezTo>
                    <a:pt x="313" y="84"/>
                    <a:pt x="313" y="84"/>
                    <a:pt x="313" y="84"/>
                  </a:cubicBezTo>
                  <a:cubicBezTo>
                    <a:pt x="313" y="82"/>
                    <a:pt x="313" y="82"/>
                    <a:pt x="313" y="82"/>
                  </a:cubicBezTo>
                  <a:cubicBezTo>
                    <a:pt x="308" y="81"/>
                    <a:pt x="308" y="81"/>
                    <a:pt x="308" y="81"/>
                  </a:cubicBezTo>
                  <a:cubicBezTo>
                    <a:pt x="303" y="81"/>
                    <a:pt x="303" y="81"/>
                    <a:pt x="303" y="81"/>
                  </a:cubicBezTo>
                  <a:cubicBezTo>
                    <a:pt x="302" y="82"/>
                    <a:pt x="302" y="82"/>
                    <a:pt x="302" y="82"/>
                  </a:cubicBezTo>
                  <a:cubicBezTo>
                    <a:pt x="299" y="83"/>
                    <a:pt x="299" y="83"/>
                    <a:pt x="299" y="83"/>
                  </a:cubicBezTo>
                  <a:cubicBezTo>
                    <a:pt x="297" y="82"/>
                    <a:pt x="297" y="82"/>
                    <a:pt x="297" y="82"/>
                  </a:cubicBezTo>
                  <a:cubicBezTo>
                    <a:pt x="296" y="84"/>
                    <a:pt x="296" y="84"/>
                    <a:pt x="296" y="84"/>
                  </a:cubicBezTo>
                  <a:cubicBezTo>
                    <a:pt x="293" y="84"/>
                    <a:pt x="293" y="84"/>
                    <a:pt x="293" y="84"/>
                  </a:cubicBezTo>
                  <a:cubicBezTo>
                    <a:pt x="293" y="82"/>
                    <a:pt x="293" y="82"/>
                    <a:pt x="293" y="82"/>
                  </a:cubicBezTo>
                  <a:cubicBezTo>
                    <a:pt x="295" y="79"/>
                    <a:pt x="295" y="79"/>
                    <a:pt x="295" y="79"/>
                  </a:cubicBezTo>
                  <a:cubicBezTo>
                    <a:pt x="292" y="76"/>
                    <a:pt x="292" y="76"/>
                    <a:pt x="292" y="76"/>
                  </a:cubicBezTo>
                  <a:cubicBezTo>
                    <a:pt x="291" y="73"/>
                    <a:pt x="291" y="73"/>
                    <a:pt x="291" y="73"/>
                  </a:cubicBezTo>
                  <a:cubicBezTo>
                    <a:pt x="286" y="73"/>
                    <a:pt x="286" y="73"/>
                    <a:pt x="286" y="73"/>
                  </a:cubicBezTo>
                  <a:cubicBezTo>
                    <a:pt x="283" y="76"/>
                    <a:pt x="283" y="76"/>
                    <a:pt x="283" y="76"/>
                  </a:cubicBezTo>
                  <a:cubicBezTo>
                    <a:pt x="280" y="76"/>
                    <a:pt x="280" y="76"/>
                    <a:pt x="280" y="76"/>
                  </a:cubicBezTo>
                  <a:cubicBezTo>
                    <a:pt x="278" y="77"/>
                    <a:pt x="278" y="77"/>
                    <a:pt x="278" y="77"/>
                  </a:cubicBezTo>
                  <a:cubicBezTo>
                    <a:pt x="277" y="80"/>
                    <a:pt x="277" y="80"/>
                    <a:pt x="277" y="80"/>
                  </a:cubicBezTo>
                  <a:cubicBezTo>
                    <a:pt x="279" y="83"/>
                    <a:pt x="279" y="83"/>
                    <a:pt x="279" y="83"/>
                  </a:cubicBezTo>
                  <a:cubicBezTo>
                    <a:pt x="278" y="85"/>
                    <a:pt x="278" y="85"/>
                    <a:pt x="278" y="85"/>
                  </a:cubicBezTo>
                  <a:cubicBezTo>
                    <a:pt x="281" y="89"/>
                    <a:pt x="281" y="89"/>
                    <a:pt x="281" y="89"/>
                  </a:cubicBezTo>
                  <a:cubicBezTo>
                    <a:pt x="279" y="89"/>
                    <a:pt x="279" y="89"/>
                    <a:pt x="279" y="89"/>
                  </a:cubicBezTo>
                  <a:cubicBezTo>
                    <a:pt x="275" y="86"/>
                    <a:pt x="275" y="86"/>
                    <a:pt x="275" y="86"/>
                  </a:cubicBezTo>
                  <a:cubicBezTo>
                    <a:pt x="274" y="82"/>
                    <a:pt x="274" y="82"/>
                    <a:pt x="274" y="82"/>
                  </a:cubicBezTo>
                  <a:cubicBezTo>
                    <a:pt x="274" y="79"/>
                    <a:pt x="274" y="79"/>
                    <a:pt x="274" y="79"/>
                  </a:cubicBezTo>
                  <a:cubicBezTo>
                    <a:pt x="276" y="76"/>
                    <a:pt x="276" y="76"/>
                    <a:pt x="276" y="76"/>
                  </a:cubicBezTo>
                  <a:cubicBezTo>
                    <a:pt x="280" y="73"/>
                    <a:pt x="280" y="73"/>
                    <a:pt x="280" y="73"/>
                  </a:cubicBezTo>
                  <a:cubicBezTo>
                    <a:pt x="275" y="73"/>
                    <a:pt x="275" y="73"/>
                    <a:pt x="275" y="73"/>
                  </a:cubicBezTo>
                  <a:cubicBezTo>
                    <a:pt x="270" y="74"/>
                    <a:pt x="270" y="74"/>
                    <a:pt x="270" y="74"/>
                  </a:cubicBezTo>
                  <a:cubicBezTo>
                    <a:pt x="266" y="77"/>
                    <a:pt x="266" y="77"/>
                    <a:pt x="266" y="77"/>
                  </a:cubicBezTo>
                  <a:cubicBezTo>
                    <a:pt x="263" y="82"/>
                    <a:pt x="263" y="82"/>
                    <a:pt x="263" y="82"/>
                  </a:cubicBezTo>
                  <a:cubicBezTo>
                    <a:pt x="263" y="88"/>
                    <a:pt x="263" y="88"/>
                    <a:pt x="263" y="88"/>
                  </a:cubicBezTo>
                  <a:cubicBezTo>
                    <a:pt x="267" y="89"/>
                    <a:pt x="267" y="89"/>
                    <a:pt x="267" y="89"/>
                  </a:cubicBezTo>
                  <a:cubicBezTo>
                    <a:pt x="270" y="89"/>
                    <a:pt x="270" y="89"/>
                    <a:pt x="270" y="89"/>
                  </a:cubicBezTo>
                  <a:cubicBezTo>
                    <a:pt x="271" y="92"/>
                    <a:pt x="271" y="92"/>
                    <a:pt x="271" y="92"/>
                  </a:cubicBezTo>
                  <a:cubicBezTo>
                    <a:pt x="268" y="91"/>
                    <a:pt x="268" y="91"/>
                    <a:pt x="268" y="91"/>
                  </a:cubicBezTo>
                  <a:cubicBezTo>
                    <a:pt x="264" y="92"/>
                    <a:pt x="264" y="92"/>
                    <a:pt x="264" y="92"/>
                  </a:cubicBezTo>
                  <a:cubicBezTo>
                    <a:pt x="267" y="95"/>
                    <a:pt x="267" y="95"/>
                    <a:pt x="267" y="95"/>
                  </a:cubicBezTo>
                  <a:cubicBezTo>
                    <a:pt x="271" y="95"/>
                    <a:pt x="271" y="95"/>
                    <a:pt x="271" y="95"/>
                  </a:cubicBezTo>
                  <a:cubicBezTo>
                    <a:pt x="273" y="94"/>
                    <a:pt x="273" y="94"/>
                    <a:pt x="273" y="94"/>
                  </a:cubicBezTo>
                  <a:cubicBezTo>
                    <a:pt x="276" y="96"/>
                    <a:pt x="276" y="96"/>
                    <a:pt x="276" y="96"/>
                  </a:cubicBezTo>
                  <a:cubicBezTo>
                    <a:pt x="281" y="97"/>
                    <a:pt x="281" y="97"/>
                    <a:pt x="281" y="97"/>
                  </a:cubicBezTo>
                  <a:cubicBezTo>
                    <a:pt x="278" y="98"/>
                    <a:pt x="278" y="98"/>
                    <a:pt x="278" y="98"/>
                  </a:cubicBezTo>
                  <a:cubicBezTo>
                    <a:pt x="277" y="101"/>
                    <a:pt x="277" y="101"/>
                    <a:pt x="277" y="101"/>
                  </a:cubicBezTo>
                  <a:cubicBezTo>
                    <a:pt x="280" y="103"/>
                    <a:pt x="280" y="103"/>
                    <a:pt x="280" y="103"/>
                  </a:cubicBezTo>
                  <a:cubicBezTo>
                    <a:pt x="276" y="107"/>
                    <a:pt x="276" y="107"/>
                    <a:pt x="276" y="107"/>
                  </a:cubicBezTo>
                  <a:cubicBezTo>
                    <a:pt x="275" y="111"/>
                    <a:pt x="275" y="111"/>
                    <a:pt x="275" y="111"/>
                  </a:cubicBezTo>
                  <a:cubicBezTo>
                    <a:pt x="272" y="113"/>
                    <a:pt x="272" y="113"/>
                    <a:pt x="272" y="113"/>
                  </a:cubicBezTo>
                  <a:cubicBezTo>
                    <a:pt x="270" y="112"/>
                    <a:pt x="270" y="112"/>
                    <a:pt x="270" y="112"/>
                  </a:cubicBezTo>
                  <a:cubicBezTo>
                    <a:pt x="268" y="108"/>
                    <a:pt x="268" y="108"/>
                    <a:pt x="268" y="108"/>
                  </a:cubicBezTo>
                  <a:cubicBezTo>
                    <a:pt x="270" y="106"/>
                    <a:pt x="270" y="106"/>
                    <a:pt x="270" y="106"/>
                  </a:cubicBezTo>
                  <a:cubicBezTo>
                    <a:pt x="265" y="102"/>
                    <a:pt x="265" y="102"/>
                    <a:pt x="265" y="102"/>
                  </a:cubicBezTo>
                  <a:cubicBezTo>
                    <a:pt x="262" y="105"/>
                    <a:pt x="262" y="105"/>
                    <a:pt x="262" y="105"/>
                  </a:cubicBezTo>
                  <a:cubicBezTo>
                    <a:pt x="257" y="99"/>
                    <a:pt x="257" y="99"/>
                    <a:pt x="257" y="99"/>
                  </a:cubicBezTo>
                  <a:cubicBezTo>
                    <a:pt x="255" y="99"/>
                    <a:pt x="255" y="99"/>
                    <a:pt x="255" y="99"/>
                  </a:cubicBezTo>
                  <a:cubicBezTo>
                    <a:pt x="256" y="96"/>
                    <a:pt x="256" y="96"/>
                    <a:pt x="256" y="96"/>
                  </a:cubicBezTo>
                  <a:cubicBezTo>
                    <a:pt x="255" y="93"/>
                    <a:pt x="255" y="93"/>
                    <a:pt x="255" y="93"/>
                  </a:cubicBezTo>
                  <a:cubicBezTo>
                    <a:pt x="253" y="92"/>
                    <a:pt x="253" y="92"/>
                    <a:pt x="253" y="92"/>
                  </a:cubicBezTo>
                  <a:cubicBezTo>
                    <a:pt x="252" y="90"/>
                    <a:pt x="252" y="90"/>
                    <a:pt x="252" y="90"/>
                  </a:cubicBezTo>
                  <a:cubicBezTo>
                    <a:pt x="249" y="87"/>
                    <a:pt x="249" y="87"/>
                    <a:pt x="249" y="87"/>
                  </a:cubicBezTo>
                  <a:cubicBezTo>
                    <a:pt x="244" y="86"/>
                    <a:pt x="244" y="86"/>
                    <a:pt x="244" y="86"/>
                  </a:cubicBezTo>
                  <a:cubicBezTo>
                    <a:pt x="244" y="88"/>
                    <a:pt x="244" y="88"/>
                    <a:pt x="244" y="88"/>
                  </a:cubicBezTo>
                  <a:cubicBezTo>
                    <a:pt x="242" y="88"/>
                    <a:pt x="242" y="88"/>
                    <a:pt x="242" y="88"/>
                  </a:cubicBezTo>
                  <a:cubicBezTo>
                    <a:pt x="240" y="91"/>
                    <a:pt x="240" y="91"/>
                    <a:pt x="240" y="91"/>
                  </a:cubicBezTo>
                  <a:cubicBezTo>
                    <a:pt x="241" y="94"/>
                    <a:pt x="241" y="94"/>
                    <a:pt x="241" y="94"/>
                  </a:cubicBezTo>
                  <a:cubicBezTo>
                    <a:pt x="240" y="95"/>
                    <a:pt x="240" y="95"/>
                    <a:pt x="240" y="95"/>
                  </a:cubicBezTo>
                  <a:cubicBezTo>
                    <a:pt x="244" y="98"/>
                    <a:pt x="244" y="98"/>
                    <a:pt x="244" y="98"/>
                  </a:cubicBezTo>
                  <a:cubicBezTo>
                    <a:pt x="247" y="100"/>
                    <a:pt x="247" y="100"/>
                    <a:pt x="247" y="100"/>
                  </a:cubicBezTo>
                  <a:cubicBezTo>
                    <a:pt x="246" y="103"/>
                    <a:pt x="246" y="103"/>
                    <a:pt x="246" y="103"/>
                  </a:cubicBezTo>
                  <a:cubicBezTo>
                    <a:pt x="242" y="102"/>
                    <a:pt x="242" y="102"/>
                    <a:pt x="242" y="102"/>
                  </a:cubicBezTo>
                  <a:cubicBezTo>
                    <a:pt x="243" y="105"/>
                    <a:pt x="243" y="105"/>
                    <a:pt x="243" y="105"/>
                  </a:cubicBezTo>
                  <a:cubicBezTo>
                    <a:pt x="247" y="105"/>
                    <a:pt x="247" y="105"/>
                    <a:pt x="247" y="105"/>
                  </a:cubicBezTo>
                  <a:cubicBezTo>
                    <a:pt x="250" y="103"/>
                    <a:pt x="250" y="103"/>
                    <a:pt x="250" y="103"/>
                  </a:cubicBezTo>
                  <a:cubicBezTo>
                    <a:pt x="250" y="106"/>
                    <a:pt x="250" y="106"/>
                    <a:pt x="250" y="106"/>
                  </a:cubicBezTo>
                  <a:cubicBezTo>
                    <a:pt x="244" y="109"/>
                    <a:pt x="244" y="109"/>
                    <a:pt x="244" y="109"/>
                  </a:cubicBezTo>
                  <a:cubicBezTo>
                    <a:pt x="245" y="114"/>
                    <a:pt x="245" y="114"/>
                    <a:pt x="245" y="114"/>
                  </a:cubicBezTo>
                  <a:cubicBezTo>
                    <a:pt x="241" y="111"/>
                    <a:pt x="241" y="111"/>
                    <a:pt x="241" y="111"/>
                  </a:cubicBezTo>
                  <a:cubicBezTo>
                    <a:pt x="242" y="108"/>
                    <a:pt x="242" y="108"/>
                    <a:pt x="242" y="108"/>
                  </a:cubicBezTo>
                  <a:cubicBezTo>
                    <a:pt x="239" y="108"/>
                    <a:pt x="239" y="108"/>
                    <a:pt x="239" y="108"/>
                  </a:cubicBezTo>
                  <a:cubicBezTo>
                    <a:pt x="239" y="105"/>
                    <a:pt x="239" y="105"/>
                    <a:pt x="239" y="105"/>
                  </a:cubicBezTo>
                  <a:cubicBezTo>
                    <a:pt x="241" y="105"/>
                    <a:pt x="241" y="105"/>
                    <a:pt x="241" y="105"/>
                  </a:cubicBezTo>
                  <a:cubicBezTo>
                    <a:pt x="241" y="101"/>
                    <a:pt x="241" y="101"/>
                    <a:pt x="241" y="101"/>
                  </a:cubicBezTo>
                  <a:cubicBezTo>
                    <a:pt x="235" y="98"/>
                    <a:pt x="235" y="98"/>
                    <a:pt x="235" y="98"/>
                  </a:cubicBezTo>
                  <a:cubicBezTo>
                    <a:pt x="234" y="101"/>
                    <a:pt x="234" y="101"/>
                    <a:pt x="234" y="101"/>
                  </a:cubicBezTo>
                  <a:cubicBezTo>
                    <a:pt x="231" y="103"/>
                    <a:pt x="231" y="103"/>
                    <a:pt x="231" y="103"/>
                  </a:cubicBezTo>
                  <a:cubicBezTo>
                    <a:pt x="236" y="106"/>
                    <a:pt x="236" y="106"/>
                    <a:pt x="236" y="106"/>
                  </a:cubicBezTo>
                  <a:cubicBezTo>
                    <a:pt x="233" y="108"/>
                    <a:pt x="233" y="108"/>
                    <a:pt x="233" y="108"/>
                  </a:cubicBezTo>
                  <a:cubicBezTo>
                    <a:pt x="233" y="110"/>
                    <a:pt x="233" y="110"/>
                    <a:pt x="233" y="110"/>
                  </a:cubicBezTo>
                  <a:cubicBezTo>
                    <a:pt x="223" y="111"/>
                    <a:pt x="223" y="111"/>
                    <a:pt x="223" y="111"/>
                  </a:cubicBezTo>
                  <a:cubicBezTo>
                    <a:pt x="218" y="109"/>
                    <a:pt x="218" y="109"/>
                    <a:pt x="218" y="109"/>
                  </a:cubicBezTo>
                  <a:cubicBezTo>
                    <a:pt x="215" y="108"/>
                    <a:pt x="215" y="108"/>
                    <a:pt x="215" y="108"/>
                  </a:cubicBezTo>
                  <a:cubicBezTo>
                    <a:pt x="210" y="106"/>
                    <a:pt x="210" y="106"/>
                    <a:pt x="210" y="106"/>
                  </a:cubicBezTo>
                  <a:cubicBezTo>
                    <a:pt x="207" y="108"/>
                    <a:pt x="207" y="108"/>
                    <a:pt x="207" y="108"/>
                  </a:cubicBezTo>
                  <a:cubicBezTo>
                    <a:pt x="202" y="110"/>
                    <a:pt x="202" y="110"/>
                    <a:pt x="202" y="110"/>
                  </a:cubicBezTo>
                  <a:cubicBezTo>
                    <a:pt x="203" y="113"/>
                    <a:pt x="203" y="113"/>
                    <a:pt x="203" y="113"/>
                  </a:cubicBezTo>
                  <a:cubicBezTo>
                    <a:pt x="203" y="117"/>
                    <a:pt x="203" y="117"/>
                    <a:pt x="203" y="117"/>
                  </a:cubicBezTo>
                  <a:cubicBezTo>
                    <a:pt x="200" y="112"/>
                    <a:pt x="200" y="112"/>
                    <a:pt x="200" y="112"/>
                  </a:cubicBezTo>
                  <a:cubicBezTo>
                    <a:pt x="195" y="110"/>
                    <a:pt x="195" y="110"/>
                    <a:pt x="195" y="110"/>
                  </a:cubicBezTo>
                  <a:cubicBezTo>
                    <a:pt x="189" y="111"/>
                    <a:pt x="189" y="111"/>
                    <a:pt x="189" y="111"/>
                  </a:cubicBezTo>
                  <a:cubicBezTo>
                    <a:pt x="178" y="110"/>
                    <a:pt x="178" y="110"/>
                    <a:pt x="178" y="110"/>
                  </a:cubicBezTo>
                  <a:cubicBezTo>
                    <a:pt x="178" y="108"/>
                    <a:pt x="178" y="108"/>
                    <a:pt x="178" y="108"/>
                  </a:cubicBezTo>
                  <a:cubicBezTo>
                    <a:pt x="182" y="107"/>
                    <a:pt x="182" y="107"/>
                    <a:pt x="182" y="107"/>
                  </a:cubicBezTo>
                  <a:cubicBezTo>
                    <a:pt x="176" y="104"/>
                    <a:pt x="176" y="104"/>
                    <a:pt x="176" y="104"/>
                  </a:cubicBezTo>
                  <a:cubicBezTo>
                    <a:pt x="172" y="104"/>
                    <a:pt x="172" y="104"/>
                    <a:pt x="172" y="104"/>
                  </a:cubicBezTo>
                  <a:cubicBezTo>
                    <a:pt x="162" y="101"/>
                    <a:pt x="162" y="101"/>
                    <a:pt x="162" y="101"/>
                  </a:cubicBezTo>
                  <a:cubicBezTo>
                    <a:pt x="159" y="99"/>
                    <a:pt x="159" y="99"/>
                    <a:pt x="159" y="99"/>
                  </a:cubicBezTo>
                  <a:cubicBezTo>
                    <a:pt x="154" y="98"/>
                    <a:pt x="154" y="98"/>
                    <a:pt x="154" y="98"/>
                  </a:cubicBezTo>
                  <a:cubicBezTo>
                    <a:pt x="152" y="98"/>
                    <a:pt x="152" y="98"/>
                    <a:pt x="152" y="98"/>
                  </a:cubicBezTo>
                  <a:cubicBezTo>
                    <a:pt x="150" y="100"/>
                    <a:pt x="150" y="100"/>
                    <a:pt x="150" y="100"/>
                  </a:cubicBezTo>
                  <a:cubicBezTo>
                    <a:pt x="148" y="101"/>
                    <a:pt x="148" y="101"/>
                    <a:pt x="148" y="101"/>
                  </a:cubicBezTo>
                  <a:cubicBezTo>
                    <a:pt x="145" y="96"/>
                    <a:pt x="145" y="96"/>
                    <a:pt x="145" y="96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0" y="100"/>
                    <a:pt x="140" y="100"/>
                    <a:pt x="140" y="100"/>
                  </a:cubicBezTo>
                  <a:cubicBezTo>
                    <a:pt x="137" y="95"/>
                    <a:pt x="137" y="95"/>
                    <a:pt x="137" y="95"/>
                  </a:cubicBezTo>
                  <a:cubicBezTo>
                    <a:pt x="134" y="94"/>
                    <a:pt x="134" y="94"/>
                    <a:pt x="134" y="94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0" y="99"/>
                    <a:pt x="130" y="99"/>
                    <a:pt x="130" y="99"/>
                  </a:cubicBezTo>
                  <a:cubicBezTo>
                    <a:pt x="127" y="100"/>
                    <a:pt x="127" y="100"/>
                    <a:pt x="127" y="100"/>
                  </a:cubicBezTo>
                  <a:cubicBezTo>
                    <a:pt x="122" y="101"/>
                    <a:pt x="122" y="101"/>
                    <a:pt x="122" y="101"/>
                  </a:cubicBezTo>
                  <a:cubicBezTo>
                    <a:pt x="118" y="104"/>
                    <a:pt x="118" y="104"/>
                    <a:pt x="118" y="104"/>
                  </a:cubicBezTo>
                  <a:cubicBezTo>
                    <a:pt x="121" y="100"/>
                    <a:pt x="121" y="100"/>
                    <a:pt x="121" y="100"/>
                  </a:cubicBezTo>
                  <a:cubicBezTo>
                    <a:pt x="125" y="99"/>
                    <a:pt x="125" y="99"/>
                    <a:pt x="125" y="99"/>
                  </a:cubicBezTo>
                  <a:cubicBezTo>
                    <a:pt x="128" y="98"/>
                    <a:pt x="128" y="98"/>
                    <a:pt x="128" y="98"/>
                  </a:cubicBezTo>
                  <a:cubicBezTo>
                    <a:pt x="129" y="96"/>
                    <a:pt x="129" y="96"/>
                    <a:pt x="129" y="96"/>
                  </a:cubicBezTo>
                  <a:cubicBezTo>
                    <a:pt x="128" y="96"/>
                    <a:pt x="128" y="96"/>
                    <a:pt x="128" y="96"/>
                  </a:cubicBezTo>
                  <a:cubicBezTo>
                    <a:pt x="123" y="97"/>
                    <a:pt x="123" y="97"/>
                    <a:pt x="123" y="97"/>
                  </a:cubicBezTo>
                  <a:cubicBezTo>
                    <a:pt x="118" y="100"/>
                    <a:pt x="118" y="100"/>
                    <a:pt x="118" y="100"/>
                  </a:cubicBezTo>
                  <a:cubicBezTo>
                    <a:pt x="115" y="100"/>
                    <a:pt x="115" y="100"/>
                    <a:pt x="115" y="100"/>
                  </a:cubicBezTo>
                  <a:cubicBezTo>
                    <a:pt x="112" y="100"/>
                    <a:pt x="112" y="100"/>
                    <a:pt x="112" y="100"/>
                  </a:cubicBezTo>
                  <a:cubicBezTo>
                    <a:pt x="106" y="103"/>
                    <a:pt x="106" y="103"/>
                    <a:pt x="106" y="103"/>
                  </a:cubicBezTo>
                  <a:cubicBezTo>
                    <a:pt x="100" y="103"/>
                    <a:pt x="100" y="103"/>
                    <a:pt x="100" y="103"/>
                  </a:cubicBezTo>
                  <a:cubicBezTo>
                    <a:pt x="96" y="99"/>
                    <a:pt x="96" y="99"/>
                    <a:pt x="96" y="99"/>
                  </a:cubicBezTo>
                  <a:cubicBezTo>
                    <a:pt x="88" y="99"/>
                    <a:pt x="88" y="99"/>
                    <a:pt x="88" y="99"/>
                  </a:cubicBezTo>
                  <a:cubicBezTo>
                    <a:pt x="85" y="97"/>
                    <a:pt x="85" y="97"/>
                    <a:pt x="85" y="97"/>
                  </a:cubicBezTo>
                  <a:cubicBezTo>
                    <a:pt x="81" y="96"/>
                    <a:pt x="81" y="96"/>
                    <a:pt x="81" y="96"/>
                  </a:cubicBezTo>
                  <a:cubicBezTo>
                    <a:pt x="76" y="97"/>
                    <a:pt x="76" y="97"/>
                    <a:pt x="76" y="97"/>
                  </a:cubicBezTo>
                  <a:cubicBezTo>
                    <a:pt x="73" y="96"/>
                    <a:pt x="73" y="96"/>
                    <a:pt x="73" y="96"/>
                  </a:cubicBezTo>
                  <a:cubicBezTo>
                    <a:pt x="68" y="96"/>
                    <a:pt x="68" y="96"/>
                    <a:pt x="68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58" y="94"/>
                    <a:pt x="58" y="94"/>
                    <a:pt x="58" y="94"/>
                  </a:cubicBezTo>
                  <a:cubicBezTo>
                    <a:pt x="54" y="94"/>
                    <a:pt x="54" y="94"/>
                    <a:pt x="54" y="94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45" y="91"/>
                    <a:pt x="45" y="91"/>
                    <a:pt x="45" y="91"/>
                  </a:cubicBezTo>
                  <a:cubicBezTo>
                    <a:pt x="42" y="92"/>
                    <a:pt x="42" y="92"/>
                    <a:pt x="42" y="92"/>
                  </a:cubicBezTo>
                  <a:cubicBezTo>
                    <a:pt x="43" y="90"/>
                    <a:pt x="43" y="90"/>
                    <a:pt x="43" y="90"/>
                  </a:cubicBezTo>
                  <a:cubicBezTo>
                    <a:pt x="38" y="90"/>
                    <a:pt x="38" y="90"/>
                    <a:pt x="38" y="90"/>
                  </a:cubicBezTo>
                  <a:cubicBezTo>
                    <a:pt x="34" y="92"/>
                    <a:pt x="34" y="92"/>
                    <a:pt x="34" y="92"/>
                  </a:cubicBezTo>
                  <a:cubicBezTo>
                    <a:pt x="28" y="92"/>
                    <a:pt x="28" y="92"/>
                    <a:pt x="28" y="92"/>
                  </a:cubicBezTo>
                  <a:cubicBezTo>
                    <a:pt x="23" y="95"/>
                    <a:pt x="23" y="95"/>
                    <a:pt x="23" y="95"/>
                  </a:cubicBezTo>
                  <a:cubicBezTo>
                    <a:pt x="19" y="95"/>
                    <a:pt x="19" y="95"/>
                    <a:pt x="19" y="95"/>
                  </a:cubicBezTo>
                  <a:cubicBezTo>
                    <a:pt x="16" y="98"/>
                    <a:pt x="16" y="98"/>
                    <a:pt x="16" y="98"/>
                  </a:cubicBezTo>
                  <a:cubicBezTo>
                    <a:pt x="16" y="101"/>
                    <a:pt x="16" y="101"/>
                    <a:pt x="16" y="101"/>
                  </a:cubicBezTo>
                  <a:cubicBezTo>
                    <a:pt x="12" y="104"/>
                    <a:pt x="12" y="104"/>
                    <a:pt x="12" y="104"/>
                  </a:cubicBezTo>
                  <a:cubicBezTo>
                    <a:pt x="5" y="104"/>
                    <a:pt x="5" y="104"/>
                    <a:pt x="5" y="104"/>
                  </a:cubicBezTo>
                  <a:cubicBezTo>
                    <a:pt x="4" y="107"/>
                    <a:pt x="4" y="107"/>
                    <a:pt x="4" y="107"/>
                  </a:cubicBezTo>
                  <a:cubicBezTo>
                    <a:pt x="11" y="111"/>
                    <a:pt x="11" y="111"/>
                    <a:pt x="11" y="111"/>
                  </a:cubicBezTo>
                  <a:cubicBezTo>
                    <a:pt x="14" y="114"/>
                    <a:pt x="14" y="114"/>
                    <a:pt x="14" y="114"/>
                  </a:cubicBezTo>
                  <a:cubicBezTo>
                    <a:pt x="18" y="116"/>
                    <a:pt x="18" y="116"/>
                    <a:pt x="18" y="116"/>
                  </a:cubicBezTo>
                  <a:cubicBezTo>
                    <a:pt x="21" y="120"/>
                    <a:pt x="21" y="120"/>
                    <a:pt x="21" y="120"/>
                  </a:cubicBezTo>
                  <a:cubicBezTo>
                    <a:pt x="17" y="120"/>
                    <a:pt x="17" y="120"/>
                    <a:pt x="17" y="120"/>
                  </a:cubicBezTo>
                  <a:cubicBezTo>
                    <a:pt x="13" y="119"/>
                    <a:pt x="13" y="119"/>
                    <a:pt x="13" y="119"/>
                  </a:cubicBezTo>
                  <a:cubicBezTo>
                    <a:pt x="13" y="116"/>
                    <a:pt x="13" y="116"/>
                    <a:pt x="13" y="116"/>
                  </a:cubicBezTo>
                  <a:cubicBezTo>
                    <a:pt x="8" y="119"/>
                    <a:pt x="8" y="119"/>
                    <a:pt x="8" y="119"/>
                  </a:cubicBezTo>
                  <a:cubicBezTo>
                    <a:pt x="4" y="119"/>
                    <a:pt x="4" y="119"/>
                    <a:pt x="4" y="119"/>
                  </a:cubicBezTo>
                  <a:cubicBezTo>
                    <a:pt x="0" y="123"/>
                    <a:pt x="0" y="123"/>
                    <a:pt x="0" y="123"/>
                  </a:cubicBezTo>
                  <a:cubicBezTo>
                    <a:pt x="2" y="124"/>
                    <a:pt x="2" y="124"/>
                    <a:pt x="2" y="124"/>
                  </a:cubicBezTo>
                  <a:cubicBezTo>
                    <a:pt x="4" y="126"/>
                    <a:pt x="4" y="126"/>
                    <a:pt x="4" y="126"/>
                  </a:cubicBezTo>
                  <a:cubicBezTo>
                    <a:pt x="6" y="130"/>
                    <a:pt x="6" y="130"/>
                    <a:pt x="6" y="130"/>
                  </a:cubicBezTo>
                  <a:cubicBezTo>
                    <a:pt x="17" y="128"/>
                    <a:pt x="17" y="128"/>
                    <a:pt x="17" y="128"/>
                  </a:cubicBezTo>
                  <a:cubicBezTo>
                    <a:pt x="20" y="127"/>
                    <a:pt x="20" y="127"/>
                    <a:pt x="20" y="127"/>
                  </a:cubicBezTo>
                  <a:cubicBezTo>
                    <a:pt x="23" y="127"/>
                    <a:pt x="23" y="127"/>
                    <a:pt x="23" y="127"/>
                  </a:cubicBezTo>
                  <a:cubicBezTo>
                    <a:pt x="22" y="130"/>
                    <a:pt x="22" y="130"/>
                    <a:pt x="22" y="130"/>
                  </a:cubicBezTo>
                  <a:cubicBezTo>
                    <a:pt x="22" y="134"/>
                    <a:pt x="22" y="134"/>
                    <a:pt x="22" y="134"/>
                  </a:cubicBezTo>
                  <a:cubicBezTo>
                    <a:pt x="18" y="134"/>
                    <a:pt x="18" y="134"/>
                    <a:pt x="18" y="134"/>
                  </a:cubicBezTo>
                  <a:cubicBezTo>
                    <a:pt x="14" y="136"/>
                    <a:pt x="14" y="136"/>
                    <a:pt x="14" y="136"/>
                  </a:cubicBezTo>
                  <a:cubicBezTo>
                    <a:pt x="11" y="135"/>
                    <a:pt x="11" y="135"/>
                    <a:pt x="11" y="135"/>
                  </a:cubicBezTo>
                  <a:cubicBezTo>
                    <a:pt x="10" y="139"/>
                    <a:pt x="10" y="139"/>
                    <a:pt x="10" y="139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6" y="146"/>
                    <a:pt x="6" y="146"/>
                    <a:pt x="6" y="146"/>
                  </a:cubicBezTo>
                  <a:cubicBezTo>
                    <a:pt x="8" y="146"/>
                    <a:pt x="8" y="146"/>
                    <a:pt x="8" y="146"/>
                  </a:cubicBezTo>
                  <a:cubicBezTo>
                    <a:pt x="9" y="148"/>
                    <a:pt x="9" y="148"/>
                    <a:pt x="9" y="148"/>
                  </a:cubicBezTo>
                  <a:cubicBezTo>
                    <a:pt x="11" y="152"/>
                    <a:pt x="11" y="152"/>
                    <a:pt x="11" y="152"/>
                  </a:cubicBezTo>
                  <a:cubicBezTo>
                    <a:pt x="15" y="153"/>
                    <a:pt x="15" y="153"/>
                    <a:pt x="15" y="153"/>
                  </a:cubicBezTo>
                  <a:cubicBezTo>
                    <a:pt x="18" y="150"/>
                    <a:pt x="18" y="150"/>
                    <a:pt x="18" y="150"/>
                  </a:cubicBezTo>
                  <a:cubicBezTo>
                    <a:pt x="20" y="154"/>
                    <a:pt x="20" y="154"/>
                    <a:pt x="20" y="154"/>
                  </a:cubicBezTo>
                  <a:cubicBezTo>
                    <a:pt x="20" y="159"/>
                    <a:pt x="20" y="159"/>
                    <a:pt x="20" y="159"/>
                  </a:cubicBezTo>
                  <a:cubicBezTo>
                    <a:pt x="22" y="159"/>
                    <a:pt x="22" y="159"/>
                    <a:pt x="22" y="159"/>
                  </a:cubicBezTo>
                  <a:cubicBezTo>
                    <a:pt x="24" y="158"/>
                    <a:pt x="24" y="158"/>
                    <a:pt x="24" y="158"/>
                  </a:cubicBezTo>
                  <a:cubicBezTo>
                    <a:pt x="28" y="158"/>
                    <a:pt x="28" y="158"/>
                    <a:pt x="28" y="158"/>
                  </a:cubicBezTo>
                  <a:cubicBezTo>
                    <a:pt x="30" y="159"/>
                    <a:pt x="30" y="159"/>
                    <a:pt x="30" y="159"/>
                  </a:cubicBezTo>
                  <a:cubicBezTo>
                    <a:pt x="31" y="157"/>
                    <a:pt x="31" y="157"/>
                    <a:pt x="31" y="157"/>
                  </a:cubicBezTo>
                  <a:cubicBezTo>
                    <a:pt x="34" y="159"/>
                    <a:pt x="34" y="159"/>
                    <a:pt x="34" y="159"/>
                  </a:cubicBezTo>
                  <a:cubicBezTo>
                    <a:pt x="37" y="157"/>
                    <a:pt x="37" y="157"/>
                    <a:pt x="37" y="157"/>
                  </a:cubicBezTo>
                  <a:cubicBezTo>
                    <a:pt x="37" y="157"/>
                    <a:pt x="35" y="161"/>
                    <a:pt x="35" y="162"/>
                  </a:cubicBezTo>
                  <a:cubicBezTo>
                    <a:pt x="35" y="163"/>
                    <a:pt x="33" y="164"/>
                    <a:pt x="32" y="165"/>
                  </a:cubicBezTo>
                  <a:cubicBezTo>
                    <a:pt x="31" y="165"/>
                    <a:pt x="26" y="169"/>
                    <a:pt x="26" y="169"/>
                  </a:cubicBezTo>
                  <a:cubicBezTo>
                    <a:pt x="24" y="171"/>
                    <a:pt x="24" y="171"/>
                    <a:pt x="24" y="171"/>
                  </a:cubicBezTo>
                  <a:cubicBezTo>
                    <a:pt x="21" y="172"/>
                    <a:pt x="21" y="172"/>
                    <a:pt x="21" y="172"/>
                  </a:cubicBezTo>
                  <a:cubicBezTo>
                    <a:pt x="17" y="174"/>
                    <a:pt x="17" y="174"/>
                    <a:pt x="17" y="174"/>
                  </a:cubicBezTo>
                  <a:cubicBezTo>
                    <a:pt x="13" y="175"/>
                    <a:pt x="13" y="175"/>
                    <a:pt x="13" y="175"/>
                  </a:cubicBezTo>
                  <a:cubicBezTo>
                    <a:pt x="9" y="179"/>
                    <a:pt x="9" y="179"/>
                    <a:pt x="9" y="179"/>
                  </a:cubicBezTo>
                  <a:cubicBezTo>
                    <a:pt x="11" y="180"/>
                    <a:pt x="11" y="180"/>
                    <a:pt x="11" y="180"/>
                  </a:cubicBezTo>
                  <a:cubicBezTo>
                    <a:pt x="15" y="177"/>
                    <a:pt x="15" y="177"/>
                    <a:pt x="15" y="177"/>
                  </a:cubicBezTo>
                  <a:cubicBezTo>
                    <a:pt x="18" y="176"/>
                    <a:pt x="18" y="176"/>
                    <a:pt x="18" y="176"/>
                  </a:cubicBezTo>
                  <a:cubicBezTo>
                    <a:pt x="22" y="174"/>
                    <a:pt x="22" y="174"/>
                    <a:pt x="22" y="174"/>
                  </a:cubicBezTo>
                  <a:cubicBezTo>
                    <a:pt x="27" y="172"/>
                    <a:pt x="27" y="172"/>
                    <a:pt x="27" y="172"/>
                  </a:cubicBezTo>
                  <a:cubicBezTo>
                    <a:pt x="37" y="167"/>
                    <a:pt x="37" y="167"/>
                    <a:pt x="37" y="167"/>
                  </a:cubicBezTo>
                  <a:cubicBezTo>
                    <a:pt x="38" y="164"/>
                    <a:pt x="38" y="164"/>
                    <a:pt x="38" y="164"/>
                  </a:cubicBezTo>
                  <a:cubicBezTo>
                    <a:pt x="49" y="158"/>
                    <a:pt x="49" y="158"/>
                    <a:pt x="49" y="158"/>
                  </a:cubicBezTo>
                  <a:cubicBezTo>
                    <a:pt x="46" y="155"/>
                    <a:pt x="46" y="155"/>
                    <a:pt x="46" y="155"/>
                  </a:cubicBezTo>
                  <a:cubicBezTo>
                    <a:pt x="51" y="152"/>
                    <a:pt x="51" y="152"/>
                    <a:pt x="51" y="152"/>
                  </a:cubicBezTo>
                  <a:cubicBezTo>
                    <a:pt x="54" y="147"/>
                    <a:pt x="54" y="147"/>
                    <a:pt x="54" y="147"/>
                  </a:cubicBezTo>
                  <a:cubicBezTo>
                    <a:pt x="59" y="146"/>
                    <a:pt x="59" y="146"/>
                    <a:pt x="59" y="146"/>
                  </a:cubicBezTo>
                  <a:cubicBezTo>
                    <a:pt x="61" y="147"/>
                    <a:pt x="61" y="147"/>
                    <a:pt x="61" y="147"/>
                  </a:cubicBezTo>
                  <a:cubicBezTo>
                    <a:pt x="56" y="149"/>
                    <a:pt x="56" y="149"/>
                    <a:pt x="56" y="149"/>
                  </a:cubicBezTo>
                  <a:cubicBezTo>
                    <a:pt x="54" y="152"/>
                    <a:pt x="54" y="152"/>
                    <a:pt x="54" y="152"/>
                  </a:cubicBezTo>
                  <a:cubicBezTo>
                    <a:pt x="55" y="155"/>
                    <a:pt x="55" y="155"/>
                    <a:pt x="55" y="155"/>
                  </a:cubicBezTo>
                  <a:cubicBezTo>
                    <a:pt x="62" y="152"/>
                    <a:pt x="62" y="152"/>
                    <a:pt x="62" y="152"/>
                  </a:cubicBezTo>
                  <a:cubicBezTo>
                    <a:pt x="67" y="151"/>
                    <a:pt x="67" y="151"/>
                    <a:pt x="67" y="151"/>
                  </a:cubicBezTo>
                  <a:lnTo>
                    <a:pt x="66" y="149"/>
                  </a:lnTo>
                  <a:close/>
                  <a:moveTo>
                    <a:pt x="51" y="163"/>
                  </a:moveTo>
                  <a:cubicBezTo>
                    <a:pt x="51" y="160"/>
                    <a:pt x="51" y="160"/>
                    <a:pt x="51" y="160"/>
                  </a:cubicBezTo>
                  <a:cubicBezTo>
                    <a:pt x="49" y="162"/>
                    <a:pt x="49" y="162"/>
                    <a:pt x="49" y="162"/>
                  </a:cubicBezTo>
                  <a:cubicBezTo>
                    <a:pt x="44" y="165"/>
                    <a:pt x="44" y="165"/>
                    <a:pt x="44" y="165"/>
                  </a:cubicBezTo>
                  <a:cubicBezTo>
                    <a:pt x="46" y="168"/>
                    <a:pt x="46" y="168"/>
                    <a:pt x="46" y="168"/>
                  </a:cubicBezTo>
                  <a:cubicBezTo>
                    <a:pt x="49" y="166"/>
                    <a:pt x="49" y="166"/>
                    <a:pt x="49" y="166"/>
                  </a:cubicBezTo>
                  <a:lnTo>
                    <a:pt x="51" y="163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68576" tIns="34288" rIns="68576" bIns="34288" numCol="1" anchor="t" anchorCtr="0" compatLnSpc="1"/>
            <a:lstStyle/>
            <a:p>
              <a:endParaRPr lang="en-US" sz="128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" name="Freeform 6"/>
            <p:cNvSpPr>
              <a:spLocks noEditPoints="1"/>
            </p:cNvSpPr>
            <p:nvPr/>
          </p:nvSpPr>
          <p:spPr bwMode="auto">
            <a:xfrm>
              <a:off x="2268538" y="3316288"/>
              <a:ext cx="261938" cy="330200"/>
            </a:xfrm>
            <a:custGeom>
              <a:avLst/>
              <a:gdLst>
                <a:gd name="T0" fmla="*/ 35 w 70"/>
                <a:gd name="T1" fmla="*/ 0 h 88"/>
                <a:gd name="T2" fmla="*/ 0 w 70"/>
                <a:gd name="T3" fmla="*/ 35 h 88"/>
                <a:gd name="T4" fmla="*/ 35 w 70"/>
                <a:gd name="T5" fmla="*/ 88 h 88"/>
                <a:gd name="T6" fmla="*/ 70 w 70"/>
                <a:gd name="T7" fmla="*/ 35 h 88"/>
                <a:gd name="T8" fmla="*/ 35 w 70"/>
                <a:gd name="T9" fmla="*/ 0 h 88"/>
                <a:gd name="T10" fmla="*/ 35 w 70"/>
                <a:gd name="T11" fmla="*/ 57 h 88"/>
                <a:gd name="T12" fmla="*/ 13 w 70"/>
                <a:gd name="T13" fmla="*/ 35 h 88"/>
                <a:gd name="T14" fmla="*/ 35 w 70"/>
                <a:gd name="T15" fmla="*/ 14 h 88"/>
                <a:gd name="T16" fmla="*/ 57 w 70"/>
                <a:gd name="T17" fmla="*/ 35 h 88"/>
                <a:gd name="T18" fmla="*/ 35 w 70"/>
                <a:gd name="T19" fmla="*/ 57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88">
                  <a:moveTo>
                    <a:pt x="35" y="0"/>
                  </a:moveTo>
                  <a:cubicBezTo>
                    <a:pt x="15" y="0"/>
                    <a:pt x="0" y="16"/>
                    <a:pt x="0" y="35"/>
                  </a:cubicBezTo>
                  <a:cubicBezTo>
                    <a:pt x="0" y="55"/>
                    <a:pt x="23" y="88"/>
                    <a:pt x="35" y="88"/>
                  </a:cubicBezTo>
                  <a:cubicBezTo>
                    <a:pt x="47" y="88"/>
                    <a:pt x="70" y="55"/>
                    <a:pt x="70" y="35"/>
                  </a:cubicBezTo>
                  <a:cubicBezTo>
                    <a:pt x="70" y="16"/>
                    <a:pt x="54" y="0"/>
                    <a:pt x="35" y="0"/>
                  </a:cubicBezTo>
                  <a:close/>
                  <a:moveTo>
                    <a:pt x="35" y="57"/>
                  </a:moveTo>
                  <a:cubicBezTo>
                    <a:pt x="23" y="57"/>
                    <a:pt x="13" y="47"/>
                    <a:pt x="13" y="35"/>
                  </a:cubicBezTo>
                  <a:cubicBezTo>
                    <a:pt x="13" y="23"/>
                    <a:pt x="23" y="14"/>
                    <a:pt x="35" y="14"/>
                  </a:cubicBezTo>
                  <a:cubicBezTo>
                    <a:pt x="47" y="14"/>
                    <a:pt x="57" y="23"/>
                    <a:pt x="57" y="35"/>
                  </a:cubicBezTo>
                  <a:cubicBezTo>
                    <a:pt x="57" y="47"/>
                    <a:pt x="47" y="57"/>
                    <a:pt x="35" y="5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68576" tIns="34288" rIns="68576" bIns="34288" numCol="1" anchor="t" anchorCtr="0" compatLnSpc="1"/>
            <a:lstStyle/>
            <a:p>
              <a:endParaRPr lang="en-US" sz="128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" name="Freeform 7"/>
            <p:cNvSpPr>
              <a:spLocks noEditPoints="1"/>
            </p:cNvSpPr>
            <p:nvPr/>
          </p:nvSpPr>
          <p:spPr bwMode="auto">
            <a:xfrm>
              <a:off x="1343025" y="2930525"/>
              <a:ext cx="263525" cy="331788"/>
            </a:xfrm>
            <a:custGeom>
              <a:avLst/>
              <a:gdLst>
                <a:gd name="T0" fmla="*/ 35 w 70"/>
                <a:gd name="T1" fmla="*/ 0 h 88"/>
                <a:gd name="T2" fmla="*/ 0 w 70"/>
                <a:gd name="T3" fmla="*/ 35 h 88"/>
                <a:gd name="T4" fmla="*/ 35 w 70"/>
                <a:gd name="T5" fmla="*/ 88 h 88"/>
                <a:gd name="T6" fmla="*/ 70 w 70"/>
                <a:gd name="T7" fmla="*/ 35 h 88"/>
                <a:gd name="T8" fmla="*/ 35 w 70"/>
                <a:gd name="T9" fmla="*/ 0 h 88"/>
                <a:gd name="T10" fmla="*/ 35 w 70"/>
                <a:gd name="T11" fmla="*/ 57 h 88"/>
                <a:gd name="T12" fmla="*/ 13 w 70"/>
                <a:gd name="T13" fmla="*/ 35 h 88"/>
                <a:gd name="T14" fmla="*/ 35 w 70"/>
                <a:gd name="T15" fmla="*/ 13 h 88"/>
                <a:gd name="T16" fmla="*/ 57 w 70"/>
                <a:gd name="T17" fmla="*/ 35 h 88"/>
                <a:gd name="T18" fmla="*/ 35 w 70"/>
                <a:gd name="T19" fmla="*/ 57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88">
                  <a:moveTo>
                    <a:pt x="35" y="0"/>
                  </a:moveTo>
                  <a:cubicBezTo>
                    <a:pt x="15" y="0"/>
                    <a:pt x="0" y="15"/>
                    <a:pt x="0" y="35"/>
                  </a:cubicBezTo>
                  <a:cubicBezTo>
                    <a:pt x="0" y="54"/>
                    <a:pt x="23" y="88"/>
                    <a:pt x="35" y="88"/>
                  </a:cubicBezTo>
                  <a:cubicBezTo>
                    <a:pt x="47" y="88"/>
                    <a:pt x="70" y="54"/>
                    <a:pt x="70" y="35"/>
                  </a:cubicBezTo>
                  <a:cubicBezTo>
                    <a:pt x="70" y="15"/>
                    <a:pt x="54" y="0"/>
                    <a:pt x="35" y="0"/>
                  </a:cubicBezTo>
                  <a:close/>
                  <a:moveTo>
                    <a:pt x="35" y="57"/>
                  </a:moveTo>
                  <a:cubicBezTo>
                    <a:pt x="23" y="57"/>
                    <a:pt x="13" y="47"/>
                    <a:pt x="13" y="35"/>
                  </a:cubicBezTo>
                  <a:cubicBezTo>
                    <a:pt x="13" y="23"/>
                    <a:pt x="23" y="13"/>
                    <a:pt x="35" y="13"/>
                  </a:cubicBezTo>
                  <a:cubicBezTo>
                    <a:pt x="47" y="13"/>
                    <a:pt x="57" y="23"/>
                    <a:pt x="57" y="35"/>
                  </a:cubicBezTo>
                  <a:cubicBezTo>
                    <a:pt x="57" y="47"/>
                    <a:pt x="47" y="57"/>
                    <a:pt x="35" y="5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68576" tIns="34288" rIns="68576" bIns="34288" numCol="1" anchor="t" anchorCtr="0" compatLnSpc="1"/>
            <a:lstStyle/>
            <a:p>
              <a:endParaRPr lang="en-US" sz="128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" name="Freeform 8"/>
            <p:cNvSpPr>
              <a:spLocks noEditPoints="1"/>
            </p:cNvSpPr>
            <p:nvPr/>
          </p:nvSpPr>
          <p:spPr bwMode="auto">
            <a:xfrm>
              <a:off x="3590925" y="4175125"/>
              <a:ext cx="263525" cy="331788"/>
            </a:xfrm>
            <a:custGeom>
              <a:avLst/>
              <a:gdLst>
                <a:gd name="T0" fmla="*/ 35 w 70"/>
                <a:gd name="T1" fmla="*/ 0 h 88"/>
                <a:gd name="T2" fmla="*/ 0 w 70"/>
                <a:gd name="T3" fmla="*/ 35 h 88"/>
                <a:gd name="T4" fmla="*/ 35 w 70"/>
                <a:gd name="T5" fmla="*/ 88 h 88"/>
                <a:gd name="T6" fmla="*/ 70 w 70"/>
                <a:gd name="T7" fmla="*/ 35 h 88"/>
                <a:gd name="T8" fmla="*/ 35 w 70"/>
                <a:gd name="T9" fmla="*/ 0 h 88"/>
                <a:gd name="T10" fmla="*/ 35 w 70"/>
                <a:gd name="T11" fmla="*/ 57 h 88"/>
                <a:gd name="T12" fmla="*/ 13 w 70"/>
                <a:gd name="T13" fmla="*/ 35 h 88"/>
                <a:gd name="T14" fmla="*/ 35 w 70"/>
                <a:gd name="T15" fmla="*/ 13 h 88"/>
                <a:gd name="T16" fmla="*/ 57 w 70"/>
                <a:gd name="T17" fmla="*/ 35 h 88"/>
                <a:gd name="T18" fmla="*/ 35 w 70"/>
                <a:gd name="T19" fmla="*/ 57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88">
                  <a:moveTo>
                    <a:pt x="35" y="0"/>
                  </a:moveTo>
                  <a:cubicBezTo>
                    <a:pt x="15" y="0"/>
                    <a:pt x="0" y="16"/>
                    <a:pt x="0" y="35"/>
                  </a:cubicBezTo>
                  <a:cubicBezTo>
                    <a:pt x="0" y="54"/>
                    <a:pt x="23" y="88"/>
                    <a:pt x="35" y="88"/>
                  </a:cubicBezTo>
                  <a:cubicBezTo>
                    <a:pt x="47" y="88"/>
                    <a:pt x="70" y="54"/>
                    <a:pt x="70" y="35"/>
                  </a:cubicBezTo>
                  <a:cubicBezTo>
                    <a:pt x="70" y="16"/>
                    <a:pt x="54" y="0"/>
                    <a:pt x="35" y="0"/>
                  </a:cubicBezTo>
                  <a:close/>
                  <a:moveTo>
                    <a:pt x="35" y="57"/>
                  </a:moveTo>
                  <a:cubicBezTo>
                    <a:pt x="23" y="57"/>
                    <a:pt x="13" y="47"/>
                    <a:pt x="13" y="35"/>
                  </a:cubicBezTo>
                  <a:cubicBezTo>
                    <a:pt x="13" y="23"/>
                    <a:pt x="23" y="13"/>
                    <a:pt x="35" y="13"/>
                  </a:cubicBezTo>
                  <a:cubicBezTo>
                    <a:pt x="47" y="13"/>
                    <a:pt x="57" y="23"/>
                    <a:pt x="57" y="35"/>
                  </a:cubicBezTo>
                  <a:cubicBezTo>
                    <a:pt x="57" y="47"/>
                    <a:pt x="47" y="57"/>
                    <a:pt x="35" y="5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68576" tIns="34288" rIns="68576" bIns="34288" numCol="1" anchor="t" anchorCtr="0" compatLnSpc="1"/>
            <a:lstStyle/>
            <a:p>
              <a:endParaRPr lang="en-US" sz="128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3184525" y="3281363"/>
              <a:ext cx="263525" cy="331788"/>
            </a:xfrm>
            <a:custGeom>
              <a:avLst/>
              <a:gdLst>
                <a:gd name="T0" fmla="*/ 35 w 70"/>
                <a:gd name="T1" fmla="*/ 0 h 88"/>
                <a:gd name="T2" fmla="*/ 0 w 70"/>
                <a:gd name="T3" fmla="*/ 36 h 88"/>
                <a:gd name="T4" fmla="*/ 35 w 70"/>
                <a:gd name="T5" fmla="*/ 88 h 88"/>
                <a:gd name="T6" fmla="*/ 70 w 70"/>
                <a:gd name="T7" fmla="*/ 36 h 88"/>
                <a:gd name="T8" fmla="*/ 35 w 70"/>
                <a:gd name="T9" fmla="*/ 0 h 88"/>
                <a:gd name="T10" fmla="*/ 35 w 70"/>
                <a:gd name="T11" fmla="*/ 57 h 88"/>
                <a:gd name="T12" fmla="*/ 13 w 70"/>
                <a:gd name="T13" fmla="*/ 36 h 88"/>
                <a:gd name="T14" fmla="*/ 35 w 70"/>
                <a:gd name="T15" fmla="*/ 14 h 88"/>
                <a:gd name="T16" fmla="*/ 57 w 70"/>
                <a:gd name="T17" fmla="*/ 36 h 88"/>
                <a:gd name="T18" fmla="*/ 35 w 70"/>
                <a:gd name="T19" fmla="*/ 57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88">
                  <a:moveTo>
                    <a:pt x="35" y="0"/>
                  </a:moveTo>
                  <a:cubicBezTo>
                    <a:pt x="16" y="0"/>
                    <a:pt x="0" y="16"/>
                    <a:pt x="0" y="36"/>
                  </a:cubicBezTo>
                  <a:cubicBezTo>
                    <a:pt x="0" y="55"/>
                    <a:pt x="23" y="88"/>
                    <a:pt x="35" y="88"/>
                  </a:cubicBezTo>
                  <a:cubicBezTo>
                    <a:pt x="47" y="88"/>
                    <a:pt x="70" y="55"/>
                    <a:pt x="70" y="36"/>
                  </a:cubicBezTo>
                  <a:cubicBezTo>
                    <a:pt x="70" y="16"/>
                    <a:pt x="55" y="0"/>
                    <a:pt x="35" y="0"/>
                  </a:cubicBezTo>
                  <a:close/>
                  <a:moveTo>
                    <a:pt x="35" y="57"/>
                  </a:moveTo>
                  <a:cubicBezTo>
                    <a:pt x="23" y="57"/>
                    <a:pt x="13" y="48"/>
                    <a:pt x="13" y="36"/>
                  </a:cubicBezTo>
                  <a:cubicBezTo>
                    <a:pt x="13" y="24"/>
                    <a:pt x="23" y="14"/>
                    <a:pt x="35" y="14"/>
                  </a:cubicBezTo>
                  <a:cubicBezTo>
                    <a:pt x="47" y="14"/>
                    <a:pt x="57" y="24"/>
                    <a:pt x="57" y="36"/>
                  </a:cubicBezTo>
                  <a:cubicBezTo>
                    <a:pt x="57" y="48"/>
                    <a:pt x="47" y="57"/>
                    <a:pt x="35" y="5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68576" tIns="34288" rIns="68576" bIns="34288" numCol="1" anchor="t" anchorCtr="0" compatLnSpc="1"/>
            <a:lstStyle/>
            <a:p>
              <a:endParaRPr lang="en-US" sz="128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4637088" y="3489325"/>
              <a:ext cx="266700" cy="331788"/>
            </a:xfrm>
            <a:custGeom>
              <a:avLst/>
              <a:gdLst>
                <a:gd name="T0" fmla="*/ 36 w 71"/>
                <a:gd name="T1" fmla="*/ 0 h 88"/>
                <a:gd name="T2" fmla="*/ 0 w 71"/>
                <a:gd name="T3" fmla="*/ 35 h 88"/>
                <a:gd name="T4" fmla="*/ 36 w 71"/>
                <a:gd name="T5" fmla="*/ 88 h 88"/>
                <a:gd name="T6" fmla="*/ 71 w 71"/>
                <a:gd name="T7" fmla="*/ 35 h 88"/>
                <a:gd name="T8" fmla="*/ 36 w 71"/>
                <a:gd name="T9" fmla="*/ 0 h 88"/>
                <a:gd name="T10" fmla="*/ 36 w 71"/>
                <a:gd name="T11" fmla="*/ 57 h 88"/>
                <a:gd name="T12" fmla="*/ 14 w 71"/>
                <a:gd name="T13" fmla="*/ 35 h 88"/>
                <a:gd name="T14" fmla="*/ 36 w 71"/>
                <a:gd name="T15" fmla="*/ 13 h 88"/>
                <a:gd name="T16" fmla="*/ 57 w 71"/>
                <a:gd name="T17" fmla="*/ 35 h 88"/>
                <a:gd name="T18" fmla="*/ 36 w 71"/>
                <a:gd name="T19" fmla="*/ 57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1" h="88">
                  <a:moveTo>
                    <a:pt x="36" y="0"/>
                  </a:moveTo>
                  <a:cubicBezTo>
                    <a:pt x="16" y="0"/>
                    <a:pt x="0" y="16"/>
                    <a:pt x="0" y="35"/>
                  </a:cubicBezTo>
                  <a:cubicBezTo>
                    <a:pt x="0" y="55"/>
                    <a:pt x="23" y="88"/>
                    <a:pt x="36" y="88"/>
                  </a:cubicBezTo>
                  <a:cubicBezTo>
                    <a:pt x="48" y="88"/>
                    <a:pt x="71" y="55"/>
                    <a:pt x="71" y="35"/>
                  </a:cubicBezTo>
                  <a:cubicBezTo>
                    <a:pt x="71" y="16"/>
                    <a:pt x="55" y="0"/>
                    <a:pt x="36" y="0"/>
                  </a:cubicBezTo>
                  <a:close/>
                  <a:moveTo>
                    <a:pt x="36" y="57"/>
                  </a:moveTo>
                  <a:cubicBezTo>
                    <a:pt x="24" y="57"/>
                    <a:pt x="14" y="47"/>
                    <a:pt x="14" y="35"/>
                  </a:cubicBezTo>
                  <a:cubicBezTo>
                    <a:pt x="14" y="23"/>
                    <a:pt x="24" y="13"/>
                    <a:pt x="36" y="13"/>
                  </a:cubicBezTo>
                  <a:cubicBezTo>
                    <a:pt x="48" y="13"/>
                    <a:pt x="57" y="23"/>
                    <a:pt x="57" y="35"/>
                  </a:cubicBezTo>
                  <a:cubicBezTo>
                    <a:pt x="57" y="47"/>
                    <a:pt x="48" y="57"/>
                    <a:pt x="36" y="5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68576" tIns="34288" rIns="68576" bIns="34288" numCol="1" anchor="t" anchorCtr="0" compatLnSpc="1"/>
            <a:lstStyle/>
            <a:p>
              <a:endParaRPr lang="en-US" sz="128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2400300" y="4303713"/>
              <a:ext cx="261938" cy="330200"/>
            </a:xfrm>
            <a:custGeom>
              <a:avLst/>
              <a:gdLst>
                <a:gd name="T0" fmla="*/ 35 w 70"/>
                <a:gd name="T1" fmla="*/ 0 h 88"/>
                <a:gd name="T2" fmla="*/ 0 w 70"/>
                <a:gd name="T3" fmla="*/ 36 h 88"/>
                <a:gd name="T4" fmla="*/ 35 w 70"/>
                <a:gd name="T5" fmla="*/ 88 h 88"/>
                <a:gd name="T6" fmla="*/ 70 w 70"/>
                <a:gd name="T7" fmla="*/ 36 h 88"/>
                <a:gd name="T8" fmla="*/ 35 w 70"/>
                <a:gd name="T9" fmla="*/ 0 h 88"/>
                <a:gd name="T10" fmla="*/ 35 w 70"/>
                <a:gd name="T11" fmla="*/ 57 h 88"/>
                <a:gd name="T12" fmla="*/ 13 w 70"/>
                <a:gd name="T13" fmla="*/ 36 h 88"/>
                <a:gd name="T14" fmla="*/ 35 w 70"/>
                <a:gd name="T15" fmla="*/ 14 h 88"/>
                <a:gd name="T16" fmla="*/ 57 w 70"/>
                <a:gd name="T17" fmla="*/ 36 h 88"/>
                <a:gd name="T18" fmla="*/ 35 w 70"/>
                <a:gd name="T19" fmla="*/ 57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88">
                  <a:moveTo>
                    <a:pt x="35" y="0"/>
                  </a:moveTo>
                  <a:cubicBezTo>
                    <a:pt x="16" y="0"/>
                    <a:pt x="0" y="16"/>
                    <a:pt x="0" y="36"/>
                  </a:cubicBezTo>
                  <a:cubicBezTo>
                    <a:pt x="0" y="55"/>
                    <a:pt x="23" y="88"/>
                    <a:pt x="35" y="88"/>
                  </a:cubicBezTo>
                  <a:cubicBezTo>
                    <a:pt x="47" y="88"/>
                    <a:pt x="70" y="55"/>
                    <a:pt x="70" y="36"/>
                  </a:cubicBezTo>
                  <a:cubicBezTo>
                    <a:pt x="70" y="16"/>
                    <a:pt x="55" y="0"/>
                    <a:pt x="35" y="0"/>
                  </a:cubicBezTo>
                  <a:close/>
                  <a:moveTo>
                    <a:pt x="35" y="57"/>
                  </a:moveTo>
                  <a:cubicBezTo>
                    <a:pt x="23" y="57"/>
                    <a:pt x="13" y="48"/>
                    <a:pt x="13" y="36"/>
                  </a:cubicBezTo>
                  <a:cubicBezTo>
                    <a:pt x="13" y="23"/>
                    <a:pt x="23" y="14"/>
                    <a:pt x="35" y="14"/>
                  </a:cubicBezTo>
                  <a:cubicBezTo>
                    <a:pt x="47" y="14"/>
                    <a:pt x="57" y="23"/>
                    <a:pt x="57" y="36"/>
                  </a:cubicBezTo>
                  <a:cubicBezTo>
                    <a:pt x="57" y="48"/>
                    <a:pt x="47" y="57"/>
                    <a:pt x="35" y="5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68576" tIns="34288" rIns="68576" bIns="34288" numCol="1" anchor="t" anchorCtr="0" compatLnSpc="1"/>
            <a:lstStyle/>
            <a:p>
              <a:endParaRPr lang="en-US" sz="128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4797425" y="4205288"/>
              <a:ext cx="263525" cy="331788"/>
            </a:xfrm>
            <a:custGeom>
              <a:avLst/>
              <a:gdLst>
                <a:gd name="T0" fmla="*/ 35 w 70"/>
                <a:gd name="T1" fmla="*/ 0 h 88"/>
                <a:gd name="T2" fmla="*/ 0 w 70"/>
                <a:gd name="T3" fmla="*/ 35 h 88"/>
                <a:gd name="T4" fmla="*/ 35 w 70"/>
                <a:gd name="T5" fmla="*/ 88 h 88"/>
                <a:gd name="T6" fmla="*/ 70 w 70"/>
                <a:gd name="T7" fmla="*/ 35 h 88"/>
                <a:gd name="T8" fmla="*/ 35 w 70"/>
                <a:gd name="T9" fmla="*/ 0 h 88"/>
                <a:gd name="T10" fmla="*/ 35 w 70"/>
                <a:gd name="T11" fmla="*/ 57 h 88"/>
                <a:gd name="T12" fmla="*/ 13 w 70"/>
                <a:gd name="T13" fmla="*/ 35 h 88"/>
                <a:gd name="T14" fmla="*/ 35 w 70"/>
                <a:gd name="T15" fmla="*/ 13 h 88"/>
                <a:gd name="T16" fmla="*/ 57 w 70"/>
                <a:gd name="T17" fmla="*/ 35 h 88"/>
                <a:gd name="T18" fmla="*/ 35 w 70"/>
                <a:gd name="T19" fmla="*/ 57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88">
                  <a:moveTo>
                    <a:pt x="35" y="0"/>
                  </a:moveTo>
                  <a:cubicBezTo>
                    <a:pt x="15" y="0"/>
                    <a:pt x="0" y="16"/>
                    <a:pt x="0" y="35"/>
                  </a:cubicBezTo>
                  <a:cubicBezTo>
                    <a:pt x="0" y="55"/>
                    <a:pt x="23" y="88"/>
                    <a:pt x="35" y="88"/>
                  </a:cubicBezTo>
                  <a:cubicBezTo>
                    <a:pt x="47" y="88"/>
                    <a:pt x="70" y="55"/>
                    <a:pt x="70" y="35"/>
                  </a:cubicBezTo>
                  <a:cubicBezTo>
                    <a:pt x="70" y="16"/>
                    <a:pt x="54" y="0"/>
                    <a:pt x="35" y="0"/>
                  </a:cubicBezTo>
                  <a:close/>
                  <a:moveTo>
                    <a:pt x="35" y="57"/>
                  </a:moveTo>
                  <a:cubicBezTo>
                    <a:pt x="23" y="57"/>
                    <a:pt x="13" y="47"/>
                    <a:pt x="13" y="35"/>
                  </a:cubicBezTo>
                  <a:cubicBezTo>
                    <a:pt x="13" y="23"/>
                    <a:pt x="23" y="13"/>
                    <a:pt x="35" y="13"/>
                  </a:cubicBezTo>
                  <a:cubicBezTo>
                    <a:pt x="47" y="13"/>
                    <a:pt x="57" y="23"/>
                    <a:pt x="57" y="35"/>
                  </a:cubicBezTo>
                  <a:cubicBezTo>
                    <a:pt x="57" y="47"/>
                    <a:pt x="47" y="57"/>
                    <a:pt x="35" y="5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68576" tIns="34288" rIns="68576" bIns="34288" numCol="1" anchor="t" anchorCtr="0" compatLnSpc="1"/>
            <a:lstStyle/>
            <a:p>
              <a:endParaRPr lang="en-US" sz="128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5" name="Rectangle 72"/>
          <p:cNvSpPr/>
          <p:nvPr/>
        </p:nvSpPr>
        <p:spPr>
          <a:xfrm>
            <a:off x="2092009" y="4082703"/>
            <a:ext cx="565628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0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点击输入简要文字内容，概括精炼言简意赅的说明分项内容。点击输入简要文字内容，概括精炼言简意赅的说明分项内容。</a:t>
            </a:r>
            <a:endParaRPr lang="en-US" sz="10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TextBox 79"/>
          <p:cNvSpPr txBox="1"/>
          <p:nvPr/>
        </p:nvSpPr>
        <p:spPr>
          <a:xfrm>
            <a:off x="4853267" y="1821409"/>
            <a:ext cx="1709931" cy="350428"/>
          </a:xfrm>
          <a:prstGeom prst="rect">
            <a:avLst/>
          </a:prstGeom>
          <a:noFill/>
        </p:spPr>
        <p:txBody>
          <a:bodyPr wrap="square" rIns="107994" bIns="26999" numCol="1" spcCol="360000" rtlCol="0">
            <a:spAutoFit/>
          </a:bodyPr>
          <a:lstStyle/>
          <a:p>
            <a:r>
              <a:rPr lang="zh-CN" altLang="en-US" sz="9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点击输入简要文字内容，概括精炼言简意赅的说明分项内容。</a:t>
            </a:r>
            <a:endParaRPr lang="en-US" sz="9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Rectangle 80"/>
          <p:cNvSpPr/>
          <p:nvPr/>
        </p:nvSpPr>
        <p:spPr>
          <a:xfrm>
            <a:off x="5174985" y="1532393"/>
            <a:ext cx="838691" cy="2893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280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添加标题</a:t>
            </a:r>
            <a:endParaRPr lang="en-US" sz="128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TextBox 89"/>
          <p:cNvSpPr txBox="1"/>
          <p:nvPr/>
        </p:nvSpPr>
        <p:spPr>
          <a:xfrm>
            <a:off x="6938237" y="1821409"/>
            <a:ext cx="1709931" cy="350428"/>
          </a:xfrm>
          <a:prstGeom prst="rect">
            <a:avLst/>
          </a:prstGeom>
          <a:noFill/>
        </p:spPr>
        <p:txBody>
          <a:bodyPr wrap="square" rIns="107994" bIns="26999" numCol="1" spcCol="360000" rtlCol="0">
            <a:spAutoFit/>
          </a:bodyPr>
          <a:lstStyle/>
          <a:p>
            <a:r>
              <a:rPr lang="zh-CN" altLang="en-US" sz="9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点击输入简要文字内容，概括精炼言简意赅的说明分项内容。</a:t>
            </a:r>
            <a:endParaRPr lang="en-US" sz="9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Rectangle 90"/>
          <p:cNvSpPr/>
          <p:nvPr/>
        </p:nvSpPr>
        <p:spPr>
          <a:xfrm>
            <a:off x="7259954" y="1532393"/>
            <a:ext cx="838691" cy="2893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280" b="1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添加标题</a:t>
            </a:r>
            <a:endParaRPr lang="en-US" sz="128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TextBox 92"/>
          <p:cNvSpPr txBox="1"/>
          <p:nvPr/>
        </p:nvSpPr>
        <p:spPr>
          <a:xfrm>
            <a:off x="4853267" y="3209537"/>
            <a:ext cx="1709931" cy="350428"/>
          </a:xfrm>
          <a:prstGeom prst="rect">
            <a:avLst/>
          </a:prstGeom>
          <a:noFill/>
        </p:spPr>
        <p:txBody>
          <a:bodyPr wrap="square" rIns="107994" bIns="26999" numCol="1" spcCol="360000" rtlCol="0">
            <a:spAutoFit/>
          </a:bodyPr>
          <a:lstStyle/>
          <a:p>
            <a:r>
              <a:rPr lang="zh-CN" altLang="en-US" sz="9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点击输入简要文字内容，概括精炼言简意赅的说明分项内容。</a:t>
            </a:r>
            <a:endParaRPr lang="en-US" sz="9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Rectangle 93"/>
          <p:cNvSpPr/>
          <p:nvPr/>
        </p:nvSpPr>
        <p:spPr>
          <a:xfrm>
            <a:off x="5174985" y="2920521"/>
            <a:ext cx="832857" cy="2893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280" b="1" dirty="0">
                <a:solidFill>
                  <a:schemeClr val="accent3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添加标题</a:t>
            </a:r>
            <a:endParaRPr lang="en-US" sz="1280" dirty="0">
              <a:solidFill>
                <a:schemeClr val="accent3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TextBox 95"/>
          <p:cNvSpPr txBox="1"/>
          <p:nvPr/>
        </p:nvSpPr>
        <p:spPr>
          <a:xfrm>
            <a:off x="6938236" y="3209537"/>
            <a:ext cx="1709931" cy="350428"/>
          </a:xfrm>
          <a:prstGeom prst="rect">
            <a:avLst/>
          </a:prstGeom>
          <a:noFill/>
        </p:spPr>
        <p:txBody>
          <a:bodyPr wrap="square" rIns="107994" bIns="26999" numCol="1" spcCol="360000" rtlCol="0">
            <a:spAutoFit/>
          </a:bodyPr>
          <a:lstStyle/>
          <a:p>
            <a:r>
              <a:rPr lang="zh-CN" altLang="en-US" sz="9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点击输入简要文字内容，概括精炼言简意赅的说明分项内容。</a:t>
            </a:r>
            <a:endParaRPr lang="en-US" sz="9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Rectangle 96"/>
          <p:cNvSpPr/>
          <p:nvPr/>
        </p:nvSpPr>
        <p:spPr>
          <a:xfrm>
            <a:off x="7259954" y="2920521"/>
            <a:ext cx="838691" cy="2893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280" b="1" dirty="0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添加标题</a:t>
            </a:r>
            <a:endParaRPr lang="en-US" sz="1280" dirty="0">
              <a:solidFill>
                <a:schemeClr val="accent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Oval 17"/>
          <p:cNvSpPr>
            <a:spLocks noChangeArrowheads="1"/>
          </p:cNvSpPr>
          <p:nvPr/>
        </p:nvSpPr>
        <p:spPr bwMode="auto">
          <a:xfrm>
            <a:off x="4853267" y="2640655"/>
            <a:ext cx="3660587" cy="7227"/>
          </a:xfrm>
          <a:prstGeom prst="ellipse">
            <a:avLst/>
          </a:prstGeom>
          <a:solidFill>
            <a:srgbClr val="C7C7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76" tIns="34288" rIns="68576" bIns="34288" numCol="1" anchor="t" anchorCtr="0" compatLnSpc="1"/>
          <a:lstStyle/>
          <a:p>
            <a:endParaRPr lang="en-US" sz="128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Freeform 7"/>
          <p:cNvSpPr>
            <a:spLocks noEditPoints="1"/>
          </p:cNvSpPr>
          <p:nvPr/>
        </p:nvSpPr>
        <p:spPr bwMode="auto">
          <a:xfrm>
            <a:off x="4918128" y="1523214"/>
            <a:ext cx="231432" cy="291381"/>
          </a:xfrm>
          <a:custGeom>
            <a:avLst/>
            <a:gdLst>
              <a:gd name="T0" fmla="*/ 35 w 70"/>
              <a:gd name="T1" fmla="*/ 0 h 88"/>
              <a:gd name="T2" fmla="*/ 0 w 70"/>
              <a:gd name="T3" fmla="*/ 35 h 88"/>
              <a:gd name="T4" fmla="*/ 35 w 70"/>
              <a:gd name="T5" fmla="*/ 88 h 88"/>
              <a:gd name="T6" fmla="*/ 70 w 70"/>
              <a:gd name="T7" fmla="*/ 35 h 88"/>
              <a:gd name="T8" fmla="*/ 35 w 70"/>
              <a:gd name="T9" fmla="*/ 0 h 88"/>
              <a:gd name="T10" fmla="*/ 35 w 70"/>
              <a:gd name="T11" fmla="*/ 57 h 88"/>
              <a:gd name="T12" fmla="*/ 13 w 70"/>
              <a:gd name="T13" fmla="*/ 35 h 88"/>
              <a:gd name="T14" fmla="*/ 35 w 70"/>
              <a:gd name="T15" fmla="*/ 13 h 88"/>
              <a:gd name="T16" fmla="*/ 57 w 70"/>
              <a:gd name="T17" fmla="*/ 35 h 88"/>
              <a:gd name="T18" fmla="*/ 35 w 70"/>
              <a:gd name="T19" fmla="*/ 57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70" h="88">
                <a:moveTo>
                  <a:pt x="35" y="0"/>
                </a:moveTo>
                <a:cubicBezTo>
                  <a:pt x="15" y="0"/>
                  <a:pt x="0" y="15"/>
                  <a:pt x="0" y="35"/>
                </a:cubicBezTo>
                <a:cubicBezTo>
                  <a:pt x="0" y="54"/>
                  <a:pt x="23" y="88"/>
                  <a:pt x="35" y="88"/>
                </a:cubicBezTo>
                <a:cubicBezTo>
                  <a:pt x="47" y="88"/>
                  <a:pt x="70" y="54"/>
                  <a:pt x="70" y="35"/>
                </a:cubicBezTo>
                <a:cubicBezTo>
                  <a:pt x="70" y="15"/>
                  <a:pt x="54" y="0"/>
                  <a:pt x="35" y="0"/>
                </a:cubicBezTo>
                <a:close/>
                <a:moveTo>
                  <a:pt x="35" y="57"/>
                </a:moveTo>
                <a:cubicBezTo>
                  <a:pt x="23" y="57"/>
                  <a:pt x="13" y="47"/>
                  <a:pt x="13" y="35"/>
                </a:cubicBezTo>
                <a:cubicBezTo>
                  <a:pt x="13" y="23"/>
                  <a:pt x="23" y="13"/>
                  <a:pt x="35" y="13"/>
                </a:cubicBezTo>
                <a:cubicBezTo>
                  <a:pt x="47" y="13"/>
                  <a:pt x="57" y="23"/>
                  <a:pt x="57" y="35"/>
                </a:cubicBezTo>
                <a:cubicBezTo>
                  <a:pt x="57" y="47"/>
                  <a:pt x="47" y="57"/>
                  <a:pt x="35" y="5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76" tIns="34288" rIns="68576" bIns="34288" numCol="1" anchor="t" anchorCtr="0" compatLnSpc="1"/>
          <a:lstStyle/>
          <a:p>
            <a:endParaRPr lang="en-US" sz="128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" name="Freeform 6"/>
          <p:cNvSpPr>
            <a:spLocks noEditPoints="1"/>
          </p:cNvSpPr>
          <p:nvPr/>
        </p:nvSpPr>
        <p:spPr bwMode="auto">
          <a:xfrm>
            <a:off x="7006110" y="1535954"/>
            <a:ext cx="230038" cy="289988"/>
          </a:xfrm>
          <a:custGeom>
            <a:avLst/>
            <a:gdLst>
              <a:gd name="T0" fmla="*/ 35 w 70"/>
              <a:gd name="T1" fmla="*/ 0 h 88"/>
              <a:gd name="T2" fmla="*/ 0 w 70"/>
              <a:gd name="T3" fmla="*/ 35 h 88"/>
              <a:gd name="T4" fmla="*/ 35 w 70"/>
              <a:gd name="T5" fmla="*/ 88 h 88"/>
              <a:gd name="T6" fmla="*/ 70 w 70"/>
              <a:gd name="T7" fmla="*/ 35 h 88"/>
              <a:gd name="T8" fmla="*/ 35 w 70"/>
              <a:gd name="T9" fmla="*/ 0 h 88"/>
              <a:gd name="T10" fmla="*/ 35 w 70"/>
              <a:gd name="T11" fmla="*/ 57 h 88"/>
              <a:gd name="T12" fmla="*/ 13 w 70"/>
              <a:gd name="T13" fmla="*/ 35 h 88"/>
              <a:gd name="T14" fmla="*/ 35 w 70"/>
              <a:gd name="T15" fmla="*/ 14 h 88"/>
              <a:gd name="T16" fmla="*/ 57 w 70"/>
              <a:gd name="T17" fmla="*/ 35 h 88"/>
              <a:gd name="T18" fmla="*/ 35 w 70"/>
              <a:gd name="T19" fmla="*/ 57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70" h="88">
                <a:moveTo>
                  <a:pt x="35" y="0"/>
                </a:moveTo>
                <a:cubicBezTo>
                  <a:pt x="15" y="0"/>
                  <a:pt x="0" y="16"/>
                  <a:pt x="0" y="35"/>
                </a:cubicBezTo>
                <a:cubicBezTo>
                  <a:pt x="0" y="55"/>
                  <a:pt x="23" y="88"/>
                  <a:pt x="35" y="88"/>
                </a:cubicBezTo>
                <a:cubicBezTo>
                  <a:pt x="47" y="88"/>
                  <a:pt x="70" y="55"/>
                  <a:pt x="70" y="35"/>
                </a:cubicBezTo>
                <a:cubicBezTo>
                  <a:pt x="70" y="16"/>
                  <a:pt x="54" y="0"/>
                  <a:pt x="35" y="0"/>
                </a:cubicBezTo>
                <a:close/>
                <a:moveTo>
                  <a:pt x="35" y="57"/>
                </a:moveTo>
                <a:cubicBezTo>
                  <a:pt x="23" y="57"/>
                  <a:pt x="13" y="47"/>
                  <a:pt x="13" y="35"/>
                </a:cubicBezTo>
                <a:cubicBezTo>
                  <a:pt x="13" y="23"/>
                  <a:pt x="23" y="14"/>
                  <a:pt x="35" y="14"/>
                </a:cubicBezTo>
                <a:cubicBezTo>
                  <a:pt x="47" y="14"/>
                  <a:pt x="57" y="23"/>
                  <a:pt x="57" y="35"/>
                </a:cubicBezTo>
                <a:cubicBezTo>
                  <a:pt x="57" y="47"/>
                  <a:pt x="47" y="57"/>
                  <a:pt x="35" y="5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68576" tIns="34288" rIns="68576" bIns="34288" numCol="1" anchor="t" anchorCtr="0" compatLnSpc="1"/>
          <a:lstStyle/>
          <a:p>
            <a:endParaRPr lang="en-US" sz="128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Freeform 9"/>
          <p:cNvSpPr>
            <a:spLocks noEditPoints="1"/>
          </p:cNvSpPr>
          <p:nvPr/>
        </p:nvSpPr>
        <p:spPr bwMode="auto">
          <a:xfrm>
            <a:off x="4918127" y="2917075"/>
            <a:ext cx="231432" cy="291381"/>
          </a:xfrm>
          <a:custGeom>
            <a:avLst/>
            <a:gdLst>
              <a:gd name="T0" fmla="*/ 35 w 70"/>
              <a:gd name="T1" fmla="*/ 0 h 88"/>
              <a:gd name="T2" fmla="*/ 0 w 70"/>
              <a:gd name="T3" fmla="*/ 36 h 88"/>
              <a:gd name="T4" fmla="*/ 35 w 70"/>
              <a:gd name="T5" fmla="*/ 88 h 88"/>
              <a:gd name="T6" fmla="*/ 70 w 70"/>
              <a:gd name="T7" fmla="*/ 36 h 88"/>
              <a:gd name="T8" fmla="*/ 35 w 70"/>
              <a:gd name="T9" fmla="*/ 0 h 88"/>
              <a:gd name="T10" fmla="*/ 35 w 70"/>
              <a:gd name="T11" fmla="*/ 57 h 88"/>
              <a:gd name="T12" fmla="*/ 13 w 70"/>
              <a:gd name="T13" fmla="*/ 36 h 88"/>
              <a:gd name="T14" fmla="*/ 35 w 70"/>
              <a:gd name="T15" fmla="*/ 14 h 88"/>
              <a:gd name="T16" fmla="*/ 57 w 70"/>
              <a:gd name="T17" fmla="*/ 36 h 88"/>
              <a:gd name="T18" fmla="*/ 35 w 70"/>
              <a:gd name="T19" fmla="*/ 57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70" h="88">
                <a:moveTo>
                  <a:pt x="35" y="0"/>
                </a:moveTo>
                <a:cubicBezTo>
                  <a:pt x="16" y="0"/>
                  <a:pt x="0" y="16"/>
                  <a:pt x="0" y="36"/>
                </a:cubicBezTo>
                <a:cubicBezTo>
                  <a:pt x="0" y="55"/>
                  <a:pt x="23" y="88"/>
                  <a:pt x="35" y="88"/>
                </a:cubicBezTo>
                <a:cubicBezTo>
                  <a:pt x="47" y="88"/>
                  <a:pt x="70" y="55"/>
                  <a:pt x="70" y="36"/>
                </a:cubicBezTo>
                <a:cubicBezTo>
                  <a:pt x="70" y="16"/>
                  <a:pt x="55" y="0"/>
                  <a:pt x="35" y="0"/>
                </a:cubicBezTo>
                <a:close/>
                <a:moveTo>
                  <a:pt x="35" y="57"/>
                </a:moveTo>
                <a:cubicBezTo>
                  <a:pt x="23" y="57"/>
                  <a:pt x="13" y="48"/>
                  <a:pt x="13" y="36"/>
                </a:cubicBezTo>
                <a:cubicBezTo>
                  <a:pt x="13" y="24"/>
                  <a:pt x="23" y="14"/>
                  <a:pt x="35" y="14"/>
                </a:cubicBezTo>
                <a:cubicBezTo>
                  <a:pt x="47" y="14"/>
                  <a:pt x="57" y="24"/>
                  <a:pt x="57" y="36"/>
                </a:cubicBezTo>
                <a:cubicBezTo>
                  <a:pt x="57" y="48"/>
                  <a:pt x="47" y="57"/>
                  <a:pt x="35" y="5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68576" tIns="34288" rIns="68576" bIns="34288" numCol="1" anchor="t" anchorCtr="0" compatLnSpc="1"/>
          <a:lstStyle/>
          <a:p>
            <a:endParaRPr lang="en-US" sz="128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" name="Freeform 8"/>
          <p:cNvSpPr>
            <a:spLocks noEditPoints="1"/>
          </p:cNvSpPr>
          <p:nvPr/>
        </p:nvSpPr>
        <p:spPr bwMode="auto">
          <a:xfrm>
            <a:off x="7005479" y="2924440"/>
            <a:ext cx="231432" cy="291381"/>
          </a:xfrm>
          <a:custGeom>
            <a:avLst/>
            <a:gdLst>
              <a:gd name="T0" fmla="*/ 35 w 70"/>
              <a:gd name="T1" fmla="*/ 0 h 88"/>
              <a:gd name="T2" fmla="*/ 0 w 70"/>
              <a:gd name="T3" fmla="*/ 35 h 88"/>
              <a:gd name="T4" fmla="*/ 35 w 70"/>
              <a:gd name="T5" fmla="*/ 88 h 88"/>
              <a:gd name="T6" fmla="*/ 70 w 70"/>
              <a:gd name="T7" fmla="*/ 35 h 88"/>
              <a:gd name="T8" fmla="*/ 35 w 70"/>
              <a:gd name="T9" fmla="*/ 0 h 88"/>
              <a:gd name="T10" fmla="*/ 35 w 70"/>
              <a:gd name="T11" fmla="*/ 57 h 88"/>
              <a:gd name="T12" fmla="*/ 13 w 70"/>
              <a:gd name="T13" fmla="*/ 35 h 88"/>
              <a:gd name="T14" fmla="*/ 35 w 70"/>
              <a:gd name="T15" fmla="*/ 13 h 88"/>
              <a:gd name="T16" fmla="*/ 57 w 70"/>
              <a:gd name="T17" fmla="*/ 35 h 88"/>
              <a:gd name="T18" fmla="*/ 35 w 70"/>
              <a:gd name="T19" fmla="*/ 57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70" h="88">
                <a:moveTo>
                  <a:pt x="35" y="0"/>
                </a:moveTo>
                <a:cubicBezTo>
                  <a:pt x="15" y="0"/>
                  <a:pt x="0" y="16"/>
                  <a:pt x="0" y="35"/>
                </a:cubicBezTo>
                <a:cubicBezTo>
                  <a:pt x="0" y="54"/>
                  <a:pt x="23" y="88"/>
                  <a:pt x="35" y="88"/>
                </a:cubicBezTo>
                <a:cubicBezTo>
                  <a:pt x="47" y="88"/>
                  <a:pt x="70" y="54"/>
                  <a:pt x="70" y="35"/>
                </a:cubicBezTo>
                <a:cubicBezTo>
                  <a:pt x="70" y="16"/>
                  <a:pt x="54" y="0"/>
                  <a:pt x="35" y="0"/>
                </a:cubicBezTo>
                <a:close/>
                <a:moveTo>
                  <a:pt x="35" y="57"/>
                </a:moveTo>
                <a:cubicBezTo>
                  <a:pt x="23" y="57"/>
                  <a:pt x="13" y="47"/>
                  <a:pt x="13" y="35"/>
                </a:cubicBezTo>
                <a:cubicBezTo>
                  <a:pt x="13" y="23"/>
                  <a:pt x="23" y="13"/>
                  <a:pt x="35" y="13"/>
                </a:cubicBezTo>
                <a:cubicBezTo>
                  <a:pt x="47" y="13"/>
                  <a:pt x="57" y="23"/>
                  <a:pt x="57" y="35"/>
                </a:cubicBezTo>
                <a:cubicBezTo>
                  <a:pt x="57" y="47"/>
                  <a:pt x="47" y="57"/>
                  <a:pt x="35" y="5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68576" tIns="34288" rIns="68576" bIns="34288" numCol="1" anchor="t" anchorCtr="0" compatLnSpc="1"/>
          <a:lstStyle/>
          <a:p>
            <a:endParaRPr lang="en-US" sz="128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Title 5"/>
          <p:cNvSpPr txBox="1"/>
          <p:nvPr/>
        </p:nvSpPr>
        <p:spPr>
          <a:xfrm>
            <a:off x="2092010" y="3735095"/>
            <a:ext cx="2354984" cy="407224"/>
          </a:xfrm>
          <a:prstGeom prst="rect">
            <a:avLst/>
          </a:prstGeom>
        </p:spPr>
        <p:txBody>
          <a:bodyPr vert="horz" lIns="68576" tIns="34288" rIns="68576" bIns="34288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1350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添加标题</a:t>
            </a:r>
            <a:endParaRPr lang="en-US" sz="825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10308" y="0"/>
            <a:ext cx="9144000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2"/>
          <p:cNvSpPr txBox="1"/>
          <p:nvPr/>
        </p:nvSpPr>
        <p:spPr>
          <a:xfrm>
            <a:off x="3591668" y="2033096"/>
            <a:ext cx="3356596" cy="92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99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ADD RELATED</a:t>
            </a:r>
          </a:p>
          <a:p>
            <a:r>
              <a:rPr lang="zh-CN" altLang="en-US" sz="3415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添加大标题</a:t>
            </a:r>
            <a:endParaRPr lang="zh-CN" altLang="en-US" sz="3415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4" name="TextBox 32"/>
          <p:cNvSpPr txBox="1"/>
          <p:nvPr/>
        </p:nvSpPr>
        <p:spPr>
          <a:xfrm>
            <a:off x="2642690" y="1923678"/>
            <a:ext cx="1370971" cy="1142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825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01</a:t>
            </a:r>
            <a:endParaRPr lang="zh-CN" altLang="en-US" sz="16995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5" name="TextBox 32"/>
          <p:cNvSpPr txBox="1"/>
          <p:nvPr/>
        </p:nvSpPr>
        <p:spPr>
          <a:xfrm>
            <a:off x="3591667" y="2988552"/>
            <a:ext cx="2751460" cy="398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99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点击添加相关标题文字</a:t>
            </a:r>
            <a:endParaRPr lang="zh-CN" altLang="en-US" sz="3415" b="1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4" grpId="0"/>
      <p:bldP spid="34" grpId="1"/>
      <p:bldP spid="3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93" b="9401"/>
          <a:stretch>
            <a:fillRect/>
          </a:stretch>
        </p:blipFill>
        <p:spPr>
          <a:xfrm>
            <a:off x="-6678" y="-20538"/>
            <a:ext cx="9150678" cy="5164038"/>
          </a:xfrm>
          <a:prstGeom prst="rect">
            <a:avLst/>
          </a:prstGeom>
        </p:spPr>
      </p:pic>
      <p:sp>
        <p:nvSpPr>
          <p:cNvPr id="14" name="任意多边形 13"/>
          <p:cNvSpPr/>
          <p:nvPr/>
        </p:nvSpPr>
        <p:spPr>
          <a:xfrm>
            <a:off x="-9001" y="2013413"/>
            <a:ext cx="9144000" cy="1872199"/>
          </a:xfrm>
          <a:custGeom>
            <a:avLst/>
            <a:gdLst>
              <a:gd name="connsiteX0" fmla="*/ 0 w 9144000"/>
              <a:gd name="connsiteY0" fmla="*/ 0 h 1872199"/>
              <a:gd name="connsiteX1" fmla="*/ 9144000 w 9144000"/>
              <a:gd name="connsiteY1" fmla="*/ 0 h 1872199"/>
              <a:gd name="connsiteX2" fmla="*/ 9144000 w 9144000"/>
              <a:gd name="connsiteY2" fmla="*/ 1872199 h 1872199"/>
              <a:gd name="connsiteX3" fmla="*/ 0 w 9144000"/>
              <a:gd name="connsiteY3" fmla="*/ 1872199 h 1872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1872199">
                <a:moveTo>
                  <a:pt x="0" y="0"/>
                </a:moveTo>
                <a:lnTo>
                  <a:pt x="9144000" y="0"/>
                </a:lnTo>
                <a:lnTo>
                  <a:pt x="9144000" y="1872199"/>
                </a:lnTo>
                <a:lnTo>
                  <a:pt x="0" y="1872199"/>
                </a:lnTo>
                <a:close/>
              </a:path>
            </a:pathLst>
          </a:custGeom>
          <a:solidFill>
            <a:schemeClr val="accent1"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文本框 2"/>
          <p:cNvSpPr txBox="1"/>
          <p:nvPr/>
        </p:nvSpPr>
        <p:spPr>
          <a:xfrm>
            <a:off x="1984900" y="2499742"/>
            <a:ext cx="5956299" cy="774825"/>
          </a:xfrm>
          <a:prstGeom prst="rect">
            <a:avLst/>
          </a:prstGeom>
          <a:noFill/>
        </p:spPr>
        <p:txBody>
          <a:bodyPr wrap="square" lIns="96770" tIns="48386" rIns="96770" bIns="48386" rtlCol="0">
            <a:spAutoFit/>
          </a:bodyPr>
          <a:lstStyle/>
          <a:p>
            <a:pPr algn="ctr">
              <a:defRPr/>
            </a:pPr>
            <a:r>
              <a:rPr lang="zh-CN" altLang="en-US" sz="4400" b="1" kern="0" dirty="0">
                <a:solidFill>
                  <a:srgbClr val="F8CBA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感谢聆听 批评指导</a:t>
            </a:r>
          </a:p>
        </p:txBody>
      </p:sp>
      <p:sp>
        <p:nvSpPr>
          <p:cNvPr id="17" name="矩形 16"/>
          <p:cNvSpPr/>
          <p:nvPr/>
        </p:nvSpPr>
        <p:spPr>
          <a:xfrm>
            <a:off x="3343261" y="3288871"/>
            <a:ext cx="3239574" cy="405494"/>
          </a:xfrm>
          <a:prstGeom prst="rect">
            <a:avLst/>
          </a:prstGeom>
        </p:spPr>
        <p:txBody>
          <a:bodyPr wrap="square" lIns="96770" tIns="48386" rIns="96770" bIns="48386">
            <a:spAutoFit/>
          </a:bodyPr>
          <a:lstStyle/>
          <a:p>
            <a:pPr>
              <a:defRPr/>
            </a:pPr>
            <a:r>
              <a:rPr lang="en-US" altLang="zh-CN" sz="2000" kern="0" dirty="0">
                <a:solidFill>
                  <a:srgbClr val="F8CBA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LAW COURT LAW FIRM</a:t>
            </a:r>
            <a:endParaRPr lang="zh-CN" altLang="en-US" sz="2000" kern="0" dirty="0">
              <a:solidFill>
                <a:srgbClr val="F8CBAD">
                  <a:lumMod val="40000"/>
                  <a:lumOff val="6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3185590" y="2013414"/>
            <a:ext cx="3554916" cy="527050"/>
          </a:xfrm>
          <a:prstGeom prst="rect">
            <a:avLst/>
          </a:prstGeom>
        </p:spPr>
        <p:txBody>
          <a:bodyPr wrap="square" lIns="96770" tIns="48386" rIns="96770" bIns="48386">
            <a:spAutoFit/>
          </a:bodyPr>
          <a:lstStyle/>
          <a:p>
            <a:pPr>
              <a:defRPr/>
            </a:pPr>
            <a:r>
              <a:rPr lang="en-US" altLang="zh-CN" sz="2800" kern="0" dirty="0">
                <a:solidFill>
                  <a:srgbClr val="F8CBA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202XPOWERPOINT</a:t>
            </a:r>
            <a:endParaRPr lang="zh-CN" altLang="en-US" sz="2800" kern="0" dirty="0">
              <a:solidFill>
                <a:srgbClr val="F8CBAD">
                  <a:lumMod val="40000"/>
                  <a:lumOff val="6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799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/>
      <p:bldP spid="17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2"/>
          <p:cNvSpPr txBox="1">
            <a:spLocks noChangeArrowheads="1"/>
          </p:cNvSpPr>
          <p:nvPr/>
        </p:nvSpPr>
        <p:spPr bwMode="auto">
          <a:xfrm>
            <a:off x="446485" y="223838"/>
            <a:ext cx="3815953" cy="396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  <a:buNone/>
            </a:pPr>
            <a:r>
              <a:rPr lang="zh-CN" altLang="en-US" sz="1800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点击添加小标题</a:t>
            </a:r>
            <a:endParaRPr lang="en-US" altLang="zh-CN" sz="1800" b="1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" name="任意多边形 4"/>
          <p:cNvSpPr/>
          <p:nvPr/>
        </p:nvSpPr>
        <p:spPr>
          <a:xfrm rot="2734777" flipH="1">
            <a:off x="-263128" y="132160"/>
            <a:ext cx="573881" cy="621507"/>
          </a:xfrm>
          <a:custGeom>
            <a:avLst/>
            <a:gdLst>
              <a:gd name="connsiteX0" fmla="*/ 4825039 w 4825039"/>
              <a:gd name="connsiteY0" fmla="*/ 498765 h 5227156"/>
              <a:gd name="connsiteX1" fmla="*/ 0 w 4825039"/>
              <a:gd name="connsiteY1" fmla="*/ 5227156 h 5227156"/>
              <a:gd name="connsiteX2" fmla="*/ 0 w 4825039"/>
              <a:gd name="connsiteY2" fmla="*/ 0 h 5227156"/>
              <a:gd name="connsiteX3" fmla="*/ 4336264 w 4825039"/>
              <a:gd name="connsiteY3" fmla="*/ 0 h 5227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25039" h="5227156">
                <a:moveTo>
                  <a:pt x="4825039" y="498765"/>
                </a:moveTo>
                <a:lnTo>
                  <a:pt x="0" y="5227156"/>
                </a:lnTo>
                <a:lnTo>
                  <a:pt x="0" y="0"/>
                </a:lnTo>
                <a:lnTo>
                  <a:pt x="433626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35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3579079" y="1335620"/>
            <a:ext cx="1012825" cy="1165585"/>
            <a:chOff x="3544889" y="1335620"/>
            <a:chExt cx="1012825" cy="1165585"/>
          </a:xfrm>
        </p:grpSpPr>
        <p:sp>
          <p:nvSpPr>
            <p:cNvPr id="7" name="Freeform 9"/>
            <p:cNvSpPr/>
            <p:nvPr/>
          </p:nvSpPr>
          <p:spPr bwMode="auto">
            <a:xfrm>
              <a:off x="3544889" y="1335620"/>
              <a:ext cx="1012825" cy="1165585"/>
            </a:xfrm>
            <a:custGeom>
              <a:avLst/>
              <a:gdLst>
                <a:gd name="T0" fmla="*/ 638 w 638"/>
                <a:gd name="T1" fmla="*/ 551 h 734"/>
                <a:gd name="T2" fmla="*/ 638 w 638"/>
                <a:gd name="T3" fmla="*/ 182 h 734"/>
                <a:gd name="T4" fmla="*/ 319 w 638"/>
                <a:gd name="T5" fmla="*/ 0 h 734"/>
                <a:gd name="T6" fmla="*/ 0 w 638"/>
                <a:gd name="T7" fmla="*/ 182 h 734"/>
                <a:gd name="T8" fmla="*/ 0 w 638"/>
                <a:gd name="T9" fmla="*/ 551 h 734"/>
                <a:gd name="T10" fmla="*/ 319 w 638"/>
                <a:gd name="T11" fmla="*/ 734 h 734"/>
                <a:gd name="T12" fmla="*/ 638 w 638"/>
                <a:gd name="T13" fmla="*/ 551 h 7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8" h="734">
                  <a:moveTo>
                    <a:pt x="638" y="551"/>
                  </a:moveTo>
                  <a:lnTo>
                    <a:pt x="638" y="182"/>
                  </a:lnTo>
                  <a:lnTo>
                    <a:pt x="319" y="0"/>
                  </a:lnTo>
                  <a:lnTo>
                    <a:pt x="0" y="182"/>
                  </a:lnTo>
                  <a:lnTo>
                    <a:pt x="0" y="551"/>
                  </a:lnTo>
                  <a:lnTo>
                    <a:pt x="319" y="734"/>
                  </a:lnTo>
                  <a:lnTo>
                    <a:pt x="638" y="55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" name="Freeform 26"/>
            <p:cNvSpPr>
              <a:spLocks noEditPoints="1"/>
            </p:cNvSpPr>
            <p:nvPr/>
          </p:nvSpPr>
          <p:spPr bwMode="auto">
            <a:xfrm>
              <a:off x="3878263" y="1742146"/>
              <a:ext cx="349250" cy="352534"/>
            </a:xfrm>
            <a:custGeom>
              <a:avLst/>
              <a:gdLst>
                <a:gd name="T0" fmla="*/ 52 w 105"/>
                <a:gd name="T1" fmla="*/ 0 h 106"/>
                <a:gd name="T2" fmla="*/ 89 w 105"/>
                <a:gd name="T3" fmla="*/ 16 h 106"/>
                <a:gd name="T4" fmla="*/ 90 w 105"/>
                <a:gd name="T5" fmla="*/ 16 h 106"/>
                <a:gd name="T6" fmla="*/ 105 w 105"/>
                <a:gd name="T7" fmla="*/ 53 h 106"/>
                <a:gd name="T8" fmla="*/ 89 w 105"/>
                <a:gd name="T9" fmla="*/ 90 h 106"/>
                <a:gd name="T10" fmla="*/ 89 w 105"/>
                <a:gd name="T11" fmla="*/ 90 h 106"/>
                <a:gd name="T12" fmla="*/ 52 w 105"/>
                <a:gd name="T13" fmla="*/ 106 h 106"/>
                <a:gd name="T14" fmla="*/ 15 w 105"/>
                <a:gd name="T15" fmla="*/ 90 h 106"/>
                <a:gd name="T16" fmla="*/ 0 w 105"/>
                <a:gd name="T17" fmla="*/ 53 h 106"/>
                <a:gd name="T18" fmla="*/ 15 w 105"/>
                <a:gd name="T19" fmla="*/ 16 h 106"/>
                <a:gd name="T20" fmla="*/ 15 w 105"/>
                <a:gd name="T21" fmla="*/ 16 h 106"/>
                <a:gd name="T22" fmla="*/ 15 w 105"/>
                <a:gd name="T23" fmla="*/ 16 h 106"/>
                <a:gd name="T24" fmla="*/ 52 w 105"/>
                <a:gd name="T25" fmla="*/ 0 h 106"/>
                <a:gd name="T26" fmla="*/ 75 w 105"/>
                <a:gd name="T27" fmla="*/ 49 h 106"/>
                <a:gd name="T28" fmla="*/ 75 w 105"/>
                <a:gd name="T29" fmla="*/ 49 h 106"/>
                <a:gd name="T30" fmla="*/ 56 w 105"/>
                <a:gd name="T31" fmla="*/ 49 h 106"/>
                <a:gd name="T32" fmla="*/ 56 w 105"/>
                <a:gd name="T33" fmla="*/ 17 h 106"/>
                <a:gd name="T34" fmla="*/ 52 w 105"/>
                <a:gd name="T35" fmla="*/ 13 h 106"/>
                <a:gd name="T36" fmla="*/ 48 w 105"/>
                <a:gd name="T37" fmla="*/ 17 h 106"/>
                <a:gd name="T38" fmla="*/ 48 w 105"/>
                <a:gd name="T39" fmla="*/ 53 h 106"/>
                <a:gd name="T40" fmla="*/ 48 w 105"/>
                <a:gd name="T41" fmla="*/ 53 h 106"/>
                <a:gd name="T42" fmla="*/ 52 w 105"/>
                <a:gd name="T43" fmla="*/ 57 h 106"/>
                <a:gd name="T44" fmla="*/ 75 w 105"/>
                <a:gd name="T45" fmla="*/ 57 h 106"/>
                <a:gd name="T46" fmla="*/ 79 w 105"/>
                <a:gd name="T47" fmla="*/ 53 h 106"/>
                <a:gd name="T48" fmla="*/ 75 w 105"/>
                <a:gd name="T49" fmla="*/ 49 h 106"/>
                <a:gd name="T50" fmla="*/ 84 w 105"/>
                <a:gd name="T51" fmla="*/ 22 h 106"/>
                <a:gd name="T52" fmla="*/ 84 w 105"/>
                <a:gd name="T53" fmla="*/ 22 h 106"/>
                <a:gd name="T54" fmla="*/ 52 w 105"/>
                <a:gd name="T55" fmla="*/ 8 h 106"/>
                <a:gd name="T56" fmla="*/ 21 w 105"/>
                <a:gd name="T57" fmla="*/ 21 h 106"/>
                <a:gd name="T58" fmla="*/ 21 w 105"/>
                <a:gd name="T59" fmla="*/ 22 h 106"/>
                <a:gd name="T60" fmla="*/ 8 w 105"/>
                <a:gd name="T61" fmla="*/ 53 h 106"/>
                <a:gd name="T62" fmla="*/ 21 w 105"/>
                <a:gd name="T63" fmla="*/ 84 h 106"/>
                <a:gd name="T64" fmla="*/ 52 w 105"/>
                <a:gd name="T65" fmla="*/ 98 h 106"/>
                <a:gd name="T66" fmla="*/ 83 w 105"/>
                <a:gd name="T67" fmla="*/ 85 h 106"/>
                <a:gd name="T68" fmla="*/ 84 w 105"/>
                <a:gd name="T69" fmla="*/ 84 h 106"/>
                <a:gd name="T70" fmla="*/ 97 w 105"/>
                <a:gd name="T71" fmla="*/ 53 h 106"/>
                <a:gd name="T72" fmla="*/ 84 w 105"/>
                <a:gd name="T73" fmla="*/ 22 h 106"/>
                <a:gd name="T74" fmla="*/ 84 w 105"/>
                <a:gd name="T75" fmla="*/ 22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05" h="106">
                  <a:moveTo>
                    <a:pt x="52" y="0"/>
                  </a:moveTo>
                  <a:cubicBezTo>
                    <a:pt x="67" y="0"/>
                    <a:pt x="80" y="6"/>
                    <a:pt x="89" y="16"/>
                  </a:cubicBezTo>
                  <a:cubicBezTo>
                    <a:pt x="90" y="16"/>
                    <a:pt x="90" y="16"/>
                    <a:pt x="90" y="16"/>
                  </a:cubicBezTo>
                  <a:cubicBezTo>
                    <a:pt x="99" y="26"/>
                    <a:pt x="105" y="39"/>
                    <a:pt x="105" y="53"/>
                  </a:cubicBezTo>
                  <a:cubicBezTo>
                    <a:pt x="105" y="68"/>
                    <a:pt x="99" y="81"/>
                    <a:pt x="89" y="90"/>
                  </a:cubicBezTo>
                  <a:cubicBezTo>
                    <a:pt x="89" y="90"/>
                    <a:pt x="89" y="90"/>
                    <a:pt x="89" y="90"/>
                  </a:cubicBezTo>
                  <a:cubicBezTo>
                    <a:pt x="80" y="100"/>
                    <a:pt x="67" y="106"/>
                    <a:pt x="52" y="106"/>
                  </a:cubicBezTo>
                  <a:cubicBezTo>
                    <a:pt x="38" y="106"/>
                    <a:pt x="24" y="100"/>
                    <a:pt x="15" y="90"/>
                  </a:cubicBezTo>
                  <a:cubicBezTo>
                    <a:pt x="5" y="81"/>
                    <a:pt x="0" y="68"/>
                    <a:pt x="0" y="53"/>
                  </a:cubicBezTo>
                  <a:cubicBezTo>
                    <a:pt x="0" y="39"/>
                    <a:pt x="5" y="25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24" y="6"/>
                    <a:pt x="38" y="0"/>
                    <a:pt x="52" y="0"/>
                  </a:cubicBezTo>
                  <a:close/>
                  <a:moveTo>
                    <a:pt x="75" y="49"/>
                  </a:moveTo>
                  <a:cubicBezTo>
                    <a:pt x="75" y="49"/>
                    <a:pt x="75" y="49"/>
                    <a:pt x="75" y="49"/>
                  </a:cubicBezTo>
                  <a:cubicBezTo>
                    <a:pt x="56" y="49"/>
                    <a:pt x="56" y="49"/>
                    <a:pt x="56" y="49"/>
                  </a:cubicBezTo>
                  <a:cubicBezTo>
                    <a:pt x="56" y="17"/>
                    <a:pt x="56" y="17"/>
                    <a:pt x="56" y="17"/>
                  </a:cubicBezTo>
                  <a:cubicBezTo>
                    <a:pt x="56" y="15"/>
                    <a:pt x="54" y="13"/>
                    <a:pt x="52" y="13"/>
                  </a:cubicBezTo>
                  <a:cubicBezTo>
                    <a:pt x="50" y="13"/>
                    <a:pt x="48" y="15"/>
                    <a:pt x="48" y="17"/>
                  </a:cubicBezTo>
                  <a:cubicBezTo>
                    <a:pt x="48" y="53"/>
                    <a:pt x="48" y="53"/>
                    <a:pt x="48" y="53"/>
                  </a:cubicBezTo>
                  <a:cubicBezTo>
                    <a:pt x="48" y="53"/>
                    <a:pt x="48" y="53"/>
                    <a:pt x="48" y="53"/>
                  </a:cubicBezTo>
                  <a:cubicBezTo>
                    <a:pt x="48" y="55"/>
                    <a:pt x="50" y="57"/>
                    <a:pt x="52" y="57"/>
                  </a:cubicBezTo>
                  <a:cubicBezTo>
                    <a:pt x="75" y="57"/>
                    <a:pt x="75" y="57"/>
                    <a:pt x="75" y="57"/>
                  </a:cubicBezTo>
                  <a:cubicBezTo>
                    <a:pt x="77" y="57"/>
                    <a:pt x="79" y="55"/>
                    <a:pt x="79" y="53"/>
                  </a:cubicBezTo>
                  <a:cubicBezTo>
                    <a:pt x="79" y="51"/>
                    <a:pt x="77" y="49"/>
                    <a:pt x="75" y="49"/>
                  </a:cubicBezTo>
                  <a:close/>
                  <a:moveTo>
                    <a:pt x="84" y="22"/>
                  </a:moveTo>
                  <a:cubicBezTo>
                    <a:pt x="84" y="22"/>
                    <a:pt x="84" y="22"/>
                    <a:pt x="84" y="22"/>
                  </a:cubicBezTo>
                  <a:cubicBezTo>
                    <a:pt x="76" y="13"/>
                    <a:pt x="64" y="8"/>
                    <a:pt x="52" y="8"/>
                  </a:cubicBezTo>
                  <a:cubicBezTo>
                    <a:pt x="40" y="8"/>
                    <a:pt x="29" y="13"/>
                    <a:pt x="21" y="21"/>
                  </a:cubicBezTo>
                  <a:cubicBezTo>
                    <a:pt x="21" y="22"/>
                    <a:pt x="21" y="22"/>
                    <a:pt x="21" y="22"/>
                  </a:cubicBezTo>
                  <a:cubicBezTo>
                    <a:pt x="13" y="30"/>
                    <a:pt x="8" y="41"/>
                    <a:pt x="8" y="53"/>
                  </a:cubicBezTo>
                  <a:cubicBezTo>
                    <a:pt x="8" y="65"/>
                    <a:pt x="13" y="76"/>
                    <a:pt x="21" y="84"/>
                  </a:cubicBezTo>
                  <a:cubicBezTo>
                    <a:pt x="29" y="93"/>
                    <a:pt x="40" y="98"/>
                    <a:pt x="52" y="98"/>
                  </a:cubicBezTo>
                  <a:cubicBezTo>
                    <a:pt x="64" y="98"/>
                    <a:pt x="75" y="93"/>
                    <a:pt x="83" y="85"/>
                  </a:cubicBezTo>
                  <a:cubicBezTo>
                    <a:pt x="84" y="84"/>
                    <a:pt x="84" y="84"/>
                    <a:pt x="84" y="84"/>
                  </a:cubicBezTo>
                  <a:cubicBezTo>
                    <a:pt x="92" y="76"/>
                    <a:pt x="97" y="65"/>
                    <a:pt x="97" y="53"/>
                  </a:cubicBezTo>
                  <a:cubicBezTo>
                    <a:pt x="97" y="41"/>
                    <a:pt x="92" y="30"/>
                    <a:pt x="84" y="22"/>
                  </a:cubicBezTo>
                  <a:cubicBezTo>
                    <a:pt x="84" y="22"/>
                    <a:pt x="84" y="22"/>
                    <a:pt x="84" y="2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3059965" y="2234422"/>
            <a:ext cx="1011238" cy="1165585"/>
            <a:chOff x="3025775" y="2234422"/>
            <a:chExt cx="1011238" cy="1165585"/>
          </a:xfrm>
        </p:grpSpPr>
        <p:sp>
          <p:nvSpPr>
            <p:cNvPr id="10" name="Freeform 12"/>
            <p:cNvSpPr/>
            <p:nvPr/>
          </p:nvSpPr>
          <p:spPr bwMode="auto">
            <a:xfrm>
              <a:off x="3025775" y="2234422"/>
              <a:ext cx="1011238" cy="1165585"/>
            </a:xfrm>
            <a:custGeom>
              <a:avLst/>
              <a:gdLst>
                <a:gd name="T0" fmla="*/ 319 w 637"/>
                <a:gd name="T1" fmla="*/ 0 h 734"/>
                <a:gd name="T2" fmla="*/ 0 w 637"/>
                <a:gd name="T3" fmla="*/ 182 h 734"/>
                <a:gd name="T4" fmla="*/ 0 w 637"/>
                <a:gd name="T5" fmla="*/ 551 h 734"/>
                <a:gd name="T6" fmla="*/ 319 w 637"/>
                <a:gd name="T7" fmla="*/ 734 h 734"/>
                <a:gd name="T8" fmla="*/ 637 w 637"/>
                <a:gd name="T9" fmla="*/ 551 h 734"/>
                <a:gd name="T10" fmla="*/ 637 w 637"/>
                <a:gd name="T11" fmla="*/ 182 h 734"/>
                <a:gd name="T12" fmla="*/ 319 w 637"/>
                <a:gd name="T13" fmla="*/ 0 h 7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7" h="734">
                  <a:moveTo>
                    <a:pt x="319" y="0"/>
                  </a:moveTo>
                  <a:lnTo>
                    <a:pt x="0" y="182"/>
                  </a:lnTo>
                  <a:lnTo>
                    <a:pt x="0" y="551"/>
                  </a:lnTo>
                  <a:lnTo>
                    <a:pt x="319" y="734"/>
                  </a:lnTo>
                  <a:lnTo>
                    <a:pt x="637" y="551"/>
                  </a:lnTo>
                  <a:lnTo>
                    <a:pt x="637" y="182"/>
                  </a:lnTo>
                  <a:lnTo>
                    <a:pt x="3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" name="Freeform 27"/>
            <p:cNvSpPr>
              <a:spLocks noEditPoints="1"/>
            </p:cNvSpPr>
            <p:nvPr/>
          </p:nvSpPr>
          <p:spPr bwMode="auto">
            <a:xfrm>
              <a:off x="3395664" y="2640948"/>
              <a:ext cx="276225" cy="352534"/>
            </a:xfrm>
            <a:custGeom>
              <a:avLst/>
              <a:gdLst>
                <a:gd name="T0" fmla="*/ 59 w 83"/>
                <a:gd name="T1" fmla="*/ 70 h 106"/>
                <a:gd name="T2" fmla="*/ 59 w 83"/>
                <a:gd name="T3" fmla="*/ 70 h 106"/>
                <a:gd name="T4" fmla="*/ 75 w 83"/>
                <a:gd name="T5" fmla="*/ 42 h 106"/>
                <a:gd name="T6" fmla="*/ 41 w 83"/>
                <a:gd name="T7" fmla="*/ 8 h 106"/>
                <a:gd name="T8" fmla="*/ 8 w 83"/>
                <a:gd name="T9" fmla="*/ 42 h 106"/>
                <a:gd name="T10" fmla="*/ 24 w 83"/>
                <a:gd name="T11" fmla="*/ 70 h 106"/>
                <a:gd name="T12" fmla="*/ 24 w 83"/>
                <a:gd name="T13" fmla="*/ 70 h 106"/>
                <a:gd name="T14" fmla="*/ 41 w 83"/>
                <a:gd name="T15" fmla="*/ 75 h 106"/>
                <a:gd name="T16" fmla="*/ 43 w 83"/>
                <a:gd name="T17" fmla="*/ 46 h 106"/>
                <a:gd name="T18" fmla="*/ 40 w 83"/>
                <a:gd name="T19" fmla="*/ 46 h 106"/>
                <a:gd name="T20" fmla="*/ 30 w 83"/>
                <a:gd name="T21" fmla="*/ 42 h 106"/>
                <a:gd name="T22" fmla="*/ 20 w 83"/>
                <a:gd name="T23" fmla="*/ 46 h 106"/>
                <a:gd name="T24" fmla="*/ 17 w 83"/>
                <a:gd name="T25" fmla="*/ 42 h 106"/>
                <a:gd name="T26" fmla="*/ 30 w 83"/>
                <a:gd name="T27" fmla="*/ 37 h 106"/>
                <a:gd name="T28" fmla="*/ 41 w 83"/>
                <a:gd name="T29" fmla="*/ 41 h 106"/>
                <a:gd name="T30" fmla="*/ 52 w 83"/>
                <a:gd name="T31" fmla="*/ 37 h 106"/>
                <a:gd name="T32" fmla="*/ 65 w 83"/>
                <a:gd name="T33" fmla="*/ 42 h 106"/>
                <a:gd name="T34" fmla="*/ 62 w 83"/>
                <a:gd name="T35" fmla="*/ 46 h 106"/>
                <a:gd name="T36" fmla="*/ 52 w 83"/>
                <a:gd name="T37" fmla="*/ 42 h 106"/>
                <a:gd name="T38" fmla="*/ 43 w 83"/>
                <a:gd name="T39" fmla="*/ 46 h 106"/>
                <a:gd name="T40" fmla="*/ 65 w 83"/>
                <a:gd name="T41" fmla="*/ 76 h 106"/>
                <a:gd name="T42" fmla="*/ 61 w 83"/>
                <a:gd name="T43" fmla="*/ 97 h 106"/>
                <a:gd name="T44" fmla="*/ 53 w 83"/>
                <a:gd name="T45" fmla="*/ 97 h 106"/>
                <a:gd name="T46" fmla="*/ 41 w 83"/>
                <a:gd name="T47" fmla="*/ 106 h 106"/>
                <a:gd name="T48" fmla="*/ 29 w 83"/>
                <a:gd name="T49" fmla="*/ 97 h 106"/>
                <a:gd name="T50" fmla="*/ 18 w 83"/>
                <a:gd name="T51" fmla="*/ 93 h 106"/>
                <a:gd name="T52" fmla="*/ 18 w 83"/>
                <a:gd name="T53" fmla="*/ 76 h 106"/>
                <a:gd name="T54" fmla="*/ 0 w 83"/>
                <a:gd name="T55" fmla="*/ 42 h 106"/>
                <a:gd name="T56" fmla="*/ 41 w 83"/>
                <a:gd name="T57" fmla="*/ 0 h 106"/>
                <a:gd name="T58" fmla="*/ 83 w 83"/>
                <a:gd name="T59" fmla="*/ 42 h 106"/>
                <a:gd name="T60" fmla="*/ 65 w 83"/>
                <a:gd name="T61" fmla="*/ 76 h 106"/>
                <a:gd name="T62" fmla="*/ 26 w 83"/>
                <a:gd name="T63" fmla="*/ 80 h 106"/>
                <a:gd name="T64" fmla="*/ 32 w 83"/>
                <a:gd name="T65" fmla="*/ 89 h 106"/>
                <a:gd name="T66" fmla="*/ 37 w 83"/>
                <a:gd name="T67" fmla="*/ 93 h 106"/>
                <a:gd name="T68" fmla="*/ 38 w 83"/>
                <a:gd name="T69" fmla="*/ 96 h 106"/>
                <a:gd name="T70" fmla="*/ 41 w 83"/>
                <a:gd name="T71" fmla="*/ 98 h 106"/>
                <a:gd name="T72" fmla="*/ 45 w 83"/>
                <a:gd name="T73" fmla="*/ 96 h 106"/>
                <a:gd name="T74" fmla="*/ 46 w 83"/>
                <a:gd name="T75" fmla="*/ 93 h 106"/>
                <a:gd name="T76" fmla="*/ 57 w 83"/>
                <a:gd name="T77" fmla="*/ 89 h 106"/>
                <a:gd name="T78" fmla="*/ 41 w 83"/>
                <a:gd name="T79" fmla="*/ 8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83" h="106">
                  <a:moveTo>
                    <a:pt x="59" y="70"/>
                  </a:moveTo>
                  <a:cubicBezTo>
                    <a:pt x="59" y="70"/>
                    <a:pt x="59" y="70"/>
                    <a:pt x="59" y="70"/>
                  </a:cubicBezTo>
                  <a:cubicBezTo>
                    <a:pt x="59" y="70"/>
                    <a:pt x="59" y="70"/>
                    <a:pt x="59" y="70"/>
                  </a:cubicBezTo>
                  <a:cubicBezTo>
                    <a:pt x="59" y="70"/>
                    <a:pt x="59" y="70"/>
                    <a:pt x="59" y="70"/>
                  </a:cubicBezTo>
                  <a:cubicBezTo>
                    <a:pt x="61" y="69"/>
                    <a:pt x="63" y="67"/>
                    <a:pt x="65" y="66"/>
                  </a:cubicBezTo>
                  <a:cubicBezTo>
                    <a:pt x="71" y="59"/>
                    <a:pt x="75" y="51"/>
                    <a:pt x="75" y="42"/>
                  </a:cubicBezTo>
                  <a:cubicBezTo>
                    <a:pt x="75" y="33"/>
                    <a:pt x="71" y="24"/>
                    <a:pt x="65" y="18"/>
                  </a:cubicBezTo>
                  <a:cubicBezTo>
                    <a:pt x="59" y="12"/>
                    <a:pt x="50" y="8"/>
                    <a:pt x="41" y="8"/>
                  </a:cubicBezTo>
                  <a:cubicBezTo>
                    <a:pt x="32" y="8"/>
                    <a:pt x="24" y="12"/>
                    <a:pt x="18" y="18"/>
                  </a:cubicBezTo>
                  <a:cubicBezTo>
                    <a:pt x="12" y="24"/>
                    <a:pt x="8" y="33"/>
                    <a:pt x="8" y="42"/>
                  </a:cubicBezTo>
                  <a:cubicBezTo>
                    <a:pt x="8" y="51"/>
                    <a:pt x="12" y="59"/>
                    <a:pt x="18" y="66"/>
                  </a:cubicBezTo>
                  <a:cubicBezTo>
                    <a:pt x="19" y="67"/>
                    <a:pt x="22" y="69"/>
                    <a:pt x="24" y="70"/>
                  </a:cubicBezTo>
                  <a:cubicBezTo>
                    <a:pt x="24" y="70"/>
                    <a:pt x="24" y="70"/>
                    <a:pt x="24" y="70"/>
                  </a:cubicBezTo>
                  <a:cubicBezTo>
                    <a:pt x="24" y="70"/>
                    <a:pt x="24" y="70"/>
                    <a:pt x="24" y="70"/>
                  </a:cubicBezTo>
                  <a:cubicBezTo>
                    <a:pt x="24" y="70"/>
                    <a:pt x="24" y="70"/>
                    <a:pt x="24" y="70"/>
                  </a:cubicBezTo>
                  <a:cubicBezTo>
                    <a:pt x="29" y="73"/>
                    <a:pt x="35" y="75"/>
                    <a:pt x="41" y="75"/>
                  </a:cubicBezTo>
                  <a:cubicBezTo>
                    <a:pt x="48" y="75"/>
                    <a:pt x="53" y="73"/>
                    <a:pt x="59" y="70"/>
                  </a:cubicBezTo>
                  <a:close/>
                  <a:moveTo>
                    <a:pt x="43" y="46"/>
                  </a:moveTo>
                  <a:cubicBezTo>
                    <a:pt x="43" y="46"/>
                    <a:pt x="43" y="46"/>
                    <a:pt x="43" y="46"/>
                  </a:cubicBezTo>
                  <a:cubicBezTo>
                    <a:pt x="42" y="47"/>
                    <a:pt x="40" y="47"/>
                    <a:pt x="40" y="46"/>
                  </a:cubicBezTo>
                  <a:cubicBezTo>
                    <a:pt x="38" y="45"/>
                    <a:pt x="37" y="44"/>
                    <a:pt x="35" y="43"/>
                  </a:cubicBezTo>
                  <a:cubicBezTo>
                    <a:pt x="34" y="42"/>
                    <a:pt x="32" y="42"/>
                    <a:pt x="30" y="42"/>
                  </a:cubicBezTo>
                  <a:cubicBezTo>
                    <a:pt x="28" y="42"/>
                    <a:pt x="26" y="42"/>
                    <a:pt x="25" y="43"/>
                  </a:cubicBezTo>
                  <a:cubicBezTo>
                    <a:pt x="23" y="44"/>
                    <a:pt x="22" y="45"/>
                    <a:pt x="20" y="46"/>
                  </a:cubicBezTo>
                  <a:cubicBezTo>
                    <a:pt x="19" y="47"/>
                    <a:pt x="18" y="47"/>
                    <a:pt x="17" y="46"/>
                  </a:cubicBezTo>
                  <a:cubicBezTo>
                    <a:pt x="16" y="45"/>
                    <a:pt x="16" y="43"/>
                    <a:pt x="17" y="42"/>
                  </a:cubicBezTo>
                  <a:cubicBezTo>
                    <a:pt x="19" y="41"/>
                    <a:pt x="21" y="39"/>
                    <a:pt x="23" y="39"/>
                  </a:cubicBezTo>
                  <a:cubicBezTo>
                    <a:pt x="25" y="38"/>
                    <a:pt x="28" y="37"/>
                    <a:pt x="30" y="37"/>
                  </a:cubicBezTo>
                  <a:cubicBezTo>
                    <a:pt x="32" y="37"/>
                    <a:pt x="35" y="38"/>
                    <a:pt x="37" y="39"/>
                  </a:cubicBezTo>
                  <a:cubicBezTo>
                    <a:pt x="39" y="39"/>
                    <a:pt x="40" y="40"/>
                    <a:pt x="41" y="41"/>
                  </a:cubicBezTo>
                  <a:cubicBezTo>
                    <a:pt x="43" y="40"/>
                    <a:pt x="44" y="39"/>
                    <a:pt x="45" y="39"/>
                  </a:cubicBezTo>
                  <a:cubicBezTo>
                    <a:pt x="48" y="38"/>
                    <a:pt x="50" y="37"/>
                    <a:pt x="52" y="37"/>
                  </a:cubicBezTo>
                  <a:cubicBezTo>
                    <a:pt x="55" y="37"/>
                    <a:pt x="57" y="38"/>
                    <a:pt x="59" y="39"/>
                  </a:cubicBezTo>
                  <a:cubicBezTo>
                    <a:pt x="62" y="39"/>
                    <a:pt x="64" y="41"/>
                    <a:pt x="65" y="42"/>
                  </a:cubicBezTo>
                  <a:cubicBezTo>
                    <a:pt x="66" y="43"/>
                    <a:pt x="66" y="45"/>
                    <a:pt x="65" y="46"/>
                  </a:cubicBezTo>
                  <a:cubicBezTo>
                    <a:pt x="65" y="47"/>
                    <a:pt x="63" y="47"/>
                    <a:pt x="62" y="46"/>
                  </a:cubicBezTo>
                  <a:cubicBezTo>
                    <a:pt x="61" y="45"/>
                    <a:pt x="59" y="44"/>
                    <a:pt x="58" y="43"/>
                  </a:cubicBezTo>
                  <a:cubicBezTo>
                    <a:pt x="56" y="42"/>
                    <a:pt x="54" y="42"/>
                    <a:pt x="52" y="42"/>
                  </a:cubicBezTo>
                  <a:cubicBezTo>
                    <a:pt x="51" y="42"/>
                    <a:pt x="49" y="42"/>
                    <a:pt x="47" y="43"/>
                  </a:cubicBezTo>
                  <a:cubicBezTo>
                    <a:pt x="46" y="44"/>
                    <a:pt x="44" y="45"/>
                    <a:pt x="43" y="46"/>
                  </a:cubicBezTo>
                  <a:close/>
                  <a:moveTo>
                    <a:pt x="65" y="76"/>
                  </a:moveTo>
                  <a:cubicBezTo>
                    <a:pt x="65" y="76"/>
                    <a:pt x="65" y="76"/>
                    <a:pt x="65" y="76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5"/>
                    <a:pt x="63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53" y="97"/>
                    <a:pt x="53" y="97"/>
                    <a:pt x="53" y="97"/>
                  </a:cubicBezTo>
                  <a:cubicBezTo>
                    <a:pt x="53" y="99"/>
                    <a:pt x="52" y="100"/>
                    <a:pt x="50" y="102"/>
                  </a:cubicBezTo>
                  <a:cubicBezTo>
                    <a:pt x="48" y="104"/>
                    <a:pt x="45" y="106"/>
                    <a:pt x="41" y="106"/>
                  </a:cubicBezTo>
                  <a:cubicBezTo>
                    <a:pt x="38" y="106"/>
                    <a:pt x="35" y="104"/>
                    <a:pt x="32" y="102"/>
                  </a:cubicBezTo>
                  <a:cubicBezTo>
                    <a:pt x="31" y="100"/>
                    <a:pt x="30" y="99"/>
                    <a:pt x="29" y="97"/>
                  </a:cubicBezTo>
                  <a:cubicBezTo>
                    <a:pt x="22" y="97"/>
                    <a:pt x="22" y="97"/>
                    <a:pt x="22" y="97"/>
                  </a:cubicBezTo>
                  <a:cubicBezTo>
                    <a:pt x="20" y="97"/>
                    <a:pt x="18" y="95"/>
                    <a:pt x="18" y="93"/>
                  </a:cubicBezTo>
                  <a:cubicBezTo>
                    <a:pt x="18" y="93"/>
                    <a:pt x="18" y="93"/>
                    <a:pt x="18" y="93"/>
                  </a:cubicBezTo>
                  <a:cubicBezTo>
                    <a:pt x="18" y="76"/>
                    <a:pt x="18" y="76"/>
                    <a:pt x="18" y="76"/>
                  </a:cubicBezTo>
                  <a:cubicBezTo>
                    <a:pt x="16" y="75"/>
                    <a:pt x="14" y="73"/>
                    <a:pt x="12" y="71"/>
                  </a:cubicBezTo>
                  <a:cubicBezTo>
                    <a:pt x="4" y="64"/>
                    <a:pt x="0" y="53"/>
                    <a:pt x="0" y="42"/>
                  </a:cubicBezTo>
                  <a:cubicBezTo>
                    <a:pt x="0" y="30"/>
                    <a:pt x="4" y="20"/>
                    <a:pt x="12" y="13"/>
                  </a:cubicBezTo>
                  <a:cubicBezTo>
                    <a:pt x="19" y="5"/>
                    <a:pt x="30" y="0"/>
                    <a:pt x="41" y="0"/>
                  </a:cubicBezTo>
                  <a:cubicBezTo>
                    <a:pt x="53" y="0"/>
                    <a:pt x="63" y="5"/>
                    <a:pt x="71" y="13"/>
                  </a:cubicBezTo>
                  <a:cubicBezTo>
                    <a:pt x="78" y="20"/>
                    <a:pt x="83" y="30"/>
                    <a:pt x="83" y="42"/>
                  </a:cubicBezTo>
                  <a:cubicBezTo>
                    <a:pt x="83" y="53"/>
                    <a:pt x="78" y="64"/>
                    <a:pt x="71" y="71"/>
                  </a:cubicBezTo>
                  <a:cubicBezTo>
                    <a:pt x="69" y="73"/>
                    <a:pt x="67" y="75"/>
                    <a:pt x="65" y="76"/>
                  </a:cubicBezTo>
                  <a:close/>
                  <a:moveTo>
                    <a:pt x="26" y="80"/>
                  </a:moveTo>
                  <a:cubicBezTo>
                    <a:pt x="26" y="80"/>
                    <a:pt x="26" y="80"/>
                    <a:pt x="26" y="80"/>
                  </a:cubicBezTo>
                  <a:cubicBezTo>
                    <a:pt x="26" y="89"/>
                    <a:pt x="26" y="89"/>
                    <a:pt x="26" y="89"/>
                  </a:cubicBezTo>
                  <a:cubicBezTo>
                    <a:pt x="32" y="89"/>
                    <a:pt x="32" y="89"/>
                    <a:pt x="32" y="89"/>
                  </a:cubicBezTo>
                  <a:cubicBezTo>
                    <a:pt x="32" y="89"/>
                    <a:pt x="32" y="89"/>
                    <a:pt x="32" y="89"/>
                  </a:cubicBezTo>
                  <a:cubicBezTo>
                    <a:pt x="35" y="89"/>
                    <a:pt x="37" y="90"/>
                    <a:pt x="37" y="93"/>
                  </a:cubicBezTo>
                  <a:cubicBezTo>
                    <a:pt x="37" y="93"/>
                    <a:pt x="37" y="93"/>
                    <a:pt x="37" y="93"/>
                  </a:cubicBezTo>
                  <a:cubicBezTo>
                    <a:pt x="37" y="94"/>
                    <a:pt x="37" y="95"/>
                    <a:pt x="38" y="96"/>
                  </a:cubicBezTo>
                  <a:cubicBezTo>
                    <a:pt x="38" y="96"/>
                    <a:pt x="38" y="96"/>
                    <a:pt x="38" y="96"/>
                  </a:cubicBezTo>
                  <a:cubicBezTo>
                    <a:pt x="39" y="97"/>
                    <a:pt x="40" y="98"/>
                    <a:pt x="41" y="98"/>
                  </a:cubicBezTo>
                  <a:cubicBezTo>
                    <a:pt x="43" y="98"/>
                    <a:pt x="44" y="97"/>
                    <a:pt x="45" y="96"/>
                  </a:cubicBezTo>
                  <a:cubicBezTo>
                    <a:pt x="45" y="96"/>
                    <a:pt x="45" y="96"/>
                    <a:pt x="45" y="96"/>
                  </a:cubicBezTo>
                  <a:cubicBezTo>
                    <a:pt x="45" y="95"/>
                    <a:pt x="46" y="94"/>
                    <a:pt x="46" y="93"/>
                  </a:cubicBezTo>
                  <a:cubicBezTo>
                    <a:pt x="46" y="93"/>
                    <a:pt x="46" y="93"/>
                    <a:pt x="46" y="93"/>
                  </a:cubicBezTo>
                  <a:cubicBezTo>
                    <a:pt x="46" y="90"/>
                    <a:pt x="48" y="89"/>
                    <a:pt x="50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7" y="80"/>
                    <a:pt x="57" y="80"/>
                    <a:pt x="57" y="80"/>
                  </a:cubicBezTo>
                  <a:cubicBezTo>
                    <a:pt x="52" y="82"/>
                    <a:pt x="47" y="83"/>
                    <a:pt x="41" y="83"/>
                  </a:cubicBezTo>
                  <a:cubicBezTo>
                    <a:pt x="36" y="83"/>
                    <a:pt x="31" y="82"/>
                    <a:pt x="26" y="8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5136416" y="2234422"/>
            <a:ext cx="1012825" cy="1165585"/>
            <a:chOff x="5102226" y="2234422"/>
            <a:chExt cx="1012825" cy="1165585"/>
          </a:xfrm>
        </p:grpSpPr>
        <p:sp>
          <p:nvSpPr>
            <p:cNvPr id="13" name="Freeform 13"/>
            <p:cNvSpPr/>
            <p:nvPr/>
          </p:nvSpPr>
          <p:spPr bwMode="auto">
            <a:xfrm>
              <a:off x="5102226" y="2234422"/>
              <a:ext cx="1012825" cy="1165585"/>
            </a:xfrm>
            <a:custGeom>
              <a:avLst/>
              <a:gdLst>
                <a:gd name="T0" fmla="*/ 638 w 638"/>
                <a:gd name="T1" fmla="*/ 551 h 734"/>
                <a:gd name="T2" fmla="*/ 638 w 638"/>
                <a:gd name="T3" fmla="*/ 182 h 734"/>
                <a:gd name="T4" fmla="*/ 319 w 638"/>
                <a:gd name="T5" fmla="*/ 0 h 734"/>
                <a:gd name="T6" fmla="*/ 0 w 638"/>
                <a:gd name="T7" fmla="*/ 182 h 734"/>
                <a:gd name="T8" fmla="*/ 0 w 638"/>
                <a:gd name="T9" fmla="*/ 551 h 734"/>
                <a:gd name="T10" fmla="*/ 319 w 638"/>
                <a:gd name="T11" fmla="*/ 734 h 734"/>
                <a:gd name="T12" fmla="*/ 638 w 638"/>
                <a:gd name="T13" fmla="*/ 551 h 7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8" h="734">
                  <a:moveTo>
                    <a:pt x="638" y="551"/>
                  </a:moveTo>
                  <a:lnTo>
                    <a:pt x="638" y="182"/>
                  </a:lnTo>
                  <a:lnTo>
                    <a:pt x="319" y="0"/>
                  </a:lnTo>
                  <a:lnTo>
                    <a:pt x="0" y="182"/>
                  </a:lnTo>
                  <a:lnTo>
                    <a:pt x="0" y="551"/>
                  </a:lnTo>
                  <a:lnTo>
                    <a:pt x="319" y="734"/>
                  </a:lnTo>
                  <a:lnTo>
                    <a:pt x="638" y="55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" name="Freeform 28"/>
            <p:cNvSpPr>
              <a:spLocks noEditPoints="1"/>
            </p:cNvSpPr>
            <p:nvPr/>
          </p:nvSpPr>
          <p:spPr bwMode="auto">
            <a:xfrm>
              <a:off x="5449888" y="2647300"/>
              <a:ext cx="315912" cy="339830"/>
            </a:xfrm>
            <a:custGeom>
              <a:avLst/>
              <a:gdLst>
                <a:gd name="T0" fmla="*/ 4 w 95"/>
                <a:gd name="T1" fmla="*/ 12 h 102"/>
                <a:gd name="T2" fmla="*/ 4 w 95"/>
                <a:gd name="T3" fmla="*/ 12 h 102"/>
                <a:gd name="T4" fmla="*/ 43 w 95"/>
                <a:gd name="T5" fmla="*/ 12 h 102"/>
                <a:gd name="T6" fmla="*/ 45 w 95"/>
                <a:gd name="T7" fmla="*/ 2 h 102"/>
                <a:gd name="T8" fmla="*/ 46 w 95"/>
                <a:gd name="T9" fmla="*/ 1 h 102"/>
                <a:gd name="T10" fmla="*/ 47 w 95"/>
                <a:gd name="T11" fmla="*/ 0 h 102"/>
                <a:gd name="T12" fmla="*/ 48 w 95"/>
                <a:gd name="T13" fmla="*/ 0 h 102"/>
                <a:gd name="T14" fmla="*/ 49 w 95"/>
                <a:gd name="T15" fmla="*/ 0 h 102"/>
                <a:gd name="T16" fmla="*/ 50 w 95"/>
                <a:gd name="T17" fmla="*/ 1 h 102"/>
                <a:gd name="T18" fmla="*/ 50 w 95"/>
                <a:gd name="T19" fmla="*/ 2 h 102"/>
                <a:gd name="T20" fmla="*/ 53 w 95"/>
                <a:gd name="T21" fmla="*/ 12 h 102"/>
                <a:gd name="T22" fmla="*/ 91 w 95"/>
                <a:gd name="T23" fmla="*/ 12 h 102"/>
                <a:gd name="T24" fmla="*/ 95 w 95"/>
                <a:gd name="T25" fmla="*/ 16 h 102"/>
                <a:gd name="T26" fmla="*/ 95 w 95"/>
                <a:gd name="T27" fmla="*/ 16 h 102"/>
                <a:gd name="T28" fmla="*/ 95 w 95"/>
                <a:gd name="T29" fmla="*/ 71 h 102"/>
                <a:gd name="T30" fmla="*/ 91 w 95"/>
                <a:gd name="T31" fmla="*/ 75 h 102"/>
                <a:gd name="T32" fmla="*/ 91 w 95"/>
                <a:gd name="T33" fmla="*/ 75 h 102"/>
                <a:gd name="T34" fmla="*/ 70 w 95"/>
                <a:gd name="T35" fmla="*/ 75 h 102"/>
                <a:gd name="T36" fmla="*/ 76 w 95"/>
                <a:gd name="T37" fmla="*/ 99 h 102"/>
                <a:gd name="T38" fmla="*/ 74 w 95"/>
                <a:gd name="T39" fmla="*/ 102 h 102"/>
                <a:gd name="T40" fmla="*/ 71 w 95"/>
                <a:gd name="T41" fmla="*/ 100 h 102"/>
                <a:gd name="T42" fmla="*/ 65 w 95"/>
                <a:gd name="T43" fmla="*/ 75 h 102"/>
                <a:gd name="T44" fmla="*/ 50 w 95"/>
                <a:gd name="T45" fmla="*/ 75 h 102"/>
                <a:gd name="T46" fmla="*/ 50 w 95"/>
                <a:gd name="T47" fmla="*/ 89 h 102"/>
                <a:gd name="T48" fmla="*/ 48 w 95"/>
                <a:gd name="T49" fmla="*/ 92 h 102"/>
                <a:gd name="T50" fmla="*/ 45 w 95"/>
                <a:gd name="T51" fmla="*/ 89 h 102"/>
                <a:gd name="T52" fmla="*/ 45 w 95"/>
                <a:gd name="T53" fmla="*/ 75 h 102"/>
                <a:gd name="T54" fmla="*/ 31 w 95"/>
                <a:gd name="T55" fmla="*/ 75 h 102"/>
                <a:gd name="T56" fmla="*/ 24 w 95"/>
                <a:gd name="T57" fmla="*/ 100 h 102"/>
                <a:gd name="T58" fmla="*/ 21 w 95"/>
                <a:gd name="T59" fmla="*/ 102 h 102"/>
                <a:gd name="T60" fmla="*/ 19 w 95"/>
                <a:gd name="T61" fmla="*/ 99 h 102"/>
                <a:gd name="T62" fmla="*/ 26 w 95"/>
                <a:gd name="T63" fmla="*/ 75 h 102"/>
                <a:gd name="T64" fmla="*/ 4 w 95"/>
                <a:gd name="T65" fmla="*/ 75 h 102"/>
                <a:gd name="T66" fmla="*/ 0 w 95"/>
                <a:gd name="T67" fmla="*/ 71 h 102"/>
                <a:gd name="T68" fmla="*/ 0 w 95"/>
                <a:gd name="T69" fmla="*/ 71 h 102"/>
                <a:gd name="T70" fmla="*/ 0 w 95"/>
                <a:gd name="T71" fmla="*/ 16 h 102"/>
                <a:gd name="T72" fmla="*/ 4 w 95"/>
                <a:gd name="T73" fmla="*/ 12 h 102"/>
                <a:gd name="T74" fmla="*/ 25 w 95"/>
                <a:gd name="T75" fmla="*/ 64 h 102"/>
                <a:gd name="T76" fmla="*/ 25 w 95"/>
                <a:gd name="T77" fmla="*/ 64 h 102"/>
                <a:gd name="T78" fmla="*/ 71 w 95"/>
                <a:gd name="T79" fmla="*/ 64 h 102"/>
                <a:gd name="T80" fmla="*/ 73 w 95"/>
                <a:gd name="T81" fmla="*/ 61 h 102"/>
                <a:gd name="T82" fmla="*/ 71 w 95"/>
                <a:gd name="T83" fmla="*/ 59 h 102"/>
                <a:gd name="T84" fmla="*/ 25 w 95"/>
                <a:gd name="T85" fmla="*/ 59 h 102"/>
                <a:gd name="T86" fmla="*/ 22 w 95"/>
                <a:gd name="T87" fmla="*/ 61 h 102"/>
                <a:gd name="T88" fmla="*/ 25 w 95"/>
                <a:gd name="T89" fmla="*/ 64 h 102"/>
                <a:gd name="T90" fmla="*/ 87 w 95"/>
                <a:gd name="T91" fmla="*/ 20 h 102"/>
                <a:gd name="T92" fmla="*/ 87 w 95"/>
                <a:gd name="T93" fmla="*/ 20 h 102"/>
                <a:gd name="T94" fmla="*/ 8 w 95"/>
                <a:gd name="T95" fmla="*/ 20 h 102"/>
                <a:gd name="T96" fmla="*/ 8 w 95"/>
                <a:gd name="T97" fmla="*/ 67 h 102"/>
                <a:gd name="T98" fmla="*/ 87 w 95"/>
                <a:gd name="T99" fmla="*/ 67 h 102"/>
                <a:gd name="T100" fmla="*/ 87 w 95"/>
                <a:gd name="T101" fmla="*/ 2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5" h="102">
                  <a:moveTo>
                    <a:pt x="4" y="12"/>
                  </a:moveTo>
                  <a:cubicBezTo>
                    <a:pt x="4" y="12"/>
                    <a:pt x="4" y="12"/>
                    <a:pt x="4" y="12"/>
                  </a:cubicBezTo>
                  <a:cubicBezTo>
                    <a:pt x="43" y="12"/>
                    <a:pt x="43" y="12"/>
                    <a:pt x="43" y="12"/>
                  </a:cubicBezTo>
                  <a:cubicBezTo>
                    <a:pt x="45" y="2"/>
                    <a:pt x="45" y="2"/>
                    <a:pt x="45" y="2"/>
                  </a:cubicBezTo>
                  <a:cubicBezTo>
                    <a:pt x="45" y="2"/>
                    <a:pt x="45" y="2"/>
                    <a:pt x="46" y="1"/>
                  </a:cubicBezTo>
                  <a:cubicBezTo>
                    <a:pt x="46" y="1"/>
                    <a:pt x="46" y="1"/>
                    <a:pt x="47" y="0"/>
                  </a:cubicBezTo>
                  <a:cubicBezTo>
                    <a:pt x="47" y="0"/>
                    <a:pt x="47" y="0"/>
                    <a:pt x="48" y="0"/>
                  </a:cubicBezTo>
                  <a:cubicBezTo>
                    <a:pt x="48" y="0"/>
                    <a:pt x="48" y="0"/>
                    <a:pt x="49" y="0"/>
                  </a:cubicBezTo>
                  <a:cubicBezTo>
                    <a:pt x="49" y="1"/>
                    <a:pt x="50" y="1"/>
                    <a:pt x="50" y="1"/>
                  </a:cubicBezTo>
                  <a:cubicBezTo>
                    <a:pt x="50" y="2"/>
                    <a:pt x="50" y="2"/>
                    <a:pt x="50" y="2"/>
                  </a:cubicBezTo>
                  <a:cubicBezTo>
                    <a:pt x="53" y="12"/>
                    <a:pt x="53" y="12"/>
                    <a:pt x="53" y="12"/>
                  </a:cubicBezTo>
                  <a:cubicBezTo>
                    <a:pt x="91" y="12"/>
                    <a:pt x="91" y="12"/>
                    <a:pt x="91" y="12"/>
                  </a:cubicBezTo>
                  <a:cubicBezTo>
                    <a:pt x="93" y="12"/>
                    <a:pt x="95" y="13"/>
                    <a:pt x="95" y="16"/>
                  </a:cubicBezTo>
                  <a:cubicBezTo>
                    <a:pt x="95" y="16"/>
                    <a:pt x="95" y="16"/>
                    <a:pt x="95" y="16"/>
                  </a:cubicBezTo>
                  <a:cubicBezTo>
                    <a:pt x="95" y="71"/>
                    <a:pt x="95" y="71"/>
                    <a:pt x="95" y="71"/>
                  </a:cubicBezTo>
                  <a:cubicBezTo>
                    <a:pt x="95" y="73"/>
                    <a:pt x="93" y="75"/>
                    <a:pt x="91" y="75"/>
                  </a:cubicBezTo>
                  <a:cubicBezTo>
                    <a:pt x="91" y="75"/>
                    <a:pt x="91" y="75"/>
                    <a:pt x="91" y="75"/>
                  </a:cubicBezTo>
                  <a:cubicBezTo>
                    <a:pt x="70" y="75"/>
                    <a:pt x="70" y="75"/>
                    <a:pt x="70" y="75"/>
                  </a:cubicBezTo>
                  <a:cubicBezTo>
                    <a:pt x="76" y="99"/>
                    <a:pt x="76" y="99"/>
                    <a:pt x="76" y="99"/>
                  </a:cubicBezTo>
                  <a:cubicBezTo>
                    <a:pt x="76" y="100"/>
                    <a:pt x="76" y="102"/>
                    <a:pt x="74" y="102"/>
                  </a:cubicBezTo>
                  <a:cubicBezTo>
                    <a:pt x="73" y="102"/>
                    <a:pt x="72" y="102"/>
                    <a:pt x="71" y="100"/>
                  </a:cubicBezTo>
                  <a:cubicBezTo>
                    <a:pt x="65" y="75"/>
                    <a:pt x="65" y="75"/>
                    <a:pt x="65" y="75"/>
                  </a:cubicBezTo>
                  <a:cubicBezTo>
                    <a:pt x="50" y="75"/>
                    <a:pt x="50" y="75"/>
                    <a:pt x="50" y="75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1"/>
                    <a:pt x="49" y="92"/>
                    <a:pt x="48" y="92"/>
                  </a:cubicBezTo>
                  <a:cubicBezTo>
                    <a:pt x="46" y="92"/>
                    <a:pt x="45" y="91"/>
                    <a:pt x="45" y="89"/>
                  </a:cubicBezTo>
                  <a:cubicBezTo>
                    <a:pt x="45" y="75"/>
                    <a:pt x="45" y="75"/>
                    <a:pt x="45" y="75"/>
                  </a:cubicBezTo>
                  <a:cubicBezTo>
                    <a:pt x="31" y="75"/>
                    <a:pt x="31" y="75"/>
                    <a:pt x="31" y="75"/>
                  </a:cubicBezTo>
                  <a:cubicBezTo>
                    <a:pt x="24" y="100"/>
                    <a:pt x="24" y="100"/>
                    <a:pt x="24" y="100"/>
                  </a:cubicBezTo>
                  <a:cubicBezTo>
                    <a:pt x="24" y="102"/>
                    <a:pt x="22" y="102"/>
                    <a:pt x="21" y="102"/>
                  </a:cubicBezTo>
                  <a:cubicBezTo>
                    <a:pt x="20" y="102"/>
                    <a:pt x="19" y="100"/>
                    <a:pt x="19" y="99"/>
                  </a:cubicBezTo>
                  <a:cubicBezTo>
                    <a:pt x="26" y="75"/>
                    <a:pt x="26" y="75"/>
                    <a:pt x="26" y="75"/>
                  </a:cubicBezTo>
                  <a:cubicBezTo>
                    <a:pt x="4" y="75"/>
                    <a:pt x="4" y="75"/>
                    <a:pt x="4" y="75"/>
                  </a:cubicBezTo>
                  <a:cubicBezTo>
                    <a:pt x="2" y="75"/>
                    <a:pt x="0" y="73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3"/>
                    <a:pt x="2" y="12"/>
                    <a:pt x="4" y="12"/>
                  </a:cubicBezTo>
                  <a:close/>
                  <a:moveTo>
                    <a:pt x="25" y="64"/>
                  </a:moveTo>
                  <a:cubicBezTo>
                    <a:pt x="25" y="64"/>
                    <a:pt x="25" y="64"/>
                    <a:pt x="25" y="64"/>
                  </a:cubicBezTo>
                  <a:cubicBezTo>
                    <a:pt x="71" y="64"/>
                    <a:pt x="71" y="64"/>
                    <a:pt x="71" y="64"/>
                  </a:cubicBezTo>
                  <a:cubicBezTo>
                    <a:pt x="72" y="64"/>
                    <a:pt x="73" y="63"/>
                    <a:pt x="73" y="61"/>
                  </a:cubicBezTo>
                  <a:cubicBezTo>
                    <a:pt x="73" y="60"/>
                    <a:pt x="72" y="59"/>
                    <a:pt x="71" y="59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23" y="59"/>
                    <a:pt x="22" y="60"/>
                    <a:pt x="22" y="61"/>
                  </a:cubicBezTo>
                  <a:cubicBezTo>
                    <a:pt x="22" y="63"/>
                    <a:pt x="23" y="64"/>
                    <a:pt x="25" y="64"/>
                  </a:cubicBezTo>
                  <a:close/>
                  <a:moveTo>
                    <a:pt x="87" y="20"/>
                  </a:moveTo>
                  <a:cubicBezTo>
                    <a:pt x="87" y="20"/>
                    <a:pt x="87" y="20"/>
                    <a:pt x="87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8" y="67"/>
                    <a:pt x="8" y="67"/>
                    <a:pt x="8" y="67"/>
                  </a:cubicBezTo>
                  <a:cubicBezTo>
                    <a:pt x="87" y="67"/>
                    <a:pt x="87" y="67"/>
                    <a:pt x="87" y="67"/>
                  </a:cubicBezTo>
                  <a:cubicBezTo>
                    <a:pt x="87" y="20"/>
                    <a:pt x="87" y="20"/>
                    <a:pt x="87" y="2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4617304" y="1335620"/>
            <a:ext cx="1012825" cy="1165585"/>
            <a:chOff x="4583114" y="1335620"/>
            <a:chExt cx="1012825" cy="1165585"/>
          </a:xfrm>
        </p:grpSpPr>
        <p:sp>
          <p:nvSpPr>
            <p:cNvPr id="16" name="Freeform 8"/>
            <p:cNvSpPr/>
            <p:nvPr/>
          </p:nvSpPr>
          <p:spPr bwMode="auto">
            <a:xfrm>
              <a:off x="4583114" y="1335620"/>
              <a:ext cx="1012825" cy="1165585"/>
            </a:xfrm>
            <a:custGeom>
              <a:avLst/>
              <a:gdLst>
                <a:gd name="T0" fmla="*/ 638 w 638"/>
                <a:gd name="T1" fmla="*/ 551 h 734"/>
                <a:gd name="T2" fmla="*/ 638 w 638"/>
                <a:gd name="T3" fmla="*/ 182 h 734"/>
                <a:gd name="T4" fmla="*/ 319 w 638"/>
                <a:gd name="T5" fmla="*/ 0 h 734"/>
                <a:gd name="T6" fmla="*/ 0 w 638"/>
                <a:gd name="T7" fmla="*/ 182 h 734"/>
                <a:gd name="T8" fmla="*/ 0 w 638"/>
                <a:gd name="T9" fmla="*/ 551 h 734"/>
                <a:gd name="T10" fmla="*/ 319 w 638"/>
                <a:gd name="T11" fmla="*/ 734 h 734"/>
                <a:gd name="T12" fmla="*/ 638 w 638"/>
                <a:gd name="T13" fmla="*/ 551 h 7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8" h="734">
                  <a:moveTo>
                    <a:pt x="638" y="551"/>
                  </a:moveTo>
                  <a:lnTo>
                    <a:pt x="638" y="182"/>
                  </a:lnTo>
                  <a:lnTo>
                    <a:pt x="319" y="0"/>
                  </a:lnTo>
                  <a:lnTo>
                    <a:pt x="0" y="182"/>
                  </a:lnTo>
                  <a:lnTo>
                    <a:pt x="0" y="551"/>
                  </a:lnTo>
                  <a:lnTo>
                    <a:pt x="319" y="734"/>
                  </a:lnTo>
                  <a:lnTo>
                    <a:pt x="638" y="55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" name="Freeform 29"/>
            <p:cNvSpPr>
              <a:spLocks noEditPoints="1"/>
            </p:cNvSpPr>
            <p:nvPr/>
          </p:nvSpPr>
          <p:spPr bwMode="auto">
            <a:xfrm>
              <a:off x="4959350" y="1748498"/>
              <a:ext cx="287338" cy="339830"/>
            </a:xfrm>
            <a:custGeom>
              <a:avLst/>
              <a:gdLst>
                <a:gd name="T0" fmla="*/ 76 w 86"/>
                <a:gd name="T1" fmla="*/ 1 h 102"/>
                <a:gd name="T2" fmla="*/ 74 w 86"/>
                <a:gd name="T3" fmla="*/ 7 h 102"/>
                <a:gd name="T4" fmla="*/ 86 w 86"/>
                <a:gd name="T5" fmla="*/ 39 h 102"/>
                <a:gd name="T6" fmla="*/ 72 w 86"/>
                <a:gd name="T7" fmla="*/ 72 h 102"/>
                <a:gd name="T8" fmla="*/ 56 w 86"/>
                <a:gd name="T9" fmla="*/ 83 h 102"/>
                <a:gd name="T10" fmla="*/ 42 w 86"/>
                <a:gd name="T11" fmla="*/ 87 h 102"/>
                <a:gd name="T12" fmla="*/ 58 w 86"/>
                <a:gd name="T13" fmla="*/ 94 h 102"/>
                <a:gd name="T14" fmla="*/ 58 w 86"/>
                <a:gd name="T15" fmla="*/ 102 h 102"/>
                <a:gd name="T16" fmla="*/ 38 w 86"/>
                <a:gd name="T17" fmla="*/ 102 h 102"/>
                <a:gd name="T18" fmla="*/ 19 w 86"/>
                <a:gd name="T19" fmla="*/ 102 h 102"/>
                <a:gd name="T20" fmla="*/ 19 w 86"/>
                <a:gd name="T21" fmla="*/ 94 h 102"/>
                <a:gd name="T22" fmla="*/ 34 w 86"/>
                <a:gd name="T23" fmla="*/ 87 h 102"/>
                <a:gd name="T24" fmla="*/ 20 w 86"/>
                <a:gd name="T25" fmla="*/ 82 h 102"/>
                <a:gd name="T26" fmla="*/ 7 w 86"/>
                <a:gd name="T27" fmla="*/ 74 h 102"/>
                <a:gd name="T28" fmla="*/ 1 w 86"/>
                <a:gd name="T29" fmla="*/ 76 h 102"/>
                <a:gd name="T30" fmla="*/ 9 w 86"/>
                <a:gd name="T31" fmla="*/ 64 h 102"/>
                <a:gd name="T32" fmla="*/ 11 w 86"/>
                <a:gd name="T33" fmla="*/ 11 h 102"/>
                <a:gd name="T34" fmla="*/ 38 w 86"/>
                <a:gd name="T35" fmla="*/ 0 h 102"/>
                <a:gd name="T36" fmla="*/ 69 w 86"/>
                <a:gd name="T37" fmla="*/ 5 h 102"/>
                <a:gd name="T38" fmla="*/ 69 w 86"/>
                <a:gd name="T39" fmla="*/ 5 h 102"/>
                <a:gd name="T40" fmla="*/ 73 w 86"/>
                <a:gd name="T41" fmla="*/ 1 h 102"/>
                <a:gd name="T42" fmla="*/ 70 w 86"/>
                <a:gd name="T43" fmla="*/ 10 h 102"/>
                <a:gd name="T44" fmla="*/ 77 w 86"/>
                <a:gd name="T45" fmla="*/ 39 h 102"/>
                <a:gd name="T46" fmla="*/ 65 w 86"/>
                <a:gd name="T47" fmla="*/ 66 h 102"/>
                <a:gd name="T48" fmla="*/ 13 w 86"/>
                <a:gd name="T49" fmla="*/ 67 h 102"/>
                <a:gd name="T50" fmla="*/ 22 w 86"/>
                <a:gd name="T51" fmla="*/ 78 h 102"/>
                <a:gd name="T52" fmla="*/ 55 w 86"/>
                <a:gd name="T53" fmla="*/ 78 h 102"/>
                <a:gd name="T54" fmla="*/ 69 w 86"/>
                <a:gd name="T55" fmla="*/ 69 h 102"/>
                <a:gd name="T56" fmla="*/ 69 w 86"/>
                <a:gd name="T57" fmla="*/ 69 h 102"/>
                <a:gd name="T58" fmla="*/ 81 w 86"/>
                <a:gd name="T59" fmla="*/ 39 h 102"/>
                <a:gd name="T60" fmla="*/ 70 w 86"/>
                <a:gd name="T61" fmla="*/ 10 h 102"/>
                <a:gd name="T62" fmla="*/ 60 w 86"/>
                <a:gd name="T63" fmla="*/ 17 h 102"/>
                <a:gd name="T64" fmla="*/ 17 w 86"/>
                <a:gd name="T65" fmla="*/ 17 h 102"/>
                <a:gd name="T66" fmla="*/ 17 w 86"/>
                <a:gd name="T67" fmla="*/ 60 h 102"/>
                <a:gd name="T68" fmla="*/ 60 w 86"/>
                <a:gd name="T69" fmla="*/ 60 h 102"/>
                <a:gd name="T70" fmla="*/ 69 w 86"/>
                <a:gd name="T71" fmla="*/ 39 h 102"/>
                <a:gd name="T72" fmla="*/ 60 w 86"/>
                <a:gd name="T73" fmla="*/ 17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6" h="102">
                  <a:moveTo>
                    <a:pt x="73" y="1"/>
                  </a:moveTo>
                  <a:cubicBezTo>
                    <a:pt x="74" y="0"/>
                    <a:pt x="75" y="0"/>
                    <a:pt x="76" y="1"/>
                  </a:cubicBezTo>
                  <a:cubicBezTo>
                    <a:pt x="77" y="2"/>
                    <a:pt x="77" y="3"/>
                    <a:pt x="76" y="4"/>
                  </a:cubicBezTo>
                  <a:cubicBezTo>
                    <a:pt x="74" y="7"/>
                    <a:pt x="74" y="7"/>
                    <a:pt x="74" y="7"/>
                  </a:cubicBezTo>
                  <a:cubicBezTo>
                    <a:pt x="77" y="11"/>
                    <a:pt x="80" y="15"/>
                    <a:pt x="82" y="20"/>
                  </a:cubicBezTo>
                  <a:cubicBezTo>
                    <a:pt x="85" y="26"/>
                    <a:pt x="86" y="32"/>
                    <a:pt x="86" y="39"/>
                  </a:cubicBezTo>
                  <a:cubicBezTo>
                    <a:pt x="86" y="45"/>
                    <a:pt x="85" y="51"/>
                    <a:pt x="82" y="57"/>
                  </a:cubicBezTo>
                  <a:cubicBezTo>
                    <a:pt x="80" y="63"/>
                    <a:pt x="76" y="68"/>
                    <a:pt x="72" y="72"/>
                  </a:cubicBezTo>
                  <a:cubicBezTo>
                    <a:pt x="68" y="77"/>
                    <a:pt x="62" y="80"/>
                    <a:pt x="57" y="82"/>
                  </a:cubicBezTo>
                  <a:cubicBezTo>
                    <a:pt x="56" y="83"/>
                    <a:pt x="56" y="83"/>
                    <a:pt x="56" y="83"/>
                  </a:cubicBezTo>
                  <a:cubicBezTo>
                    <a:pt x="52" y="84"/>
                    <a:pt x="47" y="85"/>
                    <a:pt x="42" y="86"/>
                  </a:cubicBezTo>
                  <a:cubicBezTo>
                    <a:pt x="42" y="86"/>
                    <a:pt x="42" y="86"/>
                    <a:pt x="42" y="87"/>
                  </a:cubicBezTo>
                  <a:cubicBezTo>
                    <a:pt x="42" y="94"/>
                    <a:pt x="42" y="94"/>
                    <a:pt x="42" y="94"/>
                  </a:cubicBezTo>
                  <a:cubicBezTo>
                    <a:pt x="58" y="94"/>
                    <a:pt x="58" y="94"/>
                    <a:pt x="58" y="94"/>
                  </a:cubicBezTo>
                  <a:cubicBezTo>
                    <a:pt x="60" y="94"/>
                    <a:pt x="62" y="96"/>
                    <a:pt x="62" y="98"/>
                  </a:cubicBezTo>
                  <a:cubicBezTo>
                    <a:pt x="62" y="100"/>
                    <a:pt x="60" y="102"/>
                    <a:pt x="58" y="102"/>
                  </a:cubicBezTo>
                  <a:cubicBezTo>
                    <a:pt x="38" y="102"/>
                    <a:pt x="38" y="102"/>
                    <a:pt x="38" y="102"/>
                  </a:cubicBezTo>
                  <a:cubicBezTo>
                    <a:pt x="38" y="102"/>
                    <a:pt x="38" y="102"/>
                    <a:pt x="38" y="102"/>
                  </a:cubicBezTo>
                  <a:cubicBezTo>
                    <a:pt x="38" y="102"/>
                    <a:pt x="38" y="102"/>
                    <a:pt x="38" y="102"/>
                  </a:cubicBezTo>
                  <a:cubicBezTo>
                    <a:pt x="19" y="102"/>
                    <a:pt x="19" y="102"/>
                    <a:pt x="19" y="102"/>
                  </a:cubicBezTo>
                  <a:cubicBezTo>
                    <a:pt x="17" y="102"/>
                    <a:pt x="15" y="100"/>
                    <a:pt x="15" y="98"/>
                  </a:cubicBezTo>
                  <a:cubicBezTo>
                    <a:pt x="15" y="96"/>
                    <a:pt x="17" y="94"/>
                    <a:pt x="19" y="94"/>
                  </a:cubicBezTo>
                  <a:cubicBezTo>
                    <a:pt x="34" y="94"/>
                    <a:pt x="34" y="94"/>
                    <a:pt x="34" y="94"/>
                  </a:cubicBezTo>
                  <a:cubicBezTo>
                    <a:pt x="34" y="87"/>
                    <a:pt x="34" y="87"/>
                    <a:pt x="34" y="87"/>
                  </a:cubicBezTo>
                  <a:cubicBezTo>
                    <a:pt x="34" y="86"/>
                    <a:pt x="34" y="86"/>
                    <a:pt x="34" y="86"/>
                  </a:cubicBezTo>
                  <a:cubicBezTo>
                    <a:pt x="29" y="85"/>
                    <a:pt x="25" y="84"/>
                    <a:pt x="20" y="82"/>
                  </a:cubicBezTo>
                  <a:cubicBezTo>
                    <a:pt x="20" y="82"/>
                    <a:pt x="20" y="82"/>
                    <a:pt x="20" y="82"/>
                  </a:cubicBezTo>
                  <a:cubicBezTo>
                    <a:pt x="15" y="80"/>
                    <a:pt x="11" y="77"/>
                    <a:pt x="7" y="74"/>
                  </a:cubicBezTo>
                  <a:cubicBezTo>
                    <a:pt x="4" y="76"/>
                    <a:pt x="4" y="76"/>
                    <a:pt x="4" y="76"/>
                  </a:cubicBezTo>
                  <a:cubicBezTo>
                    <a:pt x="3" y="77"/>
                    <a:pt x="2" y="77"/>
                    <a:pt x="1" y="76"/>
                  </a:cubicBezTo>
                  <a:cubicBezTo>
                    <a:pt x="0" y="75"/>
                    <a:pt x="0" y="74"/>
                    <a:pt x="1" y="73"/>
                  </a:cubicBezTo>
                  <a:cubicBezTo>
                    <a:pt x="9" y="64"/>
                    <a:pt x="9" y="64"/>
                    <a:pt x="9" y="64"/>
                  </a:cubicBezTo>
                  <a:cubicBezTo>
                    <a:pt x="3" y="57"/>
                    <a:pt x="0" y="48"/>
                    <a:pt x="0" y="39"/>
                  </a:cubicBezTo>
                  <a:cubicBezTo>
                    <a:pt x="0" y="28"/>
                    <a:pt x="4" y="18"/>
                    <a:pt x="11" y="11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8" y="4"/>
                    <a:pt x="28" y="0"/>
                    <a:pt x="38" y="0"/>
                  </a:cubicBezTo>
                  <a:cubicBezTo>
                    <a:pt x="48" y="0"/>
                    <a:pt x="57" y="4"/>
                    <a:pt x="64" y="10"/>
                  </a:cubicBezTo>
                  <a:cubicBezTo>
                    <a:pt x="69" y="5"/>
                    <a:pt x="69" y="5"/>
                    <a:pt x="69" y="5"/>
                  </a:cubicBezTo>
                  <a:cubicBezTo>
                    <a:pt x="69" y="5"/>
                    <a:pt x="69" y="5"/>
                    <a:pt x="69" y="5"/>
                  </a:cubicBezTo>
                  <a:cubicBezTo>
                    <a:pt x="69" y="5"/>
                    <a:pt x="69" y="5"/>
                    <a:pt x="69" y="5"/>
                  </a:cubicBezTo>
                  <a:cubicBezTo>
                    <a:pt x="69" y="5"/>
                    <a:pt x="69" y="5"/>
                    <a:pt x="69" y="5"/>
                  </a:cubicBezTo>
                  <a:cubicBezTo>
                    <a:pt x="73" y="1"/>
                    <a:pt x="73" y="1"/>
                    <a:pt x="73" y="1"/>
                  </a:cubicBezTo>
                  <a:close/>
                  <a:moveTo>
                    <a:pt x="70" y="10"/>
                  </a:moveTo>
                  <a:cubicBezTo>
                    <a:pt x="70" y="10"/>
                    <a:pt x="70" y="10"/>
                    <a:pt x="70" y="10"/>
                  </a:cubicBezTo>
                  <a:cubicBezTo>
                    <a:pt x="67" y="13"/>
                    <a:pt x="67" y="13"/>
                    <a:pt x="67" y="13"/>
                  </a:cubicBezTo>
                  <a:cubicBezTo>
                    <a:pt x="73" y="20"/>
                    <a:pt x="77" y="29"/>
                    <a:pt x="77" y="39"/>
                  </a:cubicBezTo>
                  <a:cubicBezTo>
                    <a:pt x="77" y="49"/>
                    <a:pt x="73" y="59"/>
                    <a:pt x="66" y="66"/>
                  </a:cubicBezTo>
                  <a:cubicBezTo>
                    <a:pt x="65" y="66"/>
                    <a:pt x="65" y="66"/>
                    <a:pt x="65" y="66"/>
                  </a:cubicBezTo>
                  <a:cubicBezTo>
                    <a:pt x="59" y="73"/>
                    <a:pt x="49" y="77"/>
                    <a:pt x="38" y="77"/>
                  </a:cubicBezTo>
                  <a:cubicBezTo>
                    <a:pt x="29" y="77"/>
                    <a:pt x="20" y="73"/>
                    <a:pt x="13" y="67"/>
                  </a:cubicBezTo>
                  <a:cubicBezTo>
                    <a:pt x="10" y="70"/>
                    <a:pt x="10" y="70"/>
                    <a:pt x="10" y="70"/>
                  </a:cubicBezTo>
                  <a:cubicBezTo>
                    <a:pt x="13" y="74"/>
                    <a:pt x="18" y="76"/>
                    <a:pt x="22" y="78"/>
                  </a:cubicBezTo>
                  <a:cubicBezTo>
                    <a:pt x="27" y="80"/>
                    <a:pt x="33" y="81"/>
                    <a:pt x="38" y="81"/>
                  </a:cubicBezTo>
                  <a:cubicBezTo>
                    <a:pt x="44" y="81"/>
                    <a:pt x="50" y="80"/>
                    <a:pt x="55" y="78"/>
                  </a:cubicBezTo>
                  <a:cubicBezTo>
                    <a:pt x="55" y="78"/>
                    <a:pt x="55" y="78"/>
                    <a:pt x="55" y="78"/>
                  </a:cubicBezTo>
                  <a:cubicBezTo>
                    <a:pt x="60" y="76"/>
                    <a:pt x="65" y="73"/>
                    <a:pt x="69" y="69"/>
                  </a:cubicBezTo>
                  <a:cubicBezTo>
                    <a:pt x="69" y="69"/>
                    <a:pt x="69" y="69"/>
                    <a:pt x="69" y="69"/>
                  </a:cubicBezTo>
                  <a:cubicBezTo>
                    <a:pt x="69" y="69"/>
                    <a:pt x="69" y="69"/>
                    <a:pt x="69" y="69"/>
                  </a:cubicBezTo>
                  <a:cubicBezTo>
                    <a:pt x="73" y="65"/>
                    <a:pt x="76" y="60"/>
                    <a:pt x="78" y="55"/>
                  </a:cubicBezTo>
                  <a:cubicBezTo>
                    <a:pt x="80" y="50"/>
                    <a:pt x="81" y="44"/>
                    <a:pt x="81" y="39"/>
                  </a:cubicBezTo>
                  <a:cubicBezTo>
                    <a:pt x="81" y="33"/>
                    <a:pt x="80" y="27"/>
                    <a:pt x="78" y="22"/>
                  </a:cubicBezTo>
                  <a:cubicBezTo>
                    <a:pt x="76" y="18"/>
                    <a:pt x="73" y="14"/>
                    <a:pt x="70" y="10"/>
                  </a:cubicBezTo>
                  <a:close/>
                  <a:moveTo>
                    <a:pt x="60" y="17"/>
                  </a:moveTo>
                  <a:cubicBezTo>
                    <a:pt x="60" y="17"/>
                    <a:pt x="60" y="17"/>
                    <a:pt x="60" y="17"/>
                  </a:cubicBezTo>
                  <a:cubicBezTo>
                    <a:pt x="54" y="11"/>
                    <a:pt x="47" y="8"/>
                    <a:pt x="38" y="8"/>
                  </a:cubicBezTo>
                  <a:cubicBezTo>
                    <a:pt x="30" y="8"/>
                    <a:pt x="22" y="11"/>
                    <a:pt x="17" y="17"/>
                  </a:cubicBezTo>
                  <a:cubicBezTo>
                    <a:pt x="11" y="22"/>
                    <a:pt x="8" y="30"/>
                    <a:pt x="8" y="39"/>
                  </a:cubicBezTo>
                  <a:cubicBezTo>
                    <a:pt x="8" y="47"/>
                    <a:pt x="11" y="55"/>
                    <a:pt x="17" y="60"/>
                  </a:cubicBezTo>
                  <a:cubicBezTo>
                    <a:pt x="22" y="66"/>
                    <a:pt x="30" y="69"/>
                    <a:pt x="38" y="69"/>
                  </a:cubicBezTo>
                  <a:cubicBezTo>
                    <a:pt x="47" y="69"/>
                    <a:pt x="54" y="66"/>
                    <a:pt x="60" y="60"/>
                  </a:cubicBezTo>
                  <a:cubicBezTo>
                    <a:pt x="60" y="60"/>
                    <a:pt x="60" y="60"/>
                    <a:pt x="60" y="60"/>
                  </a:cubicBezTo>
                  <a:cubicBezTo>
                    <a:pt x="66" y="55"/>
                    <a:pt x="69" y="47"/>
                    <a:pt x="69" y="39"/>
                  </a:cubicBezTo>
                  <a:cubicBezTo>
                    <a:pt x="69" y="30"/>
                    <a:pt x="66" y="22"/>
                    <a:pt x="60" y="17"/>
                  </a:cubicBezTo>
                  <a:cubicBezTo>
                    <a:pt x="60" y="17"/>
                    <a:pt x="60" y="17"/>
                    <a:pt x="60" y="17"/>
                  </a:cubicBezTo>
                  <a:cubicBezTo>
                    <a:pt x="60" y="17"/>
                    <a:pt x="60" y="17"/>
                    <a:pt x="60" y="1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4617304" y="3133225"/>
            <a:ext cx="1012825" cy="1165585"/>
            <a:chOff x="4583114" y="3133225"/>
            <a:chExt cx="1012825" cy="1165585"/>
          </a:xfrm>
        </p:grpSpPr>
        <p:sp>
          <p:nvSpPr>
            <p:cNvPr id="19" name="Freeform 10"/>
            <p:cNvSpPr/>
            <p:nvPr/>
          </p:nvSpPr>
          <p:spPr bwMode="auto">
            <a:xfrm>
              <a:off x="4583114" y="3133225"/>
              <a:ext cx="1012825" cy="1165585"/>
            </a:xfrm>
            <a:custGeom>
              <a:avLst/>
              <a:gdLst>
                <a:gd name="T0" fmla="*/ 638 w 638"/>
                <a:gd name="T1" fmla="*/ 552 h 734"/>
                <a:gd name="T2" fmla="*/ 638 w 638"/>
                <a:gd name="T3" fmla="*/ 183 h 734"/>
                <a:gd name="T4" fmla="*/ 319 w 638"/>
                <a:gd name="T5" fmla="*/ 0 h 734"/>
                <a:gd name="T6" fmla="*/ 0 w 638"/>
                <a:gd name="T7" fmla="*/ 183 h 734"/>
                <a:gd name="T8" fmla="*/ 0 w 638"/>
                <a:gd name="T9" fmla="*/ 552 h 734"/>
                <a:gd name="T10" fmla="*/ 319 w 638"/>
                <a:gd name="T11" fmla="*/ 734 h 734"/>
                <a:gd name="T12" fmla="*/ 638 w 638"/>
                <a:gd name="T13" fmla="*/ 552 h 7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8" h="734">
                  <a:moveTo>
                    <a:pt x="638" y="552"/>
                  </a:moveTo>
                  <a:lnTo>
                    <a:pt x="638" y="183"/>
                  </a:lnTo>
                  <a:lnTo>
                    <a:pt x="319" y="0"/>
                  </a:lnTo>
                  <a:lnTo>
                    <a:pt x="0" y="183"/>
                  </a:lnTo>
                  <a:lnTo>
                    <a:pt x="0" y="552"/>
                  </a:lnTo>
                  <a:lnTo>
                    <a:pt x="319" y="734"/>
                  </a:lnTo>
                  <a:lnTo>
                    <a:pt x="638" y="55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" name="Freeform 30"/>
            <p:cNvSpPr>
              <a:spLocks noEditPoints="1"/>
            </p:cNvSpPr>
            <p:nvPr/>
          </p:nvSpPr>
          <p:spPr bwMode="auto">
            <a:xfrm>
              <a:off x="4962525" y="3515930"/>
              <a:ext cx="280988" cy="352534"/>
            </a:xfrm>
            <a:custGeom>
              <a:avLst/>
              <a:gdLst>
                <a:gd name="T0" fmla="*/ 62 w 84"/>
                <a:gd name="T1" fmla="*/ 60 h 106"/>
                <a:gd name="T2" fmla="*/ 55 w 84"/>
                <a:gd name="T3" fmla="*/ 96 h 106"/>
                <a:gd name="T4" fmla="*/ 80 w 84"/>
                <a:gd name="T5" fmla="*/ 98 h 106"/>
                <a:gd name="T6" fmla="*/ 80 w 84"/>
                <a:gd name="T7" fmla="*/ 106 h 106"/>
                <a:gd name="T8" fmla="*/ 0 w 84"/>
                <a:gd name="T9" fmla="*/ 102 h 106"/>
                <a:gd name="T10" fmla="*/ 30 w 84"/>
                <a:gd name="T11" fmla="*/ 98 h 106"/>
                <a:gd name="T12" fmla="*/ 49 w 84"/>
                <a:gd name="T13" fmla="*/ 91 h 106"/>
                <a:gd name="T14" fmla="*/ 6 w 84"/>
                <a:gd name="T15" fmla="*/ 88 h 106"/>
                <a:gd name="T16" fmla="*/ 6 w 84"/>
                <a:gd name="T17" fmla="*/ 83 h 106"/>
                <a:gd name="T18" fmla="*/ 56 w 84"/>
                <a:gd name="T19" fmla="*/ 72 h 106"/>
                <a:gd name="T20" fmla="*/ 50 w 84"/>
                <a:gd name="T21" fmla="*/ 55 h 106"/>
                <a:gd name="T22" fmla="*/ 42 w 84"/>
                <a:gd name="T23" fmla="*/ 56 h 106"/>
                <a:gd name="T24" fmla="*/ 32 w 84"/>
                <a:gd name="T25" fmla="*/ 68 h 106"/>
                <a:gd name="T26" fmla="*/ 28 w 84"/>
                <a:gd name="T27" fmla="*/ 70 h 106"/>
                <a:gd name="T28" fmla="*/ 14 w 84"/>
                <a:gd name="T29" fmla="*/ 65 h 106"/>
                <a:gd name="T30" fmla="*/ 16 w 84"/>
                <a:gd name="T31" fmla="*/ 58 h 106"/>
                <a:gd name="T32" fmla="*/ 13 w 84"/>
                <a:gd name="T33" fmla="*/ 54 h 106"/>
                <a:gd name="T34" fmla="*/ 38 w 84"/>
                <a:gd name="T35" fmla="*/ 15 h 106"/>
                <a:gd name="T36" fmla="*/ 40 w 84"/>
                <a:gd name="T37" fmla="*/ 16 h 106"/>
                <a:gd name="T38" fmla="*/ 41 w 84"/>
                <a:gd name="T39" fmla="*/ 9 h 106"/>
                <a:gd name="T40" fmla="*/ 45 w 84"/>
                <a:gd name="T41" fmla="*/ 2 h 106"/>
                <a:gd name="T42" fmla="*/ 66 w 84"/>
                <a:gd name="T43" fmla="*/ 18 h 106"/>
                <a:gd name="T44" fmla="*/ 58 w 84"/>
                <a:gd name="T45" fmla="*/ 18 h 106"/>
                <a:gd name="T46" fmla="*/ 57 w 84"/>
                <a:gd name="T47" fmla="*/ 26 h 106"/>
                <a:gd name="T48" fmla="*/ 52 w 84"/>
                <a:gd name="T49" fmla="*/ 38 h 106"/>
                <a:gd name="T50" fmla="*/ 55 w 84"/>
                <a:gd name="T51" fmla="*/ 49 h 106"/>
                <a:gd name="T52" fmla="*/ 54 w 84"/>
                <a:gd name="T53" fmla="*/ 16 h 106"/>
                <a:gd name="T54" fmla="*/ 44 w 84"/>
                <a:gd name="T55" fmla="*/ 19 h 106"/>
                <a:gd name="T56" fmla="*/ 54 w 84"/>
                <a:gd name="T57" fmla="*/ 16 h 106"/>
                <a:gd name="T58" fmla="*/ 48 w 84"/>
                <a:gd name="T59" fmla="*/ 35 h 106"/>
                <a:gd name="T60" fmla="*/ 37 w 84"/>
                <a:gd name="T61" fmla="*/ 20 h 106"/>
                <a:gd name="T62" fmla="*/ 33 w 84"/>
                <a:gd name="T63" fmla="*/ 62 h 106"/>
                <a:gd name="T64" fmla="*/ 34 w 84"/>
                <a:gd name="T65" fmla="*/ 46 h 106"/>
                <a:gd name="T66" fmla="*/ 37 w 84"/>
                <a:gd name="T67" fmla="*/ 38 h 106"/>
                <a:gd name="T68" fmla="*/ 49 w 84"/>
                <a:gd name="T69" fmla="*/ 42 h 106"/>
                <a:gd name="T70" fmla="*/ 40 w 84"/>
                <a:gd name="T71" fmla="*/ 42 h 106"/>
                <a:gd name="T72" fmla="*/ 40 w 84"/>
                <a:gd name="T73" fmla="*/ 42 h 106"/>
                <a:gd name="T74" fmla="*/ 45 w 84"/>
                <a:gd name="T75" fmla="*/ 52 h 106"/>
                <a:gd name="T76" fmla="*/ 49 w 84"/>
                <a:gd name="T77" fmla="*/ 50 h 106"/>
                <a:gd name="T78" fmla="*/ 49 w 84"/>
                <a:gd name="T79" fmla="*/ 42 h 106"/>
                <a:gd name="T80" fmla="*/ 20 w 84"/>
                <a:gd name="T81" fmla="*/ 61 h 106"/>
                <a:gd name="T82" fmla="*/ 19 w 84"/>
                <a:gd name="T83" fmla="*/ 62 h 106"/>
                <a:gd name="T84" fmla="*/ 26 w 84"/>
                <a:gd name="T85" fmla="*/ 64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84" h="106">
                  <a:moveTo>
                    <a:pt x="55" y="49"/>
                  </a:moveTo>
                  <a:cubicBezTo>
                    <a:pt x="58" y="52"/>
                    <a:pt x="61" y="56"/>
                    <a:pt x="62" y="60"/>
                  </a:cubicBezTo>
                  <a:cubicBezTo>
                    <a:pt x="64" y="63"/>
                    <a:pt x="65" y="68"/>
                    <a:pt x="65" y="72"/>
                  </a:cubicBezTo>
                  <a:cubicBezTo>
                    <a:pt x="65" y="82"/>
                    <a:pt x="61" y="90"/>
                    <a:pt x="55" y="96"/>
                  </a:cubicBezTo>
                  <a:cubicBezTo>
                    <a:pt x="54" y="97"/>
                    <a:pt x="53" y="98"/>
                    <a:pt x="53" y="98"/>
                  </a:cubicBezTo>
                  <a:cubicBezTo>
                    <a:pt x="80" y="98"/>
                    <a:pt x="80" y="98"/>
                    <a:pt x="80" y="98"/>
                  </a:cubicBezTo>
                  <a:cubicBezTo>
                    <a:pt x="82" y="98"/>
                    <a:pt x="84" y="100"/>
                    <a:pt x="84" y="102"/>
                  </a:cubicBezTo>
                  <a:cubicBezTo>
                    <a:pt x="84" y="104"/>
                    <a:pt x="82" y="106"/>
                    <a:pt x="80" y="106"/>
                  </a:cubicBezTo>
                  <a:cubicBezTo>
                    <a:pt x="54" y="106"/>
                    <a:pt x="29" y="106"/>
                    <a:pt x="4" y="106"/>
                  </a:cubicBezTo>
                  <a:cubicBezTo>
                    <a:pt x="2" y="106"/>
                    <a:pt x="0" y="104"/>
                    <a:pt x="0" y="102"/>
                  </a:cubicBezTo>
                  <a:cubicBezTo>
                    <a:pt x="0" y="100"/>
                    <a:pt x="2" y="98"/>
                    <a:pt x="4" y="98"/>
                  </a:cubicBezTo>
                  <a:cubicBezTo>
                    <a:pt x="30" y="98"/>
                    <a:pt x="30" y="98"/>
                    <a:pt x="30" y="98"/>
                  </a:cubicBezTo>
                  <a:cubicBezTo>
                    <a:pt x="31" y="98"/>
                    <a:pt x="31" y="98"/>
                    <a:pt x="31" y="98"/>
                  </a:cubicBezTo>
                  <a:cubicBezTo>
                    <a:pt x="38" y="98"/>
                    <a:pt x="44" y="95"/>
                    <a:pt x="49" y="91"/>
                  </a:cubicBezTo>
                  <a:cubicBezTo>
                    <a:pt x="50" y="90"/>
                    <a:pt x="50" y="89"/>
                    <a:pt x="51" y="88"/>
                  </a:cubicBezTo>
                  <a:cubicBezTo>
                    <a:pt x="6" y="88"/>
                    <a:pt x="6" y="88"/>
                    <a:pt x="6" y="88"/>
                  </a:cubicBezTo>
                  <a:cubicBezTo>
                    <a:pt x="5" y="88"/>
                    <a:pt x="4" y="87"/>
                    <a:pt x="4" y="86"/>
                  </a:cubicBezTo>
                  <a:cubicBezTo>
                    <a:pt x="4" y="85"/>
                    <a:pt x="5" y="83"/>
                    <a:pt x="6" y="83"/>
                  </a:cubicBezTo>
                  <a:cubicBezTo>
                    <a:pt x="54" y="83"/>
                    <a:pt x="54" y="83"/>
                    <a:pt x="54" y="83"/>
                  </a:cubicBezTo>
                  <a:cubicBezTo>
                    <a:pt x="56" y="80"/>
                    <a:pt x="56" y="76"/>
                    <a:pt x="56" y="72"/>
                  </a:cubicBezTo>
                  <a:cubicBezTo>
                    <a:pt x="56" y="69"/>
                    <a:pt x="56" y="66"/>
                    <a:pt x="55" y="63"/>
                  </a:cubicBezTo>
                  <a:cubicBezTo>
                    <a:pt x="54" y="60"/>
                    <a:pt x="52" y="58"/>
                    <a:pt x="50" y="55"/>
                  </a:cubicBezTo>
                  <a:cubicBezTo>
                    <a:pt x="49" y="56"/>
                    <a:pt x="47" y="57"/>
                    <a:pt x="45" y="57"/>
                  </a:cubicBezTo>
                  <a:cubicBezTo>
                    <a:pt x="44" y="57"/>
                    <a:pt x="43" y="57"/>
                    <a:pt x="42" y="56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8"/>
                    <a:pt x="33" y="68"/>
                    <a:pt x="32" y="68"/>
                  </a:cubicBezTo>
                  <a:cubicBezTo>
                    <a:pt x="30" y="66"/>
                    <a:pt x="30" y="66"/>
                    <a:pt x="30" y="66"/>
                  </a:cubicBezTo>
                  <a:cubicBezTo>
                    <a:pt x="28" y="70"/>
                    <a:pt x="28" y="70"/>
                    <a:pt x="28" y="70"/>
                  </a:cubicBezTo>
                  <a:cubicBezTo>
                    <a:pt x="27" y="71"/>
                    <a:pt x="25" y="72"/>
                    <a:pt x="24" y="71"/>
                  </a:cubicBezTo>
                  <a:cubicBezTo>
                    <a:pt x="14" y="65"/>
                    <a:pt x="14" y="65"/>
                    <a:pt x="14" y="65"/>
                  </a:cubicBezTo>
                  <a:cubicBezTo>
                    <a:pt x="13" y="65"/>
                    <a:pt x="13" y="63"/>
                    <a:pt x="14" y="62"/>
                  </a:cubicBezTo>
                  <a:cubicBezTo>
                    <a:pt x="16" y="58"/>
                    <a:pt x="16" y="58"/>
                    <a:pt x="16" y="58"/>
                  </a:cubicBezTo>
                  <a:cubicBezTo>
                    <a:pt x="13" y="57"/>
                    <a:pt x="13" y="57"/>
                    <a:pt x="13" y="57"/>
                  </a:cubicBezTo>
                  <a:cubicBezTo>
                    <a:pt x="12" y="56"/>
                    <a:pt x="12" y="55"/>
                    <a:pt x="13" y="54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35" y="15"/>
                    <a:pt x="37" y="14"/>
                    <a:pt x="38" y="15"/>
                  </a:cubicBezTo>
                  <a:cubicBezTo>
                    <a:pt x="38" y="15"/>
                    <a:pt x="38" y="15"/>
                    <a:pt x="38" y="15"/>
                  </a:cubicBezTo>
                  <a:cubicBezTo>
                    <a:pt x="40" y="16"/>
                    <a:pt x="40" y="16"/>
                    <a:pt x="40" y="16"/>
                  </a:cubicBezTo>
                  <a:cubicBezTo>
                    <a:pt x="44" y="10"/>
                    <a:pt x="44" y="10"/>
                    <a:pt x="44" y="10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39" y="7"/>
                    <a:pt x="39" y="5"/>
                    <a:pt x="40" y="3"/>
                  </a:cubicBezTo>
                  <a:cubicBezTo>
                    <a:pt x="41" y="1"/>
                    <a:pt x="43" y="0"/>
                    <a:pt x="45" y="2"/>
                  </a:cubicBezTo>
                  <a:cubicBezTo>
                    <a:pt x="52" y="5"/>
                    <a:pt x="58" y="9"/>
                    <a:pt x="64" y="12"/>
                  </a:cubicBezTo>
                  <a:cubicBezTo>
                    <a:pt x="66" y="13"/>
                    <a:pt x="67" y="16"/>
                    <a:pt x="66" y="18"/>
                  </a:cubicBezTo>
                  <a:cubicBezTo>
                    <a:pt x="64" y="20"/>
                    <a:pt x="62" y="21"/>
                    <a:pt x="60" y="19"/>
                  </a:cubicBezTo>
                  <a:cubicBezTo>
                    <a:pt x="58" y="18"/>
                    <a:pt x="58" y="18"/>
                    <a:pt x="58" y="18"/>
                  </a:cubicBezTo>
                  <a:cubicBezTo>
                    <a:pt x="54" y="24"/>
                    <a:pt x="54" y="24"/>
                    <a:pt x="54" y="24"/>
                  </a:cubicBezTo>
                  <a:cubicBezTo>
                    <a:pt x="57" y="26"/>
                    <a:pt x="57" y="26"/>
                    <a:pt x="57" y="26"/>
                  </a:cubicBezTo>
                  <a:cubicBezTo>
                    <a:pt x="58" y="26"/>
                    <a:pt x="58" y="28"/>
                    <a:pt x="57" y="29"/>
                  </a:cubicBezTo>
                  <a:cubicBezTo>
                    <a:pt x="52" y="38"/>
                    <a:pt x="52" y="38"/>
                    <a:pt x="52" y="38"/>
                  </a:cubicBezTo>
                  <a:cubicBezTo>
                    <a:pt x="55" y="40"/>
                    <a:pt x="56" y="43"/>
                    <a:pt x="56" y="46"/>
                  </a:cubicBezTo>
                  <a:cubicBezTo>
                    <a:pt x="56" y="47"/>
                    <a:pt x="56" y="48"/>
                    <a:pt x="55" y="49"/>
                  </a:cubicBezTo>
                  <a:close/>
                  <a:moveTo>
                    <a:pt x="54" y="16"/>
                  </a:moveTo>
                  <a:cubicBezTo>
                    <a:pt x="54" y="16"/>
                    <a:pt x="54" y="16"/>
                    <a:pt x="54" y="16"/>
                  </a:cubicBezTo>
                  <a:cubicBezTo>
                    <a:pt x="52" y="15"/>
                    <a:pt x="50" y="13"/>
                    <a:pt x="48" y="12"/>
                  </a:cubicBezTo>
                  <a:cubicBezTo>
                    <a:pt x="44" y="19"/>
                    <a:pt x="44" y="19"/>
                    <a:pt x="44" y="19"/>
                  </a:cubicBezTo>
                  <a:cubicBezTo>
                    <a:pt x="50" y="22"/>
                    <a:pt x="50" y="22"/>
                    <a:pt x="50" y="22"/>
                  </a:cubicBezTo>
                  <a:cubicBezTo>
                    <a:pt x="54" y="16"/>
                    <a:pt x="54" y="16"/>
                    <a:pt x="54" y="16"/>
                  </a:cubicBezTo>
                  <a:close/>
                  <a:moveTo>
                    <a:pt x="48" y="35"/>
                  </a:moveTo>
                  <a:cubicBezTo>
                    <a:pt x="48" y="35"/>
                    <a:pt x="48" y="35"/>
                    <a:pt x="48" y="35"/>
                  </a:cubicBezTo>
                  <a:cubicBezTo>
                    <a:pt x="52" y="29"/>
                    <a:pt x="52" y="29"/>
                    <a:pt x="52" y="29"/>
                  </a:cubicBezTo>
                  <a:cubicBezTo>
                    <a:pt x="47" y="26"/>
                    <a:pt x="42" y="23"/>
                    <a:pt x="37" y="20"/>
                  </a:cubicBezTo>
                  <a:cubicBezTo>
                    <a:pt x="18" y="54"/>
                    <a:pt x="18" y="54"/>
                    <a:pt x="18" y="54"/>
                  </a:cubicBezTo>
                  <a:cubicBezTo>
                    <a:pt x="23" y="57"/>
                    <a:pt x="28" y="60"/>
                    <a:pt x="33" y="62"/>
                  </a:cubicBezTo>
                  <a:cubicBezTo>
                    <a:pt x="37" y="54"/>
                    <a:pt x="37" y="54"/>
                    <a:pt x="37" y="54"/>
                  </a:cubicBezTo>
                  <a:cubicBezTo>
                    <a:pt x="35" y="52"/>
                    <a:pt x="34" y="49"/>
                    <a:pt x="34" y="46"/>
                  </a:cubicBezTo>
                  <a:cubicBezTo>
                    <a:pt x="34" y="43"/>
                    <a:pt x="35" y="40"/>
                    <a:pt x="37" y="38"/>
                  </a:cubicBezTo>
                  <a:cubicBezTo>
                    <a:pt x="37" y="38"/>
                    <a:pt x="37" y="38"/>
                    <a:pt x="37" y="38"/>
                  </a:cubicBezTo>
                  <a:cubicBezTo>
                    <a:pt x="40" y="35"/>
                    <a:pt x="44" y="34"/>
                    <a:pt x="48" y="35"/>
                  </a:cubicBezTo>
                  <a:close/>
                  <a:moveTo>
                    <a:pt x="49" y="42"/>
                  </a:moveTo>
                  <a:cubicBezTo>
                    <a:pt x="49" y="42"/>
                    <a:pt x="49" y="42"/>
                    <a:pt x="49" y="42"/>
                  </a:cubicBezTo>
                  <a:cubicBezTo>
                    <a:pt x="47" y="39"/>
                    <a:pt x="43" y="39"/>
                    <a:pt x="40" y="42"/>
                  </a:cubicBezTo>
                  <a:cubicBezTo>
                    <a:pt x="40" y="41"/>
                    <a:pt x="40" y="41"/>
                    <a:pt x="40" y="41"/>
                  </a:cubicBezTo>
                  <a:cubicBezTo>
                    <a:pt x="40" y="42"/>
                    <a:pt x="40" y="42"/>
                    <a:pt x="40" y="42"/>
                  </a:cubicBezTo>
                  <a:cubicBezTo>
                    <a:pt x="39" y="43"/>
                    <a:pt x="39" y="44"/>
                    <a:pt x="39" y="46"/>
                  </a:cubicBezTo>
                  <a:cubicBezTo>
                    <a:pt x="39" y="49"/>
                    <a:pt x="41" y="52"/>
                    <a:pt x="45" y="52"/>
                  </a:cubicBezTo>
                  <a:cubicBezTo>
                    <a:pt x="47" y="52"/>
                    <a:pt x="48" y="51"/>
                    <a:pt x="49" y="50"/>
                  </a:cubicBezTo>
                  <a:cubicBezTo>
                    <a:pt x="49" y="50"/>
                    <a:pt x="49" y="50"/>
                    <a:pt x="49" y="50"/>
                  </a:cubicBezTo>
                  <a:cubicBezTo>
                    <a:pt x="50" y="49"/>
                    <a:pt x="51" y="48"/>
                    <a:pt x="51" y="46"/>
                  </a:cubicBezTo>
                  <a:cubicBezTo>
                    <a:pt x="51" y="44"/>
                    <a:pt x="50" y="43"/>
                    <a:pt x="49" y="42"/>
                  </a:cubicBezTo>
                  <a:cubicBezTo>
                    <a:pt x="49" y="42"/>
                    <a:pt x="49" y="42"/>
                    <a:pt x="49" y="42"/>
                  </a:cubicBezTo>
                  <a:close/>
                  <a:moveTo>
                    <a:pt x="20" y="61"/>
                  </a:moveTo>
                  <a:cubicBezTo>
                    <a:pt x="20" y="61"/>
                    <a:pt x="20" y="61"/>
                    <a:pt x="20" y="61"/>
                  </a:cubicBezTo>
                  <a:cubicBezTo>
                    <a:pt x="19" y="62"/>
                    <a:pt x="19" y="62"/>
                    <a:pt x="19" y="62"/>
                  </a:cubicBezTo>
                  <a:cubicBezTo>
                    <a:pt x="25" y="66"/>
                    <a:pt x="25" y="66"/>
                    <a:pt x="25" y="66"/>
                  </a:cubicBezTo>
                  <a:cubicBezTo>
                    <a:pt x="26" y="64"/>
                    <a:pt x="26" y="64"/>
                    <a:pt x="26" y="64"/>
                  </a:cubicBezTo>
                  <a:cubicBezTo>
                    <a:pt x="20" y="61"/>
                    <a:pt x="20" y="61"/>
                    <a:pt x="20" y="6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3579079" y="3133225"/>
            <a:ext cx="1012825" cy="1165585"/>
            <a:chOff x="3544889" y="3133225"/>
            <a:chExt cx="1012825" cy="1165585"/>
          </a:xfrm>
        </p:grpSpPr>
        <p:sp>
          <p:nvSpPr>
            <p:cNvPr id="22" name="Freeform 11"/>
            <p:cNvSpPr/>
            <p:nvPr/>
          </p:nvSpPr>
          <p:spPr bwMode="auto">
            <a:xfrm>
              <a:off x="3544889" y="3133225"/>
              <a:ext cx="1012825" cy="1165585"/>
            </a:xfrm>
            <a:custGeom>
              <a:avLst/>
              <a:gdLst>
                <a:gd name="T0" fmla="*/ 638 w 638"/>
                <a:gd name="T1" fmla="*/ 552 h 734"/>
                <a:gd name="T2" fmla="*/ 638 w 638"/>
                <a:gd name="T3" fmla="*/ 183 h 734"/>
                <a:gd name="T4" fmla="*/ 319 w 638"/>
                <a:gd name="T5" fmla="*/ 0 h 734"/>
                <a:gd name="T6" fmla="*/ 0 w 638"/>
                <a:gd name="T7" fmla="*/ 183 h 734"/>
                <a:gd name="T8" fmla="*/ 0 w 638"/>
                <a:gd name="T9" fmla="*/ 552 h 734"/>
                <a:gd name="T10" fmla="*/ 319 w 638"/>
                <a:gd name="T11" fmla="*/ 734 h 734"/>
                <a:gd name="T12" fmla="*/ 638 w 638"/>
                <a:gd name="T13" fmla="*/ 552 h 7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8" h="734">
                  <a:moveTo>
                    <a:pt x="638" y="552"/>
                  </a:moveTo>
                  <a:lnTo>
                    <a:pt x="638" y="183"/>
                  </a:lnTo>
                  <a:lnTo>
                    <a:pt x="319" y="0"/>
                  </a:lnTo>
                  <a:lnTo>
                    <a:pt x="0" y="183"/>
                  </a:lnTo>
                  <a:lnTo>
                    <a:pt x="0" y="552"/>
                  </a:lnTo>
                  <a:lnTo>
                    <a:pt x="319" y="734"/>
                  </a:lnTo>
                  <a:lnTo>
                    <a:pt x="638" y="55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3" name="Freeform 31"/>
            <p:cNvSpPr>
              <a:spLocks noEditPoints="1"/>
            </p:cNvSpPr>
            <p:nvPr/>
          </p:nvSpPr>
          <p:spPr bwMode="auto">
            <a:xfrm>
              <a:off x="3930650" y="3542926"/>
              <a:ext cx="239713" cy="346182"/>
            </a:xfrm>
            <a:custGeom>
              <a:avLst/>
              <a:gdLst>
                <a:gd name="T0" fmla="*/ 2 w 72"/>
                <a:gd name="T1" fmla="*/ 71 h 104"/>
                <a:gd name="T2" fmla="*/ 14 w 72"/>
                <a:gd name="T3" fmla="*/ 69 h 104"/>
                <a:gd name="T4" fmla="*/ 23 w 72"/>
                <a:gd name="T5" fmla="*/ 44 h 104"/>
                <a:gd name="T6" fmla="*/ 23 w 72"/>
                <a:gd name="T7" fmla="*/ 44 h 104"/>
                <a:gd name="T8" fmla="*/ 23 w 72"/>
                <a:gd name="T9" fmla="*/ 17 h 104"/>
                <a:gd name="T10" fmla="*/ 32 w 72"/>
                <a:gd name="T11" fmla="*/ 13 h 104"/>
                <a:gd name="T12" fmla="*/ 36 w 72"/>
                <a:gd name="T13" fmla="*/ 0 h 104"/>
                <a:gd name="T14" fmla="*/ 40 w 72"/>
                <a:gd name="T15" fmla="*/ 13 h 104"/>
                <a:gd name="T16" fmla="*/ 55 w 72"/>
                <a:gd name="T17" fmla="*/ 31 h 104"/>
                <a:gd name="T18" fmla="*/ 49 w 72"/>
                <a:gd name="T19" fmla="*/ 44 h 104"/>
                <a:gd name="T20" fmla="*/ 58 w 72"/>
                <a:gd name="T21" fmla="*/ 69 h 104"/>
                <a:gd name="T22" fmla="*/ 70 w 72"/>
                <a:gd name="T23" fmla="*/ 71 h 104"/>
                <a:gd name="T24" fmla="*/ 61 w 72"/>
                <a:gd name="T25" fmla="*/ 74 h 104"/>
                <a:gd name="T26" fmla="*/ 69 w 72"/>
                <a:gd name="T27" fmla="*/ 95 h 104"/>
                <a:gd name="T28" fmla="*/ 72 w 72"/>
                <a:gd name="T29" fmla="*/ 100 h 104"/>
                <a:gd name="T30" fmla="*/ 67 w 72"/>
                <a:gd name="T31" fmla="*/ 102 h 104"/>
                <a:gd name="T32" fmla="*/ 65 w 72"/>
                <a:gd name="T33" fmla="*/ 97 h 104"/>
                <a:gd name="T34" fmla="*/ 52 w 72"/>
                <a:gd name="T35" fmla="*/ 74 h 104"/>
                <a:gd name="T36" fmla="*/ 40 w 72"/>
                <a:gd name="T37" fmla="*/ 77 h 104"/>
                <a:gd name="T38" fmla="*/ 32 w 72"/>
                <a:gd name="T39" fmla="*/ 77 h 104"/>
                <a:gd name="T40" fmla="*/ 20 w 72"/>
                <a:gd name="T41" fmla="*/ 74 h 104"/>
                <a:gd name="T42" fmla="*/ 7 w 72"/>
                <a:gd name="T43" fmla="*/ 97 h 104"/>
                <a:gd name="T44" fmla="*/ 5 w 72"/>
                <a:gd name="T45" fmla="*/ 102 h 104"/>
                <a:gd name="T46" fmla="*/ 0 w 72"/>
                <a:gd name="T47" fmla="*/ 100 h 104"/>
                <a:gd name="T48" fmla="*/ 3 w 72"/>
                <a:gd name="T49" fmla="*/ 95 h 104"/>
                <a:gd name="T50" fmla="*/ 11 w 72"/>
                <a:gd name="T51" fmla="*/ 74 h 104"/>
                <a:gd name="T52" fmla="*/ 32 w 72"/>
                <a:gd name="T53" fmla="*/ 69 h 104"/>
                <a:gd name="T54" fmla="*/ 32 w 72"/>
                <a:gd name="T55" fmla="*/ 66 h 104"/>
                <a:gd name="T56" fmla="*/ 40 w 72"/>
                <a:gd name="T57" fmla="*/ 66 h 104"/>
                <a:gd name="T58" fmla="*/ 49 w 72"/>
                <a:gd name="T59" fmla="*/ 69 h 104"/>
                <a:gd name="T60" fmla="*/ 32 w 72"/>
                <a:gd name="T61" fmla="*/ 49 h 104"/>
                <a:gd name="T62" fmla="*/ 32 w 72"/>
                <a:gd name="T63" fmla="*/ 69 h 104"/>
                <a:gd name="T64" fmla="*/ 44 w 72"/>
                <a:gd name="T65" fmla="*/ 23 h 104"/>
                <a:gd name="T66" fmla="*/ 29 w 72"/>
                <a:gd name="T67" fmla="*/ 23 h 104"/>
                <a:gd name="T68" fmla="*/ 29 w 72"/>
                <a:gd name="T69" fmla="*/ 38 h 104"/>
                <a:gd name="T70" fmla="*/ 40 w 72"/>
                <a:gd name="T71" fmla="*/ 40 h 104"/>
                <a:gd name="T72" fmla="*/ 44 w 72"/>
                <a:gd name="T73" fmla="*/ 38 h 104"/>
                <a:gd name="T74" fmla="*/ 44 w 72"/>
                <a:gd name="T75" fmla="*/ 23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2" h="104">
                  <a:moveTo>
                    <a:pt x="4" y="74"/>
                  </a:moveTo>
                  <a:cubicBezTo>
                    <a:pt x="3" y="74"/>
                    <a:pt x="2" y="73"/>
                    <a:pt x="2" y="71"/>
                  </a:cubicBezTo>
                  <a:cubicBezTo>
                    <a:pt x="2" y="70"/>
                    <a:pt x="3" y="69"/>
                    <a:pt x="4" y="69"/>
                  </a:cubicBezTo>
                  <a:cubicBezTo>
                    <a:pt x="14" y="69"/>
                    <a:pt x="14" y="69"/>
                    <a:pt x="14" y="69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24" y="45"/>
                    <a:pt x="24" y="45"/>
                    <a:pt x="23" y="44"/>
                  </a:cubicBezTo>
                  <a:cubicBezTo>
                    <a:pt x="23" y="44"/>
                    <a:pt x="23" y="44"/>
                    <a:pt x="23" y="44"/>
                  </a:cubicBezTo>
                  <a:cubicBezTo>
                    <a:pt x="23" y="44"/>
                    <a:pt x="23" y="44"/>
                    <a:pt x="23" y="44"/>
                  </a:cubicBezTo>
                  <a:cubicBezTo>
                    <a:pt x="20" y="40"/>
                    <a:pt x="17" y="36"/>
                    <a:pt x="17" y="31"/>
                  </a:cubicBezTo>
                  <a:cubicBezTo>
                    <a:pt x="17" y="26"/>
                    <a:pt x="20" y="21"/>
                    <a:pt x="23" y="17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6" y="15"/>
                    <a:pt x="29" y="13"/>
                    <a:pt x="32" y="13"/>
                  </a:cubicBezTo>
                  <a:cubicBezTo>
                    <a:pt x="32" y="4"/>
                    <a:pt x="32" y="4"/>
                    <a:pt x="32" y="4"/>
                  </a:cubicBezTo>
                  <a:cubicBezTo>
                    <a:pt x="32" y="2"/>
                    <a:pt x="34" y="0"/>
                    <a:pt x="36" y="0"/>
                  </a:cubicBezTo>
                  <a:cubicBezTo>
                    <a:pt x="38" y="0"/>
                    <a:pt x="40" y="2"/>
                    <a:pt x="40" y="4"/>
                  </a:cubicBezTo>
                  <a:cubicBezTo>
                    <a:pt x="40" y="13"/>
                    <a:pt x="40" y="13"/>
                    <a:pt x="40" y="13"/>
                  </a:cubicBezTo>
                  <a:cubicBezTo>
                    <a:pt x="44" y="13"/>
                    <a:pt x="47" y="15"/>
                    <a:pt x="49" y="17"/>
                  </a:cubicBezTo>
                  <a:cubicBezTo>
                    <a:pt x="53" y="21"/>
                    <a:pt x="55" y="26"/>
                    <a:pt x="55" y="31"/>
                  </a:cubicBezTo>
                  <a:cubicBezTo>
                    <a:pt x="55" y="36"/>
                    <a:pt x="53" y="40"/>
                    <a:pt x="49" y="44"/>
                  </a:cubicBezTo>
                  <a:cubicBezTo>
                    <a:pt x="49" y="44"/>
                    <a:pt x="49" y="44"/>
                    <a:pt x="49" y="44"/>
                  </a:cubicBezTo>
                  <a:cubicBezTo>
                    <a:pt x="48" y="45"/>
                    <a:pt x="48" y="45"/>
                    <a:pt x="47" y="46"/>
                  </a:cubicBezTo>
                  <a:cubicBezTo>
                    <a:pt x="58" y="69"/>
                    <a:pt x="58" y="69"/>
                    <a:pt x="58" y="69"/>
                  </a:cubicBezTo>
                  <a:cubicBezTo>
                    <a:pt x="68" y="69"/>
                    <a:pt x="68" y="69"/>
                    <a:pt x="68" y="69"/>
                  </a:cubicBezTo>
                  <a:cubicBezTo>
                    <a:pt x="69" y="69"/>
                    <a:pt x="70" y="70"/>
                    <a:pt x="70" y="71"/>
                  </a:cubicBezTo>
                  <a:cubicBezTo>
                    <a:pt x="70" y="73"/>
                    <a:pt x="69" y="74"/>
                    <a:pt x="68" y="74"/>
                  </a:cubicBezTo>
                  <a:cubicBezTo>
                    <a:pt x="61" y="74"/>
                    <a:pt x="61" y="74"/>
                    <a:pt x="61" y="74"/>
                  </a:cubicBezTo>
                  <a:cubicBezTo>
                    <a:pt x="69" y="91"/>
                    <a:pt x="69" y="91"/>
                    <a:pt x="69" y="91"/>
                  </a:cubicBezTo>
                  <a:cubicBezTo>
                    <a:pt x="70" y="92"/>
                    <a:pt x="70" y="94"/>
                    <a:pt x="69" y="95"/>
                  </a:cubicBezTo>
                  <a:cubicBezTo>
                    <a:pt x="70" y="97"/>
                    <a:pt x="70" y="97"/>
                    <a:pt x="70" y="97"/>
                  </a:cubicBezTo>
                  <a:cubicBezTo>
                    <a:pt x="72" y="100"/>
                    <a:pt x="72" y="100"/>
                    <a:pt x="72" y="100"/>
                  </a:cubicBezTo>
                  <a:cubicBezTo>
                    <a:pt x="72" y="102"/>
                    <a:pt x="72" y="103"/>
                    <a:pt x="71" y="104"/>
                  </a:cubicBezTo>
                  <a:cubicBezTo>
                    <a:pt x="69" y="104"/>
                    <a:pt x="68" y="104"/>
                    <a:pt x="67" y="102"/>
                  </a:cubicBezTo>
                  <a:cubicBezTo>
                    <a:pt x="66" y="99"/>
                    <a:pt x="66" y="99"/>
                    <a:pt x="66" y="99"/>
                  </a:cubicBezTo>
                  <a:cubicBezTo>
                    <a:pt x="65" y="97"/>
                    <a:pt x="65" y="97"/>
                    <a:pt x="65" y="97"/>
                  </a:cubicBezTo>
                  <a:cubicBezTo>
                    <a:pt x="64" y="97"/>
                    <a:pt x="62" y="96"/>
                    <a:pt x="62" y="95"/>
                  </a:cubicBezTo>
                  <a:cubicBezTo>
                    <a:pt x="52" y="74"/>
                    <a:pt x="52" y="74"/>
                    <a:pt x="52" y="74"/>
                  </a:cubicBezTo>
                  <a:cubicBezTo>
                    <a:pt x="40" y="74"/>
                    <a:pt x="40" y="74"/>
                    <a:pt x="40" y="74"/>
                  </a:cubicBezTo>
                  <a:cubicBezTo>
                    <a:pt x="40" y="77"/>
                    <a:pt x="40" y="77"/>
                    <a:pt x="40" y="77"/>
                  </a:cubicBezTo>
                  <a:cubicBezTo>
                    <a:pt x="40" y="79"/>
                    <a:pt x="38" y="81"/>
                    <a:pt x="36" y="81"/>
                  </a:cubicBezTo>
                  <a:cubicBezTo>
                    <a:pt x="34" y="81"/>
                    <a:pt x="32" y="79"/>
                    <a:pt x="32" y="77"/>
                  </a:cubicBezTo>
                  <a:cubicBezTo>
                    <a:pt x="32" y="74"/>
                    <a:pt x="32" y="74"/>
                    <a:pt x="32" y="74"/>
                  </a:cubicBezTo>
                  <a:cubicBezTo>
                    <a:pt x="20" y="74"/>
                    <a:pt x="20" y="74"/>
                    <a:pt x="20" y="74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10" y="96"/>
                    <a:pt x="9" y="97"/>
                    <a:pt x="7" y="97"/>
                  </a:cubicBezTo>
                  <a:cubicBezTo>
                    <a:pt x="7" y="99"/>
                    <a:pt x="7" y="99"/>
                    <a:pt x="7" y="99"/>
                  </a:cubicBezTo>
                  <a:cubicBezTo>
                    <a:pt x="5" y="102"/>
                    <a:pt x="5" y="102"/>
                    <a:pt x="5" y="102"/>
                  </a:cubicBezTo>
                  <a:cubicBezTo>
                    <a:pt x="4" y="104"/>
                    <a:pt x="3" y="104"/>
                    <a:pt x="2" y="104"/>
                  </a:cubicBezTo>
                  <a:cubicBezTo>
                    <a:pt x="0" y="103"/>
                    <a:pt x="0" y="102"/>
                    <a:pt x="0" y="100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3" y="95"/>
                    <a:pt x="3" y="95"/>
                    <a:pt x="3" y="95"/>
                  </a:cubicBezTo>
                  <a:cubicBezTo>
                    <a:pt x="3" y="94"/>
                    <a:pt x="3" y="92"/>
                    <a:pt x="3" y="91"/>
                  </a:cubicBezTo>
                  <a:cubicBezTo>
                    <a:pt x="11" y="74"/>
                    <a:pt x="11" y="74"/>
                    <a:pt x="11" y="74"/>
                  </a:cubicBezTo>
                  <a:cubicBezTo>
                    <a:pt x="4" y="74"/>
                    <a:pt x="4" y="74"/>
                    <a:pt x="4" y="74"/>
                  </a:cubicBezTo>
                  <a:close/>
                  <a:moveTo>
                    <a:pt x="32" y="69"/>
                  </a:moveTo>
                  <a:cubicBezTo>
                    <a:pt x="32" y="69"/>
                    <a:pt x="32" y="69"/>
                    <a:pt x="32" y="69"/>
                  </a:cubicBezTo>
                  <a:cubicBezTo>
                    <a:pt x="32" y="66"/>
                    <a:pt x="32" y="66"/>
                    <a:pt x="32" y="66"/>
                  </a:cubicBezTo>
                  <a:cubicBezTo>
                    <a:pt x="32" y="64"/>
                    <a:pt x="34" y="62"/>
                    <a:pt x="36" y="62"/>
                  </a:cubicBezTo>
                  <a:cubicBezTo>
                    <a:pt x="38" y="62"/>
                    <a:pt x="40" y="64"/>
                    <a:pt x="40" y="66"/>
                  </a:cubicBezTo>
                  <a:cubicBezTo>
                    <a:pt x="40" y="69"/>
                    <a:pt x="40" y="69"/>
                    <a:pt x="40" y="69"/>
                  </a:cubicBezTo>
                  <a:cubicBezTo>
                    <a:pt x="49" y="69"/>
                    <a:pt x="49" y="69"/>
                    <a:pt x="49" y="69"/>
                  </a:cubicBezTo>
                  <a:cubicBezTo>
                    <a:pt x="40" y="49"/>
                    <a:pt x="40" y="49"/>
                    <a:pt x="40" y="49"/>
                  </a:cubicBezTo>
                  <a:cubicBezTo>
                    <a:pt x="37" y="49"/>
                    <a:pt x="35" y="49"/>
                    <a:pt x="32" y="49"/>
                  </a:cubicBezTo>
                  <a:cubicBezTo>
                    <a:pt x="23" y="69"/>
                    <a:pt x="23" y="69"/>
                    <a:pt x="23" y="69"/>
                  </a:cubicBezTo>
                  <a:cubicBezTo>
                    <a:pt x="32" y="69"/>
                    <a:pt x="32" y="69"/>
                    <a:pt x="32" y="69"/>
                  </a:cubicBezTo>
                  <a:close/>
                  <a:moveTo>
                    <a:pt x="44" y="23"/>
                  </a:moveTo>
                  <a:cubicBezTo>
                    <a:pt x="44" y="23"/>
                    <a:pt x="44" y="23"/>
                    <a:pt x="44" y="23"/>
                  </a:cubicBezTo>
                  <a:cubicBezTo>
                    <a:pt x="40" y="19"/>
                    <a:pt x="33" y="19"/>
                    <a:pt x="29" y="23"/>
                  </a:cubicBezTo>
                  <a:cubicBezTo>
                    <a:pt x="29" y="23"/>
                    <a:pt x="29" y="23"/>
                    <a:pt x="29" y="23"/>
                  </a:cubicBezTo>
                  <a:cubicBezTo>
                    <a:pt x="27" y="25"/>
                    <a:pt x="26" y="28"/>
                    <a:pt x="26" y="31"/>
                  </a:cubicBezTo>
                  <a:cubicBezTo>
                    <a:pt x="26" y="34"/>
                    <a:pt x="27" y="36"/>
                    <a:pt x="29" y="38"/>
                  </a:cubicBezTo>
                  <a:cubicBezTo>
                    <a:pt x="32" y="41"/>
                    <a:pt x="36" y="42"/>
                    <a:pt x="40" y="40"/>
                  </a:cubicBezTo>
                  <a:cubicBezTo>
                    <a:pt x="40" y="40"/>
                    <a:pt x="40" y="40"/>
                    <a:pt x="40" y="40"/>
                  </a:cubicBezTo>
                  <a:cubicBezTo>
                    <a:pt x="41" y="40"/>
                    <a:pt x="43" y="39"/>
                    <a:pt x="43" y="38"/>
                  </a:cubicBezTo>
                  <a:cubicBezTo>
                    <a:pt x="44" y="38"/>
                    <a:pt x="44" y="38"/>
                    <a:pt x="44" y="38"/>
                  </a:cubicBezTo>
                  <a:cubicBezTo>
                    <a:pt x="45" y="36"/>
                    <a:pt x="47" y="34"/>
                    <a:pt x="47" y="31"/>
                  </a:cubicBezTo>
                  <a:cubicBezTo>
                    <a:pt x="47" y="28"/>
                    <a:pt x="45" y="25"/>
                    <a:pt x="44" y="23"/>
                  </a:cubicBezTo>
                  <a:cubicBezTo>
                    <a:pt x="44" y="23"/>
                    <a:pt x="44" y="23"/>
                    <a:pt x="44" y="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4" name="Rectangle 32"/>
          <p:cNvSpPr>
            <a:spLocks noChangeArrowheads="1"/>
          </p:cNvSpPr>
          <p:nvPr/>
        </p:nvSpPr>
        <p:spPr bwMode="auto">
          <a:xfrm>
            <a:off x="5809516" y="1576994"/>
            <a:ext cx="2468563" cy="800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2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02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lvl="0"/>
            <a:r>
              <a:rPr lang="zh-CN" altLang="en-US" sz="1200" dirty="0">
                <a:solidFill>
                  <a:srgbClr val="FFFFFF">
                    <a:lumMod val="50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点击输入简要文字内容，概括精炼言简意赅的说明分项内容。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. 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Rectangle 34"/>
          <p:cNvSpPr>
            <a:spLocks noChangeArrowheads="1"/>
          </p:cNvSpPr>
          <p:nvPr/>
        </p:nvSpPr>
        <p:spPr bwMode="auto">
          <a:xfrm>
            <a:off x="6361966" y="2478973"/>
            <a:ext cx="2468563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2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04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lvl="0"/>
            <a:r>
              <a:rPr lang="zh-CN" altLang="en-US" sz="1200" dirty="0">
                <a:solidFill>
                  <a:srgbClr val="FFFFFF">
                    <a:lumMod val="50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点击输入简要文字内容，概括精炼言简意赅的说明分项内容。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" name="Rectangle 39"/>
          <p:cNvSpPr>
            <a:spLocks noChangeArrowheads="1"/>
          </p:cNvSpPr>
          <p:nvPr/>
        </p:nvSpPr>
        <p:spPr bwMode="auto">
          <a:xfrm>
            <a:off x="5809516" y="3374599"/>
            <a:ext cx="2468563" cy="800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2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06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lvl="0"/>
            <a:r>
              <a:rPr lang="zh-CN" altLang="en-US" sz="1200" dirty="0">
                <a:solidFill>
                  <a:srgbClr val="FFFFFF">
                    <a:lumMod val="50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点击输入简要文字内容，概括精炼言简意赅的说明分项内容。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. 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Rectangle 41"/>
          <p:cNvSpPr>
            <a:spLocks noChangeArrowheads="1"/>
          </p:cNvSpPr>
          <p:nvPr/>
        </p:nvSpPr>
        <p:spPr bwMode="auto">
          <a:xfrm>
            <a:off x="896203" y="1576994"/>
            <a:ext cx="2468562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r">
              <a:buFont typeface="Arial" panose="020B0604020202020204" pitchFamily="34" charset="0"/>
              <a:buNone/>
            </a:pPr>
            <a:r>
              <a:rPr lang="en-US" altLang="zh-CN" sz="2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01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点击输入简要文字内容，概括精炼言简意赅的说明分项内容。</a:t>
            </a:r>
          </a:p>
          <a:p>
            <a:pPr algn="r">
              <a:buFont typeface="Arial" panose="020B0604020202020204" pitchFamily="34" charset="0"/>
              <a:buNone/>
            </a:pPr>
            <a:endParaRPr lang="zh-CN" altLang="en-US" sz="14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" name="Rectangle 41"/>
          <p:cNvSpPr>
            <a:spLocks noChangeArrowheads="1"/>
          </p:cNvSpPr>
          <p:nvPr/>
        </p:nvSpPr>
        <p:spPr bwMode="auto">
          <a:xfrm>
            <a:off x="406459" y="2432806"/>
            <a:ext cx="2468562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r">
              <a:buFont typeface="Arial" panose="020B0604020202020204" pitchFamily="34" charset="0"/>
              <a:buNone/>
            </a:pPr>
            <a:r>
              <a:rPr lang="en-US" altLang="zh-CN" sz="2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03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点击输入简要文字内容，概括精炼言简意赅的说明分项内容。</a:t>
            </a:r>
          </a:p>
          <a:p>
            <a:pPr algn="r">
              <a:buFont typeface="Arial" panose="020B0604020202020204" pitchFamily="34" charset="0"/>
              <a:buNone/>
            </a:pPr>
            <a:endParaRPr lang="zh-CN" altLang="en-US" sz="14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Rectangle 41"/>
          <p:cNvSpPr>
            <a:spLocks noChangeArrowheads="1"/>
          </p:cNvSpPr>
          <p:nvPr/>
        </p:nvSpPr>
        <p:spPr bwMode="auto">
          <a:xfrm>
            <a:off x="950177" y="3406257"/>
            <a:ext cx="2468562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r">
              <a:buFont typeface="Arial" panose="020B0604020202020204" pitchFamily="34" charset="0"/>
              <a:buNone/>
            </a:pPr>
            <a:r>
              <a:rPr lang="en-US" altLang="zh-CN" sz="2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05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点击输入简要文字内容，概括精炼言简意赅的说明分项内容。</a:t>
            </a:r>
          </a:p>
          <a:p>
            <a:pPr algn="r">
              <a:buFont typeface="Arial" panose="020B0604020202020204" pitchFamily="34" charset="0"/>
              <a:buNone/>
            </a:pPr>
            <a:endParaRPr lang="zh-CN" altLang="en-US" sz="14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34190" y="0"/>
            <a:ext cx="9144000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2"/>
          <p:cNvSpPr txBox="1">
            <a:spLocks noChangeArrowheads="1"/>
          </p:cNvSpPr>
          <p:nvPr/>
        </p:nvSpPr>
        <p:spPr bwMode="auto">
          <a:xfrm>
            <a:off x="446485" y="223838"/>
            <a:ext cx="3815953" cy="396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  <a:buNone/>
            </a:pPr>
            <a:r>
              <a:rPr lang="zh-CN" altLang="en-US" sz="1800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点击添加小标题</a:t>
            </a:r>
            <a:endParaRPr lang="en-US" altLang="zh-CN" sz="1800" b="1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" name="任意多边形 4"/>
          <p:cNvSpPr/>
          <p:nvPr/>
        </p:nvSpPr>
        <p:spPr>
          <a:xfrm rot="2734777" flipH="1">
            <a:off x="-263128" y="132160"/>
            <a:ext cx="573881" cy="621507"/>
          </a:xfrm>
          <a:custGeom>
            <a:avLst/>
            <a:gdLst>
              <a:gd name="connsiteX0" fmla="*/ 4825039 w 4825039"/>
              <a:gd name="connsiteY0" fmla="*/ 498765 h 5227156"/>
              <a:gd name="connsiteX1" fmla="*/ 0 w 4825039"/>
              <a:gd name="connsiteY1" fmla="*/ 5227156 h 5227156"/>
              <a:gd name="connsiteX2" fmla="*/ 0 w 4825039"/>
              <a:gd name="connsiteY2" fmla="*/ 0 h 5227156"/>
              <a:gd name="connsiteX3" fmla="*/ 4336264 w 4825039"/>
              <a:gd name="connsiteY3" fmla="*/ 0 h 5227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25039" h="5227156">
                <a:moveTo>
                  <a:pt x="4825039" y="498765"/>
                </a:moveTo>
                <a:lnTo>
                  <a:pt x="0" y="5227156"/>
                </a:lnTo>
                <a:lnTo>
                  <a:pt x="0" y="0"/>
                </a:lnTo>
                <a:lnTo>
                  <a:pt x="433626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35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" name="MH_SubTitle_4"/>
          <p:cNvSpPr/>
          <p:nvPr>
            <p:custDataLst>
              <p:tags r:id="rId1"/>
            </p:custDataLst>
          </p:nvPr>
        </p:nvSpPr>
        <p:spPr>
          <a:xfrm>
            <a:off x="4356032" y="3707310"/>
            <a:ext cx="2627316" cy="799892"/>
          </a:xfrm>
          <a:prstGeom prst="rect">
            <a:avLst/>
          </a:prstGeom>
        </p:spPr>
        <p:txBody>
          <a:bodyPr anchor="ctr"/>
          <a:lstStyle/>
          <a:p>
            <a:pPr lvl="0">
              <a:lnSpc>
                <a:spcPct val="150000"/>
              </a:lnSpc>
              <a:spcBef>
                <a:spcPct val="0"/>
              </a:spcBef>
            </a:pP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点击输入简要文字内容，概括精炼言简意赅的说明分项内容。</a:t>
            </a:r>
            <a:endParaRPr lang="en-GB" altLang="zh-CN" sz="12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" name="MH_SubTitle_4"/>
          <p:cNvSpPr/>
          <p:nvPr>
            <p:custDataLst>
              <p:tags r:id="rId2"/>
            </p:custDataLst>
          </p:nvPr>
        </p:nvSpPr>
        <p:spPr>
          <a:xfrm>
            <a:off x="108667" y="3286767"/>
            <a:ext cx="2627316" cy="799892"/>
          </a:xfrm>
          <a:prstGeom prst="rect">
            <a:avLst/>
          </a:prstGeom>
        </p:spPr>
        <p:txBody>
          <a:bodyPr anchor="ctr"/>
          <a:lstStyle/>
          <a:p>
            <a:pPr lvl="0" algn="r">
              <a:lnSpc>
                <a:spcPct val="150000"/>
              </a:lnSpc>
              <a:spcBef>
                <a:spcPct val="0"/>
              </a:spcBef>
            </a:pP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点击输入简要文字内容，概括精炼言简意赅的说明分项内容。</a:t>
            </a:r>
            <a:endParaRPr lang="en-GB" altLang="zh-CN" sz="12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" name="MH_SubTitle_4"/>
          <p:cNvSpPr/>
          <p:nvPr>
            <p:custDataLst>
              <p:tags r:id="rId3"/>
            </p:custDataLst>
          </p:nvPr>
        </p:nvSpPr>
        <p:spPr>
          <a:xfrm>
            <a:off x="1944684" y="1410598"/>
            <a:ext cx="2627316" cy="799892"/>
          </a:xfrm>
          <a:prstGeom prst="rect">
            <a:avLst/>
          </a:prstGeom>
        </p:spPr>
        <p:txBody>
          <a:bodyPr anchor="ctr"/>
          <a:lstStyle/>
          <a:p>
            <a:pPr lvl="0" algn="r">
              <a:lnSpc>
                <a:spcPct val="150000"/>
              </a:lnSpc>
              <a:spcBef>
                <a:spcPct val="0"/>
              </a:spcBef>
            </a:pP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点击输入简要文字内容，概括精炼言简意赅的说明分项内容。</a:t>
            </a:r>
            <a:endParaRPr lang="en-GB" altLang="zh-CN" sz="12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9" name="MH_Other_1"/>
          <p:cNvSpPr/>
          <p:nvPr>
            <p:custDataLst>
              <p:tags r:id="rId4"/>
            </p:custDataLst>
          </p:nvPr>
        </p:nvSpPr>
        <p:spPr bwMode="auto">
          <a:xfrm>
            <a:off x="5402049" y="1682590"/>
            <a:ext cx="681728" cy="1320059"/>
          </a:xfrm>
          <a:custGeom>
            <a:avLst/>
            <a:gdLst>
              <a:gd name="T0" fmla="*/ 0 w 880533"/>
              <a:gd name="T1" fmla="*/ 0 h 1761068"/>
              <a:gd name="T2" fmla="*/ 177457 w 880533"/>
              <a:gd name="T3" fmla="*/ 17890 h 1761068"/>
              <a:gd name="T4" fmla="*/ 880533 w 880533"/>
              <a:gd name="T5" fmla="*/ 880534 h 1761068"/>
              <a:gd name="T6" fmla="*/ 177457 w 880533"/>
              <a:gd name="T7" fmla="*/ 1743179 h 1761068"/>
              <a:gd name="T8" fmla="*/ 0 w 880533"/>
              <a:gd name="T9" fmla="*/ 1761068 h 1761068"/>
              <a:gd name="T10" fmla="*/ 0 w 880533"/>
              <a:gd name="T11" fmla="*/ 1409700 h 1761068"/>
              <a:gd name="T12" fmla="*/ 106644 w 880533"/>
              <a:gd name="T13" fmla="*/ 1398950 h 1761068"/>
              <a:gd name="T14" fmla="*/ 529165 w 880533"/>
              <a:gd name="T15" fmla="*/ 880533 h 1761068"/>
              <a:gd name="T16" fmla="*/ 106644 w 880533"/>
              <a:gd name="T17" fmla="*/ 362117 h 1761068"/>
              <a:gd name="T18" fmla="*/ 0 w 880533"/>
              <a:gd name="T19" fmla="*/ 351366 h 176106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880533"/>
              <a:gd name="T31" fmla="*/ 0 h 1761068"/>
              <a:gd name="T32" fmla="*/ 880533 w 880533"/>
              <a:gd name="T33" fmla="*/ 1761068 h 1761068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880533" h="1761068">
                <a:moveTo>
                  <a:pt x="0" y="0"/>
                </a:moveTo>
                <a:lnTo>
                  <a:pt x="177457" y="17890"/>
                </a:lnTo>
                <a:cubicBezTo>
                  <a:pt x="578702" y="99996"/>
                  <a:pt x="880533" y="455017"/>
                  <a:pt x="880533" y="880534"/>
                </a:cubicBezTo>
                <a:cubicBezTo>
                  <a:pt x="880533" y="1306051"/>
                  <a:pt x="578702" y="1661072"/>
                  <a:pt x="177457" y="1743179"/>
                </a:cubicBezTo>
                <a:lnTo>
                  <a:pt x="0" y="1761068"/>
                </a:lnTo>
                <a:lnTo>
                  <a:pt x="0" y="1409700"/>
                </a:lnTo>
                <a:lnTo>
                  <a:pt x="106644" y="1398950"/>
                </a:lnTo>
                <a:cubicBezTo>
                  <a:pt x="347776" y="1349607"/>
                  <a:pt x="529165" y="1136253"/>
                  <a:pt x="529165" y="880533"/>
                </a:cubicBezTo>
                <a:cubicBezTo>
                  <a:pt x="529165" y="624814"/>
                  <a:pt x="347776" y="411460"/>
                  <a:pt x="106644" y="362117"/>
                </a:cubicBezTo>
                <a:lnTo>
                  <a:pt x="0" y="35136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algn="just">
              <a:defRPr/>
            </a:pPr>
            <a:endParaRPr lang="zh-CN" altLang="en-US" sz="3600" b="1" dirty="0">
              <a:solidFill>
                <a:schemeClr val="accent3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10" name="MH_Other_2"/>
          <p:cNvPicPr/>
          <p:nvPr>
            <p:custDataLst>
              <p:tags r:id="rId5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87"/>
          <a:stretch>
            <a:fillRect/>
          </a:stretch>
        </p:blipFill>
        <p:spPr bwMode="auto">
          <a:xfrm>
            <a:off x="5402052" y="1473090"/>
            <a:ext cx="45707" cy="674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MH_Other_3"/>
          <p:cNvSpPr/>
          <p:nvPr>
            <p:custDataLst>
              <p:tags r:id="rId6"/>
            </p:custDataLst>
          </p:nvPr>
        </p:nvSpPr>
        <p:spPr bwMode="auto">
          <a:xfrm>
            <a:off x="4579939" y="2137290"/>
            <a:ext cx="681728" cy="1320059"/>
          </a:xfrm>
          <a:custGeom>
            <a:avLst/>
            <a:gdLst>
              <a:gd name="T0" fmla="*/ 0 w 880533"/>
              <a:gd name="T1" fmla="*/ 0 h 1761068"/>
              <a:gd name="T2" fmla="*/ 177457 w 880533"/>
              <a:gd name="T3" fmla="*/ 17890 h 1761068"/>
              <a:gd name="T4" fmla="*/ 880533 w 880533"/>
              <a:gd name="T5" fmla="*/ 880534 h 1761068"/>
              <a:gd name="T6" fmla="*/ 177457 w 880533"/>
              <a:gd name="T7" fmla="*/ 1743179 h 1761068"/>
              <a:gd name="T8" fmla="*/ 0 w 880533"/>
              <a:gd name="T9" fmla="*/ 1761068 h 1761068"/>
              <a:gd name="T10" fmla="*/ 0 w 880533"/>
              <a:gd name="T11" fmla="*/ 1409700 h 1761068"/>
              <a:gd name="T12" fmla="*/ 106644 w 880533"/>
              <a:gd name="T13" fmla="*/ 1398950 h 1761068"/>
              <a:gd name="T14" fmla="*/ 529165 w 880533"/>
              <a:gd name="T15" fmla="*/ 880533 h 1761068"/>
              <a:gd name="T16" fmla="*/ 106644 w 880533"/>
              <a:gd name="T17" fmla="*/ 362117 h 1761068"/>
              <a:gd name="T18" fmla="*/ 0 w 880533"/>
              <a:gd name="T19" fmla="*/ 351366 h 176106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880533"/>
              <a:gd name="T31" fmla="*/ 0 h 1761068"/>
              <a:gd name="T32" fmla="*/ 880533 w 880533"/>
              <a:gd name="T33" fmla="*/ 1761068 h 1761068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880533" h="1761068">
                <a:moveTo>
                  <a:pt x="0" y="0"/>
                </a:moveTo>
                <a:lnTo>
                  <a:pt x="177457" y="17890"/>
                </a:lnTo>
                <a:cubicBezTo>
                  <a:pt x="578702" y="99996"/>
                  <a:pt x="880533" y="455017"/>
                  <a:pt x="880533" y="880534"/>
                </a:cubicBezTo>
                <a:cubicBezTo>
                  <a:pt x="880533" y="1306051"/>
                  <a:pt x="578702" y="1661072"/>
                  <a:pt x="177457" y="1743179"/>
                </a:cubicBezTo>
                <a:lnTo>
                  <a:pt x="0" y="1761068"/>
                </a:lnTo>
                <a:lnTo>
                  <a:pt x="0" y="1409700"/>
                </a:lnTo>
                <a:lnTo>
                  <a:pt x="106644" y="1398950"/>
                </a:lnTo>
                <a:cubicBezTo>
                  <a:pt x="347776" y="1349607"/>
                  <a:pt x="529165" y="1136253"/>
                  <a:pt x="529165" y="880533"/>
                </a:cubicBezTo>
                <a:cubicBezTo>
                  <a:pt x="529165" y="624814"/>
                  <a:pt x="347776" y="411460"/>
                  <a:pt x="106644" y="362117"/>
                </a:cubicBezTo>
                <a:lnTo>
                  <a:pt x="0" y="35136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algn="just">
              <a:defRPr/>
            </a:pPr>
            <a:endParaRPr lang="zh-CN" altLang="en-US" sz="3600" b="1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12" name="MH_Other_4"/>
          <p:cNvPicPr/>
          <p:nvPr>
            <p:custDataLst>
              <p:tags r:id="rId7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87"/>
          <a:stretch>
            <a:fillRect/>
          </a:stretch>
        </p:blipFill>
        <p:spPr bwMode="auto">
          <a:xfrm>
            <a:off x="4579941" y="1927789"/>
            <a:ext cx="45707" cy="674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MH_Other_5"/>
          <p:cNvSpPr/>
          <p:nvPr>
            <p:custDataLst>
              <p:tags r:id="rId8"/>
            </p:custDataLst>
          </p:nvPr>
        </p:nvSpPr>
        <p:spPr bwMode="auto">
          <a:xfrm>
            <a:off x="3757828" y="2591989"/>
            <a:ext cx="681728" cy="1320059"/>
          </a:xfrm>
          <a:custGeom>
            <a:avLst/>
            <a:gdLst>
              <a:gd name="T0" fmla="*/ 0 w 880533"/>
              <a:gd name="T1" fmla="*/ 0 h 1761068"/>
              <a:gd name="T2" fmla="*/ 177457 w 880533"/>
              <a:gd name="T3" fmla="*/ 17890 h 1761068"/>
              <a:gd name="T4" fmla="*/ 880533 w 880533"/>
              <a:gd name="T5" fmla="*/ 880534 h 1761068"/>
              <a:gd name="T6" fmla="*/ 177457 w 880533"/>
              <a:gd name="T7" fmla="*/ 1743179 h 1761068"/>
              <a:gd name="T8" fmla="*/ 0 w 880533"/>
              <a:gd name="T9" fmla="*/ 1761068 h 1761068"/>
              <a:gd name="T10" fmla="*/ 0 w 880533"/>
              <a:gd name="T11" fmla="*/ 1409700 h 1761068"/>
              <a:gd name="T12" fmla="*/ 106644 w 880533"/>
              <a:gd name="T13" fmla="*/ 1398950 h 1761068"/>
              <a:gd name="T14" fmla="*/ 529165 w 880533"/>
              <a:gd name="T15" fmla="*/ 880533 h 1761068"/>
              <a:gd name="T16" fmla="*/ 106644 w 880533"/>
              <a:gd name="T17" fmla="*/ 362117 h 1761068"/>
              <a:gd name="T18" fmla="*/ 0 w 880533"/>
              <a:gd name="T19" fmla="*/ 351366 h 176106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880533"/>
              <a:gd name="T31" fmla="*/ 0 h 1761068"/>
              <a:gd name="T32" fmla="*/ 880533 w 880533"/>
              <a:gd name="T33" fmla="*/ 1761068 h 1761068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880533" h="1761068">
                <a:moveTo>
                  <a:pt x="0" y="0"/>
                </a:moveTo>
                <a:lnTo>
                  <a:pt x="177457" y="17890"/>
                </a:lnTo>
                <a:cubicBezTo>
                  <a:pt x="578702" y="99996"/>
                  <a:pt x="880533" y="455017"/>
                  <a:pt x="880533" y="880534"/>
                </a:cubicBezTo>
                <a:cubicBezTo>
                  <a:pt x="880533" y="1306051"/>
                  <a:pt x="578702" y="1661072"/>
                  <a:pt x="177457" y="1743179"/>
                </a:cubicBezTo>
                <a:lnTo>
                  <a:pt x="0" y="1761068"/>
                </a:lnTo>
                <a:lnTo>
                  <a:pt x="0" y="1409700"/>
                </a:lnTo>
                <a:lnTo>
                  <a:pt x="106644" y="1398950"/>
                </a:lnTo>
                <a:cubicBezTo>
                  <a:pt x="347776" y="1349607"/>
                  <a:pt x="529165" y="1136253"/>
                  <a:pt x="529165" y="880533"/>
                </a:cubicBezTo>
                <a:cubicBezTo>
                  <a:pt x="529165" y="624814"/>
                  <a:pt x="347776" y="411460"/>
                  <a:pt x="106644" y="362117"/>
                </a:cubicBezTo>
                <a:lnTo>
                  <a:pt x="0" y="35136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algn="just">
              <a:defRPr/>
            </a:pPr>
            <a:endParaRPr lang="zh-CN" altLang="en-US" sz="3600" b="1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14" name="MH_Other_6"/>
          <p:cNvPicPr/>
          <p:nvPr>
            <p:custDataLst>
              <p:tags r:id="rId9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87"/>
          <a:stretch>
            <a:fillRect/>
          </a:stretch>
        </p:blipFill>
        <p:spPr bwMode="auto">
          <a:xfrm>
            <a:off x="3757830" y="2382490"/>
            <a:ext cx="45707" cy="674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MH_Other_7"/>
          <p:cNvSpPr/>
          <p:nvPr>
            <p:custDataLst>
              <p:tags r:id="rId10"/>
            </p:custDataLst>
          </p:nvPr>
        </p:nvSpPr>
        <p:spPr bwMode="auto">
          <a:xfrm>
            <a:off x="2937306" y="3046690"/>
            <a:ext cx="680500" cy="1320059"/>
          </a:xfrm>
          <a:custGeom>
            <a:avLst/>
            <a:gdLst>
              <a:gd name="T0" fmla="*/ 0 w 880533"/>
              <a:gd name="T1" fmla="*/ 0 h 1761068"/>
              <a:gd name="T2" fmla="*/ 177457 w 880533"/>
              <a:gd name="T3" fmla="*/ 17890 h 1761068"/>
              <a:gd name="T4" fmla="*/ 880533 w 880533"/>
              <a:gd name="T5" fmla="*/ 880534 h 1761068"/>
              <a:gd name="T6" fmla="*/ 177457 w 880533"/>
              <a:gd name="T7" fmla="*/ 1743179 h 1761068"/>
              <a:gd name="T8" fmla="*/ 0 w 880533"/>
              <a:gd name="T9" fmla="*/ 1761068 h 1761068"/>
              <a:gd name="T10" fmla="*/ 0 w 880533"/>
              <a:gd name="T11" fmla="*/ 1409700 h 1761068"/>
              <a:gd name="T12" fmla="*/ 106644 w 880533"/>
              <a:gd name="T13" fmla="*/ 1398950 h 1761068"/>
              <a:gd name="T14" fmla="*/ 529165 w 880533"/>
              <a:gd name="T15" fmla="*/ 880533 h 1761068"/>
              <a:gd name="T16" fmla="*/ 106644 w 880533"/>
              <a:gd name="T17" fmla="*/ 362117 h 1761068"/>
              <a:gd name="T18" fmla="*/ 0 w 880533"/>
              <a:gd name="T19" fmla="*/ 351366 h 176106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880533"/>
              <a:gd name="T31" fmla="*/ 0 h 1761068"/>
              <a:gd name="T32" fmla="*/ 880533 w 880533"/>
              <a:gd name="T33" fmla="*/ 1761068 h 1761068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880533" h="1761068">
                <a:moveTo>
                  <a:pt x="0" y="0"/>
                </a:moveTo>
                <a:lnTo>
                  <a:pt x="177457" y="17890"/>
                </a:lnTo>
                <a:cubicBezTo>
                  <a:pt x="578702" y="99996"/>
                  <a:pt x="880533" y="455017"/>
                  <a:pt x="880533" y="880534"/>
                </a:cubicBezTo>
                <a:cubicBezTo>
                  <a:pt x="880533" y="1306051"/>
                  <a:pt x="578702" y="1661072"/>
                  <a:pt x="177457" y="1743179"/>
                </a:cubicBezTo>
                <a:lnTo>
                  <a:pt x="0" y="1761068"/>
                </a:lnTo>
                <a:lnTo>
                  <a:pt x="0" y="1409700"/>
                </a:lnTo>
                <a:lnTo>
                  <a:pt x="106644" y="1398950"/>
                </a:lnTo>
                <a:cubicBezTo>
                  <a:pt x="347776" y="1349607"/>
                  <a:pt x="529165" y="1136253"/>
                  <a:pt x="529165" y="880533"/>
                </a:cubicBezTo>
                <a:cubicBezTo>
                  <a:pt x="529165" y="624814"/>
                  <a:pt x="347776" y="411460"/>
                  <a:pt x="106644" y="362117"/>
                </a:cubicBezTo>
                <a:lnTo>
                  <a:pt x="0" y="35136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algn="just">
              <a:defRPr/>
            </a:pPr>
            <a:endParaRPr lang="zh-CN" altLang="en-US" sz="3600" b="1" dirty="0">
              <a:solidFill>
                <a:schemeClr val="tx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16" name="MH_Other_8"/>
          <p:cNvPicPr/>
          <p:nvPr>
            <p:custDataLst>
              <p:tags r:id="rId11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87"/>
          <a:stretch>
            <a:fillRect/>
          </a:stretch>
        </p:blipFill>
        <p:spPr bwMode="auto">
          <a:xfrm>
            <a:off x="2937304" y="2837191"/>
            <a:ext cx="45707" cy="674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MH_SubTitle_4"/>
          <p:cNvSpPr/>
          <p:nvPr>
            <p:custDataLst>
              <p:tags r:id="rId12"/>
            </p:custDataLst>
          </p:nvPr>
        </p:nvSpPr>
        <p:spPr>
          <a:xfrm>
            <a:off x="6292402" y="1920052"/>
            <a:ext cx="2627316" cy="799892"/>
          </a:xfrm>
          <a:prstGeom prst="rect">
            <a:avLst/>
          </a:prstGeom>
        </p:spPr>
        <p:txBody>
          <a:bodyPr anchor="ctr"/>
          <a:lstStyle/>
          <a:p>
            <a:pPr lvl="0">
              <a:lnSpc>
                <a:spcPct val="150000"/>
              </a:lnSpc>
              <a:spcBef>
                <a:spcPct val="0"/>
              </a:spcBef>
            </a:pP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点击输入简要文字内容，概括精炼言简意赅的说明分项内容。</a:t>
            </a:r>
            <a:endParaRPr lang="en-GB" altLang="zh-CN" sz="12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4480826" y="2501503"/>
            <a:ext cx="518091" cy="6462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defRPr/>
            </a:pPr>
            <a:r>
              <a:rPr lang="en-US" altLang="zh-CN" sz="3600" b="1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</a:t>
            </a:r>
            <a:endParaRPr lang="zh-CN" altLang="en-US" sz="3600" b="1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5298630" y="2054809"/>
            <a:ext cx="518091" cy="6462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defRPr/>
            </a:pPr>
            <a:r>
              <a:rPr lang="en-US" altLang="zh-CN" sz="3600" b="1" dirty="0">
                <a:solidFill>
                  <a:schemeClr val="accent3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D</a:t>
            </a:r>
            <a:endParaRPr lang="zh-CN" altLang="en-US" sz="3600" b="1" dirty="0">
              <a:solidFill>
                <a:schemeClr val="accent3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3643812" y="2933439"/>
            <a:ext cx="518091" cy="6462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defRPr/>
            </a:pPr>
            <a:r>
              <a:rPr lang="en-US" altLang="zh-CN" sz="3600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B</a:t>
            </a:r>
            <a:endParaRPr lang="zh-CN" altLang="en-US" sz="3600" b="1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2780958" y="3363634"/>
            <a:ext cx="518091" cy="6462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defRPr/>
            </a:pPr>
            <a:r>
              <a:rPr lang="en-US" altLang="zh-CN" sz="3600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</a:t>
            </a:r>
            <a:endParaRPr lang="zh-CN" altLang="en-US" sz="3600" b="1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500"/>
                            </p:stCondLst>
                            <p:childTnLst>
                              <p:par>
                                <p:cTn id="4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0"/>
                            </p:stCondLst>
                            <p:childTnLst>
                              <p:par>
                                <p:cTn id="5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500"/>
                            </p:stCondLst>
                            <p:childTnLst>
                              <p:par>
                                <p:cTn id="5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000"/>
                            </p:stCondLst>
                            <p:childTnLst>
                              <p:par>
                                <p:cTn id="6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500"/>
                            </p:stCondLst>
                            <p:childTnLst>
                              <p:par>
                                <p:cTn id="6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000"/>
                            </p:stCondLst>
                            <p:childTnLst>
                              <p:par>
                                <p:cTn id="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5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 animBg="1"/>
      <p:bldP spid="11" grpId="0" animBg="1"/>
      <p:bldP spid="13" grpId="0" animBg="1"/>
      <p:bldP spid="15" grpId="0" animBg="1"/>
      <p:bldP spid="17" grpId="0"/>
      <p:bldP spid="18" grpId="0"/>
      <p:bldP spid="19" grpId="0"/>
      <p:bldP spid="20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2"/>
          <p:cNvSpPr txBox="1">
            <a:spLocks noChangeArrowheads="1"/>
          </p:cNvSpPr>
          <p:nvPr/>
        </p:nvSpPr>
        <p:spPr bwMode="auto">
          <a:xfrm>
            <a:off x="446485" y="223838"/>
            <a:ext cx="3815953" cy="396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  <a:buNone/>
            </a:pPr>
            <a:r>
              <a:rPr lang="zh-CN" altLang="en-US" sz="1800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点击添加小标题</a:t>
            </a:r>
            <a:endParaRPr lang="en-US" altLang="zh-CN" sz="1800" b="1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" name="任意多边形 4"/>
          <p:cNvSpPr/>
          <p:nvPr/>
        </p:nvSpPr>
        <p:spPr>
          <a:xfrm rot="2734777" flipH="1">
            <a:off x="-263128" y="132160"/>
            <a:ext cx="573881" cy="621507"/>
          </a:xfrm>
          <a:custGeom>
            <a:avLst/>
            <a:gdLst>
              <a:gd name="connsiteX0" fmla="*/ 4825039 w 4825039"/>
              <a:gd name="connsiteY0" fmla="*/ 498765 h 5227156"/>
              <a:gd name="connsiteX1" fmla="*/ 0 w 4825039"/>
              <a:gd name="connsiteY1" fmla="*/ 5227156 h 5227156"/>
              <a:gd name="connsiteX2" fmla="*/ 0 w 4825039"/>
              <a:gd name="connsiteY2" fmla="*/ 0 h 5227156"/>
              <a:gd name="connsiteX3" fmla="*/ 4336264 w 4825039"/>
              <a:gd name="connsiteY3" fmla="*/ 0 h 5227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25039" h="5227156">
                <a:moveTo>
                  <a:pt x="4825039" y="498765"/>
                </a:moveTo>
                <a:lnTo>
                  <a:pt x="0" y="5227156"/>
                </a:lnTo>
                <a:lnTo>
                  <a:pt x="0" y="0"/>
                </a:lnTo>
                <a:lnTo>
                  <a:pt x="433626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35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" name="Rectangle 59"/>
          <p:cNvSpPr>
            <a:spLocks noChangeArrowheads="1"/>
          </p:cNvSpPr>
          <p:nvPr/>
        </p:nvSpPr>
        <p:spPr bwMode="auto">
          <a:xfrm>
            <a:off x="789117" y="1090489"/>
            <a:ext cx="3513137" cy="664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200" b="1" dirty="0">
                <a:solidFill>
                  <a:srgbClr val="FFFFFF">
                    <a:lumMod val="50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添加标题</a:t>
            </a:r>
            <a:endParaRPr lang="en-US" altLang="zh-CN" sz="1200" b="1" dirty="0">
              <a:solidFill>
                <a:srgbClr val="FFFFFF">
                  <a:lumMod val="50000"/>
                </a:srgb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zh-CN" altLang="en-US" sz="800" b="1" dirty="0">
              <a:solidFill>
                <a:srgbClr val="FFFFFF">
                  <a:lumMod val="50000"/>
                </a:srgb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zh-CN" altLang="en-US" sz="800" dirty="0">
                <a:solidFill>
                  <a:srgbClr val="FFFFFF">
                    <a:lumMod val="50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点击输入简要文字内容，概括精炼言简意赅的说明分项内容。点击输入简要文字内容，概括精炼言简意赅的说明分项内容。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827217" y="2602256"/>
            <a:ext cx="1079500" cy="1083009"/>
            <a:chOff x="827217" y="2581785"/>
            <a:chExt cx="1079500" cy="1083009"/>
          </a:xfrm>
        </p:grpSpPr>
        <p:sp>
          <p:nvSpPr>
            <p:cNvPr id="8" name="Oval 43"/>
            <p:cNvSpPr>
              <a:spLocks noChangeArrowheads="1"/>
            </p:cNvSpPr>
            <p:nvPr/>
          </p:nvSpPr>
          <p:spPr bwMode="auto">
            <a:xfrm>
              <a:off x="827217" y="2581785"/>
              <a:ext cx="1079500" cy="108300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pPr defTabSz="914400"/>
              <a:endParaRPr lang="zh-CN" altLang="en-US" sz="1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9" name="Group 57"/>
            <p:cNvGrpSpPr/>
            <p:nvPr/>
          </p:nvGrpSpPr>
          <p:grpSpPr bwMode="auto">
            <a:xfrm>
              <a:off x="1228855" y="2848567"/>
              <a:ext cx="276225" cy="273134"/>
              <a:chOff x="834" y="1832"/>
              <a:chExt cx="174" cy="172"/>
            </a:xfrm>
          </p:grpSpPr>
          <p:sp>
            <p:nvSpPr>
              <p:cNvPr id="11" name="Freeform 54"/>
              <p:cNvSpPr>
                <a:spLocks noEditPoints="1"/>
              </p:cNvSpPr>
              <p:nvPr/>
            </p:nvSpPr>
            <p:spPr bwMode="auto">
              <a:xfrm>
                <a:off x="834" y="1832"/>
                <a:ext cx="174" cy="172"/>
              </a:xfrm>
              <a:custGeom>
                <a:avLst/>
                <a:gdLst>
                  <a:gd name="T0" fmla="*/ 83 w 86"/>
                  <a:gd name="T1" fmla="*/ 33 h 85"/>
                  <a:gd name="T2" fmla="*/ 75 w 86"/>
                  <a:gd name="T3" fmla="*/ 28 h 85"/>
                  <a:gd name="T4" fmla="*/ 77 w 86"/>
                  <a:gd name="T5" fmla="*/ 17 h 85"/>
                  <a:gd name="T6" fmla="*/ 65 w 86"/>
                  <a:gd name="T7" fmla="*/ 8 h 85"/>
                  <a:gd name="T8" fmla="*/ 55 w 86"/>
                  <a:gd name="T9" fmla="*/ 10 h 85"/>
                  <a:gd name="T10" fmla="*/ 49 w 86"/>
                  <a:gd name="T11" fmla="*/ 0 h 85"/>
                  <a:gd name="T12" fmla="*/ 34 w 86"/>
                  <a:gd name="T13" fmla="*/ 3 h 85"/>
                  <a:gd name="T14" fmla="*/ 28 w 86"/>
                  <a:gd name="T15" fmla="*/ 11 h 85"/>
                  <a:gd name="T16" fmla="*/ 18 w 86"/>
                  <a:gd name="T17" fmla="*/ 8 h 85"/>
                  <a:gd name="T18" fmla="*/ 8 w 86"/>
                  <a:gd name="T19" fmla="*/ 21 h 85"/>
                  <a:gd name="T20" fmla="*/ 10 w 86"/>
                  <a:gd name="T21" fmla="*/ 31 h 85"/>
                  <a:gd name="T22" fmla="*/ 1 w 86"/>
                  <a:gd name="T23" fmla="*/ 36 h 85"/>
                  <a:gd name="T24" fmla="*/ 1 w 86"/>
                  <a:gd name="T25" fmla="*/ 49 h 85"/>
                  <a:gd name="T26" fmla="*/ 10 w 86"/>
                  <a:gd name="T27" fmla="*/ 54 h 85"/>
                  <a:gd name="T28" fmla="*/ 8 w 86"/>
                  <a:gd name="T29" fmla="*/ 64 h 85"/>
                  <a:gd name="T30" fmla="*/ 18 w 86"/>
                  <a:gd name="T31" fmla="*/ 77 h 85"/>
                  <a:gd name="T32" fmla="*/ 28 w 86"/>
                  <a:gd name="T33" fmla="*/ 74 h 85"/>
                  <a:gd name="T34" fmla="*/ 34 w 86"/>
                  <a:gd name="T35" fmla="*/ 82 h 85"/>
                  <a:gd name="T36" fmla="*/ 43 w 86"/>
                  <a:gd name="T37" fmla="*/ 85 h 85"/>
                  <a:gd name="T38" fmla="*/ 52 w 86"/>
                  <a:gd name="T39" fmla="*/ 82 h 85"/>
                  <a:gd name="T40" fmla="*/ 58 w 86"/>
                  <a:gd name="T41" fmla="*/ 74 h 85"/>
                  <a:gd name="T42" fmla="*/ 68 w 86"/>
                  <a:gd name="T43" fmla="*/ 77 h 85"/>
                  <a:gd name="T44" fmla="*/ 78 w 86"/>
                  <a:gd name="T45" fmla="*/ 64 h 85"/>
                  <a:gd name="T46" fmla="*/ 76 w 86"/>
                  <a:gd name="T47" fmla="*/ 54 h 85"/>
                  <a:gd name="T48" fmla="*/ 85 w 86"/>
                  <a:gd name="T49" fmla="*/ 49 h 85"/>
                  <a:gd name="T50" fmla="*/ 85 w 86"/>
                  <a:gd name="T51" fmla="*/ 36 h 85"/>
                  <a:gd name="T52" fmla="*/ 72 w 86"/>
                  <a:gd name="T53" fmla="*/ 48 h 85"/>
                  <a:gd name="T54" fmla="*/ 67 w 86"/>
                  <a:gd name="T55" fmla="*/ 56 h 85"/>
                  <a:gd name="T56" fmla="*/ 70 w 86"/>
                  <a:gd name="T57" fmla="*/ 65 h 85"/>
                  <a:gd name="T58" fmla="*/ 60 w 86"/>
                  <a:gd name="T59" fmla="*/ 67 h 85"/>
                  <a:gd name="T60" fmla="*/ 51 w 86"/>
                  <a:gd name="T61" fmla="*/ 69 h 85"/>
                  <a:gd name="T62" fmla="*/ 46 w 86"/>
                  <a:gd name="T63" fmla="*/ 78 h 85"/>
                  <a:gd name="T64" fmla="*/ 38 w 86"/>
                  <a:gd name="T65" fmla="*/ 72 h 85"/>
                  <a:gd name="T66" fmla="*/ 30 w 86"/>
                  <a:gd name="T67" fmla="*/ 67 h 85"/>
                  <a:gd name="T68" fmla="*/ 20 w 86"/>
                  <a:gd name="T69" fmla="*/ 70 h 85"/>
                  <a:gd name="T70" fmla="*/ 19 w 86"/>
                  <a:gd name="T71" fmla="*/ 59 h 85"/>
                  <a:gd name="T72" fmla="*/ 16 w 86"/>
                  <a:gd name="T73" fmla="*/ 51 h 85"/>
                  <a:gd name="T74" fmla="*/ 8 w 86"/>
                  <a:gd name="T75" fmla="*/ 46 h 85"/>
                  <a:gd name="T76" fmla="*/ 8 w 86"/>
                  <a:gd name="T77" fmla="*/ 39 h 85"/>
                  <a:gd name="T78" fmla="*/ 16 w 86"/>
                  <a:gd name="T79" fmla="*/ 35 h 85"/>
                  <a:gd name="T80" fmla="*/ 19 w 86"/>
                  <a:gd name="T81" fmla="*/ 26 h 85"/>
                  <a:gd name="T82" fmla="*/ 20 w 86"/>
                  <a:gd name="T83" fmla="*/ 15 h 85"/>
                  <a:gd name="T84" fmla="*/ 30 w 86"/>
                  <a:gd name="T85" fmla="*/ 18 h 85"/>
                  <a:gd name="T86" fmla="*/ 38 w 86"/>
                  <a:gd name="T87" fmla="*/ 14 h 85"/>
                  <a:gd name="T88" fmla="*/ 46 w 86"/>
                  <a:gd name="T89" fmla="*/ 7 h 85"/>
                  <a:gd name="T90" fmla="*/ 51 w 86"/>
                  <a:gd name="T91" fmla="*/ 16 h 85"/>
                  <a:gd name="T92" fmla="*/ 60 w 86"/>
                  <a:gd name="T93" fmla="*/ 18 h 85"/>
                  <a:gd name="T94" fmla="*/ 70 w 86"/>
                  <a:gd name="T95" fmla="*/ 20 h 85"/>
                  <a:gd name="T96" fmla="*/ 67 w 86"/>
                  <a:gd name="T97" fmla="*/ 29 h 85"/>
                  <a:gd name="T98" fmla="*/ 72 w 86"/>
                  <a:gd name="T99" fmla="*/ 37 h 85"/>
                  <a:gd name="T100" fmla="*/ 78 w 86"/>
                  <a:gd name="T101" fmla="*/ 43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6" h="85">
                    <a:moveTo>
                      <a:pt x="85" y="36"/>
                    </a:moveTo>
                    <a:cubicBezTo>
                      <a:pt x="85" y="35"/>
                      <a:pt x="84" y="34"/>
                      <a:pt x="83" y="33"/>
                    </a:cubicBezTo>
                    <a:cubicBezTo>
                      <a:pt x="76" y="31"/>
                      <a:pt x="76" y="31"/>
                      <a:pt x="76" y="31"/>
                    </a:cubicBezTo>
                    <a:cubicBezTo>
                      <a:pt x="76" y="30"/>
                      <a:pt x="75" y="29"/>
                      <a:pt x="75" y="28"/>
                    </a:cubicBezTo>
                    <a:cubicBezTo>
                      <a:pt x="78" y="21"/>
                      <a:pt x="78" y="21"/>
                      <a:pt x="78" y="21"/>
                    </a:cubicBezTo>
                    <a:cubicBezTo>
                      <a:pt x="78" y="20"/>
                      <a:pt x="78" y="18"/>
                      <a:pt x="77" y="17"/>
                    </a:cubicBezTo>
                    <a:cubicBezTo>
                      <a:pt x="75" y="14"/>
                      <a:pt x="72" y="11"/>
                      <a:pt x="68" y="8"/>
                    </a:cubicBezTo>
                    <a:cubicBezTo>
                      <a:pt x="67" y="7"/>
                      <a:pt x="66" y="7"/>
                      <a:pt x="65" y="8"/>
                    </a:cubicBezTo>
                    <a:cubicBezTo>
                      <a:pt x="58" y="11"/>
                      <a:pt x="58" y="11"/>
                      <a:pt x="58" y="11"/>
                    </a:cubicBezTo>
                    <a:cubicBezTo>
                      <a:pt x="57" y="10"/>
                      <a:pt x="56" y="10"/>
                      <a:pt x="55" y="10"/>
                    </a:cubicBezTo>
                    <a:cubicBezTo>
                      <a:pt x="52" y="3"/>
                      <a:pt x="52" y="3"/>
                      <a:pt x="52" y="3"/>
                    </a:cubicBezTo>
                    <a:cubicBezTo>
                      <a:pt x="52" y="2"/>
                      <a:pt x="51" y="1"/>
                      <a:pt x="49" y="0"/>
                    </a:cubicBezTo>
                    <a:cubicBezTo>
                      <a:pt x="45" y="0"/>
                      <a:pt x="41" y="0"/>
                      <a:pt x="37" y="0"/>
                    </a:cubicBezTo>
                    <a:cubicBezTo>
                      <a:pt x="35" y="1"/>
                      <a:pt x="34" y="2"/>
                      <a:pt x="34" y="3"/>
                    </a:cubicBezTo>
                    <a:cubicBezTo>
                      <a:pt x="31" y="10"/>
                      <a:pt x="31" y="10"/>
                      <a:pt x="31" y="10"/>
                    </a:cubicBezTo>
                    <a:cubicBezTo>
                      <a:pt x="30" y="10"/>
                      <a:pt x="29" y="10"/>
                      <a:pt x="28" y="11"/>
                    </a:cubicBezTo>
                    <a:cubicBezTo>
                      <a:pt x="22" y="8"/>
                      <a:pt x="22" y="8"/>
                      <a:pt x="22" y="8"/>
                    </a:cubicBezTo>
                    <a:cubicBezTo>
                      <a:pt x="20" y="7"/>
                      <a:pt x="19" y="7"/>
                      <a:pt x="18" y="8"/>
                    </a:cubicBezTo>
                    <a:cubicBezTo>
                      <a:pt x="14" y="11"/>
                      <a:pt x="11" y="14"/>
                      <a:pt x="9" y="17"/>
                    </a:cubicBezTo>
                    <a:cubicBezTo>
                      <a:pt x="8" y="18"/>
                      <a:pt x="8" y="20"/>
                      <a:pt x="8" y="21"/>
                    </a:cubicBezTo>
                    <a:cubicBezTo>
                      <a:pt x="11" y="28"/>
                      <a:pt x="11" y="28"/>
                      <a:pt x="11" y="28"/>
                    </a:cubicBezTo>
                    <a:cubicBezTo>
                      <a:pt x="11" y="29"/>
                      <a:pt x="10" y="30"/>
                      <a:pt x="10" y="31"/>
                    </a:cubicBezTo>
                    <a:cubicBezTo>
                      <a:pt x="3" y="33"/>
                      <a:pt x="3" y="33"/>
                      <a:pt x="3" y="33"/>
                    </a:cubicBezTo>
                    <a:cubicBezTo>
                      <a:pt x="2" y="34"/>
                      <a:pt x="1" y="35"/>
                      <a:pt x="1" y="36"/>
                    </a:cubicBezTo>
                    <a:cubicBezTo>
                      <a:pt x="0" y="39"/>
                      <a:pt x="0" y="41"/>
                      <a:pt x="0" y="43"/>
                    </a:cubicBezTo>
                    <a:cubicBezTo>
                      <a:pt x="0" y="45"/>
                      <a:pt x="0" y="47"/>
                      <a:pt x="1" y="49"/>
                    </a:cubicBezTo>
                    <a:cubicBezTo>
                      <a:pt x="1" y="50"/>
                      <a:pt x="2" y="52"/>
                      <a:pt x="3" y="52"/>
                    </a:cubicBezTo>
                    <a:cubicBezTo>
                      <a:pt x="10" y="54"/>
                      <a:pt x="10" y="54"/>
                      <a:pt x="10" y="54"/>
                    </a:cubicBezTo>
                    <a:cubicBezTo>
                      <a:pt x="10" y="56"/>
                      <a:pt x="11" y="57"/>
                      <a:pt x="11" y="58"/>
                    </a:cubicBezTo>
                    <a:cubicBezTo>
                      <a:pt x="8" y="64"/>
                      <a:pt x="8" y="64"/>
                      <a:pt x="8" y="64"/>
                    </a:cubicBezTo>
                    <a:cubicBezTo>
                      <a:pt x="8" y="65"/>
                      <a:pt x="8" y="67"/>
                      <a:pt x="9" y="68"/>
                    </a:cubicBezTo>
                    <a:cubicBezTo>
                      <a:pt x="11" y="71"/>
                      <a:pt x="14" y="74"/>
                      <a:pt x="18" y="77"/>
                    </a:cubicBezTo>
                    <a:cubicBezTo>
                      <a:pt x="19" y="78"/>
                      <a:pt x="20" y="78"/>
                      <a:pt x="22" y="77"/>
                    </a:cubicBezTo>
                    <a:cubicBezTo>
                      <a:pt x="28" y="74"/>
                      <a:pt x="28" y="74"/>
                      <a:pt x="28" y="74"/>
                    </a:cubicBezTo>
                    <a:cubicBezTo>
                      <a:pt x="29" y="75"/>
                      <a:pt x="30" y="75"/>
                      <a:pt x="31" y="76"/>
                    </a:cubicBezTo>
                    <a:cubicBezTo>
                      <a:pt x="34" y="82"/>
                      <a:pt x="34" y="82"/>
                      <a:pt x="34" y="82"/>
                    </a:cubicBezTo>
                    <a:cubicBezTo>
                      <a:pt x="34" y="84"/>
                      <a:pt x="35" y="85"/>
                      <a:pt x="37" y="85"/>
                    </a:cubicBezTo>
                    <a:cubicBezTo>
                      <a:pt x="39" y="85"/>
                      <a:pt x="41" y="85"/>
                      <a:pt x="43" y="85"/>
                    </a:cubicBezTo>
                    <a:cubicBezTo>
                      <a:pt x="45" y="85"/>
                      <a:pt x="47" y="85"/>
                      <a:pt x="49" y="85"/>
                    </a:cubicBezTo>
                    <a:cubicBezTo>
                      <a:pt x="51" y="85"/>
                      <a:pt x="52" y="84"/>
                      <a:pt x="52" y="82"/>
                    </a:cubicBezTo>
                    <a:cubicBezTo>
                      <a:pt x="55" y="76"/>
                      <a:pt x="55" y="76"/>
                      <a:pt x="55" y="76"/>
                    </a:cubicBezTo>
                    <a:cubicBezTo>
                      <a:pt x="56" y="75"/>
                      <a:pt x="57" y="75"/>
                      <a:pt x="58" y="74"/>
                    </a:cubicBezTo>
                    <a:cubicBezTo>
                      <a:pt x="65" y="77"/>
                      <a:pt x="65" y="77"/>
                      <a:pt x="65" y="77"/>
                    </a:cubicBezTo>
                    <a:cubicBezTo>
                      <a:pt x="66" y="78"/>
                      <a:pt x="67" y="78"/>
                      <a:pt x="68" y="77"/>
                    </a:cubicBezTo>
                    <a:cubicBezTo>
                      <a:pt x="72" y="74"/>
                      <a:pt x="75" y="71"/>
                      <a:pt x="77" y="68"/>
                    </a:cubicBezTo>
                    <a:cubicBezTo>
                      <a:pt x="78" y="67"/>
                      <a:pt x="78" y="65"/>
                      <a:pt x="78" y="64"/>
                    </a:cubicBezTo>
                    <a:cubicBezTo>
                      <a:pt x="75" y="58"/>
                      <a:pt x="75" y="58"/>
                      <a:pt x="75" y="58"/>
                    </a:cubicBezTo>
                    <a:cubicBezTo>
                      <a:pt x="75" y="57"/>
                      <a:pt x="76" y="56"/>
                      <a:pt x="76" y="54"/>
                    </a:cubicBezTo>
                    <a:cubicBezTo>
                      <a:pt x="83" y="52"/>
                      <a:pt x="83" y="52"/>
                      <a:pt x="83" y="52"/>
                    </a:cubicBezTo>
                    <a:cubicBezTo>
                      <a:pt x="84" y="52"/>
                      <a:pt x="85" y="50"/>
                      <a:pt x="85" y="49"/>
                    </a:cubicBezTo>
                    <a:cubicBezTo>
                      <a:pt x="86" y="47"/>
                      <a:pt x="86" y="45"/>
                      <a:pt x="86" y="43"/>
                    </a:cubicBezTo>
                    <a:cubicBezTo>
                      <a:pt x="86" y="41"/>
                      <a:pt x="86" y="39"/>
                      <a:pt x="85" y="36"/>
                    </a:cubicBezTo>
                    <a:moveTo>
                      <a:pt x="78" y="46"/>
                    </a:moveTo>
                    <a:cubicBezTo>
                      <a:pt x="72" y="48"/>
                      <a:pt x="72" y="48"/>
                      <a:pt x="72" y="48"/>
                    </a:cubicBezTo>
                    <a:cubicBezTo>
                      <a:pt x="71" y="48"/>
                      <a:pt x="70" y="49"/>
                      <a:pt x="70" y="51"/>
                    </a:cubicBezTo>
                    <a:cubicBezTo>
                      <a:pt x="69" y="52"/>
                      <a:pt x="68" y="54"/>
                      <a:pt x="67" y="56"/>
                    </a:cubicBezTo>
                    <a:cubicBezTo>
                      <a:pt x="67" y="57"/>
                      <a:pt x="67" y="58"/>
                      <a:pt x="67" y="59"/>
                    </a:cubicBezTo>
                    <a:cubicBezTo>
                      <a:pt x="70" y="65"/>
                      <a:pt x="70" y="65"/>
                      <a:pt x="70" y="65"/>
                    </a:cubicBezTo>
                    <a:cubicBezTo>
                      <a:pt x="69" y="67"/>
                      <a:pt x="67" y="68"/>
                      <a:pt x="66" y="70"/>
                    </a:cubicBezTo>
                    <a:cubicBezTo>
                      <a:pt x="60" y="67"/>
                      <a:pt x="60" y="67"/>
                      <a:pt x="60" y="67"/>
                    </a:cubicBezTo>
                    <a:cubicBezTo>
                      <a:pt x="59" y="66"/>
                      <a:pt x="57" y="66"/>
                      <a:pt x="56" y="67"/>
                    </a:cubicBezTo>
                    <a:cubicBezTo>
                      <a:pt x="55" y="68"/>
                      <a:pt x="53" y="69"/>
                      <a:pt x="51" y="69"/>
                    </a:cubicBezTo>
                    <a:cubicBezTo>
                      <a:pt x="50" y="70"/>
                      <a:pt x="49" y="70"/>
                      <a:pt x="48" y="72"/>
                    </a:cubicBezTo>
                    <a:cubicBezTo>
                      <a:pt x="46" y="78"/>
                      <a:pt x="46" y="78"/>
                      <a:pt x="46" y="78"/>
                    </a:cubicBezTo>
                    <a:cubicBezTo>
                      <a:pt x="44" y="78"/>
                      <a:pt x="42" y="78"/>
                      <a:pt x="40" y="78"/>
                    </a:cubicBezTo>
                    <a:cubicBezTo>
                      <a:pt x="38" y="72"/>
                      <a:pt x="38" y="72"/>
                      <a:pt x="38" y="72"/>
                    </a:cubicBezTo>
                    <a:cubicBezTo>
                      <a:pt x="37" y="70"/>
                      <a:pt x="36" y="70"/>
                      <a:pt x="35" y="69"/>
                    </a:cubicBezTo>
                    <a:cubicBezTo>
                      <a:pt x="33" y="69"/>
                      <a:pt x="31" y="68"/>
                      <a:pt x="30" y="67"/>
                    </a:cubicBezTo>
                    <a:cubicBezTo>
                      <a:pt x="29" y="66"/>
                      <a:pt x="27" y="66"/>
                      <a:pt x="26" y="67"/>
                    </a:cubicBezTo>
                    <a:cubicBezTo>
                      <a:pt x="20" y="70"/>
                      <a:pt x="20" y="70"/>
                      <a:pt x="20" y="70"/>
                    </a:cubicBezTo>
                    <a:cubicBezTo>
                      <a:pt x="19" y="68"/>
                      <a:pt x="17" y="67"/>
                      <a:pt x="16" y="65"/>
                    </a:cubicBezTo>
                    <a:cubicBezTo>
                      <a:pt x="19" y="59"/>
                      <a:pt x="19" y="59"/>
                      <a:pt x="19" y="59"/>
                    </a:cubicBezTo>
                    <a:cubicBezTo>
                      <a:pt x="19" y="58"/>
                      <a:pt x="19" y="57"/>
                      <a:pt x="19" y="56"/>
                    </a:cubicBezTo>
                    <a:cubicBezTo>
                      <a:pt x="18" y="54"/>
                      <a:pt x="17" y="52"/>
                      <a:pt x="16" y="51"/>
                    </a:cubicBezTo>
                    <a:cubicBezTo>
                      <a:pt x="16" y="49"/>
                      <a:pt x="15" y="48"/>
                      <a:pt x="14" y="48"/>
                    </a:cubicBezTo>
                    <a:cubicBezTo>
                      <a:pt x="8" y="46"/>
                      <a:pt x="8" y="46"/>
                      <a:pt x="8" y="46"/>
                    </a:cubicBezTo>
                    <a:cubicBezTo>
                      <a:pt x="8" y="45"/>
                      <a:pt x="8" y="44"/>
                      <a:pt x="8" y="43"/>
                    </a:cubicBezTo>
                    <a:cubicBezTo>
                      <a:pt x="8" y="42"/>
                      <a:pt x="8" y="41"/>
                      <a:pt x="8" y="39"/>
                    </a:cubicBezTo>
                    <a:cubicBezTo>
                      <a:pt x="14" y="37"/>
                      <a:pt x="14" y="37"/>
                      <a:pt x="14" y="37"/>
                    </a:cubicBezTo>
                    <a:cubicBezTo>
                      <a:pt x="15" y="37"/>
                      <a:pt x="16" y="36"/>
                      <a:pt x="16" y="35"/>
                    </a:cubicBezTo>
                    <a:cubicBezTo>
                      <a:pt x="17" y="33"/>
                      <a:pt x="18" y="31"/>
                      <a:pt x="19" y="29"/>
                    </a:cubicBezTo>
                    <a:cubicBezTo>
                      <a:pt x="19" y="28"/>
                      <a:pt x="19" y="27"/>
                      <a:pt x="19" y="26"/>
                    </a:cubicBezTo>
                    <a:cubicBezTo>
                      <a:pt x="16" y="20"/>
                      <a:pt x="16" y="20"/>
                      <a:pt x="16" y="20"/>
                    </a:cubicBezTo>
                    <a:cubicBezTo>
                      <a:pt x="17" y="18"/>
                      <a:pt x="19" y="17"/>
                      <a:pt x="20" y="15"/>
                    </a:cubicBezTo>
                    <a:cubicBezTo>
                      <a:pt x="26" y="18"/>
                      <a:pt x="26" y="18"/>
                      <a:pt x="26" y="18"/>
                    </a:cubicBezTo>
                    <a:cubicBezTo>
                      <a:pt x="27" y="19"/>
                      <a:pt x="29" y="19"/>
                      <a:pt x="30" y="18"/>
                    </a:cubicBezTo>
                    <a:cubicBezTo>
                      <a:pt x="31" y="17"/>
                      <a:pt x="33" y="17"/>
                      <a:pt x="35" y="16"/>
                    </a:cubicBezTo>
                    <a:cubicBezTo>
                      <a:pt x="36" y="16"/>
                      <a:pt x="37" y="15"/>
                      <a:pt x="38" y="14"/>
                    </a:cubicBezTo>
                    <a:cubicBezTo>
                      <a:pt x="40" y="7"/>
                      <a:pt x="40" y="7"/>
                      <a:pt x="40" y="7"/>
                    </a:cubicBezTo>
                    <a:cubicBezTo>
                      <a:pt x="42" y="7"/>
                      <a:pt x="44" y="7"/>
                      <a:pt x="46" y="7"/>
                    </a:cubicBezTo>
                    <a:cubicBezTo>
                      <a:pt x="48" y="14"/>
                      <a:pt x="48" y="14"/>
                      <a:pt x="48" y="14"/>
                    </a:cubicBezTo>
                    <a:cubicBezTo>
                      <a:pt x="49" y="15"/>
                      <a:pt x="50" y="16"/>
                      <a:pt x="51" y="16"/>
                    </a:cubicBezTo>
                    <a:cubicBezTo>
                      <a:pt x="53" y="17"/>
                      <a:pt x="55" y="17"/>
                      <a:pt x="56" y="18"/>
                    </a:cubicBezTo>
                    <a:cubicBezTo>
                      <a:pt x="57" y="19"/>
                      <a:pt x="59" y="19"/>
                      <a:pt x="60" y="18"/>
                    </a:cubicBezTo>
                    <a:cubicBezTo>
                      <a:pt x="66" y="15"/>
                      <a:pt x="66" y="15"/>
                      <a:pt x="66" y="15"/>
                    </a:cubicBezTo>
                    <a:cubicBezTo>
                      <a:pt x="67" y="17"/>
                      <a:pt x="69" y="18"/>
                      <a:pt x="70" y="20"/>
                    </a:cubicBezTo>
                    <a:cubicBezTo>
                      <a:pt x="67" y="26"/>
                      <a:pt x="67" y="26"/>
                      <a:pt x="67" y="26"/>
                    </a:cubicBezTo>
                    <a:cubicBezTo>
                      <a:pt x="67" y="27"/>
                      <a:pt x="67" y="28"/>
                      <a:pt x="67" y="29"/>
                    </a:cubicBezTo>
                    <a:cubicBezTo>
                      <a:pt x="68" y="31"/>
                      <a:pt x="69" y="33"/>
                      <a:pt x="70" y="35"/>
                    </a:cubicBezTo>
                    <a:cubicBezTo>
                      <a:pt x="70" y="36"/>
                      <a:pt x="71" y="37"/>
                      <a:pt x="72" y="37"/>
                    </a:cubicBezTo>
                    <a:cubicBezTo>
                      <a:pt x="78" y="39"/>
                      <a:pt x="78" y="39"/>
                      <a:pt x="78" y="39"/>
                    </a:cubicBezTo>
                    <a:cubicBezTo>
                      <a:pt x="78" y="41"/>
                      <a:pt x="78" y="42"/>
                      <a:pt x="78" y="43"/>
                    </a:cubicBezTo>
                    <a:cubicBezTo>
                      <a:pt x="78" y="44"/>
                      <a:pt x="78" y="45"/>
                      <a:pt x="78" y="46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914400"/>
                <a:endParaRPr lang="zh-CN" altLang="en-US" sz="1800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2" name="Freeform 55"/>
              <p:cNvSpPr>
                <a:spLocks noEditPoints="1"/>
              </p:cNvSpPr>
              <p:nvPr/>
            </p:nvSpPr>
            <p:spPr bwMode="auto">
              <a:xfrm>
                <a:off x="887" y="1883"/>
                <a:ext cx="69" cy="68"/>
              </a:xfrm>
              <a:custGeom>
                <a:avLst/>
                <a:gdLst>
                  <a:gd name="T0" fmla="*/ 17 w 34"/>
                  <a:gd name="T1" fmla="*/ 0 h 34"/>
                  <a:gd name="T2" fmla="*/ 0 w 34"/>
                  <a:gd name="T3" fmla="*/ 17 h 34"/>
                  <a:gd name="T4" fmla="*/ 17 w 34"/>
                  <a:gd name="T5" fmla="*/ 34 h 34"/>
                  <a:gd name="T6" fmla="*/ 34 w 34"/>
                  <a:gd name="T7" fmla="*/ 17 h 34"/>
                  <a:gd name="T8" fmla="*/ 17 w 34"/>
                  <a:gd name="T9" fmla="*/ 0 h 34"/>
                  <a:gd name="T10" fmla="*/ 17 w 34"/>
                  <a:gd name="T11" fmla="*/ 26 h 34"/>
                  <a:gd name="T12" fmla="*/ 7 w 34"/>
                  <a:gd name="T13" fmla="*/ 17 h 34"/>
                  <a:gd name="T14" fmla="*/ 17 w 34"/>
                  <a:gd name="T15" fmla="*/ 7 h 34"/>
                  <a:gd name="T16" fmla="*/ 27 w 34"/>
                  <a:gd name="T17" fmla="*/ 17 h 34"/>
                  <a:gd name="T18" fmla="*/ 17 w 34"/>
                  <a:gd name="T19" fmla="*/ 26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4" h="34">
                    <a:moveTo>
                      <a:pt x="17" y="0"/>
                    </a:moveTo>
                    <a:cubicBezTo>
                      <a:pt x="8" y="0"/>
                      <a:pt x="0" y="7"/>
                      <a:pt x="0" y="17"/>
                    </a:cubicBezTo>
                    <a:cubicBezTo>
                      <a:pt x="0" y="26"/>
                      <a:pt x="8" y="34"/>
                      <a:pt x="17" y="34"/>
                    </a:cubicBezTo>
                    <a:cubicBezTo>
                      <a:pt x="26" y="34"/>
                      <a:pt x="34" y="26"/>
                      <a:pt x="34" y="17"/>
                    </a:cubicBezTo>
                    <a:cubicBezTo>
                      <a:pt x="34" y="7"/>
                      <a:pt x="26" y="0"/>
                      <a:pt x="17" y="0"/>
                    </a:cubicBezTo>
                    <a:moveTo>
                      <a:pt x="17" y="26"/>
                    </a:moveTo>
                    <a:cubicBezTo>
                      <a:pt x="12" y="26"/>
                      <a:pt x="7" y="22"/>
                      <a:pt x="7" y="17"/>
                    </a:cubicBezTo>
                    <a:cubicBezTo>
                      <a:pt x="7" y="11"/>
                      <a:pt x="12" y="7"/>
                      <a:pt x="17" y="7"/>
                    </a:cubicBezTo>
                    <a:cubicBezTo>
                      <a:pt x="22" y="7"/>
                      <a:pt x="27" y="11"/>
                      <a:pt x="27" y="17"/>
                    </a:cubicBezTo>
                    <a:cubicBezTo>
                      <a:pt x="27" y="22"/>
                      <a:pt x="22" y="26"/>
                      <a:pt x="17" y="26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914400"/>
                <a:endParaRPr lang="zh-CN" altLang="en-US" sz="1800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0" name="Rectangle 60"/>
            <p:cNvSpPr>
              <a:spLocks noChangeArrowheads="1"/>
            </p:cNvSpPr>
            <p:nvPr/>
          </p:nvSpPr>
          <p:spPr bwMode="auto">
            <a:xfrm>
              <a:off x="947867" y="3231273"/>
              <a:ext cx="863600" cy="135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algn="ctr" defTabSz="914400">
                <a:lnSpc>
                  <a:spcPct val="120000"/>
                </a:lnSpc>
                <a:buFont typeface="Arial" panose="020B0604020202020204" pitchFamily="34" charset="0"/>
                <a:buNone/>
              </a:pPr>
              <a:r>
                <a:rPr lang="zh-CN" altLang="en-US" sz="800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添加标题</a:t>
              </a:r>
              <a:r>
                <a:rPr lang="en-US" altLang="zh-CN" sz="800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 01</a:t>
              </a:r>
              <a:endParaRPr lang="zh-CN" altLang="zh-CN" sz="80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2028954" y="2602256"/>
            <a:ext cx="1079500" cy="1083009"/>
            <a:chOff x="2028954" y="2581785"/>
            <a:chExt cx="1079500" cy="1083009"/>
          </a:xfrm>
        </p:grpSpPr>
        <p:sp>
          <p:nvSpPr>
            <p:cNvPr id="14" name="Oval 44"/>
            <p:cNvSpPr>
              <a:spLocks noChangeArrowheads="1"/>
            </p:cNvSpPr>
            <p:nvPr/>
          </p:nvSpPr>
          <p:spPr bwMode="auto">
            <a:xfrm>
              <a:off x="2028954" y="2581785"/>
              <a:ext cx="1079500" cy="108300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/>
            <a:lstStyle/>
            <a:p>
              <a:pPr defTabSz="914400"/>
              <a:endParaRPr lang="zh-CN" altLang="en-US" sz="1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15" name="组合 14"/>
            <p:cNvGrpSpPr/>
            <p:nvPr/>
          </p:nvGrpSpPr>
          <p:grpSpPr>
            <a:xfrm>
              <a:off x="2144842" y="2889855"/>
              <a:ext cx="863600" cy="476455"/>
              <a:chOff x="2144842" y="2889855"/>
              <a:chExt cx="863600" cy="476455"/>
            </a:xfrm>
          </p:grpSpPr>
          <p:sp>
            <p:nvSpPr>
              <p:cNvPr id="16" name="Freeform 56"/>
              <p:cNvSpPr>
                <a:spLocks noEditPoints="1"/>
              </p:cNvSpPr>
              <p:nvPr/>
            </p:nvSpPr>
            <p:spPr bwMode="auto">
              <a:xfrm>
                <a:off x="2427418" y="2889855"/>
                <a:ext cx="276225" cy="190559"/>
              </a:xfrm>
              <a:custGeom>
                <a:avLst/>
                <a:gdLst>
                  <a:gd name="T0" fmla="*/ 82 w 86"/>
                  <a:gd name="T1" fmla="*/ 7 h 59"/>
                  <a:gd name="T2" fmla="*/ 74 w 86"/>
                  <a:gd name="T3" fmla="*/ 4 h 59"/>
                  <a:gd name="T4" fmla="*/ 66 w 86"/>
                  <a:gd name="T5" fmla="*/ 7 h 59"/>
                  <a:gd name="T6" fmla="*/ 63 w 86"/>
                  <a:gd name="T7" fmla="*/ 15 h 59"/>
                  <a:gd name="T8" fmla="*/ 64 w 86"/>
                  <a:gd name="T9" fmla="*/ 20 h 59"/>
                  <a:gd name="T10" fmla="*/ 50 w 86"/>
                  <a:gd name="T11" fmla="*/ 32 h 59"/>
                  <a:gd name="T12" fmla="*/ 42 w 86"/>
                  <a:gd name="T13" fmla="*/ 30 h 59"/>
                  <a:gd name="T14" fmla="*/ 35 w 86"/>
                  <a:gd name="T15" fmla="*/ 32 h 59"/>
                  <a:gd name="T16" fmla="*/ 25 w 86"/>
                  <a:gd name="T17" fmla="*/ 20 h 59"/>
                  <a:gd name="T18" fmla="*/ 23 w 86"/>
                  <a:gd name="T19" fmla="*/ 4 h 59"/>
                  <a:gd name="T20" fmla="*/ 14 w 86"/>
                  <a:gd name="T21" fmla="*/ 0 h 59"/>
                  <a:gd name="T22" fmla="*/ 4 w 86"/>
                  <a:gd name="T23" fmla="*/ 4 h 59"/>
                  <a:gd name="T24" fmla="*/ 0 w 86"/>
                  <a:gd name="T25" fmla="*/ 14 h 59"/>
                  <a:gd name="T26" fmla="*/ 4 w 86"/>
                  <a:gd name="T27" fmla="*/ 23 h 59"/>
                  <a:gd name="T28" fmla="*/ 14 w 86"/>
                  <a:gd name="T29" fmla="*/ 27 h 59"/>
                  <a:gd name="T30" fmla="*/ 20 w 86"/>
                  <a:gd name="T31" fmla="*/ 25 h 59"/>
                  <a:gd name="T32" fmla="*/ 30 w 86"/>
                  <a:gd name="T33" fmla="*/ 37 h 59"/>
                  <a:gd name="T34" fmla="*/ 32 w 86"/>
                  <a:gd name="T35" fmla="*/ 55 h 59"/>
                  <a:gd name="T36" fmla="*/ 42 w 86"/>
                  <a:gd name="T37" fmla="*/ 59 h 59"/>
                  <a:gd name="T38" fmla="*/ 52 w 86"/>
                  <a:gd name="T39" fmla="*/ 55 h 59"/>
                  <a:gd name="T40" fmla="*/ 55 w 86"/>
                  <a:gd name="T41" fmla="*/ 38 h 59"/>
                  <a:gd name="T42" fmla="*/ 69 w 86"/>
                  <a:gd name="T43" fmla="*/ 25 h 59"/>
                  <a:gd name="T44" fmla="*/ 74 w 86"/>
                  <a:gd name="T45" fmla="*/ 27 h 59"/>
                  <a:gd name="T46" fmla="*/ 82 w 86"/>
                  <a:gd name="T47" fmla="*/ 23 h 59"/>
                  <a:gd name="T48" fmla="*/ 86 w 86"/>
                  <a:gd name="T49" fmla="*/ 15 h 59"/>
                  <a:gd name="T50" fmla="*/ 82 w 86"/>
                  <a:gd name="T51" fmla="*/ 7 h 59"/>
                  <a:gd name="T52" fmla="*/ 9 w 86"/>
                  <a:gd name="T53" fmla="*/ 18 h 59"/>
                  <a:gd name="T54" fmla="*/ 8 w 86"/>
                  <a:gd name="T55" fmla="*/ 14 h 59"/>
                  <a:gd name="T56" fmla="*/ 9 w 86"/>
                  <a:gd name="T57" fmla="*/ 9 h 59"/>
                  <a:gd name="T58" fmla="*/ 14 w 86"/>
                  <a:gd name="T59" fmla="*/ 8 h 59"/>
                  <a:gd name="T60" fmla="*/ 18 w 86"/>
                  <a:gd name="T61" fmla="*/ 9 h 59"/>
                  <a:gd name="T62" fmla="*/ 18 w 86"/>
                  <a:gd name="T63" fmla="*/ 18 h 59"/>
                  <a:gd name="T64" fmla="*/ 9 w 86"/>
                  <a:gd name="T65" fmla="*/ 18 h 59"/>
                  <a:gd name="T66" fmla="*/ 77 w 86"/>
                  <a:gd name="T67" fmla="*/ 18 h 59"/>
                  <a:gd name="T68" fmla="*/ 71 w 86"/>
                  <a:gd name="T69" fmla="*/ 18 h 59"/>
                  <a:gd name="T70" fmla="*/ 70 w 86"/>
                  <a:gd name="T71" fmla="*/ 15 h 59"/>
                  <a:gd name="T72" fmla="*/ 71 w 86"/>
                  <a:gd name="T73" fmla="*/ 12 h 59"/>
                  <a:gd name="T74" fmla="*/ 74 w 86"/>
                  <a:gd name="T75" fmla="*/ 11 h 59"/>
                  <a:gd name="T76" fmla="*/ 77 w 86"/>
                  <a:gd name="T77" fmla="*/ 12 h 59"/>
                  <a:gd name="T78" fmla="*/ 78 w 86"/>
                  <a:gd name="T79" fmla="*/ 15 h 59"/>
                  <a:gd name="T80" fmla="*/ 77 w 86"/>
                  <a:gd name="T81" fmla="*/ 18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86" h="59">
                    <a:moveTo>
                      <a:pt x="82" y="7"/>
                    </a:moveTo>
                    <a:cubicBezTo>
                      <a:pt x="80" y="5"/>
                      <a:pt x="77" y="4"/>
                      <a:pt x="74" y="4"/>
                    </a:cubicBezTo>
                    <a:cubicBezTo>
                      <a:pt x="71" y="4"/>
                      <a:pt x="68" y="5"/>
                      <a:pt x="66" y="7"/>
                    </a:cubicBezTo>
                    <a:cubicBezTo>
                      <a:pt x="64" y="9"/>
                      <a:pt x="63" y="12"/>
                      <a:pt x="63" y="15"/>
                    </a:cubicBezTo>
                    <a:cubicBezTo>
                      <a:pt x="63" y="17"/>
                      <a:pt x="63" y="18"/>
                      <a:pt x="64" y="20"/>
                    </a:cubicBezTo>
                    <a:cubicBezTo>
                      <a:pt x="50" y="32"/>
                      <a:pt x="50" y="32"/>
                      <a:pt x="50" y="32"/>
                    </a:cubicBezTo>
                    <a:cubicBezTo>
                      <a:pt x="47" y="31"/>
                      <a:pt x="45" y="30"/>
                      <a:pt x="42" y="30"/>
                    </a:cubicBezTo>
                    <a:cubicBezTo>
                      <a:pt x="40" y="30"/>
                      <a:pt x="37" y="31"/>
                      <a:pt x="35" y="32"/>
                    </a:cubicBezTo>
                    <a:cubicBezTo>
                      <a:pt x="25" y="20"/>
                      <a:pt x="25" y="20"/>
                      <a:pt x="25" y="20"/>
                    </a:cubicBezTo>
                    <a:cubicBezTo>
                      <a:pt x="28" y="15"/>
                      <a:pt x="27" y="8"/>
                      <a:pt x="23" y="4"/>
                    </a:cubicBezTo>
                    <a:cubicBezTo>
                      <a:pt x="21" y="2"/>
                      <a:pt x="17" y="0"/>
                      <a:pt x="14" y="0"/>
                    </a:cubicBezTo>
                    <a:cubicBezTo>
                      <a:pt x="10" y="0"/>
                      <a:pt x="7" y="2"/>
                      <a:pt x="4" y="4"/>
                    </a:cubicBezTo>
                    <a:cubicBezTo>
                      <a:pt x="2" y="7"/>
                      <a:pt x="0" y="10"/>
                      <a:pt x="0" y="14"/>
                    </a:cubicBezTo>
                    <a:cubicBezTo>
                      <a:pt x="0" y="17"/>
                      <a:pt x="2" y="20"/>
                      <a:pt x="4" y="23"/>
                    </a:cubicBezTo>
                    <a:cubicBezTo>
                      <a:pt x="7" y="25"/>
                      <a:pt x="10" y="27"/>
                      <a:pt x="14" y="27"/>
                    </a:cubicBezTo>
                    <a:cubicBezTo>
                      <a:pt x="16" y="27"/>
                      <a:pt x="18" y="26"/>
                      <a:pt x="20" y="25"/>
                    </a:cubicBezTo>
                    <a:cubicBezTo>
                      <a:pt x="30" y="37"/>
                      <a:pt x="30" y="37"/>
                      <a:pt x="30" y="37"/>
                    </a:cubicBezTo>
                    <a:cubicBezTo>
                      <a:pt x="27" y="43"/>
                      <a:pt x="27" y="50"/>
                      <a:pt x="32" y="55"/>
                    </a:cubicBezTo>
                    <a:cubicBezTo>
                      <a:pt x="35" y="58"/>
                      <a:pt x="38" y="59"/>
                      <a:pt x="42" y="59"/>
                    </a:cubicBezTo>
                    <a:cubicBezTo>
                      <a:pt x="46" y="59"/>
                      <a:pt x="50" y="58"/>
                      <a:pt x="52" y="55"/>
                    </a:cubicBezTo>
                    <a:cubicBezTo>
                      <a:pt x="57" y="50"/>
                      <a:pt x="58" y="43"/>
                      <a:pt x="55" y="38"/>
                    </a:cubicBezTo>
                    <a:cubicBezTo>
                      <a:pt x="69" y="25"/>
                      <a:pt x="69" y="25"/>
                      <a:pt x="69" y="25"/>
                    </a:cubicBezTo>
                    <a:cubicBezTo>
                      <a:pt x="71" y="26"/>
                      <a:pt x="72" y="27"/>
                      <a:pt x="74" y="27"/>
                    </a:cubicBezTo>
                    <a:cubicBezTo>
                      <a:pt x="77" y="27"/>
                      <a:pt x="80" y="25"/>
                      <a:pt x="82" y="23"/>
                    </a:cubicBezTo>
                    <a:cubicBezTo>
                      <a:pt x="85" y="21"/>
                      <a:pt x="86" y="18"/>
                      <a:pt x="86" y="15"/>
                    </a:cubicBezTo>
                    <a:cubicBezTo>
                      <a:pt x="86" y="12"/>
                      <a:pt x="85" y="9"/>
                      <a:pt x="82" y="7"/>
                    </a:cubicBezTo>
                    <a:moveTo>
                      <a:pt x="9" y="18"/>
                    </a:moveTo>
                    <a:cubicBezTo>
                      <a:pt x="8" y="17"/>
                      <a:pt x="8" y="15"/>
                      <a:pt x="8" y="14"/>
                    </a:cubicBezTo>
                    <a:cubicBezTo>
                      <a:pt x="8" y="12"/>
                      <a:pt x="8" y="10"/>
                      <a:pt x="9" y="9"/>
                    </a:cubicBezTo>
                    <a:cubicBezTo>
                      <a:pt x="11" y="8"/>
                      <a:pt x="12" y="8"/>
                      <a:pt x="14" y="8"/>
                    </a:cubicBezTo>
                    <a:cubicBezTo>
                      <a:pt x="15" y="8"/>
                      <a:pt x="17" y="8"/>
                      <a:pt x="18" y="9"/>
                    </a:cubicBezTo>
                    <a:cubicBezTo>
                      <a:pt x="20" y="12"/>
                      <a:pt x="20" y="15"/>
                      <a:pt x="18" y="18"/>
                    </a:cubicBezTo>
                    <a:cubicBezTo>
                      <a:pt x="16" y="20"/>
                      <a:pt x="12" y="20"/>
                      <a:pt x="9" y="18"/>
                    </a:cubicBezTo>
                    <a:moveTo>
                      <a:pt x="77" y="18"/>
                    </a:moveTo>
                    <a:cubicBezTo>
                      <a:pt x="76" y="20"/>
                      <a:pt x="73" y="20"/>
                      <a:pt x="71" y="18"/>
                    </a:cubicBezTo>
                    <a:cubicBezTo>
                      <a:pt x="71" y="17"/>
                      <a:pt x="70" y="16"/>
                      <a:pt x="70" y="15"/>
                    </a:cubicBezTo>
                    <a:cubicBezTo>
                      <a:pt x="70" y="14"/>
                      <a:pt x="71" y="13"/>
                      <a:pt x="71" y="12"/>
                    </a:cubicBezTo>
                    <a:cubicBezTo>
                      <a:pt x="72" y="11"/>
                      <a:pt x="73" y="11"/>
                      <a:pt x="74" y="11"/>
                    </a:cubicBezTo>
                    <a:cubicBezTo>
                      <a:pt x="75" y="11"/>
                      <a:pt x="76" y="11"/>
                      <a:pt x="77" y="12"/>
                    </a:cubicBezTo>
                    <a:cubicBezTo>
                      <a:pt x="78" y="13"/>
                      <a:pt x="78" y="14"/>
                      <a:pt x="78" y="15"/>
                    </a:cubicBezTo>
                    <a:cubicBezTo>
                      <a:pt x="78" y="16"/>
                      <a:pt x="78" y="17"/>
                      <a:pt x="77" y="18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/>
              <a:lstStyle/>
              <a:p>
                <a:pPr defTabSz="914400"/>
                <a:endParaRPr lang="zh-CN" altLang="en-US" sz="1800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7" name="Rectangle 61"/>
              <p:cNvSpPr>
                <a:spLocks noChangeArrowheads="1"/>
              </p:cNvSpPr>
              <p:nvPr/>
            </p:nvSpPr>
            <p:spPr bwMode="auto">
              <a:xfrm>
                <a:off x="2144842" y="3231273"/>
                <a:ext cx="863600" cy="1350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pPr algn="ctr" defTabSz="914400">
                  <a:lnSpc>
                    <a:spcPct val="120000"/>
                  </a:lnSpc>
                  <a:buFont typeface="Arial" panose="020B0604020202020204" pitchFamily="34" charset="0"/>
                  <a:buNone/>
                </a:pPr>
                <a:r>
                  <a:rPr lang="zh-CN" altLang="en-US" sz="800" dirty="0">
                    <a:solidFill>
                      <a:srgbClr val="FFFFFF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添加标题</a:t>
                </a:r>
                <a:r>
                  <a:rPr lang="en-US" altLang="zh-CN" sz="800" dirty="0">
                    <a:solidFill>
                      <a:srgbClr val="FFFFFF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 02</a:t>
                </a:r>
                <a:endParaRPr lang="zh-CN" altLang="zh-CN" sz="800" dirty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18" name="组合 17"/>
          <p:cNvGrpSpPr/>
          <p:nvPr/>
        </p:nvGrpSpPr>
        <p:grpSpPr>
          <a:xfrm>
            <a:off x="3230692" y="2602256"/>
            <a:ext cx="1079500" cy="1083009"/>
            <a:chOff x="3230692" y="2581785"/>
            <a:chExt cx="1079500" cy="1083009"/>
          </a:xfrm>
        </p:grpSpPr>
        <p:sp>
          <p:nvSpPr>
            <p:cNvPr id="19" name="Oval 45"/>
            <p:cNvSpPr>
              <a:spLocks noChangeArrowheads="1"/>
            </p:cNvSpPr>
            <p:nvPr/>
          </p:nvSpPr>
          <p:spPr bwMode="auto">
            <a:xfrm>
              <a:off x="3230692" y="2581785"/>
              <a:ext cx="1079500" cy="1083009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/>
            <a:lstStyle/>
            <a:p>
              <a:pPr defTabSz="914400"/>
              <a:endParaRPr lang="zh-CN" altLang="en-US" sz="1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20" name="Group 58"/>
            <p:cNvGrpSpPr/>
            <p:nvPr/>
          </p:nvGrpSpPr>
          <p:grpSpPr bwMode="auto">
            <a:xfrm>
              <a:off x="3638680" y="2848568"/>
              <a:ext cx="263525" cy="276310"/>
              <a:chOff x="2352" y="1832"/>
              <a:chExt cx="166" cy="174"/>
            </a:xfrm>
          </p:grpSpPr>
          <p:sp>
            <p:nvSpPr>
              <p:cNvPr id="22" name="Freeform 48"/>
              <p:cNvSpPr/>
              <p:nvPr/>
            </p:nvSpPr>
            <p:spPr bwMode="auto">
              <a:xfrm>
                <a:off x="2352" y="1832"/>
                <a:ext cx="166" cy="14"/>
              </a:xfrm>
              <a:custGeom>
                <a:avLst/>
                <a:gdLst>
                  <a:gd name="T0" fmla="*/ 79 w 82"/>
                  <a:gd name="T1" fmla="*/ 0 h 7"/>
                  <a:gd name="T2" fmla="*/ 3 w 82"/>
                  <a:gd name="T3" fmla="*/ 0 h 7"/>
                  <a:gd name="T4" fmla="*/ 0 w 82"/>
                  <a:gd name="T5" fmla="*/ 4 h 7"/>
                  <a:gd name="T6" fmla="*/ 3 w 82"/>
                  <a:gd name="T7" fmla="*/ 7 h 7"/>
                  <a:gd name="T8" fmla="*/ 79 w 82"/>
                  <a:gd name="T9" fmla="*/ 7 h 7"/>
                  <a:gd name="T10" fmla="*/ 82 w 82"/>
                  <a:gd name="T11" fmla="*/ 4 h 7"/>
                  <a:gd name="T12" fmla="*/ 79 w 82"/>
                  <a:gd name="T13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2" h="7">
                    <a:moveTo>
                      <a:pt x="79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2"/>
                      <a:pt x="0" y="4"/>
                    </a:cubicBezTo>
                    <a:cubicBezTo>
                      <a:pt x="0" y="6"/>
                      <a:pt x="1" y="7"/>
                      <a:pt x="3" y="7"/>
                    </a:cubicBezTo>
                    <a:cubicBezTo>
                      <a:pt x="79" y="7"/>
                      <a:pt x="79" y="7"/>
                      <a:pt x="79" y="7"/>
                    </a:cubicBezTo>
                    <a:cubicBezTo>
                      <a:pt x="81" y="7"/>
                      <a:pt x="82" y="6"/>
                      <a:pt x="82" y="4"/>
                    </a:cubicBezTo>
                    <a:cubicBezTo>
                      <a:pt x="82" y="2"/>
                      <a:pt x="81" y="0"/>
                      <a:pt x="79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914400"/>
                <a:endParaRPr lang="zh-CN" altLang="en-US" sz="1800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3" name="Freeform 49"/>
              <p:cNvSpPr/>
              <p:nvPr/>
            </p:nvSpPr>
            <p:spPr bwMode="auto">
              <a:xfrm>
                <a:off x="2368" y="1866"/>
                <a:ext cx="134" cy="87"/>
              </a:xfrm>
              <a:custGeom>
                <a:avLst/>
                <a:gdLst>
                  <a:gd name="T0" fmla="*/ 63 w 66"/>
                  <a:gd name="T1" fmla="*/ 0 h 43"/>
                  <a:gd name="T2" fmla="*/ 59 w 66"/>
                  <a:gd name="T3" fmla="*/ 3 h 43"/>
                  <a:gd name="T4" fmla="*/ 59 w 66"/>
                  <a:gd name="T5" fmla="*/ 32 h 43"/>
                  <a:gd name="T6" fmla="*/ 55 w 66"/>
                  <a:gd name="T7" fmla="*/ 36 h 43"/>
                  <a:gd name="T8" fmla="*/ 11 w 66"/>
                  <a:gd name="T9" fmla="*/ 36 h 43"/>
                  <a:gd name="T10" fmla="*/ 7 w 66"/>
                  <a:gd name="T11" fmla="*/ 32 h 43"/>
                  <a:gd name="T12" fmla="*/ 7 w 66"/>
                  <a:gd name="T13" fmla="*/ 3 h 43"/>
                  <a:gd name="T14" fmla="*/ 3 w 66"/>
                  <a:gd name="T15" fmla="*/ 0 h 43"/>
                  <a:gd name="T16" fmla="*/ 0 w 66"/>
                  <a:gd name="T17" fmla="*/ 3 h 43"/>
                  <a:gd name="T18" fmla="*/ 0 w 66"/>
                  <a:gd name="T19" fmla="*/ 32 h 43"/>
                  <a:gd name="T20" fmla="*/ 11 w 66"/>
                  <a:gd name="T21" fmla="*/ 43 h 43"/>
                  <a:gd name="T22" fmla="*/ 55 w 66"/>
                  <a:gd name="T23" fmla="*/ 43 h 43"/>
                  <a:gd name="T24" fmla="*/ 66 w 66"/>
                  <a:gd name="T25" fmla="*/ 32 h 43"/>
                  <a:gd name="T26" fmla="*/ 66 w 66"/>
                  <a:gd name="T27" fmla="*/ 3 h 43"/>
                  <a:gd name="T28" fmla="*/ 63 w 66"/>
                  <a:gd name="T29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6" h="43">
                    <a:moveTo>
                      <a:pt x="63" y="0"/>
                    </a:moveTo>
                    <a:cubicBezTo>
                      <a:pt x="61" y="0"/>
                      <a:pt x="59" y="1"/>
                      <a:pt x="59" y="3"/>
                    </a:cubicBezTo>
                    <a:cubicBezTo>
                      <a:pt x="59" y="32"/>
                      <a:pt x="59" y="32"/>
                      <a:pt x="59" y="32"/>
                    </a:cubicBezTo>
                    <a:cubicBezTo>
                      <a:pt x="59" y="34"/>
                      <a:pt x="57" y="36"/>
                      <a:pt x="55" y="36"/>
                    </a:cubicBezTo>
                    <a:cubicBezTo>
                      <a:pt x="11" y="36"/>
                      <a:pt x="11" y="36"/>
                      <a:pt x="11" y="36"/>
                    </a:cubicBezTo>
                    <a:cubicBezTo>
                      <a:pt x="9" y="36"/>
                      <a:pt x="7" y="34"/>
                      <a:pt x="7" y="32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1"/>
                      <a:pt x="5" y="0"/>
                      <a:pt x="3" y="0"/>
                    </a:cubicBezTo>
                    <a:cubicBezTo>
                      <a:pt x="1" y="0"/>
                      <a:pt x="0" y="1"/>
                      <a:pt x="0" y="3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8"/>
                      <a:pt x="5" y="43"/>
                      <a:pt x="11" y="43"/>
                    </a:cubicBezTo>
                    <a:cubicBezTo>
                      <a:pt x="55" y="43"/>
                      <a:pt x="55" y="43"/>
                      <a:pt x="55" y="43"/>
                    </a:cubicBezTo>
                    <a:cubicBezTo>
                      <a:pt x="61" y="43"/>
                      <a:pt x="66" y="38"/>
                      <a:pt x="66" y="32"/>
                    </a:cubicBezTo>
                    <a:cubicBezTo>
                      <a:pt x="66" y="3"/>
                      <a:pt x="66" y="3"/>
                      <a:pt x="66" y="3"/>
                    </a:cubicBezTo>
                    <a:cubicBezTo>
                      <a:pt x="66" y="1"/>
                      <a:pt x="65" y="0"/>
                      <a:pt x="63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914400"/>
                <a:endParaRPr lang="zh-CN" altLang="en-US" sz="1800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4" name="Freeform 50"/>
              <p:cNvSpPr/>
              <p:nvPr/>
            </p:nvSpPr>
            <p:spPr bwMode="auto">
              <a:xfrm>
                <a:off x="2402" y="1895"/>
                <a:ext cx="15" cy="28"/>
              </a:xfrm>
              <a:custGeom>
                <a:avLst/>
                <a:gdLst>
                  <a:gd name="T0" fmla="*/ 7 w 7"/>
                  <a:gd name="T1" fmla="*/ 10 h 14"/>
                  <a:gd name="T2" fmla="*/ 7 w 7"/>
                  <a:gd name="T3" fmla="*/ 4 h 14"/>
                  <a:gd name="T4" fmla="*/ 3 w 7"/>
                  <a:gd name="T5" fmla="*/ 0 h 14"/>
                  <a:gd name="T6" fmla="*/ 0 w 7"/>
                  <a:gd name="T7" fmla="*/ 4 h 14"/>
                  <a:gd name="T8" fmla="*/ 0 w 7"/>
                  <a:gd name="T9" fmla="*/ 10 h 14"/>
                  <a:gd name="T10" fmla="*/ 3 w 7"/>
                  <a:gd name="T11" fmla="*/ 14 h 14"/>
                  <a:gd name="T12" fmla="*/ 7 w 7"/>
                  <a:gd name="T13" fmla="*/ 1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14">
                    <a:moveTo>
                      <a:pt x="7" y="10"/>
                    </a:moveTo>
                    <a:cubicBezTo>
                      <a:pt x="7" y="4"/>
                      <a:pt x="7" y="4"/>
                      <a:pt x="7" y="4"/>
                    </a:cubicBezTo>
                    <a:cubicBezTo>
                      <a:pt x="7" y="2"/>
                      <a:pt x="5" y="0"/>
                      <a:pt x="3" y="0"/>
                    </a:cubicBezTo>
                    <a:cubicBezTo>
                      <a:pt x="1" y="0"/>
                      <a:pt x="0" y="2"/>
                      <a:pt x="0" y="4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2"/>
                      <a:pt x="1" y="14"/>
                      <a:pt x="3" y="14"/>
                    </a:cubicBezTo>
                    <a:cubicBezTo>
                      <a:pt x="5" y="14"/>
                      <a:pt x="7" y="12"/>
                      <a:pt x="7" y="1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914400"/>
                <a:endParaRPr lang="zh-CN" altLang="en-US" sz="1800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5" name="Freeform 51"/>
              <p:cNvSpPr/>
              <p:nvPr/>
            </p:nvSpPr>
            <p:spPr bwMode="auto">
              <a:xfrm>
                <a:off x="2427" y="1868"/>
                <a:ext cx="16" cy="55"/>
              </a:xfrm>
              <a:custGeom>
                <a:avLst/>
                <a:gdLst>
                  <a:gd name="T0" fmla="*/ 8 w 8"/>
                  <a:gd name="T1" fmla="*/ 23 h 27"/>
                  <a:gd name="T2" fmla="*/ 8 w 8"/>
                  <a:gd name="T3" fmla="*/ 3 h 27"/>
                  <a:gd name="T4" fmla="*/ 4 w 8"/>
                  <a:gd name="T5" fmla="*/ 0 h 27"/>
                  <a:gd name="T6" fmla="*/ 0 w 8"/>
                  <a:gd name="T7" fmla="*/ 3 h 27"/>
                  <a:gd name="T8" fmla="*/ 0 w 8"/>
                  <a:gd name="T9" fmla="*/ 23 h 27"/>
                  <a:gd name="T10" fmla="*/ 4 w 8"/>
                  <a:gd name="T11" fmla="*/ 27 h 27"/>
                  <a:gd name="T12" fmla="*/ 8 w 8"/>
                  <a:gd name="T13" fmla="*/ 23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27">
                    <a:moveTo>
                      <a:pt x="8" y="23"/>
                    </a:moveTo>
                    <a:cubicBezTo>
                      <a:pt x="8" y="3"/>
                      <a:pt x="8" y="3"/>
                      <a:pt x="8" y="3"/>
                    </a:cubicBezTo>
                    <a:cubicBezTo>
                      <a:pt x="8" y="1"/>
                      <a:pt x="6" y="0"/>
                      <a:pt x="4" y="0"/>
                    </a:cubicBezTo>
                    <a:cubicBezTo>
                      <a:pt x="2" y="0"/>
                      <a:pt x="0" y="1"/>
                      <a:pt x="0" y="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25"/>
                      <a:pt x="2" y="27"/>
                      <a:pt x="4" y="27"/>
                    </a:cubicBezTo>
                    <a:cubicBezTo>
                      <a:pt x="6" y="27"/>
                      <a:pt x="8" y="25"/>
                      <a:pt x="8" y="23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914400"/>
                <a:endParaRPr lang="zh-CN" altLang="en-US" sz="1800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6" name="Freeform 52"/>
              <p:cNvSpPr/>
              <p:nvPr/>
            </p:nvSpPr>
            <p:spPr bwMode="auto">
              <a:xfrm>
                <a:off x="2453" y="1881"/>
                <a:ext cx="14" cy="42"/>
              </a:xfrm>
              <a:custGeom>
                <a:avLst/>
                <a:gdLst>
                  <a:gd name="T0" fmla="*/ 7 w 7"/>
                  <a:gd name="T1" fmla="*/ 17 h 21"/>
                  <a:gd name="T2" fmla="*/ 7 w 7"/>
                  <a:gd name="T3" fmla="*/ 4 h 21"/>
                  <a:gd name="T4" fmla="*/ 4 w 7"/>
                  <a:gd name="T5" fmla="*/ 0 h 21"/>
                  <a:gd name="T6" fmla="*/ 0 w 7"/>
                  <a:gd name="T7" fmla="*/ 4 h 21"/>
                  <a:gd name="T8" fmla="*/ 0 w 7"/>
                  <a:gd name="T9" fmla="*/ 17 h 21"/>
                  <a:gd name="T10" fmla="*/ 4 w 7"/>
                  <a:gd name="T11" fmla="*/ 21 h 21"/>
                  <a:gd name="T12" fmla="*/ 7 w 7"/>
                  <a:gd name="T13" fmla="*/ 17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21">
                    <a:moveTo>
                      <a:pt x="7" y="17"/>
                    </a:moveTo>
                    <a:cubicBezTo>
                      <a:pt x="7" y="4"/>
                      <a:pt x="7" y="4"/>
                      <a:pt x="7" y="4"/>
                    </a:cubicBezTo>
                    <a:cubicBezTo>
                      <a:pt x="7" y="2"/>
                      <a:pt x="6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9"/>
                      <a:pt x="2" y="21"/>
                      <a:pt x="4" y="21"/>
                    </a:cubicBezTo>
                    <a:cubicBezTo>
                      <a:pt x="6" y="21"/>
                      <a:pt x="7" y="19"/>
                      <a:pt x="7" y="17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914400"/>
                <a:endParaRPr lang="zh-CN" altLang="en-US" sz="1800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7" name="Freeform 53"/>
              <p:cNvSpPr/>
              <p:nvPr/>
            </p:nvSpPr>
            <p:spPr bwMode="auto">
              <a:xfrm>
                <a:off x="2396" y="1965"/>
                <a:ext cx="77" cy="41"/>
              </a:xfrm>
              <a:custGeom>
                <a:avLst/>
                <a:gdLst>
                  <a:gd name="T0" fmla="*/ 30 w 38"/>
                  <a:gd name="T1" fmla="*/ 2 h 20"/>
                  <a:gd name="T2" fmla="*/ 26 w 38"/>
                  <a:gd name="T3" fmla="*/ 0 h 20"/>
                  <a:gd name="T4" fmla="*/ 12 w 38"/>
                  <a:gd name="T5" fmla="*/ 0 h 20"/>
                  <a:gd name="T6" fmla="*/ 8 w 38"/>
                  <a:gd name="T7" fmla="*/ 2 h 20"/>
                  <a:gd name="T8" fmla="*/ 1 w 38"/>
                  <a:gd name="T9" fmla="*/ 14 h 20"/>
                  <a:gd name="T10" fmla="*/ 2 w 38"/>
                  <a:gd name="T11" fmla="*/ 19 h 20"/>
                  <a:gd name="T12" fmla="*/ 7 w 38"/>
                  <a:gd name="T13" fmla="*/ 18 h 20"/>
                  <a:gd name="T14" fmla="*/ 14 w 38"/>
                  <a:gd name="T15" fmla="*/ 7 h 20"/>
                  <a:gd name="T16" fmla="*/ 24 w 38"/>
                  <a:gd name="T17" fmla="*/ 7 h 20"/>
                  <a:gd name="T18" fmla="*/ 31 w 38"/>
                  <a:gd name="T19" fmla="*/ 18 h 20"/>
                  <a:gd name="T20" fmla="*/ 34 w 38"/>
                  <a:gd name="T21" fmla="*/ 19 h 20"/>
                  <a:gd name="T22" fmla="*/ 36 w 38"/>
                  <a:gd name="T23" fmla="*/ 19 h 20"/>
                  <a:gd name="T24" fmla="*/ 37 w 38"/>
                  <a:gd name="T25" fmla="*/ 14 h 20"/>
                  <a:gd name="T26" fmla="*/ 30 w 38"/>
                  <a:gd name="T27" fmla="*/ 2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8" h="20">
                    <a:moveTo>
                      <a:pt x="30" y="2"/>
                    </a:moveTo>
                    <a:cubicBezTo>
                      <a:pt x="29" y="1"/>
                      <a:pt x="28" y="0"/>
                      <a:pt x="26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0" y="0"/>
                      <a:pt x="9" y="1"/>
                      <a:pt x="8" y="2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0" y="16"/>
                      <a:pt x="1" y="18"/>
                      <a:pt x="2" y="19"/>
                    </a:cubicBezTo>
                    <a:cubicBezTo>
                      <a:pt x="4" y="20"/>
                      <a:pt x="6" y="19"/>
                      <a:pt x="7" y="18"/>
                    </a:cubicBezTo>
                    <a:cubicBezTo>
                      <a:pt x="14" y="7"/>
                      <a:pt x="14" y="7"/>
                      <a:pt x="14" y="7"/>
                    </a:cubicBezTo>
                    <a:cubicBezTo>
                      <a:pt x="24" y="7"/>
                      <a:pt x="24" y="7"/>
                      <a:pt x="24" y="7"/>
                    </a:cubicBezTo>
                    <a:cubicBezTo>
                      <a:pt x="31" y="18"/>
                      <a:pt x="31" y="18"/>
                      <a:pt x="31" y="18"/>
                    </a:cubicBezTo>
                    <a:cubicBezTo>
                      <a:pt x="31" y="19"/>
                      <a:pt x="32" y="19"/>
                      <a:pt x="34" y="19"/>
                    </a:cubicBezTo>
                    <a:cubicBezTo>
                      <a:pt x="34" y="19"/>
                      <a:pt x="35" y="19"/>
                      <a:pt x="36" y="19"/>
                    </a:cubicBezTo>
                    <a:cubicBezTo>
                      <a:pt x="37" y="18"/>
                      <a:pt x="38" y="16"/>
                      <a:pt x="37" y="14"/>
                    </a:cubicBezTo>
                    <a:lnTo>
                      <a:pt x="30" y="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914400"/>
                <a:endParaRPr lang="zh-CN" altLang="en-US" sz="1800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21" name="Rectangle 62"/>
            <p:cNvSpPr>
              <a:spLocks noChangeArrowheads="1"/>
            </p:cNvSpPr>
            <p:nvPr/>
          </p:nvSpPr>
          <p:spPr bwMode="auto">
            <a:xfrm>
              <a:off x="3349754" y="3231273"/>
              <a:ext cx="863600" cy="135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algn="ctr" defTabSz="914400">
                <a:lnSpc>
                  <a:spcPct val="120000"/>
                </a:lnSpc>
                <a:buFont typeface="Arial" panose="020B0604020202020204" pitchFamily="34" charset="0"/>
                <a:buNone/>
              </a:pPr>
              <a:r>
                <a:rPr lang="zh-CN" altLang="en-US" sz="800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添加标题</a:t>
              </a:r>
              <a:r>
                <a:rPr lang="en-US" altLang="zh-CN" sz="800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 03</a:t>
              </a:r>
              <a:endParaRPr lang="zh-CN" altLang="zh-CN" sz="80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9" name="Oval 66"/>
          <p:cNvSpPr>
            <a:spLocks noChangeArrowheads="1"/>
          </p:cNvSpPr>
          <p:nvPr/>
        </p:nvSpPr>
        <p:spPr bwMode="auto">
          <a:xfrm>
            <a:off x="5162777" y="4127521"/>
            <a:ext cx="3384550" cy="66696"/>
          </a:xfrm>
          <a:prstGeom prst="ellipse">
            <a:avLst/>
          </a:prstGeom>
          <a:gradFill rotWithShape="1">
            <a:gsLst>
              <a:gs pos="0">
                <a:schemeClr val="bg1">
                  <a:lumMod val="50000"/>
                </a:schemeClr>
              </a:gs>
              <a:gs pos="100000">
                <a:srgbClr val="F8F8F8">
                  <a:alpha val="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/>
            <a:endParaRPr lang="zh-CN" altLang="en-US" sz="180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30" name="Picture 67" descr="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288190" y="1705836"/>
            <a:ext cx="3214688" cy="2482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矩形 31"/>
          <p:cNvSpPr/>
          <p:nvPr/>
        </p:nvSpPr>
        <p:spPr>
          <a:xfrm>
            <a:off x="0" y="20471"/>
            <a:ext cx="9144000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33" name="图片 3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201"/>
          <a:stretch>
            <a:fillRect/>
          </a:stretch>
        </p:blipFill>
        <p:spPr>
          <a:xfrm>
            <a:off x="5383754" y="1789958"/>
            <a:ext cx="3023560" cy="177069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2"/>
          <p:cNvSpPr txBox="1">
            <a:spLocks noChangeArrowheads="1"/>
          </p:cNvSpPr>
          <p:nvPr/>
        </p:nvSpPr>
        <p:spPr bwMode="auto">
          <a:xfrm>
            <a:off x="446485" y="223838"/>
            <a:ext cx="3815953" cy="396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  <a:buNone/>
            </a:pPr>
            <a:r>
              <a:rPr lang="zh-CN" altLang="en-US" sz="1800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点击添加小标题</a:t>
            </a:r>
            <a:endParaRPr lang="en-US" altLang="zh-CN" sz="1800" b="1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" name="任意多边形 4"/>
          <p:cNvSpPr/>
          <p:nvPr/>
        </p:nvSpPr>
        <p:spPr>
          <a:xfrm rot="2734777" flipH="1">
            <a:off x="-263128" y="132160"/>
            <a:ext cx="573881" cy="621507"/>
          </a:xfrm>
          <a:custGeom>
            <a:avLst/>
            <a:gdLst>
              <a:gd name="connsiteX0" fmla="*/ 4825039 w 4825039"/>
              <a:gd name="connsiteY0" fmla="*/ 498765 h 5227156"/>
              <a:gd name="connsiteX1" fmla="*/ 0 w 4825039"/>
              <a:gd name="connsiteY1" fmla="*/ 5227156 h 5227156"/>
              <a:gd name="connsiteX2" fmla="*/ 0 w 4825039"/>
              <a:gd name="connsiteY2" fmla="*/ 0 h 5227156"/>
              <a:gd name="connsiteX3" fmla="*/ 4336264 w 4825039"/>
              <a:gd name="connsiteY3" fmla="*/ 0 h 5227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25039" h="5227156">
                <a:moveTo>
                  <a:pt x="4825039" y="498765"/>
                </a:moveTo>
                <a:lnTo>
                  <a:pt x="0" y="5227156"/>
                </a:lnTo>
                <a:lnTo>
                  <a:pt x="0" y="0"/>
                </a:lnTo>
                <a:lnTo>
                  <a:pt x="433626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35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" name="Text Placeholder 63"/>
          <p:cNvSpPr txBox="1"/>
          <p:nvPr/>
        </p:nvSpPr>
        <p:spPr>
          <a:xfrm>
            <a:off x="683568" y="1306054"/>
            <a:ext cx="1848441" cy="2003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zh-CN" altLang="en-US" sz="14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点击添加小标题</a:t>
            </a:r>
            <a:endParaRPr lang="en-US" sz="14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" name="Text Placeholder 64"/>
          <p:cNvSpPr txBox="1"/>
          <p:nvPr/>
        </p:nvSpPr>
        <p:spPr>
          <a:xfrm>
            <a:off x="683568" y="1517101"/>
            <a:ext cx="1848441" cy="7322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zh-CN" altLang="en-US" sz="105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点击输入简要文字内容，概括精炼言简意赅的说明分项内容</a:t>
            </a:r>
            <a:endParaRPr lang="en-US" sz="105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" name="Text Placeholder 67"/>
          <p:cNvSpPr txBox="1"/>
          <p:nvPr/>
        </p:nvSpPr>
        <p:spPr>
          <a:xfrm>
            <a:off x="683568" y="3427680"/>
            <a:ext cx="1848441" cy="2003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zh-CN" altLang="en-US" sz="1400" b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点击添加小标题</a:t>
            </a:r>
            <a:endParaRPr lang="en-US" sz="14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" name="Text Placeholder 68"/>
          <p:cNvSpPr txBox="1"/>
          <p:nvPr/>
        </p:nvSpPr>
        <p:spPr>
          <a:xfrm>
            <a:off x="683568" y="3638727"/>
            <a:ext cx="1848441" cy="7322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zh-CN" altLang="en-US" sz="105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点击输入简要文字内容，概括精炼言简意赅的说明分项内容</a:t>
            </a:r>
            <a:endParaRPr lang="en-US" sz="105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0" name="Group 41"/>
          <p:cNvGrpSpPr/>
          <p:nvPr/>
        </p:nvGrpSpPr>
        <p:grpSpPr>
          <a:xfrm>
            <a:off x="2833124" y="3124419"/>
            <a:ext cx="3611795" cy="1484026"/>
            <a:chOff x="3771586" y="4037956"/>
            <a:chExt cx="4650100" cy="1435499"/>
          </a:xfrm>
        </p:grpSpPr>
        <p:sp>
          <p:nvSpPr>
            <p:cNvPr id="11" name="Freeform 52"/>
            <p:cNvSpPr/>
            <p:nvPr/>
          </p:nvSpPr>
          <p:spPr bwMode="auto">
            <a:xfrm>
              <a:off x="4273727" y="4037956"/>
              <a:ext cx="3634708" cy="720753"/>
            </a:xfrm>
            <a:custGeom>
              <a:avLst/>
              <a:gdLst>
                <a:gd name="T0" fmla="*/ 999 w 1997"/>
                <a:gd name="T1" fmla="*/ 0 h 396"/>
                <a:gd name="T2" fmla="*/ 0 w 1997"/>
                <a:gd name="T3" fmla="*/ 199 h 396"/>
                <a:gd name="T4" fmla="*/ 999 w 1997"/>
                <a:gd name="T5" fmla="*/ 396 h 396"/>
                <a:gd name="T6" fmla="*/ 1997 w 1997"/>
                <a:gd name="T7" fmla="*/ 199 h 396"/>
                <a:gd name="T8" fmla="*/ 999 w 1997"/>
                <a:gd name="T9" fmla="*/ 0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97" h="396">
                  <a:moveTo>
                    <a:pt x="999" y="0"/>
                  </a:moveTo>
                  <a:lnTo>
                    <a:pt x="0" y="199"/>
                  </a:lnTo>
                  <a:lnTo>
                    <a:pt x="999" y="396"/>
                  </a:lnTo>
                  <a:lnTo>
                    <a:pt x="1997" y="199"/>
                  </a:lnTo>
                  <a:lnTo>
                    <a:pt x="999" y="0"/>
                  </a:lnTo>
                  <a:close/>
                </a:path>
              </a:pathLst>
            </a:custGeom>
            <a:solidFill>
              <a:schemeClr val="accent1">
                <a:lumMod val="90000"/>
                <a:lumOff val="10000"/>
              </a:schemeClr>
            </a:solidFill>
            <a:ln>
              <a:noFill/>
            </a:ln>
          </p:spPr>
          <p:txBody>
            <a:bodyPr vert="horz" wrap="square" lIns="34286" tIns="17143" rIns="34286" bIns="17143" numCol="1" anchor="t" anchorCtr="0" compatLnSpc="1"/>
            <a:lstStyle/>
            <a:p>
              <a:endParaRPr lang="en-US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" name="Freeform 50"/>
            <p:cNvSpPr/>
            <p:nvPr/>
          </p:nvSpPr>
          <p:spPr bwMode="auto">
            <a:xfrm flipH="1">
              <a:off x="6091991" y="4400152"/>
              <a:ext cx="2329695" cy="1073303"/>
            </a:xfrm>
            <a:custGeom>
              <a:avLst/>
              <a:gdLst>
                <a:gd name="T0" fmla="*/ 724 w 1723"/>
                <a:gd name="T1" fmla="*/ 0 h 1221"/>
                <a:gd name="T2" fmla="*/ 0 w 1723"/>
                <a:gd name="T3" fmla="*/ 878 h 1221"/>
                <a:gd name="T4" fmla="*/ 1723 w 1723"/>
                <a:gd name="T5" fmla="*/ 1221 h 1221"/>
                <a:gd name="T6" fmla="*/ 1723 w 1723"/>
                <a:gd name="T7" fmla="*/ 197 h 1221"/>
                <a:gd name="T8" fmla="*/ 724 w 1723"/>
                <a:gd name="T9" fmla="*/ 0 h 1221"/>
                <a:gd name="connsiteX0" fmla="*/ 4202 w 10000"/>
                <a:gd name="connsiteY0" fmla="*/ 0 h 10000"/>
                <a:gd name="connsiteX1" fmla="*/ 0 w 10000"/>
                <a:gd name="connsiteY1" fmla="*/ 7191 h 10000"/>
                <a:gd name="connsiteX2" fmla="*/ 10000 w 10000"/>
                <a:gd name="connsiteY2" fmla="*/ 10000 h 10000"/>
                <a:gd name="connsiteX3" fmla="*/ 9988 w 10000"/>
                <a:gd name="connsiteY3" fmla="*/ 6282 h 10000"/>
                <a:gd name="connsiteX4" fmla="*/ 10000 w 10000"/>
                <a:gd name="connsiteY4" fmla="*/ 1613 h 10000"/>
                <a:gd name="connsiteX5" fmla="*/ 4202 w 10000"/>
                <a:gd name="connsiteY5" fmla="*/ 0 h 10000"/>
                <a:gd name="connsiteX0-1" fmla="*/ 4202 w 10000"/>
                <a:gd name="connsiteY0-2" fmla="*/ 0 h 7191"/>
                <a:gd name="connsiteX1-3" fmla="*/ 0 w 10000"/>
                <a:gd name="connsiteY1-4" fmla="*/ 7191 h 7191"/>
                <a:gd name="connsiteX2-5" fmla="*/ 9988 w 10000"/>
                <a:gd name="connsiteY2-6" fmla="*/ 6282 h 7191"/>
                <a:gd name="connsiteX3-7" fmla="*/ 10000 w 10000"/>
                <a:gd name="connsiteY3-8" fmla="*/ 1613 h 7191"/>
                <a:gd name="connsiteX4-9" fmla="*/ 4202 w 10000"/>
                <a:gd name="connsiteY4-10" fmla="*/ 0 h 7191"/>
                <a:gd name="connsiteX0-11" fmla="*/ 4202 w 10000"/>
                <a:gd name="connsiteY0-12" fmla="*/ 0 h 10000"/>
                <a:gd name="connsiteX1-13" fmla="*/ 1840 w 10000"/>
                <a:gd name="connsiteY1-14" fmla="*/ 5501 h 10000"/>
                <a:gd name="connsiteX2-15" fmla="*/ 0 w 10000"/>
                <a:gd name="connsiteY2-16" fmla="*/ 10000 h 10000"/>
                <a:gd name="connsiteX3-17" fmla="*/ 9988 w 10000"/>
                <a:gd name="connsiteY3-18" fmla="*/ 8736 h 10000"/>
                <a:gd name="connsiteX4-19" fmla="*/ 10000 w 10000"/>
                <a:gd name="connsiteY4-20" fmla="*/ 2243 h 10000"/>
                <a:gd name="connsiteX5-21" fmla="*/ 4202 w 10000"/>
                <a:gd name="connsiteY5-22" fmla="*/ 0 h 10000"/>
                <a:gd name="connsiteX0-23" fmla="*/ 2362 w 8160"/>
                <a:gd name="connsiteY0-24" fmla="*/ 0 h 8736"/>
                <a:gd name="connsiteX1-25" fmla="*/ 0 w 8160"/>
                <a:gd name="connsiteY1-26" fmla="*/ 5501 h 8736"/>
                <a:gd name="connsiteX2-27" fmla="*/ 8148 w 8160"/>
                <a:gd name="connsiteY2-28" fmla="*/ 8736 h 8736"/>
                <a:gd name="connsiteX3-29" fmla="*/ 8160 w 8160"/>
                <a:gd name="connsiteY3-30" fmla="*/ 2243 h 8736"/>
                <a:gd name="connsiteX4-31" fmla="*/ 2362 w 8160"/>
                <a:gd name="connsiteY4-32" fmla="*/ 0 h 8736"/>
                <a:gd name="connsiteX0-33" fmla="*/ 2895 w 10000"/>
                <a:gd name="connsiteY0-34" fmla="*/ 0 h 7688"/>
                <a:gd name="connsiteX1-35" fmla="*/ 0 w 10000"/>
                <a:gd name="connsiteY1-36" fmla="*/ 6297 h 7688"/>
                <a:gd name="connsiteX2-37" fmla="*/ 9992 w 10000"/>
                <a:gd name="connsiteY2-38" fmla="*/ 7688 h 7688"/>
                <a:gd name="connsiteX3-39" fmla="*/ 10000 w 10000"/>
                <a:gd name="connsiteY3-40" fmla="*/ 2568 h 7688"/>
                <a:gd name="connsiteX4-41" fmla="*/ 2895 w 10000"/>
                <a:gd name="connsiteY4-42" fmla="*/ 0 h 7688"/>
                <a:gd name="connsiteX0-43" fmla="*/ 2895 w 10000"/>
                <a:gd name="connsiteY0-44" fmla="*/ 0 h 10000"/>
                <a:gd name="connsiteX1-45" fmla="*/ 896 w 10000"/>
                <a:gd name="connsiteY1-46" fmla="*/ 5618 h 10000"/>
                <a:gd name="connsiteX2-47" fmla="*/ 0 w 10000"/>
                <a:gd name="connsiteY2-48" fmla="*/ 8191 h 10000"/>
                <a:gd name="connsiteX3-49" fmla="*/ 9992 w 10000"/>
                <a:gd name="connsiteY3-50" fmla="*/ 10000 h 10000"/>
                <a:gd name="connsiteX4-51" fmla="*/ 10000 w 10000"/>
                <a:gd name="connsiteY4-52" fmla="*/ 3340 h 10000"/>
                <a:gd name="connsiteX5-53" fmla="*/ 2895 w 10000"/>
                <a:gd name="connsiteY5-54" fmla="*/ 0 h 10000"/>
                <a:gd name="connsiteX0-55" fmla="*/ 1999 w 9104"/>
                <a:gd name="connsiteY0-56" fmla="*/ 0 h 10000"/>
                <a:gd name="connsiteX1-57" fmla="*/ 0 w 9104"/>
                <a:gd name="connsiteY1-58" fmla="*/ 5618 h 10000"/>
                <a:gd name="connsiteX2-59" fmla="*/ 9096 w 9104"/>
                <a:gd name="connsiteY2-60" fmla="*/ 10000 h 10000"/>
                <a:gd name="connsiteX3-61" fmla="*/ 9104 w 9104"/>
                <a:gd name="connsiteY3-62" fmla="*/ 3340 h 10000"/>
                <a:gd name="connsiteX4-63" fmla="*/ 1999 w 9104"/>
                <a:gd name="connsiteY4-64" fmla="*/ 0 h 10000"/>
                <a:gd name="connsiteX0-65" fmla="*/ 2196 w 10000"/>
                <a:gd name="connsiteY0-66" fmla="*/ 0 h 10000"/>
                <a:gd name="connsiteX1-67" fmla="*/ 0 w 10000"/>
                <a:gd name="connsiteY1-68" fmla="*/ 5618 h 10000"/>
                <a:gd name="connsiteX2-69" fmla="*/ 9999 w 10000"/>
                <a:gd name="connsiteY2-70" fmla="*/ 10000 h 10000"/>
                <a:gd name="connsiteX3-71" fmla="*/ 10000 w 10000"/>
                <a:gd name="connsiteY3-72" fmla="*/ 3340 h 10000"/>
                <a:gd name="connsiteX4-73" fmla="*/ 2196 w 10000"/>
                <a:gd name="connsiteY4-74" fmla="*/ 0 h 100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0000" h="10000">
                  <a:moveTo>
                    <a:pt x="2196" y="0"/>
                  </a:moveTo>
                  <a:lnTo>
                    <a:pt x="0" y="5618"/>
                  </a:lnTo>
                  <a:lnTo>
                    <a:pt x="9999" y="10000"/>
                  </a:lnTo>
                  <a:cubicBezTo>
                    <a:pt x="10005" y="6778"/>
                    <a:pt x="9995" y="6562"/>
                    <a:pt x="10000" y="3340"/>
                  </a:cubicBezTo>
                  <a:lnTo>
                    <a:pt x="219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vert="horz" wrap="square" lIns="34286" tIns="17143" rIns="34286" bIns="17143" numCol="1" anchor="t" anchorCtr="0" compatLnSpc="1"/>
            <a:lstStyle/>
            <a:p>
              <a:endParaRPr lang="en-US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" name="Freeform 50"/>
            <p:cNvSpPr/>
            <p:nvPr/>
          </p:nvSpPr>
          <p:spPr bwMode="auto">
            <a:xfrm>
              <a:off x="3771586" y="4400152"/>
              <a:ext cx="2329695" cy="1073303"/>
            </a:xfrm>
            <a:custGeom>
              <a:avLst/>
              <a:gdLst>
                <a:gd name="T0" fmla="*/ 724 w 1723"/>
                <a:gd name="T1" fmla="*/ 0 h 1221"/>
                <a:gd name="T2" fmla="*/ 0 w 1723"/>
                <a:gd name="T3" fmla="*/ 878 h 1221"/>
                <a:gd name="T4" fmla="*/ 1723 w 1723"/>
                <a:gd name="T5" fmla="*/ 1221 h 1221"/>
                <a:gd name="T6" fmla="*/ 1723 w 1723"/>
                <a:gd name="T7" fmla="*/ 197 h 1221"/>
                <a:gd name="T8" fmla="*/ 724 w 1723"/>
                <a:gd name="T9" fmla="*/ 0 h 1221"/>
                <a:gd name="connsiteX0" fmla="*/ 4202 w 10000"/>
                <a:gd name="connsiteY0" fmla="*/ 0 h 10000"/>
                <a:gd name="connsiteX1" fmla="*/ 0 w 10000"/>
                <a:gd name="connsiteY1" fmla="*/ 7191 h 10000"/>
                <a:gd name="connsiteX2" fmla="*/ 10000 w 10000"/>
                <a:gd name="connsiteY2" fmla="*/ 10000 h 10000"/>
                <a:gd name="connsiteX3" fmla="*/ 9988 w 10000"/>
                <a:gd name="connsiteY3" fmla="*/ 6282 h 10000"/>
                <a:gd name="connsiteX4" fmla="*/ 10000 w 10000"/>
                <a:gd name="connsiteY4" fmla="*/ 1613 h 10000"/>
                <a:gd name="connsiteX5" fmla="*/ 4202 w 10000"/>
                <a:gd name="connsiteY5" fmla="*/ 0 h 10000"/>
                <a:gd name="connsiteX0-1" fmla="*/ 4202 w 10000"/>
                <a:gd name="connsiteY0-2" fmla="*/ 0 h 7191"/>
                <a:gd name="connsiteX1-3" fmla="*/ 0 w 10000"/>
                <a:gd name="connsiteY1-4" fmla="*/ 7191 h 7191"/>
                <a:gd name="connsiteX2-5" fmla="*/ 9988 w 10000"/>
                <a:gd name="connsiteY2-6" fmla="*/ 6282 h 7191"/>
                <a:gd name="connsiteX3-7" fmla="*/ 10000 w 10000"/>
                <a:gd name="connsiteY3-8" fmla="*/ 1613 h 7191"/>
                <a:gd name="connsiteX4-9" fmla="*/ 4202 w 10000"/>
                <a:gd name="connsiteY4-10" fmla="*/ 0 h 7191"/>
                <a:gd name="connsiteX0-11" fmla="*/ 4202 w 10000"/>
                <a:gd name="connsiteY0-12" fmla="*/ 0 h 10000"/>
                <a:gd name="connsiteX1-13" fmla="*/ 1840 w 10000"/>
                <a:gd name="connsiteY1-14" fmla="*/ 5501 h 10000"/>
                <a:gd name="connsiteX2-15" fmla="*/ 0 w 10000"/>
                <a:gd name="connsiteY2-16" fmla="*/ 10000 h 10000"/>
                <a:gd name="connsiteX3-17" fmla="*/ 9988 w 10000"/>
                <a:gd name="connsiteY3-18" fmla="*/ 8736 h 10000"/>
                <a:gd name="connsiteX4-19" fmla="*/ 10000 w 10000"/>
                <a:gd name="connsiteY4-20" fmla="*/ 2243 h 10000"/>
                <a:gd name="connsiteX5-21" fmla="*/ 4202 w 10000"/>
                <a:gd name="connsiteY5-22" fmla="*/ 0 h 10000"/>
                <a:gd name="connsiteX0-23" fmla="*/ 2362 w 8160"/>
                <a:gd name="connsiteY0-24" fmla="*/ 0 h 8736"/>
                <a:gd name="connsiteX1-25" fmla="*/ 0 w 8160"/>
                <a:gd name="connsiteY1-26" fmla="*/ 5501 h 8736"/>
                <a:gd name="connsiteX2-27" fmla="*/ 8148 w 8160"/>
                <a:gd name="connsiteY2-28" fmla="*/ 8736 h 8736"/>
                <a:gd name="connsiteX3-29" fmla="*/ 8160 w 8160"/>
                <a:gd name="connsiteY3-30" fmla="*/ 2243 h 8736"/>
                <a:gd name="connsiteX4-31" fmla="*/ 2362 w 8160"/>
                <a:gd name="connsiteY4-32" fmla="*/ 0 h 8736"/>
                <a:gd name="connsiteX0-33" fmla="*/ 2895 w 10000"/>
                <a:gd name="connsiteY0-34" fmla="*/ 0 h 7688"/>
                <a:gd name="connsiteX1-35" fmla="*/ 0 w 10000"/>
                <a:gd name="connsiteY1-36" fmla="*/ 6297 h 7688"/>
                <a:gd name="connsiteX2-37" fmla="*/ 9992 w 10000"/>
                <a:gd name="connsiteY2-38" fmla="*/ 7688 h 7688"/>
                <a:gd name="connsiteX3-39" fmla="*/ 10000 w 10000"/>
                <a:gd name="connsiteY3-40" fmla="*/ 2568 h 7688"/>
                <a:gd name="connsiteX4-41" fmla="*/ 2895 w 10000"/>
                <a:gd name="connsiteY4-42" fmla="*/ 0 h 7688"/>
                <a:gd name="connsiteX0-43" fmla="*/ 2895 w 10000"/>
                <a:gd name="connsiteY0-44" fmla="*/ 0 h 10000"/>
                <a:gd name="connsiteX1-45" fmla="*/ 896 w 10000"/>
                <a:gd name="connsiteY1-46" fmla="*/ 5618 h 10000"/>
                <a:gd name="connsiteX2-47" fmla="*/ 0 w 10000"/>
                <a:gd name="connsiteY2-48" fmla="*/ 8191 h 10000"/>
                <a:gd name="connsiteX3-49" fmla="*/ 9992 w 10000"/>
                <a:gd name="connsiteY3-50" fmla="*/ 10000 h 10000"/>
                <a:gd name="connsiteX4-51" fmla="*/ 10000 w 10000"/>
                <a:gd name="connsiteY4-52" fmla="*/ 3340 h 10000"/>
                <a:gd name="connsiteX5-53" fmla="*/ 2895 w 10000"/>
                <a:gd name="connsiteY5-54" fmla="*/ 0 h 10000"/>
                <a:gd name="connsiteX0-55" fmla="*/ 1999 w 9104"/>
                <a:gd name="connsiteY0-56" fmla="*/ 0 h 10000"/>
                <a:gd name="connsiteX1-57" fmla="*/ 0 w 9104"/>
                <a:gd name="connsiteY1-58" fmla="*/ 5618 h 10000"/>
                <a:gd name="connsiteX2-59" fmla="*/ 9096 w 9104"/>
                <a:gd name="connsiteY2-60" fmla="*/ 10000 h 10000"/>
                <a:gd name="connsiteX3-61" fmla="*/ 9104 w 9104"/>
                <a:gd name="connsiteY3-62" fmla="*/ 3340 h 10000"/>
                <a:gd name="connsiteX4-63" fmla="*/ 1999 w 9104"/>
                <a:gd name="connsiteY4-64" fmla="*/ 0 h 10000"/>
                <a:gd name="connsiteX0-65" fmla="*/ 2196 w 10000"/>
                <a:gd name="connsiteY0-66" fmla="*/ 0 h 10000"/>
                <a:gd name="connsiteX1-67" fmla="*/ 0 w 10000"/>
                <a:gd name="connsiteY1-68" fmla="*/ 5618 h 10000"/>
                <a:gd name="connsiteX2-69" fmla="*/ 9999 w 10000"/>
                <a:gd name="connsiteY2-70" fmla="*/ 10000 h 10000"/>
                <a:gd name="connsiteX3-71" fmla="*/ 10000 w 10000"/>
                <a:gd name="connsiteY3-72" fmla="*/ 3340 h 10000"/>
                <a:gd name="connsiteX4-73" fmla="*/ 2196 w 10000"/>
                <a:gd name="connsiteY4-74" fmla="*/ 0 h 100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0000" h="10000">
                  <a:moveTo>
                    <a:pt x="2196" y="0"/>
                  </a:moveTo>
                  <a:lnTo>
                    <a:pt x="0" y="5618"/>
                  </a:lnTo>
                  <a:lnTo>
                    <a:pt x="9999" y="10000"/>
                  </a:lnTo>
                  <a:cubicBezTo>
                    <a:pt x="10005" y="6778"/>
                    <a:pt x="9995" y="6562"/>
                    <a:pt x="10000" y="3340"/>
                  </a:cubicBezTo>
                  <a:lnTo>
                    <a:pt x="2196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txBody>
            <a:bodyPr vert="horz" wrap="square" lIns="34286" tIns="17143" rIns="34286" bIns="17143" numCol="1" anchor="t" anchorCtr="0" compatLnSpc="1"/>
            <a:lstStyle/>
            <a:p>
              <a:endParaRPr lang="en-US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4" name="Group 45"/>
          <p:cNvGrpSpPr/>
          <p:nvPr/>
        </p:nvGrpSpPr>
        <p:grpSpPr>
          <a:xfrm>
            <a:off x="3260273" y="2476564"/>
            <a:ext cx="2757497" cy="1264203"/>
            <a:chOff x="4321530" y="3467128"/>
            <a:chExt cx="3550212" cy="1222864"/>
          </a:xfrm>
        </p:grpSpPr>
        <p:sp>
          <p:nvSpPr>
            <p:cNvPr id="15" name="Freeform 50"/>
            <p:cNvSpPr/>
            <p:nvPr/>
          </p:nvSpPr>
          <p:spPr bwMode="auto">
            <a:xfrm>
              <a:off x="4321530" y="3719032"/>
              <a:ext cx="1779751" cy="970960"/>
            </a:xfrm>
            <a:custGeom>
              <a:avLst/>
              <a:gdLst>
                <a:gd name="T0" fmla="*/ 724 w 1723"/>
                <a:gd name="T1" fmla="*/ 0 h 1221"/>
                <a:gd name="T2" fmla="*/ 0 w 1723"/>
                <a:gd name="T3" fmla="*/ 878 h 1221"/>
                <a:gd name="T4" fmla="*/ 1723 w 1723"/>
                <a:gd name="T5" fmla="*/ 1221 h 1221"/>
                <a:gd name="T6" fmla="*/ 1723 w 1723"/>
                <a:gd name="T7" fmla="*/ 197 h 1221"/>
                <a:gd name="T8" fmla="*/ 724 w 1723"/>
                <a:gd name="T9" fmla="*/ 0 h 1221"/>
                <a:gd name="connsiteX0" fmla="*/ 4202 w 10000"/>
                <a:gd name="connsiteY0" fmla="*/ 0 h 10000"/>
                <a:gd name="connsiteX1" fmla="*/ 0 w 10000"/>
                <a:gd name="connsiteY1" fmla="*/ 7191 h 10000"/>
                <a:gd name="connsiteX2" fmla="*/ 10000 w 10000"/>
                <a:gd name="connsiteY2" fmla="*/ 10000 h 10000"/>
                <a:gd name="connsiteX3" fmla="*/ 9988 w 10000"/>
                <a:gd name="connsiteY3" fmla="*/ 6282 h 10000"/>
                <a:gd name="connsiteX4" fmla="*/ 10000 w 10000"/>
                <a:gd name="connsiteY4" fmla="*/ 1613 h 10000"/>
                <a:gd name="connsiteX5" fmla="*/ 4202 w 10000"/>
                <a:gd name="connsiteY5" fmla="*/ 0 h 10000"/>
                <a:gd name="connsiteX0-1" fmla="*/ 4202 w 10000"/>
                <a:gd name="connsiteY0-2" fmla="*/ 0 h 7191"/>
                <a:gd name="connsiteX1-3" fmla="*/ 0 w 10000"/>
                <a:gd name="connsiteY1-4" fmla="*/ 7191 h 7191"/>
                <a:gd name="connsiteX2-5" fmla="*/ 9988 w 10000"/>
                <a:gd name="connsiteY2-6" fmla="*/ 6282 h 7191"/>
                <a:gd name="connsiteX3-7" fmla="*/ 10000 w 10000"/>
                <a:gd name="connsiteY3-8" fmla="*/ 1613 h 7191"/>
                <a:gd name="connsiteX4-9" fmla="*/ 4202 w 10000"/>
                <a:gd name="connsiteY4-10" fmla="*/ 0 h 7191"/>
                <a:gd name="connsiteX0-11" fmla="*/ 4202 w 10000"/>
                <a:gd name="connsiteY0-12" fmla="*/ 0 h 10000"/>
                <a:gd name="connsiteX1-13" fmla="*/ 1840 w 10000"/>
                <a:gd name="connsiteY1-14" fmla="*/ 5501 h 10000"/>
                <a:gd name="connsiteX2-15" fmla="*/ 0 w 10000"/>
                <a:gd name="connsiteY2-16" fmla="*/ 10000 h 10000"/>
                <a:gd name="connsiteX3-17" fmla="*/ 9988 w 10000"/>
                <a:gd name="connsiteY3-18" fmla="*/ 8736 h 10000"/>
                <a:gd name="connsiteX4-19" fmla="*/ 10000 w 10000"/>
                <a:gd name="connsiteY4-20" fmla="*/ 2243 h 10000"/>
                <a:gd name="connsiteX5-21" fmla="*/ 4202 w 10000"/>
                <a:gd name="connsiteY5-22" fmla="*/ 0 h 10000"/>
                <a:gd name="connsiteX0-23" fmla="*/ 2362 w 8160"/>
                <a:gd name="connsiteY0-24" fmla="*/ 0 h 8736"/>
                <a:gd name="connsiteX1-25" fmla="*/ 0 w 8160"/>
                <a:gd name="connsiteY1-26" fmla="*/ 5501 h 8736"/>
                <a:gd name="connsiteX2-27" fmla="*/ 8148 w 8160"/>
                <a:gd name="connsiteY2-28" fmla="*/ 8736 h 8736"/>
                <a:gd name="connsiteX3-29" fmla="*/ 8160 w 8160"/>
                <a:gd name="connsiteY3-30" fmla="*/ 2243 h 8736"/>
                <a:gd name="connsiteX4-31" fmla="*/ 2362 w 8160"/>
                <a:gd name="connsiteY4-32" fmla="*/ 0 h 873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8160" h="8736">
                  <a:moveTo>
                    <a:pt x="2362" y="0"/>
                  </a:moveTo>
                  <a:lnTo>
                    <a:pt x="0" y="5501"/>
                  </a:lnTo>
                  <a:lnTo>
                    <a:pt x="8148" y="8736"/>
                  </a:lnTo>
                  <a:cubicBezTo>
                    <a:pt x="8152" y="6572"/>
                    <a:pt x="8156" y="4407"/>
                    <a:pt x="8160" y="2243"/>
                  </a:cubicBezTo>
                  <a:lnTo>
                    <a:pt x="2362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34286" tIns="17143" rIns="34286" bIns="17143" numCol="1" anchor="t" anchorCtr="0" compatLnSpc="1"/>
            <a:lstStyle/>
            <a:p>
              <a:endParaRPr lang="en-US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" name="Freeform 52"/>
            <p:cNvSpPr/>
            <p:nvPr/>
          </p:nvSpPr>
          <p:spPr bwMode="auto">
            <a:xfrm>
              <a:off x="4827402" y="3467128"/>
              <a:ext cx="2527912" cy="501278"/>
            </a:xfrm>
            <a:custGeom>
              <a:avLst/>
              <a:gdLst>
                <a:gd name="T0" fmla="*/ 999 w 1997"/>
                <a:gd name="T1" fmla="*/ 0 h 396"/>
                <a:gd name="T2" fmla="*/ 0 w 1997"/>
                <a:gd name="T3" fmla="*/ 199 h 396"/>
                <a:gd name="T4" fmla="*/ 999 w 1997"/>
                <a:gd name="T5" fmla="*/ 396 h 396"/>
                <a:gd name="T6" fmla="*/ 1997 w 1997"/>
                <a:gd name="T7" fmla="*/ 199 h 396"/>
                <a:gd name="T8" fmla="*/ 999 w 1997"/>
                <a:gd name="T9" fmla="*/ 0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97" h="396">
                  <a:moveTo>
                    <a:pt x="999" y="0"/>
                  </a:moveTo>
                  <a:lnTo>
                    <a:pt x="0" y="199"/>
                  </a:lnTo>
                  <a:lnTo>
                    <a:pt x="999" y="396"/>
                  </a:lnTo>
                  <a:lnTo>
                    <a:pt x="1997" y="199"/>
                  </a:lnTo>
                  <a:lnTo>
                    <a:pt x="999" y="0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</p:spPr>
          <p:txBody>
            <a:bodyPr vert="horz" wrap="square" lIns="34286" tIns="17143" rIns="34286" bIns="17143" numCol="1" anchor="t" anchorCtr="0" compatLnSpc="1"/>
            <a:lstStyle/>
            <a:p>
              <a:endParaRPr lang="en-US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" name="Freeform 50"/>
            <p:cNvSpPr/>
            <p:nvPr/>
          </p:nvSpPr>
          <p:spPr bwMode="auto">
            <a:xfrm flipH="1">
              <a:off x="6091991" y="3719032"/>
              <a:ext cx="1779751" cy="970960"/>
            </a:xfrm>
            <a:custGeom>
              <a:avLst/>
              <a:gdLst>
                <a:gd name="T0" fmla="*/ 724 w 1723"/>
                <a:gd name="T1" fmla="*/ 0 h 1221"/>
                <a:gd name="T2" fmla="*/ 0 w 1723"/>
                <a:gd name="T3" fmla="*/ 878 h 1221"/>
                <a:gd name="T4" fmla="*/ 1723 w 1723"/>
                <a:gd name="T5" fmla="*/ 1221 h 1221"/>
                <a:gd name="T6" fmla="*/ 1723 w 1723"/>
                <a:gd name="T7" fmla="*/ 197 h 1221"/>
                <a:gd name="T8" fmla="*/ 724 w 1723"/>
                <a:gd name="T9" fmla="*/ 0 h 1221"/>
                <a:gd name="connsiteX0" fmla="*/ 4202 w 10000"/>
                <a:gd name="connsiteY0" fmla="*/ 0 h 10000"/>
                <a:gd name="connsiteX1" fmla="*/ 0 w 10000"/>
                <a:gd name="connsiteY1" fmla="*/ 7191 h 10000"/>
                <a:gd name="connsiteX2" fmla="*/ 10000 w 10000"/>
                <a:gd name="connsiteY2" fmla="*/ 10000 h 10000"/>
                <a:gd name="connsiteX3" fmla="*/ 9988 w 10000"/>
                <a:gd name="connsiteY3" fmla="*/ 6282 h 10000"/>
                <a:gd name="connsiteX4" fmla="*/ 10000 w 10000"/>
                <a:gd name="connsiteY4" fmla="*/ 1613 h 10000"/>
                <a:gd name="connsiteX5" fmla="*/ 4202 w 10000"/>
                <a:gd name="connsiteY5" fmla="*/ 0 h 10000"/>
                <a:gd name="connsiteX0-1" fmla="*/ 4202 w 10000"/>
                <a:gd name="connsiteY0-2" fmla="*/ 0 h 7191"/>
                <a:gd name="connsiteX1-3" fmla="*/ 0 w 10000"/>
                <a:gd name="connsiteY1-4" fmla="*/ 7191 h 7191"/>
                <a:gd name="connsiteX2-5" fmla="*/ 9988 w 10000"/>
                <a:gd name="connsiteY2-6" fmla="*/ 6282 h 7191"/>
                <a:gd name="connsiteX3-7" fmla="*/ 10000 w 10000"/>
                <a:gd name="connsiteY3-8" fmla="*/ 1613 h 7191"/>
                <a:gd name="connsiteX4-9" fmla="*/ 4202 w 10000"/>
                <a:gd name="connsiteY4-10" fmla="*/ 0 h 7191"/>
                <a:gd name="connsiteX0-11" fmla="*/ 4202 w 10000"/>
                <a:gd name="connsiteY0-12" fmla="*/ 0 h 10000"/>
                <a:gd name="connsiteX1-13" fmla="*/ 1840 w 10000"/>
                <a:gd name="connsiteY1-14" fmla="*/ 5501 h 10000"/>
                <a:gd name="connsiteX2-15" fmla="*/ 0 w 10000"/>
                <a:gd name="connsiteY2-16" fmla="*/ 10000 h 10000"/>
                <a:gd name="connsiteX3-17" fmla="*/ 9988 w 10000"/>
                <a:gd name="connsiteY3-18" fmla="*/ 8736 h 10000"/>
                <a:gd name="connsiteX4-19" fmla="*/ 10000 w 10000"/>
                <a:gd name="connsiteY4-20" fmla="*/ 2243 h 10000"/>
                <a:gd name="connsiteX5-21" fmla="*/ 4202 w 10000"/>
                <a:gd name="connsiteY5-22" fmla="*/ 0 h 10000"/>
                <a:gd name="connsiteX0-23" fmla="*/ 2362 w 8160"/>
                <a:gd name="connsiteY0-24" fmla="*/ 0 h 8736"/>
                <a:gd name="connsiteX1-25" fmla="*/ 0 w 8160"/>
                <a:gd name="connsiteY1-26" fmla="*/ 5501 h 8736"/>
                <a:gd name="connsiteX2-27" fmla="*/ 8148 w 8160"/>
                <a:gd name="connsiteY2-28" fmla="*/ 8736 h 8736"/>
                <a:gd name="connsiteX3-29" fmla="*/ 8160 w 8160"/>
                <a:gd name="connsiteY3-30" fmla="*/ 2243 h 8736"/>
                <a:gd name="connsiteX4-31" fmla="*/ 2362 w 8160"/>
                <a:gd name="connsiteY4-32" fmla="*/ 0 h 873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8160" h="8736">
                  <a:moveTo>
                    <a:pt x="2362" y="0"/>
                  </a:moveTo>
                  <a:lnTo>
                    <a:pt x="0" y="5501"/>
                  </a:lnTo>
                  <a:lnTo>
                    <a:pt x="8148" y="8736"/>
                  </a:lnTo>
                  <a:cubicBezTo>
                    <a:pt x="8152" y="6572"/>
                    <a:pt x="8156" y="4407"/>
                    <a:pt x="8160" y="2243"/>
                  </a:cubicBezTo>
                  <a:lnTo>
                    <a:pt x="236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vert="horz" wrap="square" lIns="34286" tIns="17143" rIns="34286" bIns="17143" numCol="1" anchor="t" anchorCtr="0" compatLnSpc="1"/>
            <a:lstStyle/>
            <a:p>
              <a:endParaRPr lang="en-US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8" name="Group 49"/>
          <p:cNvGrpSpPr/>
          <p:nvPr/>
        </p:nvGrpSpPr>
        <p:grpSpPr>
          <a:xfrm>
            <a:off x="3703505" y="1818295"/>
            <a:ext cx="1869727" cy="1028598"/>
            <a:chOff x="4892390" y="2894962"/>
            <a:chExt cx="2407228" cy="994962"/>
          </a:xfrm>
        </p:grpSpPr>
        <p:sp>
          <p:nvSpPr>
            <p:cNvPr id="19" name="Freeform 53"/>
            <p:cNvSpPr/>
            <p:nvPr/>
          </p:nvSpPr>
          <p:spPr bwMode="auto">
            <a:xfrm>
              <a:off x="4892390" y="3034206"/>
              <a:ext cx="1208891" cy="855718"/>
            </a:xfrm>
            <a:custGeom>
              <a:avLst/>
              <a:gdLst>
                <a:gd name="T0" fmla="*/ 401 w 955"/>
                <a:gd name="T1" fmla="*/ 0 h 676"/>
                <a:gd name="T2" fmla="*/ 0 w 955"/>
                <a:gd name="T3" fmla="*/ 488 h 676"/>
                <a:gd name="T4" fmla="*/ 955 w 955"/>
                <a:gd name="T5" fmla="*/ 676 h 676"/>
                <a:gd name="T6" fmla="*/ 955 w 955"/>
                <a:gd name="T7" fmla="*/ 111 h 676"/>
                <a:gd name="T8" fmla="*/ 401 w 955"/>
                <a:gd name="T9" fmla="*/ 0 h 6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5" h="676">
                  <a:moveTo>
                    <a:pt x="401" y="0"/>
                  </a:moveTo>
                  <a:lnTo>
                    <a:pt x="0" y="488"/>
                  </a:lnTo>
                  <a:lnTo>
                    <a:pt x="955" y="676"/>
                  </a:lnTo>
                  <a:lnTo>
                    <a:pt x="955" y="111"/>
                  </a:lnTo>
                  <a:lnTo>
                    <a:pt x="401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34286" tIns="17143" rIns="34286" bIns="17143" numCol="1" anchor="t" anchorCtr="0" compatLnSpc="1"/>
            <a:lstStyle/>
            <a:p>
              <a:endParaRPr lang="en-US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" name="Freeform 54"/>
            <p:cNvSpPr/>
            <p:nvPr/>
          </p:nvSpPr>
          <p:spPr bwMode="auto">
            <a:xfrm>
              <a:off x="6091993" y="3034206"/>
              <a:ext cx="1207625" cy="855718"/>
            </a:xfrm>
            <a:custGeom>
              <a:avLst/>
              <a:gdLst>
                <a:gd name="T0" fmla="*/ 553 w 954"/>
                <a:gd name="T1" fmla="*/ 0 h 676"/>
                <a:gd name="T2" fmla="*/ 954 w 954"/>
                <a:gd name="T3" fmla="*/ 488 h 676"/>
                <a:gd name="T4" fmla="*/ 0 w 954"/>
                <a:gd name="T5" fmla="*/ 676 h 676"/>
                <a:gd name="T6" fmla="*/ 0 w 954"/>
                <a:gd name="T7" fmla="*/ 111 h 676"/>
                <a:gd name="T8" fmla="*/ 553 w 954"/>
                <a:gd name="T9" fmla="*/ 0 h 6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4" h="676">
                  <a:moveTo>
                    <a:pt x="553" y="0"/>
                  </a:moveTo>
                  <a:lnTo>
                    <a:pt x="954" y="488"/>
                  </a:lnTo>
                  <a:lnTo>
                    <a:pt x="0" y="676"/>
                  </a:lnTo>
                  <a:lnTo>
                    <a:pt x="0" y="111"/>
                  </a:lnTo>
                  <a:lnTo>
                    <a:pt x="55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vert="horz" wrap="square" lIns="34286" tIns="17143" rIns="34286" bIns="17143" numCol="1" anchor="t" anchorCtr="0" compatLnSpc="1"/>
            <a:lstStyle/>
            <a:p>
              <a:endParaRPr lang="en-US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" name="Freeform 55"/>
            <p:cNvSpPr/>
            <p:nvPr/>
          </p:nvSpPr>
          <p:spPr bwMode="auto">
            <a:xfrm>
              <a:off x="5390709" y="2894962"/>
              <a:ext cx="1401301" cy="279754"/>
            </a:xfrm>
            <a:custGeom>
              <a:avLst/>
              <a:gdLst>
                <a:gd name="T0" fmla="*/ 554 w 1107"/>
                <a:gd name="T1" fmla="*/ 0 h 221"/>
                <a:gd name="T2" fmla="*/ 0 w 1107"/>
                <a:gd name="T3" fmla="*/ 110 h 221"/>
                <a:gd name="T4" fmla="*/ 554 w 1107"/>
                <a:gd name="T5" fmla="*/ 221 h 221"/>
                <a:gd name="T6" fmla="*/ 1107 w 1107"/>
                <a:gd name="T7" fmla="*/ 110 h 221"/>
                <a:gd name="T8" fmla="*/ 554 w 1107"/>
                <a:gd name="T9" fmla="*/ 0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7" h="221">
                  <a:moveTo>
                    <a:pt x="554" y="0"/>
                  </a:moveTo>
                  <a:lnTo>
                    <a:pt x="0" y="110"/>
                  </a:lnTo>
                  <a:lnTo>
                    <a:pt x="554" y="221"/>
                  </a:lnTo>
                  <a:lnTo>
                    <a:pt x="1107" y="110"/>
                  </a:lnTo>
                  <a:lnTo>
                    <a:pt x="554" y="0"/>
                  </a:ln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</p:spPr>
          <p:txBody>
            <a:bodyPr vert="horz" wrap="square" lIns="34286" tIns="17143" rIns="34286" bIns="17143" numCol="1" anchor="t" anchorCtr="0" compatLnSpc="1"/>
            <a:lstStyle/>
            <a:p>
              <a:endParaRPr lang="en-US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2" name="Group 53"/>
          <p:cNvGrpSpPr/>
          <p:nvPr/>
        </p:nvGrpSpPr>
        <p:grpSpPr>
          <a:xfrm>
            <a:off x="4145947" y="1018299"/>
            <a:ext cx="984842" cy="936991"/>
            <a:chOff x="5462023" y="2201323"/>
            <a:chExt cx="1267960" cy="906352"/>
          </a:xfrm>
        </p:grpSpPr>
        <p:sp>
          <p:nvSpPr>
            <p:cNvPr id="23" name="Freeform 56"/>
            <p:cNvSpPr/>
            <p:nvPr/>
          </p:nvSpPr>
          <p:spPr bwMode="auto">
            <a:xfrm>
              <a:off x="6091992" y="2201323"/>
              <a:ext cx="637991" cy="906352"/>
            </a:xfrm>
            <a:custGeom>
              <a:avLst/>
              <a:gdLst>
                <a:gd name="T0" fmla="*/ 0 w 504"/>
                <a:gd name="T1" fmla="*/ 0 h 716"/>
                <a:gd name="T2" fmla="*/ 0 w 504"/>
                <a:gd name="T3" fmla="*/ 716 h 716"/>
                <a:gd name="T4" fmla="*/ 504 w 504"/>
                <a:gd name="T5" fmla="*/ 614 h 716"/>
                <a:gd name="T6" fmla="*/ 0 w 504"/>
                <a:gd name="T7" fmla="*/ 0 h 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4" h="716">
                  <a:moveTo>
                    <a:pt x="0" y="0"/>
                  </a:moveTo>
                  <a:lnTo>
                    <a:pt x="0" y="716"/>
                  </a:lnTo>
                  <a:lnTo>
                    <a:pt x="504" y="6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vert="horz" wrap="square" lIns="34286" tIns="17143" rIns="34286" bIns="17143" numCol="1" anchor="t" anchorCtr="0" compatLnSpc="1"/>
            <a:lstStyle/>
            <a:p>
              <a:endParaRPr lang="en-US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" name="Freeform 57"/>
            <p:cNvSpPr/>
            <p:nvPr/>
          </p:nvSpPr>
          <p:spPr bwMode="auto">
            <a:xfrm>
              <a:off x="5462023" y="2201323"/>
              <a:ext cx="639256" cy="906352"/>
            </a:xfrm>
            <a:custGeom>
              <a:avLst/>
              <a:gdLst>
                <a:gd name="T0" fmla="*/ 505 w 505"/>
                <a:gd name="T1" fmla="*/ 0 h 716"/>
                <a:gd name="T2" fmla="*/ 505 w 505"/>
                <a:gd name="T3" fmla="*/ 716 h 716"/>
                <a:gd name="T4" fmla="*/ 0 w 505"/>
                <a:gd name="T5" fmla="*/ 614 h 716"/>
                <a:gd name="T6" fmla="*/ 505 w 505"/>
                <a:gd name="T7" fmla="*/ 0 h 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5" h="716">
                  <a:moveTo>
                    <a:pt x="505" y="0"/>
                  </a:moveTo>
                  <a:lnTo>
                    <a:pt x="505" y="716"/>
                  </a:lnTo>
                  <a:lnTo>
                    <a:pt x="0" y="614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34286" tIns="17143" rIns="34286" bIns="17143" numCol="1" anchor="t" anchorCtr="0" compatLnSpc="1"/>
            <a:lstStyle/>
            <a:p>
              <a:endParaRPr lang="en-US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cxnSp>
        <p:nvCxnSpPr>
          <p:cNvPr id="25" name="Elbow Connector 58"/>
          <p:cNvCxnSpPr/>
          <p:nvPr/>
        </p:nvCxnSpPr>
        <p:spPr>
          <a:xfrm flipV="1">
            <a:off x="2532009" y="1448503"/>
            <a:ext cx="1687791" cy="434828"/>
          </a:xfrm>
          <a:prstGeom prst="bentConnector3">
            <a:avLst/>
          </a:prstGeom>
          <a:ln w="57150" cmpd="sng">
            <a:solidFill>
              <a:schemeClr val="accent4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Elbow Connector 59"/>
          <p:cNvCxnSpPr>
            <a:stCxn id="7" idx="1"/>
          </p:cNvCxnSpPr>
          <p:nvPr/>
        </p:nvCxnSpPr>
        <p:spPr>
          <a:xfrm rot="10800000" flipV="1">
            <a:off x="5417476" y="1883331"/>
            <a:ext cx="1453577" cy="373305"/>
          </a:xfrm>
          <a:prstGeom prst="bentConnector3">
            <a:avLst/>
          </a:prstGeom>
          <a:ln w="57150" cmpd="sng">
            <a:solidFill>
              <a:schemeClr val="accent3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Elbow Connector 71"/>
          <p:cNvCxnSpPr/>
          <p:nvPr/>
        </p:nvCxnSpPr>
        <p:spPr>
          <a:xfrm rot="10800000">
            <a:off x="5864801" y="2994788"/>
            <a:ext cx="1006255" cy="1002679"/>
          </a:xfrm>
          <a:prstGeom prst="bentConnector3">
            <a:avLst>
              <a:gd name="adj1" fmla="val 27773"/>
            </a:avLst>
          </a:prstGeom>
          <a:ln w="57150" cmpd="sng">
            <a:solidFill>
              <a:schemeClr val="accent2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Elbow Connector 82"/>
          <p:cNvCxnSpPr/>
          <p:nvPr/>
        </p:nvCxnSpPr>
        <p:spPr>
          <a:xfrm flipV="1">
            <a:off x="2532009" y="3555422"/>
            <a:ext cx="591125" cy="402759"/>
          </a:xfrm>
          <a:prstGeom prst="bentConnector3">
            <a:avLst>
              <a:gd name="adj1" fmla="val 50000"/>
            </a:avLst>
          </a:prstGeom>
          <a:ln w="57150" cmpd="sng">
            <a:solidFill>
              <a:schemeClr val="accent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 Placeholder 65"/>
          <p:cNvSpPr txBox="1"/>
          <p:nvPr/>
        </p:nvSpPr>
        <p:spPr>
          <a:xfrm>
            <a:off x="6871053" y="1306054"/>
            <a:ext cx="1848441" cy="2003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zh-CN" altLang="en-US" sz="14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点击添加小标题</a:t>
            </a:r>
            <a:endParaRPr lang="en-US" sz="14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0" name="Text Placeholder 66"/>
          <p:cNvSpPr txBox="1"/>
          <p:nvPr/>
        </p:nvSpPr>
        <p:spPr>
          <a:xfrm>
            <a:off x="6871053" y="1517101"/>
            <a:ext cx="1848441" cy="7322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zh-CN" altLang="en-US" sz="105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点击输入简要文字内容，概括精炼言简意赅的说明分项内容</a:t>
            </a:r>
            <a:endParaRPr lang="en-US" sz="105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1" name="Text Placeholder 65"/>
          <p:cNvSpPr txBox="1"/>
          <p:nvPr/>
        </p:nvSpPr>
        <p:spPr>
          <a:xfrm>
            <a:off x="6871053" y="3565590"/>
            <a:ext cx="1848441" cy="2003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zh-CN" altLang="en-US" sz="14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点击添加小标题</a:t>
            </a:r>
            <a:endParaRPr lang="en-US" sz="14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" name="Text Placeholder 66"/>
          <p:cNvSpPr txBox="1"/>
          <p:nvPr/>
        </p:nvSpPr>
        <p:spPr>
          <a:xfrm>
            <a:off x="6871053" y="3776637"/>
            <a:ext cx="1848441" cy="7322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zh-CN" altLang="en-US" sz="105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点击输入简要文字内容，概括精炼言简意赅的说明分项内容</a:t>
            </a:r>
            <a:endParaRPr lang="en-US" sz="105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0" y="20471"/>
            <a:ext cx="9144000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6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0" accel="100000" fill="hold">
                                          <p:stCondLst>
                                            <p:cond delay="36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4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6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0" accel="100000" fill="hold">
                                          <p:stCondLst>
                                            <p:cond delay="36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4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4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6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0" accel="100000" fill="hold">
                                          <p:stCondLst>
                                            <p:cond delay="36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4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4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6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40" accel="100000" fill="hold">
                                          <p:stCondLst>
                                            <p:cond delay="36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2"/>
          <p:cNvSpPr txBox="1"/>
          <p:nvPr/>
        </p:nvSpPr>
        <p:spPr>
          <a:xfrm>
            <a:off x="3576762" y="2009683"/>
            <a:ext cx="3356596" cy="92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99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ADD RELATED</a:t>
            </a:r>
          </a:p>
          <a:p>
            <a:r>
              <a:rPr lang="zh-CN" altLang="en-US" sz="3415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添加大标题</a:t>
            </a:r>
            <a:endParaRPr lang="zh-CN" altLang="en-US" sz="3415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4" name="TextBox 32"/>
          <p:cNvSpPr txBox="1"/>
          <p:nvPr/>
        </p:nvSpPr>
        <p:spPr>
          <a:xfrm>
            <a:off x="2627784" y="1900265"/>
            <a:ext cx="1370971" cy="1142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825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02</a:t>
            </a:r>
            <a:endParaRPr lang="zh-CN" altLang="en-US" sz="16995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5" name="TextBox 32"/>
          <p:cNvSpPr txBox="1"/>
          <p:nvPr/>
        </p:nvSpPr>
        <p:spPr>
          <a:xfrm>
            <a:off x="3576761" y="2965139"/>
            <a:ext cx="2751460" cy="398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99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点击添加相关标题文字</a:t>
            </a:r>
            <a:endParaRPr lang="zh-CN" altLang="en-US" sz="3415" b="1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4" grpId="0"/>
      <p:bldP spid="34" grpId="1"/>
      <p:bldP spid="3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2"/>
          <p:cNvSpPr txBox="1">
            <a:spLocks noChangeArrowheads="1"/>
          </p:cNvSpPr>
          <p:nvPr/>
        </p:nvSpPr>
        <p:spPr bwMode="auto">
          <a:xfrm>
            <a:off x="446485" y="223838"/>
            <a:ext cx="3815953" cy="396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  <a:buNone/>
            </a:pPr>
            <a:r>
              <a:rPr lang="zh-CN" altLang="en-US" sz="1800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点击添加小标题</a:t>
            </a:r>
            <a:endParaRPr lang="en-US" altLang="zh-CN" sz="1800" b="1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" name="任意多边形 4"/>
          <p:cNvSpPr/>
          <p:nvPr/>
        </p:nvSpPr>
        <p:spPr>
          <a:xfrm rot="2734777" flipH="1">
            <a:off x="-263128" y="132160"/>
            <a:ext cx="573881" cy="621507"/>
          </a:xfrm>
          <a:custGeom>
            <a:avLst/>
            <a:gdLst>
              <a:gd name="connsiteX0" fmla="*/ 4825039 w 4825039"/>
              <a:gd name="connsiteY0" fmla="*/ 498765 h 5227156"/>
              <a:gd name="connsiteX1" fmla="*/ 0 w 4825039"/>
              <a:gd name="connsiteY1" fmla="*/ 5227156 h 5227156"/>
              <a:gd name="connsiteX2" fmla="*/ 0 w 4825039"/>
              <a:gd name="connsiteY2" fmla="*/ 0 h 5227156"/>
              <a:gd name="connsiteX3" fmla="*/ 4336264 w 4825039"/>
              <a:gd name="connsiteY3" fmla="*/ 0 h 5227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25039" h="5227156">
                <a:moveTo>
                  <a:pt x="4825039" y="498765"/>
                </a:moveTo>
                <a:lnTo>
                  <a:pt x="0" y="5227156"/>
                </a:lnTo>
                <a:lnTo>
                  <a:pt x="0" y="0"/>
                </a:lnTo>
                <a:lnTo>
                  <a:pt x="433626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35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6" name="Group 24"/>
          <p:cNvGrpSpPr/>
          <p:nvPr/>
        </p:nvGrpSpPr>
        <p:grpSpPr>
          <a:xfrm>
            <a:off x="3886451" y="1480101"/>
            <a:ext cx="1636338" cy="3035942"/>
            <a:chOff x="5044417" y="1711307"/>
            <a:chExt cx="2181904" cy="4048144"/>
          </a:xfrm>
        </p:grpSpPr>
        <p:grpSp>
          <p:nvGrpSpPr>
            <p:cNvPr id="7" name="Group 64"/>
            <p:cNvGrpSpPr/>
            <p:nvPr/>
          </p:nvGrpSpPr>
          <p:grpSpPr>
            <a:xfrm>
              <a:off x="5539048" y="5133608"/>
              <a:ext cx="1189361" cy="625843"/>
              <a:chOff x="5615826" y="5607526"/>
              <a:chExt cx="957725" cy="480705"/>
            </a:xfrm>
          </p:grpSpPr>
          <p:sp>
            <p:nvSpPr>
              <p:cNvPr id="25" name="Freeform 7"/>
              <p:cNvSpPr/>
              <p:nvPr/>
            </p:nvSpPr>
            <p:spPr bwMode="auto">
              <a:xfrm>
                <a:off x="5615826" y="5607526"/>
                <a:ext cx="957725" cy="480705"/>
              </a:xfrm>
              <a:custGeom>
                <a:avLst/>
                <a:gdLst>
                  <a:gd name="T0" fmla="*/ 260 w 520"/>
                  <a:gd name="T1" fmla="*/ 261 h 261"/>
                  <a:gd name="T2" fmla="*/ 0 w 520"/>
                  <a:gd name="T3" fmla="*/ 0 h 261"/>
                  <a:gd name="T4" fmla="*/ 520 w 520"/>
                  <a:gd name="T5" fmla="*/ 0 h 261"/>
                  <a:gd name="T6" fmla="*/ 260 w 520"/>
                  <a:gd name="T7" fmla="*/ 261 h 2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20" h="261">
                    <a:moveTo>
                      <a:pt x="260" y="261"/>
                    </a:moveTo>
                    <a:lnTo>
                      <a:pt x="0" y="0"/>
                    </a:lnTo>
                    <a:lnTo>
                      <a:pt x="520" y="0"/>
                    </a:lnTo>
                    <a:lnTo>
                      <a:pt x="260" y="261"/>
                    </a:lnTo>
                    <a:close/>
                  </a:path>
                </a:pathLst>
              </a:custGeom>
              <a:solidFill>
                <a:srgbClr val="ECAE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76" tIns="34288" rIns="68576" bIns="34288" numCol="1" anchor="t" anchorCtr="0" compatLnSpc="1"/>
              <a:lstStyle/>
              <a:p>
                <a:endParaRPr lang="id-ID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6" name="Freeform 13"/>
              <p:cNvSpPr/>
              <p:nvPr/>
            </p:nvSpPr>
            <p:spPr bwMode="auto">
              <a:xfrm>
                <a:off x="5954713" y="5944571"/>
                <a:ext cx="279950" cy="143659"/>
              </a:xfrm>
              <a:custGeom>
                <a:avLst/>
                <a:gdLst>
                  <a:gd name="T0" fmla="*/ 76 w 152"/>
                  <a:gd name="T1" fmla="*/ 78 h 78"/>
                  <a:gd name="T2" fmla="*/ 152 w 152"/>
                  <a:gd name="T3" fmla="*/ 0 h 78"/>
                  <a:gd name="T4" fmla="*/ 0 w 152"/>
                  <a:gd name="T5" fmla="*/ 0 h 78"/>
                  <a:gd name="T6" fmla="*/ 0 w 152"/>
                  <a:gd name="T7" fmla="*/ 0 h 78"/>
                  <a:gd name="T8" fmla="*/ 76 w 152"/>
                  <a:gd name="T9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2" h="78">
                    <a:moveTo>
                      <a:pt x="76" y="78"/>
                    </a:moveTo>
                    <a:lnTo>
                      <a:pt x="15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76" y="78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76" tIns="34288" rIns="68576" bIns="34288" numCol="1" anchor="t" anchorCtr="0" compatLnSpc="1"/>
              <a:lstStyle/>
              <a:p>
                <a:endParaRPr lang="id-ID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7" name="Freeform 20"/>
              <p:cNvSpPr/>
              <p:nvPr/>
            </p:nvSpPr>
            <p:spPr bwMode="auto">
              <a:xfrm>
                <a:off x="6094688" y="5607526"/>
                <a:ext cx="478863" cy="480705"/>
              </a:xfrm>
              <a:custGeom>
                <a:avLst/>
                <a:gdLst>
                  <a:gd name="T0" fmla="*/ 0 w 260"/>
                  <a:gd name="T1" fmla="*/ 261 h 261"/>
                  <a:gd name="T2" fmla="*/ 260 w 260"/>
                  <a:gd name="T3" fmla="*/ 0 h 261"/>
                  <a:gd name="T4" fmla="*/ 0 w 260"/>
                  <a:gd name="T5" fmla="*/ 0 h 261"/>
                  <a:gd name="T6" fmla="*/ 0 w 260"/>
                  <a:gd name="T7" fmla="*/ 261 h 2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60" h="261">
                    <a:moveTo>
                      <a:pt x="0" y="261"/>
                    </a:moveTo>
                    <a:lnTo>
                      <a:pt x="260" y="0"/>
                    </a:lnTo>
                    <a:lnTo>
                      <a:pt x="0" y="0"/>
                    </a:lnTo>
                    <a:lnTo>
                      <a:pt x="0" y="261"/>
                    </a:lnTo>
                    <a:close/>
                  </a:path>
                </a:pathLst>
              </a:custGeom>
              <a:solidFill>
                <a:schemeClr val="tx1">
                  <a:lumMod val="95000"/>
                  <a:lumOff val="5000"/>
                  <a:alpha val="10000"/>
                </a:schemeClr>
              </a:solidFill>
              <a:ln>
                <a:noFill/>
              </a:ln>
            </p:spPr>
            <p:txBody>
              <a:bodyPr vert="horz" wrap="square" lIns="68576" tIns="34288" rIns="68576" bIns="34288" numCol="1" anchor="t" anchorCtr="0" compatLnSpc="1"/>
              <a:lstStyle/>
              <a:p>
                <a:endParaRPr lang="id-ID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8" name="Group 97"/>
            <p:cNvGrpSpPr/>
            <p:nvPr/>
          </p:nvGrpSpPr>
          <p:grpSpPr>
            <a:xfrm>
              <a:off x="5044417" y="1711307"/>
              <a:ext cx="2181904" cy="3570264"/>
              <a:chOff x="3702295" y="1271646"/>
              <a:chExt cx="1777754" cy="2908951"/>
            </a:xfrm>
          </p:grpSpPr>
          <p:grpSp>
            <p:nvGrpSpPr>
              <p:cNvPr id="9" name="Group 92"/>
              <p:cNvGrpSpPr/>
              <p:nvPr/>
            </p:nvGrpSpPr>
            <p:grpSpPr>
              <a:xfrm>
                <a:off x="3702295" y="1284998"/>
                <a:ext cx="643627" cy="2895596"/>
                <a:chOff x="3702295" y="1284998"/>
                <a:chExt cx="643627" cy="2895596"/>
              </a:xfrm>
            </p:grpSpPr>
            <p:sp>
              <p:nvSpPr>
                <p:cNvPr id="22" name="Pentagon 16"/>
                <p:cNvSpPr/>
                <p:nvPr/>
              </p:nvSpPr>
              <p:spPr>
                <a:xfrm rot="5400000" flipV="1">
                  <a:off x="3767219" y="3601890"/>
                  <a:ext cx="918746" cy="238661"/>
                </a:xfrm>
                <a:prstGeom prst="homePlat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aseline="-2500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3" name="Round Same Side Corner Rectangle 17"/>
                <p:cNvSpPr/>
                <p:nvPr/>
              </p:nvSpPr>
              <p:spPr>
                <a:xfrm rot="10800000" flipV="1">
                  <a:off x="3702295" y="1284998"/>
                  <a:ext cx="405683" cy="1478179"/>
                </a:xfrm>
                <a:prstGeom prst="round2Same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4" name="Rectangle 44"/>
                <p:cNvSpPr/>
                <p:nvPr/>
              </p:nvSpPr>
              <p:spPr>
                <a:xfrm rot="5400000" flipV="1">
                  <a:off x="3773330" y="2692246"/>
                  <a:ext cx="500256" cy="642325"/>
                </a:xfrm>
                <a:custGeom>
                  <a:avLst/>
                  <a:gdLst>
                    <a:gd name="connsiteX0" fmla="*/ 0 w 2419494"/>
                    <a:gd name="connsiteY0" fmla="*/ 0 h 605633"/>
                    <a:gd name="connsiteX1" fmla="*/ 2419494 w 2419494"/>
                    <a:gd name="connsiteY1" fmla="*/ 0 h 605633"/>
                    <a:gd name="connsiteX2" fmla="*/ 2419494 w 2419494"/>
                    <a:gd name="connsiteY2" fmla="*/ 605633 h 605633"/>
                    <a:gd name="connsiteX3" fmla="*/ 0 w 2419494"/>
                    <a:gd name="connsiteY3" fmla="*/ 605633 h 605633"/>
                    <a:gd name="connsiteX4" fmla="*/ 0 w 2419494"/>
                    <a:gd name="connsiteY4" fmla="*/ 0 h 605633"/>
                    <a:gd name="connsiteX0-1" fmla="*/ 0 w 2727503"/>
                    <a:gd name="connsiteY0-2" fmla="*/ 0 h 1414156"/>
                    <a:gd name="connsiteX1-3" fmla="*/ 2419494 w 2727503"/>
                    <a:gd name="connsiteY1-4" fmla="*/ 0 h 1414156"/>
                    <a:gd name="connsiteX2-5" fmla="*/ 2727503 w 2727503"/>
                    <a:gd name="connsiteY2-6" fmla="*/ 1414156 h 1414156"/>
                    <a:gd name="connsiteX3-7" fmla="*/ 0 w 2727503"/>
                    <a:gd name="connsiteY3-8" fmla="*/ 605633 h 1414156"/>
                    <a:gd name="connsiteX4-9" fmla="*/ 0 w 2727503"/>
                    <a:gd name="connsiteY4-10" fmla="*/ 0 h 1414156"/>
                    <a:gd name="connsiteX0-11" fmla="*/ 0 w 2737127"/>
                    <a:gd name="connsiteY0-12" fmla="*/ 0 h 1414156"/>
                    <a:gd name="connsiteX1-13" fmla="*/ 2737127 w 2737127"/>
                    <a:gd name="connsiteY1-14" fmla="*/ 981777 h 1414156"/>
                    <a:gd name="connsiteX2-15" fmla="*/ 2727503 w 2737127"/>
                    <a:gd name="connsiteY2-16" fmla="*/ 1414156 h 1414156"/>
                    <a:gd name="connsiteX3-17" fmla="*/ 0 w 2737127"/>
                    <a:gd name="connsiteY3-18" fmla="*/ 605633 h 1414156"/>
                    <a:gd name="connsiteX4-19" fmla="*/ 0 w 2737127"/>
                    <a:gd name="connsiteY4-20" fmla="*/ 0 h 1414156"/>
                    <a:gd name="connsiteX0-21" fmla="*/ 0 w 2737127"/>
                    <a:gd name="connsiteY0-22" fmla="*/ 0 h 1414156"/>
                    <a:gd name="connsiteX1-23" fmla="*/ 2737127 w 2737127"/>
                    <a:gd name="connsiteY1-24" fmla="*/ 596766 h 1414156"/>
                    <a:gd name="connsiteX2-25" fmla="*/ 2727503 w 2737127"/>
                    <a:gd name="connsiteY2-26" fmla="*/ 1414156 h 1414156"/>
                    <a:gd name="connsiteX3-27" fmla="*/ 0 w 2737127"/>
                    <a:gd name="connsiteY3-28" fmla="*/ 605633 h 1414156"/>
                    <a:gd name="connsiteX4-29" fmla="*/ 0 w 2737127"/>
                    <a:gd name="connsiteY4-30" fmla="*/ 0 h 1414156"/>
                    <a:gd name="connsiteX0-31" fmla="*/ 0 w 2753637"/>
                    <a:gd name="connsiteY0-32" fmla="*/ 0 h 961768"/>
                    <a:gd name="connsiteX1-33" fmla="*/ 2737127 w 2753637"/>
                    <a:gd name="connsiteY1-34" fmla="*/ 596766 h 961768"/>
                    <a:gd name="connsiteX2-35" fmla="*/ 2753637 w 2753637"/>
                    <a:gd name="connsiteY2-36" fmla="*/ 961768 h 961768"/>
                    <a:gd name="connsiteX3-37" fmla="*/ 0 w 2753637"/>
                    <a:gd name="connsiteY3-38" fmla="*/ 605633 h 961768"/>
                    <a:gd name="connsiteX4-39" fmla="*/ 0 w 2753637"/>
                    <a:gd name="connsiteY4-40" fmla="*/ 0 h 961768"/>
                    <a:gd name="connsiteX0-41" fmla="*/ 0 w 2737127"/>
                    <a:gd name="connsiteY0-42" fmla="*/ 0 h 952243"/>
                    <a:gd name="connsiteX1-43" fmla="*/ 2737127 w 2737127"/>
                    <a:gd name="connsiteY1-44" fmla="*/ 596766 h 952243"/>
                    <a:gd name="connsiteX2-45" fmla="*/ 2734242 w 2737127"/>
                    <a:gd name="connsiteY2-46" fmla="*/ 952243 h 952243"/>
                    <a:gd name="connsiteX3-47" fmla="*/ 0 w 2737127"/>
                    <a:gd name="connsiteY3-48" fmla="*/ 605633 h 952243"/>
                    <a:gd name="connsiteX4-49" fmla="*/ 0 w 2737127"/>
                    <a:gd name="connsiteY4-50" fmla="*/ 0 h 952243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</a:cxnLst>
                  <a:rect l="l" t="t" r="r" b="b"/>
                  <a:pathLst>
                    <a:path w="2737127" h="952243">
                      <a:moveTo>
                        <a:pt x="0" y="0"/>
                      </a:moveTo>
                      <a:lnTo>
                        <a:pt x="2737127" y="596766"/>
                      </a:lnTo>
                      <a:cubicBezTo>
                        <a:pt x="2736165" y="715258"/>
                        <a:pt x="2735204" y="833751"/>
                        <a:pt x="2734242" y="952243"/>
                      </a:cubicBezTo>
                      <a:lnTo>
                        <a:pt x="0" y="60563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10" name="Group 93"/>
              <p:cNvGrpSpPr/>
              <p:nvPr/>
            </p:nvGrpSpPr>
            <p:grpSpPr>
              <a:xfrm>
                <a:off x="4137850" y="1284996"/>
                <a:ext cx="455190" cy="2895599"/>
                <a:chOff x="4137850" y="1284996"/>
                <a:chExt cx="455190" cy="2895599"/>
              </a:xfrm>
            </p:grpSpPr>
            <p:sp>
              <p:nvSpPr>
                <p:cNvPr id="19" name="Pentagon 13"/>
                <p:cNvSpPr/>
                <p:nvPr/>
              </p:nvSpPr>
              <p:spPr>
                <a:xfrm rot="5400000" flipV="1">
                  <a:off x="4008345" y="3595900"/>
                  <a:ext cx="917620" cy="251770"/>
                </a:xfrm>
                <a:prstGeom prst="homePlat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aseline="-2500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0" name="Rectangle 44"/>
                <p:cNvSpPr/>
                <p:nvPr/>
              </p:nvSpPr>
              <p:spPr>
                <a:xfrm rot="5400000" flipV="1">
                  <a:off x="4112928" y="2788097"/>
                  <a:ext cx="503020" cy="453175"/>
                </a:xfrm>
                <a:custGeom>
                  <a:avLst/>
                  <a:gdLst>
                    <a:gd name="connsiteX0" fmla="*/ 0 w 2419494"/>
                    <a:gd name="connsiteY0" fmla="*/ 0 h 605633"/>
                    <a:gd name="connsiteX1" fmla="*/ 2419494 w 2419494"/>
                    <a:gd name="connsiteY1" fmla="*/ 0 h 605633"/>
                    <a:gd name="connsiteX2" fmla="*/ 2419494 w 2419494"/>
                    <a:gd name="connsiteY2" fmla="*/ 605633 h 605633"/>
                    <a:gd name="connsiteX3" fmla="*/ 0 w 2419494"/>
                    <a:gd name="connsiteY3" fmla="*/ 605633 h 605633"/>
                    <a:gd name="connsiteX4" fmla="*/ 0 w 2419494"/>
                    <a:gd name="connsiteY4" fmla="*/ 0 h 605633"/>
                    <a:gd name="connsiteX0-1" fmla="*/ 0 w 2727503"/>
                    <a:gd name="connsiteY0-2" fmla="*/ 0 h 1414156"/>
                    <a:gd name="connsiteX1-3" fmla="*/ 2419494 w 2727503"/>
                    <a:gd name="connsiteY1-4" fmla="*/ 0 h 1414156"/>
                    <a:gd name="connsiteX2-5" fmla="*/ 2727503 w 2727503"/>
                    <a:gd name="connsiteY2-6" fmla="*/ 1414156 h 1414156"/>
                    <a:gd name="connsiteX3-7" fmla="*/ 0 w 2727503"/>
                    <a:gd name="connsiteY3-8" fmla="*/ 605633 h 1414156"/>
                    <a:gd name="connsiteX4-9" fmla="*/ 0 w 2727503"/>
                    <a:gd name="connsiteY4-10" fmla="*/ 0 h 1414156"/>
                    <a:gd name="connsiteX0-11" fmla="*/ 0 w 2737127"/>
                    <a:gd name="connsiteY0-12" fmla="*/ 0 h 1414156"/>
                    <a:gd name="connsiteX1-13" fmla="*/ 2737127 w 2737127"/>
                    <a:gd name="connsiteY1-14" fmla="*/ 981777 h 1414156"/>
                    <a:gd name="connsiteX2-15" fmla="*/ 2727503 w 2737127"/>
                    <a:gd name="connsiteY2-16" fmla="*/ 1414156 h 1414156"/>
                    <a:gd name="connsiteX3-17" fmla="*/ 0 w 2737127"/>
                    <a:gd name="connsiteY3-18" fmla="*/ 605633 h 1414156"/>
                    <a:gd name="connsiteX4-19" fmla="*/ 0 w 2737127"/>
                    <a:gd name="connsiteY4-20" fmla="*/ 0 h 1414156"/>
                    <a:gd name="connsiteX0-21" fmla="*/ 0 w 2737127"/>
                    <a:gd name="connsiteY0-22" fmla="*/ 0 h 1414156"/>
                    <a:gd name="connsiteX1-23" fmla="*/ 2737127 w 2737127"/>
                    <a:gd name="connsiteY1-24" fmla="*/ 596766 h 1414156"/>
                    <a:gd name="connsiteX2-25" fmla="*/ 2727503 w 2737127"/>
                    <a:gd name="connsiteY2-26" fmla="*/ 1414156 h 1414156"/>
                    <a:gd name="connsiteX3-27" fmla="*/ 0 w 2737127"/>
                    <a:gd name="connsiteY3-28" fmla="*/ 605633 h 1414156"/>
                    <a:gd name="connsiteX4-29" fmla="*/ 0 w 2737127"/>
                    <a:gd name="connsiteY4-30" fmla="*/ 0 h 1414156"/>
                    <a:gd name="connsiteX0-31" fmla="*/ 0 w 2753637"/>
                    <a:gd name="connsiteY0-32" fmla="*/ 0 h 961768"/>
                    <a:gd name="connsiteX1-33" fmla="*/ 2737127 w 2753637"/>
                    <a:gd name="connsiteY1-34" fmla="*/ 596766 h 961768"/>
                    <a:gd name="connsiteX2-35" fmla="*/ 2753637 w 2753637"/>
                    <a:gd name="connsiteY2-36" fmla="*/ 961768 h 961768"/>
                    <a:gd name="connsiteX3-37" fmla="*/ 0 w 2753637"/>
                    <a:gd name="connsiteY3-38" fmla="*/ 605633 h 961768"/>
                    <a:gd name="connsiteX4-39" fmla="*/ 0 w 2753637"/>
                    <a:gd name="connsiteY4-40" fmla="*/ 0 h 961768"/>
                    <a:gd name="connsiteX0-41" fmla="*/ 0 w 2737127"/>
                    <a:gd name="connsiteY0-42" fmla="*/ 0 h 952243"/>
                    <a:gd name="connsiteX1-43" fmla="*/ 2737127 w 2737127"/>
                    <a:gd name="connsiteY1-44" fmla="*/ 596766 h 952243"/>
                    <a:gd name="connsiteX2-45" fmla="*/ 2734242 w 2737127"/>
                    <a:gd name="connsiteY2-46" fmla="*/ 952243 h 952243"/>
                    <a:gd name="connsiteX3-47" fmla="*/ 0 w 2737127"/>
                    <a:gd name="connsiteY3-48" fmla="*/ 605633 h 952243"/>
                    <a:gd name="connsiteX4-49" fmla="*/ 0 w 2737127"/>
                    <a:gd name="connsiteY4-50" fmla="*/ 0 h 952243"/>
                    <a:gd name="connsiteX0-51" fmla="*/ 0 w 2750715"/>
                    <a:gd name="connsiteY0-52" fmla="*/ 0 h 952243"/>
                    <a:gd name="connsiteX1-53" fmla="*/ 2750715 w 2750715"/>
                    <a:gd name="connsiteY1-54" fmla="*/ 429126 h 952243"/>
                    <a:gd name="connsiteX2-55" fmla="*/ 2734242 w 2750715"/>
                    <a:gd name="connsiteY2-56" fmla="*/ 952243 h 952243"/>
                    <a:gd name="connsiteX3-57" fmla="*/ 0 w 2750715"/>
                    <a:gd name="connsiteY3-58" fmla="*/ 605633 h 952243"/>
                    <a:gd name="connsiteX4-59" fmla="*/ 0 w 2750715"/>
                    <a:gd name="connsiteY4-60" fmla="*/ 0 h 952243"/>
                    <a:gd name="connsiteX0-61" fmla="*/ 0 w 2750715"/>
                    <a:gd name="connsiteY0-62" fmla="*/ 0 h 723643"/>
                    <a:gd name="connsiteX1-63" fmla="*/ 2750715 w 2750715"/>
                    <a:gd name="connsiteY1-64" fmla="*/ 429126 h 723643"/>
                    <a:gd name="connsiteX2-65" fmla="*/ 2747830 w 2750715"/>
                    <a:gd name="connsiteY2-66" fmla="*/ 723643 h 723643"/>
                    <a:gd name="connsiteX3-67" fmla="*/ 0 w 2750715"/>
                    <a:gd name="connsiteY3-68" fmla="*/ 605633 h 723643"/>
                    <a:gd name="connsiteX4-69" fmla="*/ 0 w 2750715"/>
                    <a:gd name="connsiteY4-70" fmla="*/ 0 h 723643"/>
                    <a:gd name="connsiteX0-71" fmla="*/ 0 w 2750715"/>
                    <a:gd name="connsiteY0-72" fmla="*/ 0 h 723643"/>
                    <a:gd name="connsiteX1-73" fmla="*/ 2750715 w 2750715"/>
                    <a:gd name="connsiteY1-74" fmla="*/ 391026 h 723643"/>
                    <a:gd name="connsiteX2-75" fmla="*/ 2747830 w 2750715"/>
                    <a:gd name="connsiteY2-76" fmla="*/ 723643 h 723643"/>
                    <a:gd name="connsiteX3-77" fmla="*/ 0 w 2750715"/>
                    <a:gd name="connsiteY3-78" fmla="*/ 605633 h 723643"/>
                    <a:gd name="connsiteX4-79" fmla="*/ 0 w 2750715"/>
                    <a:gd name="connsiteY4-80" fmla="*/ 0 h 723643"/>
                    <a:gd name="connsiteX0-81" fmla="*/ 0 w 2752254"/>
                    <a:gd name="connsiteY0-82" fmla="*/ 0 h 742693"/>
                    <a:gd name="connsiteX1-83" fmla="*/ 2750715 w 2752254"/>
                    <a:gd name="connsiteY1-84" fmla="*/ 391026 h 742693"/>
                    <a:gd name="connsiteX2-85" fmla="*/ 2752076 w 2752254"/>
                    <a:gd name="connsiteY2-86" fmla="*/ 742693 h 742693"/>
                    <a:gd name="connsiteX3-87" fmla="*/ 0 w 2752254"/>
                    <a:gd name="connsiteY3-88" fmla="*/ 605633 h 742693"/>
                    <a:gd name="connsiteX4-89" fmla="*/ 0 w 2752254"/>
                    <a:gd name="connsiteY4-90" fmla="*/ 0 h 742693"/>
                    <a:gd name="connsiteX0-91" fmla="*/ 0 w 2760622"/>
                    <a:gd name="connsiteY0-92" fmla="*/ 0 h 642680"/>
                    <a:gd name="connsiteX1-93" fmla="*/ 2750715 w 2760622"/>
                    <a:gd name="connsiteY1-94" fmla="*/ 391026 h 642680"/>
                    <a:gd name="connsiteX2-95" fmla="*/ 2760567 w 2760622"/>
                    <a:gd name="connsiteY2-96" fmla="*/ 642680 h 642680"/>
                    <a:gd name="connsiteX3-97" fmla="*/ 0 w 2760622"/>
                    <a:gd name="connsiteY3-98" fmla="*/ 605633 h 642680"/>
                    <a:gd name="connsiteX4-99" fmla="*/ 0 w 2760622"/>
                    <a:gd name="connsiteY4-100" fmla="*/ 0 h 642680"/>
                    <a:gd name="connsiteX0-101" fmla="*/ 0 w 2752252"/>
                    <a:gd name="connsiteY0-102" fmla="*/ 0 h 747455"/>
                    <a:gd name="connsiteX1-103" fmla="*/ 2750715 w 2752252"/>
                    <a:gd name="connsiteY1-104" fmla="*/ 391026 h 747455"/>
                    <a:gd name="connsiteX2-105" fmla="*/ 2752074 w 2752252"/>
                    <a:gd name="connsiteY2-106" fmla="*/ 747455 h 747455"/>
                    <a:gd name="connsiteX3-107" fmla="*/ 0 w 2752252"/>
                    <a:gd name="connsiteY3-108" fmla="*/ 605633 h 747455"/>
                    <a:gd name="connsiteX4-109" fmla="*/ 0 w 2752252"/>
                    <a:gd name="connsiteY4-110" fmla="*/ 0 h 747455"/>
                    <a:gd name="connsiteX0-111" fmla="*/ 0 w 2752252"/>
                    <a:gd name="connsiteY0-112" fmla="*/ 0 h 747455"/>
                    <a:gd name="connsiteX1-113" fmla="*/ 2750715 w 2752252"/>
                    <a:gd name="connsiteY1-114" fmla="*/ 282677 h 747455"/>
                    <a:gd name="connsiteX2-115" fmla="*/ 2752074 w 2752252"/>
                    <a:gd name="connsiteY2-116" fmla="*/ 747455 h 747455"/>
                    <a:gd name="connsiteX3-117" fmla="*/ 0 w 2752252"/>
                    <a:gd name="connsiteY3-118" fmla="*/ 605633 h 747455"/>
                    <a:gd name="connsiteX4-119" fmla="*/ 0 w 2752252"/>
                    <a:gd name="connsiteY4-120" fmla="*/ 0 h 747455"/>
                    <a:gd name="connsiteX0-121" fmla="*/ 0 w 2752252"/>
                    <a:gd name="connsiteY0-122" fmla="*/ 0 h 648135"/>
                    <a:gd name="connsiteX1-123" fmla="*/ 2750715 w 2752252"/>
                    <a:gd name="connsiteY1-124" fmla="*/ 282677 h 648135"/>
                    <a:gd name="connsiteX2-125" fmla="*/ 2752074 w 2752252"/>
                    <a:gd name="connsiteY2-126" fmla="*/ 648135 h 648135"/>
                    <a:gd name="connsiteX3-127" fmla="*/ 0 w 2752252"/>
                    <a:gd name="connsiteY3-128" fmla="*/ 605633 h 648135"/>
                    <a:gd name="connsiteX4-129" fmla="*/ 0 w 2752252"/>
                    <a:gd name="connsiteY4-130" fmla="*/ 0 h 648135"/>
                    <a:gd name="connsiteX0-131" fmla="*/ 0 w 2752252"/>
                    <a:gd name="connsiteY0-132" fmla="*/ 0 h 618791"/>
                    <a:gd name="connsiteX1-133" fmla="*/ 2750715 w 2752252"/>
                    <a:gd name="connsiteY1-134" fmla="*/ 282677 h 618791"/>
                    <a:gd name="connsiteX2-135" fmla="*/ 2752074 w 2752252"/>
                    <a:gd name="connsiteY2-136" fmla="*/ 618791 h 618791"/>
                    <a:gd name="connsiteX3-137" fmla="*/ 0 w 2752252"/>
                    <a:gd name="connsiteY3-138" fmla="*/ 605633 h 618791"/>
                    <a:gd name="connsiteX4-139" fmla="*/ 0 w 2752252"/>
                    <a:gd name="connsiteY4-140" fmla="*/ 0 h 618791"/>
                    <a:gd name="connsiteX0-141" fmla="*/ 0 w 2752252"/>
                    <a:gd name="connsiteY0-142" fmla="*/ 0 h 634592"/>
                    <a:gd name="connsiteX1-143" fmla="*/ 2750715 w 2752252"/>
                    <a:gd name="connsiteY1-144" fmla="*/ 282677 h 634592"/>
                    <a:gd name="connsiteX2-145" fmla="*/ 2752074 w 2752252"/>
                    <a:gd name="connsiteY2-146" fmla="*/ 634592 h 634592"/>
                    <a:gd name="connsiteX3-147" fmla="*/ 0 w 2752252"/>
                    <a:gd name="connsiteY3-148" fmla="*/ 605633 h 634592"/>
                    <a:gd name="connsiteX4-149" fmla="*/ 0 w 2752252"/>
                    <a:gd name="connsiteY4-150" fmla="*/ 0 h 634592"/>
                    <a:gd name="connsiteX0-151" fmla="*/ 0 w 2750715"/>
                    <a:gd name="connsiteY0-152" fmla="*/ 0 h 634592"/>
                    <a:gd name="connsiteX1-153" fmla="*/ 2750715 w 2750715"/>
                    <a:gd name="connsiteY1-154" fmla="*/ 282677 h 634592"/>
                    <a:gd name="connsiteX2-155" fmla="*/ 2747826 w 2750715"/>
                    <a:gd name="connsiteY2-156" fmla="*/ 634592 h 634592"/>
                    <a:gd name="connsiteX3-157" fmla="*/ 0 w 2750715"/>
                    <a:gd name="connsiteY3-158" fmla="*/ 605633 h 634592"/>
                    <a:gd name="connsiteX4-159" fmla="*/ 0 w 2750715"/>
                    <a:gd name="connsiteY4-160" fmla="*/ 0 h 634592"/>
                    <a:gd name="connsiteX0-161" fmla="*/ 0 w 2750715"/>
                    <a:gd name="connsiteY0-162" fmla="*/ 0 h 636849"/>
                    <a:gd name="connsiteX1-163" fmla="*/ 2750715 w 2750715"/>
                    <a:gd name="connsiteY1-164" fmla="*/ 282677 h 636849"/>
                    <a:gd name="connsiteX2-165" fmla="*/ 2743581 w 2750715"/>
                    <a:gd name="connsiteY2-166" fmla="*/ 636849 h 636849"/>
                    <a:gd name="connsiteX3-167" fmla="*/ 0 w 2750715"/>
                    <a:gd name="connsiteY3-168" fmla="*/ 605633 h 636849"/>
                    <a:gd name="connsiteX4-169" fmla="*/ 0 w 2750715"/>
                    <a:gd name="connsiteY4-170" fmla="*/ 0 h 636849"/>
                    <a:gd name="connsiteX0-171" fmla="*/ 0 w 2752252"/>
                    <a:gd name="connsiteY0-172" fmla="*/ 0 h 636849"/>
                    <a:gd name="connsiteX1-173" fmla="*/ 2750715 w 2752252"/>
                    <a:gd name="connsiteY1-174" fmla="*/ 282677 h 636849"/>
                    <a:gd name="connsiteX2-175" fmla="*/ 2752074 w 2752252"/>
                    <a:gd name="connsiteY2-176" fmla="*/ 636849 h 636849"/>
                    <a:gd name="connsiteX3-177" fmla="*/ 0 w 2752252"/>
                    <a:gd name="connsiteY3-178" fmla="*/ 605633 h 636849"/>
                    <a:gd name="connsiteX4-179" fmla="*/ 0 w 2752252"/>
                    <a:gd name="connsiteY4-180" fmla="*/ 0 h 636849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</a:cxnLst>
                  <a:rect l="l" t="t" r="r" b="b"/>
                  <a:pathLst>
                    <a:path w="2752252" h="636849">
                      <a:moveTo>
                        <a:pt x="0" y="0"/>
                      </a:moveTo>
                      <a:lnTo>
                        <a:pt x="2750715" y="282677"/>
                      </a:lnTo>
                      <a:cubicBezTo>
                        <a:pt x="2749753" y="401169"/>
                        <a:pt x="2753036" y="518357"/>
                        <a:pt x="2752074" y="636849"/>
                      </a:cubicBezTo>
                      <a:lnTo>
                        <a:pt x="0" y="60563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1" name="Round Same Side Corner Rectangle 15"/>
                <p:cNvSpPr/>
                <p:nvPr/>
              </p:nvSpPr>
              <p:spPr>
                <a:xfrm rot="10800000" flipV="1">
                  <a:off x="4137850" y="1284996"/>
                  <a:ext cx="432303" cy="1478179"/>
                </a:xfrm>
                <a:prstGeom prst="round2Same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11" name="Group 95"/>
              <p:cNvGrpSpPr/>
              <p:nvPr/>
            </p:nvGrpSpPr>
            <p:grpSpPr>
              <a:xfrm>
                <a:off x="4835703" y="1284997"/>
                <a:ext cx="644346" cy="2895600"/>
                <a:chOff x="4835703" y="1284997"/>
                <a:chExt cx="644346" cy="2895600"/>
              </a:xfrm>
            </p:grpSpPr>
            <p:sp>
              <p:nvSpPr>
                <p:cNvPr id="16" name="Round Same Side Corner Rectangle 10"/>
                <p:cNvSpPr/>
                <p:nvPr/>
              </p:nvSpPr>
              <p:spPr>
                <a:xfrm rot="10800000" flipV="1">
                  <a:off x="5074364" y="1284997"/>
                  <a:ext cx="405683" cy="1478179"/>
                </a:xfrm>
                <a:prstGeom prst="round2SameRect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7" name="Pentagon 11"/>
                <p:cNvSpPr/>
                <p:nvPr/>
              </p:nvSpPr>
              <p:spPr>
                <a:xfrm rot="5400000">
                  <a:off x="4495453" y="3601685"/>
                  <a:ext cx="919162" cy="238661"/>
                </a:xfrm>
                <a:prstGeom prst="homePlate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aseline="-2500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8" name="Rectangle 44"/>
                <p:cNvSpPr/>
                <p:nvPr/>
              </p:nvSpPr>
              <p:spPr>
                <a:xfrm rot="5400000">
                  <a:off x="4908759" y="2692200"/>
                  <a:ext cx="500256" cy="642325"/>
                </a:xfrm>
                <a:custGeom>
                  <a:avLst/>
                  <a:gdLst>
                    <a:gd name="connsiteX0" fmla="*/ 0 w 2419494"/>
                    <a:gd name="connsiteY0" fmla="*/ 0 h 605633"/>
                    <a:gd name="connsiteX1" fmla="*/ 2419494 w 2419494"/>
                    <a:gd name="connsiteY1" fmla="*/ 0 h 605633"/>
                    <a:gd name="connsiteX2" fmla="*/ 2419494 w 2419494"/>
                    <a:gd name="connsiteY2" fmla="*/ 605633 h 605633"/>
                    <a:gd name="connsiteX3" fmla="*/ 0 w 2419494"/>
                    <a:gd name="connsiteY3" fmla="*/ 605633 h 605633"/>
                    <a:gd name="connsiteX4" fmla="*/ 0 w 2419494"/>
                    <a:gd name="connsiteY4" fmla="*/ 0 h 605633"/>
                    <a:gd name="connsiteX0-1" fmla="*/ 0 w 2727503"/>
                    <a:gd name="connsiteY0-2" fmla="*/ 0 h 1414156"/>
                    <a:gd name="connsiteX1-3" fmla="*/ 2419494 w 2727503"/>
                    <a:gd name="connsiteY1-4" fmla="*/ 0 h 1414156"/>
                    <a:gd name="connsiteX2-5" fmla="*/ 2727503 w 2727503"/>
                    <a:gd name="connsiteY2-6" fmla="*/ 1414156 h 1414156"/>
                    <a:gd name="connsiteX3-7" fmla="*/ 0 w 2727503"/>
                    <a:gd name="connsiteY3-8" fmla="*/ 605633 h 1414156"/>
                    <a:gd name="connsiteX4-9" fmla="*/ 0 w 2727503"/>
                    <a:gd name="connsiteY4-10" fmla="*/ 0 h 1414156"/>
                    <a:gd name="connsiteX0-11" fmla="*/ 0 w 2737127"/>
                    <a:gd name="connsiteY0-12" fmla="*/ 0 h 1414156"/>
                    <a:gd name="connsiteX1-13" fmla="*/ 2737127 w 2737127"/>
                    <a:gd name="connsiteY1-14" fmla="*/ 981777 h 1414156"/>
                    <a:gd name="connsiteX2-15" fmla="*/ 2727503 w 2737127"/>
                    <a:gd name="connsiteY2-16" fmla="*/ 1414156 h 1414156"/>
                    <a:gd name="connsiteX3-17" fmla="*/ 0 w 2737127"/>
                    <a:gd name="connsiteY3-18" fmla="*/ 605633 h 1414156"/>
                    <a:gd name="connsiteX4-19" fmla="*/ 0 w 2737127"/>
                    <a:gd name="connsiteY4-20" fmla="*/ 0 h 1414156"/>
                    <a:gd name="connsiteX0-21" fmla="*/ 0 w 2737127"/>
                    <a:gd name="connsiteY0-22" fmla="*/ 0 h 1414156"/>
                    <a:gd name="connsiteX1-23" fmla="*/ 2737127 w 2737127"/>
                    <a:gd name="connsiteY1-24" fmla="*/ 596766 h 1414156"/>
                    <a:gd name="connsiteX2-25" fmla="*/ 2727503 w 2737127"/>
                    <a:gd name="connsiteY2-26" fmla="*/ 1414156 h 1414156"/>
                    <a:gd name="connsiteX3-27" fmla="*/ 0 w 2737127"/>
                    <a:gd name="connsiteY3-28" fmla="*/ 605633 h 1414156"/>
                    <a:gd name="connsiteX4-29" fmla="*/ 0 w 2737127"/>
                    <a:gd name="connsiteY4-30" fmla="*/ 0 h 1414156"/>
                    <a:gd name="connsiteX0-31" fmla="*/ 0 w 2753637"/>
                    <a:gd name="connsiteY0-32" fmla="*/ 0 h 961768"/>
                    <a:gd name="connsiteX1-33" fmla="*/ 2737127 w 2753637"/>
                    <a:gd name="connsiteY1-34" fmla="*/ 596766 h 961768"/>
                    <a:gd name="connsiteX2-35" fmla="*/ 2753637 w 2753637"/>
                    <a:gd name="connsiteY2-36" fmla="*/ 961768 h 961768"/>
                    <a:gd name="connsiteX3-37" fmla="*/ 0 w 2753637"/>
                    <a:gd name="connsiteY3-38" fmla="*/ 605633 h 961768"/>
                    <a:gd name="connsiteX4-39" fmla="*/ 0 w 2753637"/>
                    <a:gd name="connsiteY4-40" fmla="*/ 0 h 961768"/>
                    <a:gd name="connsiteX0-41" fmla="*/ 0 w 2737127"/>
                    <a:gd name="connsiteY0-42" fmla="*/ 0 h 952243"/>
                    <a:gd name="connsiteX1-43" fmla="*/ 2737127 w 2737127"/>
                    <a:gd name="connsiteY1-44" fmla="*/ 596766 h 952243"/>
                    <a:gd name="connsiteX2-45" fmla="*/ 2734242 w 2737127"/>
                    <a:gd name="connsiteY2-46" fmla="*/ 952243 h 952243"/>
                    <a:gd name="connsiteX3-47" fmla="*/ 0 w 2737127"/>
                    <a:gd name="connsiteY3-48" fmla="*/ 605633 h 952243"/>
                    <a:gd name="connsiteX4-49" fmla="*/ 0 w 2737127"/>
                    <a:gd name="connsiteY4-50" fmla="*/ 0 h 952243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</a:cxnLst>
                  <a:rect l="l" t="t" r="r" b="b"/>
                  <a:pathLst>
                    <a:path w="2737127" h="952243">
                      <a:moveTo>
                        <a:pt x="0" y="0"/>
                      </a:moveTo>
                      <a:lnTo>
                        <a:pt x="2737127" y="596766"/>
                      </a:lnTo>
                      <a:cubicBezTo>
                        <a:pt x="2736165" y="715258"/>
                        <a:pt x="2735204" y="833751"/>
                        <a:pt x="2734242" y="952243"/>
                      </a:cubicBezTo>
                      <a:lnTo>
                        <a:pt x="0" y="60563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12" name="Group 94"/>
              <p:cNvGrpSpPr/>
              <p:nvPr/>
            </p:nvGrpSpPr>
            <p:grpSpPr>
              <a:xfrm>
                <a:off x="4588095" y="1271646"/>
                <a:ext cx="455861" cy="2908949"/>
                <a:chOff x="4588095" y="1271646"/>
                <a:chExt cx="455861" cy="2908949"/>
              </a:xfrm>
            </p:grpSpPr>
            <p:sp>
              <p:nvSpPr>
                <p:cNvPr id="13" name="Round Same Side Corner Rectangle 7"/>
                <p:cNvSpPr/>
                <p:nvPr/>
              </p:nvSpPr>
              <p:spPr>
                <a:xfrm rot="10800000" flipV="1">
                  <a:off x="4610673" y="1271646"/>
                  <a:ext cx="433281" cy="1491530"/>
                </a:xfrm>
                <a:prstGeom prst="round2SameRect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4" name="Pentagon 8"/>
                <p:cNvSpPr/>
                <p:nvPr/>
              </p:nvSpPr>
              <p:spPr>
                <a:xfrm rot="5400000">
                  <a:off x="4255170" y="3595900"/>
                  <a:ext cx="917620" cy="251770"/>
                </a:xfrm>
                <a:prstGeom prst="homePlate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aseline="-2500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5" name="Rectangle 44"/>
                <p:cNvSpPr/>
                <p:nvPr/>
              </p:nvSpPr>
              <p:spPr>
                <a:xfrm rot="5400000">
                  <a:off x="4565859" y="2788099"/>
                  <a:ext cx="503020" cy="453175"/>
                </a:xfrm>
                <a:custGeom>
                  <a:avLst/>
                  <a:gdLst>
                    <a:gd name="connsiteX0" fmla="*/ 0 w 2419494"/>
                    <a:gd name="connsiteY0" fmla="*/ 0 h 605633"/>
                    <a:gd name="connsiteX1" fmla="*/ 2419494 w 2419494"/>
                    <a:gd name="connsiteY1" fmla="*/ 0 h 605633"/>
                    <a:gd name="connsiteX2" fmla="*/ 2419494 w 2419494"/>
                    <a:gd name="connsiteY2" fmla="*/ 605633 h 605633"/>
                    <a:gd name="connsiteX3" fmla="*/ 0 w 2419494"/>
                    <a:gd name="connsiteY3" fmla="*/ 605633 h 605633"/>
                    <a:gd name="connsiteX4" fmla="*/ 0 w 2419494"/>
                    <a:gd name="connsiteY4" fmla="*/ 0 h 605633"/>
                    <a:gd name="connsiteX0-1" fmla="*/ 0 w 2727503"/>
                    <a:gd name="connsiteY0-2" fmla="*/ 0 h 1414156"/>
                    <a:gd name="connsiteX1-3" fmla="*/ 2419494 w 2727503"/>
                    <a:gd name="connsiteY1-4" fmla="*/ 0 h 1414156"/>
                    <a:gd name="connsiteX2-5" fmla="*/ 2727503 w 2727503"/>
                    <a:gd name="connsiteY2-6" fmla="*/ 1414156 h 1414156"/>
                    <a:gd name="connsiteX3-7" fmla="*/ 0 w 2727503"/>
                    <a:gd name="connsiteY3-8" fmla="*/ 605633 h 1414156"/>
                    <a:gd name="connsiteX4-9" fmla="*/ 0 w 2727503"/>
                    <a:gd name="connsiteY4-10" fmla="*/ 0 h 1414156"/>
                    <a:gd name="connsiteX0-11" fmla="*/ 0 w 2737127"/>
                    <a:gd name="connsiteY0-12" fmla="*/ 0 h 1414156"/>
                    <a:gd name="connsiteX1-13" fmla="*/ 2737127 w 2737127"/>
                    <a:gd name="connsiteY1-14" fmla="*/ 981777 h 1414156"/>
                    <a:gd name="connsiteX2-15" fmla="*/ 2727503 w 2737127"/>
                    <a:gd name="connsiteY2-16" fmla="*/ 1414156 h 1414156"/>
                    <a:gd name="connsiteX3-17" fmla="*/ 0 w 2737127"/>
                    <a:gd name="connsiteY3-18" fmla="*/ 605633 h 1414156"/>
                    <a:gd name="connsiteX4-19" fmla="*/ 0 w 2737127"/>
                    <a:gd name="connsiteY4-20" fmla="*/ 0 h 1414156"/>
                    <a:gd name="connsiteX0-21" fmla="*/ 0 w 2737127"/>
                    <a:gd name="connsiteY0-22" fmla="*/ 0 h 1414156"/>
                    <a:gd name="connsiteX1-23" fmla="*/ 2737127 w 2737127"/>
                    <a:gd name="connsiteY1-24" fmla="*/ 596766 h 1414156"/>
                    <a:gd name="connsiteX2-25" fmla="*/ 2727503 w 2737127"/>
                    <a:gd name="connsiteY2-26" fmla="*/ 1414156 h 1414156"/>
                    <a:gd name="connsiteX3-27" fmla="*/ 0 w 2737127"/>
                    <a:gd name="connsiteY3-28" fmla="*/ 605633 h 1414156"/>
                    <a:gd name="connsiteX4-29" fmla="*/ 0 w 2737127"/>
                    <a:gd name="connsiteY4-30" fmla="*/ 0 h 1414156"/>
                    <a:gd name="connsiteX0-31" fmla="*/ 0 w 2753637"/>
                    <a:gd name="connsiteY0-32" fmla="*/ 0 h 961768"/>
                    <a:gd name="connsiteX1-33" fmla="*/ 2737127 w 2753637"/>
                    <a:gd name="connsiteY1-34" fmla="*/ 596766 h 961768"/>
                    <a:gd name="connsiteX2-35" fmla="*/ 2753637 w 2753637"/>
                    <a:gd name="connsiteY2-36" fmla="*/ 961768 h 961768"/>
                    <a:gd name="connsiteX3-37" fmla="*/ 0 w 2753637"/>
                    <a:gd name="connsiteY3-38" fmla="*/ 605633 h 961768"/>
                    <a:gd name="connsiteX4-39" fmla="*/ 0 w 2753637"/>
                    <a:gd name="connsiteY4-40" fmla="*/ 0 h 961768"/>
                    <a:gd name="connsiteX0-41" fmla="*/ 0 w 2737127"/>
                    <a:gd name="connsiteY0-42" fmla="*/ 0 h 952243"/>
                    <a:gd name="connsiteX1-43" fmla="*/ 2737127 w 2737127"/>
                    <a:gd name="connsiteY1-44" fmla="*/ 596766 h 952243"/>
                    <a:gd name="connsiteX2-45" fmla="*/ 2734242 w 2737127"/>
                    <a:gd name="connsiteY2-46" fmla="*/ 952243 h 952243"/>
                    <a:gd name="connsiteX3-47" fmla="*/ 0 w 2737127"/>
                    <a:gd name="connsiteY3-48" fmla="*/ 605633 h 952243"/>
                    <a:gd name="connsiteX4-49" fmla="*/ 0 w 2737127"/>
                    <a:gd name="connsiteY4-50" fmla="*/ 0 h 952243"/>
                    <a:gd name="connsiteX0-51" fmla="*/ 0 w 2750715"/>
                    <a:gd name="connsiteY0-52" fmla="*/ 0 h 952243"/>
                    <a:gd name="connsiteX1-53" fmla="*/ 2750715 w 2750715"/>
                    <a:gd name="connsiteY1-54" fmla="*/ 429126 h 952243"/>
                    <a:gd name="connsiteX2-55" fmla="*/ 2734242 w 2750715"/>
                    <a:gd name="connsiteY2-56" fmla="*/ 952243 h 952243"/>
                    <a:gd name="connsiteX3-57" fmla="*/ 0 w 2750715"/>
                    <a:gd name="connsiteY3-58" fmla="*/ 605633 h 952243"/>
                    <a:gd name="connsiteX4-59" fmla="*/ 0 w 2750715"/>
                    <a:gd name="connsiteY4-60" fmla="*/ 0 h 952243"/>
                    <a:gd name="connsiteX0-61" fmla="*/ 0 w 2750715"/>
                    <a:gd name="connsiteY0-62" fmla="*/ 0 h 723643"/>
                    <a:gd name="connsiteX1-63" fmla="*/ 2750715 w 2750715"/>
                    <a:gd name="connsiteY1-64" fmla="*/ 429126 h 723643"/>
                    <a:gd name="connsiteX2-65" fmla="*/ 2747830 w 2750715"/>
                    <a:gd name="connsiteY2-66" fmla="*/ 723643 h 723643"/>
                    <a:gd name="connsiteX3-67" fmla="*/ 0 w 2750715"/>
                    <a:gd name="connsiteY3-68" fmla="*/ 605633 h 723643"/>
                    <a:gd name="connsiteX4-69" fmla="*/ 0 w 2750715"/>
                    <a:gd name="connsiteY4-70" fmla="*/ 0 h 723643"/>
                    <a:gd name="connsiteX0-71" fmla="*/ 0 w 2750715"/>
                    <a:gd name="connsiteY0-72" fmla="*/ 0 h 723643"/>
                    <a:gd name="connsiteX1-73" fmla="*/ 2750715 w 2750715"/>
                    <a:gd name="connsiteY1-74" fmla="*/ 391026 h 723643"/>
                    <a:gd name="connsiteX2-75" fmla="*/ 2747830 w 2750715"/>
                    <a:gd name="connsiteY2-76" fmla="*/ 723643 h 723643"/>
                    <a:gd name="connsiteX3-77" fmla="*/ 0 w 2750715"/>
                    <a:gd name="connsiteY3-78" fmla="*/ 605633 h 723643"/>
                    <a:gd name="connsiteX4-79" fmla="*/ 0 w 2750715"/>
                    <a:gd name="connsiteY4-80" fmla="*/ 0 h 723643"/>
                    <a:gd name="connsiteX0-81" fmla="*/ 0 w 2752254"/>
                    <a:gd name="connsiteY0-82" fmla="*/ 0 h 742693"/>
                    <a:gd name="connsiteX1-83" fmla="*/ 2750715 w 2752254"/>
                    <a:gd name="connsiteY1-84" fmla="*/ 391026 h 742693"/>
                    <a:gd name="connsiteX2-85" fmla="*/ 2752076 w 2752254"/>
                    <a:gd name="connsiteY2-86" fmla="*/ 742693 h 742693"/>
                    <a:gd name="connsiteX3-87" fmla="*/ 0 w 2752254"/>
                    <a:gd name="connsiteY3-88" fmla="*/ 605633 h 742693"/>
                    <a:gd name="connsiteX4-89" fmla="*/ 0 w 2752254"/>
                    <a:gd name="connsiteY4-90" fmla="*/ 0 h 742693"/>
                    <a:gd name="connsiteX0-91" fmla="*/ 0 w 2760622"/>
                    <a:gd name="connsiteY0-92" fmla="*/ 0 h 642680"/>
                    <a:gd name="connsiteX1-93" fmla="*/ 2750715 w 2760622"/>
                    <a:gd name="connsiteY1-94" fmla="*/ 391026 h 642680"/>
                    <a:gd name="connsiteX2-95" fmla="*/ 2760567 w 2760622"/>
                    <a:gd name="connsiteY2-96" fmla="*/ 642680 h 642680"/>
                    <a:gd name="connsiteX3-97" fmla="*/ 0 w 2760622"/>
                    <a:gd name="connsiteY3-98" fmla="*/ 605633 h 642680"/>
                    <a:gd name="connsiteX4-99" fmla="*/ 0 w 2760622"/>
                    <a:gd name="connsiteY4-100" fmla="*/ 0 h 642680"/>
                    <a:gd name="connsiteX0-101" fmla="*/ 0 w 2752252"/>
                    <a:gd name="connsiteY0-102" fmla="*/ 0 h 747455"/>
                    <a:gd name="connsiteX1-103" fmla="*/ 2750715 w 2752252"/>
                    <a:gd name="connsiteY1-104" fmla="*/ 391026 h 747455"/>
                    <a:gd name="connsiteX2-105" fmla="*/ 2752074 w 2752252"/>
                    <a:gd name="connsiteY2-106" fmla="*/ 747455 h 747455"/>
                    <a:gd name="connsiteX3-107" fmla="*/ 0 w 2752252"/>
                    <a:gd name="connsiteY3-108" fmla="*/ 605633 h 747455"/>
                    <a:gd name="connsiteX4-109" fmla="*/ 0 w 2752252"/>
                    <a:gd name="connsiteY4-110" fmla="*/ 0 h 747455"/>
                    <a:gd name="connsiteX0-111" fmla="*/ 0 w 2752252"/>
                    <a:gd name="connsiteY0-112" fmla="*/ 0 h 747455"/>
                    <a:gd name="connsiteX1-113" fmla="*/ 2750715 w 2752252"/>
                    <a:gd name="connsiteY1-114" fmla="*/ 282677 h 747455"/>
                    <a:gd name="connsiteX2-115" fmla="*/ 2752074 w 2752252"/>
                    <a:gd name="connsiteY2-116" fmla="*/ 747455 h 747455"/>
                    <a:gd name="connsiteX3-117" fmla="*/ 0 w 2752252"/>
                    <a:gd name="connsiteY3-118" fmla="*/ 605633 h 747455"/>
                    <a:gd name="connsiteX4-119" fmla="*/ 0 w 2752252"/>
                    <a:gd name="connsiteY4-120" fmla="*/ 0 h 747455"/>
                    <a:gd name="connsiteX0-121" fmla="*/ 0 w 2752252"/>
                    <a:gd name="connsiteY0-122" fmla="*/ 0 h 648135"/>
                    <a:gd name="connsiteX1-123" fmla="*/ 2750715 w 2752252"/>
                    <a:gd name="connsiteY1-124" fmla="*/ 282677 h 648135"/>
                    <a:gd name="connsiteX2-125" fmla="*/ 2752074 w 2752252"/>
                    <a:gd name="connsiteY2-126" fmla="*/ 648135 h 648135"/>
                    <a:gd name="connsiteX3-127" fmla="*/ 0 w 2752252"/>
                    <a:gd name="connsiteY3-128" fmla="*/ 605633 h 648135"/>
                    <a:gd name="connsiteX4-129" fmla="*/ 0 w 2752252"/>
                    <a:gd name="connsiteY4-130" fmla="*/ 0 h 648135"/>
                    <a:gd name="connsiteX0-131" fmla="*/ 0 w 2752252"/>
                    <a:gd name="connsiteY0-132" fmla="*/ 0 h 618791"/>
                    <a:gd name="connsiteX1-133" fmla="*/ 2750715 w 2752252"/>
                    <a:gd name="connsiteY1-134" fmla="*/ 282677 h 618791"/>
                    <a:gd name="connsiteX2-135" fmla="*/ 2752074 w 2752252"/>
                    <a:gd name="connsiteY2-136" fmla="*/ 618791 h 618791"/>
                    <a:gd name="connsiteX3-137" fmla="*/ 0 w 2752252"/>
                    <a:gd name="connsiteY3-138" fmla="*/ 605633 h 618791"/>
                    <a:gd name="connsiteX4-139" fmla="*/ 0 w 2752252"/>
                    <a:gd name="connsiteY4-140" fmla="*/ 0 h 618791"/>
                    <a:gd name="connsiteX0-141" fmla="*/ 0 w 2752252"/>
                    <a:gd name="connsiteY0-142" fmla="*/ 0 h 634592"/>
                    <a:gd name="connsiteX1-143" fmla="*/ 2750715 w 2752252"/>
                    <a:gd name="connsiteY1-144" fmla="*/ 282677 h 634592"/>
                    <a:gd name="connsiteX2-145" fmla="*/ 2752074 w 2752252"/>
                    <a:gd name="connsiteY2-146" fmla="*/ 634592 h 634592"/>
                    <a:gd name="connsiteX3-147" fmla="*/ 0 w 2752252"/>
                    <a:gd name="connsiteY3-148" fmla="*/ 605633 h 634592"/>
                    <a:gd name="connsiteX4-149" fmla="*/ 0 w 2752252"/>
                    <a:gd name="connsiteY4-150" fmla="*/ 0 h 634592"/>
                    <a:gd name="connsiteX0-151" fmla="*/ 0 w 2750715"/>
                    <a:gd name="connsiteY0-152" fmla="*/ 0 h 634592"/>
                    <a:gd name="connsiteX1-153" fmla="*/ 2750715 w 2750715"/>
                    <a:gd name="connsiteY1-154" fmla="*/ 282677 h 634592"/>
                    <a:gd name="connsiteX2-155" fmla="*/ 2747826 w 2750715"/>
                    <a:gd name="connsiteY2-156" fmla="*/ 634592 h 634592"/>
                    <a:gd name="connsiteX3-157" fmla="*/ 0 w 2750715"/>
                    <a:gd name="connsiteY3-158" fmla="*/ 605633 h 634592"/>
                    <a:gd name="connsiteX4-159" fmla="*/ 0 w 2750715"/>
                    <a:gd name="connsiteY4-160" fmla="*/ 0 h 634592"/>
                    <a:gd name="connsiteX0-161" fmla="*/ 0 w 2750715"/>
                    <a:gd name="connsiteY0-162" fmla="*/ 0 h 636849"/>
                    <a:gd name="connsiteX1-163" fmla="*/ 2750715 w 2750715"/>
                    <a:gd name="connsiteY1-164" fmla="*/ 282677 h 636849"/>
                    <a:gd name="connsiteX2-165" fmla="*/ 2743581 w 2750715"/>
                    <a:gd name="connsiteY2-166" fmla="*/ 636849 h 636849"/>
                    <a:gd name="connsiteX3-167" fmla="*/ 0 w 2750715"/>
                    <a:gd name="connsiteY3-168" fmla="*/ 605633 h 636849"/>
                    <a:gd name="connsiteX4-169" fmla="*/ 0 w 2750715"/>
                    <a:gd name="connsiteY4-170" fmla="*/ 0 h 636849"/>
                    <a:gd name="connsiteX0-171" fmla="*/ 0 w 2752252"/>
                    <a:gd name="connsiteY0-172" fmla="*/ 0 h 636849"/>
                    <a:gd name="connsiteX1-173" fmla="*/ 2750715 w 2752252"/>
                    <a:gd name="connsiteY1-174" fmla="*/ 282677 h 636849"/>
                    <a:gd name="connsiteX2-175" fmla="*/ 2752074 w 2752252"/>
                    <a:gd name="connsiteY2-176" fmla="*/ 636849 h 636849"/>
                    <a:gd name="connsiteX3-177" fmla="*/ 0 w 2752252"/>
                    <a:gd name="connsiteY3-178" fmla="*/ 605633 h 636849"/>
                    <a:gd name="connsiteX4-179" fmla="*/ 0 w 2752252"/>
                    <a:gd name="connsiteY4-180" fmla="*/ 0 h 636849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</a:cxnLst>
                  <a:rect l="l" t="t" r="r" b="b"/>
                  <a:pathLst>
                    <a:path w="2752252" h="636849">
                      <a:moveTo>
                        <a:pt x="0" y="0"/>
                      </a:moveTo>
                      <a:lnTo>
                        <a:pt x="2750715" y="282677"/>
                      </a:lnTo>
                      <a:cubicBezTo>
                        <a:pt x="2749753" y="401169"/>
                        <a:pt x="2753036" y="518357"/>
                        <a:pt x="2752074" y="636849"/>
                      </a:cubicBezTo>
                      <a:lnTo>
                        <a:pt x="0" y="60563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</p:grpSp>
      </p:grpSp>
      <p:sp>
        <p:nvSpPr>
          <p:cNvPr id="28" name="Oval 21"/>
          <p:cNvSpPr/>
          <p:nvPr/>
        </p:nvSpPr>
        <p:spPr bwMode="auto">
          <a:xfrm>
            <a:off x="4831635" y="2423538"/>
            <a:ext cx="206032" cy="206032"/>
          </a:xfrm>
          <a:prstGeom prst="ellipse">
            <a:avLst/>
          </a:prstGeom>
          <a:solidFill>
            <a:schemeClr val="bg1"/>
          </a:solidFill>
          <a:ln w="9525">
            <a:noFill/>
            <a:round/>
          </a:ln>
        </p:spPr>
        <p:txBody>
          <a:bodyPr vert="horz" wrap="square" lIns="68576" tIns="34288" rIns="68576" bIns="34288" numCol="1" rtlCol="0" anchor="t" anchorCtr="0" compatLnSpc="1"/>
          <a:lstStyle/>
          <a:p>
            <a:pPr algn="ctr"/>
            <a:endParaRPr 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Oval 22"/>
          <p:cNvSpPr/>
          <p:nvPr/>
        </p:nvSpPr>
        <p:spPr bwMode="auto">
          <a:xfrm>
            <a:off x="5215172" y="1872412"/>
            <a:ext cx="206032" cy="206032"/>
          </a:xfrm>
          <a:prstGeom prst="ellipse">
            <a:avLst/>
          </a:prstGeom>
          <a:solidFill>
            <a:schemeClr val="bg1"/>
          </a:solidFill>
          <a:ln w="9525">
            <a:noFill/>
            <a:round/>
          </a:ln>
        </p:spPr>
        <p:txBody>
          <a:bodyPr vert="horz" wrap="square" lIns="68576" tIns="34288" rIns="68576" bIns="34288" numCol="1" rtlCol="0" anchor="t" anchorCtr="0" compatLnSpc="1"/>
          <a:lstStyle/>
          <a:p>
            <a:pPr algn="ctr"/>
            <a:endParaRPr 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30" name="Straight Connector 26"/>
          <p:cNvCxnSpPr/>
          <p:nvPr/>
        </p:nvCxnSpPr>
        <p:spPr>
          <a:xfrm>
            <a:off x="5318187" y="1974591"/>
            <a:ext cx="1122249" cy="836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  <a:prstDash val="sysDot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27"/>
          <p:cNvCxnSpPr/>
          <p:nvPr/>
        </p:nvCxnSpPr>
        <p:spPr>
          <a:xfrm>
            <a:off x="4933530" y="2525261"/>
            <a:ext cx="1167515" cy="534215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  <a:prstDash val="sysDot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val 28"/>
          <p:cNvSpPr/>
          <p:nvPr/>
        </p:nvSpPr>
        <p:spPr bwMode="auto">
          <a:xfrm>
            <a:off x="3965862" y="1872412"/>
            <a:ext cx="206032" cy="206032"/>
          </a:xfrm>
          <a:prstGeom prst="ellipse">
            <a:avLst/>
          </a:prstGeom>
          <a:solidFill>
            <a:schemeClr val="bg1"/>
          </a:solidFill>
          <a:ln w="9525">
            <a:noFill/>
            <a:round/>
          </a:ln>
        </p:spPr>
        <p:txBody>
          <a:bodyPr vert="horz" wrap="square" lIns="68576" tIns="34288" rIns="68576" bIns="34288" numCol="1" rtlCol="0" anchor="t" anchorCtr="0" compatLnSpc="1"/>
          <a:lstStyle/>
          <a:p>
            <a:pPr algn="ctr"/>
            <a:endParaRPr 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33" name="Straight Connector 29"/>
          <p:cNvCxnSpPr/>
          <p:nvPr/>
        </p:nvCxnSpPr>
        <p:spPr>
          <a:xfrm>
            <a:off x="2937860" y="1974591"/>
            <a:ext cx="1122249" cy="836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  <a:prstDash val="sysDot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0"/>
          <p:cNvSpPr/>
          <p:nvPr/>
        </p:nvSpPr>
        <p:spPr bwMode="auto">
          <a:xfrm>
            <a:off x="4371583" y="2423538"/>
            <a:ext cx="206032" cy="206032"/>
          </a:xfrm>
          <a:prstGeom prst="ellipse">
            <a:avLst/>
          </a:prstGeom>
          <a:solidFill>
            <a:schemeClr val="bg1"/>
          </a:solidFill>
          <a:ln w="9525">
            <a:noFill/>
            <a:round/>
          </a:ln>
        </p:spPr>
        <p:txBody>
          <a:bodyPr vert="horz" wrap="square" lIns="68576" tIns="34288" rIns="68576" bIns="34288" numCol="1" rtlCol="0" anchor="t" anchorCtr="0" compatLnSpc="1"/>
          <a:lstStyle/>
          <a:p>
            <a:pPr algn="ctr"/>
            <a:endParaRPr 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35" name="Group 68"/>
          <p:cNvGrpSpPr/>
          <p:nvPr/>
        </p:nvGrpSpPr>
        <p:grpSpPr>
          <a:xfrm>
            <a:off x="6648110" y="1659119"/>
            <a:ext cx="1825261" cy="746884"/>
            <a:chOff x="1603804" y="2220559"/>
            <a:chExt cx="2433815" cy="995900"/>
          </a:xfrm>
        </p:grpSpPr>
        <p:sp>
          <p:nvSpPr>
            <p:cNvPr id="36" name="Text Placeholder 2"/>
            <p:cNvSpPr txBox="1"/>
            <p:nvPr/>
          </p:nvSpPr>
          <p:spPr>
            <a:xfrm>
              <a:off x="1603804" y="2220559"/>
              <a:ext cx="2013460" cy="261780"/>
            </a:xfrm>
            <a:prstGeom prst="rect">
              <a:avLst/>
            </a:prstGeom>
            <a:noFill/>
          </p:spPr>
          <p:txBody>
            <a:bodyPr vert="horz" lIns="68576" tIns="34288" rIns="68576" bIns="34288" rtlCol="0" anchor="ctr">
              <a:noAutofit/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zh-CN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" panose="020B0503030202020304" pitchFamily="34" charset="0"/>
                  <a:sym typeface="Arial" panose="020B0604020202020204" pitchFamily="34" charset="0"/>
                </a:rPr>
                <a:t>点击添加小标题</a:t>
              </a:r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Clear Sans" panose="020B05030302020203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7" name="TextBox 70"/>
            <p:cNvSpPr txBox="1"/>
            <p:nvPr/>
          </p:nvSpPr>
          <p:spPr>
            <a:xfrm>
              <a:off x="1679271" y="2559832"/>
              <a:ext cx="2358348" cy="65662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zh-CN" altLang="en-US" sz="800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Open Sans" panose="020B0606030504020204" pitchFamily="34" charset="0"/>
                  <a:sym typeface="Arial" panose="020B0604020202020204" pitchFamily="34" charset="0"/>
                </a:rPr>
                <a:t>点击输入简要文字内容，概括精炼言简意赅的说明分项内容。点击输入简要文字内容，概括精炼言简意赅的说明分项内容。</a:t>
              </a:r>
              <a:endParaRPr lang="en-US" sz="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Arial" panose="020B0604020202020204" pitchFamily="34" charset="0"/>
              </a:endParaRPr>
            </a:p>
          </p:txBody>
        </p:sp>
      </p:grpSp>
      <p:cxnSp>
        <p:nvCxnSpPr>
          <p:cNvPr id="38" name="Straight Connector 71"/>
          <p:cNvCxnSpPr/>
          <p:nvPr/>
        </p:nvCxnSpPr>
        <p:spPr>
          <a:xfrm flipH="1">
            <a:off x="3310124" y="2525261"/>
            <a:ext cx="1167515" cy="534215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  <a:prstDash val="sysDot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" name="Group 72"/>
          <p:cNvGrpSpPr/>
          <p:nvPr/>
        </p:nvGrpSpPr>
        <p:grpSpPr>
          <a:xfrm>
            <a:off x="959913" y="1746463"/>
            <a:ext cx="1820671" cy="746884"/>
            <a:chOff x="1494367" y="2220559"/>
            <a:chExt cx="2427694" cy="995900"/>
          </a:xfrm>
        </p:grpSpPr>
        <p:sp>
          <p:nvSpPr>
            <p:cNvPr id="40" name="Text Placeholder 2"/>
            <p:cNvSpPr txBox="1"/>
            <p:nvPr/>
          </p:nvSpPr>
          <p:spPr>
            <a:xfrm>
              <a:off x="1908601" y="2220559"/>
              <a:ext cx="2013460" cy="261780"/>
            </a:xfrm>
            <a:prstGeom prst="rect">
              <a:avLst/>
            </a:prstGeom>
            <a:noFill/>
          </p:spPr>
          <p:txBody>
            <a:bodyPr vert="horz" lIns="68576" tIns="34288" rIns="68576" bIns="34288" rtlCol="0" anchor="ctr">
              <a:noAutofit/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zh-CN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" panose="020B0503030202020304" pitchFamily="34" charset="0"/>
                  <a:sym typeface="Arial" panose="020B0604020202020204" pitchFamily="34" charset="0"/>
                </a:rPr>
                <a:t>点击添加小标题</a:t>
              </a:r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Clear Sans" panose="020B05030302020203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1" name="TextBox 74"/>
            <p:cNvSpPr txBox="1"/>
            <p:nvPr/>
          </p:nvSpPr>
          <p:spPr>
            <a:xfrm>
              <a:off x="1494367" y="2559832"/>
              <a:ext cx="2324283" cy="65662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zh-CN" altLang="en-US" sz="800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Open Sans" panose="020B0606030504020204" pitchFamily="34" charset="0"/>
                  <a:sym typeface="Arial" panose="020B0604020202020204" pitchFamily="34" charset="0"/>
                </a:rPr>
                <a:t>点击输入简要文字内容，概括精炼言简意赅的说明分项内容。点击输入简要文字内容，概括精炼言简意赅的说明分项内容。</a:t>
              </a:r>
              <a:endParaRPr lang="en-US" sz="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42" name="Group 75"/>
          <p:cNvGrpSpPr/>
          <p:nvPr/>
        </p:nvGrpSpPr>
        <p:grpSpPr>
          <a:xfrm>
            <a:off x="1569479" y="3290086"/>
            <a:ext cx="1820671" cy="746884"/>
            <a:chOff x="1494367" y="2220559"/>
            <a:chExt cx="2427694" cy="995900"/>
          </a:xfrm>
        </p:grpSpPr>
        <p:sp>
          <p:nvSpPr>
            <p:cNvPr id="43" name="Text Placeholder 2"/>
            <p:cNvSpPr txBox="1"/>
            <p:nvPr/>
          </p:nvSpPr>
          <p:spPr>
            <a:xfrm>
              <a:off x="1908601" y="2220559"/>
              <a:ext cx="2013460" cy="261780"/>
            </a:xfrm>
            <a:prstGeom prst="rect">
              <a:avLst/>
            </a:prstGeom>
            <a:noFill/>
          </p:spPr>
          <p:txBody>
            <a:bodyPr vert="horz" lIns="68576" tIns="34288" rIns="68576" bIns="34288" rtlCol="0" anchor="ctr">
              <a:noAutofit/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zh-CN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" panose="020B0503030202020304" pitchFamily="34" charset="0"/>
                  <a:sym typeface="Arial" panose="020B0604020202020204" pitchFamily="34" charset="0"/>
                </a:rPr>
                <a:t>点击添加小标题</a:t>
              </a:r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Clear Sans" panose="020B05030302020203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4" name="TextBox 77"/>
            <p:cNvSpPr txBox="1"/>
            <p:nvPr/>
          </p:nvSpPr>
          <p:spPr>
            <a:xfrm>
              <a:off x="1494367" y="2559832"/>
              <a:ext cx="2324283" cy="65662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zh-CN" altLang="en-US" sz="800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Open Sans" panose="020B0606030504020204" pitchFamily="34" charset="0"/>
                  <a:sym typeface="Arial" panose="020B0604020202020204" pitchFamily="34" charset="0"/>
                </a:rPr>
                <a:t>点击输入简要文字内容，概括精炼言简意赅的说明分项内容。点击输入简要文字内容，概括精炼言简意赅的说明分项内容。</a:t>
              </a:r>
              <a:endParaRPr lang="en-US" sz="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45" name="Group 78"/>
          <p:cNvGrpSpPr/>
          <p:nvPr/>
        </p:nvGrpSpPr>
        <p:grpSpPr>
          <a:xfrm>
            <a:off x="6009933" y="3290086"/>
            <a:ext cx="1825261" cy="746884"/>
            <a:chOff x="1603804" y="2220559"/>
            <a:chExt cx="2433815" cy="995900"/>
          </a:xfrm>
        </p:grpSpPr>
        <p:sp>
          <p:nvSpPr>
            <p:cNvPr id="46" name="Text Placeholder 2"/>
            <p:cNvSpPr txBox="1"/>
            <p:nvPr/>
          </p:nvSpPr>
          <p:spPr>
            <a:xfrm>
              <a:off x="1603804" y="2220559"/>
              <a:ext cx="2013460" cy="261780"/>
            </a:xfrm>
            <a:prstGeom prst="rect">
              <a:avLst/>
            </a:prstGeom>
            <a:noFill/>
          </p:spPr>
          <p:txBody>
            <a:bodyPr vert="horz" lIns="68576" tIns="34288" rIns="68576" bIns="34288" rtlCol="0" anchor="ctr">
              <a:noAutofit/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zh-CN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" panose="020B0503030202020304" pitchFamily="34" charset="0"/>
                  <a:sym typeface="Arial" panose="020B0604020202020204" pitchFamily="34" charset="0"/>
                </a:rPr>
                <a:t>点击添加小标题</a:t>
              </a:r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Clear Sans" panose="020B05030302020203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7" name="TextBox 80"/>
            <p:cNvSpPr txBox="1"/>
            <p:nvPr/>
          </p:nvSpPr>
          <p:spPr>
            <a:xfrm>
              <a:off x="1679271" y="2559832"/>
              <a:ext cx="2358348" cy="65662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zh-CN" altLang="en-US" sz="800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Open Sans" panose="020B0606030504020204" pitchFamily="34" charset="0"/>
                  <a:sym typeface="Arial" panose="020B0604020202020204" pitchFamily="34" charset="0"/>
                </a:rPr>
                <a:t>点击输入简要文字内容，概括精炼言简意赅的说明分项内容。点击输入简要文字内容，概括精炼言简意赅的说明分项内容。</a:t>
              </a:r>
              <a:endParaRPr lang="en-US" sz="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Arial" panose="020B0604020202020204" pitchFamily="34" charset="0"/>
              </a:endParaRPr>
            </a:p>
          </p:txBody>
        </p:sp>
      </p:grpSp>
      <p:sp>
        <p:nvSpPr>
          <p:cNvPr id="48" name="矩形 47"/>
          <p:cNvSpPr/>
          <p:nvPr/>
        </p:nvSpPr>
        <p:spPr>
          <a:xfrm>
            <a:off x="-11687" y="77"/>
            <a:ext cx="9144000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2" grpId="0" animBg="1"/>
      <p:bldP spid="3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D5222B2B-CE22-4533-8612-8D60FD3AB0E6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EOUV0cNwDEewAEAANoDAAAPAAAAbm9uZS9wbGF5ZXIueG1spZJPb9QwEMXPW6nfIfK9dpYKUa0cekDKiaJKC4jbyptME1PHDp4Ju/vtmfzZpFuQQOKQaPIy72fPs/X9sXHJT4hog8/EWqYiAV+E0voqE18+5zd34v799ZVunTlBTGyZCR88iKQELKJtiX2PhupMvBAkQ0XCL4+bI9pM1ETtRqnD4SAPtzLESr1J07X69vBxW9TQmBvrkYwvmLvs5VYkbbQhWjpl4l0qrq9WA/ICZ5F7fIXBdf3KKIvQqDYCgieIatz2bN3Q3838NMErOrWAgkdfDbPvTfH8EMrOAfbaSo9tWyDqCYO20rSx6zufYCwyMTbsGkA0FaB0vhJq9Ko/mPWTM1hPHLzA9ty22zuLNYsjfejeLerubBmyVxNHXYJ0M0wwnGLeOZeDoS5CKZIIPzrLVd5jv85HkK7FuJzn7h0+Wy/xULDGVW4KCvH0gR18JFOUco5ejtHLwdTbh+ITF49TnNsFMgezhKBratzbf86j7/6fOEp4Mp0jcV7B+hKOueW/BA2PQsAz9pqk1sl+tTOVd9ftmxdX40Iadzdl8R1FQiZWwNewNGTUos8w9Zqm1fg5JTTHotXv91JPRC5/AVBLAQIAABQAAgAIAEOUV0cNwDEewAEAANoDAAAPAAAAAAAAAAEAAAAAAAAAAABub25lL3BsYXllci54bWxQSwUGAAAAAAEAAQA9AAAA7QEAAAAA"/>
  <p:tag name="ISPRING_OUTPUT_FOLDER" val="C:\Users\Administrator\Desktop"/>
  <p:tag name="ISPRING_PRESENTATION_TITLE" val="16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1191650"/>
  <p:tag name="MH_LIBRARY" val="GRAPHIC"/>
  <p:tag name="MH_TYPE" val="Other"/>
  <p:tag name="MH_ORDER" val="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1191650"/>
  <p:tag name="MH_LIBRARY" val="GRAPHIC"/>
  <p:tag name="MH_TYPE" val="Other"/>
  <p:tag name="MH_ORDER" val="7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1191650"/>
  <p:tag name="MH_LIBRARY" val="GRAPHIC"/>
  <p:tag name="MH_TYPE" val="Other"/>
  <p:tag name="MH_ORDER" val="8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1191650"/>
  <p:tag name="MH_LIBRARY" val="GRAPHIC"/>
  <p:tag name="MH_TYPE" val="SubTitle"/>
  <p:tag name="MH_ORDER" val="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1191650"/>
  <p:tag name="MH_LIBRARY" val="GRAPHIC"/>
  <p:tag name="MH_TYPE" val="SubTitle"/>
  <p:tag name="MH_ORDER" val="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1191650"/>
  <p:tag name="MH_LIBRARY" val="GRAPHIC"/>
  <p:tag name="MH_TYPE" val="SubTitle"/>
  <p:tag name="MH_ORDER" val="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1191650"/>
  <p:tag name="MH_LIBRARY" val="GRAPHIC"/>
  <p:tag name="MH_TYPE" val="SubTitle"/>
  <p:tag name="MH_ORDER" val="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1191650"/>
  <p:tag name="MH_LIBRARY" val="GRAPHIC"/>
  <p:tag name="MH_TYPE" val="Other"/>
  <p:tag name="MH_ORDER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1191650"/>
  <p:tag name="MH_LIBRARY" val="GRAPHIC"/>
  <p:tag name="MH_TYPE" val="Other"/>
  <p:tag name="MH_ORDER" val="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1191650"/>
  <p:tag name="MH_LIBRARY" val="GRAPHIC"/>
  <p:tag name="MH_TYPE" val="Other"/>
  <p:tag name="MH_ORDER" val="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1191650"/>
  <p:tag name="MH_LIBRARY" val="GRAPHIC"/>
  <p:tag name="MH_TYPE" val="Other"/>
  <p:tag name="MH_ORDER" val="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1191650"/>
  <p:tag name="MH_LIBRARY" val="GRAPHIC"/>
  <p:tag name="MH_TYPE" val="Other"/>
  <p:tag name="MH_ORDER" val="5"/>
</p:tagLst>
</file>

<file path=ppt/theme/theme1.xml><?xml version="1.0" encoding="utf-8"?>
<a:theme xmlns:a="http://schemas.openxmlformats.org/drawingml/2006/main" name="1_自定义设计方案">
  <a:themeElements>
    <a:clrScheme name="自定义 20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C00202"/>
      </a:accent1>
      <a:accent2>
        <a:srgbClr val="C00202"/>
      </a:accent2>
      <a:accent3>
        <a:srgbClr val="C00202"/>
      </a:accent3>
      <a:accent4>
        <a:srgbClr val="C00202"/>
      </a:accent4>
      <a:accent5>
        <a:srgbClr val="C00202"/>
      </a:accent5>
      <a:accent6>
        <a:srgbClr val="C00202"/>
      </a:accent6>
      <a:hlink>
        <a:srgbClr val="C00202"/>
      </a:hlink>
      <a:folHlink>
        <a:srgbClr val="C0020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自定义设计方案">
  <a:themeElements>
    <a:clrScheme name="自定义 15">
      <a:dk1>
        <a:srgbClr val="993300"/>
      </a:dk1>
      <a:lt1>
        <a:srgbClr val="FFFFFF"/>
      </a:lt1>
      <a:dk2>
        <a:srgbClr val="CC6600"/>
      </a:dk2>
      <a:lt2>
        <a:srgbClr val="F0F0F0"/>
      </a:lt2>
      <a:accent1>
        <a:srgbClr val="993300"/>
      </a:accent1>
      <a:accent2>
        <a:srgbClr val="CC6600"/>
      </a:accent2>
      <a:accent3>
        <a:srgbClr val="FF6600"/>
      </a:accent3>
      <a:accent4>
        <a:srgbClr val="993300"/>
      </a:accent4>
      <a:accent5>
        <a:srgbClr val="CC6600"/>
      </a:accent5>
      <a:accent6>
        <a:srgbClr val="CC6600"/>
      </a:accent6>
      <a:hlink>
        <a:srgbClr val="993300"/>
      </a:hlink>
      <a:folHlink>
        <a:srgbClr val="FF66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2241</Words>
  <Application>Microsoft Office PowerPoint</Application>
  <PresentationFormat>全屏显示(16:9)</PresentationFormat>
  <Paragraphs>317</Paragraphs>
  <Slides>30</Slides>
  <Notes>6</Notes>
  <HiddenSlides>0</HiddenSlides>
  <MMClips>1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30</vt:i4>
      </vt:variant>
    </vt:vector>
  </HeadingPairs>
  <TitlesOfParts>
    <vt:vector size="36" baseType="lpstr">
      <vt:lpstr>微软雅黑</vt:lpstr>
      <vt:lpstr>Arial</vt:lpstr>
      <vt:lpstr>Calibri</vt:lpstr>
      <vt:lpstr>Calibri Light</vt:lpstr>
      <vt:lpstr>1_自定义设计方案</vt:lpstr>
      <vt:lpstr>2_自定义设计方案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165</dc:title>
  <dc:creator/>
  <cp:lastModifiedBy/>
  <cp:revision>2</cp:revision>
  <dcterms:created xsi:type="dcterms:W3CDTF">2016-10-17T14:00:00Z</dcterms:created>
  <dcterms:modified xsi:type="dcterms:W3CDTF">2021-01-05T11:17:01Z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