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8" r:id="rId2"/>
    <p:sldId id="323" r:id="rId3"/>
    <p:sldId id="322" r:id="rId4"/>
    <p:sldId id="295" r:id="rId5"/>
    <p:sldId id="302" r:id="rId6"/>
    <p:sldId id="316" r:id="rId7"/>
    <p:sldId id="313" r:id="rId8"/>
    <p:sldId id="293" r:id="rId9"/>
    <p:sldId id="324" r:id="rId10"/>
    <p:sldId id="301" r:id="rId11"/>
    <p:sldId id="315" r:id="rId12"/>
    <p:sldId id="304" r:id="rId13"/>
    <p:sldId id="311" r:id="rId14"/>
    <p:sldId id="312" r:id="rId15"/>
    <p:sldId id="325" r:id="rId16"/>
    <p:sldId id="318" r:id="rId17"/>
    <p:sldId id="314" r:id="rId18"/>
    <p:sldId id="289" r:id="rId19"/>
    <p:sldId id="317" r:id="rId20"/>
    <p:sldId id="320" r:id="rId21"/>
    <p:sldId id="326" r:id="rId22"/>
    <p:sldId id="290" r:id="rId23"/>
    <p:sldId id="292" r:id="rId24"/>
    <p:sldId id="299" r:id="rId25"/>
    <p:sldId id="310" r:id="rId26"/>
    <p:sldId id="319" r:id="rId27"/>
    <p:sldId id="321"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42" y="10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矩形 13"/>
          <p:cNvSpPr/>
          <p:nvPr userDrawn="1"/>
        </p:nvSpPr>
        <p:spPr>
          <a:xfrm>
            <a:off x="-397" y="622416"/>
            <a:ext cx="9144397" cy="438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133350" y="116353"/>
            <a:ext cx="3262432" cy="461665"/>
          </a:xfrm>
          <a:prstGeom prst="rect">
            <a:avLst/>
          </a:prstGeom>
          <a:noFill/>
        </p:spPr>
        <p:txBody>
          <a:bodyPr wrap="none" rtlCol="0">
            <a:spAutoFit/>
          </a:bodyPr>
          <a:lstStyle/>
          <a:p>
            <a:r>
              <a:rPr lang="zh-CN" altLang="en-US" sz="2400" b="1" dirty="0">
                <a:solidFill>
                  <a:srgbClr val="6D0101"/>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35832"/>
            <a:ext cx="9144000" cy="2307668"/>
          </a:xfrm>
          <a:prstGeom prst="rect">
            <a:avLst/>
          </a:prstGeom>
        </p:spPr>
      </p:pic>
      <p:sp>
        <p:nvSpPr>
          <p:cNvPr id="4" name="文本框 3"/>
          <p:cNvSpPr txBox="1"/>
          <p:nvPr/>
        </p:nvSpPr>
        <p:spPr>
          <a:xfrm>
            <a:off x="1511300" y="1286272"/>
            <a:ext cx="5791970"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rPr>
              <a:t>法律普及宣传</a:t>
            </a:r>
            <a:r>
              <a:rPr lang="en-US" altLang="zh-CN" sz="4400" b="1" dirty="0">
                <a:solidFill>
                  <a:srgbClr val="C00000"/>
                </a:solidFill>
                <a:latin typeface="微软雅黑" panose="020B0503020204020204" pitchFamily="34" charset="-122"/>
                <a:ea typeface="微软雅黑" panose="020B0503020204020204" pitchFamily="34" charset="-122"/>
              </a:rPr>
              <a:t>PPT</a:t>
            </a:r>
            <a:r>
              <a:rPr lang="zh-CN" altLang="en-US" sz="4400" b="1" dirty="0">
                <a:solidFill>
                  <a:srgbClr val="C00000"/>
                </a:solidFill>
                <a:latin typeface="微软雅黑" panose="020B0503020204020204" pitchFamily="34" charset="-122"/>
                <a:ea typeface="微软雅黑" panose="020B0503020204020204" pitchFamily="34" charset="-122"/>
              </a:rPr>
              <a:t>模板</a:t>
            </a:r>
          </a:p>
        </p:txBody>
      </p:sp>
      <p:sp>
        <p:nvSpPr>
          <p:cNvPr id="5" name="文本框 4"/>
          <p:cNvSpPr txBox="1"/>
          <p:nvPr/>
        </p:nvSpPr>
        <p:spPr>
          <a:xfrm>
            <a:off x="2712045" y="647125"/>
            <a:ext cx="3444982" cy="584775"/>
          </a:xfrm>
          <a:prstGeom prst="rect">
            <a:avLst/>
          </a:prstGeom>
          <a:noFill/>
        </p:spPr>
        <p:txBody>
          <a:bodyPr wrap="none" rtlCol="0">
            <a:spAutoFit/>
          </a:bodyPr>
          <a:lstStyle/>
          <a:p>
            <a:r>
              <a:rPr lang="en-US" altLang="zh-CN" sz="3200" b="1" dirty="0">
                <a:solidFill>
                  <a:srgbClr val="C00000"/>
                </a:solidFill>
              </a:rPr>
              <a:t>20xx POWERPOINT</a:t>
            </a:r>
            <a:endParaRPr lang="zh-CN" altLang="en-US" sz="3200" b="1" dirty="0">
              <a:solidFill>
                <a:srgbClr val="C00000"/>
              </a:solidFill>
            </a:endParaRPr>
          </a:p>
        </p:txBody>
      </p:sp>
      <p:sp>
        <p:nvSpPr>
          <p:cNvPr id="6" name="文本框 5"/>
          <p:cNvSpPr txBox="1"/>
          <p:nvPr/>
        </p:nvSpPr>
        <p:spPr>
          <a:xfrm>
            <a:off x="2574091" y="2110085"/>
            <a:ext cx="3776290" cy="461665"/>
          </a:xfrm>
          <a:prstGeom prst="rect">
            <a:avLst/>
          </a:prstGeom>
          <a:noFill/>
        </p:spPr>
        <p:txBody>
          <a:bodyPr wrap="none" rtlCol="0">
            <a:spAutoFit/>
          </a:bodyPr>
          <a:lstStyle/>
          <a:p>
            <a:r>
              <a:rPr lang="zh-CN" altLang="en-US" sz="2400" b="1">
                <a:solidFill>
                  <a:srgbClr val="C00000"/>
                </a:solidFill>
              </a:rPr>
              <a:t>汇报：</a:t>
            </a:r>
            <a:r>
              <a:rPr lang="en-US" altLang="zh-CN" sz="2400" b="1">
                <a:solidFill>
                  <a:srgbClr val="C00000"/>
                </a:solidFill>
              </a:rPr>
              <a:t>xiazaii    </a:t>
            </a:r>
            <a:r>
              <a:rPr lang="zh-CN" altLang="en-US" sz="2400" b="1">
                <a:solidFill>
                  <a:srgbClr val="C00000"/>
                </a:solidFill>
              </a:rPr>
              <a:t>导师：</a:t>
            </a:r>
            <a:r>
              <a:rPr lang="en-US" altLang="zh-CN" sz="2400" b="1">
                <a:solidFill>
                  <a:srgbClr val="C00000"/>
                </a:solidFill>
              </a:rPr>
              <a:t>XXXX</a:t>
            </a:r>
            <a:endParaRPr lang="en-US" altLang="zh-CN" sz="24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200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195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52483" y="187726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42%</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84133" y="352191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58%</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7" name="矩形 16"/>
          <p:cNvSpPr/>
          <p:nvPr/>
        </p:nvSpPr>
        <p:spPr>
          <a:xfrm>
            <a:off x="5456062" y="1386219"/>
            <a:ext cx="2968366" cy="135674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782225" y="3051506"/>
            <a:ext cx="2856566" cy="135674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 name="组合 1044"/>
          <p:cNvGrpSpPr/>
          <p:nvPr/>
        </p:nvGrpSpPr>
        <p:grpSpPr>
          <a:xfrm>
            <a:off x="536193" y="2247714"/>
            <a:ext cx="7884875" cy="1246497"/>
            <a:chOff x="-1223381" y="3166398"/>
            <a:chExt cx="14258915" cy="2254150"/>
          </a:xfrm>
          <a:solidFill>
            <a:schemeClr val="tx1">
              <a:lumMod val="50000"/>
              <a:lumOff val="50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nvGrpSpPr>
            <p:cNvPr id="1044" name="组合 1043"/>
            <p:cNvGrpSpPr/>
            <p:nvPr/>
          </p:nvGrpSpPr>
          <p:grpSpPr>
            <a:xfrm>
              <a:off x="-1223381" y="3166398"/>
              <a:ext cx="14258915" cy="2254150"/>
              <a:chOff x="-1223381" y="3166398"/>
              <a:chExt cx="14258915" cy="2254150"/>
            </a:xfrm>
            <a:grpFill/>
          </p:grpSpPr>
          <p:sp>
            <p:nvSpPr>
              <p:cNvPr id="1031"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40"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41"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sp>
        <p:nvSpPr>
          <p:cNvPr id="116" name="TextBox 115"/>
          <p:cNvSpPr txBox="1"/>
          <p:nvPr/>
        </p:nvSpPr>
        <p:spPr>
          <a:xfrm>
            <a:off x="1940348" y="3996166"/>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25" name="TextBox 124"/>
          <p:cNvSpPr txBox="1"/>
          <p:nvPr/>
        </p:nvSpPr>
        <p:spPr>
          <a:xfrm>
            <a:off x="3284105" y="1857360"/>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28" name="TextBox 127"/>
          <p:cNvSpPr txBox="1"/>
          <p:nvPr/>
        </p:nvSpPr>
        <p:spPr>
          <a:xfrm>
            <a:off x="5789096" y="1857360"/>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3" name="组合 2"/>
          <p:cNvGrpSpPr/>
          <p:nvPr/>
        </p:nvGrpSpPr>
        <p:grpSpPr>
          <a:xfrm>
            <a:off x="3515131" y="2386379"/>
            <a:ext cx="967976" cy="967976"/>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2" name="Freeform 44"/>
            <p:cNvSpPr>
              <a:spLocks noEditPoints="1"/>
            </p:cNvSpPr>
            <p:nvPr/>
          </p:nvSpPr>
          <p:spPr bwMode="auto">
            <a:xfrm>
              <a:off x="4943211" y="3521659"/>
              <a:ext cx="744244" cy="64809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60761" tIns="30380" rIns="60761" bIns="3038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4" name="组合 3"/>
          <p:cNvGrpSpPr/>
          <p:nvPr/>
        </p:nvGrpSpPr>
        <p:grpSpPr>
          <a:xfrm>
            <a:off x="4715227" y="2386379"/>
            <a:ext cx="967976" cy="967976"/>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3" name="Freeform 6"/>
            <p:cNvSpPr>
              <a:spLocks noEditPoints="1"/>
            </p:cNvSpPr>
            <p:nvPr/>
          </p:nvSpPr>
          <p:spPr bwMode="auto">
            <a:xfrm>
              <a:off x="6513658" y="3467308"/>
              <a:ext cx="848984" cy="53341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6" name="组合 5"/>
          <p:cNvGrpSpPr/>
          <p:nvPr/>
        </p:nvGrpSpPr>
        <p:grpSpPr>
          <a:xfrm>
            <a:off x="5940051" y="2386379"/>
            <a:ext cx="967976" cy="967976"/>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4" name="Freeform 45"/>
            <p:cNvSpPr>
              <a:spLocks noEditPoints="1"/>
            </p:cNvSpPr>
            <p:nvPr/>
          </p:nvSpPr>
          <p:spPr bwMode="auto">
            <a:xfrm>
              <a:off x="8295761" y="3462502"/>
              <a:ext cx="621462" cy="69054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60761" tIns="30380" rIns="60761" bIns="3038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2" name="组合 1"/>
          <p:cNvGrpSpPr/>
          <p:nvPr/>
        </p:nvGrpSpPr>
        <p:grpSpPr>
          <a:xfrm>
            <a:off x="2286611" y="2386379"/>
            <a:ext cx="977109" cy="967974"/>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5" name="Freeform 39"/>
            <p:cNvSpPr>
              <a:spLocks noEditPoints="1"/>
            </p:cNvSpPr>
            <p:nvPr/>
          </p:nvSpPr>
          <p:spPr bwMode="auto">
            <a:xfrm>
              <a:off x="3368516" y="3483160"/>
              <a:ext cx="686595" cy="68659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60761" tIns="30380" rIns="60761" bIns="3038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7" name="组合 6"/>
          <p:cNvGrpSpPr/>
          <p:nvPr/>
        </p:nvGrpSpPr>
        <p:grpSpPr>
          <a:xfrm>
            <a:off x="3438677" y="1437624"/>
            <a:ext cx="1019715" cy="398602"/>
            <a:chOff x="4584108" y="1916832"/>
            <a:chExt cx="1359620" cy="531469"/>
          </a:xfrm>
          <a:solidFill>
            <a:srgbClr val="C00000"/>
          </a:solidFill>
        </p:grpSpPr>
        <p:grpSp>
          <p:nvGrpSpPr>
            <p:cNvPr id="5" name="组合 4"/>
            <p:cNvGrpSpPr/>
            <p:nvPr/>
          </p:nvGrpSpPr>
          <p:grpSpPr>
            <a:xfrm>
              <a:off x="4584108" y="1931917"/>
              <a:ext cx="1359620" cy="516384"/>
              <a:chOff x="4714476" y="2211252"/>
              <a:chExt cx="1359620" cy="516384"/>
            </a:xfrm>
            <a:grpFill/>
          </p:grpSpPr>
          <p:sp>
            <p:nvSpPr>
              <p:cNvPr id="75" name="等腰三角形 7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74" name="TextBox 73"/>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126" name="TextBox 125"/>
            <p:cNvSpPr txBox="1"/>
            <p:nvPr/>
          </p:nvSpPr>
          <p:spPr>
            <a:xfrm>
              <a:off x="4661201" y="1916832"/>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8" name="组合 7"/>
          <p:cNvGrpSpPr/>
          <p:nvPr/>
        </p:nvGrpSpPr>
        <p:grpSpPr>
          <a:xfrm>
            <a:off x="6080354" y="1437624"/>
            <a:ext cx="1019715" cy="398602"/>
            <a:chOff x="8106345" y="1916832"/>
            <a:chExt cx="1359620" cy="531469"/>
          </a:xfrm>
          <a:solidFill>
            <a:srgbClr val="C00000"/>
          </a:solidFill>
        </p:grpSpPr>
        <p:grpSp>
          <p:nvGrpSpPr>
            <p:cNvPr id="77" name="组合 76"/>
            <p:cNvGrpSpPr/>
            <p:nvPr/>
          </p:nvGrpSpPr>
          <p:grpSpPr>
            <a:xfrm>
              <a:off x="8106345" y="1931917"/>
              <a:ext cx="1359620" cy="516384"/>
              <a:chOff x="4714476" y="2211252"/>
              <a:chExt cx="1359620" cy="516384"/>
            </a:xfrm>
            <a:grpFill/>
          </p:grpSpPr>
          <p:sp>
            <p:nvSpPr>
              <p:cNvPr id="78" name="等腰三角形 77"/>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79" name="TextBox 78"/>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80" name="TextBox 79"/>
            <p:cNvSpPr txBox="1"/>
            <p:nvPr/>
          </p:nvSpPr>
          <p:spPr>
            <a:xfrm>
              <a:off x="8183438" y="1916832"/>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0" name="组合 9"/>
          <p:cNvGrpSpPr/>
          <p:nvPr/>
        </p:nvGrpSpPr>
        <p:grpSpPr>
          <a:xfrm>
            <a:off x="2176644" y="3495221"/>
            <a:ext cx="1019715" cy="414729"/>
            <a:chOff x="2901398" y="4660291"/>
            <a:chExt cx="1359620" cy="552972"/>
          </a:xfrm>
          <a:solidFill>
            <a:srgbClr val="C00000"/>
          </a:solidFill>
        </p:grpSpPr>
        <p:grpSp>
          <p:nvGrpSpPr>
            <p:cNvPr id="81" name="组合 80"/>
            <p:cNvGrpSpPr/>
            <p:nvPr/>
          </p:nvGrpSpPr>
          <p:grpSpPr>
            <a:xfrm rot="10800000" flipH="1">
              <a:off x="2901398" y="4660291"/>
              <a:ext cx="1359620" cy="552280"/>
              <a:chOff x="4714476" y="2211252"/>
              <a:chExt cx="1359620" cy="552280"/>
            </a:xfrm>
            <a:grpFill/>
          </p:grpSpPr>
          <p:sp>
            <p:nvSpPr>
              <p:cNvPr id="82" name="等腰三角形 81"/>
              <p:cNvSpPr/>
              <p:nvPr/>
            </p:nvSpPr>
            <p:spPr>
              <a:xfrm rot="10800000">
                <a:off x="5799124" y="2606521"/>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3" name="TextBox 82"/>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84" name="TextBox 83"/>
            <p:cNvSpPr txBox="1"/>
            <p:nvPr/>
          </p:nvSpPr>
          <p:spPr>
            <a:xfrm>
              <a:off x="2952238" y="4751598"/>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85" name="TextBox 84"/>
          <p:cNvSpPr txBox="1"/>
          <p:nvPr/>
        </p:nvSpPr>
        <p:spPr>
          <a:xfrm>
            <a:off x="4440800" y="3995785"/>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9" name="组合 8"/>
          <p:cNvGrpSpPr/>
          <p:nvPr/>
        </p:nvGrpSpPr>
        <p:grpSpPr>
          <a:xfrm>
            <a:off x="4677097" y="3512237"/>
            <a:ext cx="1029029" cy="396813"/>
            <a:chOff x="6235335" y="4682979"/>
            <a:chExt cx="1372039" cy="529084"/>
          </a:xfrm>
          <a:solidFill>
            <a:srgbClr val="C00000"/>
          </a:solidFill>
        </p:grpSpPr>
        <p:grpSp>
          <p:nvGrpSpPr>
            <p:cNvPr id="86" name="组合 85"/>
            <p:cNvGrpSpPr/>
            <p:nvPr/>
          </p:nvGrpSpPr>
          <p:grpSpPr>
            <a:xfrm rot="10800000" flipH="1">
              <a:off x="6235335" y="4682979"/>
              <a:ext cx="1359620" cy="529084"/>
              <a:chOff x="4714476" y="2211252"/>
              <a:chExt cx="1359620" cy="529084"/>
            </a:xfrm>
            <a:grpFill/>
          </p:grpSpPr>
          <p:sp>
            <p:nvSpPr>
              <p:cNvPr id="87" name="等腰三角形 86"/>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8" name="TextBox 87"/>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89" name="TextBox 88"/>
            <p:cNvSpPr txBox="1"/>
            <p:nvPr/>
          </p:nvSpPr>
          <p:spPr>
            <a:xfrm>
              <a:off x="6349435" y="4729582"/>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wipe(left)">
                                      <p:cBhvr>
                                        <p:cTn id="7" dur="1000"/>
                                        <p:tgtEl>
                                          <p:spTgt spid="104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300"/>
                                        <p:tgtEl>
                                          <p:spTgt spid="10"/>
                                        </p:tgtEl>
                                      </p:cBhvr>
                                    </p:animEffect>
                                    <p:anim calcmode="lin" valueType="num">
                                      <p:cBhvr>
                                        <p:cTn id="36" dur="300" fill="hold"/>
                                        <p:tgtEl>
                                          <p:spTgt spid="10"/>
                                        </p:tgtEl>
                                        <p:attrNameLst>
                                          <p:attrName>ppt_x</p:attrName>
                                        </p:attrNameLst>
                                      </p:cBhvr>
                                      <p:tavLst>
                                        <p:tav tm="0">
                                          <p:val>
                                            <p:strVal val="#ppt_x"/>
                                          </p:val>
                                        </p:tav>
                                        <p:tav tm="100000">
                                          <p:val>
                                            <p:strVal val="#ppt_x"/>
                                          </p:val>
                                        </p:tav>
                                      </p:tavLst>
                                    </p:anim>
                                    <p:anim calcmode="lin" valueType="num">
                                      <p:cBhvr>
                                        <p:cTn id="37" dur="3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300"/>
                                        <p:tgtEl>
                                          <p:spTgt spid="116"/>
                                        </p:tgtEl>
                                      </p:cBhvr>
                                    </p:animEffect>
                                    <p:anim calcmode="lin" valueType="num">
                                      <p:cBhvr>
                                        <p:cTn id="42" dur="300" fill="hold"/>
                                        <p:tgtEl>
                                          <p:spTgt spid="116"/>
                                        </p:tgtEl>
                                        <p:attrNameLst>
                                          <p:attrName>ppt_x</p:attrName>
                                        </p:attrNameLst>
                                      </p:cBhvr>
                                      <p:tavLst>
                                        <p:tav tm="0">
                                          <p:val>
                                            <p:strVal val="#ppt_x"/>
                                          </p:val>
                                        </p:tav>
                                        <p:tav tm="100000">
                                          <p:val>
                                            <p:strVal val="#ppt_x"/>
                                          </p:val>
                                        </p:tav>
                                      </p:tavLst>
                                    </p:anim>
                                    <p:anim calcmode="lin" valueType="num">
                                      <p:cBhvr>
                                        <p:cTn id="43" dur="300" fill="hold"/>
                                        <p:tgtEl>
                                          <p:spTgt spid="116"/>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300"/>
                                        <p:tgtEl>
                                          <p:spTgt spid="7"/>
                                        </p:tgtEl>
                                      </p:cBhvr>
                                    </p:animEffect>
                                    <p:anim calcmode="lin" valueType="num">
                                      <p:cBhvr>
                                        <p:cTn id="48" dur="300" fill="hold"/>
                                        <p:tgtEl>
                                          <p:spTgt spid="7"/>
                                        </p:tgtEl>
                                        <p:attrNameLst>
                                          <p:attrName>ppt_x</p:attrName>
                                        </p:attrNameLst>
                                      </p:cBhvr>
                                      <p:tavLst>
                                        <p:tav tm="0">
                                          <p:val>
                                            <p:strVal val="#ppt_x"/>
                                          </p:val>
                                        </p:tav>
                                        <p:tav tm="100000">
                                          <p:val>
                                            <p:strVal val="#ppt_x"/>
                                          </p:val>
                                        </p:tav>
                                      </p:tavLst>
                                    </p:anim>
                                    <p:anim calcmode="lin" valueType="num">
                                      <p:cBhvr>
                                        <p:cTn id="49" dur="3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grpId="0"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300"/>
                                        <p:tgtEl>
                                          <p:spTgt spid="125"/>
                                        </p:tgtEl>
                                      </p:cBhvr>
                                    </p:animEffect>
                                    <p:anim calcmode="lin" valueType="num">
                                      <p:cBhvr>
                                        <p:cTn id="54" dur="300" fill="hold"/>
                                        <p:tgtEl>
                                          <p:spTgt spid="125"/>
                                        </p:tgtEl>
                                        <p:attrNameLst>
                                          <p:attrName>ppt_x</p:attrName>
                                        </p:attrNameLst>
                                      </p:cBhvr>
                                      <p:tavLst>
                                        <p:tav tm="0">
                                          <p:val>
                                            <p:strVal val="#ppt_x"/>
                                          </p:val>
                                        </p:tav>
                                        <p:tav tm="100000">
                                          <p:val>
                                            <p:strVal val="#ppt_x"/>
                                          </p:val>
                                        </p:tav>
                                      </p:tavLst>
                                    </p:anim>
                                    <p:anim calcmode="lin" valueType="num">
                                      <p:cBhvr>
                                        <p:cTn id="55" dur="300" fill="hold"/>
                                        <p:tgtEl>
                                          <p:spTgt spid="125"/>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300"/>
                                        <p:tgtEl>
                                          <p:spTgt spid="9"/>
                                        </p:tgtEl>
                                      </p:cBhvr>
                                    </p:animEffect>
                                    <p:anim calcmode="lin" valueType="num">
                                      <p:cBhvr>
                                        <p:cTn id="60" dur="300" fill="hold"/>
                                        <p:tgtEl>
                                          <p:spTgt spid="9"/>
                                        </p:tgtEl>
                                        <p:attrNameLst>
                                          <p:attrName>ppt_x</p:attrName>
                                        </p:attrNameLst>
                                      </p:cBhvr>
                                      <p:tavLst>
                                        <p:tav tm="0">
                                          <p:val>
                                            <p:strVal val="#ppt_x"/>
                                          </p:val>
                                        </p:tav>
                                        <p:tav tm="100000">
                                          <p:val>
                                            <p:strVal val="#ppt_x"/>
                                          </p:val>
                                        </p:tav>
                                      </p:tavLst>
                                    </p:anim>
                                    <p:anim calcmode="lin" valueType="num">
                                      <p:cBhvr>
                                        <p:cTn id="61" dur="3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300"/>
                                        <p:tgtEl>
                                          <p:spTgt spid="85"/>
                                        </p:tgtEl>
                                      </p:cBhvr>
                                    </p:animEffect>
                                    <p:anim calcmode="lin" valueType="num">
                                      <p:cBhvr>
                                        <p:cTn id="66" dur="300" fill="hold"/>
                                        <p:tgtEl>
                                          <p:spTgt spid="85"/>
                                        </p:tgtEl>
                                        <p:attrNameLst>
                                          <p:attrName>ppt_x</p:attrName>
                                        </p:attrNameLst>
                                      </p:cBhvr>
                                      <p:tavLst>
                                        <p:tav tm="0">
                                          <p:val>
                                            <p:strVal val="#ppt_x"/>
                                          </p:val>
                                        </p:tav>
                                        <p:tav tm="100000">
                                          <p:val>
                                            <p:strVal val="#ppt_x"/>
                                          </p:val>
                                        </p:tav>
                                      </p:tavLst>
                                    </p:anim>
                                    <p:anim calcmode="lin" valueType="num">
                                      <p:cBhvr>
                                        <p:cTn id="67" dur="300" fill="hold"/>
                                        <p:tgtEl>
                                          <p:spTgt spid="85"/>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7"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300"/>
                                        <p:tgtEl>
                                          <p:spTgt spid="8"/>
                                        </p:tgtEl>
                                      </p:cBhvr>
                                    </p:animEffect>
                                    <p:anim calcmode="lin" valueType="num">
                                      <p:cBhvr>
                                        <p:cTn id="72" dur="300" fill="hold"/>
                                        <p:tgtEl>
                                          <p:spTgt spid="8"/>
                                        </p:tgtEl>
                                        <p:attrNameLst>
                                          <p:attrName>ppt_x</p:attrName>
                                        </p:attrNameLst>
                                      </p:cBhvr>
                                      <p:tavLst>
                                        <p:tav tm="0">
                                          <p:val>
                                            <p:strVal val="#ppt_x"/>
                                          </p:val>
                                        </p:tav>
                                        <p:tav tm="100000">
                                          <p:val>
                                            <p:strVal val="#ppt_x"/>
                                          </p:val>
                                        </p:tav>
                                      </p:tavLst>
                                    </p:anim>
                                    <p:anim calcmode="lin" valueType="num">
                                      <p:cBhvr>
                                        <p:cTn id="73" dur="300" fill="hold"/>
                                        <p:tgtEl>
                                          <p:spTgt spid="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7" presetClass="entr" presetSubtype="0" fill="hold" grpId="0"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fade">
                                      <p:cBhvr>
                                        <p:cTn id="77" dur="300"/>
                                        <p:tgtEl>
                                          <p:spTgt spid="128"/>
                                        </p:tgtEl>
                                      </p:cBhvr>
                                    </p:animEffect>
                                    <p:anim calcmode="lin" valueType="num">
                                      <p:cBhvr>
                                        <p:cTn id="78" dur="300" fill="hold"/>
                                        <p:tgtEl>
                                          <p:spTgt spid="128"/>
                                        </p:tgtEl>
                                        <p:attrNameLst>
                                          <p:attrName>ppt_x</p:attrName>
                                        </p:attrNameLst>
                                      </p:cBhvr>
                                      <p:tavLst>
                                        <p:tav tm="0">
                                          <p:val>
                                            <p:strVal val="#ppt_x"/>
                                          </p:val>
                                        </p:tav>
                                        <p:tav tm="100000">
                                          <p:val>
                                            <p:strVal val="#ppt_x"/>
                                          </p:val>
                                        </p:tav>
                                      </p:tavLst>
                                    </p:anim>
                                    <p:anim calcmode="lin" valueType="num">
                                      <p:cBhvr>
                                        <p:cTn id="79" dur="3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5" grpId="0"/>
      <p:bldP spid="128"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33470" y="1465334"/>
            <a:ext cx="1425662" cy="1433908"/>
            <a:chOff x="3333470" y="1465334"/>
            <a:chExt cx="1425662" cy="1433908"/>
          </a:xfrm>
        </p:grpSpPr>
        <p:sp>
          <p:nvSpPr>
            <p:cNvPr id="5" name="椭圆 75"/>
            <p:cNvSpPr/>
            <p:nvPr/>
          </p:nvSpPr>
          <p:spPr>
            <a:xfrm>
              <a:off x="3333470" y="1465334"/>
              <a:ext cx="1425662" cy="1433908"/>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3419872"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3095836" y="2689470"/>
            <a:ext cx="1406366" cy="1392560"/>
            <a:chOff x="3095836" y="2689470"/>
            <a:chExt cx="1406366" cy="1392560"/>
          </a:xfrm>
        </p:grpSpPr>
        <p:sp>
          <p:nvSpPr>
            <p:cNvPr id="4" name="矩形 65"/>
            <p:cNvSpPr/>
            <p:nvPr/>
          </p:nvSpPr>
          <p:spPr>
            <a:xfrm>
              <a:off x="3095836" y="2689470"/>
              <a:ext cx="1406366" cy="1392560"/>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3419872"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4519392" y="1730510"/>
            <a:ext cx="1384756" cy="1408472"/>
            <a:chOff x="4519392" y="1730510"/>
            <a:chExt cx="1384756" cy="1408472"/>
          </a:xfrm>
        </p:grpSpPr>
        <p:sp>
          <p:nvSpPr>
            <p:cNvPr id="6" name="椭圆 76"/>
            <p:cNvSpPr/>
            <p:nvPr/>
          </p:nvSpPr>
          <p:spPr>
            <a:xfrm>
              <a:off x="4519392" y="1730510"/>
              <a:ext cx="1384756" cy="1408472"/>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4608004"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279652" y="2913298"/>
            <a:ext cx="1401767" cy="1386644"/>
            <a:chOff x="4279652" y="2913298"/>
            <a:chExt cx="1401767" cy="1386644"/>
          </a:xfrm>
        </p:grpSpPr>
        <p:sp>
          <p:nvSpPr>
            <p:cNvPr id="3" name="椭圆 68"/>
            <p:cNvSpPr/>
            <p:nvPr/>
          </p:nvSpPr>
          <p:spPr>
            <a:xfrm>
              <a:off x="4279652" y="2913298"/>
              <a:ext cx="1401767" cy="1386644"/>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4608004"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矩形 18"/>
          <p:cNvSpPr/>
          <p:nvPr/>
        </p:nvSpPr>
        <p:spPr>
          <a:xfrm>
            <a:off x="1043609"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1043608" y="2141116"/>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7" name="矩形 26"/>
          <p:cNvSpPr/>
          <p:nvPr/>
        </p:nvSpPr>
        <p:spPr>
          <a:xfrm>
            <a:off x="1043609"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1043608" y="3349583"/>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9" name="矩形 28"/>
          <p:cNvSpPr/>
          <p:nvPr/>
        </p:nvSpPr>
        <p:spPr>
          <a:xfrm>
            <a:off x="6156176"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0" name="TextBox 29"/>
          <p:cNvSpPr txBox="1"/>
          <p:nvPr/>
        </p:nvSpPr>
        <p:spPr>
          <a:xfrm>
            <a:off x="6156175" y="2141116"/>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1" name="矩形 30"/>
          <p:cNvSpPr/>
          <p:nvPr/>
        </p:nvSpPr>
        <p:spPr>
          <a:xfrm>
            <a:off x="6156176"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2" name="TextBox 31"/>
          <p:cNvSpPr txBox="1"/>
          <p:nvPr/>
        </p:nvSpPr>
        <p:spPr>
          <a:xfrm>
            <a:off x="6156175" y="3349583"/>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7" presetClass="entr" presetSubtype="1"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ppt_h/2"/>
                                          </p:val>
                                        </p:tav>
                                        <p:tav tm="100000">
                                          <p:val>
                                            <p:strVal val="#ppt_y"/>
                                          </p:val>
                                        </p:tav>
                                      </p:tavLst>
                                    </p:anim>
                                    <p:anim calcmode="lin" valueType="num">
                                      <p:cBhvr>
                                        <p:cTn id="22" dur="500" fill="hold"/>
                                        <p:tgtEl>
                                          <p:spTgt spid="19"/>
                                        </p:tgtEl>
                                        <p:attrNameLst>
                                          <p:attrName>ppt_w</p:attrName>
                                        </p:attrNameLst>
                                      </p:cBhvr>
                                      <p:tavLst>
                                        <p:tav tm="0">
                                          <p:val>
                                            <p:strVal val="#ppt_w"/>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2750"/>
                            </p:stCondLst>
                            <p:childTnLst>
                              <p:par>
                                <p:cTn id="29" presetID="17" presetClass="entr" presetSubtype="1"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ppt_x</p:attrName>
                                        </p:attrNameLst>
                                      </p:cBhvr>
                                      <p:tavLst>
                                        <p:tav tm="0">
                                          <p:val>
                                            <p:strVal val="#ppt_x"/>
                                          </p:val>
                                        </p:tav>
                                        <p:tav tm="100000">
                                          <p:val>
                                            <p:strVal val="#ppt_x"/>
                                          </p:val>
                                        </p:tav>
                                      </p:tavLst>
                                    </p:anim>
                                    <p:anim calcmode="lin" valueType="num">
                                      <p:cBhvr>
                                        <p:cTn id="32" dur="500" fill="hold"/>
                                        <p:tgtEl>
                                          <p:spTgt spid="27"/>
                                        </p:tgtEl>
                                        <p:attrNameLst>
                                          <p:attrName>ppt_y</p:attrName>
                                        </p:attrNameLst>
                                      </p:cBhvr>
                                      <p:tavLst>
                                        <p:tav tm="0">
                                          <p:val>
                                            <p:strVal val="#ppt_y-#ppt_h/2"/>
                                          </p:val>
                                        </p:tav>
                                        <p:tav tm="100000">
                                          <p:val>
                                            <p:strVal val="#ppt_y"/>
                                          </p:val>
                                        </p:tav>
                                      </p:tavLst>
                                    </p:anim>
                                    <p:anim calcmode="lin" valueType="num">
                                      <p:cBhvr>
                                        <p:cTn id="33" dur="500" fill="hold"/>
                                        <p:tgtEl>
                                          <p:spTgt spid="27"/>
                                        </p:tgtEl>
                                        <p:attrNameLst>
                                          <p:attrName>ppt_w</p:attrName>
                                        </p:attrNameLst>
                                      </p:cBhvr>
                                      <p:tavLst>
                                        <p:tav tm="0">
                                          <p:val>
                                            <p:strVal val="#ppt_w"/>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4250"/>
                            </p:stCondLst>
                            <p:childTnLst>
                              <p:par>
                                <p:cTn id="40" presetID="17" presetClass="entr" presetSubtype="1" fill="hold" grpId="0" nodeType="afterEffect">
                                  <p:stCondLst>
                                    <p:cond delay="0"/>
                                  </p:stCondLst>
                                  <p:iterate type="lt">
                                    <p:tmPct val="10000"/>
                                  </p:iterate>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ppt_h/2"/>
                                          </p:val>
                                        </p:tav>
                                        <p:tav tm="100000">
                                          <p:val>
                                            <p:strVal val="#ppt_y"/>
                                          </p:val>
                                        </p:tav>
                                      </p:tavLst>
                                    </p:anim>
                                    <p:anim calcmode="lin" valueType="num">
                                      <p:cBhvr>
                                        <p:cTn id="44" dur="500" fill="hold"/>
                                        <p:tgtEl>
                                          <p:spTgt spid="29"/>
                                        </p:tgtEl>
                                        <p:attrNameLst>
                                          <p:attrName>ppt_w</p:attrName>
                                        </p:attrNameLst>
                                      </p:cBhvr>
                                      <p:tavLst>
                                        <p:tav tm="0">
                                          <p:val>
                                            <p:strVal val="#ppt_w"/>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750"/>
                            </p:stCondLst>
                            <p:childTnLst>
                              <p:par>
                                <p:cTn id="51" presetID="17" presetClass="entr" presetSubtype="1" fill="hold" grpId="0" nodeType="afterEffect">
                                  <p:stCondLst>
                                    <p:cond delay="0"/>
                                  </p:stCondLst>
                                  <p:iterate type="lt">
                                    <p:tmPct val="10000"/>
                                  </p:iterate>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ppt_x</p:attrName>
                                        </p:attrNameLst>
                                      </p:cBhvr>
                                      <p:tavLst>
                                        <p:tav tm="0">
                                          <p:val>
                                            <p:strVal val="#ppt_x"/>
                                          </p:val>
                                        </p:tav>
                                        <p:tav tm="100000">
                                          <p:val>
                                            <p:strVal val="#ppt_x"/>
                                          </p:val>
                                        </p:tav>
                                      </p:tavLst>
                                    </p:anim>
                                    <p:anim calcmode="lin" valueType="num">
                                      <p:cBhvr>
                                        <p:cTn id="54" dur="500" fill="hold"/>
                                        <p:tgtEl>
                                          <p:spTgt spid="31"/>
                                        </p:tgtEl>
                                        <p:attrNameLst>
                                          <p:attrName>ppt_y</p:attrName>
                                        </p:attrNameLst>
                                      </p:cBhvr>
                                      <p:tavLst>
                                        <p:tav tm="0">
                                          <p:val>
                                            <p:strVal val="#ppt_y-#ppt_h/2"/>
                                          </p:val>
                                        </p:tav>
                                        <p:tav tm="100000">
                                          <p:val>
                                            <p:strVal val="#ppt_y"/>
                                          </p:val>
                                        </p:tav>
                                      </p:tavLst>
                                    </p:anim>
                                    <p:anim calcmode="lin" valueType="num">
                                      <p:cBhvr>
                                        <p:cTn id="55" dur="500" fill="hold"/>
                                        <p:tgtEl>
                                          <p:spTgt spid="31"/>
                                        </p:tgtEl>
                                        <p:attrNameLst>
                                          <p:attrName>ppt_w</p:attrName>
                                        </p:attrNameLst>
                                      </p:cBhvr>
                                      <p:tavLst>
                                        <p:tav tm="0">
                                          <p:val>
                                            <p:strVal val="#ppt_w"/>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childTnLst>
                                </p:cTn>
                              </p:par>
                            </p:childTnLst>
                          </p:cTn>
                        </p:par>
                        <p:par>
                          <p:cTn id="57" fill="hold">
                            <p:stCondLst>
                              <p:cond delay="675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9538" y="1561822"/>
            <a:ext cx="5563899" cy="2738120"/>
            <a:chOff x="776287" y="706437"/>
            <a:chExt cx="7658101" cy="3768726"/>
          </a:xfrm>
          <a:solidFill>
            <a:srgbClr val="C00000">
              <a:alpha val="98000"/>
            </a:srgbClr>
          </a:solidFill>
        </p:grpSpPr>
        <p:sp>
          <p:nvSpPr>
            <p:cNvPr id="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Rectangle 68"/>
            <p:cNvSpPr>
              <a:spLocks noChangeArrowheads="1"/>
            </p:cNvSpPr>
            <p:nvPr/>
          </p:nvSpPr>
          <p:spPr bwMode="auto">
            <a:xfrm>
              <a:off x="6961187" y="2870200"/>
              <a:ext cx="19050" cy="11113"/>
            </a:xfrm>
            <a:prstGeom prst="rect">
              <a:avLst/>
            </a:pr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6"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0"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12"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3" name="流程图: 联系 8"/>
          <p:cNvSpPr/>
          <p:nvPr/>
        </p:nvSpPr>
        <p:spPr>
          <a:xfrm>
            <a:off x="4223100" y="1818362"/>
            <a:ext cx="476250" cy="709613"/>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4" name="流程图: 联系 8"/>
          <p:cNvSpPr/>
          <p:nvPr/>
        </p:nvSpPr>
        <p:spPr>
          <a:xfrm>
            <a:off x="2983263" y="1691362"/>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5"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rgbClr val="FF8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6" name="矩形 115"/>
          <p:cNvSpPr/>
          <p:nvPr/>
        </p:nvSpPr>
        <p:spPr>
          <a:xfrm>
            <a:off x="6093296" y="1347614"/>
            <a:ext cx="144142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单击添加标题一</a:t>
            </a:r>
          </a:p>
        </p:txBody>
      </p:sp>
      <p:sp>
        <p:nvSpPr>
          <p:cNvPr id="117" name="矩形 116"/>
          <p:cNvSpPr/>
          <p:nvPr/>
        </p:nvSpPr>
        <p:spPr>
          <a:xfrm>
            <a:off x="6132293" y="2301867"/>
            <a:ext cx="144142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单击添加标题二</a:t>
            </a:r>
          </a:p>
        </p:txBody>
      </p:sp>
      <p:sp>
        <p:nvSpPr>
          <p:cNvPr id="118" name="矩形 117"/>
          <p:cNvSpPr/>
          <p:nvPr/>
        </p:nvSpPr>
        <p:spPr>
          <a:xfrm>
            <a:off x="6179208" y="3246168"/>
            <a:ext cx="144142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单击添加标题三</a:t>
            </a:r>
          </a:p>
        </p:txBody>
      </p:sp>
      <p:cxnSp>
        <p:nvCxnSpPr>
          <p:cNvPr id="119" name="直接连接符 118"/>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0" name="直接连接符 119"/>
          <p:cNvCxnSpPr/>
          <p:nvPr/>
        </p:nvCxnSpPr>
        <p:spPr>
          <a:xfrm>
            <a:off x="6178926" y="2667065"/>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1" name="直接连接符 120"/>
          <p:cNvCxnSpPr/>
          <p:nvPr/>
        </p:nvCxnSpPr>
        <p:spPr>
          <a:xfrm>
            <a:off x="6230868" y="3611367"/>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122" name="TextBox 121"/>
          <p:cNvSpPr txBox="1"/>
          <p:nvPr/>
        </p:nvSpPr>
        <p:spPr>
          <a:xfrm>
            <a:off x="6084168" y="1723697"/>
            <a:ext cx="25044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p>
        </p:txBody>
      </p:sp>
      <p:sp>
        <p:nvSpPr>
          <p:cNvPr id="123" name="TextBox 122"/>
          <p:cNvSpPr txBox="1"/>
          <p:nvPr/>
        </p:nvSpPr>
        <p:spPr>
          <a:xfrm>
            <a:off x="6121891" y="2677951"/>
            <a:ext cx="24825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p>
        </p:txBody>
      </p:sp>
      <p:sp>
        <p:nvSpPr>
          <p:cNvPr id="124" name="TextBox 123"/>
          <p:cNvSpPr txBox="1"/>
          <p:nvPr/>
        </p:nvSpPr>
        <p:spPr>
          <a:xfrm>
            <a:off x="6169654" y="3622253"/>
            <a:ext cx="25068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ppt_x"/>
                                          </p:val>
                                        </p:tav>
                                        <p:tav tm="100000">
                                          <p:val>
                                            <p:strVal val="#ppt_x"/>
                                          </p:val>
                                        </p:tav>
                                      </p:tavLst>
                                    </p:anim>
                                    <p:anim calcmode="lin" valueType="num">
                                      <p:cBhvr additive="base">
                                        <p:cTn id="12" dur="500" fill="hold"/>
                                        <p:tgtEl>
                                          <p:spTgt spid="1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500" fill="hold"/>
                                        <p:tgtEl>
                                          <p:spTgt spid="114"/>
                                        </p:tgtEl>
                                        <p:attrNameLst>
                                          <p:attrName>ppt_x</p:attrName>
                                        </p:attrNameLst>
                                      </p:cBhvr>
                                      <p:tavLst>
                                        <p:tav tm="0">
                                          <p:val>
                                            <p:strVal val="#ppt_x"/>
                                          </p:val>
                                        </p:tav>
                                        <p:tav tm="100000">
                                          <p:val>
                                            <p:strVal val="#ppt_x"/>
                                          </p:val>
                                        </p:tav>
                                      </p:tavLst>
                                    </p:anim>
                                    <p:anim calcmode="lin" valueType="num">
                                      <p:cBhvr additive="base">
                                        <p:cTn id="16" dur="500" fill="hold"/>
                                        <p:tgtEl>
                                          <p:spTgt spid="11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100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24"/>
                                        </p:tgtEl>
                                        <p:attrNameLst>
                                          <p:attrName>style.visibility</p:attrName>
                                        </p:attrNameLst>
                                      </p:cBhvr>
                                      <p:to>
                                        <p:strVal val="visible"/>
                                      </p:to>
                                    </p:set>
                                    <p:animEffect transition="in" filter="fade">
                                      <p:cBhvr>
                                        <p:cTn id="33" dur="500"/>
                                        <p:tgtEl>
                                          <p:spTgt spid="124"/>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116"/>
                                        </p:tgtEl>
                                        <p:attrNameLst>
                                          <p:attrName>style.visibility</p:attrName>
                                        </p:attrNameLst>
                                      </p:cBhvr>
                                      <p:to>
                                        <p:strVal val="visible"/>
                                      </p:to>
                                    </p:set>
                                    <p:animEffect transition="in" filter="wipe(left)">
                                      <p:cBhvr>
                                        <p:cTn id="36" dur="500"/>
                                        <p:tgtEl>
                                          <p:spTgt spid="116"/>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117"/>
                                        </p:tgtEl>
                                        <p:attrNameLst>
                                          <p:attrName>style.visibility</p:attrName>
                                        </p:attrNameLst>
                                      </p:cBhvr>
                                      <p:to>
                                        <p:strVal val="visible"/>
                                      </p:to>
                                    </p:set>
                                    <p:animEffect transition="in" filter="wipe(left)">
                                      <p:cBhvr>
                                        <p:cTn id="39" dur="500"/>
                                        <p:tgtEl>
                                          <p:spTgt spid="117"/>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118"/>
                                        </p:tgtEl>
                                        <p:attrNameLst>
                                          <p:attrName>style.visibility</p:attrName>
                                        </p:attrNameLst>
                                      </p:cBhvr>
                                      <p:to>
                                        <p:strVal val="visible"/>
                                      </p:to>
                                    </p:set>
                                    <p:animEffect transition="in" filter="wipe(left)">
                                      <p:cBhvr>
                                        <p:cTn id="42" dur="500"/>
                                        <p:tgtEl>
                                          <p:spTgt spid="118"/>
                                        </p:tgtEl>
                                      </p:cBhvr>
                                    </p:animEffect>
                                  </p:childTnLst>
                                </p:cTn>
                              </p:par>
                              <p:par>
                                <p:cTn id="43" presetID="22" presetClass="entr" presetSubtype="8" fill="hold" nodeType="withEffect">
                                  <p:stCondLst>
                                    <p:cond delay="500"/>
                                  </p:stCondLst>
                                  <p:childTnLst>
                                    <p:set>
                                      <p:cBhvr>
                                        <p:cTn id="44" dur="1" fill="hold">
                                          <p:stCondLst>
                                            <p:cond delay="0"/>
                                          </p:stCondLst>
                                        </p:cTn>
                                        <p:tgtEl>
                                          <p:spTgt spid="119"/>
                                        </p:tgtEl>
                                        <p:attrNameLst>
                                          <p:attrName>style.visibility</p:attrName>
                                        </p:attrNameLst>
                                      </p:cBhvr>
                                      <p:to>
                                        <p:strVal val="visible"/>
                                      </p:to>
                                    </p:set>
                                    <p:animEffect transition="in" filter="wipe(left)">
                                      <p:cBhvr>
                                        <p:cTn id="45" dur="500"/>
                                        <p:tgtEl>
                                          <p:spTgt spid="119"/>
                                        </p:tgtEl>
                                      </p:cBhvr>
                                    </p:animEffect>
                                  </p:childTnLst>
                                </p:cTn>
                              </p:par>
                              <p:par>
                                <p:cTn id="46" presetID="22" presetClass="entr" presetSubtype="8" fill="hold" nodeType="withEffect">
                                  <p:stCondLst>
                                    <p:cond delay="1000"/>
                                  </p:stCondLst>
                                  <p:childTnLst>
                                    <p:set>
                                      <p:cBhvr>
                                        <p:cTn id="47" dur="1" fill="hold">
                                          <p:stCondLst>
                                            <p:cond delay="0"/>
                                          </p:stCondLst>
                                        </p:cTn>
                                        <p:tgtEl>
                                          <p:spTgt spid="120"/>
                                        </p:tgtEl>
                                        <p:attrNameLst>
                                          <p:attrName>style.visibility</p:attrName>
                                        </p:attrNameLst>
                                      </p:cBhvr>
                                      <p:to>
                                        <p:strVal val="visible"/>
                                      </p:to>
                                    </p:set>
                                    <p:animEffect transition="in" filter="wipe(left)">
                                      <p:cBhvr>
                                        <p:cTn id="48" dur="500"/>
                                        <p:tgtEl>
                                          <p:spTgt spid="120"/>
                                        </p:tgtEl>
                                      </p:cBhvr>
                                    </p:animEffect>
                                  </p:childTnLst>
                                </p:cTn>
                              </p:par>
                              <p:par>
                                <p:cTn id="49" presetID="22" presetClass="entr" presetSubtype="8" fill="hold" nodeType="withEffect">
                                  <p:stCondLst>
                                    <p:cond delay="1000"/>
                                  </p:stCondLst>
                                  <p:childTnLst>
                                    <p:set>
                                      <p:cBhvr>
                                        <p:cTn id="50" dur="1" fill="hold">
                                          <p:stCondLst>
                                            <p:cond delay="0"/>
                                          </p:stCondLst>
                                        </p:cTn>
                                        <p:tgtEl>
                                          <p:spTgt spid="121"/>
                                        </p:tgtEl>
                                        <p:attrNameLst>
                                          <p:attrName>style.visibility</p:attrName>
                                        </p:attrNameLst>
                                      </p:cBhvr>
                                      <p:to>
                                        <p:strVal val="visible"/>
                                      </p:to>
                                    </p:set>
                                    <p:animEffect transition="in" filter="wipe(left)">
                                      <p:cBhvr>
                                        <p:cTn id="5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16" grpId="0"/>
      <p:bldP spid="117" grpId="0"/>
      <p:bldP spid="118" grpId="0"/>
      <p:bldP spid="122" grpId="0"/>
      <p:bldP spid="123" grpId="0"/>
      <p:bldP spid="1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92731" y="1977684"/>
            <a:ext cx="4830312" cy="922147"/>
            <a:chOff x="2922847" y="2636911"/>
            <a:chExt cx="6440416" cy="1229529"/>
          </a:xfrm>
        </p:grpSpPr>
        <p:sp>
          <p:nvSpPr>
            <p:cNvPr id="69"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70"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71"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zh-CN" altLang="en-US" sz="1425">
                <a:solidFill>
                  <a:prstClr val="black"/>
                </a:solidFill>
                <a:latin typeface="Calibri" panose="020F0502020204030204"/>
              </a:endParaRPr>
            </a:p>
          </p:txBody>
        </p:sp>
      </p:grpSp>
      <p:sp>
        <p:nvSpPr>
          <p:cNvPr id="123" name="TextBox 122"/>
          <p:cNvSpPr txBox="1"/>
          <p:nvPr/>
        </p:nvSpPr>
        <p:spPr>
          <a:xfrm>
            <a:off x="1191746" y="3327998"/>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4" name="TextBox 123"/>
          <p:cNvSpPr txBox="1"/>
          <p:nvPr/>
        </p:nvSpPr>
        <p:spPr>
          <a:xfrm>
            <a:off x="1191746" y="3025293"/>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5" name="TextBox 124"/>
          <p:cNvSpPr txBox="1"/>
          <p:nvPr/>
        </p:nvSpPr>
        <p:spPr>
          <a:xfrm>
            <a:off x="2789802" y="3684545"/>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6" name="TextBox 125"/>
          <p:cNvSpPr txBox="1"/>
          <p:nvPr/>
        </p:nvSpPr>
        <p:spPr>
          <a:xfrm>
            <a:off x="2789802" y="3381840"/>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7" name="TextBox 126"/>
          <p:cNvSpPr txBox="1"/>
          <p:nvPr/>
        </p:nvSpPr>
        <p:spPr>
          <a:xfrm>
            <a:off x="4807467" y="3240082"/>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8" name="TextBox 127"/>
          <p:cNvSpPr txBox="1"/>
          <p:nvPr/>
        </p:nvSpPr>
        <p:spPr>
          <a:xfrm>
            <a:off x="4807467" y="2926492"/>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9" name="TextBox 128"/>
          <p:cNvSpPr txBox="1"/>
          <p:nvPr/>
        </p:nvSpPr>
        <p:spPr>
          <a:xfrm>
            <a:off x="6589665" y="3533412"/>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30" name="TextBox 129"/>
          <p:cNvSpPr txBox="1"/>
          <p:nvPr/>
        </p:nvSpPr>
        <p:spPr>
          <a:xfrm>
            <a:off x="6589665" y="3219822"/>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4" name="组合 3"/>
          <p:cNvGrpSpPr/>
          <p:nvPr/>
        </p:nvGrpSpPr>
        <p:grpSpPr>
          <a:xfrm>
            <a:off x="1577178" y="2091909"/>
            <a:ext cx="647700" cy="682228"/>
            <a:chOff x="2102110" y="2789212"/>
            <a:chExt cx="863600" cy="909637"/>
          </a:xfrm>
        </p:grpSpPr>
        <p:sp>
          <p:nvSpPr>
            <p:cNvPr id="78" name="矩形 2"/>
            <p:cNvSpPr>
              <a:spLocks noChangeArrowheads="1"/>
            </p:cNvSpPr>
            <p:nvPr/>
          </p:nvSpPr>
          <p:spPr bwMode="auto">
            <a:xfrm>
              <a:off x="2102110" y="2789212"/>
              <a:ext cx="863600" cy="909637"/>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07"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auto">
                <a:spcBef>
                  <a:spcPts val="0"/>
                </a:spcBef>
                <a:spcAft>
                  <a:spcPts val="0"/>
                </a:spcAft>
              </a:pPr>
              <a:r>
                <a:rPr lang="en-US" sz="2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5" name="组合 4"/>
          <p:cNvGrpSpPr/>
          <p:nvPr/>
        </p:nvGrpSpPr>
        <p:grpSpPr>
          <a:xfrm>
            <a:off x="3103061" y="2197827"/>
            <a:ext cx="892578" cy="933450"/>
            <a:chOff x="4190466" y="3106258"/>
            <a:chExt cx="1190104" cy="1244600"/>
          </a:xfrm>
        </p:grpSpPr>
        <p:sp>
          <p:nvSpPr>
            <p:cNvPr id="82" name="矩形 150"/>
            <p:cNvSpPr>
              <a:spLocks noChangeArrowheads="1"/>
            </p:cNvSpPr>
            <p:nvPr/>
          </p:nvSpPr>
          <p:spPr bwMode="auto">
            <a:xfrm>
              <a:off x="4199470" y="3106258"/>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08"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auto">
                <a:spcBef>
                  <a:spcPts val="0"/>
                </a:spcBef>
                <a:spcAft>
                  <a:spcPts val="0"/>
                </a:spcAft>
              </a:pPr>
              <a:r>
                <a:rPr lang="en-US" sz="3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矩形 13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6" name="组合 5"/>
          <p:cNvGrpSpPr/>
          <p:nvPr/>
        </p:nvGrpSpPr>
        <p:grpSpPr>
          <a:xfrm>
            <a:off x="4941362" y="1523385"/>
            <a:ext cx="1074084" cy="1089422"/>
            <a:chOff x="6480176" y="2152171"/>
            <a:chExt cx="1432112" cy="1452562"/>
          </a:xfrm>
        </p:grpSpPr>
        <p:sp>
          <p:nvSpPr>
            <p:cNvPr id="83" name="矩形 156"/>
            <p:cNvSpPr>
              <a:spLocks noChangeArrowheads="1"/>
            </p:cNvSpPr>
            <p:nvPr/>
          </p:nvSpPr>
          <p:spPr bwMode="auto">
            <a:xfrm>
              <a:off x="6534338" y="2152171"/>
              <a:ext cx="1377950" cy="1452562"/>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09" name="文本框 19"/>
            <p:cNvSpPr>
              <a:spLocks noChangeArrowheads="1"/>
            </p:cNvSpPr>
            <p:nvPr/>
          </p:nvSpPr>
          <p:spPr bwMode="auto">
            <a:xfrm>
              <a:off x="6808157" y="2466046"/>
              <a:ext cx="77611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2700" b="1" spc="-113"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425" b="1" spc="-113"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矩形 131"/>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7" name="组合 6"/>
          <p:cNvGrpSpPr/>
          <p:nvPr/>
        </p:nvGrpSpPr>
        <p:grpSpPr>
          <a:xfrm>
            <a:off x="6807780" y="2067767"/>
            <a:ext cx="885825" cy="933450"/>
            <a:chOff x="9036558" y="2991386"/>
            <a:chExt cx="1181100" cy="1244600"/>
          </a:xfrm>
        </p:grpSpPr>
        <p:sp>
          <p:nvSpPr>
            <p:cNvPr id="100" name="矩形 157"/>
            <p:cNvSpPr>
              <a:spLocks noChangeArrowheads="1"/>
            </p:cNvSpPr>
            <p:nvPr/>
          </p:nvSpPr>
          <p:spPr bwMode="auto">
            <a:xfrm>
              <a:off x="9036558" y="2991386"/>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10" name="文本框 19"/>
            <p:cNvSpPr>
              <a:spLocks noChangeArrowheads="1"/>
            </p:cNvSpPr>
            <p:nvPr/>
          </p:nvSpPr>
          <p:spPr bwMode="auto">
            <a:xfrm>
              <a:off x="9204649" y="3220109"/>
              <a:ext cx="8147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27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1425"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矩形 132"/>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ppt_y</p:attrName>
                                        </p:attrNameLst>
                                      </p:cBhvr>
                                      <p:tavLst>
                                        <p:tav tm="0">
                                          <p:val>
                                            <p:strVal val="#ppt_y+#ppt_h*1.125000"/>
                                          </p:val>
                                        </p:tav>
                                        <p:tav tm="100000">
                                          <p:val>
                                            <p:strVal val="#ppt_y"/>
                                          </p:val>
                                        </p:tav>
                                      </p:tavLst>
                                    </p:anim>
                                    <p:animEffect transition="in" filter="wipe(up)">
                                      <p:cBhvr>
                                        <p:cTn id="8" dur="3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p:tgtEl>
                                          <p:spTgt spid="5"/>
                                        </p:tgtEl>
                                        <p:attrNameLst>
                                          <p:attrName>ppt_y</p:attrName>
                                        </p:attrNameLst>
                                      </p:cBhvr>
                                      <p:tavLst>
                                        <p:tav tm="0">
                                          <p:val>
                                            <p:strVal val="#ppt_y+#ppt_h*1.125000"/>
                                          </p:val>
                                        </p:tav>
                                        <p:tav tm="100000">
                                          <p:val>
                                            <p:strVal val="#ppt_y"/>
                                          </p:val>
                                        </p:tav>
                                      </p:tavLst>
                                    </p:anim>
                                    <p:animEffect transition="in" filter="wipe(up)">
                                      <p:cBhvr>
                                        <p:cTn id="12" dur="300"/>
                                        <p:tgtEl>
                                          <p:spTgt spid="5"/>
                                        </p:tgtEl>
                                      </p:cBhvr>
                                    </p:animEffect>
                                  </p:childTnLst>
                                </p:cTn>
                              </p:par>
                              <p:par>
                                <p:cTn id="13" presetID="12" presetClass="entr" presetSubtype="4" fill="hold"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p:tgtEl>
                                          <p:spTgt spid="6"/>
                                        </p:tgtEl>
                                        <p:attrNameLst>
                                          <p:attrName>ppt_y</p:attrName>
                                        </p:attrNameLst>
                                      </p:cBhvr>
                                      <p:tavLst>
                                        <p:tav tm="0">
                                          <p:val>
                                            <p:strVal val="#ppt_y+#ppt_h*1.125000"/>
                                          </p:val>
                                        </p:tav>
                                        <p:tav tm="100000">
                                          <p:val>
                                            <p:strVal val="#ppt_y"/>
                                          </p:val>
                                        </p:tav>
                                      </p:tavLst>
                                    </p:anim>
                                    <p:animEffect transition="in" filter="wipe(up)">
                                      <p:cBhvr>
                                        <p:cTn id="16" dur="3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p:tgtEl>
                                          <p:spTgt spid="7"/>
                                        </p:tgtEl>
                                        <p:attrNameLst>
                                          <p:attrName>ppt_y</p:attrName>
                                        </p:attrNameLst>
                                      </p:cBhvr>
                                      <p:tavLst>
                                        <p:tav tm="0">
                                          <p:val>
                                            <p:strVal val="#ppt_y+#ppt_h*1.125000"/>
                                          </p:val>
                                        </p:tav>
                                        <p:tav tm="100000">
                                          <p:val>
                                            <p:strVal val="#ppt_y"/>
                                          </p:val>
                                        </p:tav>
                                      </p:tavLst>
                                    </p:anim>
                                    <p:animEffect transition="in" filter="wipe(up)">
                                      <p:cBhvr>
                                        <p:cTn id="20" dur="3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anim calcmode="lin" valueType="num">
                                      <p:cBhvr>
                                        <p:cTn id="28" dur="500" fill="hold"/>
                                        <p:tgtEl>
                                          <p:spTgt spid="124"/>
                                        </p:tgtEl>
                                        <p:attrNameLst>
                                          <p:attrName>ppt_x</p:attrName>
                                        </p:attrNameLst>
                                      </p:cBhvr>
                                      <p:tavLst>
                                        <p:tav tm="0">
                                          <p:val>
                                            <p:strVal val="#ppt_x"/>
                                          </p:val>
                                        </p:tav>
                                        <p:tav tm="100000">
                                          <p:val>
                                            <p:strVal val="#ppt_x"/>
                                          </p:val>
                                        </p:tav>
                                      </p:tavLst>
                                    </p:anim>
                                    <p:anim calcmode="lin" valueType="num">
                                      <p:cBhvr>
                                        <p:cTn id="29" dur="500" fill="hold"/>
                                        <p:tgtEl>
                                          <p:spTgt spid="12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randombar(horizontal)">
                                      <p:cBhvr>
                                        <p:cTn id="33" dur="500"/>
                                        <p:tgtEl>
                                          <p:spTgt spid="123"/>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500"/>
                                        <p:tgtEl>
                                          <p:spTgt spid="126"/>
                                        </p:tgtEl>
                                      </p:cBhvr>
                                    </p:animEffect>
                                    <p:anim calcmode="lin" valueType="num">
                                      <p:cBhvr>
                                        <p:cTn id="38" dur="500" fill="hold"/>
                                        <p:tgtEl>
                                          <p:spTgt spid="126"/>
                                        </p:tgtEl>
                                        <p:attrNameLst>
                                          <p:attrName>ppt_x</p:attrName>
                                        </p:attrNameLst>
                                      </p:cBhvr>
                                      <p:tavLst>
                                        <p:tav tm="0">
                                          <p:val>
                                            <p:strVal val="#ppt_x"/>
                                          </p:val>
                                        </p:tav>
                                        <p:tav tm="100000">
                                          <p:val>
                                            <p:strVal val="#ppt_x"/>
                                          </p:val>
                                        </p:tav>
                                      </p:tavLst>
                                    </p:anim>
                                    <p:anim calcmode="lin" valueType="num">
                                      <p:cBhvr>
                                        <p:cTn id="39" dur="500" fill="hold"/>
                                        <p:tgtEl>
                                          <p:spTgt spid="126"/>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randombar(horizontal)">
                                      <p:cBhvr>
                                        <p:cTn id="43" dur="500"/>
                                        <p:tgtEl>
                                          <p:spTgt spid="125"/>
                                        </p:tgtEl>
                                      </p:cBhvr>
                                    </p:animEffect>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anim calcmode="lin" valueType="num">
                                      <p:cBhvr>
                                        <p:cTn id="48" dur="500" fill="hold"/>
                                        <p:tgtEl>
                                          <p:spTgt spid="128"/>
                                        </p:tgtEl>
                                        <p:attrNameLst>
                                          <p:attrName>ppt_x</p:attrName>
                                        </p:attrNameLst>
                                      </p:cBhvr>
                                      <p:tavLst>
                                        <p:tav tm="0">
                                          <p:val>
                                            <p:strVal val="#ppt_x"/>
                                          </p:val>
                                        </p:tav>
                                        <p:tav tm="100000">
                                          <p:val>
                                            <p:strVal val="#ppt_x"/>
                                          </p:val>
                                        </p:tav>
                                      </p:tavLst>
                                    </p:anim>
                                    <p:anim calcmode="lin" valueType="num">
                                      <p:cBhvr>
                                        <p:cTn id="49" dur="500" fill="hold"/>
                                        <p:tgtEl>
                                          <p:spTgt spid="128"/>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14"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randombar(horizontal)">
                                      <p:cBhvr>
                                        <p:cTn id="53" dur="500"/>
                                        <p:tgtEl>
                                          <p:spTgt spid="127"/>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ppt_x</p:attrName>
                                        </p:attrNameLst>
                                      </p:cBhvr>
                                      <p:tavLst>
                                        <p:tav tm="0">
                                          <p:val>
                                            <p:strVal val="#ppt_x"/>
                                          </p:val>
                                        </p:tav>
                                        <p:tav tm="100000">
                                          <p:val>
                                            <p:strVal val="#ppt_x"/>
                                          </p:val>
                                        </p:tav>
                                      </p:tavLst>
                                    </p:anim>
                                    <p:anim calcmode="lin" valueType="num">
                                      <p:cBhvr>
                                        <p:cTn id="59" dur="500" fill="hold"/>
                                        <p:tgtEl>
                                          <p:spTgt spid="13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randombar(horizontal)">
                                      <p:cBhvr>
                                        <p:cTn id="6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3</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7584" y="4244229"/>
            <a:ext cx="1693932" cy="343745"/>
            <a:chOff x="827584" y="3909760"/>
            <a:chExt cx="1693932" cy="343745"/>
          </a:xfrm>
        </p:grpSpPr>
        <p:sp>
          <p:nvSpPr>
            <p:cNvPr id="5" name="七边形 4"/>
            <p:cNvSpPr>
              <a:spLocks noChangeAspect="1"/>
            </p:cNvSpPr>
            <p:nvPr/>
          </p:nvSpPr>
          <p:spPr>
            <a:xfrm>
              <a:off x="827584"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rPr>
                <a:t>1</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endParaRPr>
            </a:p>
          </p:txBody>
        </p:sp>
        <p:sp>
          <p:nvSpPr>
            <p:cNvPr id="6" name="矩形 5"/>
            <p:cNvSpPr/>
            <p:nvPr/>
          </p:nvSpPr>
          <p:spPr>
            <a:xfrm>
              <a:off x="1259632"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7" name="组合 6"/>
          <p:cNvGrpSpPr/>
          <p:nvPr/>
        </p:nvGrpSpPr>
        <p:grpSpPr>
          <a:xfrm>
            <a:off x="3637770" y="4244229"/>
            <a:ext cx="1693932" cy="343745"/>
            <a:chOff x="3637770" y="3909760"/>
            <a:chExt cx="1693932" cy="343745"/>
          </a:xfrm>
        </p:grpSpPr>
        <p:sp>
          <p:nvSpPr>
            <p:cNvPr id="8" name="七边形 7"/>
            <p:cNvSpPr>
              <a:spLocks noChangeAspect="1"/>
            </p:cNvSpPr>
            <p:nvPr/>
          </p:nvSpPr>
          <p:spPr>
            <a:xfrm>
              <a:off x="3637770"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rPr>
                <a:t>2</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endParaRPr>
            </a:p>
          </p:txBody>
        </p:sp>
        <p:sp>
          <p:nvSpPr>
            <p:cNvPr id="9" name="矩形 8"/>
            <p:cNvSpPr/>
            <p:nvPr/>
          </p:nvSpPr>
          <p:spPr>
            <a:xfrm>
              <a:off x="4069818"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0" name="组合 9"/>
          <p:cNvGrpSpPr/>
          <p:nvPr/>
        </p:nvGrpSpPr>
        <p:grpSpPr>
          <a:xfrm>
            <a:off x="6447955" y="4244229"/>
            <a:ext cx="1693932" cy="343745"/>
            <a:chOff x="6447955" y="3909760"/>
            <a:chExt cx="1693932" cy="343745"/>
          </a:xfrm>
        </p:grpSpPr>
        <p:sp>
          <p:nvSpPr>
            <p:cNvPr id="11" name="七边形 10"/>
            <p:cNvSpPr>
              <a:spLocks noChangeAspect="1"/>
            </p:cNvSpPr>
            <p:nvPr/>
          </p:nvSpPr>
          <p:spPr>
            <a:xfrm>
              <a:off x="6447955"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rPr>
                <a:t>3</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endParaRPr>
            </a:p>
          </p:txBody>
        </p:sp>
        <p:sp>
          <p:nvSpPr>
            <p:cNvPr id="12" name="矩形 11"/>
            <p:cNvSpPr/>
            <p:nvPr/>
          </p:nvSpPr>
          <p:spPr>
            <a:xfrm>
              <a:off x="6880003"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6129410" y="2191965"/>
            <a:ext cx="2331022" cy="1818166"/>
            <a:chOff x="6129410" y="1857496"/>
            <a:chExt cx="2331022" cy="1818166"/>
          </a:xfrm>
        </p:grpSpPr>
        <p:pic>
          <p:nvPicPr>
            <p:cNvPr id="14" name="Picture 3" descr="F:\我图网\出售\Nipic_4832169_20130823173445623329.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18" r="10333"/>
            <a:stretch>
              <a:fillRect/>
            </a:stretch>
          </p:blipFill>
          <p:spPr bwMode="auto">
            <a:xfrm>
              <a:off x="612941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企业文化大图 点击还原"/>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9" t="3900" r="2061" b="6724"/>
            <a:stretch>
              <a:fillRect/>
            </a:stretch>
          </p:blipFill>
          <p:spPr bwMode="auto">
            <a:xfrm>
              <a:off x="6286844" y="2022616"/>
              <a:ext cx="1986394" cy="1116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2933623" y="1610075"/>
            <a:ext cx="3238653" cy="2526106"/>
            <a:chOff x="2933623" y="1275606"/>
            <a:chExt cx="3238653" cy="2526106"/>
          </a:xfrm>
        </p:grpSpPr>
        <p:pic>
          <p:nvPicPr>
            <p:cNvPr id="17" name="Picture 3" descr="F:\我图网\出售\Nipic_4832169_20130823173445623329.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18" r="10333"/>
            <a:stretch>
              <a:fillRect/>
            </a:stretch>
          </p:blipFill>
          <p:spPr bwMode="auto">
            <a:xfrm>
              <a:off x="2933623" y="1275606"/>
              <a:ext cx="3238653" cy="25261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企业文化 企业文化展大图 点击还原"/>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473"/>
            <a:stretch>
              <a:fillRect/>
            </a:stretch>
          </p:blipFill>
          <p:spPr bwMode="auto">
            <a:xfrm>
              <a:off x="3148604" y="1495349"/>
              <a:ext cx="2744846" cy="1543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企业文化 企业文化展大图 点击还原"/>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703"/>
            <a:stretch>
              <a:fillRect/>
            </a:stretch>
          </p:blipFill>
          <p:spPr bwMode="auto">
            <a:xfrm>
              <a:off x="3148604" y="1495350"/>
              <a:ext cx="2744845" cy="15430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611560" y="2191965"/>
            <a:ext cx="2331022" cy="1818166"/>
            <a:chOff x="611560" y="1857496"/>
            <a:chExt cx="2331022" cy="1818166"/>
          </a:xfrm>
        </p:grpSpPr>
        <p:pic>
          <p:nvPicPr>
            <p:cNvPr id="21" name="Picture 3" descr="F:\我图网\出售\Nipic_4832169_20130823173445623329.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18" r="10333"/>
            <a:stretch>
              <a:fillRect/>
            </a:stretch>
          </p:blipFill>
          <p:spPr bwMode="auto">
            <a:xfrm>
              <a:off x="61156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企业文化 企业文化展大图 点击还原"/>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4473"/>
            <a:stretch>
              <a:fillRect/>
            </a:stretch>
          </p:blipFill>
          <p:spPr bwMode="auto">
            <a:xfrm>
              <a:off x="771749" y="2022616"/>
              <a:ext cx="1986394" cy="111667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675" decel="100000" fill="hold"/>
                                        <p:tgtEl>
                                          <p:spTgt spid="2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50"/>
                                        <p:tgtEl>
                                          <p:spTgt spid="16"/>
                                        </p:tgtEl>
                                      </p:cBhvr>
                                    </p:animEffect>
                                    <p:anim calcmode="lin" valueType="num">
                                      <p:cBhvr>
                                        <p:cTn id="15" dur="750" fill="hold"/>
                                        <p:tgtEl>
                                          <p:spTgt spid="16"/>
                                        </p:tgtEl>
                                        <p:attrNameLst>
                                          <p:attrName>ppt_x</p:attrName>
                                        </p:attrNameLst>
                                      </p:cBhvr>
                                      <p:tavLst>
                                        <p:tav tm="0">
                                          <p:val>
                                            <p:strVal val="#ppt_x"/>
                                          </p:val>
                                        </p:tav>
                                        <p:tav tm="100000">
                                          <p:val>
                                            <p:strVal val="#ppt_x"/>
                                          </p:val>
                                        </p:tav>
                                      </p:tavLst>
                                    </p:anim>
                                    <p:anim calcmode="lin" valueType="num">
                                      <p:cBhvr>
                                        <p:cTn id="16" dur="675" decel="100000" fill="hold"/>
                                        <p:tgtEl>
                                          <p:spTgt spid="16"/>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1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675" decel="100000" fill="hold"/>
                                        <p:tgtEl>
                                          <p:spTgt spid="13"/>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1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ppt_x</p:attrName>
                                        </p:attrNameLst>
                                      </p:cBhvr>
                                      <p:tavLst>
                                        <p:tav tm="0">
                                          <p:val>
                                            <p:strVal val="#ppt_x-#ppt_w*1.125000"/>
                                          </p:val>
                                        </p:tav>
                                        <p:tav tm="100000">
                                          <p:val>
                                            <p:strVal val="#ppt_x"/>
                                          </p:val>
                                        </p:tav>
                                      </p:tavLst>
                                    </p:anim>
                                    <p:animEffect transition="in" filter="wipe(right)">
                                      <p:cBhvr>
                                        <p:cTn id="29" dur="500"/>
                                        <p:tgtEl>
                                          <p:spTgt spid="4"/>
                                        </p:tgtEl>
                                      </p:cBhvr>
                                    </p:animEffect>
                                  </p:childTnLst>
                                </p:cTn>
                              </p:par>
                            </p:childTnLst>
                          </p:cTn>
                        </p:par>
                        <p:par>
                          <p:cTn id="30" fill="hold">
                            <p:stCondLst>
                              <p:cond delay="3500"/>
                            </p:stCondLst>
                            <p:childTnLst>
                              <p:par>
                                <p:cTn id="31" presetID="1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childTnLst>
                          </p:cTn>
                        </p:par>
                        <p:par>
                          <p:cTn id="35" fill="hold">
                            <p:stCondLst>
                              <p:cond delay="4000"/>
                            </p:stCondLst>
                            <p:childTnLst>
                              <p:par>
                                <p:cTn id="36" presetID="1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ppt_x</p:attrName>
                                        </p:attrNameLst>
                                      </p:cBhvr>
                                      <p:tavLst>
                                        <p:tav tm="0">
                                          <p:val>
                                            <p:strVal val="#ppt_x-#ppt_w*1.125000"/>
                                          </p:val>
                                        </p:tav>
                                        <p:tav tm="100000">
                                          <p:val>
                                            <p:strVal val="#ppt_x"/>
                                          </p:val>
                                        </p:tav>
                                      </p:tavLst>
                                    </p:anim>
                                    <p:animEffect transition="in" filter="wipe(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5045" y="1585875"/>
            <a:ext cx="2725193" cy="2058398"/>
            <a:chOff x="1061987" y="1994163"/>
            <a:chExt cx="4169575" cy="2926069"/>
          </a:xfrm>
        </p:grpSpPr>
        <p:sp>
          <p:nvSpPr>
            <p:cNvPr id="80" name="矩形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1" name="矩形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9" name="矩形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0" name="矩形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6" name="TextBox 95"/>
            <p:cNvSpPr txBox="1"/>
            <p:nvPr/>
          </p:nvSpPr>
          <p:spPr>
            <a:xfrm>
              <a:off x="1988380" y="2915203"/>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微软雅黑" panose="020B0503020204020204" pitchFamily="34" charset="-122"/>
                  <a:ea typeface="微软雅黑" panose="020B0503020204020204" pitchFamily="34" charset="-122"/>
                </a:rPr>
                <a:t>66%</a:t>
              </a:r>
              <a:endParaRPr lang="zh-CN" altLang="en-US" sz="1200" spc="-113"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3512306" y="2634258"/>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79%</a:t>
              </a:r>
              <a:endParaRPr lang="zh-CN" altLang="en-US" sz="1350" spc="-113" dirty="0">
                <a:solidFill>
                  <a:prstClr val="white">
                    <a:lumMod val="50000"/>
                  </a:prstClr>
                </a:solidFill>
                <a:latin typeface="Calibri" panose="020F0502020204030204"/>
              </a:endParaRPr>
            </a:p>
          </p:txBody>
        </p:sp>
        <p:sp>
          <p:nvSpPr>
            <p:cNvPr id="104" name="TextBox 103"/>
            <p:cNvSpPr txBox="1"/>
            <p:nvPr/>
          </p:nvSpPr>
          <p:spPr>
            <a:xfrm>
              <a:off x="4259099" y="3364068"/>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43%</a:t>
              </a:r>
              <a:endParaRPr lang="zh-CN" altLang="en-US" sz="1350" spc="-113" dirty="0">
                <a:solidFill>
                  <a:prstClr val="white">
                    <a:lumMod val="50000"/>
                  </a:prstClr>
                </a:solidFill>
                <a:latin typeface="Calibri" panose="020F0502020204030204"/>
              </a:endParaRPr>
            </a:p>
          </p:txBody>
        </p:sp>
        <p:sp>
          <p:nvSpPr>
            <p:cNvPr id="105" name="TextBox 104"/>
            <p:cNvSpPr txBox="1"/>
            <p:nvPr/>
          </p:nvSpPr>
          <p:spPr>
            <a:xfrm>
              <a:off x="2751607" y="2243684"/>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Calibri" panose="020F0502020204030204"/>
                </a:rPr>
                <a:t>95%</a:t>
              </a:r>
              <a:endParaRPr lang="zh-CN" altLang="en-US" sz="1200" spc="-113" dirty="0">
                <a:solidFill>
                  <a:prstClr val="white">
                    <a:lumMod val="50000"/>
                  </a:prstClr>
                </a:solidFill>
                <a:latin typeface="Calibri" panose="020F0502020204030204"/>
              </a:endParaRPr>
            </a:p>
          </p:txBody>
        </p:sp>
        <p:sp>
          <p:nvSpPr>
            <p:cNvPr id="148" name="TextBox 147"/>
            <p:cNvSpPr txBox="1"/>
            <p:nvPr/>
          </p:nvSpPr>
          <p:spPr>
            <a:xfrm>
              <a:off x="1989161" y="4663798"/>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sp>
          <p:nvSpPr>
            <p:cNvPr id="149" name="TextBox 148"/>
            <p:cNvSpPr txBox="1"/>
            <p:nvPr/>
          </p:nvSpPr>
          <p:spPr>
            <a:xfrm>
              <a:off x="2826646"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150" name="TextBox 149"/>
            <p:cNvSpPr txBox="1"/>
            <p:nvPr/>
          </p:nvSpPr>
          <p:spPr>
            <a:xfrm>
              <a:off x="3496225"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151" name="TextBox 150"/>
            <p:cNvSpPr txBox="1"/>
            <p:nvPr/>
          </p:nvSpPr>
          <p:spPr>
            <a:xfrm>
              <a:off x="4309946"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grpSp>
          <p:nvGrpSpPr>
            <p:cNvPr id="3" name="组合 2"/>
            <p:cNvGrpSpPr/>
            <p:nvPr/>
          </p:nvGrpSpPr>
          <p:grpSpPr>
            <a:xfrm>
              <a:off x="1061987" y="1994163"/>
              <a:ext cx="4169575" cy="2597744"/>
              <a:chOff x="1061987" y="1994163"/>
              <a:chExt cx="4169575" cy="2597744"/>
            </a:xfrm>
          </p:grpSpPr>
          <p:cxnSp>
            <p:nvCxnSpPr>
              <p:cNvPr id="91" name="直接箭头连接符 90"/>
              <p:cNvCxnSpPr/>
              <p:nvPr/>
            </p:nvCxnSpPr>
            <p:spPr>
              <a:xfrm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1"/>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100</a:t>
                </a:r>
                <a:endParaRPr lang="zh-CN" altLang="en-US" sz="825">
                  <a:solidFill>
                    <a:prstClr val="black"/>
                  </a:solidFill>
                  <a:latin typeface="Calibri" panose="020F0502020204030204"/>
                </a:endParaRPr>
              </a:p>
            </p:txBody>
          </p:sp>
          <p:sp>
            <p:nvSpPr>
              <p:cNvPr id="132" name="TextBox 131"/>
              <p:cNvSpPr txBox="1"/>
              <p:nvPr/>
            </p:nvSpPr>
            <p:spPr>
              <a:xfrm>
                <a:off x="1061987" y="4109016"/>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200</a:t>
                </a:r>
                <a:endParaRPr lang="zh-CN" altLang="en-US" sz="825">
                  <a:solidFill>
                    <a:prstClr val="black"/>
                  </a:solidFill>
                  <a:latin typeface="Calibri" panose="020F0502020204030204"/>
                </a:endParaRPr>
              </a:p>
            </p:txBody>
          </p:sp>
          <p:sp>
            <p:nvSpPr>
              <p:cNvPr id="143" name="TextBox 142"/>
              <p:cNvSpPr txBox="1"/>
              <p:nvPr/>
            </p:nvSpPr>
            <p:spPr>
              <a:xfrm>
                <a:off x="1061987" y="3871788"/>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300</a:t>
                </a:r>
                <a:endParaRPr lang="zh-CN" altLang="en-US" sz="825">
                  <a:solidFill>
                    <a:prstClr val="black"/>
                  </a:solidFill>
                  <a:latin typeface="Calibri" panose="020F0502020204030204"/>
                </a:endParaRPr>
              </a:p>
            </p:txBody>
          </p:sp>
          <p:sp>
            <p:nvSpPr>
              <p:cNvPr id="144" name="TextBox 143"/>
              <p:cNvSpPr txBox="1"/>
              <p:nvPr/>
            </p:nvSpPr>
            <p:spPr>
              <a:xfrm>
                <a:off x="1061987" y="3634563"/>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400</a:t>
                </a:r>
                <a:endParaRPr lang="zh-CN" altLang="en-US" sz="825">
                  <a:solidFill>
                    <a:prstClr val="black"/>
                  </a:solidFill>
                  <a:latin typeface="Calibri" panose="020F0502020204030204"/>
                </a:endParaRPr>
              </a:p>
            </p:txBody>
          </p:sp>
          <p:sp>
            <p:nvSpPr>
              <p:cNvPr id="145" name="TextBox 144"/>
              <p:cNvSpPr txBox="1"/>
              <p:nvPr/>
            </p:nvSpPr>
            <p:spPr>
              <a:xfrm>
                <a:off x="1061987" y="3397337"/>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500</a:t>
                </a:r>
                <a:endParaRPr lang="zh-CN" altLang="en-US" sz="825">
                  <a:solidFill>
                    <a:prstClr val="black"/>
                  </a:solidFill>
                  <a:latin typeface="Calibri" panose="020F0502020204030204"/>
                </a:endParaRPr>
              </a:p>
            </p:txBody>
          </p:sp>
          <p:sp>
            <p:nvSpPr>
              <p:cNvPr id="146" name="TextBox 145"/>
              <p:cNvSpPr txBox="1"/>
              <p:nvPr/>
            </p:nvSpPr>
            <p:spPr>
              <a:xfrm>
                <a:off x="1061987" y="316010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600</a:t>
                </a:r>
                <a:endParaRPr lang="zh-CN" altLang="en-US" sz="825">
                  <a:solidFill>
                    <a:prstClr val="black"/>
                  </a:solidFill>
                  <a:latin typeface="Calibri" panose="020F0502020204030204"/>
                </a:endParaRPr>
              </a:p>
            </p:txBody>
          </p:sp>
          <p:sp>
            <p:nvSpPr>
              <p:cNvPr id="147" name="TextBox 146"/>
              <p:cNvSpPr txBox="1"/>
              <p:nvPr/>
            </p:nvSpPr>
            <p:spPr>
              <a:xfrm>
                <a:off x="1061987" y="2922884"/>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700</a:t>
                </a:r>
                <a:endParaRPr lang="zh-CN" altLang="en-US" sz="825">
                  <a:solidFill>
                    <a:prstClr val="black"/>
                  </a:solidFill>
                  <a:latin typeface="Calibri" panose="020F0502020204030204"/>
                </a:endParaRPr>
              </a:p>
            </p:txBody>
          </p:sp>
          <p:sp>
            <p:nvSpPr>
              <p:cNvPr id="180" name="TextBox 179"/>
              <p:cNvSpPr txBox="1"/>
              <p:nvPr/>
            </p:nvSpPr>
            <p:spPr>
              <a:xfrm>
                <a:off x="1061987" y="269544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800</a:t>
                </a:r>
                <a:endParaRPr lang="zh-CN" altLang="en-US" sz="825" dirty="0">
                  <a:solidFill>
                    <a:prstClr val="black"/>
                  </a:solidFill>
                  <a:latin typeface="Calibri" panose="020F0502020204030204"/>
                </a:endParaRPr>
              </a:p>
            </p:txBody>
          </p:sp>
          <p:sp>
            <p:nvSpPr>
              <p:cNvPr id="181" name="TextBox 180"/>
              <p:cNvSpPr txBox="1"/>
              <p:nvPr/>
            </p:nvSpPr>
            <p:spPr>
              <a:xfrm>
                <a:off x="1061987" y="2516281"/>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900</a:t>
                </a:r>
                <a:endParaRPr lang="zh-CN" altLang="en-US" sz="825" dirty="0">
                  <a:solidFill>
                    <a:prstClr val="black"/>
                  </a:solidFill>
                  <a:latin typeface="Calibri" panose="020F0502020204030204"/>
                </a:endParaRPr>
              </a:p>
            </p:txBody>
          </p:sp>
          <p:sp>
            <p:nvSpPr>
              <p:cNvPr id="182" name="TextBox 181"/>
              <p:cNvSpPr txBox="1"/>
              <p:nvPr/>
            </p:nvSpPr>
            <p:spPr>
              <a:xfrm>
                <a:off x="1061987" y="2326314"/>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1000</a:t>
                </a:r>
                <a:endParaRPr lang="zh-CN" altLang="en-US" sz="825" dirty="0">
                  <a:solidFill>
                    <a:prstClr val="black"/>
                  </a:solidFill>
                  <a:latin typeface="Calibri" panose="020F0502020204030204"/>
                </a:endParaRPr>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79" name="Line 12"/>
              <p:cNvSpPr>
                <a:spLocks noChangeShapeType="1"/>
              </p:cNvSpPr>
              <p:nvPr/>
            </p:nvSpPr>
            <p:spPr bwMode="auto">
              <a:xfrm>
                <a:off x="1509073" y="2843960"/>
                <a:ext cx="3579079"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grpSp>
        <p:nvGrpSpPr>
          <p:cNvPr id="5" name="组合 4"/>
          <p:cNvGrpSpPr/>
          <p:nvPr/>
        </p:nvGrpSpPr>
        <p:grpSpPr>
          <a:xfrm>
            <a:off x="5577204" y="1585875"/>
            <a:ext cx="2725193" cy="2058398"/>
            <a:chOff x="7038199" y="1994163"/>
            <a:chExt cx="4169575" cy="2926069"/>
          </a:xfrm>
        </p:grpSpPr>
        <p:sp>
          <p:nvSpPr>
            <p:cNvPr id="185" name="矩形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186" name="矩形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187" name="矩形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188" name="矩形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cxnSp>
          <p:nvCxnSpPr>
            <p:cNvPr id="189" name="直接箭头连接符 188"/>
            <p:cNvCxnSpPr/>
            <p:nvPr/>
          </p:nvCxnSpPr>
          <p:spPr>
            <a:xfrm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5" y="2133288"/>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微软雅黑" panose="020B0503020204020204" pitchFamily="34" charset="-122"/>
                  <a:ea typeface="微软雅黑" panose="020B0503020204020204" pitchFamily="34" charset="-122"/>
                </a:rPr>
                <a:t>99%</a:t>
              </a:r>
              <a:endParaRPr lang="zh-CN" altLang="en-US" sz="1200" spc="-113"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9459489" y="2839693"/>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69%</a:t>
              </a:r>
              <a:endParaRPr lang="zh-CN" altLang="en-US" sz="1350" spc="-113" dirty="0">
                <a:solidFill>
                  <a:prstClr val="white">
                    <a:lumMod val="50000"/>
                  </a:prstClr>
                </a:solidFill>
                <a:latin typeface="Calibri" panose="020F0502020204030204"/>
              </a:endParaRPr>
            </a:p>
          </p:txBody>
        </p:sp>
        <p:sp>
          <p:nvSpPr>
            <p:cNvPr id="193" name="TextBox 192"/>
            <p:cNvSpPr txBox="1"/>
            <p:nvPr/>
          </p:nvSpPr>
          <p:spPr>
            <a:xfrm>
              <a:off x="10207190" y="2401664"/>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88%</a:t>
              </a:r>
              <a:endParaRPr lang="zh-CN" altLang="en-US" sz="1350" spc="-113" dirty="0">
                <a:solidFill>
                  <a:prstClr val="white">
                    <a:lumMod val="50000"/>
                  </a:prstClr>
                </a:solidFill>
                <a:latin typeface="Calibri" panose="020F0502020204030204"/>
              </a:endParaRPr>
            </a:p>
          </p:txBody>
        </p:sp>
        <p:sp>
          <p:nvSpPr>
            <p:cNvPr id="194" name="TextBox 193"/>
            <p:cNvSpPr txBox="1"/>
            <p:nvPr/>
          </p:nvSpPr>
          <p:spPr>
            <a:xfrm>
              <a:off x="8727819" y="2243684"/>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Calibri" panose="020F0502020204030204"/>
                </a:rPr>
                <a:t>95%</a:t>
              </a:r>
              <a:endParaRPr lang="zh-CN" altLang="en-US" sz="1200" spc="-113" dirty="0">
                <a:solidFill>
                  <a:prstClr val="white">
                    <a:lumMod val="50000"/>
                  </a:prstClr>
                </a:solidFill>
                <a:latin typeface="Calibri" panose="020F0502020204030204"/>
              </a:endParaRPr>
            </a:p>
          </p:txBody>
        </p:sp>
        <p:sp>
          <p:nvSpPr>
            <p:cNvPr id="195" name="TextBox 194"/>
            <p:cNvSpPr txBox="1"/>
            <p:nvPr/>
          </p:nvSpPr>
          <p:spPr>
            <a:xfrm>
              <a:off x="7038199" y="4318602"/>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100</a:t>
              </a:r>
              <a:endParaRPr lang="zh-CN" altLang="en-US" sz="825">
                <a:solidFill>
                  <a:prstClr val="black"/>
                </a:solidFill>
                <a:latin typeface="Calibri" panose="020F0502020204030204"/>
              </a:endParaRPr>
            </a:p>
          </p:txBody>
        </p:sp>
        <p:sp>
          <p:nvSpPr>
            <p:cNvPr id="196" name="TextBox 195"/>
            <p:cNvSpPr txBox="1"/>
            <p:nvPr/>
          </p:nvSpPr>
          <p:spPr>
            <a:xfrm>
              <a:off x="7038199" y="4109017"/>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200</a:t>
              </a:r>
              <a:endParaRPr lang="zh-CN" altLang="en-US" sz="825" dirty="0">
                <a:solidFill>
                  <a:prstClr val="black"/>
                </a:solidFill>
                <a:latin typeface="Calibri" panose="020F0502020204030204"/>
              </a:endParaRPr>
            </a:p>
          </p:txBody>
        </p:sp>
        <p:sp>
          <p:nvSpPr>
            <p:cNvPr id="197" name="TextBox 196"/>
            <p:cNvSpPr txBox="1"/>
            <p:nvPr/>
          </p:nvSpPr>
          <p:spPr>
            <a:xfrm>
              <a:off x="7038199" y="387178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300</a:t>
              </a:r>
              <a:endParaRPr lang="zh-CN" altLang="en-US" sz="825">
                <a:solidFill>
                  <a:prstClr val="black"/>
                </a:solidFill>
                <a:latin typeface="Calibri" panose="020F0502020204030204"/>
              </a:endParaRPr>
            </a:p>
          </p:txBody>
        </p:sp>
        <p:sp>
          <p:nvSpPr>
            <p:cNvPr id="198" name="TextBox 197"/>
            <p:cNvSpPr txBox="1"/>
            <p:nvPr/>
          </p:nvSpPr>
          <p:spPr>
            <a:xfrm>
              <a:off x="7038199" y="3634563"/>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400</a:t>
              </a:r>
              <a:endParaRPr lang="zh-CN" altLang="en-US" sz="825">
                <a:solidFill>
                  <a:prstClr val="black"/>
                </a:solidFill>
                <a:latin typeface="Calibri" panose="020F0502020204030204"/>
              </a:endParaRPr>
            </a:p>
          </p:txBody>
        </p:sp>
        <p:sp>
          <p:nvSpPr>
            <p:cNvPr id="199" name="TextBox 198"/>
            <p:cNvSpPr txBox="1"/>
            <p:nvPr/>
          </p:nvSpPr>
          <p:spPr>
            <a:xfrm>
              <a:off x="7038199" y="3397336"/>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500</a:t>
              </a:r>
              <a:endParaRPr lang="zh-CN" altLang="en-US" sz="825">
                <a:solidFill>
                  <a:prstClr val="black"/>
                </a:solidFill>
                <a:latin typeface="Calibri" panose="020F0502020204030204"/>
              </a:endParaRPr>
            </a:p>
          </p:txBody>
        </p:sp>
        <p:sp>
          <p:nvSpPr>
            <p:cNvPr id="200" name="TextBox 199"/>
            <p:cNvSpPr txBox="1"/>
            <p:nvPr/>
          </p:nvSpPr>
          <p:spPr>
            <a:xfrm>
              <a:off x="7038199" y="3160110"/>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600</a:t>
              </a:r>
              <a:endParaRPr lang="zh-CN" altLang="en-US" sz="825">
                <a:solidFill>
                  <a:prstClr val="black"/>
                </a:solidFill>
                <a:latin typeface="Calibri" panose="020F0502020204030204"/>
              </a:endParaRPr>
            </a:p>
          </p:txBody>
        </p:sp>
        <p:sp>
          <p:nvSpPr>
            <p:cNvPr id="201" name="TextBox 200"/>
            <p:cNvSpPr txBox="1"/>
            <p:nvPr/>
          </p:nvSpPr>
          <p:spPr>
            <a:xfrm>
              <a:off x="7038199" y="2922884"/>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700</a:t>
              </a:r>
              <a:endParaRPr lang="zh-CN" altLang="en-US" sz="825">
                <a:solidFill>
                  <a:prstClr val="black"/>
                </a:solidFill>
                <a:latin typeface="Calibri" panose="020F0502020204030204"/>
              </a:endParaRPr>
            </a:p>
          </p:txBody>
        </p:sp>
        <p:sp>
          <p:nvSpPr>
            <p:cNvPr id="202" name="TextBox 201"/>
            <p:cNvSpPr txBox="1"/>
            <p:nvPr/>
          </p:nvSpPr>
          <p:spPr>
            <a:xfrm>
              <a:off x="7965373" y="4663798"/>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sp>
          <p:nvSpPr>
            <p:cNvPr id="203" name="TextBox 202"/>
            <p:cNvSpPr txBox="1"/>
            <p:nvPr/>
          </p:nvSpPr>
          <p:spPr>
            <a:xfrm>
              <a:off x="8802858"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204" name="TextBox 203"/>
            <p:cNvSpPr txBox="1"/>
            <p:nvPr/>
          </p:nvSpPr>
          <p:spPr>
            <a:xfrm>
              <a:off x="9472437"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205" name="TextBox 204"/>
            <p:cNvSpPr txBox="1"/>
            <p:nvPr/>
          </p:nvSpPr>
          <p:spPr>
            <a:xfrm>
              <a:off x="10286158"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sp>
          <p:nvSpPr>
            <p:cNvPr id="206" name="TextBox 205"/>
            <p:cNvSpPr txBox="1"/>
            <p:nvPr/>
          </p:nvSpPr>
          <p:spPr>
            <a:xfrm>
              <a:off x="7038199" y="269544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800</a:t>
              </a:r>
              <a:endParaRPr lang="zh-CN" altLang="en-US" sz="825" dirty="0">
                <a:solidFill>
                  <a:prstClr val="black"/>
                </a:solidFill>
                <a:latin typeface="Calibri" panose="020F0502020204030204"/>
              </a:endParaRPr>
            </a:p>
          </p:txBody>
        </p:sp>
        <p:sp>
          <p:nvSpPr>
            <p:cNvPr id="207" name="TextBox 206"/>
            <p:cNvSpPr txBox="1"/>
            <p:nvPr/>
          </p:nvSpPr>
          <p:spPr>
            <a:xfrm>
              <a:off x="7038199" y="2516281"/>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900</a:t>
              </a:r>
              <a:endParaRPr lang="zh-CN" altLang="en-US" sz="825" dirty="0">
                <a:solidFill>
                  <a:prstClr val="black"/>
                </a:solidFill>
                <a:latin typeface="Calibri" panose="020F0502020204030204"/>
              </a:endParaRPr>
            </a:p>
          </p:txBody>
        </p:sp>
        <p:sp>
          <p:nvSpPr>
            <p:cNvPr id="208" name="TextBox 207"/>
            <p:cNvSpPr txBox="1"/>
            <p:nvPr/>
          </p:nvSpPr>
          <p:spPr>
            <a:xfrm>
              <a:off x="7038199" y="2326314"/>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1000</a:t>
              </a:r>
              <a:endParaRPr lang="zh-CN" altLang="en-US" sz="825" dirty="0">
                <a:solidFill>
                  <a:prstClr val="black"/>
                </a:solidFill>
                <a:latin typeface="Calibri" panose="020F0502020204030204"/>
              </a:endParaRPr>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7" name="组合 6"/>
          <p:cNvGrpSpPr/>
          <p:nvPr/>
        </p:nvGrpSpPr>
        <p:grpSpPr>
          <a:xfrm>
            <a:off x="4416035" y="1525885"/>
            <a:ext cx="790649" cy="1987259"/>
            <a:chOff x="5489974" y="1916832"/>
            <a:chExt cx="1209702" cy="2824944"/>
          </a:xfrm>
        </p:grpSpPr>
        <p:cxnSp>
          <p:nvCxnSpPr>
            <p:cNvPr id="20" name="直接连接符 19"/>
            <p:cNvCxnSpPr/>
            <p:nvPr/>
          </p:nvCxnSpPr>
          <p:spPr>
            <a:xfrm>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sp>
        <p:nvSpPr>
          <p:cNvPr id="16" name="TextBox 15"/>
          <p:cNvSpPr txBox="1"/>
          <p:nvPr/>
        </p:nvSpPr>
        <p:spPr>
          <a:xfrm>
            <a:off x="4416035" y="1928641"/>
            <a:ext cx="894211" cy="854080"/>
          </a:xfrm>
          <a:prstGeom prst="rect">
            <a:avLst/>
          </a:prstGeom>
          <a:noFill/>
        </p:spPr>
        <p:txBody>
          <a:bodyPr wrap="square" rtlCol="0">
            <a:spAutoFit/>
          </a:bodyPr>
          <a:lstStyle/>
          <a:p>
            <a:pPr defTabSz="685800" fontAlgn="auto">
              <a:spcBef>
                <a:spcPts val="0"/>
              </a:spcBef>
              <a:spcAft>
                <a:spcPts val="0"/>
              </a:spcAft>
            </a:pPr>
            <a:r>
              <a:rPr lang="en-US" altLang="zh-CN" sz="4950" dirty="0" err="1">
                <a:solidFill>
                  <a:prstClr val="white"/>
                </a:solidFill>
                <a:latin typeface="方正大黑_GBK" pitchFamily="65" charset="-122"/>
                <a:ea typeface="方正大黑_GBK" pitchFamily="65" charset="-122"/>
              </a:rPr>
              <a:t>vs</a:t>
            </a:r>
            <a:endParaRPr lang="zh-CN" altLang="en-US" sz="4950" dirty="0">
              <a:solidFill>
                <a:prstClr val="white"/>
              </a:solidFill>
              <a:latin typeface="方正大黑_GBK" pitchFamily="65" charset="-122"/>
              <a:ea typeface="方正大黑_GBK" pitchFamily="65" charset="-122"/>
            </a:endParaRPr>
          </a:p>
        </p:txBody>
      </p:sp>
      <p:sp>
        <p:nvSpPr>
          <p:cNvPr id="222" name="TextBox 221"/>
          <p:cNvSpPr txBox="1"/>
          <p:nvPr/>
        </p:nvSpPr>
        <p:spPr>
          <a:xfrm>
            <a:off x="6042811" y="4031335"/>
            <a:ext cx="1757063"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3" name="TextBox 222"/>
          <p:cNvSpPr txBox="1"/>
          <p:nvPr/>
        </p:nvSpPr>
        <p:spPr>
          <a:xfrm>
            <a:off x="6076208" y="3732483"/>
            <a:ext cx="902648" cy="346249"/>
          </a:xfrm>
          <a:prstGeom prst="rect">
            <a:avLst/>
          </a:prstGeom>
          <a:noFill/>
        </p:spPr>
        <p:txBody>
          <a:bodyPr wrap="square" lIns="68573" tIns="0" rIns="68573" bIns="0" rtlCol="0" anchor="t">
            <a:spAutoFit/>
          </a:bodyPr>
          <a:lstStyle/>
          <a:p>
            <a:pPr defTabSz="685800" fontAlgn="auto">
              <a:lnSpc>
                <a:spcPct val="150000"/>
              </a:lnSpc>
              <a:spcBef>
                <a:spcPts val="0"/>
              </a:spcBef>
              <a:spcAft>
                <a:spcPts val="0"/>
              </a:spcAft>
            </a:pPr>
            <a:r>
              <a:rPr lang="en-US" altLang="zh-CN" sz="1500" dirty="0">
                <a:solidFill>
                  <a:srgbClr val="CB1B3D"/>
                </a:solidFill>
                <a:latin typeface="方正黑体_GBK" pitchFamily="65" charset="-122"/>
                <a:ea typeface="方正黑体_GBK" pitchFamily="65" charset="-122"/>
                <a:cs typeface="华文黑体" pitchFamily="2" charset="-122"/>
              </a:rPr>
              <a:t>2014</a:t>
            </a:r>
            <a:r>
              <a:rPr lang="zh-CN" altLang="en-US" sz="1500" dirty="0">
                <a:solidFill>
                  <a:srgbClr val="CB1B3D"/>
                </a:solidFill>
                <a:latin typeface="方正黑体_GBK" pitchFamily="65" charset="-122"/>
                <a:ea typeface="方正黑体_GBK" pitchFamily="65" charset="-122"/>
                <a:cs typeface="华文黑体" pitchFamily="2" charset="-122"/>
              </a:rPr>
              <a:t>年</a:t>
            </a:r>
          </a:p>
        </p:txBody>
      </p:sp>
      <p:sp>
        <p:nvSpPr>
          <p:cNvPr id="224" name="圆角矩形 223"/>
          <p:cNvSpPr/>
          <p:nvPr/>
        </p:nvSpPr>
        <p:spPr>
          <a:xfrm>
            <a:off x="5572037" y="3823819"/>
            <a:ext cx="5143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800" fontAlgn="auto">
              <a:spcBef>
                <a:spcPts val="0"/>
              </a:spcBef>
              <a:spcAft>
                <a:spcPts val="0"/>
              </a:spcAft>
            </a:pPr>
            <a:r>
              <a:rPr lang="zh-CN" altLang="en-US" sz="1050" dirty="0">
                <a:solidFill>
                  <a:prstClr val="white"/>
                </a:solidFill>
                <a:latin typeface="微软雅黑" panose="020B0503020204020204" pitchFamily="34" charset="-122"/>
                <a:ea typeface="微软雅黑" panose="020B0503020204020204" pitchFamily="34" charset="-122"/>
              </a:rPr>
              <a:t>去年</a:t>
            </a:r>
          </a:p>
        </p:txBody>
      </p:sp>
      <p:sp>
        <p:nvSpPr>
          <p:cNvPr id="228" name="TextBox 227"/>
          <p:cNvSpPr txBox="1"/>
          <p:nvPr/>
        </p:nvSpPr>
        <p:spPr>
          <a:xfrm>
            <a:off x="1625738" y="4031335"/>
            <a:ext cx="1757063"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9" name="TextBox 228"/>
          <p:cNvSpPr txBox="1"/>
          <p:nvPr/>
        </p:nvSpPr>
        <p:spPr>
          <a:xfrm>
            <a:off x="1664461" y="3732483"/>
            <a:ext cx="902648" cy="346249"/>
          </a:xfrm>
          <a:prstGeom prst="rect">
            <a:avLst/>
          </a:prstGeom>
          <a:noFill/>
        </p:spPr>
        <p:txBody>
          <a:bodyPr wrap="square" lIns="68573" tIns="0" rIns="68573" bIns="0" rtlCol="0" anchor="t">
            <a:spAutoFit/>
          </a:bodyPr>
          <a:lstStyle/>
          <a:p>
            <a:pPr defTabSz="685800" fontAlgn="auto">
              <a:lnSpc>
                <a:spcPct val="150000"/>
              </a:lnSpc>
              <a:spcBef>
                <a:spcPts val="0"/>
              </a:spcBef>
              <a:spcAft>
                <a:spcPts val="0"/>
              </a:spcAft>
            </a:pPr>
            <a:r>
              <a:rPr lang="en-US" altLang="zh-CN" sz="1500" dirty="0">
                <a:solidFill>
                  <a:srgbClr val="CB1B3D"/>
                </a:solidFill>
                <a:latin typeface="方正黑体_GBK" pitchFamily="65" charset="-122"/>
                <a:ea typeface="方正黑体_GBK" pitchFamily="65" charset="-122"/>
                <a:cs typeface="华文黑体" pitchFamily="2" charset="-122"/>
              </a:rPr>
              <a:t>2015</a:t>
            </a:r>
            <a:r>
              <a:rPr lang="zh-CN" altLang="en-US" sz="1500" dirty="0">
                <a:solidFill>
                  <a:srgbClr val="CB1B3D"/>
                </a:solidFill>
                <a:latin typeface="方正黑体_GBK" pitchFamily="65" charset="-122"/>
                <a:ea typeface="方正黑体_GBK" pitchFamily="65" charset="-122"/>
                <a:cs typeface="华文黑体" pitchFamily="2" charset="-122"/>
              </a:rPr>
              <a:t>年</a:t>
            </a:r>
          </a:p>
        </p:txBody>
      </p:sp>
      <p:sp>
        <p:nvSpPr>
          <p:cNvPr id="230" name="圆角矩形 229"/>
          <p:cNvSpPr/>
          <p:nvPr/>
        </p:nvSpPr>
        <p:spPr>
          <a:xfrm>
            <a:off x="1082452" y="3823819"/>
            <a:ext cx="5732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800" fontAlgn="auto">
              <a:spcBef>
                <a:spcPts val="0"/>
              </a:spcBef>
              <a:spcAft>
                <a:spcPts val="0"/>
              </a:spcAft>
            </a:pPr>
            <a:r>
              <a:rPr lang="zh-CN" altLang="en-US" sz="1050" dirty="0">
                <a:solidFill>
                  <a:prstClr val="white"/>
                </a:solidFill>
                <a:latin typeface="微软雅黑" panose="020B0503020204020204" pitchFamily="34" charset="-122"/>
                <a:ea typeface="微软雅黑" panose="020B0503020204020204" pitchFamily="34" charset="-122"/>
              </a:rPr>
              <a:t>今年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ppt_x</p:attrName>
                                        </p:attrNameLst>
                                      </p:cBhvr>
                                      <p:tavLst>
                                        <p:tav tm="0">
                                          <p:val>
                                            <p:strVal val="#ppt_x+#ppt_w*1.125000"/>
                                          </p:val>
                                        </p:tav>
                                        <p:tav tm="100000">
                                          <p:val>
                                            <p:strVal val="#ppt_x"/>
                                          </p:val>
                                        </p:tav>
                                      </p:tavLst>
                                    </p:anim>
                                    <p:animEffect transition="in" filter="wipe(left)">
                                      <p:cBhvr>
                                        <p:cTn id="8" dur="500"/>
                                        <p:tgtEl>
                                          <p:spTgt spid="22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500"/>
                                        <p:tgtEl>
                                          <p:spTgt spid="222"/>
                                        </p:tgtEl>
                                        <p:attrNameLst>
                                          <p:attrName>ppt_x</p:attrName>
                                        </p:attrNameLst>
                                      </p:cBhvr>
                                      <p:tavLst>
                                        <p:tav tm="0">
                                          <p:val>
                                            <p:strVal val="#ppt_x+#ppt_w*1.125000"/>
                                          </p:val>
                                        </p:tav>
                                        <p:tav tm="100000">
                                          <p:val>
                                            <p:strVal val="#ppt_x"/>
                                          </p:val>
                                        </p:tav>
                                      </p:tavLst>
                                    </p:anim>
                                    <p:animEffect transition="in" filter="wipe(left)">
                                      <p:cBhvr>
                                        <p:cTn id="12" dur="500"/>
                                        <p:tgtEl>
                                          <p:spTgt spid="2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anim calcmode="lin" valueType="num">
                                      <p:cBhvr>
                                        <p:cTn id="15" dur="500" fill="hold"/>
                                        <p:tgtEl>
                                          <p:spTgt spid="224"/>
                                        </p:tgtEl>
                                        <p:attrNameLst>
                                          <p:attrName>ppt_w</p:attrName>
                                        </p:attrNameLst>
                                      </p:cBhvr>
                                      <p:tavLst>
                                        <p:tav tm="0">
                                          <p:val>
                                            <p:fltVal val="0"/>
                                          </p:val>
                                        </p:tav>
                                        <p:tav tm="100000">
                                          <p:val>
                                            <p:strVal val="#ppt_w"/>
                                          </p:val>
                                        </p:tav>
                                      </p:tavLst>
                                    </p:anim>
                                    <p:anim calcmode="lin" valueType="num">
                                      <p:cBhvr>
                                        <p:cTn id="16" dur="500" fill="hold"/>
                                        <p:tgtEl>
                                          <p:spTgt spid="224"/>
                                        </p:tgtEl>
                                        <p:attrNameLst>
                                          <p:attrName>ppt_h</p:attrName>
                                        </p:attrNameLst>
                                      </p:cBhvr>
                                      <p:tavLst>
                                        <p:tav tm="0">
                                          <p:val>
                                            <p:fltVal val="0"/>
                                          </p:val>
                                        </p:tav>
                                        <p:tav tm="100000">
                                          <p:val>
                                            <p:strVal val="#ppt_h"/>
                                          </p:val>
                                        </p:tav>
                                      </p:tavLst>
                                    </p:anim>
                                    <p:animEffect transition="in" filter="fade">
                                      <p:cBhvr>
                                        <p:cTn id="17" dur="500"/>
                                        <p:tgtEl>
                                          <p:spTgt spid="224"/>
                                        </p:tgtEl>
                                      </p:cBhvr>
                                    </p:animEffect>
                                  </p:childTnLst>
                                </p:cTn>
                              </p:par>
                            </p:childTnLst>
                          </p:cTn>
                        </p:par>
                        <p:par>
                          <p:cTn id="18" fill="hold">
                            <p:stCondLst>
                              <p:cond delay="500"/>
                            </p:stCondLst>
                            <p:childTnLst>
                              <p:par>
                                <p:cTn id="19" presetID="12" presetClass="entr" presetSubtype="2"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 calcmode="lin" valueType="num">
                                      <p:cBhvr additive="base">
                                        <p:cTn id="21" dur="500"/>
                                        <p:tgtEl>
                                          <p:spTgt spid="229"/>
                                        </p:tgtEl>
                                        <p:attrNameLst>
                                          <p:attrName>ppt_x</p:attrName>
                                        </p:attrNameLst>
                                      </p:cBhvr>
                                      <p:tavLst>
                                        <p:tav tm="0">
                                          <p:val>
                                            <p:strVal val="#ppt_x+#ppt_w*1.125000"/>
                                          </p:val>
                                        </p:tav>
                                        <p:tav tm="100000">
                                          <p:val>
                                            <p:strVal val="#ppt_x"/>
                                          </p:val>
                                        </p:tav>
                                      </p:tavLst>
                                    </p:anim>
                                    <p:animEffect transition="in" filter="wipe(left)">
                                      <p:cBhvr>
                                        <p:cTn id="22" dur="500"/>
                                        <p:tgtEl>
                                          <p:spTgt spid="22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500"/>
                                        <p:tgtEl>
                                          <p:spTgt spid="228"/>
                                        </p:tgtEl>
                                        <p:attrNameLst>
                                          <p:attrName>ppt_x</p:attrName>
                                        </p:attrNameLst>
                                      </p:cBhvr>
                                      <p:tavLst>
                                        <p:tav tm="0">
                                          <p:val>
                                            <p:strVal val="#ppt_x+#ppt_w*1.125000"/>
                                          </p:val>
                                        </p:tav>
                                        <p:tav tm="100000">
                                          <p:val>
                                            <p:strVal val="#ppt_x"/>
                                          </p:val>
                                        </p:tav>
                                      </p:tavLst>
                                    </p:anim>
                                    <p:animEffect transition="in" filter="wipe(left)">
                                      <p:cBhvr>
                                        <p:cTn id="26" dur="500"/>
                                        <p:tgtEl>
                                          <p:spTgt spid="2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0"/>
                                        </p:tgtEl>
                                        <p:attrNameLst>
                                          <p:attrName>style.visibility</p:attrName>
                                        </p:attrNameLst>
                                      </p:cBhvr>
                                      <p:to>
                                        <p:strVal val="visible"/>
                                      </p:to>
                                    </p:set>
                                    <p:anim calcmode="lin" valueType="num">
                                      <p:cBhvr>
                                        <p:cTn id="29" dur="500" fill="hold"/>
                                        <p:tgtEl>
                                          <p:spTgt spid="230"/>
                                        </p:tgtEl>
                                        <p:attrNameLst>
                                          <p:attrName>ppt_w</p:attrName>
                                        </p:attrNameLst>
                                      </p:cBhvr>
                                      <p:tavLst>
                                        <p:tav tm="0">
                                          <p:val>
                                            <p:fltVal val="0"/>
                                          </p:val>
                                        </p:tav>
                                        <p:tav tm="100000">
                                          <p:val>
                                            <p:strVal val="#ppt_w"/>
                                          </p:val>
                                        </p:tav>
                                      </p:tavLst>
                                    </p:anim>
                                    <p:anim calcmode="lin" valueType="num">
                                      <p:cBhvr>
                                        <p:cTn id="30" dur="500" fill="hold"/>
                                        <p:tgtEl>
                                          <p:spTgt spid="230"/>
                                        </p:tgtEl>
                                        <p:attrNameLst>
                                          <p:attrName>ppt_h</p:attrName>
                                        </p:attrNameLst>
                                      </p:cBhvr>
                                      <p:tavLst>
                                        <p:tav tm="0">
                                          <p:val>
                                            <p:fltVal val="0"/>
                                          </p:val>
                                        </p:tav>
                                        <p:tav tm="100000">
                                          <p:val>
                                            <p:strVal val="#ppt_h"/>
                                          </p:val>
                                        </p:tav>
                                      </p:tavLst>
                                    </p:anim>
                                    <p:animEffect transition="in" filter="fade">
                                      <p:cBhvr>
                                        <p:cTn id="31" dur="500"/>
                                        <p:tgtEl>
                                          <p:spTgt spid="230"/>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2000"/>
                            </p:stCondLst>
                            <p:childTnLst>
                              <p:par>
                                <p:cTn id="41" presetID="45"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ppt_w</p:attrName>
                                        </p:attrNameLst>
                                      </p:cBhvr>
                                      <p:tavLst>
                                        <p:tav tm="0" fmla="#ppt_w*sin(2.5*pi*$)">
                                          <p:val>
                                            <p:fltVal val="0"/>
                                          </p:val>
                                        </p:tav>
                                        <p:tav tm="100000">
                                          <p:val>
                                            <p:fltVal val="1"/>
                                          </p:val>
                                        </p:tav>
                                      </p:tavLst>
                                    </p:anim>
                                    <p:anim calcmode="lin" valueType="num">
                                      <p:cBhvr>
                                        <p:cTn id="45" dur="500" fill="hold"/>
                                        <p:tgtEl>
                                          <p:spTgt spid="7"/>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23" presetClass="entr" presetSubtype="3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strVal val="4*#ppt_w"/>
                                          </p:val>
                                        </p:tav>
                                        <p:tav tm="100000">
                                          <p:val>
                                            <p:strVal val="#ppt_w"/>
                                          </p:val>
                                        </p:tav>
                                      </p:tavLst>
                                    </p:anim>
                                    <p:anim calcmode="lin" valueType="num">
                                      <p:cBhvr>
                                        <p:cTn id="5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弦形 20"/>
          <p:cNvSpPr/>
          <p:nvPr/>
        </p:nvSpPr>
        <p:spPr>
          <a:xfrm rot="4326166">
            <a:off x="3479244" y="1182071"/>
            <a:ext cx="976515" cy="2179550"/>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弦形 23"/>
          <p:cNvSpPr/>
          <p:nvPr/>
        </p:nvSpPr>
        <p:spPr>
          <a:xfrm rot="8633980">
            <a:off x="4613040" y="1228726"/>
            <a:ext cx="976536" cy="2179550"/>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弦形 26"/>
          <p:cNvSpPr/>
          <p:nvPr/>
        </p:nvSpPr>
        <p:spPr>
          <a:xfrm rot="12929543">
            <a:off x="4925288" y="2318160"/>
            <a:ext cx="976966" cy="2179550"/>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弦形 30"/>
          <p:cNvSpPr/>
          <p:nvPr/>
        </p:nvSpPr>
        <p:spPr>
          <a:xfrm rot="17308887">
            <a:off x="3966471" y="2956536"/>
            <a:ext cx="976545" cy="2179550"/>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弦形 32"/>
          <p:cNvSpPr/>
          <p:nvPr/>
        </p:nvSpPr>
        <p:spPr>
          <a:xfrm>
            <a:off x="3081835" y="2250438"/>
            <a:ext cx="976499" cy="2179550"/>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3406346"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01</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9" name="矩形 8"/>
          <p:cNvSpPr/>
          <p:nvPr/>
        </p:nvSpPr>
        <p:spPr>
          <a:xfrm>
            <a:off x="4824028"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02</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0" name="矩形 9"/>
          <p:cNvSpPr/>
          <p:nvPr/>
        </p:nvSpPr>
        <p:spPr>
          <a:xfrm>
            <a:off x="3082310"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05</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1" name="矩形 10"/>
          <p:cNvSpPr/>
          <p:nvPr/>
        </p:nvSpPr>
        <p:spPr>
          <a:xfrm>
            <a:off x="5220072"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2" name="矩形 11"/>
          <p:cNvSpPr/>
          <p:nvPr/>
        </p:nvSpPr>
        <p:spPr>
          <a:xfrm>
            <a:off x="4187159" y="399460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04</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3" name="矩形 12"/>
          <p:cNvSpPr/>
          <p:nvPr/>
        </p:nvSpPr>
        <p:spPr>
          <a:xfrm>
            <a:off x="3872744" y="2629309"/>
            <a:ext cx="131132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3635896" y="2954089"/>
            <a:ext cx="1690148" cy="55008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a:t>
            </a:r>
          </a:p>
        </p:txBody>
      </p:sp>
      <p:sp>
        <p:nvSpPr>
          <p:cNvPr id="15" name="矩形 14"/>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1043608" y="190463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5" name="矩形 24"/>
          <p:cNvSpPr/>
          <p:nvPr/>
        </p:nvSpPr>
        <p:spPr>
          <a:xfrm>
            <a:off x="1043609" y="319639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05.</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1043608" y="3518692"/>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7" name="矩形 26"/>
          <p:cNvSpPr/>
          <p:nvPr/>
        </p:nvSpPr>
        <p:spPr>
          <a:xfrm>
            <a:off x="6161956" y="115028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6161955" y="1472582"/>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9" name="矩形 28"/>
          <p:cNvSpPr/>
          <p:nvPr/>
        </p:nvSpPr>
        <p:spPr>
          <a:xfrm>
            <a:off x="6161956" y="2360936"/>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0" name="TextBox 29"/>
          <p:cNvSpPr txBox="1"/>
          <p:nvPr/>
        </p:nvSpPr>
        <p:spPr>
          <a:xfrm>
            <a:off x="6161955" y="2683229"/>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1" name="矩形 30"/>
          <p:cNvSpPr/>
          <p:nvPr/>
        </p:nvSpPr>
        <p:spPr>
          <a:xfrm>
            <a:off x="6161956" y="351869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2" name="TextBox 31"/>
          <p:cNvSpPr txBox="1"/>
          <p:nvPr/>
        </p:nvSpPr>
        <p:spPr>
          <a:xfrm>
            <a:off x="6161955" y="3840985"/>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ppt_h/2"/>
                                          </p:val>
                                        </p:tav>
                                        <p:tav tm="100000">
                                          <p:val>
                                            <p:strVal val="#ppt_y"/>
                                          </p:val>
                                        </p:tav>
                                      </p:tavLst>
                                    </p:anim>
                                    <p:anim calcmode="lin" valueType="num">
                                      <p:cBhvr>
                                        <p:cTn id="40" dur="500" fill="hold"/>
                                        <p:tgtEl>
                                          <p:spTgt spid="13"/>
                                        </p:tgtEl>
                                        <p:attrNameLst>
                                          <p:attrName>ppt_w</p:attrName>
                                        </p:attrNameLst>
                                      </p:cBhvr>
                                      <p:tavLst>
                                        <p:tav tm="0">
                                          <p:val>
                                            <p:strVal val="#ppt_w"/>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15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ppt_h/2"/>
                                          </p:val>
                                        </p:tav>
                                        <p:tav tm="100000">
                                          <p:val>
                                            <p:strVal val="#ppt_y"/>
                                          </p:val>
                                        </p:tav>
                                      </p:tavLst>
                                    </p:anim>
                                    <p:anim calcmode="lin" valueType="num">
                                      <p:cBhvr>
                                        <p:cTn id="52" dur="500" fill="hold"/>
                                        <p:tgtEl>
                                          <p:spTgt spid="15"/>
                                        </p:tgtEl>
                                        <p:attrNameLst>
                                          <p:attrName>ppt_w</p:attrName>
                                        </p:attrNameLst>
                                      </p:cBhvr>
                                      <p:tavLst>
                                        <p:tav tm="0">
                                          <p:val>
                                            <p:strVal val="#ppt_w"/>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15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4150"/>
                            </p:stCondLst>
                            <p:childTnLst>
                              <p:par>
                                <p:cTn id="68" presetID="17" presetClass="entr" presetSubtype="1" fill="hold" grpId="0" nodeType="afterEffect">
                                  <p:stCondLst>
                                    <p:cond delay="0"/>
                                  </p:stCondLst>
                                  <p:iterate type="lt">
                                    <p:tmPct val="10000"/>
                                  </p:iterate>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ppt_h/2"/>
                                          </p:val>
                                        </p:tav>
                                        <p:tav tm="100000">
                                          <p:val>
                                            <p:strVal val="#ppt_y"/>
                                          </p:val>
                                        </p:tav>
                                      </p:tavLst>
                                    </p:anim>
                                    <p:anim calcmode="lin" valueType="num">
                                      <p:cBhvr>
                                        <p:cTn id="72" dur="500" fill="hold"/>
                                        <p:tgtEl>
                                          <p:spTgt spid="27"/>
                                        </p:tgtEl>
                                        <p:attrNameLst>
                                          <p:attrName>ppt_w</p:attrName>
                                        </p:attrNameLst>
                                      </p:cBhvr>
                                      <p:tavLst>
                                        <p:tav tm="0">
                                          <p:val>
                                            <p:strVal val="#ppt_w"/>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150"/>
                            </p:stCondLst>
                            <p:childTnLst>
                              <p:par>
                                <p:cTn id="78" presetID="17" presetClass="entr" presetSubtype="1" fill="hold" grpId="0" nodeType="after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ppt_h/2"/>
                                          </p:val>
                                        </p:tav>
                                        <p:tav tm="100000">
                                          <p:val>
                                            <p:strVal val="#ppt_y"/>
                                          </p:val>
                                        </p:tav>
                                      </p:tavLst>
                                    </p:anim>
                                    <p:anim calcmode="lin" valueType="num">
                                      <p:cBhvr>
                                        <p:cTn id="82" dur="500" fill="hold"/>
                                        <p:tgtEl>
                                          <p:spTgt spid="29"/>
                                        </p:tgtEl>
                                        <p:attrNameLst>
                                          <p:attrName>ppt_w</p:attrName>
                                        </p:attrNameLst>
                                      </p:cBhvr>
                                      <p:tavLst>
                                        <p:tav tm="0">
                                          <p:val>
                                            <p:strVal val="#ppt_w"/>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6150"/>
                            </p:stCondLst>
                            <p:childTnLst>
                              <p:par>
                                <p:cTn id="88" presetID="17" presetClass="entr" presetSubtype="1"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ppt_x</p:attrName>
                                        </p:attrNameLst>
                                      </p:cBhvr>
                                      <p:tavLst>
                                        <p:tav tm="0">
                                          <p:val>
                                            <p:strVal val="#ppt_x"/>
                                          </p:val>
                                        </p:tav>
                                        <p:tav tm="100000">
                                          <p:val>
                                            <p:strVal val="#ppt_x"/>
                                          </p:val>
                                        </p:tav>
                                      </p:tavLst>
                                    </p:anim>
                                    <p:anim calcmode="lin" valueType="num">
                                      <p:cBhvr>
                                        <p:cTn id="91" dur="500" fill="hold"/>
                                        <p:tgtEl>
                                          <p:spTgt spid="31"/>
                                        </p:tgtEl>
                                        <p:attrNameLst>
                                          <p:attrName>ppt_y</p:attrName>
                                        </p:attrNameLst>
                                      </p:cBhvr>
                                      <p:tavLst>
                                        <p:tav tm="0">
                                          <p:val>
                                            <p:strVal val="#ppt_y-#ppt_h/2"/>
                                          </p:val>
                                        </p:tav>
                                        <p:tav tm="100000">
                                          <p:val>
                                            <p:strVal val="#ppt_y"/>
                                          </p:val>
                                        </p:tav>
                                      </p:tavLst>
                                    </p:anim>
                                    <p:anim calcmode="lin" valueType="num">
                                      <p:cBhvr>
                                        <p:cTn id="92" dur="500" fill="hold"/>
                                        <p:tgtEl>
                                          <p:spTgt spid="31"/>
                                        </p:tgtEl>
                                        <p:attrNameLst>
                                          <p:attrName>ppt_w</p:attrName>
                                        </p:attrNameLst>
                                      </p:cBhvr>
                                      <p:tavLst>
                                        <p:tav tm="0">
                                          <p:val>
                                            <p:strVal val="#ppt_w"/>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5" grpId="0"/>
      <p:bldP spid="26" grpId="0"/>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组合 244"/>
          <p:cNvGrpSpPr/>
          <p:nvPr/>
        </p:nvGrpSpPr>
        <p:grpSpPr>
          <a:xfrm flipH="1">
            <a:off x="4634186" y="15491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251" name="组合 250"/>
          <p:cNvGrpSpPr/>
          <p:nvPr/>
        </p:nvGrpSpPr>
        <p:grpSpPr>
          <a:xfrm flipH="1">
            <a:off x="5675236" y="30061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9" name="组合 8"/>
          <p:cNvGrpSpPr/>
          <p:nvPr/>
        </p:nvGrpSpPr>
        <p:grpSpPr>
          <a:xfrm>
            <a:off x="1980457" y="15491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254" name="组合 253"/>
          <p:cNvGrpSpPr/>
          <p:nvPr/>
        </p:nvGrpSpPr>
        <p:grpSpPr>
          <a:xfrm>
            <a:off x="2860265" y="30061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200" name="组合 18"/>
          <p:cNvGrpSpPr/>
          <p:nvPr/>
        </p:nvGrpSpPr>
        <p:grpSpPr bwMode="auto">
          <a:xfrm>
            <a:off x="2615413" y="1383462"/>
            <a:ext cx="1994036" cy="1349530"/>
            <a:chOff x="0" y="0"/>
            <a:chExt cx="2093189" cy="1416774"/>
          </a:xfrm>
          <a:solidFill>
            <a:srgbClr val="C00000"/>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09935" y="122472"/>
              <a:ext cx="668373"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dirty="0">
                  <a:solidFill>
                    <a:prstClr val="white"/>
                  </a:solidFill>
                  <a:latin typeface="微软雅黑" panose="020B0503020204020204" pitchFamily="34" charset="-122"/>
                  <a:ea typeface="微软雅黑" panose="020B0503020204020204" pitchFamily="34" charset="-122"/>
                </a:rPr>
                <a:t>01</a:t>
              </a:r>
              <a:endParaRPr lang="zh-CN" altLang="en-US" sz="3000" dirty="0">
                <a:solidFill>
                  <a:prstClr val="white"/>
                </a:solidFill>
                <a:latin typeface="微软雅黑" panose="020B0503020204020204" pitchFamily="34" charset="-122"/>
                <a:ea typeface="微软雅黑" panose="020B0503020204020204" pitchFamily="34" charset="-122"/>
              </a:endParaRPr>
            </a:p>
          </p:txBody>
        </p:sp>
      </p:grpSp>
      <p:grpSp>
        <p:nvGrpSpPr>
          <p:cNvPr id="203" name="组合 21"/>
          <p:cNvGrpSpPr/>
          <p:nvPr/>
        </p:nvGrpSpPr>
        <p:grpSpPr bwMode="auto">
          <a:xfrm>
            <a:off x="3653279" y="1383462"/>
            <a:ext cx="1995549" cy="1349530"/>
            <a:chOff x="0" y="0"/>
            <a:chExt cx="2093189" cy="1416774"/>
          </a:xfrm>
          <a:solidFill>
            <a:srgbClr val="C00000"/>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12660" y="579708"/>
              <a:ext cx="667867"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dirty="0">
                  <a:solidFill>
                    <a:prstClr val="white"/>
                  </a:solidFill>
                  <a:latin typeface="微软雅黑" panose="020B0503020204020204" pitchFamily="34" charset="-122"/>
                  <a:ea typeface="微软雅黑" panose="020B0503020204020204" pitchFamily="34" charset="-122"/>
                </a:rPr>
                <a:t>02</a:t>
              </a:r>
              <a:endParaRPr lang="zh-CN" altLang="en-US" sz="3000" dirty="0">
                <a:solidFill>
                  <a:prstClr val="white"/>
                </a:solidFill>
                <a:latin typeface="微软雅黑" panose="020B0503020204020204" pitchFamily="34" charset="-122"/>
                <a:ea typeface="微软雅黑" panose="020B0503020204020204" pitchFamily="34" charset="-122"/>
              </a:endParaRPr>
            </a:p>
          </p:txBody>
        </p:sp>
      </p:grpSp>
      <p:grpSp>
        <p:nvGrpSpPr>
          <p:cNvPr id="206" name="组合 24"/>
          <p:cNvGrpSpPr/>
          <p:nvPr/>
        </p:nvGrpSpPr>
        <p:grpSpPr bwMode="auto">
          <a:xfrm>
            <a:off x="3653279" y="2773840"/>
            <a:ext cx="1995549" cy="1349530"/>
            <a:chOff x="0" y="0"/>
            <a:chExt cx="2093189" cy="1416774"/>
          </a:xfrm>
          <a:solidFill>
            <a:srgbClr val="C00000"/>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12660" y="180213"/>
              <a:ext cx="667867"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a:solidFill>
                    <a:prstClr val="white"/>
                  </a:solidFill>
                  <a:latin typeface="微软雅黑" panose="020B0503020204020204" pitchFamily="34" charset="-122"/>
                  <a:ea typeface="微软雅黑" panose="020B0503020204020204" pitchFamily="34" charset="-122"/>
                </a:rPr>
                <a:t>03</a:t>
              </a:r>
              <a:endParaRPr lang="zh-CN" altLang="en-US" sz="3000">
                <a:solidFill>
                  <a:prstClr val="white"/>
                </a:solidFill>
                <a:latin typeface="微软雅黑" panose="020B0503020204020204" pitchFamily="34" charset="-122"/>
                <a:ea typeface="微软雅黑" panose="020B0503020204020204" pitchFamily="34" charset="-122"/>
              </a:endParaRPr>
            </a:p>
          </p:txBody>
        </p:sp>
      </p:grpSp>
      <p:grpSp>
        <p:nvGrpSpPr>
          <p:cNvPr id="209" name="组合 27"/>
          <p:cNvGrpSpPr/>
          <p:nvPr/>
        </p:nvGrpSpPr>
        <p:grpSpPr bwMode="auto">
          <a:xfrm>
            <a:off x="4692660" y="2773840"/>
            <a:ext cx="1994036" cy="1349530"/>
            <a:chOff x="0" y="0"/>
            <a:chExt cx="2093189" cy="1416774"/>
          </a:xfrm>
          <a:solidFill>
            <a:srgbClr val="C00000"/>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12405" y="520297"/>
              <a:ext cx="668373"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a:solidFill>
                    <a:prstClr val="white"/>
                  </a:solidFill>
                  <a:latin typeface="微软雅黑" panose="020B0503020204020204" pitchFamily="34" charset="-122"/>
                  <a:ea typeface="微软雅黑" panose="020B0503020204020204" pitchFamily="34" charset="-122"/>
                </a:rPr>
                <a:t>04</a:t>
              </a:r>
              <a:endParaRPr lang="zh-CN" altLang="en-US" sz="3000">
                <a:solidFill>
                  <a:prstClr val="white"/>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936357" y="1826806"/>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233" name="TextBox 232"/>
          <p:cNvSpPr txBox="1"/>
          <p:nvPr/>
        </p:nvSpPr>
        <p:spPr>
          <a:xfrm>
            <a:off x="5723451" y="1837264"/>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236" name="TextBox 235"/>
          <p:cNvSpPr txBox="1"/>
          <p:nvPr/>
        </p:nvSpPr>
        <p:spPr>
          <a:xfrm>
            <a:off x="1821396" y="3232021"/>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239" name="TextBox 238"/>
          <p:cNvSpPr txBox="1"/>
          <p:nvPr/>
        </p:nvSpPr>
        <p:spPr>
          <a:xfrm>
            <a:off x="6698619" y="3208357"/>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grpSp>
        <p:nvGrpSpPr>
          <p:cNvPr id="4" name="组合 3"/>
          <p:cNvGrpSpPr/>
          <p:nvPr/>
        </p:nvGrpSpPr>
        <p:grpSpPr>
          <a:xfrm>
            <a:off x="1044280" y="1364412"/>
            <a:ext cx="909224" cy="415498"/>
            <a:chOff x="1354515" y="2174815"/>
            <a:chExt cx="1212299" cy="553997"/>
          </a:xfrm>
          <a:solidFill>
            <a:srgbClr val="C00000"/>
          </a:solidFill>
        </p:grpSpPr>
        <p:sp>
          <p:nvSpPr>
            <p:cNvPr id="3" name="圆角矩形 2"/>
            <p:cNvSpPr/>
            <p:nvPr/>
          </p:nvSpPr>
          <p:spPr>
            <a:xfrm>
              <a:off x="1354515" y="2193726"/>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225" name="TextBox 224"/>
            <p:cNvSpPr txBox="1"/>
            <p:nvPr/>
          </p:nvSpPr>
          <p:spPr>
            <a:xfrm>
              <a:off x="1386760" y="2174815"/>
              <a:ext cx="1180054" cy="553997"/>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方案一</a:t>
              </a:r>
            </a:p>
          </p:txBody>
        </p:sp>
      </p:grpSp>
      <p:grpSp>
        <p:nvGrpSpPr>
          <p:cNvPr id="5" name="组合 4"/>
          <p:cNvGrpSpPr/>
          <p:nvPr/>
        </p:nvGrpSpPr>
        <p:grpSpPr>
          <a:xfrm>
            <a:off x="5795217" y="1355289"/>
            <a:ext cx="885040" cy="415677"/>
            <a:chOff x="7689097" y="2162652"/>
            <a:chExt cx="1180053" cy="554236"/>
          </a:xfrm>
        </p:grpSpPr>
        <p:sp>
          <p:nvSpPr>
            <p:cNvPr id="87" name="圆角矩形 86"/>
            <p:cNvSpPr/>
            <p:nvPr/>
          </p:nvSpPr>
          <p:spPr>
            <a:xfrm>
              <a:off x="7725958"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8" name="TextBox 87"/>
            <p:cNvSpPr txBox="1"/>
            <p:nvPr/>
          </p:nvSpPr>
          <p:spPr>
            <a:xfrm>
              <a:off x="7689097" y="2162652"/>
              <a:ext cx="1180053" cy="553997"/>
            </a:xfrm>
            <a:prstGeom prst="rect">
              <a:avLst/>
            </a:prstGeom>
            <a:solidFill>
              <a:srgbClr val="C00000"/>
            </a:solid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方案二</a:t>
              </a:r>
            </a:p>
          </p:txBody>
        </p:sp>
      </p:grpSp>
      <p:grpSp>
        <p:nvGrpSpPr>
          <p:cNvPr id="7" name="组合 6"/>
          <p:cNvGrpSpPr/>
          <p:nvPr/>
        </p:nvGrpSpPr>
        <p:grpSpPr>
          <a:xfrm>
            <a:off x="6802036" y="2739906"/>
            <a:ext cx="907016" cy="462460"/>
            <a:chOff x="9031522" y="4008808"/>
            <a:chExt cx="1209355" cy="616613"/>
          </a:xfrm>
          <a:solidFill>
            <a:srgbClr val="C00000"/>
          </a:solidFill>
        </p:grpSpPr>
        <p:sp>
          <p:nvSpPr>
            <p:cNvPr id="89" name="圆角矩形 88"/>
            <p:cNvSpPr/>
            <p:nvPr/>
          </p:nvSpPr>
          <p:spPr>
            <a:xfrm>
              <a:off x="9031522" y="4102259"/>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0" name="TextBox 89"/>
            <p:cNvSpPr txBox="1"/>
            <p:nvPr/>
          </p:nvSpPr>
          <p:spPr>
            <a:xfrm>
              <a:off x="9060823" y="4008808"/>
              <a:ext cx="1180054" cy="553997"/>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方案四</a:t>
              </a:r>
            </a:p>
          </p:txBody>
        </p:sp>
      </p:grpSp>
      <p:grpSp>
        <p:nvGrpSpPr>
          <p:cNvPr id="10" name="组合 9"/>
          <p:cNvGrpSpPr/>
          <p:nvPr/>
        </p:nvGrpSpPr>
        <p:grpSpPr>
          <a:xfrm>
            <a:off x="1879379" y="2801738"/>
            <a:ext cx="900563" cy="440110"/>
            <a:chOff x="2518192" y="4091250"/>
            <a:chExt cx="1200750" cy="586813"/>
          </a:xfrm>
          <a:solidFill>
            <a:srgbClr val="C00000"/>
          </a:solidFill>
        </p:grpSpPr>
        <p:sp>
          <p:nvSpPr>
            <p:cNvPr id="91" name="圆角矩形 90"/>
            <p:cNvSpPr/>
            <p:nvPr/>
          </p:nvSpPr>
          <p:spPr>
            <a:xfrm>
              <a:off x="2518192" y="4154901"/>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2" name="TextBox 91"/>
            <p:cNvSpPr txBox="1"/>
            <p:nvPr/>
          </p:nvSpPr>
          <p:spPr>
            <a:xfrm>
              <a:off x="2538889" y="4091250"/>
              <a:ext cx="1180053" cy="553997"/>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方案三</a:t>
              </a:r>
            </a:p>
          </p:txBody>
        </p:sp>
      </p:grpSp>
      <p:sp>
        <p:nvSpPr>
          <p:cNvPr id="65" name="矩形 64"/>
          <p:cNvSpPr/>
          <p:nvPr/>
        </p:nvSpPr>
        <p:spPr>
          <a:xfrm>
            <a:off x="-33115"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66" name="矩形 65"/>
          <p:cNvSpPr/>
          <p:nvPr/>
        </p:nvSpPr>
        <p:spPr>
          <a:xfrm>
            <a:off x="3027061"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67" name="矩形 66"/>
          <p:cNvSpPr/>
          <p:nvPr/>
        </p:nvSpPr>
        <p:spPr>
          <a:xfrm>
            <a:off x="6084104"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fill="hold"/>
                                        <p:tgtEl>
                                          <p:spTgt spid="206"/>
                                        </p:tgtEl>
                                        <p:attrNameLst>
                                          <p:attrName>ppt_x</p:attrName>
                                        </p:attrNameLst>
                                      </p:cBhvr>
                                      <p:tavLst>
                                        <p:tav tm="0">
                                          <p:val>
                                            <p:strVal val="#ppt_x"/>
                                          </p:val>
                                        </p:tav>
                                        <p:tav tm="100000">
                                          <p:val>
                                            <p:strVal val="#ppt_x"/>
                                          </p:val>
                                        </p:tav>
                                      </p:tavLst>
                                    </p:anim>
                                    <p:anim calcmode="lin" valueType="num">
                                      <p:cBhvr additive="base">
                                        <p:cTn id="18" dur="500" fill="hold"/>
                                        <p:tgtEl>
                                          <p:spTgt spid="20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fill="hold"/>
                                        <p:tgtEl>
                                          <p:spTgt spid="209"/>
                                        </p:tgtEl>
                                        <p:attrNameLst>
                                          <p:attrName>ppt_x</p:attrName>
                                        </p:attrNameLst>
                                      </p:cBhvr>
                                      <p:tavLst>
                                        <p:tav tm="0">
                                          <p:val>
                                            <p:strVal val="#ppt_x"/>
                                          </p:val>
                                        </p:tav>
                                        <p:tav tm="100000">
                                          <p:val>
                                            <p:strVal val="#ppt_x"/>
                                          </p:val>
                                        </p:tav>
                                      </p:tavLst>
                                    </p:anim>
                                    <p:anim calcmode="lin" valueType="num">
                                      <p:cBhvr additive="base">
                                        <p:cTn id="23" dur="500" fill="hold"/>
                                        <p:tgtEl>
                                          <p:spTgt spid="2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par>
                                <p:cTn id="28" presetID="22" presetClass="entr" presetSubtype="8"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wipe(left)">
                                      <p:cBhvr>
                                        <p:cTn id="30" dur="500"/>
                                        <p:tgtEl>
                                          <p:spTgt spid="251"/>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right)">
                                      <p:cBhvr>
                                        <p:cTn id="37" dur="500"/>
                                        <p:tgtEl>
                                          <p:spTgt spid="254"/>
                                        </p:tgtEl>
                                      </p:cBhvr>
                                    </p:animEffect>
                                  </p:childTnLst>
                                </p:cTn>
                              </p:par>
                              <p:par>
                                <p:cTn id="38" presetID="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1"/>
          <a:stretch>
            <a:fillRect/>
          </a:stretch>
        </p:blipFill>
        <p:spPr>
          <a:xfrm>
            <a:off x="-397" y="-985"/>
            <a:ext cx="9144793" cy="5145470"/>
          </a:xfrm>
          <a:prstGeom prst="rect">
            <a:avLst/>
          </a:prstGeom>
        </p:spPr>
      </p:pic>
      <p:sp>
        <p:nvSpPr>
          <p:cNvPr id="10" name="文本框 9"/>
          <p:cNvSpPr txBox="1"/>
          <p:nvPr>
            <p:custDataLst>
              <p:tags r:id="rId1"/>
            </p:custDataLst>
          </p:nvPr>
        </p:nvSpPr>
        <p:spPr>
          <a:xfrm>
            <a:off x="1806138" y="1181954"/>
            <a:ext cx="2665601" cy="348590"/>
          </a:xfrm>
          <a:prstGeom prst="rect">
            <a:avLst/>
          </a:prstGeom>
          <a:noFill/>
        </p:spPr>
        <p:txBody>
          <a:bodyPr anchor="ctr">
            <a:noAutofit/>
          </a:bodyPr>
          <a:lstStyle/>
          <a:p>
            <a:pPr>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1" name="文本框 10"/>
          <p:cNvSpPr txBox="1"/>
          <p:nvPr>
            <p:custDataLst>
              <p:tags r:id="rId2"/>
            </p:custDataLst>
          </p:nvPr>
        </p:nvSpPr>
        <p:spPr>
          <a:xfrm>
            <a:off x="1806138" y="1981496"/>
            <a:ext cx="2665601" cy="348590"/>
          </a:xfrm>
          <a:prstGeom prst="rect">
            <a:avLst/>
          </a:prstGeom>
          <a:noFill/>
        </p:spPr>
        <p:txBody>
          <a:bodyPr anchor="ctr">
            <a:normAutofit fontScale="92500" lnSpcReduction="10000"/>
          </a:bodyPr>
          <a:lstStyle/>
          <a:p>
            <a:pPr lvl="0">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2" name="文本框 11"/>
          <p:cNvSpPr txBox="1"/>
          <p:nvPr>
            <p:custDataLst>
              <p:tags r:id="rId3"/>
            </p:custDataLst>
          </p:nvPr>
        </p:nvSpPr>
        <p:spPr>
          <a:xfrm>
            <a:off x="5744464" y="1181954"/>
            <a:ext cx="2665601" cy="348590"/>
          </a:xfrm>
          <a:prstGeom prst="rect">
            <a:avLst/>
          </a:prstGeom>
          <a:noFill/>
        </p:spPr>
        <p:txBody>
          <a:bodyPr anchor="ctr">
            <a:normAutofit fontScale="92500" lnSpcReduction="10000"/>
          </a:bodyPr>
          <a:lstStyle/>
          <a:p>
            <a:pPr lvl="0">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3" name="文本框 12"/>
          <p:cNvSpPr txBox="1"/>
          <p:nvPr>
            <p:custDataLst>
              <p:tags r:id="rId4"/>
            </p:custDataLst>
          </p:nvPr>
        </p:nvSpPr>
        <p:spPr>
          <a:xfrm>
            <a:off x="5744464" y="1981497"/>
            <a:ext cx="2665601" cy="348590"/>
          </a:xfrm>
          <a:prstGeom prst="rect">
            <a:avLst/>
          </a:prstGeom>
          <a:noFill/>
        </p:spPr>
        <p:txBody>
          <a:bodyPr anchor="ctr">
            <a:normAutofit fontScale="92500" lnSpcReduction="10000"/>
          </a:bodyPr>
          <a:lstStyle/>
          <a:p>
            <a:pPr lvl="0">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4" name="任意多边形 13"/>
          <p:cNvSpPr/>
          <p:nvPr>
            <p:custDataLst>
              <p:tags r:id="rId5"/>
            </p:custDataLst>
          </p:nvPr>
        </p:nvSpPr>
        <p:spPr>
          <a:xfrm>
            <a:off x="1131092" y="1074057"/>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1</a:t>
            </a:r>
            <a:endParaRPr lang="zh-CN" altLang="en-US" sz="2800" kern="0" dirty="0">
              <a:solidFill>
                <a:srgbClr val="FFFFFF"/>
              </a:solidFill>
              <a:latin typeface="Times New Roman" panose="02020603050405020304"/>
              <a:ea typeface="幼圆" panose="02010509060101010101" charset="-122"/>
            </a:endParaRPr>
          </a:p>
        </p:txBody>
      </p:sp>
      <p:sp>
        <p:nvSpPr>
          <p:cNvPr id="15" name="任意多边形 14"/>
          <p:cNvSpPr/>
          <p:nvPr>
            <p:custDataLst>
              <p:tags r:id="rId6"/>
            </p:custDataLst>
          </p:nvPr>
        </p:nvSpPr>
        <p:spPr>
          <a:xfrm>
            <a:off x="1131092"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2</a:t>
            </a:r>
            <a:endParaRPr lang="zh-CN" altLang="en-US" sz="2800" kern="0" dirty="0">
              <a:solidFill>
                <a:srgbClr val="FFFFFF"/>
              </a:solidFill>
              <a:latin typeface="Times New Roman" panose="02020603050405020304"/>
              <a:ea typeface="幼圆" panose="02010509060101010101" charset="-122"/>
            </a:endParaRPr>
          </a:p>
        </p:txBody>
      </p:sp>
      <p:sp>
        <p:nvSpPr>
          <p:cNvPr id="16" name="任意多边形 15"/>
          <p:cNvSpPr/>
          <p:nvPr>
            <p:custDataLst>
              <p:tags r:id="rId7"/>
            </p:custDataLst>
          </p:nvPr>
        </p:nvSpPr>
        <p:spPr>
          <a:xfrm>
            <a:off x="5069418" y="1074058"/>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3</a:t>
            </a:r>
            <a:endParaRPr lang="zh-CN" altLang="en-US" sz="2800" kern="0" dirty="0">
              <a:solidFill>
                <a:srgbClr val="FFFFFF"/>
              </a:solidFill>
              <a:latin typeface="Times New Roman" panose="02020603050405020304"/>
              <a:ea typeface="幼圆" panose="02010509060101010101" charset="-122"/>
            </a:endParaRPr>
          </a:p>
        </p:txBody>
      </p:sp>
      <p:sp>
        <p:nvSpPr>
          <p:cNvPr id="17" name="任意多边形 16"/>
          <p:cNvSpPr/>
          <p:nvPr>
            <p:custDataLst>
              <p:tags r:id="rId8"/>
            </p:custDataLst>
          </p:nvPr>
        </p:nvSpPr>
        <p:spPr>
          <a:xfrm>
            <a:off x="5069418"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4</a:t>
            </a:r>
            <a:endParaRPr lang="zh-CN" altLang="en-US" sz="2800"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900" decel="100000" fill="hold"/>
                                        <p:tgtEl>
                                          <p:spTgt spid="1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19"/>
          <p:cNvSpPr>
            <a:spLocks noChangeAspect="1" noChangeArrowheads="1" noTextEdit="1"/>
          </p:cNvSpPr>
          <p:nvPr/>
        </p:nvSpPr>
        <p:spPr bwMode="auto">
          <a:xfrm rot="17150482">
            <a:off x="3149204" y="547092"/>
            <a:ext cx="3189685"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nvGrpSpPr>
          <p:cNvPr id="3" name="组合 2"/>
          <p:cNvGrpSpPr/>
          <p:nvPr/>
        </p:nvGrpSpPr>
        <p:grpSpPr>
          <a:xfrm>
            <a:off x="2232276" y="2243194"/>
            <a:ext cx="1622042" cy="1461626"/>
            <a:chOff x="2975573" y="2990925"/>
            <a:chExt cx="2162723" cy="1948834"/>
          </a:xfrm>
        </p:grpSpPr>
        <p:sp>
          <p:nvSpPr>
            <p:cNvPr id="75" name="Oval 21"/>
            <p:cNvSpPr>
              <a:spLocks noChangeArrowheads="1"/>
            </p:cNvSpPr>
            <p:nvPr/>
          </p:nvSpPr>
          <p:spPr bwMode="auto">
            <a:xfrm rot="17150482">
              <a:off x="2976315" y="3437573"/>
              <a:ext cx="1501444" cy="1502927"/>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7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82"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4" name="组合 3"/>
          <p:cNvGrpSpPr/>
          <p:nvPr/>
        </p:nvGrpSpPr>
        <p:grpSpPr>
          <a:xfrm>
            <a:off x="3513479" y="1500787"/>
            <a:ext cx="1410725" cy="1945709"/>
            <a:chOff x="4683845" y="2001050"/>
            <a:chExt cx="1880966" cy="2594278"/>
          </a:xfrm>
        </p:grpSpPr>
        <p:sp>
          <p:nvSpPr>
            <p:cNvPr id="77"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78" name="Oval 24"/>
            <p:cNvSpPr>
              <a:spLocks noChangeArrowheads="1"/>
            </p:cNvSpPr>
            <p:nvPr/>
          </p:nvSpPr>
          <p:spPr bwMode="auto">
            <a:xfrm rot="17150482">
              <a:off x="4683178" y="2001717"/>
              <a:ext cx="1685063" cy="1683730"/>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85"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5" name="组合 4"/>
          <p:cNvGrpSpPr/>
          <p:nvPr/>
        </p:nvGrpSpPr>
        <p:grpSpPr>
          <a:xfrm>
            <a:off x="4121964" y="2773534"/>
            <a:ext cx="1978853" cy="1805441"/>
            <a:chOff x="5495158" y="3698044"/>
            <a:chExt cx="2638470" cy="2407255"/>
          </a:xfrm>
        </p:grpSpPr>
        <p:sp>
          <p:nvSpPr>
            <p:cNvPr id="79"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80" name="Oval 26"/>
            <p:cNvSpPr>
              <a:spLocks noChangeArrowheads="1"/>
            </p:cNvSpPr>
            <p:nvPr/>
          </p:nvSpPr>
          <p:spPr bwMode="auto">
            <a:xfrm rot="17150482">
              <a:off x="5495908" y="4255641"/>
              <a:ext cx="1848908" cy="1850408"/>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98"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6" name="组合 5"/>
          <p:cNvGrpSpPr/>
          <p:nvPr/>
        </p:nvGrpSpPr>
        <p:grpSpPr>
          <a:xfrm>
            <a:off x="5645678" y="1785120"/>
            <a:ext cx="1629348" cy="1629271"/>
            <a:chOff x="7526776" y="2380159"/>
            <a:chExt cx="2172464" cy="2172361"/>
          </a:xfrm>
        </p:grpSpPr>
        <p:sp>
          <p:nvSpPr>
            <p:cNvPr id="81" name="Oval 27"/>
            <p:cNvSpPr>
              <a:spLocks noChangeArrowheads="1"/>
            </p:cNvSpPr>
            <p:nvPr/>
          </p:nvSpPr>
          <p:spPr bwMode="auto">
            <a:xfrm rot="17150482">
              <a:off x="7526827" y="2380108"/>
              <a:ext cx="2172361" cy="2172464"/>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103"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7" name="组合 6"/>
          <p:cNvGrpSpPr/>
          <p:nvPr/>
        </p:nvGrpSpPr>
        <p:grpSpPr>
          <a:xfrm>
            <a:off x="2346758" y="2790733"/>
            <a:ext cx="877163" cy="699680"/>
            <a:chOff x="3128215" y="3720976"/>
            <a:chExt cx="1169551" cy="932907"/>
          </a:xfrm>
        </p:grpSpPr>
        <p:sp>
          <p:nvSpPr>
            <p:cNvPr id="58" name="TextBox 8"/>
            <p:cNvSpPr>
              <a:spLocks noChangeArrowheads="1"/>
            </p:cNvSpPr>
            <p:nvPr/>
          </p:nvSpPr>
          <p:spPr bwMode="auto">
            <a:xfrm>
              <a:off x="3128215" y="4253774"/>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685800" fontAlgn="auto">
                <a:spcBef>
                  <a:spcPts val="0"/>
                </a:spcBef>
                <a:spcAft>
                  <a:spcPts val="0"/>
                </a:spcAft>
              </a:pPr>
              <a:r>
                <a:rPr lang="zh-CN" alt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38"/>
            <p:cNvSpPr>
              <a:spLocks noChangeArrowheads="1"/>
            </p:cNvSpPr>
            <p:nvPr/>
          </p:nvSpPr>
          <p:spPr bwMode="auto">
            <a:xfrm>
              <a:off x="3359668" y="3720976"/>
              <a:ext cx="75046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spc="-113" dirty="0">
                  <a:solidFill>
                    <a:srgbClr val="CB1B3D"/>
                  </a:solidFill>
                  <a:latin typeface="微软雅黑" panose="020B0503020204020204" pitchFamily="34" charset="-122"/>
                  <a:ea typeface="微软雅黑" panose="020B0503020204020204" pitchFamily="34" charset="-122"/>
                  <a:sym typeface="方正黑体简体" pitchFamily="2" charset="-122"/>
                </a:rPr>
                <a:t>01</a:t>
              </a:r>
              <a:endParaRPr lang="zh-CN" altLang="en-US" sz="2700" spc="-113"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8" name="组合 7"/>
          <p:cNvGrpSpPr/>
          <p:nvPr/>
        </p:nvGrpSpPr>
        <p:grpSpPr>
          <a:xfrm>
            <a:off x="3723287" y="1757483"/>
            <a:ext cx="898124" cy="730728"/>
            <a:chOff x="4963588" y="2343309"/>
            <a:chExt cx="1197499" cy="974303"/>
          </a:xfrm>
        </p:grpSpPr>
        <p:sp>
          <p:nvSpPr>
            <p:cNvPr id="59" name="TextBox 8"/>
            <p:cNvSpPr>
              <a:spLocks noChangeArrowheads="1"/>
            </p:cNvSpPr>
            <p:nvPr/>
          </p:nvSpPr>
          <p:spPr bwMode="auto">
            <a:xfrm>
              <a:off x="4963588" y="2917503"/>
              <a:ext cx="119749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defTabSz="685800" fontAlgn="auto">
                <a:spcBef>
                  <a:spcPts val="0"/>
                </a:spcBef>
                <a:spcAft>
                  <a:spcPts val="0"/>
                </a:spcAft>
              </a:pPr>
              <a:r>
                <a:rPr lang="zh-CN" alt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39"/>
            <p:cNvSpPr>
              <a:spLocks noChangeArrowheads="1"/>
            </p:cNvSpPr>
            <p:nvPr/>
          </p:nvSpPr>
          <p:spPr bwMode="auto">
            <a:xfrm>
              <a:off x="5162468" y="2343309"/>
              <a:ext cx="789106"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dirty="0">
                  <a:solidFill>
                    <a:srgbClr val="CB1B3D"/>
                  </a:solidFill>
                  <a:latin typeface="微软雅黑" panose="020B0503020204020204" pitchFamily="34" charset="-122"/>
                  <a:ea typeface="微软雅黑" panose="020B0503020204020204" pitchFamily="34" charset="-122"/>
                  <a:sym typeface="方正黑体简体" pitchFamily="2" charset="-122"/>
                </a:rPr>
                <a:t>02</a:t>
              </a:r>
              <a:endParaRPr lang="zh-CN" altLang="en-US" sz="2700"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9" name="组合 8"/>
          <p:cNvGrpSpPr/>
          <p:nvPr/>
        </p:nvGrpSpPr>
        <p:grpSpPr>
          <a:xfrm>
            <a:off x="4377277" y="3551670"/>
            <a:ext cx="877163" cy="737719"/>
            <a:chOff x="5835573" y="4735561"/>
            <a:chExt cx="1169551" cy="983625"/>
          </a:xfrm>
        </p:grpSpPr>
        <p:sp>
          <p:nvSpPr>
            <p:cNvPr id="60" name="TextBox 8"/>
            <p:cNvSpPr>
              <a:spLocks noChangeArrowheads="1"/>
            </p:cNvSpPr>
            <p:nvPr/>
          </p:nvSpPr>
          <p:spPr bwMode="auto">
            <a:xfrm>
              <a:off x="5835573" y="5319077"/>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685800" fontAlgn="auto">
                <a:spcBef>
                  <a:spcPts val="0"/>
                </a:spcBef>
                <a:spcAft>
                  <a:spcPts val="0"/>
                </a:spcAft>
              </a:pPr>
              <a:r>
                <a:rPr lang="zh-CN" alt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40"/>
            <p:cNvSpPr>
              <a:spLocks noChangeArrowheads="1"/>
            </p:cNvSpPr>
            <p:nvPr/>
          </p:nvSpPr>
          <p:spPr bwMode="auto">
            <a:xfrm>
              <a:off x="6030914" y="4735561"/>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dirty="0">
                  <a:solidFill>
                    <a:srgbClr val="CB1B3D"/>
                  </a:solidFill>
                  <a:latin typeface="微软雅黑" panose="020B0503020204020204" pitchFamily="34" charset="-122"/>
                  <a:ea typeface="微软雅黑" panose="020B0503020204020204" pitchFamily="34" charset="-122"/>
                  <a:sym typeface="方正黑体简体" pitchFamily="2" charset="-122"/>
                </a:rPr>
                <a:t>03</a:t>
              </a:r>
              <a:endParaRPr lang="zh-CN" altLang="en-US" sz="2700"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10" name="组合 9"/>
          <p:cNvGrpSpPr/>
          <p:nvPr/>
        </p:nvGrpSpPr>
        <p:grpSpPr>
          <a:xfrm>
            <a:off x="6012082" y="2246258"/>
            <a:ext cx="954107" cy="807914"/>
            <a:chOff x="8015314" y="2995009"/>
            <a:chExt cx="1272143" cy="1077218"/>
          </a:xfrm>
        </p:grpSpPr>
        <p:sp>
          <p:nvSpPr>
            <p:cNvPr id="61" name="TextBox 8"/>
            <p:cNvSpPr>
              <a:spLocks noChangeArrowheads="1"/>
            </p:cNvSpPr>
            <p:nvPr/>
          </p:nvSpPr>
          <p:spPr bwMode="auto">
            <a:xfrm>
              <a:off x="8015314" y="3641340"/>
              <a:ext cx="12721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685800" fontAlgn="auto">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50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41"/>
            <p:cNvSpPr>
              <a:spLocks noChangeArrowheads="1"/>
            </p:cNvSpPr>
            <p:nvPr/>
          </p:nvSpPr>
          <p:spPr bwMode="auto">
            <a:xfrm>
              <a:off x="8255446" y="2995009"/>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dirty="0">
                  <a:solidFill>
                    <a:srgbClr val="CB1B3D"/>
                  </a:solidFill>
                  <a:latin typeface="微软雅黑" panose="020B0503020204020204" pitchFamily="34" charset="-122"/>
                  <a:ea typeface="微软雅黑" panose="020B0503020204020204" pitchFamily="34" charset="-122"/>
                  <a:sym typeface="方正黑体简体" pitchFamily="2" charset="-122"/>
                </a:rPr>
                <a:t>04</a:t>
              </a:r>
              <a:endParaRPr lang="zh-CN" altLang="en-US" sz="2700"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104" name="组合 54"/>
          <p:cNvGrpSpPr/>
          <p:nvPr/>
        </p:nvGrpSpPr>
        <p:grpSpPr bwMode="auto">
          <a:xfrm>
            <a:off x="749559" y="3815937"/>
            <a:ext cx="2573042" cy="729732"/>
            <a:chOff x="0" y="-92391"/>
            <a:chExt cx="3430717" cy="973606"/>
          </a:xfrm>
        </p:grpSpPr>
        <p:sp>
          <p:nvSpPr>
            <p:cNvPr id="105" name="TextBox 55"/>
            <p:cNvSpPr>
              <a:spLocks noChangeArrowheads="1"/>
            </p:cNvSpPr>
            <p:nvPr/>
          </p:nvSpPr>
          <p:spPr bwMode="auto">
            <a:xfrm>
              <a:off x="0" y="419251"/>
              <a:ext cx="3354009"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6" name="组合 56"/>
            <p:cNvGrpSpPr/>
            <p:nvPr/>
          </p:nvGrpSpPr>
          <p:grpSpPr bwMode="auto">
            <a:xfrm>
              <a:off x="2782645" y="-92391"/>
              <a:ext cx="648072" cy="554356"/>
              <a:chOff x="-571364" y="-193262"/>
              <a:chExt cx="648072" cy="554356"/>
            </a:xfrm>
          </p:grpSpPr>
          <p:sp>
            <p:nvSpPr>
              <p:cNvPr id="107" name="矩形 57"/>
              <p:cNvSpPr>
                <a:spLocks noChangeArrowheads="1"/>
              </p:cNvSpPr>
              <p:nvPr/>
            </p:nvSpPr>
            <p:spPr bwMode="auto">
              <a:xfrm>
                <a:off x="-537457" y="-174098"/>
                <a:ext cx="454398"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500">
                  <a:solidFill>
                    <a:prstClr val="white"/>
                  </a:solidFill>
                  <a:latin typeface="Calibri" panose="020F0502020204030204" pitchFamily="34" charset="0"/>
                  <a:sym typeface="宋体" panose="02010600030101010101" pitchFamily="2" charset="-122"/>
                </a:endParaRPr>
              </a:p>
            </p:txBody>
          </p:sp>
          <p:sp>
            <p:nvSpPr>
              <p:cNvPr id="108" name="TextBox 58"/>
              <p:cNvSpPr>
                <a:spLocks noChangeArrowheads="1"/>
              </p:cNvSpPr>
              <p:nvPr/>
            </p:nvSpPr>
            <p:spPr bwMode="auto">
              <a:xfrm>
                <a:off x="-571364" y="-193262"/>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Calibri" panose="020F0502020204030204" pitchFamily="34" charset="0"/>
                    <a:cs typeface="Calibri" panose="020F0502020204030204" pitchFamily="34" charset="0"/>
                    <a:sym typeface="Calibri" panose="020F0502020204030204" pitchFamily="34" charset="0"/>
                  </a:rPr>
                  <a:t>01</a:t>
                </a:r>
                <a:endParaRPr lang="zh-CN" altLang="en-US" sz="2100" dirty="0">
                  <a:solidFill>
                    <a:prstClr val="white"/>
                  </a:solidFill>
                  <a:latin typeface="Cassannet Bold" charset="0"/>
                  <a:sym typeface="宋体" panose="02010600030101010101" pitchFamily="2" charset="-122"/>
                </a:endParaRPr>
              </a:p>
            </p:txBody>
          </p:sp>
        </p:grpSp>
      </p:grpSp>
      <p:grpSp>
        <p:nvGrpSpPr>
          <p:cNvPr id="11" name="组合 10"/>
          <p:cNvGrpSpPr/>
          <p:nvPr/>
        </p:nvGrpSpPr>
        <p:grpSpPr>
          <a:xfrm>
            <a:off x="5953605" y="1018803"/>
            <a:ext cx="2466510" cy="741868"/>
            <a:chOff x="8017316" y="1374025"/>
            <a:chExt cx="3288680" cy="989157"/>
          </a:xfrm>
        </p:grpSpPr>
        <p:sp>
          <p:nvSpPr>
            <p:cNvPr id="110" name="TextBox 60"/>
            <p:cNvSpPr>
              <a:spLocks noChangeArrowheads="1"/>
            </p:cNvSpPr>
            <p:nvPr/>
          </p:nvSpPr>
          <p:spPr bwMode="auto">
            <a:xfrm>
              <a:off x="8017316" y="1901516"/>
              <a:ext cx="328868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1" name="组合 61"/>
            <p:cNvGrpSpPr/>
            <p:nvPr/>
          </p:nvGrpSpPr>
          <p:grpSpPr bwMode="auto">
            <a:xfrm>
              <a:off x="8118671" y="1374025"/>
              <a:ext cx="647959" cy="553998"/>
              <a:chOff x="655948" y="-498725"/>
              <a:chExt cx="648075" cy="554356"/>
            </a:xfrm>
          </p:grpSpPr>
          <p:sp>
            <p:nvSpPr>
              <p:cNvPr id="112" name="矩形 62"/>
              <p:cNvSpPr>
                <a:spLocks noChangeArrowheads="1"/>
              </p:cNvSpPr>
              <p:nvPr/>
            </p:nvSpPr>
            <p:spPr bwMode="auto">
              <a:xfrm>
                <a:off x="702139" y="-474969"/>
                <a:ext cx="566603"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500">
                  <a:solidFill>
                    <a:srgbClr val="EEECE1">
                      <a:lumMod val="10000"/>
                    </a:srgbClr>
                  </a:solidFill>
                  <a:latin typeface="Calibri" panose="020F0502020204030204" pitchFamily="34" charset="0"/>
                  <a:sym typeface="宋体" panose="02010600030101010101" pitchFamily="2" charset="-122"/>
                </a:endParaRPr>
              </a:p>
            </p:txBody>
          </p:sp>
          <p:sp>
            <p:nvSpPr>
              <p:cNvPr id="113" name="TextBox 63"/>
              <p:cNvSpPr>
                <a:spLocks noChangeArrowheads="1"/>
              </p:cNvSpPr>
              <p:nvPr/>
            </p:nvSpPr>
            <p:spPr bwMode="auto">
              <a:xfrm>
                <a:off x="655948" y="-498725"/>
                <a:ext cx="648075"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Calibri" panose="020F0502020204030204" pitchFamily="34" charset="0"/>
                    <a:cs typeface="Calibri" panose="020F0502020204030204" pitchFamily="34" charset="0"/>
                    <a:sym typeface="Calibri" panose="020F0502020204030204" pitchFamily="34" charset="0"/>
                  </a:rPr>
                  <a:t>04</a:t>
                </a:r>
                <a:endParaRPr lang="zh-CN" altLang="en-US" sz="2100" dirty="0">
                  <a:solidFill>
                    <a:prstClr val="white"/>
                  </a:solidFill>
                  <a:latin typeface="Cassannet Bold" charset="0"/>
                  <a:sym typeface="宋体" panose="02010600030101010101" pitchFamily="2" charset="-122"/>
                </a:endParaRPr>
              </a:p>
            </p:txBody>
          </p:sp>
        </p:grpSp>
      </p:grpSp>
      <p:grpSp>
        <p:nvGrpSpPr>
          <p:cNvPr id="114" name="组合 64"/>
          <p:cNvGrpSpPr/>
          <p:nvPr/>
        </p:nvGrpSpPr>
        <p:grpSpPr bwMode="auto">
          <a:xfrm>
            <a:off x="915341" y="1664612"/>
            <a:ext cx="2369285" cy="927473"/>
            <a:chOff x="378327" y="-15739"/>
            <a:chExt cx="3159401" cy="1238241"/>
          </a:xfrm>
        </p:grpSpPr>
        <p:sp>
          <p:nvSpPr>
            <p:cNvPr id="115" name="TextBox 65"/>
            <p:cNvSpPr>
              <a:spLocks noChangeArrowheads="1"/>
            </p:cNvSpPr>
            <p:nvPr/>
          </p:nvSpPr>
          <p:spPr bwMode="auto">
            <a:xfrm>
              <a:off x="378327" y="544512"/>
              <a:ext cx="3159401" cy="67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685800" fontAlgn="auto">
                <a:spcBef>
                  <a:spcPts val="0"/>
                </a:spcBef>
                <a:spcAft>
                  <a:spcPts val="0"/>
                </a:spcAft>
              </a:pPr>
              <a:endParaRPr lang="zh-CN" altLang="en-US" sz="105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矩形 66"/>
            <p:cNvSpPr>
              <a:spLocks noChangeArrowheads="1"/>
            </p:cNvSpPr>
            <p:nvPr/>
          </p:nvSpPr>
          <p:spPr bwMode="auto">
            <a:xfrm>
              <a:off x="2933996" y="18695"/>
              <a:ext cx="454398"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500">
                <a:solidFill>
                  <a:srgbClr val="EEECE1">
                    <a:lumMod val="10000"/>
                  </a:srgbClr>
                </a:solidFill>
                <a:latin typeface="Calibri" panose="020F0502020204030204" pitchFamily="34" charset="0"/>
                <a:sym typeface="宋体" panose="02010600030101010101" pitchFamily="2" charset="-122"/>
              </a:endParaRPr>
            </a:p>
          </p:txBody>
        </p:sp>
        <p:sp>
          <p:nvSpPr>
            <p:cNvPr id="117" name="TextBox 67"/>
            <p:cNvSpPr>
              <a:spLocks noChangeArrowheads="1"/>
            </p:cNvSpPr>
            <p:nvPr/>
          </p:nvSpPr>
          <p:spPr bwMode="auto">
            <a:xfrm>
              <a:off x="2829583" y="-15739"/>
              <a:ext cx="648071" cy="55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Calibri" panose="020F0502020204030204" pitchFamily="34" charset="0"/>
                  <a:cs typeface="Calibri" panose="020F0502020204030204" pitchFamily="34" charset="0"/>
                  <a:sym typeface="Calibri" panose="020F0502020204030204" pitchFamily="34" charset="0"/>
                </a:rPr>
                <a:t>02</a:t>
              </a:r>
              <a:endParaRPr lang="zh-CN" altLang="en-US" sz="2100" dirty="0">
                <a:solidFill>
                  <a:prstClr val="white"/>
                </a:solidFill>
                <a:latin typeface="Cassannet Bold" charset="0"/>
                <a:sym typeface="宋体" panose="02010600030101010101" pitchFamily="2" charset="-122"/>
              </a:endParaRPr>
            </a:p>
          </p:txBody>
        </p:sp>
      </p:grpSp>
      <p:grpSp>
        <p:nvGrpSpPr>
          <p:cNvPr id="118" name="组合 68"/>
          <p:cNvGrpSpPr/>
          <p:nvPr/>
        </p:nvGrpSpPr>
        <p:grpSpPr bwMode="auto">
          <a:xfrm>
            <a:off x="5952538" y="3691757"/>
            <a:ext cx="2467577" cy="705762"/>
            <a:chOff x="252478" y="-361128"/>
            <a:chExt cx="3289276" cy="941625"/>
          </a:xfrm>
        </p:grpSpPr>
        <p:sp>
          <p:nvSpPr>
            <p:cNvPr id="119" name="TextBox 69"/>
            <p:cNvSpPr>
              <a:spLocks noChangeArrowheads="1"/>
            </p:cNvSpPr>
            <p:nvPr/>
          </p:nvSpPr>
          <p:spPr bwMode="auto">
            <a:xfrm>
              <a:off x="252478" y="118533"/>
              <a:ext cx="3289276"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矩形 70"/>
            <p:cNvSpPr>
              <a:spLocks noChangeArrowheads="1"/>
            </p:cNvSpPr>
            <p:nvPr/>
          </p:nvSpPr>
          <p:spPr bwMode="auto">
            <a:xfrm>
              <a:off x="415667" y="-352260"/>
              <a:ext cx="588040"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2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TextBox 71"/>
            <p:cNvSpPr>
              <a:spLocks noChangeArrowheads="1"/>
            </p:cNvSpPr>
            <p:nvPr/>
          </p:nvSpPr>
          <p:spPr bwMode="auto">
            <a:xfrm>
              <a:off x="430865" y="-361128"/>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微软雅黑" panose="020B0503020204020204" pitchFamily="34" charset="-122"/>
                  <a:sym typeface="微软雅黑" panose="020B0503020204020204" pitchFamily="34" charset="-122"/>
                </a:rPr>
                <a:t>03</a:t>
              </a:r>
              <a:endParaRPr lang="zh-CN" altLang="en-US" sz="2100" dirty="0">
                <a:solidFill>
                  <a:prstClr val="white"/>
                </a:solidFill>
                <a:latin typeface="Cassannet Bold" charset="0"/>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anim calcmode="lin" valueType="num">
                                      <p:cBhvr>
                                        <p:cTn id="47" dur="500" fill="hold"/>
                                        <p:tgtEl>
                                          <p:spTgt spid="104"/>
                                        </p:tgtEl>
                                        <p:attrNameLst>
                                          <p:attrName>ppt_x</p:attrName>
                                        </p:attrNameLst>
                                      </p:cBhvr>
                                      <p:tavLst>
                                        <p:tav tm="0">
                                          <p:val>
                                            <p:strVal val="#ppt_x"/>
                                          </p:val>
                                        </p:tav>
                                        <p:tav tm="100000">
                                          <p:val>
                                            <p:strVal val="#ppt_x"/>
                                          </p:val>
                                        </p:tav>
                                      </p:tavLst>
                                    </p:anim>
                                    <p:anim calcmode="lin" valueType="num">
                                      <p:cBhvr>
                                        <p:cTn id="48" dur="500" fill="hold"/>
                                        <p:tgtEl>
                                          <p:spTgt spid="10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anim calcmode="lin" valueType="num">
                                      <p:cBhvr>
                                        <p:cTn id="53" dur="500" fill="hold"/>
                                        <p:tgtEl>
                                          <p:spTgt spid="118"/>
                                        </p:tgtEl>
                                        <p:attrNameLst>
                                          <p:attrName>ppt_x</p:attrName>
                                        </p:attrNameLst>
                                      </p:cBhvr>
                                      <p:tavLst>
                                        <p:tav tm="0">
                                          <p:val>
                                            <p:strVal val="#ppt_x"/>
                                          </p:val>
                                        </p:tav>
                                        <p:tav tm="100000">
                                          <p:val>
                                            <p:strVal val="#ppt_x"/>
                                          </p:val>
                                        </p:tav>
                                      </p:tavLst>
                                    </p:anim>
                                    <p:anim calcmode="lin" valueType="num">
                                      <p:cBhvr>
                                        <p:cTn id="54"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4</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121231" y="2558922"/>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21231" y="3026974"/>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78893" y="1783093"/>
            <a:ext cx="2880320" cy="2019710"/>
            <a:chOff x="1079612" y="1507889"/>
            <a:chExt cx="2880320" cy="2019710"/>
          </a:xfrm>
        </p:grpSpPr>
        <p:grpSp>
          <p:nvGrpSpPr>
            <p:cNvPr id="9" name="组合 8"/>
            <p:cNvGrpSpPr/>
            <p:nvPr/>
          </p:nvGrpSpPr>
          <p:grpSpPr>
            <a:xfrm>
              <a:off x="1079612" y="1507889"/>
              <a:ext cx="2880320" cy="775829"/>
              <a:chOff x="755576" y="1779662"/>
              <a:chExt cx="2880320" cy="360040"/>
            </a:xfrm>
          </p:grpSpPr>
          <p:cxnSp>
            <p:nvCxnSpPr>
              <p:cNvPr id="13" name="直接连接符 1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V="1">
              <a:off x="1079612" y="2751770"/>
              <a:ext cx="2880320" cy="775829"/>
              <a:chOff x="755576" y="1779662"/>
              <a:chExt cx="2880320" cy="360040"/>
            </a:xfrm>
          </p:grpSpPr>
          <p:cxnSp>
            <p:nvCxnSpPr>
              <p:cNvPr id="11" name="直接连接符 10"/>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flipH="1">
            <a:off x="5255357" y="1783093"/>
            <a:ext cx="2880320" cy="2019710"/>
            <a:chOff x="1079612" y="1507889"/>
            <a:chExt cx="2880320" cy="2019710"/>
          </a:xfrm>
        </p:grpSpPr>
        <p:grpSp>
          <p:nvGrpSpPr>
            <p:cNvPr id="18" name="组合 17"/>
            <p:cNvGrpSpPr/>
            <p:nvPr/>
          </p:nvGrpSpPr>
          <p:grpSpPr>
            <a:xfrm>
              <a:off x="1079612" y="1507889"/>
              <a:ext cx="2880320" cy="775829"/>
              <a:chOff x="755576" y="1779662"/>
              <a:chExt cx="2880320" cy="360040"/>
            </a:xfrm>
          </p:grpSpPr>
          <p:cxnSp>
            <p:nvCxnSpPr>
              <p:cNvPr id="22" name="直接连接符 21"/>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079612" y="2751770"/>
              <a:ext cx="2880320" cy="775829"/>
              <a:chOff x="755576" y="1779662"/>
              <a:chExt cx="2880320" cy="360040"/>
            </a:xfrm>
          </p:grpSpPr>
          <p:cxnSp>
            <p:nvCxnSpPr>
              <p:cNvPr id="20" name="直接连接符 19"/>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4153585" y="2567027"/>
            <a:ext cx="943143" cy="46166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SWTO</a:t>
            </a:r>
            <a:endParaRPr kumimoji="0" lang="zh-CN" altLang="en-US" sz="2400" b="0"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grpSp>
        <p:nvGrpSpPr>
          <p:cNvPr id="32" name="组合 31"/>
          <p:cNvGrpSpPr/>
          <p:nvPr/>
        </p:nvGrpSpPr>
        <p:grpSpPr>
          <a:xfrm>
            <a:off x="3383018" y="1553265"/>
            <a:ext cx="2484277" cy="2484277"/>
            <a:chOff x="3383018" y="1553265"/>
            <a:chExt cx="2484277" cy="2484277"/>
          </a:xfrm>
        </p:grpSpPr>
        <p:sp>
          <p:nvSpPr>
            <p:cNvPr id="3" name="弧形 2"/>
            <p:cNvSpPr/>
            <p:nvPr/>
          </p:nvSpPr>
          <p:spPr>
            <a:xfrm>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sp>
          <p:nvSpPr>
            <p:cNvPr id="29" name="弧形 28"/>
            <p:cNvSpPr/>
            <p:nvPr/>
          </p:nvSpPr>
          <p:spPr>
            <a:xfrm rot="16200000">
              <a:off x="3383018" y="1553266"/>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sp>
          <p:nvSpPr>
            <p:cNvPr id="30" name="弧形 29"/>
            <p:cNvSpPr/>
            <p:nvPr/>
          </p:nvSpPr>
          <p:spPr>
            <a:xfrm rot="10800000">
              <a:off x="3383019"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sp>
          <p:nvSpPr>
            <p:cNvPr id="31" name="弧形 30"/>
            <p:cNvSpPr/>
            <p:nvPr/>
          </p:nvSpPr>
          <p:spPr>
            <a:xfrm rot="5400000">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grpSp>
      <p:sp>
        <p:nvSpPr>
          <p:cNvPr id="33" name="矩形 32"/>
          <p:cNvSpPr/>
          <p:nvPr/>
        </p:nvSpPr>
        <p:spPr>
          <a:xfrm>
            <a:off x="1121808"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33"/>
          <p:cNvSpPr txBox="1"/>
          <p:nvPr/>
        </p:nvSpPr>
        <p:spPr>
          <a:xfrm>
            <a:off x="1121807" y="185167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5" name="矩形 34"/>
          <p:cNvSpPr/>
          <p:nvPr/>
        </p:nvSpPr>
        <p:spPr>
          <a:xfrm>
            <a:off x="1121808"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6" name="TextBox 35"/>
          <p:cNvSpPr txBox="1"/>
          <p:nvPr/>
        </p:nvSpPr>
        <p:spPr>
          <a:xfrm>
            <a:off x="1121807" y="385685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7" name="矩形 36"/>
          <p:cNvSpPr/>
          <p:nvPr/>
        </p:nvSpPr>
        <p:spPr>
          <a:xfrm>
            <a:off x="6197653"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a:off x="6197652" y="185167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9" name="矩形 38"/>
          <p:cNvSpPr/>
          <p:nvPr/>
        </p:nvSpPr>
        <p:spPr>
          <a:xfrm>
            <a:off x="6197653"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0" name="TextBox 39"/>
          <p:cNvSpPr txBox="1"/>
          <p:nvPr/>
        </p:nvSpPr>
        <p:spPr>
          <a:xfrm>
            <a:off x="6197652" y="385685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17" presetClass="entr" presetSubtype="1"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ppt_h/2"/>
                                          </p:val>
                                        </p:tav>
                                        <p:tav tm="100000">
                                          <p:val>
                                            <p:strVal val="#ppt_y"/>
                                          </p:val>
                                        </p:tav>
                                      </p:tavLst>
                                    </p:anim>
                                    <p:anim calcmode="lin" valueType="num">
                                      <p:cBhvr>
                                        <p:cTn id="36" dur="500" fill="hold"/>
                                        <p:tgtEl>
                                          <p:spTgt spid="33"/>
                                        </p:tgtEl>
                                        <p:attrNameLst>
                                          <p:attrName>ppt_w</p:attrName>
                                        </p:attrNameLst>
                                      </p:cBhvr>
                                      <p:tavLst>
                                        <p:tav tm="0">
                                          <p:val>
                                            <p:strVal val="#ppt_w"/>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4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900"/>
                            </p:stCondLst>
                            <p:childTnLst>
                              <p:par>
                                <p:cTn id="43" presetID="17" presetClass="entr" presetSubtype="1" fill="hold" grpId="0" nodeType="afterEffect">
                                  <p:stCondLst>
                                    <p:cond delay="0"/>
                                  </p:stCondLst>
                                  <p:iterate type="lt">
                                    <p:tmPct val="10000"/>
                                  </p:iterate>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ppt_h/2"/>
                                          </p:val>
                                        </p:tav>
                                        <p:tav tm="100000">
                                          <p:val>
                                            <p:strVal val="#ppt_y"/>
                                          </p:val>
                                        </p:tav>
                                      </p:tavLst>
                                    </p:anim>
                                    <p:anim calcmode="lin" valueType="num">
                                      <p:cBhvr>
                                        <p:cTn id="47" dur="500" fill="hold"/>
                                        <p:tgtEl>
                                          <p:spTgt spid="35"/>
                                        </p:tgtEl>
                                        <p:attrNameLst>
                                          <p:attrName>ppt_w</p:attrName>
                                        </p:attrNameLst>
                                      </p:cBhvr>
                                      <p:tavLst>
                                        <p:tav tm="0">
                                          <p:val>
                                            <p:strVal val="#ppt_w"/>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300"/>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
                                          </p:val>
                                        </p:tav>
                                        <p:tav tm="100000">
                                          <p:val>
                                            <p:strVal val="#ppt_x"/>
                                          </p:val>
                                        </p:tav>
                                      </p:tavLst>
                                    </p:anim>
                                    <p:anim calcmode="lin" valueType="num">
                                      <p:cBhvr>
                                        <p:cTn id="57" dur="500" fill="hold"/>
                                        <p:tgtEl>
                                          <p:spTgt spid="37"/>
                                        </p:tgtEl>
                                        <p:attrNameLst>
                                          <p:attrName>ppt_y</p:attrName>
                                        </p:attrNameLst>
                                      </p:cBhvr>
                                      <p:tavLst>
                                        <p:tav tm="0">
                                          <p:val>
                                            <p:strVal val="#ppt_y-#ppt_h/2"/>
                                          </p:val>
                                        </p:tav>
                                        <p:tav tm="100000">
                                          <p:val>
                                            <p:strVal val="#ppt_y"/>
                                          </p:val>
                                        </p:tav>
                                      </p:tavLst>
                                    </p:anim>
                                    <p:anim calcmode="lin" valueType="num">
                                      <p:cBhvr>
                                        <p:cTn id="58" dur="500" fill="hold"/>
                                        <p:tgtEl>
                                          <p:spTgt spid="37"/>
                                        </p:tgtEl>
                                        <p:attrNameLst>
                                          <p:attrName>ppt_w</p:attrName>
                                        </p:attrNameLst>
                                      </p:cBhvr>
                                      <p:tavLst>
                                        <p:tav tm="0">
                                          <p:val>
                                            <p:strVal val="#ppt_w"/>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childTnLst>
                                </p:cTn>
                              </p:par>
                            </p:childTnLst>
                          </p:cTn>
                        </p:par>
                        <p:par>
                          <p:cTn id="60" fill="hold">
                            <p:stCondLst>
                              <p:cond delay="6199"/>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699"/>
                            </p:stCondLst>
                            <p:childTnLst>
                              <p:par>
                                <p:cTn id="65" presetID="17" presetClass="entr" presetSubtype="1" fill="hold" grpId="0" nodeType="afterEffect">
                                  <p:stCondLst>
                                    <p:cond delay="0"/>
                                  </p:stCondLst>
                                  <p:iterate type="lt">
                                    <p:tmPct val="1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ppt_h/2"/>
                                          </p:val>
                                        </p:tav>
                                        <p:tav tm="100000">
                                          <p:val>
                                            <p:strVal val="#ppt_y"/>
                                          </p:val>
                                        </p:tav>
                                      </p:tavLst>
                                    </p:anim>
                                    <p:anim calcmode="lin" valueType="num">
                                      <p:cBhvr>
                                        <p:cTn id="69" dur="500" fill="hold"/>
                                        <p:tgtEl>
                                          <p:spTgt spid="39"/>
                                        </p:tgtEl>
                                        <p:attrNameLst>
                                          <p:attrName>ppt_w</p:attrName>
                                        </p:attrNameLst>
                                      </p:cBhvr>
                                      <p:tavLst>
                                        <p:tav tm="0">
                                          <p:val>
                                            <p:strVal val="#ppt_w"/>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childTnLst>
                                </p:cTn>
                              </p:par>
                            </p:childTnLst>
                          </p:cTn>
                        </p:par>
                        <p:par>
                          <p:cTn id="71" fill="hold">
                            <p:stCondLst>
                              <p:cond delay="7599"/>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2700000">
            <a:off x="2952419" y="1242915"/>
            <a:ext cx="3167308" cy="3197576"/>
            <a:chOff x="1932258" y="760101"/>
            <a:chExt cx="3767316" cy="3803319"/>
          </a:xfrm>
        </p:grpSpPr>
        <p:sp>
          <p:nvSpPr>
            <p:cNvPr id="4" name="椭圆 168"/>
            <p:cNvSpPr/>
            <p:nvPr/>
          </p:nvSpPr>
          <p:spPr>
            <a:xfrm>
              <a:off x="2710237" y="760101"/>
              <a:ext cx="2207694" cy="2207694"/>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161"/>
            <p:cNvSpPr/>
            <p:nvPr/>
          </p:nvSpPr>
          <p:spPr>
            <a:xfrm>
              <a:off x="1932258" y="1557914"/>
              <a:ext cx="2207690" cy="2207691"/>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162"/>
            <p:cNvSpPr/>
            <p:nvPr/>
          </p:nvSpPr>
          <p:spPr>
            <a:xfrm>
              <a:off x="3491880" y="1557913"/>
              <a:ext cx="2207694" cy="2207694"/>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163"/>
            <p:cNvSpPr/>
            <p:nvPr/>
          </p:nvSpPr>
          <p:spPr>
            <a:xfrm>
              <a:off x="2710237" y="2355728"/>
              <a:ext cx="2207690" cy="2207692"/>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 name="椭圆 7"/>
          <p:cNvSpPr/>
          <p:nvPr/>
        </p:nvSpPr>
        <p:spPr>
          <a:xfrm>
            <a:off x="3755642" y="2067617"/>
            <a:ext cx="1548172" cy="15481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3839621" y="2493861"/>
            <a:ext cx="138021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3789838" y="2770860"/>
            <a:ext cx="1479779" cy="49282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a:t>
            </a:r>
          </a:p>
        </p:txBody>
      </p:sp>
      <p:sp>
        <p:nvSpPr>
          <p:cNvPr id="19" name="矩形 18"/>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1043608" y="190463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1" name="矩形 20"/>
          <p:cNvSpPr/>
          <p:nvPr/>
        </p:nvSpPr>
        <p:spPr>
          <a:xfrm>
            <a:off x="1043609"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1043608" y="321280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3" name="矩形 22"/>
          <p:cNvSpPr/>
          <p:nvPr/>
        </p:nvSpPr>
        <p:spPr>
          <a:xfrm>
            <a:off x="6312110"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6312109" y="190463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5" name="矩形 24"/>
          <p:cNvSpPr/>
          <p:nvPr/>
        </p:nvSpPr>
        <p:spPr>
          <a:xfrm>
            <a:off x="6312110"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6312109" y="321280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1500"/>
                            </p:stCondLst>
                            <p:childTnLst>
                              <p:par>
                                <p:cTn id="28" presetID="17" presetClass="entr" presetSubtype="1"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2500"/>
                            </p:stCondLst>
                            <p:childTnLst>
                              <p:par>
                                <p:cTn id="38" presetID="17" presetClass="entr" presetSubtype="1"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ppt_h/2"/>
                                          </p:val>
                                        </p:tav>
                                        <p:tav tm="100000">
                                          <p:val>
                                            <p:strVal val="#ppt_y"/>
                                          </p:val>
                                        </p:tav>
                                      </p:tavLst>
                                    </p:anim>
                                    <p:anim calcmode="lin" valueType="num">
                                      <p:cBhvr>
                                        <p:cTn id="42" dur="500" fill="hold"/>
                                        <p:tgtEl>
                                          <p:spTgt spid="21"/>
                                        </p:tgtEl>
                                        <p:attrNameLst>
                                          <p:attrName>ppt_w</p:attrName>
                                        </p:attrNameLst>
                                      </p:cBhvr>
                                      <p:tavLst>
                                        <p:tav tm="0">
                                          <p:val>
                                            <p:strVal val="#ppt_w"/>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350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ppt_h/2"/>
                                          </p:val>
                                        </p:tav>
                                        <p:tav tm="100000">
                                          <p:val>
                                            <p:strVal val="#ppt_y"/>
                                          </p:val>
                                        </p:tav>
                                      </p:tavLst>
                                    </p:anim>
                                    <p:anim calcmode="lin" valueType="num">
                                      <p:cBhvr>
                                        <p:cTn id="52" dur="500" fill="hold"/>
                                        <p:tgtEl>
                                          <p:spTgt spid="23"/>
                                        </p:tgtEl>
                                        <p:attrNameLst>
                                          <p:attrName>ppt_w</p:attrName>
                                        </p:attrNameLst>
                                      </p:cBhvr>
                                      <p:tavLst>
                                        <p:tav tm="0">
                                          <p:val>
                                            <p:strVal val="#ppt_w"/>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50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9" grpId="0"/>
      <p:bldP spid="20" grpId="0"/>
      <p:bldP spid="21"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p:cNvSpPr>
            <a:spLocks noChangeArrowheads="1"/>
          </p:cNvSpPr>
          <p:nvPr/>
        </p:nvSpPr>
        <p:spPr bwMode="auto">
          <a:xfrm>
            <a:off x="3175" y="2804235"/>
            <a:ext cx="3308350" cy="209550"/>
          </a:xfrm>
          <a:prstGeom prst="rect">
            <a:avLst/>
          </a:pr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8" name="AutoShape 3"/>
          <p:cNvSpPr>
            <a:spLocks noChangeAspect="1" noChangeArrowheads="1" noTextEdit="1"/>
          </p:cNvSpPr>
          <p:nvPr/>
        </p:nvSpPr>
        <p:spPr bwMode="auto">
          <a:xfrm>
            <a:off x="-3175" y="1164348"/>
            <a:ext cx="3921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3" name="Freeform 9"/>
          <p:cNvSpPr>
            <a:spLocks noChangeArrowheads="1"/>
          </p:cNvSpPr>
          <p:nvPr/>
        </p:nvSpPr>
        <p:spPr bwMode="auto">
          <a:xfrm>
            <a:off x="0" y="2085098"/>
            <a:ext cx="326231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4" name="Freeform 10"/>
          <p:cNvSpPr>
            <a:spLocks noChangeArrowheads="1"/>
          </p:cNvSpPr>
          <p:nvPr/>
        </p:nvSpPr>
        <p:spPr bwMode="auto">
          <a:xfrm>
            <a:off x="0" y="1462798"/>
            <a:ext cx="3092450"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5" name="Freeform 11"/>
          <p:cNvSpPr>
            <a:spLocks noChangeArrowheads="1"/>
          </p:cNvSpPr>
          <p:nvPr/>
        </p:nvSpPr>
        <p:spPr bwMode="auto">
          <a:xfrm>
            <a:off x="6350" y="3093160"/>
            <a:ext cx="326231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6" name="Freeform 12"/>
          <p:cNvSpPr>
            <a:spLocks noChangeArrowheads="1"/>
          </p:cNvSpPr>
          <p:nvPr/>
        </p:nvSpPr>
        <p:spPr bwMode="auto">
          <a:xfrm>
            <a:off x="6350" y="3394785"/>
            <a:ext cx="3089275"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2" name="矩形 61"/>
          <p:cNvSpPr>
            <a:spLocks noChangeArrowheads="1"/>
          </p:cNvSpPr>
          <p:nvPr/>
        </p:nvSpPr>
        <p:spPr bwMode="auto">
          <a:xfrm>
            <a:off x="3678237" y="1146885"/>
            <a:ext cx="4243388"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3967162" y="1872373"/>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3967162" y="2629610"/>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3967162" y="3413091"/>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3707904" y="4133171"/>
            <a:ext cx="41449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2" name="椭圆 1"/>
          <p:cNvSpPr/>
          <p:nvPr/>
        </p:nvSpPr>
        <p:spPr>
          <a:xfrm>
            <a:off x="3192955" y="134694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1</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369167" y="2005375"/>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3455904" y="2762613"/>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9" name="椭圆 68"/>
          <p:cNvSpPr/>
          <p:nvPr/>
        </p:nvSpPr>
        <p:spPr>
          <a:xfrm>
            <a:off x="3393297" y="354128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218990" y="4155198"/>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5</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62" grpId="0"/>
      <p:bldP spid="63" grpId="0"/>
      <p:bldP spid="64" grpId="0"/>
      <p:bldP spid="65" grpId="0"/>
      <p:bldP spid="66" grpId="0"/>
      <p:bldP spid="2" grpId="0" animBg="1"/>
      <p:bldP spid="67" grpId="0" animBg="1"/>
      <p:bldP spid="68" grpId="0" animBg="1"/>
      <p:bldP spid="69" grpId="0" animBg="1"/>
      <p:bldP spid="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6250885" y="1645331"/>
            <a:ext cx="1484105" cy="2898035"/>
            <a:chOff x="7743825" y="2216150"/>
            <a:chExt cx="1870075" cy="4057249"/>
          </a:xfrm>
        </p:grpSpPr>
        <p:cxnSp>
          <p:nvCxnSpPr>
            <p:cNvPr id="4" name="直接箭头连接符 3"/>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8"/>
            <p:cNvGrpSpPr/>
            <p:nvPr/>
          </p:nvGrpSpPr>
          <p:grpSpPr bwMode="auto">
            <a:xfrm>
              <a:off x="7743825" y="2216150"/>
              <a:ext cx="1870075" cy="1557338"/>
              <a:chOff x="6016141" y="2093239"/>
              <a:chExt cx="1483835" cy="1483835"/>
            </a:xfrm>
          </p:grpSpPr>
          <p:sp>
            <p:nvSpPr>
              <p:cNvPr id="10" name="圆角矩形 9"/>
              <p:cNvSpPr/>
              <p:nvPr/>
            </p:nvSpPr>
            <p:spPr>
              <a:xfrm rot="18900000">
                <a:off x="6016141"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rot="18900000">
                <a:off x="6142103"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33"/>
            <p:cNvSpPr txBox="1">
              <a:spLocks noChangeArrowheads="1"/>
            </p:cNvSpPr>
            <p:nvPr/>
          </p:nvSpPr>
          <p:spPr bwMode="auto">
            <a:xfrm>
              <a:off x="8259631" y="2811464"/>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5</a:t>
              </a:r>
            </a:p>
          </p:txBody>
        </p:sp>
        <p:sp>
          <p:nvSpPr>
            <p:cNvPr id="8" name="TextBox 40"/>
            <p:cNvSpPr txBox="1"/>
            <p:nvPr/>
          </p:nvSpPr>
          <p:spPr>
            <a:xfrm>
              <a:off x="8243889"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 name="TextBox 41"/>
            <p:cNvSpPr txBox="1">
              <a:spLocks noChangeArrowheads="1"/>
            </p:cNvSpPr>
            <p:nvPr/>
          </p:nvSpPr>
          <p:spPr bwMode="auto">
            <a:xfrm>
              <a:off x="8115300" y="5346700"/>
              <a:ext cx="1047663" cy="926699"/>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p:txBody>
        </p:sp>
      </p:grpSp>
      <p:grpSp>
        <p:nvGrpSpPr>
          <p:cNvPr id="12" name="组合 11"/>
          <p:cNvGrpSpPr/>
          <p:nvPr/>
        </p:nvGrpSpPr>
        <p:grpSpPr bwMode="auto">
          <a:xfrm>
            <a:off x="5100642" y="1645331"/>
            <a:ext cx="1484105" cy="2780919"/>
            <a:chOff x="6294438" y="2216150"/>
            <a:chExt cx="1870075" cy="3893287"/>
          </a:xfrm>
        </p:grpSpPr>
        <p:cxnSp>
          <p:nvCxnSpPr>
            <p:cNvPr id="13" name="直接箭头连接符 12"/>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组合 11"/>
            <p:cNvGrpSpPr/>
            <p:nvPr/>
          </p:nvGrpSpPr>
          <p:grpSpPr bwMode="auto">
            <a:xfrm>
              <a:off x="6294438" y="2216150"/>
              <a:ext cx="1870075" cy="1557338"/>
              <a:chOff x="4866723" y="2093239"/>
              <a:chExt cx="1483835" cy="1483835"/>
            </a:xfrm>
          </p:grpSpPr>
          <p:sp>
            <p:nvSpPr>
              <p:cNvPr id="17" name="圆角矩形 16"/>
              <p:cNvSpPr/>
              <p:nvPr/>
            </p:nvSpPr>
            <p:spPr>
              <a:xfrm rot="18900000">
                <a:off x="4866723"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18900000">
                <a:off x="4992685"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32"/>
            <p:cNvSpPr txBox="1">
              <a:spLocks noChangeArrowheads="1"/>
            </p:cNvSpPr>
            <p:nvPr/>
          </p:nvSpPr>
          <p:spPr bwMode="auto">
            <a:xfrm>
              <a:off x="6807868" y="2811464"/>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4</a:t>
              </a:r>
            </a:p>
          </p:txBody>
        </p:sp>
        <p:sp>
          <p:nvSpPr>
            <p:cNvPr id="16" name="TextBox 42"/>
            <p:cNvSpPr txBox="1"/>
            <p:nvPr/>
          </p:nvSpPr>
          <p:spPr>
            <a:xfrm>
              <a:off x="6823075"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bwMode="auto">
          <a:xfrm>
            <a:off x="3911342" y="1645331"/>
            <a:ext cx="1482844" cy="2898035"/>
            <a:chOff x="4795838" y="2216150"/>
            <a:chExt cx="1868487" cy="4057249"/>
          </a:xfrm>
        </p:grpSpPr>
        <p:cxnSp>
          <p:nvCxnSpPr>
            <p:cNvPr id="20" name="直接箭头连接符 19"/>
            <p:cNvCxnSpPr/>
            <p:nvPr/>
          </p:nvCxnSpPr>
          <p:spPr>
            <a:xfrm rot="5400000">
              <a:off x="5098256" y="4088606"/>
              <a:ext cx="1209675" cy="1588"/>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14"/>
            <p:cNvGrpSpPr/>
            <p:nvPr/>
          </p:nvGrpSpPr>
          <p:grpSpPr bwMode="auto">
            <a:xfrm>
              <a:off x="4795838" y="2216150"/>
              <a:ext cx="1868487" cy="1557338"/>
              <a:chOff x="3676417" y="2093239"/>
              <a:chExt cx="1483835" cy="1483835"/>
            </a:xfrm>
          </p:grpSpPr>
          <p:sp>
            <p:nvSpPr>
              <p:cNvPr id="25" name="圆角矩形 24"/>
              <p:cNvSpPr/>
              <p:nvPr/>
            </p:nvSpPr>
            <p:spPr>
              <a:xfrm rot="18900000">
                <a:off x="3676417" y="2093239"/>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rot="18900000">
                <a:off x="3802486" y="2220295"/>
                <a:ext cx="1231696"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31"/>
            <p:cNvSpPr txBox="1">
              <a:spLocks noChangeArrowheads="1"/>
            </p:cNvSpPr>
            <p:nvPr/>
          </p:nvSpPr>
          <p:spPr bwMode="auto">
            <a:xfrm>
              <a:off x="5265373" y="2811464"/>
              <a:ext cx="1110282"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3</a:t>
              </a:r>
            </a:p>
          </p:txBody>
        </p:sp>
        <p:sp>
          <p:nvSpPr>
            <p:cNvPr id="23" name="TextBox 38"/>
            <p:cNvSpPr txBox="1"/>
            <p:nvPr/>
          </p:nvSpPr>
          <p:spPr>
            <a:xfrm>
              <a:off x="5264151"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TextBox 39"/>
            <p:cNvSpPr txBox="1">
              <a:spLocks noChangeArrowheads="1"/>
            </p:cNvSpPr>
            <p:nvPr/>
          </p:nvSpPr>
          <p:spPr bwMode="auto">
            <a:xfrm>
              <a:off x="5133975" y="5346700"/>
              <a:ext cx="1047664" cy="926699"/>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p:txBody>
        </p:sp>
      </p:grpSp>
      <p:grpSp>
        <p:nvGrpSpPr>
          <p:cNvPr id="27" name="组合 26"/>
          <p:cNvGrpSpPr/>
          <p:nvPr/>
        </p:nvGrpSpPr>
        <p:grpSpPr bwMode="auto">
          <a:xfrm>
            <a:off x="2753538" y="1645331"/>
            <a:ext cx="1484105" cy="2780919"/>
            <a:chOff x="3336925" y="2216150"/>
            <a:chExt cx="1870075" cy="3893287"/>
          </a:xfrm>
        </p:grpSpPr>
        <p:cxnSp>
          <p:nvCxnSpPr>
            <p:cNvPr id="28" name="直接箭头连接符 27"/>
            <p:cNvCxnSpPr/>
            <p:nvPr/>
          </p:nvCxnSpPr>
          <p:spPr>
            <a:xfrm rot="5400000">
              <a:off x="3341688" y="4427537"/>
              <a:ext cx="1881188" cy="1587"/>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17"/>
            <p:cNvGrpSpPr/>
            <p:nvPr/>
          </p:nvGrpSpPr>
          <p:grpSpPr bwMode="auto">
            <a:xfrm>
              <a:off x="3336925" y="2216150"/>
              <a:ext cx="1870075" cy="1557338"/>
              <a:chOff x="2519650" y="2096826"/>
              <a:chExt cx="1483835" cy="1483835"/>
            </a:xfrm>
          </p:grpSpPr>
          <p:sp>
            <p:nvSpPr>
              <p:cNvPr id="32" name="圆角矩形 31"/>
              <p:cNvSpPr/>
              <p:nvPr/>
            </p:nvSpPr>
            <p:spPr>
              <a:xfrm rot="18900000">
                <a:off x="2519650"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3" name="圆角矩形 32"/>
              <p:cNvSpPr/>
              <p:nvPr/>
            </p:nvSpPr>
            <p:spPr>
              <a:xfrm rot="18900000">
                <a:off x="2645612" y="2223882"/>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30"/>
            <p:cNvSpPr txBox="1">
              <a:spLocks noChangeArrowheads="1"/>
            </p:cNvSpPr>
            <p:nvPr/>
          </p:nvSpPr>
          <p:spPr bwMode="auto">
            <a:xfrm>
              <a:off x="3813612" y="2811464"/>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2</a:t>
              </a:r>
            </a:p>
          </p:txBody>
        </p:sp>
        <p:sp>
          <p:nvSpPr>
            <p:cNvPr id="31" name="TextBox 36"/>
            <p:cNvSpPr txBox="1"/>
            <p:nvPr/>
          </p:nvSpPr>
          <p:spPr>
            <a:xfrm>
              <a:off x="3841750"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bwMode="auto">
          <a:xfrm>
            <a:off x="1619672" y="1645331"/>
            <a:ext cx="1484105" cy="2898035"/>
            <a:chOff x="1908175" y="2216150"/>
            <a:chExt cx="1870075" cy="4057249"/>
          </a:xfrm>
        </p:grpSpPr>
        <p:cxnSp>
          <p:nvCxnSpPr>
            <p:cNvPr id="35" name="直接箭头连接符 34"/>
            <p:cNvCxnSpPr/>
            <p:nvPr/>
          </p:nvCxnSpPr>
          <p:spPr>
            <a:xfrm rot="5400000">
              <a:off x="2247106" y="4088606"/>
              <a:ext cx="1209675" cy="1588"/>
            </a:xfrm>
            <a:prstGeom prst="straightConnector1">
              <a:avLst/>
            </a:prstGeom>
            <a:ln>
              <a:solidFill>
                <a:srgbClr val="C00000"/>
              </a:solidFill>
              <a:tailEnd type="oval"/>
            </a:ln>
          </p:spPr>
          <p:style>
            <a:lnRef idx="2">
              <a:schemeClr val="accent2"/>
            </a:lnRef>
            <a:fillRef idx="0">
              <a:schemeClr val="accent2"/>
            </a:fillRef>
            <a:effectRef idx="1">
              <a:schemeClr val="accent2"/>
            </a:effectRef>
            <a:fontRef idx="minor">
              <a:schemeClr val="tx1"/>
            </a:fontRef>
          </p:style>
        </p:cxnSp>
        <p:grpSp>
          <p:nvGrpSpPr>
            <p:cNvPr id="36" name="组合 20"/>
            <p:cNvGrpSpPr/>
            <p:nvPr/>
          </p:nvGrpSpPr>
          <p:grpSpPr bwMode="auto">
            <a:xfrm>
              <a:off x="1908175" y="2216150"/>
              <a:ext cx="1870075" cy="1557337"/>
              <a:chOff x="1385833" y="2096826"/>
              <a:chExt cx="1483835" cy="1483834"/>
            </a:xfrm>
          </p:grpSpPr>
          <p:sp>
            <p:nvSpPr>
              <p:cNvPr id="41" name="圆角矩形 40"/>
              <p:cNvSpPr/>
              <p:nvPr/>
            </p:nvSpPr>
            <p:spPr>
              <a:xfrm rot="18900000">
                <a:off x="1385833"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圆角矩形 41"/>
              <p:cNvSpPr/>
              <p:nvPr/>
            </p:nvSpPr>
            <p:spPr>
              <a:xfrm rot="18900000">
                <a:off x="1511795" y="2223883"/>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7" name="TextBox 28"/>
            <p:cNvSpPr txBox="1">
              <a:spLocks noChangeArrowheads="1"/>
            </p:cNvSpPr>
            <p:nvPr/>
          </p:nvSpPr>
          <p:spPr bwMode="auto">
            <a:xfrm>
              <a:off x="2322513" y="2646363"/>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1</a:t>
              </a:r>
            </a:p>
          </p:txBody>
        </p:sp>
        <p:sp>
          <p:nvSpPr>
            <p:cNvPr id="38" name="TextBox 29"/>
            <p:cNvSpPr txBox="1">
              <a:spLocks noChangeArrowheads="1"/>
            </p:cNvSpPr>
            <p:nvPr/>
          </p:nvSpPr>
          <p:spPr bwMode="auto">
            <a:xfrm>
              <a:off x="2065338" y="3003549"/>
              <a:ext cx="1435483" cy="409634"/>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39" name="TextBox 34"/>
            <p:cNvSpPr txBox="1">
              <a:spLocks noChangeArrowheads="1"/>
            </p:cNvSpPr>
            <p:nvPr/>
          </p:nvSpPr>
          <p:spPr bwMode="auto">
            <a:xfrm>
              <a:off x="2413000" y="4895850"/>
              <a:ext cx="853754"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0" name="TextBox 35"/>
            <p:cNvSpPr txBox="1">
              <a:spLocks noChangeArrowheads="1"/>
            </p:cNvSpPr>
            <p:nvPr/>
          </p:nvSpPr>
          <p:spPr bwMode="auto">
            <a:xfrm>
              <a:off x="2282825" y="5346700"/>
              <a:ext cx="1047663" cy="926699"/>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par>
                                <p:cTn id="14" presetID="10"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par>
                                <p:cTn id="20" presetID="10" presetClass="entr" presetSubtype="0" fill="hold" nodeType="withEffect">
                                  <p:stCondLst>
                                    <p:cond delay="7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71192" y="4011910"/>
            <a:ext cx="1392872" cy="504056"/>
            <a:chOff x="1907704" y="4797152"/>
            <a:chExt cx="1392872" cy="504056"/>
          </a:xfrm>
        </p:grpSpPr>
        <p:sp>
          <p:nvSpPr>
            <p:cNvPr id="5" name="右箭头 4"/>
            <p:cNvSpPr/>
            <p:nvPr/>
          </p:nvSpPr>
          <p:spPr>
            <a:xfrm>
              <a:off x="1907704" y="4797152"/>
              <a:ext cx="139287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1966694" y="4912593"/>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grpSp>
      <p:cxnSp>
        <p:nvCxnSpPr>
          <p:cNvPr id="7" name="直接连接符 6"/>
          <p:cNvCxnSpPr/>
          <p:nvPr/>
        </p:nvCxnSpPr>
        <p:spPr>
          <a:xfrm flipH="1">
            <a:off x="3671392" y="4112493"/>
            <a:ext cx="50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91932" y="2390863"/>
            <a:ext cx="2056898" cy="504056"/>
            <a:chOff x="528444" y="3176105"/>
            <a:chExt cx="2056898" cy="504056"/>
          </a:xfrm>
        </p:grpSpPr>
        <p:sp>
          <p:nvSpPr>
            <p:cNvPr id="9" name="右箭头 8"/>
            <p:cNvSpPr/>
            <p:nvPr/>
          </p:nvSpPr>
          <p:spPr>
            <a:xfrm rot="18900000">
              <a:off x="528444" y="3176105"/>
              <a:ext cx="2056898"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TextBox 9"/>
            <p:cNvSpPr txBox="1"/>
            <p:nvPr/>
          </p:nvSpPr>
          <p:spPr>
            <a:xfrm rot="18900000">
              <a:off x="1171686" y="3186084"/>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$45,752</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2210006" y="1727457"/>
            <a:ext cx="2788562" cy="845431"/>
            <a:chOff x="2246518" y="2512699"/>
            <a:chExt cx="2788562" cy="845431"/>
          </a:xfrm>
        </p:grpSpPr>
        <p:sp>
          <p:nvSpPr>
            <p:cNvPr id="12" name="右箭头 11"/>
            <p:cNvSpPr/>
            <p:nvPr/>
          </p:nvSpPr>
          <p:spPr>
            <a:xfrm rot="18900000">
              <a:off x="2246518" y="2854074"/>
              <a:ext cx="278856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TextBox 12"/>
            <p:cNvSpPr txBox="1"/>
            <p:nvPr/>
          </p:nvSpPr>
          <p:spPr>
            <a:xfrm rot="18900000">
              <a:off x="3611364" y="2512699"/>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$78,752</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477752" y="1740033"/>
            <a:ext cx="3017614" cy="780160"/>
            <a:chOff x="4514264" y="2525275"/>
            <a:chExt cx="3017614" cy="780160"/>
          </a:xfrm>
        </p:grpSpPr>
        <p:sp>
          <p:nvSpPr>
            <p:cNvPr id="15" name="右箭头 14"/>
            <p:cNvSpPr/>
            <p:nvPr/>
          </p:nvSpPr>
          <p:spPr>
            <a:xfrm rot="18900000">
              <a:off x="4514264" y="2801379"/>
              <a:ext cx="3017614"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TextBox 15"/>
            <p:cNvSpPr txBox="1"/>
            <p:nvPr/>
          </p:nvSpPr>
          <p:spPr>
            <a:xfrm rot="18900000">
              <a:off x="5946477" y="2525275"/>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$85,752</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291400" y="2517561"/>
            <a:ext cx="1499716" cy="504056"/>
            <a:chOff x="327912" y="3302803"/>
            <a:chExt cx="1499716" cy="504056"/>
          </a:xfrm>
        </p:grpSpPr>
        <p:sp>
          <p:nvSpPr>
            <p:cNvPr id="18" name="右箭头 17"/>
            <p:cNvSpPr/>
            <p:nvPr/>
          </p:nvSpPr>
          <p:spPr>
            <a:xfrm rot="18900000">
              <a:off x="327912" y="3302803"/>
              <a:ext cx="1499716"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TextBox 18"/>
            <p:cNvSpPr txBox="1"/>
            <p:nvPr/>
          </p:nvSpPr>
          <p:spPr>
            <a:xfrm rot="18900000">
              <a:off x="614672" y="3414714"/>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$32,564</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164288" y="1491630"/>
            <a:ext cx="1368152" cy="1512168"/>
            <a:chOff x="7452320" y="2276872"/>
            <a:chExt cx="1368152" cy="1512168"/>
          </a:xfrm>
        </p:grpSpPr>
        <p:sp>
          <p:nvSpPr>
            <p:cNvPr id="21" name="矩形 20"/>
            <p:cNvSpPr/>
            <p:nvPr/>
          </p:nvSpPr>
          <p:spPr>
            <a:xfrm>
              <a:off x="7452320" y="2276872"/>
              <a:ext cx="1368152" cy="151216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2" name="直接连接符 21"/>
            <p:cNvCxnSpPr/>
            <p:nvPr/>
          </p:nvCxnSpPr>
          <p:spPr>
            <a:xfrm>
              <a:off x="7668344" y="3032956"/>
              <a:ext cx="107956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14447" y="2420888"/>
              <a:ext cx="106875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lumMod val="95000"/>
                      <a:lumOff val="5000"/>
                    </a:prstClr>
                  </a:solidFill>
                  <a:effectLst/>
                  <a:uLnTx/>
                  <a:uFillTx/>
                  <a:latin typeface="Impact" panose="020B0806030902050204" pitchFamily="34" charset="0"/>
                  <a:ea typeface="微软雅黑" panose="020B0503020204020204" pitchFamily="34" charset="-122"/>
                  <a:cs typeface="+mn-cs"/>
                </a:rPr>
                <a:t>67</a:t>
              </a:r>
              <a:r>
                <a:rPr kumimoji="0" lang="zh-CN" altLang="en-US"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总销售额</a:t>
              </a:r>
              <a:endParaRPr kumimoji="0" lang="en-US" altLang="zh-CN"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7631012" y="3140968"/>
              <a:ext cx="108234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lumMod val="95000"/>
                      <a:lumOff val="5000"/>
                    </a:prstClr>
                  </a:solidFill>
                  <a:effectLst/>
                  <a:uLnTx/>
                  <a:uFillTx/>
                  <a:latin typeface="Impact" panose="020B0806030902050204" pitchFamily="34" charset="0"/>
                  <a:ea typeface="微软雅黑" panose="020B0503020204020204" pitchFamily="34" charset="-122"/>
                  <a:cs typeface="+mn-cs"/>
                </a:rPr>
                <a:t>72</a:t>
              </a:r>
              <a:r>
                <a:rPr kumimoji="0" lang="zh-CN" altLang="en-US"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实际销售额</a:t>
              </a:r>
              <a:endParaRPr kumimoji="0" lang="en-US" altLang="zh-CN"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262296" y="4011910"/>
            <a:ext cx="1392872" cy="504056"/>
            <a:chOff x="298808" y="4797152"/>
            <a:chExt cx="1392872" cy="504056"/>
          </a:xfrm>
        </p:grpSpPr>
        <p:sp>
          <p:nvSpPr>
            <p:cNvPr id="26" name="右箭头 25"/>
            <p:cNvSpPr/>
            <p:nvPr/>
          </p:nvSpPr>
          <p:spPr>
            <a:xfrm>
              <a:off x="298808" y="4797152"/>
              <a:ext cx="139287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61628" y="4911898"/>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grpSp>
      <p:sp>
        <p:nvSpPr>
          <p:cNvPr id="28" name="TextBox 27"/>
          <p:cNvSpPr txBox="1"/>
          <p:nvPr/>
        </p:nvSpPr>
        <p:spPr>
          <a:xfrm>
            <a:off x="350545" y="3492996"/>
            <a:ext cx="8963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2015</a:t>
            </a:r>
            <a:r>
              <a:rPr kumimoji="0" lang="zh-CN" altLang="en-US"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年</a:t>
            </a:r>
          </a:p>
        </p:txBody>
      </p:sp>
      <p:sp>
        <p:nvSpPr>
          <p:cNvPr id="29" name="TextBox 28"/>
          <p:cNvSpPr txBox="1"/>
          <p:nvPr/>
        </p:nvSpPr>
        <p:spPr>
          <a:xfrm>
            <a:off x="2125137" y="3511080"/>
            <a:ext cx="8963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2016</a:t>
            </a:r>
            <a:r>
              <a:rPr kumimoji="0" lang="zh-CN" altLang="en-US"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年</a:t>
            </a:r>
          </a:p>
        </p:txBody>
      </p:sp>
      <p:sp>
        <p:nvSpPr>
          <p:cNvPr id="30" name="TextBox 29"/>
          <p:cNvSpPr txBox="1"/>
          <p:nvPr/>
        </p:nvSpPr>
        <p:spPr>
          <a:xfrm>
            <a:off x="4456825" y="3540313"/>
            <a:ext cx="8963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2017</a:t>
            </a:r>
            <a:r>
              <a:rPr kumimoji="0" lang="zh-CN" altLang="en-US"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年</a:t>
            </a:r>
          </a:p>
        </p:txBody>
      </p:sp>
      <p:sp>
        <p:nvSpPr>
          <p:cNvPr id="31" name="矩形 30"/>
          <p:cNvSpPr/>
          <p:nvPr/>
        </p:nvSpPr>
        <p:spPr>
          <a:xfrm>
            <a:off x="3647113" y="4155926"/>
            <a:ext cx="4572000" cy="313932"/>
          </a:xfrm>
          <a:prstGeom prst="rect">
            <a:avLst/>
          </a:prstGeom>
        </p:spPr>
        <p:txBody>
          <a:bodyPr>
            <a:spAutoFit/>
          </a:bodyPr>
          <a:lstStyle/>
          <a:p>
            <a:pPr marL="171450" marR="0" lvl="0" indent="-171450" algn="l" defTabSz="914400" rtl="0" eaLnBrk="1" fontAlgn="base" latinLnBrk="0" hangingPunct="1">
              <a:lnSpc>
                <a:spcPct val="120000"/>
              </a:lnSpc>
              <a:spcBef>
                <a:spcPct val="0"/>
              </a:spcBef>
              <a:spcAft>
                <a:spcPct val="0"/>
              </a:spcAft>
              <a:buClr>
                <a:srgbClr val="14B066"/>
              </a:buClr>
              <a:buSzTx/>
              <a:buFont typeface="Arial" panose="020B0604020202020204" pitchFamily="34" charset="0"/>
              <a:buChar char="•"/>
              <a:defRPr/>
            </a:pPr>
            <a:r>
              <a:rPr kumimoji="0" lang="zh-CN" altLang="en-US" sz="1200" b="1" i="0" u="none" strike="noStrike" kern="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单击此处添加文本 </a:t>
            </a:r>
            <a:r>
              <a:rPr kumimoji="0" lang="zh-CN" altLang="en-US" sz="1200" b="1" i="0" u="none" strike="noStrike" kern="0" cap="none" spc="0" normalizeH="0" baseline="0" noProof="0" dirty="0">
                <a:ln>
                  <a:noFill/>
                </a:ln>
                <a:solidFill>
                  <a:srgbClr val="CB1717"/>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单击此处添加文本 </a:t>
            </a:r>
            <a:r>
              <a:rPr kumimoji="0" lang="zh-CN" altLang="en-US" sz="1200" b="1" i="0" u="none" strike="noStrike" kern="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单击此处添加文本</a:t>
            </a:r>
            <a:endParaRPr kumimoji="0" lang="en-US" altLang="zh-CN" sz="1200" b="1" i="0" u="none" strike="noStrike" kern="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2" name="组合 31"/>
          <p:cNvGrpSpPr/>
          <p:nvPr/>
        </p:nvGrpSpPr>
        <p:grpSpPr>
          <a:xfrm>
            <a:off x="1954954" y="2353217"/>
            <a:ext cx="1958532" cy="537313"/>
            <a:chOff x="1991466" y="3138459"/>
            <a:chExt cx="1958532" cy="537313"/>
          </a:xfrm>
        </p:grpSpPr>
        <p:sp>
          <p:nvSpPr>
            <p:cNvPr id="33" name="右箭头 32"/>
            <p:cNvSpPr/>
            <p:nvPr/>
          </p:nvSpPr>
          <p:spPr>
            <a:xfrm rot="18900000">
              <a:off x="1991466" y="3171716"/>
              <a:ext cx="195853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TextBox 33"/>
            <p:cNvSpPr txBox="1"/>
            <p:nvPr/>
          </p:nvSpPr>
          <p:spPr>
            <a:xfrm rot="18900000">
              <a:off x="2678521" y="3138459"/>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$66,564</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138033" y="1749588"/>
            <a:ext cx="2956085" cy="788662"/>
            <a:chOff x="4174545" y="2534830"/>
            <a:chExt cx="2956085" cy="788662"/>
          </a:xfrm>
        </p:grpSpPr>
        <p:sp>
          <p:nvSpPr>
            <p:cNvPr id="36" name="右箭头 35"/>
            <p:cNvSpPr/>
            <p:nvPr/>
          </p:nvSpPr>
          <p:spPr>
            <a:xfrm rot="18900000">
              <a:off x="4174545" y="2819436"/>
              <a:ext cx="2956085"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TextBox 36"/>
            <p:cNvSpPr txBox="1"/>
            <p:nvPr/>
          </p:nvSpPr>
          <p:spPr>
            <a:xfrm rot="18900000">
              <a:off x="5608538" y="2534830"/>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$80,564</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38" name="矩形 37"/>
          <p:cNvSpPr/>
          <p:nvPr/>
        </p:nvSpPr>
        <p:spPr>
          <a:xfrm>
            <a:off x="-36512" y="3176389"/>
            <a:ext cx="9152012"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750"/>
                            </p:stCondLst>
                            <p:childTnLst>
                              <p:par>
                                <p:cTn id="12" presetID="2" presetClass="entr" presetSubtype="1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2" presetClass="entr" presetSubtype="1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par>
                          <p:cTn id="24" fill="hold">
                            <p:stCondLst>
                              <p:cond delay="1750"/>
                            </p:stCondLst>
                            <p:childTnLst>
                              <p:par>
                                <p:cTn id="25" presetID="2" presetClass="entr" presetSubtype="1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250"/>
                            </p:stCondLst>
                            <p:childTnLst>
                              <p:par>
                                <p:cTn id="30" presetID="2" presetClass="entr" presetSubtype="1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par>
                                <p:cTn id="34" presetID="14" presetClass="entr" presetSubtype="10"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childTnLst>
                          </p:cTn>
                        </p:par>
                        <p:par>
                          <p:cTn id="37" fill="hold">
                            <p:stCondLst>
                              <p:cond delay="2750"/>
                            </p:stCondLst>
                            <p:childTnLst>
                              <p:par>
                                <p:cTn id="38" presetID="2" presetClass="entr" presetSubtype="1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3250"/>
                            </p:stCondLst>
                            <p:childTnLst>
                              <p:par>
                                <p:cTn id="43" presetID="2" presetClass="entr" presetSubtype="1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par>
                          <p:cTn id="47" fill="hold">
                            <p:stCondLst>
                              <p:cond delay="3750"/>
                            </p:stCondLst>
                            <p:childTnLst>
                              <p:par>
                                <p:cTn id="48" presetID="49" presetClass="entr" presetSubtype="0" decel="10000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style.rotation</p:attrName>
                                        </p:attrNameLst>
                                      </p:cBhvr>
                                      <p:tavLst>
                                        <p:tav tm="0">
                                          <p:val>
                                            <p:fltVal val="360"/>
                                          </p:val>
                                        </p:tav>
                                        <p:tav tm="100000">
                                          <p:val>
                                            <p:fltVal val="0"/>
                                          </p:val>
                                        </p:tav>
                                      </p:tavLst>
                                    </p:anim>
                                    <p:animEffect transition="in" filter="fade">
                                      <p:cBhvr>
                                        <p:cTn id="53" dur="500"/>
                                        <p:tgtEl>
                                          <p:spTgt spid="20"/>
                                        </p:tgtEl>
                                      </p:cBhvr>
                                    </p:animEffect>
                                  </p:childTnLst>
                                </p:cTn>
                              </p:par>
                            </p:childTnLst>
                          </p:cTn>
                        </p:par>
                        <p:par>
                          <p:cTn id="54" fill="hold">
                            <p:stCondLst>
                              <p:cond delay="4250"/>
                            </p:stCondLst>
                            <p:childTnLst>
                              <p:par>
                                <p:cTn id="55" presetID="2" presetClass="entr" presetSubtype="8"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4750"/>
                            </p:stCondLst>
                            <p:childTnLst>
                              <p:par>
                                <p:cTn id="60" presetID="2" presetClass="entr" presetSubtype="8"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par>
                                <p:cTn id="64" presetID="22" presetClass="entr" presetSubtype="8" fill="hold"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525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35832"/>
            <a:ext cx="9144000" cy="2307668"/>
          </a:xfrm>
          <a:prstGeom prst="rect">
            <a:avLst/>
          </a:prstGeom>
        </p:spPr>
      </p:pic>
      <p:sp>
        <p:nvSpPr>
          <p:cNvPr id="4" name="文本框 3"/>
          <p:cNvSpPr txBox="1"/>
          <p:nvPr/>
        </p:nvSpPr>
        <p:spPr>
          <a:xfrm>
            <a:off x="1511300" y="1286272"/>
            <a:ext cx="6139373"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THANK</a:t>
            </a:r>
            <a:r>
              <a:rPr kumimoji="0" lang="en-US" altLang="zh-CN" sz="4400" b="1" i="0" u="none" strike="noStrike" kern="1200" cap="none" spc="0" normalizeH="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YOU</a:t>
            </a:r>
            <a:endPar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712045" y="647125"/>
            <a:ext cx="3375025" cy="5835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Calibri" panose="020F0502020204030204"/>
                <a:ea typeface="等线" panose="02010600030101010101" charset="-122"/>
                <a:cs typeface="+mn-cs"/>
              </a:rPr>
              <a:t>202XPOWERPOINT</a:t>
            </a:r>
            <a:endParaRPr kumimoji="0" lang="zh-CN" altLang="en-US" sz="3200" b="1" i="0" u="none" strike="noStrike" kern="1200" cap="none" spc="0" normalizeH="0" baseline="0" noProof="0" dirty="0">
              <a:ln>
                <a:noFill/>
              </a:ln>
              <a:solidFill>
                <a:srgbClr val="C00000"/>
              </a:solidFill>
              <a:effectLst/>
              <a:uLnTx/>
              <a:uFillTx/>
              <a:latin typeface="Calibri" panose="020F0502020204030204"/>
              <a:ea typeface="等线" panose="02010600030101010101" charset="-122"/>
              <a:cs typeface="+mn-cs"/>
            </a:endParaRPr>
          </a:p>
        </p:txBody>
      </p:sp>
      <p:sp>
        <p:nvSpPr>
          <p:cNvPr id="6" name="文本框 5"/>
          <p:cNvSpPr txBox="1"/>
          <p:nvPr/>
        </p:nvSpPr>
        <p:spPr>
          <a:xfrm>
            <a:off x="2574091" y="2110085"/>
            <a:ext cx="3776290"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汇报：</a:t>
            </a:r>
            <a:r>
              <a:rPr kumimoji="0" lang="en-US" altLang="zh-CN"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xiazaii    </a:t>
            </a:r>
            <a:r>
              <a:rPr kumimoji="0" lang="zh-CN" altLang="en-US"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导师：</a:t>
            </a:r>
            <a:r>
              <a:rPr kumimoji="0" lang="en-US" altLang="zh-CN"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XXXX</a:t>
            </a:r>
            <a:endParaRPr kumimoji="0" lang="en-US" altLang="zh-CN" sz="2400" b="1" i="0" u="none" strike="noStrike" kern="1200" cap="none" spc="0" normalizeH="0" baseline="0" noProof="0" dirty="0">
              <a:ln>
                <a:noFill/>
              </a:ln>
              <a:solidFill>
                <a:srgbClr val="C00000"/>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200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2159"/>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1</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4517993" y="1524514"/>
            <a:ext cx="0" cy="28803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11959" y="1168009"/>
            <a:ext cx="612068" cy="612068"/>
            <a:chOff x="3714631" y="870654"/>
            <a:chExt cx="612068" cy="612068"/>
          </a:xfrm>
        </p:grpSpPr>
        <p:sp>
          <p:nvSpPr>
            <p:cNvPr id="50" name="椭圆 49"/>
            <p:cNvSpPr/>
            <p:nvPr/>
          </p:nvSpPr>
          <p:spPr>
            <a:xfrm>
              <a:off x="3714631" y="870654"/>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TextBox 50"/>
            <p:cNvSpPr txBox="1"/>
            <p:nvPr/>
          </p:nvSpPr>
          <p:spPr>
            <a:xfrm>
              <a:off x="3783260" y="1022799"/>
              <a:ext cx="47480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2" name="组合 51"/>
          <p:cNvGrpSpPr/>
          <p:nvPr/>
        </p:nvGrpSpPr>
        <p:grpSpPr>
          <a:xfrm>
            <a:off x="4211959" y="2128116"/>
            <a:ext cx="612068" cy="612068"/>
            <a:chOff x="3707904" y="1851670"/>
            <a:chExt cx="612068" cy="612068"/>
          </a:xfrm>
        </p:grpSpPr>
        <p:sp>
          <p:nvSpPr>
            <p:cNvPr id="53" name="椭圆 52"/>
            <p:cNvSpPr/>
            <p:nvPr/>
          </p:nvSpPr>
          <p:spPr>
            <a:xfrm>
              <a:off x="3707904" y="1851670"/>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TextBox 53"/>
            <p:cNvSpPr txBox="1"/>
            <p:nvPr/>
          </p:nvSpPr>
          <p:spPr>
            <a:xfrm>
              <a:off x="3776532" y="2003815"/>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5" name="组合 54"/>
          <p:cNvGrpSpPr/>
          <p:nvPr/>
        </p:nvGrpSpPr>
        <p:grpSpPr>
          <a:xfrm>
            <a:off x="4211959" y="3088223"/>
            <a:ext cx="612068" cy="612068"/>
            <a:chOff x="3701177" y="2832686"/>
            <a:chExt cx="612068" cy="612068"/>
          </a:xfrm>
        </p:grpSpPr>
        <p:sp>
          <p:nvSpPr>
            <p:cNvPr id="56" name="椭圆 55"/>
            <p:cNvSpPr/>
            <p:nvPr/>
          </p:nvSpPr>
          <p:spPr>
            <a:xfrm>
              <a:off x="3701177" y="2832686"/>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TextBox 56"/>
            <p:cNvSpPr txBox="1"/>
            <p:nvPr/>
          </p:nvSpPr>
          <p:spPr>
            <a:xfrm>
              <a:off x="3769805" y="2984831"/>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8" name="组合 57"/>
          <p:cNvGrpSpPr/>
          <p:nvPr/>
        </p:nvGrpSpPr>
        <p:grpSpPr>
          <a:xfrm>
            <a:off x="4211959" y="4048329"/>
            <a:ext cx="612068" cy="612068"/>
            <a:chOff x="3694450" y="3813702"/>
            <a:chExt cx="612068" cy="612068"/>
          </a:xfrm>
        </p:grpSpPr>
        <p:sp>
          <p:nvSpPr>
            <p:cNvPr id="59" name="椭圆 58"/>
            <p:cNvSpPr/>
            <p:nvPr/>
          </p:nvSpPr>
          <p:spPr>
            <a:xfrm>
              <a:off x="3694450" y="3813702"/>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TextBox 59"/>
            <p:cNvSpPr txBox="1"/>
            <p:nvPr/>
          </p:nvSpPr>
          <p:spPr>
            <a:xfrm>
              <a:off x="3707774" y="3965847"/>
              <a:ext cx="58541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sp>
        <p:nvSpPr>
          <p:cNvPr id="61" name="矩形 60"/>
          <p:cNvSpPr/>
          <p:nvPr/>
        </p:nvSpPr>
        <p:spPr>
          <a:xfrm>
            <a:off x="4968043" y="1089450"/>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3" name="TextBox 62"/>
          <p:cNvSpPr txBox="1"/>
          <p:nvPr/>
        </p:nvSpPr>
        <p:spPr>
          <a:xfrm>
            <a:off x="4968043" y="1411743"/>
            <a:ext cx="2916324" cy="51193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64" name="矩形 63"/>
          <p:cNvSpPr/>
          <p:nvPr/>
        </p:nvSpPr>
        <p:spPr>
          <a:xfrm>
            <a:off x="4968043" y="2962866"/>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5" name="TextBox 64"/>
          <p:cNvSpPr txBox="1"/>
          <p:nvPr/>
        </p:nvSpPr>
        <p:spPr>
          <a:xfrm>
            <a:off x="4968043" y="3285159"/>
            <a:ext cx="2916324" cy="55008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66" name="矩形 65"/>
          <p:cNvSpPr/>
          <p:nvPr/>
        </p:nvSpPr>
        <p:spPr>
          <a:xfrm>
            <a:off x="1115615" y="2067733"/>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7" name="TextBox 66"/>
          <p:cNvSpPr txBox="1"/>
          <p:nvPr/>
        </p:nvSpPr>
        <p:spPr>
          <a:xfrm>
            <a:off x="1115615" y="2390026"/>
            <a:ext cx="2916324" cy="550087"/>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68" name="矩形 67"/>
          <p:cNvSpPr/>
          <p:nvPr/>
        </p:nvSpPr>
        <p:spPr>
          <a:xfrm>
            <a:off x="1115615" y="3970602"/>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9" name="TextBox 68"/>
          <p:cNvSpPr txBox="1"/>
          <p:nvPr/>
        </p:nvSpPr>
        <p:spPr>
          <a:xfrm>
            <a:off x="1115615" y="4292895"/>
            <a:ext cx="2916324" cy="550087"/>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6000"/>
                                        <p:tgtEl>
                                          <p:spTgt spid="48"/>
                                        </p:tgtEl>
                                      </p:cBhvr>
                                    </p:animEffect>
                                  </p:childTnLst>
                                </p:cTn>
                              </p:par>
                              <p:par>
                                <p:cTn id="8" presetID="23" presetClass="entr" presetSubtype="288" fill="hold" nodeType="withEffect">
                                  <p:stCondLst>
                                    <p:cond delay="25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strVal val="4/3*#ppt_w"/>
                                          </p:val>
                                        </p:tav>
                                        <p:tav tm="100000">
                                          <p:val>
                                            <p:strVal val="#ppt_w"/>
                                          </p:val>
                                        </p:tav>
                                      </p:tavLst>
                                    </p:anim>
                                    <p:anim calcmode="lin" valueType="num">
                                      <p:cBhvr>
                                        <p:cTn id="11" dur="500" fill="hold"/>
                                        <p:tgtEl>
                                          <p:spTgt spid="49"/>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ppt_h/2"/>
                                          </p:val>
                                        </p:tav>
                                        <p:tav tm="100000">
                                          <p:val>
                                            <p:strVal val="#ppt_y"/>
                                          </p:val>
                                        </p:tav>
                                      </p:tavLst>
                                    </p:anim>
                                    <p:anim calcmode="lin" valueType="num">
                                      <p:cBhvr>
                                        <p:cTn id="16" dur="500" fill="hold"/>
                                        <p:tgtEl>
                                          <p:spTgt spid="61"/>
                                        </p:tgtEl>
                                        <p:attrNameLst>
                                          <p:attrName>ppt_w</p:attrName>
                                        </p:attrNameLst>
                                      </p:cBhvr>
                                      <p:tavLst>
                                        <p:tav tm="0">
                                          <p:val>
                                            <p:strVal val="#ppt_w"/>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strVal val="4/3*#ppt_w"/>
                                          </p:val>
                                        </p:tav>
                                        <p:tav tm="100000">
                                          <p:val>
                                            <p:strVal val="#ppt_w"/>
                                          </p:val>
                                        </p:tav>
                                      </p:tavLst>
                                    </p:anim>
                                    <p:anim calcmode="lin" valueType="num">
                                      <p:cBhvr>
                                        <p:cTn id="24" dur="500" fill="hold"/>
                                        <p:tgtEl>
                                          <p:spTgt spid="52"/>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ppt_x</p:attrName>
                                        </p:attrNameLst>
                                      </p:cBhvr>
                                      <p:tavLst>
                                        <p:tav tm="0">
                                          <p:val>
                                            <p:strVal val="#ppt_x"/>
                                          </p:val>
                                        </p:tav>
                                        <p:tav tm="100000">
                                          <p:val>
                                            <p:strVal val="#ppt_x"/>
                                          </p:val>
                                        </p:tav>
                                      </p:tavLst>
                                    </p:anim>
                                    <p:anim calcmode="lin" valueType="num">
                                      <p:cBhvr>
                                        <p:cTn id="28" dur="500" fill="hold"/>
                                        <p:tgtEl>
                                          <p:spTgt spid="66"/>
                                        </p:tgtEl>
                                        <p:attrNameLst>
                                          <p:attrName>ppt_y</p:attrName>
                                        </p:attrNameLst>
                                      </p:cBhvr>
                                      <p:tavLst>
                                        <p:tav tm="0">
                                          <p:val>
                                            <p:strVal val="#ppt_y-#ppt_h/2"/>
                                          </p:val>
                                        </p:tav>
                                        <p:tav tm="100000">
                                          <p:val>
                                            <p:strVal val="#ppt_y"/>
                                          </p:val>
                                        </p:tav>
                                      </p:tavLst>
                                    </p:anim>
                                    <p:anim calcmode="lin" valueType="num">
                                      <p:cBhvr>
                                        <p:cTn id="29" dur="500" fill="hold"/>
                                        <p:tgtEl>
                                          <p:spTgt spid="66"/>
                                        </p:tgtEl>
                                        <p:attrNameLst>
                                          <p:attrName>ppt_w</p:attrName>
                                        </p:attrNameLst>
                                      </p:cBhvr>
                                      <p:tavLst>
                                        <p:tav tm="0">
                                          <p:val>
                                            <p:strVal val="#ppt_w"/>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4/3*#ppt_w"/>
                                          </p:val>
                                        </p:tav>
                                        <p:tav tm="100000">
                                          <p:val>
                                            <p:strVal val="#ppt_w"/>
                                          </p:val>
                                        </p:tav>
                                      </p:tavLst>
                                    </p:anim>
                                    <p:anim calcmode="lin" valueType="num">
                                      <p:cBhvr>
                                        <p:cTn id="37" dur="500" fill="hold"/>
                                        <p:tgtEl>
                                          <p:spTgt spid="55"/>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ppt_x</p:attrName>
                                        </p:attrNameLst>
                                      </p:cBhvr>
                                      <p:tavLst>
                                        <p:tav tm="0">
                                          <p:val>
                                            <p:strVal val="#ppt_x"/>
                                          </p:val>
                                        </p:tav>
                                        <p:tav tm="100000">
                                          <p:val>
                                            <p:strVal val="#ppt_x"/>
                                          </p:val>
                                        </p:tav>
                                      </p:tavLst>
                                    </p:anim>
                                    <p:anim calcmode="lin" valueType="num">
                                      <p:cBhvr>
                                        <p:cTn id="41" dur="500" fill="hold"/>
                                        <p:tgtEl>
                                          <p:spTgt spid="64"/>
                                        </p:tgtEl>
                                        <p:attrNameLst>
                                          <p:attrName>ppt_y</p:attrName>
                                        </p:attrNameLst>
                                      </p:cBhvr>
                                      <p:tavLst>
                                        <p:tav tm="0">
                                          <p:val>
                                            <p:strVal val="#ppt_y-#ppt_h/2"/>
                                          </p:val>
                                        </p:tav>
                                        <p:tav tm="100000">
                                          <p:val>
                                            <p:strVal val="#ppt_y"/>
                                          </p:val>
                                        </p:tav>
                                      </p:tavLst>
                                    </p:anim>
                                    <p:anim calcmode="lin" valueType="num">
                                      <p:cBhvr>
                                        <p:cTn id="42" dur="500" fill="hold"/>
                                        <p:tgtEl>
                                          <p:spTgt spid="64"/>
                                        </p:tgtEl>
                                        <p:attrNameLst>
                                          <p:attrName>ppt_w</p:attrName>
                                        </p:attrNameLst>
                                      </p:cBhvr>
                                      <p:tavLst>
                                        <p:tav tm="0">
                                          <p:val>
                                            <p:strVal val="#ppt_w"/>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strVal val="4/3*#ppt_w"/>
                                          </p:val>
                                        </p:tav>
                                        <p:tav tm="100000">
                                          <p:val>
                                            <p:strVal val="#ppt_w"/>
                                          </p:val>
                                        </p:tav>
                                      </p:tavLst>
                                    </p:anim>
                                    <p:anim calcmode="lin" valueType="num">
                                      <p:cBhvr>
                                        <p:cTn id="50" dur="500" fill="hold"/>
                                        <p:tgtEl>
                                          <p:spTgt spid="58"/>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ppt_h/2"/>
                                          </p:val>
                                        </p:tav>
                                        <p:tav tm="100000">
                                          <p:val>
                                            <p:strVal val="#ppt_y"/>
                                          </p:val>
                                        </p:tav>
                                      </p:tavLst>
                                    </p:anim>
                                    <p:anim calcmode="lin" valueType="num">
                                      <p:cBhvr>
                                        <p:cTn id="55" dur="500" fill="hold"/>
                                        <p:tgtEl>
                                          <p:spTgt spid="68"/>
                                        </p:tgtEl>
                                        <p:attrNameLst>
                                          <p:attrName>ppt_w</p:attrName>
                                        </p:attrNameLst>
                                      </p:cBhvr>
                                      <p:tavLst>
                                        <p:tav tm="0">
                                          <p:val>
                                            <p:strVal val="#ppt_w"/>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3"/>
          <p:cNvSpPr>
            <a:spLocks noChangeArrowheads="1"/>
          </p:cNvSpPr>
          <p:nvPr/>
        </p:nvSpPr>
        <p:spPr bwMode="auto">
          <a:xfrm>
            <a:off x="4465927" y="1456872"/>
            <a:ext cx="2940810" cy="2940808"/>
          </a:xfrm>
          <a:prstGeom prst="ellipse">
            <a:avLst/>
          </a:prstGeom>
          <a:noFill/>
          <a:ln w="25400"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Oval 4"/>
          <p:cNvSpPr>
            <a:spLocks noChangeArrowheads="1"/>
          </p:cNvSpPr>
          <p:nvPr/>
        </p:nvSpPr>
        <p:spPr bwMode="auto">
          <a:xfrm>
            <a:off x="4370263" y="1372257"/>
            <a:ext cx="3125788" cy="3127500"/>
          </a:xfrm>
          <a:prstGeom prst="ellipse">
            <a:avLst/>
          </a:prstGeom>
          <a:noFill/>
          <a:ln w="19050" cmpd="sng">
            <a:solidFill>
              <a:srgbClr val="414455"/>
            </a:solidFill>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Oval 6"/>
          <p:cNvSpPr>
            <a:spLocks noChangeArrowheads="1"/>
          </p:cNvSpPr>
          <p:nvPr/>
        </p:nvSpPr>
        <p:spPr bwMode="auto">
          <a:xfrm>
            <a:off x="4624901" y="1606319"/>
            <a:ext cx="2630800" cy="2630800"/>
          </a:xfrm>
          <a:prstGeom prst="ellipse">
            <a:avLst/>
          </a:prstGeom>
          <a:noFill/>
          <a:ln w="19050" cmpd="sng">
            <a:solidFill>
              <a:srgbClr val="414455"/>
            </a:solidFill>
            <a:prstDash val="dash"/>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27" name="中国 52"/>
          <p:cNvGrpSpPr/>
          <p:nvPr/>
        </p:nvGrpSpPr>
        <p:grpSpPr bwMode="auto">
          <a:xfrm>
            <a:off x="4935033" y="2076640"/>
            <a:ext cx="1877186" cy="1707622"/>
            <a:chOff x="0" y="0"/>
            <a:chExt cx="5832647" cy="4819363"/>
          </a:xfrm>
          <a:solidFill>
            <a:srgbClr val="C00000"/>
          </a:solidFill>
        </p:grpSpPr>
        <p:sp>
          <p:nvSpPr>
            <p:cNvPr id="49" name="Freeform 9"/>
            <p:cNvSpPr/>
            <p:nvPr/>
          </p:nvSpPr>
          <p:spPr bwMode="auto">
            <a:xfrm>
              <a:off x="2449067" y="53708"/>
              <a:ext cx="2556482" cy="2180529"/>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8 h 1218"/>
                <a:gd name="T12" fmla="*/ 1114 w 1428"/>
                <a:gd name="T13" fmla="*/ 192 h 1218"/>
                <a:gd name="T14" fmla="*/ 1088 w 1428"/>
                <a:gd name="T15" fmla="*/ 262 h 1218"/>
                <a:gd name="T16" fmla="*/ 982 w 1428"/>
                <a:gd name="T17" fmla="*/ 276 h 1218"/>
                <a:gd name="T18" fmla="*/ 994 w 1428"/>
                <a:gd name="T19" fmla="*/ 420 h 1218"/>
                <a:gd name="T20" fmla="*/ 1136 w 1428"/>
                <a:gd name="T21" fmla="*/ 428 h 1218"/>
                <a:gd name="T22" fmla="*/ 1174 w 1428"/>
                <a:gd name="T23" fmla="*/ 498 h 1218"/>
                <a:gd name="T24" fmla="*/ 1018 w 1428"/>
                <a:gd name="T25" fmla="*/ 540 h 1218"/>
                <a:gd name="T26" fmla="*/ 946 w 1428"/>
                <a:gd name="T27" fmla="*/ 626 h 1218"/>
                <a:gd name="T28" fmla="*/ 820 w 1428"/>
                <a:gd name="T29" fmla="*/ 664 h 1218"/>
                <a:gd name="T30" fmla="*/ 778 w 1428"/>
                <a:gd name="T31" fmla="*/ 722 h 1218"/>
                <a:gd name="T32" fmla="*/ 776 w 1428"/>
                <a:gd name="T33" fmla="*/ 774 h 1218"/>
                <a:gd name="T34" fmla="*/ 688 w 1428"/>
                <a:gd name="T35" fmla="*/ 860 h 1218"/>
                <a:gd name="T36" fmla="*/ 510 w 1428"/>
                <a:gd name="T37" fmla="*/ 882 h 1218"/>
                <a:gd name="T38" fmla="*/ 398 w 1428"/>
                <a:gd name="T39" fmla="*/ 934 h 1218"/>
                <a:gd name="T40" fmla="*/ 246 w 1428"/>
                <a:gd name="T41" fmla="*/ 872 h 1218"/>
                <a:gd name="T42" fmla="*/ 68 w 1428"/>
                <a:gd name="T43" fmla="*/ 854 h 1218"/>
                <a:gd name="T44" fmla="*/ 24 w 1428"/>
                <a:gd name="T45" fmla="*/ 906 h 1218"/>
                <a:gd name="T46" fmla="*/ 46 w 1428"/>
                <a:gd name="T47" fmla="*/ 980 h 1218"/>
                <a:gd name="T48" fmla="*/ 138 w 1428"/>
                <a:gd name="T49" fmla="*/ 966 h 1218"/>
                <a:gd name="T50" fmla="*/ 156 w 1428"/>
                <a:gd name="T51" fmla="*/ 1060 h 1218"/>
                <a:gd name="T52" fmla="*/ 196 w 1428"/>
                <a:gd name="T53" fmla="*/ 1112 h 1218"/>
                <a:gd name="T54" fmla="*/ 240 w 1428"/>
                <a:gd name="T55" fmla="*/ 1114 h 1218"/>
                <a:gd name="T56" fmla="*/ 342 w 1428"/>
                <a:gd name="T57" fmla="*/ 1074 h 1218"/>
                <a:gd name="T58" fmla="*/ 386 w 1428"/>
                <a:gd name="T59" fmla="*/ 1108 h 1218"/>
                <a:gd name="T60" fmla="*/ 340 w 1428"/>
                <a:gd name="T61" fmla="*/ 1208 h 1218"/>
                <a:gd name="T62" fmla="*/ 450 w 1428"/>
                <a:gd name="T63" fmla="*/ 1204 h 1218"/>
                <a:gd name="T64" fmla="*/ 522 w 1428"/>
                <a:gd name="T65" fmla="*/ 1092 h 1218"/>
                <a:gd name="T66" fmla="*/ 538 w 1428"/>
                <a:gd name="T67" fmla="*/ 1180 h 1218"/>
                <a:gd name="T68" fmla="*/ 614 w 1428"/>
                <a:gd name="T69" fmla="*/ 1216 h 1218"/>
                <a:gd name="T70" fmla="*/ 690 w 1428"/>
                <a:gd name="T71" fmla="*/ 1108 h 1218"/>
                <a:gd name="T72" fmla="*/ 752 w 1428"/>
                <a:gd name="T73" fmla="*/ 1064 h 1218"/>
                <a:gd name="T74" fmla="*/ 806 w 1428"/>
                <a:gd name="T75" fmla="*/ 1052 h 1218"/>
                <a:gd name="T76" fmla="*/ 860 w 1428"/>
                <a:gd name="T77" fmla="*/ 992 h 1218"/>
                <a:gd name="T78" fmla="*/ 914 w 1428"/>
                <a:gd name="T79" fmla="*/ 940 h 1218"/>
                <a:gd name="T80" fmla="*/ 958 w 1428"/>
                <a:gd name="T81" fmla="*/ 840 h 1218"/>
                <a:gd name="T82" fmla="*/ 992 w 1428"/>
                <a:gd name="T83" fmla="*/ 896 h 1218"/>
                <a:gd name="T84" fmla="*/ 1068 w 1428"/>
                <a:gd name="T85" fmla="*/ 848 h 1218"/>
                <a:gd name="T86" fmla="*/ 1122 w 1428"/>
                <a:gd name="T87" fmla="*/ 796 h 1218"/>
                <a:gd name="T88" fmla="*/ 1158 w 1428"/>
                <a:gd name="T89" fmla="*/ 828 h 1218"/>
                <a:gd name="T90" fmla="*/ 1206 w 1428"/>
                <a:gd name="T91" fmla="*/ 890 h 1218"/>
                <a:gd name="T92" fmla="*/ 1266 w 1428"/>
                <a:gd name="T93" fmla="*/ 832 h 1218"/>
                <a:gd name="T94" fmla="*/ 1356 w 1428"/>
                <a:gd name="T95" fmla="*/ 756 h 1218"/>
                <a:gd name="T96" fmla="*/ 1412 w 1428"/>
                <a:gd name="T97" fmla="*/ 712 h 1218"/>
                <a:gd name="T98" fmla="*/ 1386 w 1428"/>
                <a:gd name="T99" fmla="*/ 642 h 1218"/>
                <a:gd name="T100" fmla="*/ 1328 w 1428"/>
                <a:gd name="T101" fmla="*/ 630 h 1218"/>
                <a:gd name="T102" fmla="*/ 1276 w 1428"/>
                <a:gd name="T103" fmla="*/ 524 h 1218"/>
                <a:gd name="T104" fmla="*/ 1338 w 1428"/>
                <a:gd name="T105" fmla="*/ 512 h 1218"/>
                <a:gd name="T106" fmla="*/ 1298 w 1428"/>
                <a:gd name="T107" fmla="*/ 406 h 1218"/>
                <a:gd name="T108" fmla="*/ 1334 w 1428"/>
                <a:gd name="T109" fmla="*/ 368 h 1218"/>
                <a:gd name="T110" fmla="*/ 1386 w 1428"/>
                <a:gd name="T111" fmla="*/ 284 h 1218"/>
                <a:gd name="T112" fmla="*/ 1398 w 1428"/>
                <a:gd name="T113" fmla="*/ 18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10"/>
            <p:cNvSpPr/>
            <p:nvPr/>
          </p:nvSpPr>
          <p:spPr bwMode="auto">
            <a:xfrm>
              <a:off x="1958538" y="1528877"/>
              <a:ext cx="1632711" cy="1382076"/>
            </a:xfrm>
            <a:custGeom>
              <a:avLst/>
              <a:gdLst>
                <a:gd name="T0" fmla="*/ 536 w 912"/>
                <a:gd name="T1" fmla="*/ 310 h 772"/>
                <a:gd name="T2" fmla="*/ 494 w 912"/>
                <a:gd name="T3" fmla="*/ 314 h 772"/>
                <a:gd name="T4" fmla="*/ 446 w 912"/>
                <a:gd name="T5" fmla="*/ 258 h 772"/>
                <a:gd name="T6" fmla="*/ 406 w 912"/>
                <a:gd name="T7" fmla="*/ 228 h 772"/>
                <a:gd name="T8" fmla="*/ 416 w 912"/>
                <a:gd name="T9" fmla="*/ 162 h 772"/>
                <a:gd name="T10" fmla="*/ 348 w 912"/>
                <a:gd name="T11" fmla="*/ 164 h 772"/>
                <a:gd name="T12" fmla="*/ 324 w 912"/>
                <a:gd name="T13" fmla="*/ 176 h 772"/>
                <a:gd name="T14" fmla="*/ 288 w 912"/>
                <a:gd name="T15" fmla="*/ 108 h 772"/>
                <a:gd name="T16" fmla="*/ 268 w 912"/>
                <a:gd name="T17" fmla="*/ 32 h 772"/>
                <a:gd name="T18" fmla="*/ 216 w 912"/>
                <a:gd name="T19" fmla="*/ 4 h 772"/>
                <a:gd name="T20" fmla="*/ 178 w 912"/>
                <a:gd name="T21" fmla="*/ 64 h 772"/>
                <a:gd name="T22" fmla="*/ 108 w 912"/>
                <a:gd name="T23" fmla="*/ 86 h 772"/>
                <a:gd name="T24" fmla="*/ 60 w 912"/>
                <a:gd name="T25" fmla="*/ 132 h 772"/>
                <a:gd name="T26" fmla="*/ 8 w 912"/>
                <a:gd name="T27" fmla="*/ 158 h 772"/>
                <a:gd name="T28" fmla="*/ 10 w 912"/>
                <a:gd name="T29" fmla="*/ 232 h 772"/>
                <a:gd name="T30" fmla="*/ 80 w 912"/>
                <a:gd name="T31" fmla="*/ 236 h 772"/>
                <a:gd name="T32" fmla="*/ 154 w 912"/>
                <a:gd name="T33" fmla="*/ 272 h 772"/>
                <a:gd name="T34" fmla="*/ 222 w 912"/>
                <a:gd name="T35" fmla="*/ 274 h 772"/>
                <a:gd name="T36" fmla="*/ 302 w 912"/>
                <a:gd name="T37" fmla="*/ 284 h 772"/>
                <a:gd name="T38" fmla="*/ 352 w 912"/>
                <a:gd name="T39" fmla="*/ 296 h 772"/>
                <a:gd name="T40" fmla="*/ 404 w 912"/>
                <a:gd name="T41" fmla="*/ 338 h 772"/>
                <a:gd name="T42" fmla="*/ 492 w 912"/>
                <a:gd name="T43" fmla="*/ 392 h 772"/>
                <a:gd name="T44" fmla="*/ 548 w 912"/>
                <a:gd name="T45" fmla="*/ 440 h 772"/>
                <a:gd name="T46" fmla="*/ 544 w 912"/>
                <a:gd name="T47" fmla="*/ 576 h 772"/>
                <a:gd name="T48" fmla="*/ 500 w 912"/>
                <a:gd name="T49" fmla="*/ 622 h 772"/>
                <a:gd name="T50" fmla="*/ 492 w 912"/>
                <a:gd name="T51" fmla="*/ 656 h 772"/>
                <a:gd name="T52" fmla="*/ 452 w 912"/>
                <a:gd name="T53" fmla="*/ 696 h 772"/>
                <a:gd name="T54" fmla="*/ 500 w 912"/>
                <a:gd name="T55" fmla="*/ 706 h 772"/>
                <a:gd name="T56" fmla="*/ 520 w 912"/>
                <a:gd name="T57" fmla="*/ 678 h 772"/>
                <a:gd name="T58" fmla="*/ 552 w 912"/>
                <a:gd name="T59" fmla="*/ 644 h 772"/>
                <a:gd name="T60" fmla="*/ 576 w 912"/>
                <a:gd name="T61" fmla="*/ 664 h 772"/>
                <a:gd name="T62" fmla="*/ 644 w 912"/>
                <a:gd name="T63" fmla="*/ 690 h 772"/>
                <a:gd name="T64" fmla="*/ 668 w 912"/>
                <a:gd name="T65" fmla="*/ 726 h 772"/>
                <a:gd name="T66" fmla="*/ 684 w 912"/>
                <a:gd name="T67" fmla="*/ 762 h 772"/>
                <a:gd name="T68" fmla="*/ 732 w 912"/>
                <a:gd name="T69" fmla="*/ 742 h 772"/>
                <a:gd name="T70" fmla="*/ 736 w 912"/>
                <a:gd name="T71" fmla="*/ 700 h 772"/>
                <a:gd name="T72" fmla="*/ 776 w 912"/>
                <a:gd name="T73" fmla="*/ 664 h 772"/>
                <a:gd name="T74" fmla="*/ 792 w 912"/>
                <a:gd name="T75" fmla="*/ 582 h 772"/>
                <a:gd name="T76" fmla="*/ 840 w 912"/>
                <a:gd name="T77" fmla="*/ 596 h 772"/>
                <a:gd name="T78" fmla="*/ 860 w 912"/>
                <a:gd name="T79" fmla="*/ 562 h 772"/>
                <a:gd name="T80" fmla="*/ 904 w 912"/>
                <a:gd name="T81" fmla="*/ 536 h 772"/>
                <a:gd name="T82" fmla="*/ 906 w 912"/>
                <a:gd name="T83" fmla="*/ 488 h 772"/>
                <a:gd name="T84" fmla="*/ 840 w 912"/>
                <a:gd name="T85" fmla="*/ 454 h 772"/>
                <a:gd name="T86" fmla="*/ 788 w 912"/>
                <a:gd name="T87" fmla="*/ 476 h 772"/>
                <a:gd name="T88" fmla="*/ 816 w 912"/>
                <a:gd name="T89" fmla="*/ 510 h 772"/>
                <a:gd name="T90" fmla="*/ 798 w 912"/>
                <a:gd name="T91" fmla="*/ 548 h 772"/>
                <a:gd name="T92" fmla="*/ 780 w 912"/>
                <a:gd name="T93" fmla="*/ 552 h 772"/>
                <a:gd name="T94" fmla="*/ 758 w 912"/>
                <a:gd name="T95" fmla="*/ 576 h 772"/>
                <a:gd name="T96" fmla="*/ 728 w 912"/>
                <a:gd name="T97" fmla="*/ 546 h 772"/>
                <a:gd name="T98" fmla="*/ 712 w 912"/>
                <a:gd name="T99" fmla="*/ 512 h 772"/>
                <a:gd name="T100" fmla="*/ 698 w 912"/>
                <a:gd name="T101" fmla="*/ 444 h 772"/>
                <a:gd name="T102" fmla="*/ 644 w 912"/>
                <a:gd name="T103" fmla="*/ 410 h 772"/>
                <a:gd name="T104" fmla="*/ 604 w 912"/>
                <a:gd name="T105" fmla="*/ 384 h 772"/>
                <a:gd name="T106" fmla="*/ 606 w 912"/>
                <a:gd name="T107" fmla="*/ 324 h 772"/>
                <a:gd name="T108" fmla="*/ 640 w 912"/>
                <a:gd name="T109" fmla="*/ 254 h 772"/>
                <a:gd name="T110" fmla="*/ 590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11"/>
            <p:cNvSpPr/>
            <p:nvPr/>
          </p:nvSpPr>
          <p:spPr bwMode="auto">
            <a:xfrm>
              <a:off x="3118622" y="2008665"/>
              <a:ext cx="329407" cy="544237"/>
            </a:xfrm>
            <a:custGeom>
              <a:avLst/>
              <a:gdLst>
                <a:gd name="T0" fmla="*/ 92 w 184"/>
                <a:gd name="T1" fmla="*/ 58 h 304"/>
                <a:gd name="T2" fmla="*/ 92 w 184"/>
                <a:gd name="T3" fmla="*/ 86 h 304"/>
                <a:gd name="T4" fmla="*/ 84 w 184"/>
                <a:gd name="T5" fmla="*/ 108 h 304"/>
                <a:gd name="T6" fmla="*/ 82 w 184"/>
                <a:gd name="T7" fmla="*/ 116 h 304"/>
                <a:gd name="T8" fmla="*/ 76 w 184"/>
                <a:gd name="T9" fmla="*/ 122 h 304"/>
                <a:gd name="T10" fmla="*/ 74 w 184"/>
                <a:gd name="T11" fmla="*/ 124 h 304"/>
                <a:gd name="T12" fmla="*/ 54 w 184"/>
                <a:gd name="T13" fmla="*/ 120 h 304"/>
                <a:gd name="T14" fmla="*/ 12 w 184"/>
                <a:gd name="T15" fmla="*/ 134 h 304"/>
                <a:gd name="T16" fmla="*/ 8 w 184"/>
                <a:gd name="T17" fmla="*/ 140 h 304"/>
                <a:gd name="T18" fmla="*/ 38 w 184"/>
                <a:gd name="T19" fmla="*/ 144 h 304"/>
                <a:gd name="T20" fmla="*/ 48 w 184"/>
                <a:gd name="T21" fmla="*/ 162 h 304"/>
                <a:gd name="T22" fmla="*/ 60 w 184"/>
                <a:gd name="T23" fmla="*/ 174 h 304"/>
                <a:gd name="T24" fmla="*/ 60 w 184"/>
                <a:gd name="T25" fmla="*/ 206 h 304"/>
                <a:gd name="T26" fmla="*/ 72 w 184"/>
                <a:gd name="T27" fmla="*/ 216 h 304"/>
                <a:gd name="T28" fmla="*/ 76 w 184"/>
                <a:gd name="T29" fmla="*/ 240 h 304"/>
                <a:gd name="T30" fmla="*/ 70 w 184"/>
                <a:gd name="T31" fmla="*/ 256 h 304"/>
                <a:gd name="T32" fmla="*/ 82 w 184"/>
                <a:gd name="T33" fmla="*/ 270 h 304"/>
                <a:gd name="T34" fmla="*/ 100 w 184"/>
                <a:gd name="T35" fmla="*/ 280 h 304"/>
                <a:gd name="T36" fmla="*/ 114 w 184"/>
                <a:gd name="T37" fmla="*/ 298 h 304"/>
                <a:gd name="T38" fmla="*/ 124 w 184"/>
                <a:gd name="T39" fmla="*/ 304 h 304"/>
                <a:gd name="T40" fmla="*/ 122 w 184"/>
                <a:gd name="T41" fmla="*/ 282 h 304"/>
                <a:gd name="T42" fmla="*/ 126 w 184"/>
                <a:gd name="T43" fmla="*/ 274 h 304"/>
                <a:gd name="T44" fmla="*/ 140 w 184"/>
                <a:gd name="T45" fmla="*/ 268 h 304"/>
                <a:gd name="T46" fmla="*/ 144 w 184"/>
                <a:gd name="T47" fmla="*/ 268 h 304"/>
                <a:gd name="T48" fmla="*/ 156 w 184"/>
                <a:gd name="T49" fmla="*/ 266 h 304"/>
                <a:gd name="T50" fmla="*/ 158 w 184"/>
                <a:gd name="T51" fmla="*/ 244 h 304"/>
                <a:gd name="T52" fmla="*/ 148 w 184"/>
                <a:gd name="T53" fmla="*/ 232 h 304"/>
                <a:gd name="T54" fmla="*/ 138 w 184"/>
                <a:gd name="T55" fmla="*/ 232 h 304"/>
                <a:gd name="T56" fmla="*/ 132 w 184"/>
                <a:gd name="T57" fmla="*/ 210 h 304"/>
                <a:gd name="T58" fmla="*/ 136 w 184"/>
                <a:gd name="T59" fmla="*/ 168 h 304"/>
                <a:gd name="T60" fmla="*/ 164 w 184"/>
                <a:gd name="T61" fmla="*/ 160 h 304"/>
                <a:gd name="T62" fmla="*/ 184 w 184"/>
                <a:gd name="T63" fmla="*/ 108 h 304"/>
                <a:gd name="T64" fmla="*/ 174 w 184"/>
                <a:gd name="T65" fmla="*/ 96 h 304"/>
                <a:gd name="T66" fmla="*/ 166 w 184"/>
                <a:gd name="T67" fmla="*/ 96 h 304"/>
                <a:gd name="T68" fmla="*/ 152 w 184"/>
                <a:gd name="T69" fmla="*/ 96 h 304"/>
                <a:gd name="T70" fmla="*/ 142 w 184"/>
                <a:gd name="T71" fmla="*/ 84 h 304"/>
                <a:gd name="T72" fmla="*/ 146 w 184"/>
                <a:gd name="T73" fmla="*/ 52 h 304"/>
                <a:gd name="T74" fmla="*/ 150 w 184"/>
                <a:gd name="T75" fmla="*/ 42 h 304"/>
                <a:gd name="T76" fmla="*/ 156 w 184"/>
                <a:gd name="T77" fmla="*/ 32 h 304"/>
                <a:gd name="T78" fmla="*/ 144 w 184"/>
                <a:gd name="T79" fmla="*/ 8 h 304"/>
                <a:gd name="T80" fmla="*/ 108 w 184"/>
                <a:gd name="T81" fmla="*/ 1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12"/>
            <p:cNvSpPr/>
            <p:nvPr/>
          </p:nvSpPr>
          <p:spPr bwMode="auto">
            <a:xfrm>
              <a:off x="0" y="576462"/>
              <a:ext cx="2334491" cy="1765190"/>
            </a:xfrm>
            <a:custGeom>
              <a:avLst/>
              <a:gdLst>
                <a:gd name="T0" fmla="*/ 1262 w 1304"/>
                <a:gd name="T1" fmla="*/ 444 h 986"/>
                <a:gd name="T2" fmla="*/ 1222 w 1304"/>
                <a:gd name="T3" fmla="*/ 408 h 986"/>
                <a:gd name="T4" fmla="*/ 1202 w 1304"/>
                <a:gd name="T5" fmla="*/ 378 h 986"/>
                <a:gd name="T6" fmla="*/ 1140 w 1304"/>
                <a:gd name="T7" fmla="*/ 340 h 986"/>
                <a:gd name="T8" fmla="*/ 1032 w 1304"/>
                <a:gd name="T9" fmla="*/ 320 h 986"/>
                <a:gd name="T10" fmla="*/ 1044 w 1304"/>
                <a:gd name="T11" fmla="*/ 246 h 986"/>
                <a:gd name="T12" fmla="*/ 1024 w 1304"/>
                <a:gd name="T13" fmla="*/ 112 h 986"/>
                <a:gd name="T14" fmla="*/ 976 w 1304"/>
                <a:gd name="T15" fmla="*/ 90 h 986"/>
                <a:gd name="T16" fmla="*/ 954 w 1304"/>
                <a:gd name="T17" fmla="*/ 60 h 986"/>
                <a:gd name="T18" fmla="*/ 928 w 1304"/>
                <a:gd name="T19" fmla="*/ 0 h 986"/>
                <a:gd name="T20" fmla="*/ 876 w 1304"/>
                <a:gd name="T21" fmla="*/ 36 h 986"/>
                <a:gd name="T22" fmla="*/ 816 w 1304"/>
                <a:gd name="T23" fmla="*/ 66 h 986"/>
                <a:gd name="T24" fmla="*/ 798 w 1304"/>
                <a:gd name="T25" fmla="*/ 130 h 986"/>
                <a:gd name="T26" fmla="*/ 760 w 1304"/>
                <a:gd name="T27" fmla="*/ 146 h 986"/>
                <a:gd name="T28" fmla="*/ 674 w 1304"/>
                <a:gd name="T29" fmla="*/ 104 h 986"/>
                <a:gd name="T30" fmla="*/ 610 w 1304"/>
                <a:gd name="T31" fmla="*/ 232 h 986"/>
                <a:gd name="T32" fmla="*/ 576 w 1304"/>
                <a:gd name="T33" fmla="*/ 226 h 986"/>
                <a:gd name="T34" fmla="*/ 494 w 1304"/>
                <a:gd name="T35" fmla="*/ 216 h 986"/>
                <a:gd name="T36" fmla="*/ 494 w 1304"/>
                <a:gd name="T37" fmla="*/ 256 h 986"/>
                <a:gd name="T38" fmla="*/ 472 w 1304"/>
                <a:gd name="T39" fmla="*/ 388 h 986"/>
                <a:gd name="T40" fmla="*/ 464 w 1304"/>
                <a:gd name="T41" fmla="*/ 390 h 986"/>
                <a:gd name="T42" fmla="*/ 452 w 1304"/>
                <a:gd name="T43" fmla="*/ 392 h 986"/>
                <a:gd name="T44" fmla="*/ 412 w 1304"/>
                <a:gd name="T45" fmla="*/ 444 h 986"/>
                <a:gd name="T46" fmla="*/ 330 w 1304"/>
                <a:gd name="T47" fmla="*/ 468 h 986"/>
                <a:gd name="T48" fmla="*/ 248 w 1304"/>
                <a:gd name="T49" fmla="*/ 470 h 986"/>
                <a:gd name="T50" fmla="*/ 184 w 1304"/>
                <a:gd name="T51" fmla="*/ 506 h 986"/>
                <a:gd name="T52" fmla="*/ 106 w 1304"/>
                <a:gd name="T53" fmla="*/ 494 h 986"/>
                <a:gd name="T54" fmla="*/ 60 w 1304"/>
                <a:gd name="T55" fmla="*/ 482 h 986"/>
                <a:gd name="T56" fmla="*/ 10 w 1304"/>
                <a:gd name="T57" fmla="*/ 528 h 986"/>
                <a:gd name="T58" fmla="*/ 14 w 1304"/>
                <a:gd name="T59" fmla="*/ 562 h 986"/>
                <a:gd name="T60" fmla="*/ 14 w 1304"/>
                <a:gd name="T61" fmla="*/ 598 h 986"/>
                <a:gd name="T62" fmla="*/ 58 w 1304"/>
                <a:gd name="T63" fmla="*/ 652 h 986"/>
                <a:gd name="T64" fmla="*/ 6 w 1304"/>
                <a:gd name="T65" fmla="*/ 716 h 986"/>
                <a:gd name="T66" fmla="*/ 42 w 1304"/>
                <a:gd name="T67" fmla="*/ 734 h 986"/>
                <a:gd name="T68" fmla="*/ 74 w 1304"/>
                <a:gd name="T69" fmla="*/ 792 h 986"/>
                <a:gd name="T70" fmla="*/ 100 w 1304"/>
                <a:gd name="T71" fmla="*/ 852 h 986"/>
                <a:gd name="T72" fmla="*/ 174 w 1304"/>
                <a:gd name="T73" fmla="*/ 888 h 986"/>
                <a:gd name="T74" fmla="*/ 206 w 1304"/>
                <a:gd name="T75" fmla="*/ 982 h 986"/>
                <a:gd name="T76" fmla="*/ 260 w 1304"/>
                <a:gd name="T77" fmla="*/ 984 h 986"/>
                <a:gd name="T78" fmla="*/ 274 w 1304"/>
                <a:gd name="T79" fmla="*/ 952 h 986"/>
                <a:gd name="T80" fmla="*/ 298 w 1304"/>
                <a:gd name="T81" fmla="*/ 926 h 986"/>
                <a:gd name="T82" fmla="*/ 382 w 1304"/>
                <a:gd name="T83" fmla="*/ 946 h 986"/>
                <a:gd name="T84" fmla="*/ 452 w 1304"/>
                <a:gd name="T85" fmla="*/ 924 h 986"/>
                <a:gd name="T86" fmla="*/ 488 w 1304"/>
                <a:gd name="T87" fmla="*/ 960 h 986"/>
                <a:gd name="T88" fmla="*/ 552 w 1304"/>
                <a:gd name="T89" fmla="*/ 964 h 986"/>
                <a:gd name="T90" fmla="*/ 666 w 1304"/>
                <a:gd name="T91" fmla="*/ 944 h 986"/>
                <a:gd name="T92" fmla="*/ 754 w 1304"/>
                <a:gd name="T93" fmla="*/ 928 h 986"/>
                <a:gd name="T94" fmla="*/ 832 w 1304"/>
                <a:gd name="T95" fmla="*/ 948 h 986"/>
                <a:gd name="T96" fmla="*/ 908 w 1304"/>
                <a:gd name="T97" fmla="*/ 976 h 986"/>
                <a:gd name="T98" fmla="*/ 940 w 1304"/>
                <a:gd name="T99" fmla="*/ 940 h 986"/>
                <a:gd name="T100" fmla="*/ 954 w 1304"/>
                <a:gd name="T101" fmla="*/ 920 h 986"/>
                <a:gd name="T102" fmla="*/ 950 w 1304"/>
                <a:gd name="T103" fmla="*/ 884 h 986"/>
                <a:gd name="T104" fmla="*/ 922 w 1304"/>
                <a:gd name="T105" fmla="*/ 856 h 986"/>
                <a:gd name="T106" fmla="*/ 934 w 1304"/>
                <a:gd name="T107" fmla="*/ 804 h 986"/>
                <a:gd name="T108" fmla="*/ 1004 w 1304"/>
                <a:gd name="T109" fmla="*/ 794 h 986"/>
                <a:gd name="T110" fmla="*/ 1090 w 1304"/>
                <a:gd name="T111" fmla="*/ 772 h 986"/>
                <a:gd name="T112" fmla="*/ 1086 w 1304"/>
                <a:gd name="T113" fmla="*/ 748 h 986"/>
                <a:gd name="T114" fmla="*/ 1086 w 1304"/>
                <a:gd name="T115" fmla="*/ 702 h 986"/>
                <a:gd name="T116" fmla="*/ 1126 w 1304"/>
                <a:gd name="T117" fmla="*/ 676 h 986"/>
                <a:gd name="T118" fmla="*/ 1186 w 1304"/>
                <a:gd name="T119" fmla="*/ 614 h 986"/>
                <a:gd name="T120" fmla="*/ 1214 w 1304"/>
                <a:gd name="T121" fmla="*/ 596 h 986"/>
                <a:gd name="T122" fmla="*/ 1296 w 1304"/>
                <a:gd name="T123" fmla="*/ 580 h 986"/>
                <a:gd name="T124" fmla="*/ 1302 w 1304"/>
                <a:gd name="T12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13"/>
            <p:cNvSpPr/>
            <p:nvPr/>
          </p:nvSpPr>
          <p:spPr bwMode="auto">
            <a:xfrm>
              <a:off x="1514555" y="1962118"/>
              <a:ext cx="1453686" cy="1041928"/>
            </a:xfrm>
            <a:custGeom>
              <a:avLst/>
              <a:gdLst>
                <a:gd name="T0" fmla="*/ 480 w 812"/>
                <a:gd name="T1" fmla="*/ 58 h 582"/>
                <a:gd name="T2" fmla="*/ 460 w 812"/>
                <a:gd name="T3" fmla="*/ 82 h 582"/>
                <a:gd name="T4" fmla="*/ 396 w 812"/>
                <a:gd name="T5" fmla="*/ 38 h 582"/>
                <a:gd name="T6" fmla="*/ 344 w 812"/>
                <a:gd name="T7" fmla="*/ 10 h 582"/>
                <a:gd name="T8" fmla="*/ 288 w 812"/>
                <a:gd name="T9" fmla="*/ 4 h 582"/>
                <a:gd name="T10" fmla="*/ 248 w 812"/>
                <a:gd name="T11" fmla="*/ 6 h 582"/>
                <a:gd name="T12" fmla="*/ 198 w 812"/>
                <a:gd name="T13" fmla="*/ 18 h 582"/>
                <a:gd name="T14" fmla="*/ 158 w 812"/>
                <a:gd name="T15" fmla="*/ 28 h 582"/>
                <a:gd name="T16" fmla="*/ 92 w 812"/>
                <a:gd name="T17" fmla="*/ 38 h 582"/>
                <a:gd name="T18" fmla="*/ 84 w 812"/>
                <a:gd name="T19" fmla="*/ 78 h 582"/>
                <a:gd name="T20" fmla="*/ 120 w 812"/>
                <a:gd name="T21" fmla="*/ 114 h 582"/>
                <a:gd name="T22" fmla="*/ 128 w 812"/>
                <a:gd name="T23" fmla="*/ 142 h 582"/>
                <a:gd name="T24" fmla="*/ 112 w 812"/>
                <a:gd name="T25" fmla="*/ 196 h 582"/>
                <a:gd name="T26" fmla="*/ 106 w 812"/>
                <a:gd name="T27" fmla="*/ 214 h 582"/>
                <a:gd name="T28" fmla="*/ 60 w 812"/>
                <a:gd name="T29" fmla="*/ 210 h 582"/>
                <a:gd name="T30" fmla="*/ 22 w 812"/>
                <a:gd name="T31" fmla="*/ 202 h 582"/>
                <a:gd name="T32" fmla="*/ 8 w 812"/>
                <a:gd name="T33" fmla="*/ 250 h 582"/>
                <a:gd name="T34" fmla="*/ 4 w 812"/>
                <a:gd name="T35" fmla="*/ 272 h 582"/>
                <a:gd name="T36" fmla="*/ 18 w 812"/>
                <a:gd name="T37" fmla="*/ 310 h 582"/>
                <a:gd name="T38" fmla="*/ 0 w 812"/>
                <a:gd name="T39" fmla="*/ 362 h 582"/>
                <a:gd name="T40" fmla="*/ 26 w 812"/>
                <a:gd name="T41" fmla="*/ 406 h 582"/>
                <a:gd name="T42" fmla="*/ 68 w 812"/>
                <a:gd name="T43" fmla="*/ 422 h 582"/>
                <a:gd name="T44" fmla="*/ 92 w 812"/>
                <a:gd name="T45" fmla="*/ 424 h 582"/>
                <a:gd name="T46" fmla="*/ 108 w 812"/>
                <a:gd name="T47" fmla="*/ 448 h 582"/>
                <a:gd name="T48" fmla="*/ 132 w 812"/>
                <a:gd name="T49" fmla="*/ 460 h 582"/>
                <a:gd name="T50" fmla="*/ 162 w 812"/>
                <a:gd name="T51" fmla="*/ 474 h 582"/>
                <a:gd name="T52" fmla="*/ 232 w 812"/>
                <a:gd name="T53" fmla="*/ 498 h 582"/>
                <a:gd name="T54" fmla="*/ 304 w 812"/>
                <a:gd name="T55" fmla="*/ 494 h 582"/>
                <a:gd name="T56" fmla="*/ 332 w 812"/>
                <a:gd name="T57" fmla="*/ 532 h 582"/>
                <a:gd name="T58" fmla="*/ 348 w 812"/>
                <a:gd name="T59" fmla="*/ 554 h 582"/>
                <a:gd name="T60" fmla="*/ 364 w 812"/>
                <a:gd name="T61" fmla="*/ 578 h 582"/>
                <a:gd name="T62" fmla="*/ 390 w 812"/>
                <a:gd name="T63" fmla="*/ 568 h 582"/>
                <a:gd name="T64" fmla="*/ 428 w 812"/>
                <a:gd name="T65" fmla="*/ 574 h 582"/>
                <a:gd name="T66" fmla="*/ 456 w 812"/>
                <a:gd name="T67" fmla="*/ 546 h 582"/>
                <a:gd name="T68" fmla="*/ 476 w 812"/>
                <a:gd name="T69" fmla="*/ 492 h 582"/>
                <a:gd name="T70" fmla="*/ 476 w 812"/>
                <a:gd name="T71" fmla="*/ 438 h 582"/>
                <a:gd name="T72" fmla="*/ 480 w 812"/>
                <a:gd name="T73" fmla="*/ 418 h 582"/>
                <a:gd name="T74" fmla="*/ 514 w 812"/>
                <a:gd name="T75" fmla="*/ 410 h 582"/>
                <a:gd name="T76" fmla="*/ 556 w 812"/>
                <a:gd name="T77" fmla="*/ 428 h 582"/>
                <a:gd name="T78" fmla="*/ 568 w 812"/>
                <a:gd name="T79" fmla="*/ 462 h 582"/>
                <a:gd name="T80" fmla="*/ 584 w 812"/>
                <a:gd name="T81" fmla="*/ 478 h 582"/>
                <a:gd name="T82" fmla="*/ 610 w 812"/>
                <a:gd name="T83" fmla="*/ 506 h 582"/>
                <a:gd name="T84" fmla="*/ 652 w 812"/>
                <a:gd name="T85" fmla="*/ 518 h 582"/>
                <a:gd name="T86" fmla="*/ 664 w 812"/>
                <a:gd name="T87" fmla="*/ 518 h 582"/>
                <a:gd name="T88" fmla="*/ 700 w 812"/>
                <a:gd name="T89" fmla="*/ 508 h 582"/>
                <a:gd name="T90" fmla="*/ 698 w 812"/>
                <a:gd name="T91" fmla="*/ 480 h 582"/>
                <a:gd name="T92" fmla="*/ 722 w 812"/>
                <a:gd name="T93" fmla="*/ 472 h 582"/>
                <a:gd name="T94" fmla="*/ 688 w 812"/>
                <a:gd name="T95" fmla="*/ 426 h 582"/>
                <a:gd name="T96" fmla="*/ 744 w 812"/>
                <a:gd name="T97" fmla="*/ 396 h 582"/>
                <a:gd name="T98" fmla="*/ 730 w 812"/>
                <a:gd name="T99" fmla="*/ 378 h 582"/>
                <a:gd name="T100" fmla="*/ 752 w 812"/>
                <a:gd name="T101" fmla="*/ 350 h 582"/>
                <a:gd name="T102" fmla="*/ 796 w 812"/>
                <a:gd name="T103" fmla="*/ 310 h 582"/>
                <a:gd name="T104" fmla="*/ 800 w 812"/>
                <a:gd name="T105" fmla="*/ 254 h 582"/>
                <a:gd name="T106" fmla="*/ 778 w 812"/>
                <a:gd name="T107" fmla="*/ 182 h 582"/>
                <a:gd name="T108" fmla="*/ 736 w 812"/>
                <a:gd name="T109" fmla="*/ 158 h 582"/>
                <a:gd name="T110" fmla="*/ 672 w 812"/>
                <a:gd name="T111" fmla="*/ 100 h 582"/>
                <a:gd name="T112" fmla="*/ 658 w 812"/>
                <a:gd name="T113" fmla="*/ 106 h 582"/>
                <a:gd name="T114" fmla="*/ 616 w 812"/>
                <a:gd name="T115" fmla="*/ 78 h 582"/>
                <a:gd name="T116" fmla="*/ 584 w 812"/>
                <a:gd name="T117" fmla="*/ 52 h 582"/>
                <a:gd name="T118" fmla="*/ 552 w 812"/>
                <a:gd name="T119" fmla="*/ 50 h 582"/>
                <a:gd name="T120" fmla="*/ 484 w 812"/>
                <a:gd name="T121" fmla="*/ 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14"/>
            <p:cNvSpPr/>
            <p:nvPr/>
          </p:nvSpPr>
          <p:spPr bwMode="auto">
            <a:xfrm>
              <a:off x="2348813" y="2692542"/>
              <a:ext cx="1256758" cy="1102796"/>
            </a:xfrm>
            <a:custGeom>
              <a:avLst/>
              <a:gdLst>
                <a:gd name="T0" fmla="*/ 20 w 702"/>
                <a:gd name="T1" fmla="*/ 28 h 616"/>
                <a:gd name="T2" fmla="*/ 22 w 702"/>
                <a:gd name="T3" fmla="*/ 90 h 616"/>
                <a:gd name="T4" fmla="*/ 38 w 702"/>
                <a:gd name="T5" fmla="*/ 136 h 616"/>
                <a:gd name="T6" fmla="*/ 70 w 702"/>
                <a:gd name="T7" fmla="*/ 194 h 616"/>
                <a:gd name="T8" fmla="*/ 74 w 702"/>
                <a:gd name="T9" fmla="*/ 244 h 616"/>
                <a:gd name="T10" fmla="*/ 92 w 702"/>
                <a:gd name="T11" fmla="*/ 302 h 616"/>
                <a:gd name="T12" fmla="*/ 98 w 702"/>
                <a:gd name="T13" fmla="*/ 346 h 616"/>
                <a:gd name="T14" fmla="*/ 90 w 702"/>
                <a:gd name="T15" fmla="*/ 386 h 616"/>
                <a:gd name="T16" fmla="*/ 90 w 702"/>
                <a:gd name="T17" fmla="*/ 434 h 616"/>
                <a:gd name="T18" fmla="*/ 106 w 702"/>
                <a:gd name="T19" fmla="*/ 462 h 616"/>
                <a:gd name="T20" fmla="*/ 118 w 702"/>
                <a:gd name="T21" fmla="*/ 450 h 616"/>
                <a:gd name="T22" fmla="*/ 124 w 702"/>
                <a:gd name="T23" fmla="*/ 426 h 616"/>
                <a:gd name="T24" fmla="*/ 146 w 702"/>
                <a:gd name="T25" fmla="*/ 420 h 616"/>
                <a:gd name="T26" fmla="*/ 170 w 702"/>
                <a:gd name="T27" fmla="*/ 474 h 616"/>
                <a:gd name="T28" fmla="*/ 200 w 702"/>
                <a:gd name="T29" fmla="*/ 470 h 616"/>
                <a:gd name="T30" fmla="*/ 238 w 702"/>
                <a:gd name="T31" fmla="*/ 556 h 616"/>
                <a:gd name="T32" fmla="*/ 254 w 702"/>
                <a:gd name="T33" fmla="*/ 588 h 616"/>
                <a:gd name="T34" fmla="*/ 262 w 702"/>
                <a:gd name="T35" fmla="*/ 598 h 616"/>
                <a:gd name="T36" fmla="*/ 278 w 702"/>
                <a:gd name="T37" fmla="*/ 602 h 616"/>
                <a:gd name="T38" fmla="*/ 328 w 702"/>
                <a:gd name="T39" fmla="*/ 588 h 616"/>
                <a:gd name="T40" fmla="*/ 328 w 702"/>
                <a:gd name="T41" fmla="*/ 536 h 616"/>
                <a:gd name="T42" fmla="*/ 348 w 702"/>
                <a:gd name="T43" fmla="*/ 510 h 616"/>
                <a:gd name="T44" fmla="*/ 390 w 702"/>
                <a:gd name="T45" fmla="*/ 450 h 616"/>
                <a:gd name="T46" fmla="*/ 428 w 702"/>
                <a:gd name="T47" fmla="*/ 420 h 616"/>
                <a:gd name="T48" fmla="*/ 448 w 702"/>
                <a:gd name="T49" fmla="*/ 480 h 616"/>
                <a:gd name="T50" fmla="*/ 478 w 702"/>
                <a:gd name="T51" fmla="*/ 466 h 616"/>
                <a:gd name="T52" fmla="*/ 498 w 702"/>
                <a:gd name="T53" fmla="*/ 494 h 616"/>
                <a:gd name="T54" fmla="*/ 554 w 702"/>
                <a:gd name="T55" fmla="*/ 482 h 616"/>
                <a:gd name="T56" fmla="*/ 504 w 702"/>
                <a:gd name="T57" fmla="*/ 434 h 616"/>
                <a:gd name="T58" fmla="*/ 534 w 702"/>
                <a:gd name="T59" fmla="*/ 416 h 616"/>
                <a:gd name="T60" fmla="*/ 532 w 702"/>
                <a:gd name="T61" fmla="*/ 396 h 616"/>
                <a:gd name="T62" fmla="*/ 522 w 702"/>
                <a:gd name="T63" fmla="*/ 314 h 616"/>
                <a:gd name="T64" fmla="*/ 608 w 702"/>
                <a:gd name="T65" fmla="*/ 286 h 616"/>
                <a:gd name="T66" fmla="*/ 664 w 702"/>
                <a:gd name="T67" fmla="*/ 224 h 616"/>
                <a:gd name="T68" fmla="*/ 686 w 702"/>
                <a:gd name="T69" fmla="*/ 174 h 616"/>
                <a:gd name="T70" fmla="*/ 684 w 702"/>
                <a:gd name="T71" fmla="*/ 156 h 616"/>
                <a:gd name="T72" fmla="*/ 630 w 702"/>
                <a:gd name="T73" fmla="*/ 138 h 616"/>
                <a:gd name="T74" fmla="*/ 612 w 702"/>
                <a:gd name="T75" fmla="*/ 146 h 616"/>
                <a:gd name="T76" fmla="*/ 598 w 702"/>
                <a:gd name="T77" fmla="*/ 126 h 616"/>
                <a:gd name="T78" fmla="*/ 576 w 702"/>
                <a:gd name="T79" fmla="*/ 124 h 616"/>
                <a:gd name="T80" fmla="*/ 524 w 702"/>
                <a:gd name="T81" fmla="*/ 114 h 616"/>
                <a:gd name="T82" fmla="*/ 488 w 702"/>
                <a:gd name="T83" fmla="*/ 132 h 616"/>
                <a:gd name="T84" fmla="*/ 438 w 702"/>
                <a:gd name="T85" fmla="*/ 110 h 616"/>
                <a:gd name="T86" fmla="*/ 416 w 702"/>
                <a:gd name="T87" fmla="*/ 58 h 616"/>
                <a:gd name="T88" fmla="*/ 350 w 702"/>
                <a:gd name="T89" fmla="*/ 18 h 616"/>
                <a:gd name="T90" fmla="*/ 310 w 702"/>
                <a:gd name="T91" fmla="*/ 30 h 616"/>
                <a:gd name="T92" fmla="*/ 318 w 702"/>
                <a:gd name="T93" fmla="*/ 62 h 616"/>
                <a:gd name="T94" fmla="*/ 280 w 702"/>
                <a:gd name="T95" fmla="*/ 66 h 616"/>
                <a:gd name="T96" fmla="*/ 262 w 702"/>
                <a:gd name="T97" fmla="*/ 86 h 616"/>
                <a:gd name="T98" fmla="*/ 246 w 702"/>
                <a:gd name="T99" fmla="*/ 104 h 616"/>
                <a:gd name="T100" fmla="*/ 208 w 702"/>
                <a:gd name="T101" fmla="*/ 118 h 616"/>
                <a:gd name="T102" fmla="*/ 160 w 702"/>
                <a:gd name="T103" fmla="*/ 110 h 616"/>
                <a:gd name="T104" fmla="*/ 132 w 702"/>
                <a:gd name="T105" fmla="*/ 108 h 616"/>
                <a:gd name="T106" fmla="*/ 106 w 702"/>
                <a:gd name="T107" fmla="*/ 66 h 616"/>
                <a:gd name="T108" fmla="*/ 86 w 702"/>
                <a:gd name="T109" fmla="*/ 46 h 616"/>
                <a:gd name="T110" fmla="*/ 66 w 702"/>
                <a:gd name="T111" fmla="*/ 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15"/>
            <p:cNvSpPr/>
            <p:nvPr/>
          </p:nvSpPr>
          <p:spPr bwMode="auto">
            <a:xfrm>
              <a:off x="261377" y="2244978"/>
              <a:ext cx="2248559" cy="1367754"/>
            </a:xfrm>
            <a:custGeom>
              <a:avLst/>
              <a:gdLst>
                <a:gd name="T0" fmla="*/ 132 w 1256"/>
                <a:gd name="T1" fmla="*/ 26 h 764"/>
                <a:gd name="T2" fmla="*/ 122 w 1256"/>
                <a:gd name="T3" fmla="*/ 60 h 764"/>
                <a:gd name="T4" fmla="*/ 62 w 1256"/>
                <a:gd name="T5" fmla="*/ 70 h 764"/>
                <a:gd name="T6" fmla="*/ 44 w 1256"/>
                <a:gd name="T7" fmla="*/ 122 h 764"/>
                <a:gd name="T8" fmla="*/ 60 w 1256"/>
                <a:gd name="T9" fmla="*/ 188 h 764"/>
                <a:gd name="T10" fmla="*/ 6 w 1256"/>
                <a:gd name="T11" fmla="*/ 216 h 764"/>
                <a:gd name="T12" fmla="*/ 2 w 1256"/>
                <a:gd name="T13" fmla="*/ 262 h 764"/>
                <a:gd name="T14" fmla="*/ 28 w 1256"/>
                <a:gd name="T15" fmla="*/ 300 h 764"/>
                <a:gd name="T16" fmla="*/ 62 w 1256"/>
                <a:gd name="T17" fmla="*/ 338 h 764"/>
                <a:gd name="T18" fmla="*/ 150 w 1256"/>
                <a:gd name="T19" fmla="*/ 386 h 764"/>
                <a:gd name="T20" fmla="*/ 222 w 1256"/>
                <a:gd name="T21" fmla="*/ 454 h 764"/>
                <a:gd name="T22" fmla="*/ 290 w 1256"/>
                <a:gd name="T23" fmla="*/ 500 h 764"/>
                <a:gd name="T24" fmla="*/ 334 w 1256"/>
                <a:gd name="T25" fmla="*/ 556 h 764"/>
                <a:gd name="T26" fmla="*/ 404 w 1256"/>
                <a:gd name="T27" fmla="*/ 602 h 764"/>
                <a:gd name="T28" fmla="*/ 470 w 1256"/>
                <a:gd name="T29" fmla="*/ 628 h 764"/>
                <a:gd name="T30" fmla="*/ 580 w 1256"/>
                <a:gd name="T31" fmla="*/ 642 h 764"/>
                <a:gd name="T32" fmla="*/ 594 w 1256"/>
                <a:gd name="T33" fmla="*/ 664 h 764"/>
                <a:gd name="T34" fmla="*/ 586 w 1256"/>
                <a:gd name="T35" fmla="*/ 692 h 764"/>
                <a:gd name="T36" fmla="*/ 616 w 1256"/>
                <a:gd name="T37" fmla="*/ 676 h 764"/>
                <a:gd name="T38" fmla="*/ 660 w 1256"/>
                <a:gd name="T39" fmla="*/ 638 h 764"/>
                <a:gd name="T40" fmla="*/ 772 w 1256"/>
                <a:gd name="T41" fmla="*/ 680 h 764"/>
                <a:gd name="T42" fmla="*/ 802 w 1256"/>
                <a:gd name="T43" fmla="*/ 754 h 764"/>
                <a:gd name="T44" fmla="*/ 904 w 1256"/>
                <a:gd name="T45" fmla="*/ 748 h 764"/>
                <a:gd name="T46" fmla="*/ 1024 w 1256"/>
                <a:gd name="T47" fmla="*/ 680 h 764"/>
                <a:gd name="T48" fmla="*/ 1122 w 1256"/>
                <a:gd name="T49" fmla="*/ 712 h 764"/>
                <a:gd name="T50" fmla="*/ 1138 w 1256"/>
                <a:gd name="T51" fmla="*/ 716 h 764"/>
                <a:gd name="T52" fmla="*/ 1156 w 1256"/>
                <a:gd name="T53" fmla="*/ 666 h 764"/>
                <a:gd name="T54" fmla="*/ 1192 w 1256"/>
                <a:gd name="T55" fmla="*/ 696 h 764"/>
                <a:gd name="T56" fmla="*/ 1214 w 1256"/>
                <a:gd name="T57" fmla="*/ 664 h 764"/>
                <a:gd name="T58" fmla="*/ 1228 w 1256"/>
                <a:gd name="T59" fmla="*/ 644 h 764"/>
                <a:gd name="T60" fmla="*/ 1246 w 1256"/>
                <a:gd name="T61" fmla="*/ 568 h 764"/>
                <a:gd name="T62" fmla="*/ 1240 w 1256"/>
                <a:gd name="T63" fmla="*/ 510 h 764"/>
                <a:gd name="T64" fmla="*/ 1228 w 1256"/>
                <a:gd name="T65" fmla="*/ 448 h 764"/>
                <a:gd name="T66" fmla="*/ 1200 w 1256"/>
                <a:gd name="T67" fmla="*/ 412 h 764"/>
                <a:gd name="T68" fmla="*/ 1162 w 1256"/>
                <a:gd name="T69" fmla="*/ 366 h 764"/>
                <a:gd name="T70" fmla="*/ 1152 w 1256"/>
                <a:gd name="T71" fmla="*/ 418 h 764"/>
                <a:gd name="T72" fmla="*/ 1094 w 1256"/>
                <a:gd name="T73" fmla="*/ 430 h 764"/>
                <a:gd name="T74" fmla="*/ 1036 w 1256"/>
                <a:gd name="T75" fmla="*/ 386 h 764"/>
                <a:gd name="T76" fmla="*/ 1000 w 1256"/>
                <a:gd name="T77" fmla="*/ 344 h 764"/>
                <a:gd name="T78" fmla="*/ 900 w 1256"/>
                <a:gd name="T79" fmla="*/ 342 h 764"/>
                <a:gd name="T80" fmla="*/ 828 w 1256"/>
                <a:gd name="T81" fmla="*/ 312 h 764"/>
                <a:gd name="T82" fmla="*/ 796 w 1256"/>
                <a:gd name="T83" fmla="*/ 290 h 764"/>
                <a:gd name="T84" fmla="*/ 768 w 1256"/>
                <a:gd name="T85" fmla="*/ 274 h 764"/>
                <a:gd name="T86" fmla="*/ 746 w 1256"/>
                <a:gd name="T87" fmla="*/ 280 h 764"/>
                <a:gd name="T88" fmla="*/ 708 w 1256"/>
                <a:gd name="T89" fmla="*/ 238 h 764"/>
                <a:gd name="T90" fmla="*/ 692 w 1256"/>
                <a:gd name="T91" fmla="*/ 196 h 764"/>
                <a:gd name="T92" fmla="*/ 694 w 1256"/>
                <a:gd name="T93" fmla="*/ 118 h 764"/>
                <a:gd name="T94" fmla="*/ 708 w 1256"/>
                <a:gd name="T95" fmla="*/ 84 h 764"/>
                <a:gd name="T96" fmla="*/ 712 w 1256"/>
                <a:gd name="T97" fmla="*/ 44 h 764"/>
                <a:gd name="T98" fmla="*/ 680 w 1256"/>
                <a:gd name="T99" fmla="*/ 20 h 764"/>
                <a:gd name="T100" fmla="*/ 596 w 1256"/>
                <a:gd name="T101" fmla="*/ 10 h 764"/>
                <a:gd name="T102" fmla="*/ 518 w 1256"/>
                <a:gd name="T103" fmla="*/ 24 h 764"/>
                <a:gd name="T104" fmla="*/ 440 w 1256"/>
                <a:gd name="T105" fmla="*/ 36 h 764"/>
                <a:gd name="T106" fmla="*/ 372 w 1256"/>
                <a:gd name="T107" fmla="*/ 44 h 764"/>
                <a:gd name="T108" fmla="*/ 318 w 1256"/>
                <a:gd name="T109" fmla="*/ 20 h 764"/>
                <a:gd name="T110" fmla="*/ 296 w 1256"/>
                <a:gd name="T111" fmla="*/ 8 h 764"/>
                <a:gd name="T112" fmla="*/ 210 w 1256"/>
                <a:gd name="T113" fmla="*/ 1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16"/>
            <p:cNvSpPr/>
            <p:nvPr/>
          </p:nvSpPr>
          <p:spPr bwMode="auto">
            <a:xfrm>
              <a:off x="2309427" y="3383580"/>
              <a:ext cx="1016864" cy="1059830"/>
            </a:xfrm>
            <a:custGeom>
              <a:avLst/>
              <a:gdLst>
                <a:gd name="T0" fmla="*/ 20 w 568"/>
                <a:gd name="T1" fmla="*/ 364 h 592"/>
                <a:gd name="T2" fmla="*/ 74 w 568"/>
                <a:gd name="T3" fmla="*/ 378 h 592"/>
                <a:gd name="T4" fmla="*/ 98 w 568"/>
                <a:gd name="T5" fmla="*/ 440 h 592"/>
                <a:gd name="T6" fmla="*/ 96 w 568"/>
                <a:gd name="T7" fmla="*/ 502 h 592"/>
                <a:gd name="T8" fmla="*/ 144 w 568"/>
                <a:gd name="T9" fmla="*/ 520 h 592"/>
                <a:gd name="T10" fmla="*/ 220 w 568"/>
                <a:gd name="T11" fmla="*/ 540 h 592"/>
                <a:gd name="T12" fmla="*/ 272 w 568"/>
                <a:gd name="T13" fmla="*/ 592 h 592"/>
                <a:gd name="T14" fmla="*/ 262 w 568"/>
                <a:gd name="T15" fmla="*/ 522 h 592"/>
                <a:gd name="T16" fmla="*/ 294 w 568"/>
                <a:gd name="T17" fmla="*/ 490 h 592"/>
                <a:gd name="T18" fmla="*/ 362 w 568"/>
                <a:gd name="T19" fmla="*/ 490 h 592"/>
                <a:gd name="T20" fmla="*/ 438 w 568"/>
                <a:gd name="T21" fmla="*/ 468 h 592"/>
                <a:gd name="T22" fmla="*/ 528 w 568"/>
                <a:gd name="T23" fmla="*/ 426 h 592"/>
                <a:gd name="T24" fmla="*/ 540 w 568"/>
                <a:gd name="T25" fmla="*/ 430 h 592"/>
                <a:gd name="T26" fmla="*/ 548 w 568"/>
                <a:gd name="T27" fmla="*/ 388 h 592"/>
                <a:gd name="T28" fmla="*/ 504 w 568"/>
                <a:gd name="T29" fmla="*/ 386 h 592"/>
                <a:gd name="T30" fmla="*/ 484 w 568"/>
                <a:gd name="T31" fmla="*/ 360 h 592"/>
                <a:gd name="T32" fmla="*/ 460 w 568"/>
                <a:gd name="T33" fmla="*/ 340 h 592"/>
                <a:gd name="T34" fmla="*/ 452 w 568"/>
                <a:gd name="T35" fmla="*/ 272 h 592"/>
                <a:gd name="T36" fmla="*/ 440 w 568"/>
                <a:gd name="T37" fmla="*/ 190 h 592"/>
                <a:gd name="T38" fmla="*/ 398 w 568"/>
                <a:gd name="T39" fmla="*/ 152 h 592"/>
                <a:gd name="T40" fmla="*/ 412 w 568"/>
                <a:gd name="T41" fmla="*/ 132 h 592"/>
                <a:gd name="T42" fmla="*/ 480 w 568"/>
                <a:gd name="T43" fmla="*/ 128 h 592"/>
                <a:gd name="T44" fmla="*/ 512 w 568"/>
                <a:gd name="T45" fmla="*/ 108 h 592"/>
                <a:gd name="T46" fmla="*/ 474 w 568"/>
                <a:gd name="T47" fmla="*/ 102 h 592"/>
                <a:gd name="T48" fmla="*/ 454 w 568"/>
                <a:gd name="T49" fmla="*/ 88 h 592"/>
                <a:gd name="T50" fmla="*/ 428 w 568"/>
                <a:gd name="T51" fmla="*/ 48 h 592"/>
                <a:gd name="T52" fmla="*/ 404 w 568"/>
                <a:gd name="T53" fmla="*/ 84 h 592"/>
                <a:gd name="T54" fmla="*/ 360 w 568"/>
                <a:gd name="T55" fmla="*/ 138 h 592"/>
                <a:gd name="T56" fmla="*/ 366 w 568"/>
                <a:gd name="T57" fmla="*/ 172 h 592"/>
                <a:gd name="T58" fmla="*/ 348 w 568"/>
                <a:gd name="T59" fmla="*/ 214 h 592"/>
                <a:gd name="T60" fmla="*/ 316 w 568"/>
                <a:gd name="T61" fmla="*/ 214 h 592"/>
                <a:gd name="T62" fmla="*/ 288 w 568"/>
                <a:gd name="T63" fmla="*/ 240 h 592"/>
                <a:gd name="T64" fmla="*/ 276 w 568"/>
                <a:gd name="T65" fmla="*/ 224 h 592"/>
                <a:gd name="T66" fmla="*/ 264 w 568"/>
                <a:gd name="T67" fmla="*/ 222 h 592"/>
                <a:gd name="T68" fmla="*/ 244 w 568"/>
                <a:gd name="T69" fmla="*/ 168 h 592"/>
                <a:gd name="T70" fmla="*/ 216 w 568"/>
                <a:gd name="T71" fmla="*/ 94 h 592"/>
                <a:gd name="T72" fmla="*/ 196 w 568"/>
                <a:gd name="T73" fmla="*/ 102 h 592"/>
                <a:gd name="T74" fmla="*/ 172 w 568"/>
                <a:gd name="T75" fmla="*/ 86 h 592"/>
                <a:gd name="T76" fmla="*/ 156 w 568"/>
                <a:gd name="T77" fmla="*/ 50 h 592"/>
                <a:gd name="T78" fmla="*/ 138 w 568"/>
                <a:gd name="T79" fmla="*/ 82 h 592"/>
                <a:gd name="T80" fmla="*/ 122 w 568"/>
                <a:gd name="T81" fmla="*/ 84 h 592"/>
                <a:gd name="T82" fmla="*/ 106 w 568"/>
                <a:gd name="T83" fmla="*/ 56 h 592"/>
                <a:gd name="T84" fmla="*/ 102 w 568"/>
                <a:gd name="T85" fmla="*/ 0 h 592"/>
                <a:gd name="T86" fmla="*/ 82 w 568"/>
                <a:gd name="T87" fmla="*/ 44 h 592"/>
                <a:gd name="T88" fmla="*/ 56 w 568"/>
                <a:gd name="T89" fmla="*/ 66 h 592"/>
                <a:gd name="T90" fmla="*/ 54 w 568"/>
                <a:gd name="T91" fmla="*/ 106 h 592"/>
                <a:gd name="T92" fmla="*/ 76 w 568"/>
                <a:gd name="T93" fmla="*/ 104 h 592"/>
                <a:gd name="T94" fmla="*/ 78 w 568"/>
                <a:gd name="T95" fmla="*/ 238 h 592"/>
                <a:gd name="T96" fmla="*/ 48 w 568"/>
                <a:gd name="T97" fmla="*/ 252 h 592"/>
                <a:gd name="T98" fmla="*/ 6 w 568"/>
                <a:gd name="T99" fmla="*/ 320 h 592"/>
                <a:gd name="T100" fmla="*/ 12 w 568"/>
                <a:gd name="T101" fmla="*/ 35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17"/>
            <p:cNvSpPr/>
            <p:nvPr/>
          </p:nvSpPr>
          <p:spPr bwMode="auto">
            <a:xfrm>
              <a:off x="3039851" y="3369257"/>
              <a:ext cx="687457" cy="594364"/>
            </a:xfrm>
            <a:custGeom>
              <a:avLst/>
              <a:gdLst>
                <a:gd name="T0" fmla="*/ 288 w 384"/>
                <a:gd name="T1" fmla="*/ 8 h 332"/>
                <a:gd name="T2" fmla="*/ 276 w 384"/>
                <a:gd name="T3" fmla="*/ 24 h 332"/>
                <a:gd name="T4" fmla="*/ 264 w 384"/>
                <a:gd name="T5" fmla="*/ 20 h 332"/>
                <a:gd name="T6" fmla="*/ 260 w 384"/>
                <a:gd name="T7" fmla="*/ 10 h 332"/>
                <a:gd name="T8" fmla="*/ 252 w 384"/>
                <a:gd name="T9" fmla="*/ 0 h 332"/>
                <a:gd name="T10" fmla="*/ 248 w 384"/>
                <a:gd name="T11" fmla="*/ 20 h 332"/>
                <a:gd name="T12" fmla="*/ 236 w 384"/>
                <a:gd name="T13" fmla="*/ 36 h 332"/>
                <a:gd name="T14" fmla="*/ 208 w 384"/>
                <a:gd name="T15" fmla="*/ 44 h 332"/>
                <a:gd name="T16" fmla="*/ 188 w 384"/>
                <a:gd name="T17" fmla="*/ 58 h 332"/>
                <a:gd name="T18" fmla="*/ 184 w 384"/>
                <a:gd name="T19" fmla="*/ 52 h 332"/>
                <a:gd name="T20" fmla="*/ 168 w 384"/>
                <a:gd name="T21" fmla="*/ 60 h 332"/>
                <a:gd name="T22" fmla="*/ 160 w 384"/>
                <a:gd name="T23" fmla="*/ 50 h 332"/>
                <a:gd name="T24" fmla="*/ 132 w 384"/>
                <a:gd name="T25" fmla="*/ 56 h 332"/>
                <a:gd name="T26" fmla="*/ 170 w 384"/>
                <a:gd name="T27" fmla="*/ 82 h 332"/>
                <a:gd name="T28" fmla="*/ 176 w 384"/>
                <a:gd name="T29" fmla="*/ 110 h 332"/>
                <a:gd name="T30" fmla="*/ 160 w 384"/>
                <a:gd name="T31" fmla="*/ 122 h 332"/>
                <a:gd name="T32" fmla="*/ 114 w 384"/>
                <a:gd name="T33" fmla="*/ 126 h 332"/>
                <a:gd name="T34" fmla="*/ 94 w 384"/>
                <a:gd name="T35" fmla="*/ 142 h 332"/>
                <a:gd name="T36" fmla="*/ 60 w 384"/>
                <a:gd name="T37" fmla="*/ 142 h 332"/>
                <a:gd name="T38" fmla="*/ 16 w 384"/>
                <a:gd name="T39" fmla="*/ 148 h 332"/>
                <a:gd name="T40" fmla="*/ 0 w 384"/>
                <a:gd name="T41" fmla="*/ 172 h 332"/>
                <a:gd name="T42" fmla="*/ 22 w 384"/>
                <a:gd name="T43" fmla="*/ 200 h 332"/>
                <a:gd name="T44" fmla="*/ 30 w 384"/>
                <a:gd name="T45" fmla="*/ 190 h 332"/>
                <a:gd name="T46" fmla="*/ 56 w 384"/>
                <a:gd name="T47" fmla="*/ 192 h 332"/>
                <a:gd name="T48" fmla="*/ 62 w 384"/>
                <a:gd name="T49" fmla="*/ 236 h 332"/>
                <a:gd name="T50" fmla="*/ 52 w 384"/>
                <a:gd name="T51" fmla="*/ 260 h 332"/>
                <a:gd name="T52" fmla="*/ 76 w 384"/>
                <a:gd name="T53" fmla="*/ 296 h 332"/>
                <a:gd name="T54" fmla="*/ 68 w 384"/>
                <a:gd name="T55" fmla="*/ 320 h 332"/>
                <a:gd name="T56" fmla="*/ 70 w 384"/>
                <a:gd name="T57" fmla="*/ 330 h 332"/>
                <a:gd name="T58" fmla="*/ 108 w 384"/>
                <a:gd name="T59" fmla="*/ 320 h 332"/>
                <a:gd name="T60" fmla="*/ 160 w 384"/>
                <a:gd name="T61" fmla="*/ 330 h 332"/>
                <a:gd name="T62" fmla="*/ 196 w 384"/>
                <a:gd name="T63" fmla="*/ 302 h 332"/>
                <a:gd name="T64" fmla="*/ 216 w 384"/>
                <a:gd name="T65" fmla="*/ 290 h 332"/>
                <a:gd name="T66" fmla="*/ 248 w 384"/>
                <a:gd name="T67" fmla="*/ 280 h 332"/>
                <a:gd name="T68" fmla="*/ 256 w 384"/>
                <a:gd name="T69" fmla="*/ 292 h 332"/>
                <a:gd name="T70" fmla="*/ 274 w 384"/>
                <a:gd name="T71" fmla="*/ 292 h 332"/>
                <a:gd name="T72" fmla="*/ 288 w 384"/>
                <a:gd name="T73" fmla="*/ 298 h 332"/>
                <a:gd name="T74" fmla="*/ 296 w 384"/>
                <a:gd name="T75" fmla="*/ 290 h 332"/>
                <a:gd name="T76" fmla="*/ 312 w 384"/>
                <a:gd name="T77" fmla="*/ 276 h 332"/>
                <a:gd name="T78" fmla="*/ 324 w 384"/>
                <a:gd name="T79" fmla="*/ 268 h 332"/>
                <a:gd name="T80" fmla="*/ 342 w 384"/>
                <a:gd name="T81" fmla="*/ 256 h 332"/>
                <a:gd name="T82" fmla="*/ 352 w 384"/>
                <a:gd name="T83" fmla="*/ 248 h 332"/>
                <a:gd name="T84" fmla="*/ 366 w 384"/>
                <a:gd name="T85" fmla="*/ 244 h 332"/>
                <a:gd name="T86" fmla="*/ 380 w 384"/>
                <a:gd name="T87" fmla="*/ 236 h 332"/>
                <a:gd name="T88" fmla="*/ 376 w 384"/>
                <a:gd name="T89" fmla="*/ 218 h 332"/>
                <a:gd name="T90" fmla="*/ 376 w 384"/>
                <a:gd name="T91" fmla="*/ 188 h 332"/>
                <a:gd name="T92" fmla="*/ 380 w 384"/>
                <a:gd name="T93" fmla="*/ 160 h 332"/>
                <a:gd name="T94" fmla="*/ 348 w 384"/>
                <a:gd name="T95" fmla="*/ 166 h 332"/>
                <a:gd name="T96" fmla="*/ 356 w 384"/>
                <a:gd name="T97" fmla="*/ 132 h 332"/>
                <a:gd name="T98" fmla="*/ 366 w 384"/>
                <a:gd name="T99" fmla="*/ 84 h 332"/>
                <a:gd name="T100" fmla="*/ 372 w 384"/>
                <a:gd name="T101" fmla="*/ 68 h 332"/>
                <a:gd name="T102" fmla="*/ 360 w 384"/>
                <a:gd name="T103" fmla="*/ 64 h 332"/>
                <a:gd name="T104" fmla="*/ 348 w 384"/>
                <a:gd name="T105" fmla="*/ 82 h 332"/>
                <a:gd name="T106" fmla="*/ 336 w 384"/>
                <a:gd name="T107" fmla="*/ 76 h 332"/>
                <a:gd name="T108" fmla="*/ 332 w 384"/>
                <a:gd name="T109" fmla="*/ 60 h 332"/>
                <a:gd name="T110" fmla="*/ 316 w 384"/>
                <a:gd name="T111" fmla="*/ 60 h 332"/>
                <a:gd name="T112" fmla="*/ 304 w 384"/>
                <a:gd name="T113" fmla="*/ 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18"/>
            <p:cNvSpPr/>
            <p:nvPr/>
          </p:nvSpPr>
          <p:spPr bwMode="auto">
            <a:xfrm>
              <a:off x="3150847" y="3734469"/>
              <a:ext cx="898707" cy="683877"/>
            </a:xfrm>
            <a:custGeom>
              <a:avLst/>
              <a:gdLst>
                <a:gd name="T0" fmla="*/ 404 w 502"/>
                <a:gd name="T1" fmla="*/ 12 h 382"/>
                <a:gd name="T2" fmla="*/ 378 w 502"/>
                <a:gd name="T3" fmla="*/ 36 h 382"/>
                <a:gd name="T4" fmla="*/ 360 w 502"/>
                <a:gd name="T5" fmla="*/ 32 h 382"/>
                <a:gd name="T6" fmla="*/ 336 w 502"/>
                <a:gd name="T7" fmla="*/ 42 h 382"/>
                <a:gd name="T8" fmla="*/ 316 w 502"/>
                <a:gd name="T9" fmla="*/ 48 h 382"/>
                <a:gd name="T10" fmla="*/ 282 w 502"/>
                <a:gd name="T11" fmla="*/ 60 h 382"/>
                <a:gd name="T12" fmla="*/ 270 w 502"/>
                <a:gd name="T13" fmla="*/ 70 h 382"/>
                <a:gd name="T14" fmla="*/ 276 w 502"/>
                <a:gd name="T15" fmla="*/ 82 h 382"/>
                <a:gd name="T16" fmla="*/ 240 w 502"/>
                <a:gd name="T17" fmla="*/ 94 h 382"/>
                <a:gd name="T18" fmla="*/ 224 w 502"/>
                <a:gd name="T19" fmla="*/ 102 h 382"/>
                <a:gd name="T20" fmla="*/ 194 w 502"/>
                <a:gd name="T21" fmla="*/ 98 h 382"/>
                <a:gd name="T22" fmla="*/ 178 w 502"/>
                <a:gd name="T23" fmla="*/ 84 h 382"/>
                <a:gd name="T24" fmla="*/ 160 w 502"/>
                <a:gd name="T25" fmla="*/ 92 h 382"/>
                <a:gd name="T26" fmla="*/ 148 w 502"/>
                <a:gd name="T27" fmla="*/ 102 h 382"/>
                <a:gd name="T28" fmla="*/ 126 w 502"/>
                <a:gd name="T29" fmla="*/ 116 h 382"/>
                <a:gd name="T30" fmla="*/ 70 w 502"/>
                <a:gd name="T31" fmla="*/ 134 h 382"/>
                <a:gd name="T32" fmla="*/ 20 w 502"/>
                <a:gd name="T33" fmla="*/ 130 h 382"/>
                <a:gd name="T34" fmla="*/ 2 w 502"/>
                <a:gd name="T35" fmla="*/ 138 h 382"/>
                <a:gd name="T36" fmla="*/ 4 w 502"/>
                <a:gd name="T37" fmla="*/ 158 h 382"/>
                <a:gd name="T38" fmla="*/ 40 w 502"/>
                <a:gd name="T39" fmla="*/ 158 h 382"/>
                <a:gd name="T40" fmla="*/ 42 w 502"/>
                <a:gd name="T41" fmla="*/ 186 h 382"/>
                <a:gd name="T42" fmla="*/ 74 w 502"/>
                <a:gd name="T43" fmla="*/ 184 h 382"/>
                <a:gd name="T44" fmla="*/ 94 w 502"/>
                <a:gd name="T45" fmla="*/ 176 h 382"/>
                <a:gd name="T46" fmla="*/ 104 w 502"/>
                <a:gd name="T47" fmla="*/ 188 h 382"/>
                <a:gd name="T48" fmla="*/ 92 w 502"/>
                <a:gd name="T49" fmla="*/ 232 h 382"/>
                <a:gd name="T50" fmla="*/ 70 w 502"/>
                <a:gd name="T51" fmla="*/ 248 h 382"/>
                <a:gd name="T52" fmla="*/ 108 w 502"/>
                <a:gd name="T53" fmla="*/ 258 h 382"/>
                <a:gd name="T54" fmla="*/ 152 w 502"/>
                <a:gd name="T55" fmla="*/ 268 h 382"/>
                <a:gd name="T56" fmla="*/ 140 w 502"/>
                <a:gd name="T57" fmla="*/ 300 h 382"/>
                <a:gd name="T58" fmla="*/ 144 w 502"/>
                <a:gd name="T59" fmla="*/ 326 h 382"/>
                <a:gd name="T60" fmla="*/ 194 w 502"/>
                <a:gd name="T61" fmla="*/ 356 h 382"/>
                <a:gd name="T62" fmla="*/ 216 w 502"/>
                <a:gd name="T63" fmla="*/ 348 h 382"/>
                <a:gd name="T64" fmla="*/ 252 w 502"/>
                <a:gd name="T65" fmla="*/ 360 h 382"/>
                <a:gd name="T66" fmla="*/ 256 w 502"/>
                <a:gd name="T67" fmla="*/ 358 h 382"/>
                <a:gd name="T68" fmla="*/ 294 w 502"/>
                <a:gd name="T69" fmla="*/ 368 h 382"/>
                <a:gd name="T70" fmla="*/ 314 w 502"/>
                <a:gd name="T71" fmla="*/ 370 h 382"/>
                <a:gd name="T72" fmla="*/ 320 w 502"/>
                <a:gd name="T73" fmla="*/ 380 h 382"/>
                <a:gd name="T74" fmla="*/ 358 w 502"/>
                <a:gd name="T75" fmla="*/ 356 h 382"/>
                <a:gd name="T76" fmla="*/ 392 w 502"/>
                <a:gd name="T77" fmla="*/ 328 h 382"/>
                <a:gd name="T78" fmla="*/ 400 w 502"/>
                <a:gd name="T79" fmla="*/ 306 h 382"/>
                <a:gd name="T80" fmla="*/ 410 w 502"/>
                <a:gd name="T81" fmla="*/ 288 h 382"/>
                <a:gd name="T82" fmla="*/ 414 w 502"/>
                <a:gd name="T83" fmla="*/ 274 h 382"/>
                <a:gd name="T84" fmla="*/ 456 w 502"/>
                <a:gd name="T85" fmla="*/ 230 h 382"/>
                <a:gd name="T86" fmla="*/ 466 w 502"/>
                <a:gd name="T87" fmla="*/ 210 h 382"/>
                <a:gd name="T88" fmla="*/ 496 w 502"/>
                <a:gd name="T89" fmla="*/ 156 h 382"/>
                <a:gd name="T90" fmla="*/ 496 w 502"/>
                <a:gd name="T91" fmla="*/ 132 h 382"/>
                <a:gd name="T92" fmla="*/ 478 w 502"/>
                <a:gd name="T93" fmla="*/ 126 h 382"/>
                <a:gd name="T94" fmla="*/ 460 w 502"/>
                <a:gd name="T95" fmla="*/ 126 h 382"/>
                <a:gd name="T96" fmla="*/ 450 w 502"/>
                <a:gd name="T97" fmla="*/ 114 h 382"/>
                <a:gd name="T98" fmla="*/ 442 w 502"/>
                <a:gd name="T99" fmla="*/ 102 h 382"/>
                <a:gd name="T100" fmla="*/ 424 w 502"/>
                <a:gd name="T101" fmla="*/ 114 h 382"/>
                <a:gd name="T102" fmla="*/ 422 w 502"/>
                <a:gd name="T103" fmla="*/ 92 h 382"/>
                <a:gd name="T104" fmla="*/ 428 w 502"/>
                <a:gd name="T105" fmla="*/ 86 h 382"/>
                <a:gd name="T106" fmla="*/ 450 w 502"/>
                <a:gd name="T107" fmla="*/ 36 h 382"/>
                <a:gd name="T108" fmla="*/ 440 w 502"/>
                <a:gd name="T109" fmla="*/ 12 h 382"/>
                <a:gd name="T110" fmla="*/ 434 w 502"/>
                <a:gd name="T111" fmla="*/ 0 h 382"/>
                <a:gd name="T112" fmla="*/ 426 w 502"/>
                <a:gd name="T113" fmla="*/ 8 h 382"/>
                <a:gd name="T114" fmla="*/ 410 w 502"/>
                <a:gd name="T115"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19"/>
            <p:cNvSpPr/>
            <p:nvPr/>
          </p:nvSpPr>
          <p:spPr bwMode="auto">
            <a:xfrm>
              <a:off x="3276165" y="2982563"/>
              <a:ext cx="508432" cy="515593"/>
            </a:xfrm>
            <a:custGeom>
              <a:avLst/>
              <a:gdLst>
                <a:gd name="T0" fmla="*/ 278 w 284"/>
                <a:gd name="T1" fmla="*/ 44 h 288"/>
                <a:gd name="T2" fmla="*/ 260 w 284"/>
                <a:gd name="T3" fmla="*/ 30 h 288"/>
                <a:gd name="T4" fmla="*/ 258 w 284"/>
                <a:gd name="T5" fmla="*/ 28 h 288"/>
                <a:gd name="T6" fmla="*/ 248 w 284"/>
                <a:gd name="T7" fmla="*/ 24 h 288"/>
                <a:gd name="T8" fmla="*/ 234 w 284"/>
                <a:gd name="T9" fmla="*/ 28 h 288"/>
                <a:gd name="T10" fmla="*/ 222 w 284"/>
                <a:gd name="T11" fmla="*/ 22 h 288"/>
                <a:gd name="T12" fmla="*/ 220 w 284"/>
                <a:gd name="T13" fmla="*/ 20 h 288"/>
                <a:gd name="T14" fmla="*/ 204 w 284"/>
                <a:gd name="T15" fmla="*/ 4 h 288"/>
                <a:gd name="T16" fmla="*/ 188 w 284"/>
                <a:gd name="T17" fmla="*/ 8 h 288"/>
                <a:gd name="T18" fmla="*/ 172 w 284"/>
                <a:gd name="T19" fmla="*/ 40 h 288"/>
                <a:gd name="T20" fmla="*/ 162 w 284"/>
                <a:gd name="T21" fmla="*/ 60 h 288"/>
                <a:gd name="T22" fmla="*/ 144 w 284"/>
                <a:gd name="T23" fmla="*/ 86 h 288"/>
                <a:gd name="T24" fmla="*/ 124 w 284"/>
                <a:gd name="T25" fmla="*/ 104 h 288"/>
                <a:gd name="T26" fmla="*/ 114 w 284"/>
                <a:gd name="T27" fmla="*/ 120 h 288"/>
                <a:gd name="T28" fmla="*/ 96 w 284"/>
                <a:gd name="T29" fmla="*/ 132 h 288"/>
                <a:gd name="T30" fmla="*/ 74 w 284"/>
                <a:gd name="T31" fmla="*/ 164 h 288"/>
                <a:gd name="T32" fmla="*/ 8 w 284"/>
                <a:gd name="T33" fmla="*/ 160 h 288"/>
                <a:gd name="T34" fmla="*/ 0 w 284"/>
                <a:gd name="T35" fmla="*/ 180 h 288"/>
                <a:gd name="T36" fmla="*/ 20 w 284"/>
                <a:gd name="T37" fmla="*/ 226 h 288"/>
                <a:gd name="T38" fmla="*/ 32 w 284"/>
                <a:gd name="T39" fmla="*/ 234 h 288"/>
                <a:gd name="T40" fmla="*/ 42 w 284"/>
                <a:gd name="T41" fmla="*/ 252 h 288"/>
                <a:gd name="T42" fmla="*/ 38 w 284"/>
                <a:gd name="T43" fmla="*/ 266 h 288"/>
                <a:gd name="T44" fmla="*/ 44 w 284"/>
                <a:gd name="T45" fmla="*/ 268 h 288"/>
                <a:gd name="T46" fmla="*/ 50 w 284"/>
                <a:gd name="T47" fmla="*/ 258 h 288"/>
                <a:gd name="T48" fmla="*/ 64 w 284"/>
                <a:gd name="T49" fmla="*/ 266 h 288"/>
                <a:gd name="T50" fmla="*/ 68 w 284"/>
                <a:gd name="T51" fmla="*/ 260 h 288"/>
                <a:gd name="T52" fmla="*/ 78 w 284"/>
                <a:gd name="T53" fmla="*/ 244 h 288"/>
                <a:gd name="T54" fmla="*/ 88 w 284"/>
                <a:gd name="T55" fmla="*/ 242 h 288"/>
                <a:gd name="T56" fmla="*/ 110 w 284"/>
                <a:gd name="T57" fmla="*/ 232 h 288"/>
                <a:gd name="T58" fmla="*/ 112 w 284"/>
                <a:gd name="T59" fmla="*/ 212 h 288"/>
                <a:gd name="T60" fmla="*/ 120 w 284"/>
                <a:gd name="T61" fmla="*/ 206 h 288"/>
                <a:gd name="T62" fmla="*/ 134 w 284"/>
                <a:gd name="T63" fmla="*/ 208 h 288"/>
                <a:gd name="T64" fmla="*/ 136 w 284"/>
                <a:gd name="T65" fmla="*/ 220 h 288"/>
                <a:gd name="T66" fmla="*/ 138 w 284"/>
                <a:gd name="T67" fmla="*/ 232 h 288"/>
                <a:gd name="T68" fmla="*/ 144 w 284"/>
                <a:gd name="T69" fmla="*/ 226 h 288"/>
                <a:gd name="T70" fmla="*/ 160 w 284"/>
                <a:gd name="T71" fmla="*/ 212 h 288"/>
                <a:gd name="T72" fmla="*/ 162 w 284"/>
                <a:gd name="T73" fmla="*/ 210 h 288"/>
                <a:gd name="T74" fmla="*/ 174 w 284"/>
                <a:gd name="T75" fmla="*/ 214 h 288"/>
                <a:gd name="T76" fmla="*/ 180 w 284"/>
                <a:gd name="T77" fmla="*/ 226 h 288"/>
                <a:gd name="T78" fmla="*/ 188 w 284"/>
                <a:gd name="T79" fmla="*/ 252 h 288"/>
                <a:gd name="T80" fmla="*/ 188 w 284"/>
                <a:gd name="T81" fmla="*/ 264 h 288"/>
                <a:gd name="T82" fmla="*/ 194 w 284"/>
                <a:gd name="T83" fmla="*/ 270 h 288"/>
                <a:gd name="T84" fmla="*/ 198 w 284"/>
                <a:gd name="T85" fmla="*/ 264 h 288"/>
                <a:gd name="T86" fmla="*/ 208 w 284"/>
                <a:gd name="T87" fmla="*/ 272 h 288"/>
                <a:gd name="T88" fmla="*/ 216 w 284"/>
                <a:gd name="T89" fmla="*/ 288 h 288"/>
                <a:gd name="T90" fmla="*/ 220 w 284"/>
                <a:gd name="T91" fmla="*/ 276 h 288"/>
                <a:gd name="T92" fmla="*/ 224 w 284"/>
                <a:gd name="T93" fmla="*/ 274 h 288"/>
                <a:gd name="T94" fmla="*/ 230 w 284"/>
                <a:gd name="T95" fmla="*/ 270 h 288"/>
                <a:gd name="T96" fmla="*/ 236 w 284"/>
                <a:gd name="T97" fmla="*/ 266 h 288"/>
                <a:gd name="T98" fmla="*/ 232 w 284"/>
                <a:gd name="T99" fmla="*/ 226 h 288"/>
                <a:gd name="T100" fmla="*/ 188 w 284"/>
                <a:gd name="T101" fmla="*/ 168 h 288"/>
                <a:gd name="T102" fmla="*/ 184 w 284"/>
                <a:gd name="T103" fmla="*/ 146 h 288"/>
                <a:gd name="T104" fmla="*/ 174 w 284"/>
                <a:gd name="T105" fmla="*/ 128 h 288"/>
                <a:gd name="T106" fmla="*/ 180 w 284"/>
                <a:gd name="T107" fmla="*/ 104 h 288"/>
                <a:gd name="T108" fmla="*/ 184 w 284"/>
                <a:gd name="T109" fmla="*/ 104 h 288"/>
                <a:gd name="T110" fmla="*/ 260 w 284"/>
                <a:gd name="T111" fmla="*/ 88 h 288"/>
                <a:gd name="T112" fmla="*/ 274 w 284"/>
                <a:gd name="T113" fmla="*/ 82 h 288"/>
                <a:gd name="T114" fmla="*/ 280 w 284"/>
                <a:gd name="T115" fmla="*/ 76 h 288"/>
                <a:gd name="T116" fmla="*/ 284 w 284"/>
                <a:gd name="T117"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20"/>
            <p:cNvSpPr/>
            <p:nvPr/>
          </p:nvSpPr>
          <p:spPr bwMode="auto">
            <a:xfrm>
              <a:off x="3276165" y="1980021"/>
              <a:ext cx="580042" cy="1034767"/>
            </a:xfrm>
            <a:custGeom>
              <a:avLst/>
              <a:gdLst>
                <a:gd name="T0" fmla="*/ 96 w 324"/>
                <a:gd name="T1" fmla="*/ 180 h 578"/>
                <a:gd name="T2" fmla="*/ 124 w 324"/>
                <a:gd name="T3" fmla="*/ 202 h 578"/>
                <a:gd name="T4" fmla="*/ 176 w 324"/>
                <a:gd name="T5" fmla="*/ 228 h 578"/>
                <a:gd name="T6" fmla="*/ 188 w 324"/>
                <a:gd name="T7" fmla="*/ 244 h 578"/>
                <a:gd name="T8" fmla="*/ 178 w 324"/>
                <a:gd name="T9" fmla="*/ 264 h 578"/>
                <a:gd name="T10" fmla="*/ 178 w 324"/>
                <a:gd name="T11" fmla="*/ 286 h 578"/>
                <a:gd name="T12" fmla="*/ 168 w 324"/>
                <a:gd name="T13" fmla="*/ 316 h 578"/>
                <a:gd name="T14" fmla="*/ 140 w 324"/>
                <a:gd name="T15" fmla="*/ 312 h 578"/>
                <a:gd name="T16" fmla="*/ 112 w 324"/>
                <a:gd name="T17" fmla="*/ 332 h 578"/>
                <a:gd name="T18" fmla="*/ 124 w 324"/>
                <a:gd name="T19" fmla="*/ 350 h 578"/>
                <a:gd name="T20" fmla="*/ 88 w 324"/>
                <a:gd name="T21" fmla="*/ 348 h 578"/>
                <a:gd name="T22" fmla="*/ 44 w 324"/>
                <a:gd name="T23" fmla="*/ 366 h 578"/>
                <a:gd name="T24" fmla="*/ 48 w 324"/>
                <a:gd name="T25" fmla="*/ 406 h 578"/>
                <a:gd name="T26" fmla="*/ 52 w 324"/>
                <a:gd name="T27" fmla="*/ 422 h 578"/>
                <a:gd name="T28" fmla="*/ 54 w 324"/>
                <a:gd name="T29" fmla="*/ 444 h 578"/>
                <a:gd name="T30" fmla="*/ 6 w 324"/>
                <a:gd name="T31" fmla="*/ 454 h 578"/>
                <a:gd name="T32" fmla="*/ 6 w 324"/>
                <a:gd name="T33" fmla="*/ 486 h 578"/>
                <a:gd name="T34" fmla="*/ 12 w 324"/>
                <a:gd name="T35" fmla="*/ 508 h 578"/>
                <a:gd name="T36" fmla="*/ 66 w 324"/>
                <a:gd name="T37" fmla="*/ 504 h 578"/>
                <a:gd name="T38" fmla="*/ 86 w 324"/>
                <a:gd name="T39" fmla="*/ 520 h 578"/>
                <a:gd name="T40" fmla="*/ 100 w 324"/>
                <a:gd name="T41" fmla="*/ 532 h 578"/>
                <a:gd name="T42" fmla="*/ 104 w 324"/>
                <a:gd name="T43" fmla="*/ 530 h 578"/>
                <a:gd name="T44" fmla="*/ 136 w 324"/>
                <a:gd name="T45" fmla="*/ 546 h 578"/>
                <a:gd name="T46" fmla="*/ 168 w 324"/>
                <a:gd name="T47" fmla="*/ 544 h 578"/>
                <a:gd name="T48" fmla="*/ 208 w 324"/>
                <a:gd name="T49" fmla="*/ 556 h 578"/>
                <a:gd name="T50" fmla="*/ 226 w 324"/>
                <a:gd name="T51" fmla="*/ 574 h 578"/>
                <a:gd name="T52" fmla="*/ 248 w 324"/>
                <a:gd name="T53" fmla="*/ 560 h 578"/>
                <a:gd name="T54" fmla="*/ 246 w 324"/>
                <a:gd name="T55" fmla="*/ 516 h 578"/>
                <a:gd name="T56" fmla="*/ 268 w 324"/>
                <a:gd name="T57" fmla="*/ 512 h 578"/>
                <a:gd name="T58" fmla="*/ 242 w 324"/>
                <a:gd name="T59" fmla="*/ 484 h 578"/>
                <a:gd name="T60" fmla="*/ 236 w 324"/>
                <a:gd name="T61" fmla="*/ 472 h 578"/>
                <a:gd name="T62" fmla="*/ 260 w 324"/>
                <a:gd name="T63" fmla="*/ 466 h 578"/>
                <a:gd name="T64" fmla="*/ 304 w 324"/>
                <a:gd name="T65" fmla="*/ 466 h 578"/>
                <a:gd name="T66" fmla="*/ 320 w 324"/>
                <a:gd name="T67" fmla="*/ 438 h 578"/>
                <a:gd name="T68" fmla="*/ 296 w 324"/>
                <a:gd name="T69" fmla="*/ 420 h 578"/>
                <a:gd name="T70" fmla="*/ 290 w 324"/>
                <a:gd name="T71" fmla="*/ 374 h 578"/>
                <a:gd name="T72" fmla="*/ 274 w 324"/>
                <a:gd name="T73" fmla="*/ 366 h 578"/>
                <a:gd name="T74" fmla="*/ 288 w 324"/>
                <a:gd name="T75" fmla="*/ 262 h 578"/>
                <a:gd name="T76" fmla="*/ 276 w 324"/>
                <a:gd name="T77" fmla="*/ 190 h 578"/>
                <a:gd name="T78" fmla="*/ 280 w 324"/>
                <a:gd name="T79" fmla="*/ 160 h 578"/>
                <a:gd name="T80" fmla="*/ 294 w 324"/>
                <a:gd name="T81" fmla="*/ 130 h 578"/>
                <a:gd name="T82" fmla="*/ 278 w 324"/>
                <a:gd name="T83" fmla="*/ 110 h 578"/>
                <a:gd name="T84" fmla="*/ 276 w 324"/>
                <a:gd name="T85" fmla="*/ 86 h 578"/>
                <a:gd name="T86" fmla="*/ 292 w 324"/>
                <a:gd name="T87" fmla="*/ 36 h 578"/>
                <a:gd name="T88" fmla="*/ 302 w 324"/>
                <a:gd name="T89" fmla="*/ 20 h 578"/>
                <a:gd name="T90" fmla="*/ 306 w 324"/>
                <a:gd name="T91" fmla="*/ 0 h 578"/>
                <a:gd name="T92" fmla="*/ 290 w 324"/>
                <a:gd name="T93" fmla="*/ 18 h 578"/>
                <a:gd name="T94" fmla="*/ 260 w 324"/>
                <a:gd name="T95" fmla="*/ 28 h 578"/>
                <a:gd name="T96" fmla="*/ 210 w 324"/>
                <a:gd name="T97" fmla="*/ 56 h 578"/>
                <a:gd name="T98" fmla="*/ 196 w 324"/>
                <a:gd name="T99" fmla="*/ 70 h 578"/>
                <a:gd name="T100" fmla="*/ 186 w 324"/>
                <a:gd name="T101" fmla="*/ 118 h 578"/>
                <a:gd name="T102" fmla="*/ 182 w 324"/>
                <a:gd name="T103" fmla="*/ 132 h 578"/>
                <a:gd name="T104" fmla="*/ 172 w 324"/>
                <a:gd name="T105" fmla="*/ 146 h 578"/>
                <a:gd name="T106" fmla="*/ 108 w 324"/>
                <a:gd name="T107"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21"/>
            <p:cNvSpPr/>
            <p:nvPr/>
          </p:nvSpPr>
          <p:spPr bwMode="auto">
            <a:xfrm>
              <a:off x="3777436" y="1786673"/>
              <a:ext cx="386695" cy="848580"/>
            </a:xfrm>
            <a:custGeom>
              <a:avLst/>
              <a:gdLst>
                <a:gd name="T0" fmla="*/ 204 w 216"/>
                <a:gd name="T1" fmla="*/ 20 h 474"/>
                <a:gd name="T2" fmla="*/ 194 w 216"/>
                <a:gd name="T3" fmla="*/ 0 h 474"/>
                <a:gd name="T4" fmla="*/ 176 w 216"/>
                <a:gd name="T5" fmla="*/ 24 h 474"/>
                <a:gd name="T6" fmla="*/ 156 w 216"/>
                <a:gd name="T7" fmla="*/ 30 h 474"/>
                <a:gd name="T8" fmla="*/ 136 w 216"/>
                <a:gd name="T9" fmla="*/ 28 h 474"/>
                <a:gd name="T10" fmla="*/ 122 w 216"/>
                <a:gd name="T11" fmla="*/ 40 h 474"/>
                <a:gd name="T12" fmla="*/ 112 w 216"/>
                <a:gd name="T13" fmla="*/ 48 h 474"/>
                <a:gd name="T14" fmla="*/ 94 w 216"/>
                <a:gd name="T15" fmla="*/ 46 h 474"/>
                <a:gd name="T16" fmla="*/ 92 w 216"/>
                <a:gd name="T17" fmla="*/ 64 h 474"/>
                <a:gd name="T18" fmla="*/ 82 w 216"/>
                <a:gd name="T19" fmla="*/ 76 h 474"/>
                <a:gd name="T20" fmla="*/ 66 w 216"/>
                <a:gd name="T21" fmla="*/ 92 h 474"/>
                <a:gd name="T22" fmla="*/ 40 w 216"/>
                <a:gd name="T23" fmla="*/ 106 h 474"/>
                <a:gd name="T24" fmla="*/ 42 w 216"/>
                <a:gd name="T25" fmla="*/ 124 h 474"/>
                <a:gd name="T26" fmla="*/ 28 w 216"/>
                <a:gd name="T27" fmla="*/ 136 h 474"/>
                <a:gd name="T28" fmla="*/ 26 w 216"/>
                <a:gd name="T29" fmla="*/ 154 h 474"/>
                <a:gd name="T30" fmla="*/ 26 w 216"/>
                <a:gd name="T31" fmla="*/ 170 h 474"/>
                <a:gd name="T32" fmla="*/ 16 w 216"/>
                <a:gd name="T33" fmla="*/ 184 h 474"/>
                <a:gd name="T34" fmla="*/ 6 w 216"/>
                <a:gd name="T35" fmla="*/ 214 h 474"/>
                <a:gd name="T36" fmla="*/ 22 w 216"/>
                <a:gd name="T37" fmla="*/ 236 h 474"/>
                <a:gd name="T38" fmla="*/ 24 w 216"/>
                <a:gd name="T39" fmla="*/ 262 h 474"/>
                <a:gd name="T40" fmla="*/ 6 w 216"/>
                <a:gd name="T41" fmla="*/ 276 h 474"/>
                <a:gd name="T42" fmla="*/ 6 w 216"/>
                <a:gd name="T43" fmla="*/ 324 h 474"/>
                <a:gd name="T44" fmla="*/ 18 w 216"/>
                <a:gd name="T45" fmla="*/ 368 h 474"/>
                <a:gd name="T46" fmla="*/ 18 w 216"/>
                <a:gd name="T47" fmla="*/ 372 h 474"/>
                <a:gd name="T48" fmla="*/ 2 w 216"/>
                <a:gd name="T49" fmla="*/ 468 h 474"/>
                <a:gd name="T50" fmla="*/ 32 w 216"/>
                <a:gd name="T51" fmla="*/ 456 h 474"/>
                <a:gd name="T52" fmla="*/ 96 w 216"/>
                <a:gd name="T53" fmla="*/ 432 h 474"/>
                <a:gd name="T54" fmla="*/ 114 w 216"/>
                <a:gd name="T55" fmla="*/ 416 h 474"/>
                <a:gd name="T56" fmla="*/ 150 w 216"/>
                <a:gd name="T57" fmla="*/ 420 h 474"/>
                <a:gd name="T58" fmla="*/ 180 w 216"/>
                <a:gd name="T59" fmla="*/ 408 h 474"/>
                <a:gd name="T60" fmla="*/ 182 w 216"/>
                <a:gd name="T61" fmla="*/ 392 h 474"/>
                <a:gd name="T62" fmla="*/ 190 w 216"/>
                <a:gd name="T63" fmla="*/ 372 h 474"/>
                <a:gd name="T64" fmla="*/ 190 w 216"/>
                <a:gd name="T65" fmla="*/ 368 h 474"/>
                <a:gd name="T66" fmla="*/ 192 w 216"/>
                <a:gd name="T67" fmla="*/ 360 h 474"/>
                <a:gd name="T68" fmla="*/ 190 w 216"/>
                <a:gd name="T69" fmla="*/ 352 h 474"/>
                <a:gd name="T70" fmla="*/ 198 w 216"/>
                <a:gd name="T71" fmla="*/ 336 h 474"/>
                <a:gd name="T72" fmla="*/ 184 w 216"/>
                <a:gd name="T73" fmla="*/ 310 h 474"/>
                <a:gd name="T74" fmla="*/ 180 w 216"/>
                <a:gd name="T75" fmla="*/ 302 h 474"/>
                <a:gd name="T76" fmla="*/ 182 w 216"/>
                <a:gd name="T77" fmla="*/ 294 h 474"/>
                <a:gd name="T78" fmla="*/ 190 w 216"/>
                <a:gd name="T79" fmla="*/ 280 h 474"/>
                <a:gd name="T80" fmla="*/ 202 w 216"/>
                <a:gd name="T81" fmla="*/ 248 h 474"/>
                <a:gd name="T82" fmla="*/ 216 w 216"/>
                <a:gd name="T83" fmla="*/ 216 h 474"/>
                <a:gd name="T84" fmla="*/ 184 w 216"/>
                <a:gd name="T85" fmla="*/ 184 h 474"/>
                <a:gd name="T86" fmla="*/ 176 w 216"/>
                <a:gd name="T87" fmla="*/ 170 h 474"/>
                <a:gd name="T88" fmla="*/ 180 w 216"/>
                <a:gd name="T89" fmla="*/ 146 h 474"/>
                <a:gd name="T90" fmla="*/ 184 w 216"/>
                <a:gd name="T91" fmla="*/ 122 h 474"/>
                <a:gd name="T92" fmla="*/ 190 w 216"/>
                <a:gd name="T93" fmla="*/ 114 h 474"/>
                <a:gd name="T94" fmla="*/ 208 w 216"/>
                <a:gd name="T95" fmla="*/ 112 h 474"/>
                <a:gd name="T96" fmla="*/ 216 w 216"/>
                <a:gd name="T97" fmla="*/ 76 h 474"/>
                <a:gd name="T98" fmla="*/ 200 w 216"/>
                <a:gd name="T99" fmla="*/ 64 h 474"/>
                <a:gd name="T100" fmla="*/ 182 w 216"/>
                <a:gd name="T101" fmla="*/ 54 h 474"/>
                <a:gd name="T102" fmla="*/ 180 w 216"/>
                <a:gd name="T103" fmla="*/ 32 h 474"/>
                <a:gd name="T104" fmla="*/ 202 w 216"/>
                <a:gd name="T105" fmla="*/ 2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22"/>
            <p:cNvSpPr/>
            <p:nvPr/>
          </p:nvSpPr>
          <p:spPr bwMode="auto">
            <a:xfrm>
              <a:off x="3677181" y="3233198"/>
              <a:ext cx="615847" cy="716101"/>
            </a:xfrm>
            <a:custGeom>
              <a:avLst/>
              <a:gdLst>
                <a:gd name="T0" fmla="*/ 300 w 344"/>
                <a:gd name="T1" fmla="*/ 66 h 400"/>
                <a:gd name="T2" fmla="*/ 294 w 344"/>
                <a:gd name="T3" fmla="*/ 32 h 400"/>
                <a:gd name="T4" fmla="*/ 282 w 344"/>
                <a:gd name="T5" fmla="*/ 24 h 400"/>
                <a:gd name="T6" fmla="*/ 252 w 344"/>
                <a:gd name="T7" fmla="*/ 44 h 400"/>
                <a:gd name="T8" fmla="*/ 252 w 344"/>
                <a:gd name="T9" fmla="*/ 22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100 w 344"/>
                <a:gd name="T21" fmla="*/ 0 h 400"/>
                <a:gd name="T22" fmla="*/ 96 w 344"/>
                <a:gd name="T23" fmla="*/ 30 h 400"/>
                <a:gd name="T24" fmla="*/ 68 w 344"/>
                <a:gd name="T25" fmla="*/ 32 h 400"/>
                <a:gd name="T26" fmla="*/ 28 w 344"/>
                <a:gd name="T27" fmla="*/ 52 h 400"/>
                <a:gd name="T28" fmla="*/ 26 w 344"/>
                <a:gd name="T29" fmla="*/ 144 h 400"/>
                <a:gd name="T30" fmla="*/ 20 w 344"/>
                <a:gd name="T31" fmla="*/ 152 h 400"/>
                <a:gd name="T32" fmla="*/ 26 w 344"/>
                <a:gd name="T33" fmla="*/ 198 h 400"/>
                <a:gd name="T34" fmla="*/ 4 w 344"/>
                <a:gd name="T35" fmla="*/ 214 h 400"/>
                <a:gd name="T36" fmla="*/ 14 w 344"/>
                <a:gd name="T37" fmla="*/ 224 h 400"/>
                <a:gd name="T38" fmla="*/ 22 w 344"/>
                <a:gd name="T39" fmla="*/ 224 h 400"/>
                <a:gd name="T40" fmla="*/ 32 w 344"/>
                <a:gd name="T41" fmla="*/ 234 h 400"/>
                <a:gd name="T42" fmla="*/ 32 w 344"/>
                <a:gd name="T43" fmla="*/ 256 h 400"/>
                <a:gd name="T44" fmla="*/ 24 w 344"/>
                <a:gd name="T45" fmla="*/ 282 h 400"/>
                <a:gd name="T46" fmla="*/ 48 w 344"/>
                <a:gd name="T47" fmla="*/ 316 h 400"/>
                <a:gd name="T48" fmla="*/ 76 w 344"/>
                <a:gd name="T49" fmla="*/ 304 h 400"/>
                <a:gd name="T50" fmla="*/ 92 w 344"/>
                <a:gd name="T51" fmla="*/ 302 h 400"/>
                <a:gd name="T52" fmla="*/ 100 w 344"/>
                <a:gd name="T53" fmla="*/ 282 h 400"/>
                <a:gd name="T54" fmla="*/ 128 w 344"/>
                <a:gd name="T55" fmla="*/ 280 h 400"/>
                <a:gd name="T56" fmla="*/ 136 w 344"/>
                <a:gd name="T57" fmla="*/ 270 h 400"/>
                <a:gd name="T58" fmla="*/ 152 w 344"/>
                <a:gd name="T59" fmla="*/ 280 h 400"/>
                <a:gd name="T60" fmla="*/ 154 w 344"/>
                <a:gd name="T61" fmla="*/ 302 h 400"/>
                <a:gd name="T62" fmla="*/ 164 w 344"/>
                <a:gd name="T63" fmla="*/ 316 h 400"/>
                <a:gd name="T64" fmla="*/ 154 w 344"/>
                <a:gd name="T65" fmla="*/ 344 h 400"/>
                <a:gd name="T66" fmla="*/ 164 w 344"/>
                <a:gd name="T67" fmla="*/ 372 h 400"/>
                <a:gd name="T68" fmla="*/ 164 w 344"/>
                <a:gd name="T69" fmla="*/ 388 h 400"/>
                <a:gd name="T70" fmla="*/ 176 w 344"/>
                <a:gd name="T71" fmla="*/ 400 h 400"/>
                <a:gd name="T72" fmla="*/ 194 w 344"/>
                <a:gd name="T73" fmla="*/ 392 h 400"/>
                <a:gd name="T74" fmla="*/ 216 w 344"/>
                <a:gd name="T75" fmla="*/ 366 h 400"/>
                <a:gd name="T76" fmla="*/ 220 w 344"/>
                <a:gd name="T77" fmla="*/ 354 h 400"/>
                <a:gd name="T78" fmla="*/ 236 w 344"/>
                <a:gd name="T79" fmla="*/ 360 h 400"/>
                <a:gd name="T80" fmla="*/ 270 w 344"/>
                <a:gd name="T81" fmla="*/ 378 h 400"/>
                <a:gd name="T82" fmla="*/ 266 w 344"/>
                <a:gd name="T83" fmla="*/ 360 h 400"/>
                <a:gd name="T84" fmla="*/ 256 w 344"/>
                <a:gd name="T85" fmla="*/ 340 h 400"/>
                <a:gd name="T86" fmla="*/ 282 w 344"/>
                <a:gd name="T87" fmla="*/ 324 h 400"/>
                <a:gd name="T88" fmla="*/ 332 w 344"/>
                <a:gd name="T89" fmla="*/ 332 h 400"/>
                <a:gd name="T90" fmla="*/ 332 w 344"/>
                <a:gd name="T91" fmla="*/ 328 h 400"/>
                <a:gd name="T92" fmla="*/ 344 w 344"/>
                <a:gd name="T93" fmla="*/ 304 h 400"/>
                <a:gd name="T94" fmla="*/ 338 w 344"/>
                <a:gd name="T95" fmla="*/ 286 h 400"/>
                <a:gd name="T96" fmla="*/ 330 w 344"/>
                <a:gd name="T97" fmla="*/ 276 h 400"/>
                <a:gd name="T98" fmla="*/ 340 w 344"/>
                <a:gd name="T99" fmla="*/ 268 h 400"/>
                <a:gd name="T100" fmla="*/ 326 w 344"/>
                <a:gd name="T101" fmla="*/ 250 h 400"/>
                <a:gd name="T102" fmla="*/ 316 w 344"/>
                <a:gd name="T103" fmla="*/ 196 h 400"/>
                <a:gd name="T104" fmla="*/ 302 w 344"/>
                <a:gd name="T105" fmla="*/ 204 h 400"/>
                <a:gd name="T106" fmla="*/ 322 w 344"/>
                <a:gd name="T107" fmla="*/ 138 h 400"/>
                <a:gd name="T108" fmla="*/ 322 w 344"/>
                <a:gd name="T109" fmla="*/ 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23"/>
            <p:cNvSpPr/>
            <p:nvPr/>
          </p:nvSpPr>
          <p:spPr bwMode="auto">
            <a:xfrm>
              <a:off x="3605571" y="2821440"/>
              <a:ext cx="873644" cy="547818"/>
            </a:xfrm>
            <a:custGeom>
              <a:avLst/>
              <a:gdLst>
                <a:gd name="T0" fmla="*/ 64 w 488"/>
                <a:gd name="T1" fmla="*/ 10 h 306"/>
                <a:gd name="T2" fmla="*/ 98 w 488"/>
                <a:gd name="T3" fmla="*/ 40 h 306"/>
                <a:gd name="T4" fmla="*/ 88 w 488"/>
                <a:gd name="T5" fmla="*/ 52 h 306"/>
                <a:gd name="T6" fmla="*/ 60 w 488"/>
                <a:gd name="T7" fmla="*/ 58 h 306"/>
                <a:gd name="T8" fmla="*/ 72 w 488"/>
                <a:gd name="T9" fmla="*/ 86 h 306"/>
                <a:gd name="T10" fmla="*/ 88 w 488"/>
                <a:gd name="T11" fmla="*/ 114 h 306"/>
                <a:gd name="T12" fmla="*/ 102 w 488"/>
                <a:gd name="T13" fmla="*/ 130 h 306"/>
                <a:gd name="T14" fmla="*/ 106 w 488"/>
                <a:gd name="T15" fmla="*/ 164 h 306"/>
                <a:gd name="T16" fmla="*/ 80 w 488"/>
                <a:gd name="T17" fmla="*/ 184 h 306"/>
                <a:gd name="T18" fmla="*/ 4 w 488"/>
                <a:gd name="T19" fmla="*/ 204 h 306"/>
                <a:gd name="T20" fmla="*/ 8 w 488"/>
                <a:gd name="T21" fmla="*/ 234 h 306"/>
                <a:gd name="T22" fmla="*/ 40 w 488"/>
                <a:gd name="T23" fmla="*/ 286 h 306"/>
                <a:gd name="T24" fmla="*/ 60 w 488"/>
                <a:gd name="T25" fmla="*/ 278 h 306"/>
                <a:gd name="T26" fmla="*/ 78 w 488"/>
                <a:gd name="T27" fmla="*/ 254 h 306"/>
                <a:gd name="T28" fmla="*/ 112 w 488"/>
                <a:gd name="T29" fmla="*/ 254 h 306"/>
                <a:gd name="T30" fmla="*/ 126 w 488"/>
                <a:gd name="T31" fmla="*/ 222 h 306"/>
                <a:gd name="T32" fmla="*/ 160 w 488"/>
                <a:gd name="T33" fmla="*/ 222 h 306"/>
                <a:gd name="T34" fmla="*/ 220 w 488"/>
                <a:gd name="T35" fmla="*/ 242 h 306"/>
                <a:gd name="T36" fmla="*/ 250 w 488"/>
                <a:gd name="T37" fmla="*/ 262 h 306"/>
                <a:gd name="T38" fmla="*/ 264 w 488"/>
                <a:gd name="T39" fmla="*/ 254 h 306"/>
                <a:gd name="T40" fmla="*/ 296 w 488"/>
                <a:gd name="T41" fmla="*/ 238 h 306"/>
                <a:gd name="T42" fmla="*/ 300 w 488"/>
                <a:gd name="T43" fmla="*/ 252 h 306"/>
                <a:gd name="T44" fmla="*/ 308 w 488"/>
                <a:gd name="T45" fmla="*/ 256 h 306"/>
                <a:gd name="T46" fmla="*/ 330 w 488"/>
                <a:gd name="T47" fmla="*/ 246 h 306"/>
                <a:gd name="T48" fmla="*/ 342 w 488"/>
                <a:gd name="T49" fmla="*/ 260 h 306"/>
                <a:gd name="T50" fmla="*/ 346 w 488"/>
                <a:gd name="T51" fmla="*/ 290 h 306"/>
                <a:gd name="T52" fmla="*/ 372 w 488"/>
                <a:gd name="T53" fmla="*/ 268 h 306"/>
                <a:gd name="T54" fmla="*/ 408 w 488"/>
                <a:gd name="T55" fmla="*/ 260 h 306"/>
                <a:gd name="T56" fmla="*/ 432 w 488"/>
                <a:gd name="T57" fmla="*/ 242 h 306"/>
                <a:gd name="T58" fmla="*/ 488 w 488"/>
                <a:gd name="T59" fmla="*/ 228 h 306"/>
                <a:gd name="T60" fmla="*/ 488 w 488"/>
                <a:gd name="T61" fmla="*/ 216 h 306"/>
                <a:gd name="T62" fmla="*/ 458 w 488"/>
                <a:gd name="T63" fmla="*/ 150 h 306"/>
                <a:gd name="T64" fmla="*/ 446 w 488"/>
                <a:gd name="T65" fmla="*/ 126 h 306"/>
                <a:gd name="T66" fmla="*/ 430 w 488"/>
                <a:gd name="T67" fmla="*/ 110 h 306"/>
                <a:gd name="T68" fmla="*/ 416 w 488"/>
                <a:gd name="T69" fmla="*/ 100 h 306"/>
                <a:gd name="T70" fmla="*/ 394 w 488"/>
                <a:gd name="T71" fmla="*/ 114 h 306"/>
                <a:gd name="T72" fmla="*/ 372 w 488"/>
                <a:gd name="T73" fmla="*/ 94 h 306"/>
                <a:gd name="T74" fmla="*/ 352 w 488"/>
                <a:gd name="T75" fmla="*/ 90 h 306"/>
                <a:gd name="T76" fmla="*/ 324 w 488"/>
                <a:gd name="T77" fmla="*/ 94 h 306"/>
                <a:gd name="T78" fmla="*/ 320 w 488"/>
                <a:gd name="T79" fmla="*/ 70 h 306"/>
                <a:gd name="T80" fmla="*/ 216 w 488"/>
                <a:gd name="T81" fmla="*/ 50 h 306"/>
                <a:gd name="T82" fmla="*/ 178 w 488"/>
                <a:gd name="T83" fmla="*/ 34 h 306"/>
                <a:gd name="T84" fmla="*/ 144 w 488"/>
                <a:gd name="T85" fmla="*/ 0 h 306"/>
                <a:gd name="T86" fmla="*/ 74 w 488"/>
                <a:gd name="T87"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24"/>
            <p:cNvSpPr/>
            <p:nvPr/>
          </p:nvSpPr>
          <p:spPr bwMode="auto">
            <a:xfrm>
              <a:off x="3798919" y="3827562"/>
              <a:ext cx="909449" cy="719682"/>
            </a:xfrm>
            <a:custGeom>
              <a:avLst/>
              <a:gdLst>
                <a:gd name="T0" fmla="*/ 484 w 508"/>
                <a:gd name="T1" fmla="*/ 134 h 402"/>
                <a:gd name="T2" fmla="*/ 490 w 508"/>
                <a:gd name="T3" fmla="*/ 126 h 402"/>
                <a:gd name="T4" fmla="*/ 508 w 508"/>
                <a:gd name="T5" fmla="*/ 116 h 402"/>
                <a:gd name="T6" fmla="*/ 472 w 508"/>
                <a:gd name="T7" fmla="*/ 88 h 402"/>
                <a:gd name="T8" fmla="*/ 424 w 508"/>
                <a:gd name="T9" fmla="*/ 42 h 402"/>
                <a:gd name="T10" fmla="*/ 404 w 508"/>
                <a:gd name="T11" fmla="*/ 54 h 402"/>
                <a:gd name="T12" fmla="*/ 400 w 508"/>
                <a:gd name="T13" fmla="*/ 58 h 402"/>
                <a:gd name="T14" fmla="*/ 372 w 508"/>
                <a:gd name="T15" fmla="*/ 50 h 402"/>
                <a:gd name="T16" fmla="*/ 332 w 508"/>
                <a:gd name="T17" fmla="*/ 64 h 402"/>
                <a:gd name="T18" fmla="*/ 310 w 508"/>
                <a:gd name="T19" fmla="*/ 70 h 402"/>
                <a:gd name="T20" fmla="*/ 298 w 508"/>
                <a:gd name="T21" fmla="*/ 76 h 402"/>
                <a:gd name="T22" fmla="*/ 286 w 508"/>
                <a:gd name="T23" fmla="*/ 58 h 402"/>
                <a:gd name="T24" fmla="*/ 314 w 508"/>
                <a:gd name="T25" fmla="*/ 22 h 402"/>
                <a:gd name="T26" fmla="*/ 312 w 508"/>
                <a:gd name="T27" fmla="*/ 12 h 402"/>
                <a:gd name="T28" fmla="*/ 288 w 508"/>
                <a:gd name="T29" fmla="*/ 26 h 402"/>
                <a:gd name="T30" fmla="*/ 278 w 508"/>
                <a:gd name="T31" fmla="*/ 20 h 402"/>
                <a:gd name="T32" fmla="*/ 254 w 508"/>
                <a:gd name="T33" fmla="*/ 16 h 402"/>
                <a:gd name="T34" fmla="*/ 236 w 508"/>
                <a:gd name="T35" fmla="*/ 8 h 402"/>
                <a:gd name="T36" fmla="*/ 208 w 508"/>
                <a:gd name="T37" fmla="*/ 2 h 402"/>
                <a:gd name="T38" fmla="*/ 204 w 508"/>
                <a:gd name="T39" fmla="*/ 24 h 402"/>
                <a:gd name="T40" fmla="*/ 210 w 508"/>
                <a:gd name="T41" fmla="*/ 48 h 402"/>
                <a:gd name="T42" fmla="*/ 200 w 508"/>
                <a:gd name="T43" fmla="*/ 54 h 402"/>
                <a:gd name="T44" fmla="*/ 182 w 508"/>
                <a:gd name="T45" fmla="*/ 46 h 402"/>
                <a:gd name="T46" fmla="*/ 156 w 508"/>
                <a:gd name="T47" fmla="*/ 34 h 402"/>
                <a:gd name="T48" fmla="*/ 144 w 508"/>
                <a:gd name="T49" fmla="*/ 80 h 402"/>
                <a:gd name="T50" fmla="*/ 140 w 508"/>
                <a:gd name="T51" fmla="*/ 108 h 402"/>
                <a:gd name="T52" fmla="*/ 124 w 508"/>
                <a:gd name="T53" fmla="*/ 134 h 402"/>
                <a:gd name="T54" fmla="*/ 60 w 508"/>
                <a:gd name="T55" fmla="*/ 230 h 402"/>
                <a:gd name="T56" fmla="*/ 60 w 508"/>
                <a:gd name="T57" fmla="*/ 266 h 402"/>
                <a:gd name="T58" fmla="*/ 16 w 508"/>
                <a:gd name="T59" fmla="*/ 284 h 402"/>
                <a:gd name="T60" fmla="*/ 0 w 508"/>
                <a:gd name="T61" fmla="*/ 356 h 402"/>
                <a:gd name="T62" fmla="*/ 6 w 508"/>
                <a:gd name="T63" fmla="*/ 380 h 402"/>
                <a:gd name="T64" fmla="*/ 42 w 508"/>
                <a:gd name="T65" fmla="*/ 400 h 402"/>
                <a:gd name="T66" fmla="*/ 52 w 508"/>
                <a:gd name="T67" fmla="*/ 388 h 402"/>
                <a:gd name="T68" fmla="*/ 24 w 508"/>
                <a:gd name="T69" fmla="*/ 364 h 402"/>
                <a:gd name="T70" fmla="*/ 36 w 508"/>
                <a:gd name="T71" fmla="*/ 346 h 402"/>
                <a:gd name="T72" fmla="*/ 64 w 508"/>
                <a:gd name="T73" fmla="*/ 324 h 402"/>
                <a:gd name="T74" fmla="*/ 128 w 508"/>
                <a:gd name="T75" fmla="*/ 282 h 402"/>
                <a:gd name="T76" fmla="*/ 146 w 508"/>
                <a:gd name="T77" fmla="*/ 296 h 402"/>
                <a:gd name="T78" fmla="*/ 168 w 508"/>
                <a:gd name="T79" fmla="*/ 282 h 402"/>
                <a:gd name="T80" fmla="*/ 194 w 508"/>
                <a:gd name="T81" fmla="*/ 272 h 402"/>
                <a:gd name="T82" fmla="*/ 218 w 508"/>
                <a:gd name="T83" fmla="*/ 238 h 402"/>
                <a:gd name="T84" fmla="*/ 250 w 508"/>
                <a:gd name="T85" fmla="*/ 252 h 402"/>
                <a:gd name="T86" fmla="*/ 248 w 508"/>
                <a:gd name="T87" fmla="*/ 186 h 402"/>
                <a:gd name="T88" fmla="*/ 264 w 508"/>
                <a:gd name="T89" fmla="*/ 190 h 402"/>
                <a:gd name="T90" fmla="*/ 318 w 508"/>
                <a:gd name="T91" fmla="*/ 224 h 402"/>
                <a:gd name="T92" fmla="*/ 312 w 508"/>
                <a:gd name="T93" fmla="*/ 206 h 402"/>
                <a:gd name="T94" fmla="*/ 340 w 508"/>
                <a:gd name="T95" fmla="*/ 206 h 402"/>
                <a:gd name="T96" fmla="*/ 350 w 508"/>
                <a:gd name="T97" fmla="*/ 190 h 402"/>
                <a:gd name="T98" fmla="*/ 376 w 508"/>
                <a:gd name="T99" fmla="*/ 194 h 402"/>
                <a:gd name="T100" fmla="*/ 388 w 508"/>
                <a:gd name="T101" fmla="*/ 206 h 402"/>
                <a:gd name="T102" fmla="*/ 400 w 508"/>
                <a:gd name="T103" fmla="*/ 182 h 402"/>
                <a:gd name="T104" fmla="*/ 414 w 508"/>
                <a:gd name="T105" fmla="*/ 186 h 402"/>
                <a:gd name="T106" fmla="*/ 432 w 508"/>
                <a:gd name="T107" fmla="*/ 180 h 402"/>
                <a:gd name="T108" fmla="*/ 464 w 508"/>
                <a:gd name="T109"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25"/>
            <p:cNvSpPr/>
            <p:nvPr/>
          </p:nvSpPr>
          <p:spPr bwMode="auto">
            <a:xfrm>
              <a:off x="4228580" y="3204554"/>
              <a:ext cx="544237" cy="741165"/>
            </a:xfrm>
            <a:custGeom>
              <a:avLst/>
              <a:gdLst>
                <a:gd name="T0" fmla="*/ 220 w 304"/>
                <a:gd name="T1" fmla="*/ 0 h 414"/>
                <a:gd name="T2" fmla="*/ 200 w 304"/>
                <a:gd name="T3" fmla="*/ 24 h 414"/>
                <a:gd name="T4" fmla="*/ 180 w 304"/>
                <a:gd name="T5" fmla="*/ 34 h 414"/>
                <a:gd name="T6" fmla="*/ 174 w 304"/>
                <a:gd name="T7" fmla="*/ 22 h 414"/>
                <a:gd name="T8" fmla="*/ 152 w 304"/>
                <a:gd name="T9" fmla="*/ 24 h 414"/>
                <a:gd name="T10" fmla="*/ 108 w 304"/>
                <a:gd name="T11" fmla="*/ 36 h 414"/>
                <a:gd name="T12" fmla="*/ 68 w 304"/>
                <a:gd name="T13" fmla="*/ 54 h 414"/>
                <a:gd name="T14" fmla="*/ 34 w 304"/>
                <a:gd name="T15" fmla="*/ 56 h 414"/>
                <a:gd name="T16" fmla="*/ 16 w 304"/>
                <a:gd name="T17" fmla="*/ 84 h 414"/>
                <a:gd name="T18" fmla="*/ 22 w 304"/>
                <a:gd name="T19" fmla="*/ 92 h 414"/>
                <a:gd name="T20" fmla="*/ 34 w 304"/>
                <a:gd name="T21" fmla="*/ 144 h 414"/>
                <a:gd name="T22" fmla="*/ 0 w 304"/>
                <a:gd name="T23" fmla="*/ 200 h 414"/>
                <a:gd name="T24" fmla="*/ 16 w 304"/>
                <a:gd name="T25" fmla="*/ 198 h 414"/>
                <a:gd name="T26" fmla="*/ 16 w 304"/>
                <a:gd name="T27" fmla="*/ 226 h 414"/>
                <a:gd name="T28" fmla="*/ 24 w 304"/>
                <a:gd name="T29" fmla="*/ 262 h 414"/>
                <a:gd name="T30" fmla="*/ 40 w 304"/>
                <a:gd name="T31" fmla="*/ 286 h 414"/>
                <a:gd name="T32" fmla="*/ 44 w 304"/>
                <a:gd name="T33" fmla="*/ 310 h 414"/>
                <a:gd name="T34" fmla="*/ 34 w 304"/>
                <a:gd name="T35" fmla="*/ 344 h 414"/>
                <a:gd name="T36" fmla="*/ 52 w 304"/>
                <a:gd name="T37" fmla="*/ 362 h 414"/>
                <a:gd name="T38" fmla="*/ 72 w 304"/>
                <a:gd name="T39" fmla="*/ 352 h 414"/>
                <a:gd name="T40" fmla="*/ 86 w 304"/>
                <a:gd name="T41" fmla="*/ 362 h 414"/>
                <a:gd name="T42" fmla="*/ 66 w 304"/>
                <a:gd name="T43" fmla="*/ 392 h 414"/>
                <a:gd name="T44" fmla="*/ 72 w 304"/>
                <a:gd name="T45" fmla="*/ 408 h 414"/>
                <a:gd name="T46" fmla="*/ 94 w 304"/>
                <a:gd name="T47" fmla="*/ 402 h 414"/>
                <a:gd name="T48" fmla="*/ 134 w 304"/>
                <a:gd name="T49" fmla="*/ 390 h 414"/>
                <a:gd name="T50" fmla="*/ 154 w 304"/>
                <a:gd name="T51" fmla="*/ 400 h 414"/>
                <a:gd name="T52" fmla="*/ 152 w 304"/>
                <a:gd name="T53" fmla="*/ 384 h 414"/>
                <a:gd name="T54" fmla="*/ 150 w 304"/>
                <a:gd name="T55" fmla="*/ 362 h 414"/>
                <a:gd name="T56" fmla="*/ 166 w 304"/>
                <a:gd name="T57" fmla="*/ 346 h 414"/>
                <a:gd name="T58" fmla="*/ 166 w 304"/>
                <a:gd name="T59" fmla="*/ 328 h 414"/>
                <a:gd name="T60" fmla="*/ 164 w 304"/>
                <a:gd name="T61" fmla="*/ 316 h 414"/>
                <a:gd name="T62" fmla="*/ 178 w 304"/>
                <a:gd name="T63" fmla="*/ 298 h 414"/>
                <a:gd name="T64" fmla="*/ 186 w 304"/>
                <a:gd name="T65" fmla="*/ 278 h 414"/>
                <a:gd name="T66" fmla="*/ 194 w 304"/>
                <a:gd name="T67" fmla="*/ 266 h 414"/>
                <a:gd name="T68" fmla="*/ 194 w 304"/>
                <a:gd name="T69" fmla="*/ 242 h 414"/>
                <a:gd name="T70" fmla="*/ 194 w 304"/>
                <a:gd name="T71" fmla="*/ 228 h 414"/>
                <a:gd name="T72" fmla="*/ 224 w 304"/>
                <a:gd name="T73" fmla="*/ 200 h 414"/>
                <a:gd name="T74" fmla="*/ 220 w 304"/>
                <a:gd name="T75" fmla="*/ 186 h 414"/>
                <a:gd name="T76" fmla="*/ 224 w 304"/>
                <a:gd name="T77" fmla="*/ 156 h 414"/>
                <a:gd name="T78" fmla="*/ 250 w 304"/>
                <a:gd name="T79" fmla="*/ 136 h 414"/>
                <a:gd name="T80" fmla="*/ 272 w 304"/>
                <a:gd name="T81" fmla="*/ 140 h 414"/>
                <a:gd name="T82" fmla="*/ 296 w 304"/>
                <a:gd name="T83" fmla="*/ 108 h 414"/>
                <a:gd name="T84" fmla="*/ 300 w 304"/>
                <a:gd name="T85" fmla="*/ 102 h 414"/>
                <a:gd name="T86" fmla="*/ 296 w 304"/>
                <a:gd name="T87" fmla="*/ 84 h 414"/>
                <a:gd name="T88" fmla="*/ 274 w 304"/>
                <a:gd name="T89" fmla="*/ 46 h 414"/>
                <a:gd name="T90" fmla="*/ 280 w 304"/>
                <a:gd name="T9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26"/>
            <p:cNvSpPr/>
            <p:nvPr/>
          </p:nvSpPr>
          <p:spPr bwMode="auto">
            <a:xfrm>
              <a:off x="4511440" y="3401482"/>
              <a:ext cx="504852" cy="615847"/>
            </a:xfrm>
            <a:custGeom>
              <a:avLst/>
              <a:gdLst>
                <a:gd name="T0" fmla="*/ 132 w 282"/>
                <a:gd name="T1" fmla="*/ 24 h 344"/>
                <a:gd name="T2" fmla="*/ 118 w 282"/>
                <a:gd name="T3" fmla="*/ 40 h 344"/>
                <a:gd name="T4" fmla="*/ 84 w 282"/>
                <a:gd name="T5" fmla="*/ 38 h 344"/>
                <a:gd name="T6" fmla="*/ 70 w 282"/>
                <a:gd name="T7" fmla="*/ 60 h 344"/>
                <a:gd name="T8" fmla="*/ 74 w 282"/>
                <a:gd name="T9" fmla="*/ 92 h 344"/>
                <a:gd name="T10" fmla="*/ 42 w 282"/>
                <a:gd name="T11" fmla="*/ 124 h 344"/>
                <a:gd name="T12" fmla="*/ 54 w 282"/>
                <a:gd name="T13" fmla="*/ 140 h 344"/>
                <a:gd name="T14" fmla="*/ 56 w 282"/>
                <a:gd name="T15" fmla="*/ 148 h 344"/>
                <a:gd name="T16" fmla="*/ 38 w 282"/>
                <a:gd name="T17" fmla="*/ 174 h 344"/>
                <a:gd name="T18" fmla="*/ 30 w 282"/>
                <a:gd name="T19" fmla="*/ 190 h 344"/>
                <a:gd name="T20" fmla="*/ 14 w 282"/>
                <a:gd name="T21" fmla="*/ 208 h 344"/>
                <a:gd name="T22" fmla="*/ 14 w 282"/>
                <a:gd name="T23" fmla="*/ 226 h 344"/>
                <a:gd name="T24" fmla="*/ 14 w 282"/>
                <a:gd name="T25" fmla="*/ 242 h 344"/>
                <a:gd name="T26" fmla="*/ 0 w 282"/>
                <a:gd name="T27" fmla="*/ 252 h 344"/>
                <a:gd name="T28" fmla="*/ 28 w 282"/>
                <a:gd name="T29" fmla="*/ 272 h 344"/>
                <a:gd name="T30" fmla="*/ 52 w 282"/>
                <a:gd name="T31" fmla="*/ 274 h 344"/>
                <a:gd name="T32" fmla="*/ 82 w 282"/>
                <a:gd name="T33" fmla="*/ 322 h 344"/>
                <a:gd name="T34" fmla="*/ 112 w 282"/>
                <a:gd name="T35" fmla="*/ 320 h 344"/>
                <a:gd name="T36" fmla="*/ 150 w 282"/>
                <a:gd name="T37" fmla="*/ 306 h 344"/>
                <a:gd name="T38" fmla="*/ 156 w 282"/>
                <a:gd name="T39" fmla="*/ 290 h 344"/>
                <a:gd name="T40" fmla="*/ 170 w 282"/>
                <a:gd name="T41" fmla="*/ 278 h 344"/>
                <a:gd name="T42" fmla="*/ 194 w 282"/>
                <a:gd name="T43" fmla="*/ 276 h 344"/>
                <a:gd name="T44" fmla="*/ 208 w 282"/>
                <a:gd name="T45" fmla="*/ 256 h 344"/>
                <a:gd name="T46" fmla="*/ 222 w 282"/>
                <a:gd name="T47" fmla="*/ 226 h 344"/>
                <a:gd name="T48" fmla="*/ 218 w 282"/>
                <a:gd name="T49" fmla="*/ 208 h 344"/>
                <a:gd name="T50" fmla="*/ 236 w 282"/>
                <a:gd name="T51" fmla="*/ 194 h 344"/>
                <a:gd name="T52" fmla="*/ 238 w 282"/>
                <a:gd name="T53" fmla="*/ 182 h 344"/>
                <a:gd name="T54" fmla="*/ 244 w 282"/>
                <a:gd name="T55" fmla="*/ 172 h 344"/>
                <a:gd name="T56" fmla="*/ 238 w 282"/>
                <a:gd name="T57" fmla="*/ 154 h 344"/>
                <a:gd name="T58" fmla="*/ 240 w 282"/>
                <a:gd name="T59" fmla="*/ 120 h 344"/>
                <a:gd name="T60" fmla="*/ 236 w 282"/>
                <a:gd name="T61" fmla="*/ 108 h 344"/>
                <a:gd name="T62" fmla="*/ 266 w 282"/>
                <a:gd name="T63" fmla="*/ 98 h 344"/>
                <a:gd name="T64" fmla="*/ 282 w 282"/>
                <a:gd name="T65" fmla="*/ 74 h 344"/>
                <a:gd name="T66" fmla="*/ 270 w 282"/>
                <a:gd name="T67" fmla="*/ 64 h 344"/>
                <a:gd name="T68" fmla="*/ 268 w 282"/>
                <a:gd name="T69" fmla="*/ 58 h 344"/>
                <a:gd name="T70" fmla="*/ 256 w 282"/>
                <a:gd name="T71" fmla="*/ 64 h 344"/>
                <a:gd name="T72" fmla="*/ 234 w 282"/>
                <a:gd name="T73" fmla="*/ 54 h 344"/>
                <a:gd name="T74" fmla="*/ 222 w 282"/>
                <a:gd name="T75" fmla="*/ 50 h 344"/>
                <a:gd name="T76" fmla="*/ 200 w 282"/>
                <a:gd name="T77" fmla="*/ 62 h 344"/>
                <a:gd name="T78" fmla="*/ 182 w 282"/>
                <a:gd name="T79" fmla="*/ 58 h 344"/>
                <a:gd name="T80" fmla="*/ 170 w 282"/>
                <a:gd name="T81" fmla="*/ 30 h 344"/>
                <a:gd name="T82" fmla="*/ 160 w 282"/>
                <a:gd name="T83" fmla="*/ 2 h 344"/>
                <a:gd name="T84" fmla="*/ 148 w 282"/>
                <a:gd name="T85"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27"/>
            <p:cNvSpPr/>
            <p:nvPr/>
          </p:nvSpPr>
          <p:spPr bwMode="auto">
            <a:xfrm>
              <a:off x="4737012" y="3011207"/>
              <a:ext cx="433241" cy="501271"/>
            </a:xfrm>
            <a:custGeom>
              <a:avLst/>
              <a:gdLst>
                <a:gd name="T0" fmla="*/ 148 w 242"/>
                <a:gd name="T1" fmla="*/ 4 h 280"/>
                <a:gd name="T2" fmla="*/ 126 w 242"/>
                <a:gd name="T3" fmla="*/ 12 h 280"/>
                <a:gd name="T4" fmla="*/ 102 w 242"/>
                <a:gd name="T5" fmla="*/ 6 h 280"/>
                <a:gd name="T6" fmla="*/ 78 w 242"/>
                <a:gd name="T7" fmla="*/ 6 h 280"/>
                <a:gd name="T8" fmla="*/ 62 w 242"/>
                <a:gd name="T9" fmla="*/ 28 h 280"/>
                <a:gd name="T10" fmla="*/ 54 w 242"/>
                <a:gd name="T11" fmla="*/ 64 h 280"/>
                <a:gd name="T12" fmla="*/ 44 w 242"/>
                <a:gd name="T13" fmla="*/ 74 h 280"/>
                <a:gd name="T14" fmla="*/ 44 w 242"/>
                <a:gd name="T15" fmla="*/ 82 h 280"/>
                <a:gd name="T16" fmla="*/ 36 w 242"/>
                <a:gd name="T17" fmla="*/ 100 h 280"/>
                <a:gd name="T18" fmla="*/ 4 w 242"/>
                <a:gd name="T19" fmla="*/ 132 h 280"/>
                <a:gd name="T20" fmla="*/ 6 w 242"/>
                <a:gd name="T21" fmla="*/ 140 h 280"/>
                <a:gd name="T22" fmla="*/ 0 w 242"/>
                <a:gd name="T23" fmla="*/ 148 h 280"/>
                <a:gd name="T24" fmla="*/ 0 w 242"/>
                <a:gd name="T25" fmla="*/ 156 h 280"/>
                <a:gd name="T26" fmla="*/ 30 w 242"/>
                <a:gd name="T27" fmla="*/ 202 h 280"/>
                <a:gd name="T28" fmla="*/ 30 w 242"/>
                <a:gd name="T29" fmla="*/ 206 h 280"/>
                <a:gd name="T30" fmla="*/ 28 w 242"/>
                <a:gd name="T31" fmla="*/ 210 h 280"/>
                <a:gd name="T32" fmla="*/ 40 w 242"/>
                <a:gd name="T33" fmla="*/ 214 h 280"/>
                <a:gd name="T34" fmla="*/ 48 w 242"/>
                <a:gd name="T35" fmla="*/ 224 h 280"/>
                <a:gd name="T36" fmla="*/ 52 w 242"/>
                <a:gd name="T37" fmla="*/ 246 h 280"/>
                <a:gd name="T38" fmla="*/ 58 w 242"/>
                <a:gd name="T39" fmla="*/ 266 h 280"/>
                <a:gd name="T40" fmla="*/ 68 w 242"/>
                <a:gd name="T41" fmla="*/ 272 h 280"/>
                <a:gd name="T42" fmla="*/ 80 w 242"/>
                <a:gd name="T43" fmla="*/ 270 h 280"/>
                <a:gd name="T44" fmla="*/ 90 w 242"/>
                <a:gd name="T45" fmla="*/ 264 h 280"/>
                <a:gd name="T46" fmla="*/ 90 w 242"/>
                <a:gd name="T47" fmla="*/ 258 h 280"/>
                <a:gd name="T48" fmla="*/ 104 w 242"/>
                <a:gd name="T49" fmla="*/ 250 h 280"/>
                <a:gd name="T50" fmla="*/ 122 w 242"/>
                <a:gd name="T51" fmla="*/ 270 h 280"/>
                <a:gd name="T52" fmla="*/ 134 w 242"/>
                <a:gd name="T53" fmla="*/ 272 h 280"/>
                <a:gd name="T54" fmla="*/ 146 w 242"/>
                <a:gd name="T55" fmla="*/ 268 h 280"/>
                <a:gd name="T56" fmla="*/ 152 w 242"/>
                <a:gd name="T57" fmla="*/ 270 h 280"/>
                <a:gd name="T58" fmla="*/ 170 w 242"/>
                <a:gd name="T59" fmla="*/ 274 h 280"/>
                <a:gd name="T60" fmla="*/ 170 w 242"/>
                <a:gd name="T61" fmla="*/ 246 h 280"/>
                <a:gd name="T62" fmla="*/ 180 w 242"/>
                <a:gd name="T63" fmla="*/ 232 h 280"/>
                <a:gd name="T64" fmla="*/ 172 w 242"/>
                <a:gd name="T65" fmla="*/ 224 h 280"/>
                <a:gd name="T66" fmla="*/ 176 w 242"/>
                <a:gd name="T67" fmla="*/ 220 h 280"/>
                <a:gd name="T68" fmla="*/ 198 w 242"/>
                <a:gd name="T69" fmla="*/ 186 h 280"/>
                <a:gd name="T70" fmla="*/ 204 w 242"/>
                <a:gd name="T71" fmla="*/ 188 h 280"/>
                <a:gd name="T72" fmla="*/ 204 w 242"/>
                <a:gd name="T73" fmla="*/ 204 h 280"/>
                <a:gd name="T74" fmla="*/ 226 w 242"/>
                <a:gd name="T75" fmla="*/ 172 h 280"/>
                <a:gd name="T76" fmla="*/ 214 w 242"/>
                <a:gd name="T77" fmla="*/ 174 h 280"/>
                <a:gd name="T78" fmla="*/ 216 w 242"/>
                <a:gd name="T79" fmla="*/ 136 h 280"/>
                <a:gd name="T80" fmla="*/ 214 w 242"/>
                <a:gd name="T81" fmla="*/ 134 h 280"/>
                <a:gd name="T82" fmla="*/ 208 w 242"/>
                <a:gd name="T83" fmla="*/ 122 h 280"/>
                <a:gd name="T84" fmla="*/ 230 w 242"/>
                <a:gd name="T85" fmla="*/ 116 h 280"/>
                <a:gd name="T86" fmla="*/ 240 w 242"/>
                <a:gd name="T87" fmla="*/ 106 h 280"/>
                <a:gd name="T88" fmla="*/ 216 w 242"/>
                <a:gd name="T89" fmla="*/ 86 h 280"/>
                <a:gd name="T90" fmla="*/ 232 w 242"/>
                <a:gd name="T91" fmla="*/ 66 h 280"/>
                <a:gd name="T92" fmla="*/ 220 w 242"/>
                <a:gd name="T93" fmla="*/ 68 h 280"/>
                <a:gd name="T94" fmla="*/ 220 w 242"/>
                <a:gd name="T95" fmla="*/ 64 h 280"/>
                <a:gd name="T96" fmla="*/ 214 w 242"/>
                <a:gd name="T97" fmla="*/ 54 h 280"/>
                <a:gd name="T98" fmla="*/ 204 w 242"/>
                <a:gd name="T99" fmla="*/ 48 h 280"/>
                <a:gd name="T100" fmla="*/ 160 w 242"/>
                <a:gd name="T101" fmla="*/ 64 h 280"/>
                <a:gd name="T102" fmla="*/ 104 w 242"/>
                <a:gd name="T103" fmla="*/ 48 h 280"/>
                <a:gd name="T104" fmla="*/ 158 w 242"/>
                <a:gd name="T105" fmla="*/ 34 h 280"/>
                <a:gd name="T106" fmla="*/ 178 w 242"/>
                <a:gd name="T107" fmla="*/ 12 h 280"/>
                <a:gd name="T108" fmla="*/ 148 w 242"/>
                <a:gd name="T109"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28"/>
            <p:cNvSpPr/>
            <p:nvPr/>
          </p:nvSpPr>
          <p:spPr bwMode="auto">
            <a:xfrm>
              <a:off x="4314512" y="2577965"/>
              <a:ext cx="547818" cy="669555"/>
            </a:xfrm>
            <a:custGeom>
              <a:avLst/>
              <a:gdLst>
                <a:gd name="T0" fmla="*/ 186 w 306"/>
                <a:gd name="T1" fmla="*/ 86 h 374"/>
                <a:gd name="T2" fmla="*/ 170 w 306"/>
                <a:gd name="T3" fmla="*/ 56 h 374"/>
                <a:gd name="T4" fmla="*/ 110 w 306"/>
                <a:gd name="T5" fmla="*/ 34 h 374"/>
                <a:gd name="T6" fmla="*/ 80 w 306"/>
                <a:gd name="T7" fmla="*/ 0 h 374"/>
                <a:gd name="T8" fmla="*/ 82 w 306"/>
                <a:gd name="T9" fmla="*/ 14 h 374"/>
                <a:gd name="T10" fmla="*/ 98 w 306"/>
                <a:gd name="T11" fmla="*/ 38 h 374"/>
                <a:gd name="T12" fmla="*/ 74 w 306"/>
                <a:gd name="T13" fmla="*/ 72 h 374"/>
                <a:gd name="T14" fmla="*/ 52 w 306"/>
                <a:gd name="T15" fmla="*/ 50 h 374"/>
                <a:gd name="T16" fmla="*/ 46 w 306"/>
                <a:gd name="T17" fmla="*/ 70 h 374"/>
                <a:gd name="T18" fmla="*/ 44 w 306"/>
                <a:gd name="T19" fmla="*/ 82 h 374"/>
                <a:gd name="T20" fmla="*/ 22 w 306"/>
                <a:gd name="T21" fmla="*/ 94 h 374"/>
                <a:gd name="T22" fmla="*/ 20 w 306"/>
                <a:gd name="T23" fmla="*/ 124 h 374"/>
                <a:gd name="T24" fmla="*/ 0 w 306"/>
                <a:gd name="T25" fmla="*/ 122 h 374"/>
                <a:gd name="T26" fmla="*/ 18 w 306"/>
                <a:gd name="T27" fmla="*/ 144 h 374"/>
                <a:gd name="T28" fmla="*/ 36 w 306"/>
                <a:gd name="T29" fmla="*/ 162 h 374"/>
                <a:gd name="T30" fmla="*/ 54 w 306"/>
                <a:gd name="T31" fmla="*/ 164 h 374"/>
                <a:gd name="T32" fmla="*/ 68 w 306"/>
                <a:gd name="T33" fmla="*/ 200 h 374"/>
                <a:gd name="T34" fmla="*/ 68 w 306"/>
                <a:gd name="T35" fmla="*/ 214 h 374"/>
                <a:gd name="T36" fmla="*/ 54 w 306"/>
                <a:gd name="T37" fmla="*/ 220 h 374"/>
                <a:gd name="T38" fmla="*/ 44 w 306"/>
                <a:gd name="T39" fmla="*/ 244 h 374"/>
                <a:gd name="T40" fmla="*/ 76 w 306"/>
                <a:gd name="T41" fmla="*/ 258 h 374"/>
                <a:gd name="T42" fmla="*/ 102 w 306"/>
                <a:gd name="T43" fmla="*/ 352 h 374"/>
                <a:gd name="T44" fmla="*/ 100 w 306"/>
                <a:gd name="T45" fmla="*/ 364 h 374"/>
                <a:gd name="T46" fmla="*/ 138 w 306"/>
                <a:gd name="T47" fmla="*/ 362 h 374"/>
                <a:gd name="T48" fmla="*/ 146 w 306"/>
                <a:gd name="T49" fmla="*/ 366 h 374"/>
                <a:gd name="T50" fmla="*/ 158 w 306"/>
                <a:gd name="T51" fmla="*/ 350 h 374"/>
                <a:gd name="T52" fmla="*/ 196 w 306"/>
                <a:gd name="T53" fmla="*/ 358 h 374"/>
                <a:gd name="T54" fmla="*/ 260 w 306"/>
                <a:gd name="T55" fmla="*/ 342 h 374"/>
                <a:gd name="T56" fmla="*/ 272 w 306"/>
                <a:gd name="T57" fmla="*/ 320 h 374"/>
                <a:gd name="T58" fmla="*/ 254 w 306"/>
                <a:gd name="T59" fmla="*/ 286 h 374"/>
                <a:gd name="T60" fmla="*/ 288 w 306"/>
                <a:gd name="T61" fmla="*/ 270 h 374"/>
                <a:gd name="T62" fmla="*/ 298 w 306"/>
                <a:gd name="T63" fmla="*/ 234 h 374"/>
                <a:gd name="T64" fmla="*/ 282 w 306"/>
                <a:gd name="T65" fmla="*/ 222 h 374"/>
                <a:gd name="T66" fmla="*/ 270 w 306"/>
                <a:gd name="T67" fmla="*/ 230 h 374"/>
                <a:gd name="T68" fmla="*/ 244 w 306"/>
                <a:gd name="T69" fmla="*/ 210 h 374"/>
                <a:gd name="T70" fmla="*/ 218 w 306"/>
                <a:gd name="T71" fmla="*/ 192 h 374"/>
                <a:gd name="T72" fmla="*/ 214 w 306"/>
                <a:gd name="T73" fmla="*/ 184 h 374"/>
                <a:gd name="T74" fmla="*/ 230 w 306"/>
                <a:gd name="T75" fmla="*/ 152 h 374"/>
                <a:gd name="T76" fmla="*/ 234 w 306"/>
                <a:gd name="T77" fmla="*/ 128 h 374"/>
                <a:gd name="T78" fmla="*/ 260 w 306"/>
                <a:gd name="T79" fmla="*/ 122 h 374"/>
                <a:gd name="T80" fmla="*/ 242 w 306"/>
                <a:gd name="T81" fmla="*/ 116 h 374"/>
                <a:gd name="T82" fmla="*/ 214 w 306"/>
                <a:gd name="T83" fmla="*/ 120 h 374"/>
                <a:gd name="T84" fmla="*/ 194 w 306"/>
                <a:gd name="T8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29"/>
            <p:cNvSpPr/>
            <p:nvPr/>
          </p:nvSpPr>
          <p:spPr bwMode="auto">
            <a:xfrm>
              <a:off x="4421927" y="1804576"/>
              <a:ext cx="143220" cy="207669"/>
            </a:xfrm>
            <a:custGeom>
              <a:avLst/>
              <a:gdLst>
                <a:gd name="T0" fmla="*/ 46 w 80"/>
                <a:gd name="T1" fmla="*/ 2 h 116"/>
                <a:gd name="T2" fmla="*/ 44 w 80"/>
                <a:gd name="T3" fmla="*/ 0 h 116"/>
                <a:gd name="T4" fmla="*/ 40 w 80"/>
                <a:gd name="T5" fmla="*/ 2 h 116"/>
                <a:gd name="T6" fmla="*/ 38 w 80"/>
                <a:gd name="T7" fmla="*/ 4 h 116"/>
                <a:gd name="T8" fmla="*/ 32 w 80"/>
                <a:gd name="T9" fmla="*/ 14 h 116"/>
                <a:gd name="T10" fmla="*/ 28 w 80"/>
                <a:gd name="T11" fmla="*/ 12 h 116"/>
                <a:gd name="T12" fmla="*/ 28 w 80"/>
                <a:gd name="T13" fmla="*/ 14 h 116"/>
                <a:gd name="T14" fmla="*/ 22 w 80"/>
                <a:gd name="T15" fmla="*/ 20 h 116"/>
                <a:gd name="T16" fmla="*/ 18 w 80"/>
                <a:gd name="T17" fmla="*/ 22 h 116"/>
                <a:gd name="T18" fmla="*/ 10 w 80"/>
                <a:gd name="T19" fmla="*/ 26 h 116"/>
                <a:gd name="T20" fmla="*/ 8 w 80"/>
                <a:gd name="T21" fmla="*/ 32 h 116"/>
                <a:gd name="T22" fmla="*/ 8 w 80"/>
                <a:gd name="T23" fmla="*/ 44 h 116"/>
                <a:gd name="T24" fmla="*/ 6 w 80"/>
                <a:gd name="T25" fmla="*/ 48 h 116"/>
                <a:gd name="T26" fmla="*/ 4 w 80"/>
                <a:gd name="T27" fmla="*/ 50 h 116"/>
                <a:gd name="T28" fmla="*/ 0 w 80"/>
                <a:gd name="T29" fmla="*/ 60 h 116"/>
                <a:gd name="T30" fmla="*/ 0 w 80"/>
                <a:gd name="T31" fmla="*/ 66 h 116"/>
                <a:gd name="T32" fmla="*/ 0 w 80"/>
                <a:gd name="T33" fmla="*/ 78 h 116"/>
                <a:gd name="T34" fmla="*/ 4 w 80"/>
                <a:gd name="T35" fmla="*/ 102 h 116"/>
                <a:gd name="T36" fmla="*/ 8 w 80"/>
                <a:gd name="T37" fmla="*/ 106 h 116"/>
                <a:gd name="T38" fmla="*/ 18 w 80"/>
                <a:gd name="T39" fmla="*/ 112 h 116"/>
                <a:gd name="T40" fmla="*/ 36 w 80"/>
                <a:gd name="T41" fmla="*/ 116 h 116"/>
                <a:gd name="T42" fmla="*/ 44 w 80"/>
                <a:gd name="T43" fmla="*/ 114 h 116"/>
                <a:gd name="T44" fmla="*/ 54 w 80"/>
                <a:gd name="T45" fmla="*/ 110 h 116"/>
                <a:gd name="T46" fmla="*/ 50 w 80"/>
                <a:gd name="T47" fmla="*/ 100 h 116"/>
                <a:gd name="T48" fmla="*/ 50 w 80"/>
                <a:gd name="T49" fmla="*/ 98 h 116"/>
                <a:gd name="T50" fmla="*/ 52 w 80"/>
                <a:gd name="T51" fmla="*/ 90 h 116"/>
                <a:gd name="T52" fmla="*/ 60 w 80"/>
                <a:gd name="T53" fmla="*/ 74 h 116"/>
                <a:gd name="T54" fmla="*/ 76 w 80"/>
                <a:gd name="T55" fmla="*/ 74 h 116"/>
                <a:gd name="T56" fmla="*/ 80 w 80"/>
                <a:gd name="T57" fmla="*/ 74 h 116"/>
                <a:gd name="T58" fmla="*/ 74 w 80"/>
                <a:gd name="T59" fmla="*/ 64 h 116"/>
                <a:gd name="T60" fmla="*/ 64 w 80"/>
                <a:gd name="T61" fmla="*/ 48 h 116"/>
                <a:gd name="T62" fmla="*/ 58 w 80"/>
                <a:gd name="T63" fmla="*/ 40 h 116"/>
                <a:gd name="T64" fmla="*/ 54 w 80"/>
                <a:gd name="T65" fmla="*/ 30 h 116"/>
                <a:gd name="T66" fmla="*/ 52 w 80"/>
                <a:gd name="T67" fmla="*/ 18 h 116"/>
                <a:gd name="T68" fmla="*/ 48 w 80"/>
                <a:gd name="T69" fmla="*/ 8 h 116"/>
                <a:gd name="T70" fmla="*/ 46 w 80"/>
                <a:gd name="T7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30"/>
            <p:cNvSpPr/>
            <p:nvPr/>
          </p:nvSpPr>
          <p:spPr bwMode="auto">
            <a:xfrm>
              <a:off x="4278707" y="1711483"/>
              <a:ext cx="189767" cy="204089"/>
            </a:xfrm>
            <a:custGeom>
              <a:avLst/>
              <a:gdLst>
                <a:gd name="T0" fmla="*/ 52 w 106"/>
                <a:gd name="T1" fmla="*/ 24 h 114"/>
                <a:gd name="T2" fmla="*/ 52 w 106"/>
                <a:gd name="T3" fmla="*/ 26 h 114"/>
                <a:gd name="T4" fmla="*/ 48 w 106"/>
                <a:gd name="T5" fmla="*/ 26 h 114"/>
                <a:gd name="T6" fmla="*/ 38 w 106"/>
                <a:gd name="T7" fmla="*/ 24 h 114"/>
                <a:gd name="T8" fmla="*/ 38 w 106"/>
                <a:gd name="T9" fmla="*/ 28 h 114"/>
                <a:gd name="T10" fmla="*/ 38 w 106"/>
                <a:gd name="T11" fmla="*/ 30 h 114"/>
                <a:gd name="T12" fmla="*/ 36 w 106"/>
                <a:gd name="T13" fmla="*/ 30 h 114"/>
                <a:gd name="T14" fmla="*/ 18 w 106"/>
                <a:gd name="T15" fmla="*/ 38 h 114"/>
                <a:gd name="T16" fmla="*/ 18 w 106"/>
                <a:gd name="T17" fmla="*/ 40 h 114"/>
                <a:gd name="T18" fmla="*/ 16 w 106"/>
                <a:gd name="T19" fmla="*/ 44 h 114"/>
                <a:gd name="T20" fmla="*/ 18 w 106"/>
                <a:gd name="T21" fmla="*/ 48 h 114"/>
                <a:gd name="T22" fmla="*/ 24 w 106"/>
                <a:gd name="T23" fmla="*/ 56 h 114"/>
                <a:gd name="T24" fmla="*/ 24 w 106"/>
                <a:gd name="T25" fmla="*/ 58 h 114"/>
                <a:gd name="T26" fmla="*/ 24 w 106"/>
                <a:gd name="T27" fmla="*/ 60 h 114"/>
                <a:gd name="T28" fmla="*/ 14 w 106"/>
                <a:gd name="T29" fmla="*/ 72 h 114"/>
                <a:gd name="T30" fmla="*/ 4 w 106"/>
                <a:gd name="T31" fmla="*/ 82 h 114"/>
                <a:gd name="T32" fmla="*/ 0 w 106"/>
                <a:gd name="T33" fmla="*/ 86 h 114"/>
                <a:gd name="T34" fmla="*/ 0 w 106"/>
                <a:gd name="T35" fmla="*/ 90 h 114"/>
                <a:gd name="T36" fmla="*/ 4 w 106"/>
                <a:gd name="T37" fmla="*/ 96 h 114"/>
                <a:gd name="T38" fmla="*/ 14 w 106"/>
                <a:gd name="T39" fmla="*/ 100 h 114"/>
                <a:gd name="T40" fmla="*/ 20 w 106"/>
                <a:gd name="T41" fmla="*/ 100 h 114"/>
                <a:gd name="T42" fmla="*/ 32 w 106"/>
                <a:gd name="T43" fmla="*/ 102 h 114"/>
                <a:gd name="T44" fmla="*/ 36 w 106"/>
                <a:gd name="T45" fmla="*/ 102 h 114"/>
                <a:gd name="T46" fmla="*/ 40 w 106"/>
                <a:gd name="T47" fmla="*/ 106 h 114"/>
                <a:gd name="T48" fmla="*/ 48 w 106"/>
                <a:gd name="T49" fmla="*/ 110 h 114"/>
                <a:gd name="T50" fmla="*/ 56 w 106"/>
                <a:gd name="T51" fmla="*/ 114 h 114"/>
                <a:gd name="T52" fmla="*/ 62 w 106"/>
                <a:gd name="T53" fmla="*/ 114 h 114"/>
                <a:gd name="T54" fmla="*/ 66 w 106"/>
                <a:gd name="T55" fmla="*/ 112 h 114"/>
                <a:gd name="T56" fmla="*/ 72 w 106"/>
                <a:gd name="T57" fmla="*/ 106 h 114"/>
                <a:gd name="T58" fmla="*/ 78 w 106"/>
                <a:gd name="T59" fmla="*/ 98 h 114"/>
                <a:gd name="T60" fmla="*/ 84 w 106"/>
                <a:gd name="T61" fmla="*/ 84 h 114"/>
                <a:gd name="T62" fmla="*/ 80 w 106"/>
                <a:gd name="T63" fmla="*/ 66 h 114"/>
                <a:gd name="T64" fmla="*/ 86 w 106"/>
                <a:gd name="T65" fmla="*/ 68 h 114"/>
                <a:gd name="T66" fmla="*/ 96 w 106"/>
                <a:gd name="T67" fmla="*/ 68 h 114"/>
                <a:gd name="T68" fmla="*/ 100 w 106"/>
                <a:gd name="T69" fmla="*/ 66 h 114"/>
                <a:gd name="T70" fmla="*/ 102 w 106"/>
                <a:gd name="T71" fmla="*/ 62 h 114"/>
                <a:gd name="T72" fmla="*/ 94 w 106"/>
                <a:gd name="T73" fmla="*/ 38 h 114"/>
                <a:gd name="T74" fmla="*/ 96 w 106"/>
                <a:gd name="T75" fmla="*/ 30 h 114"/>
                <a:gd name="T76" fmla="*/ 102 w 106"/>
                <a:gd name="T77" fmla="*/ 26 h 114"/>
                <a:gd name="T78" fmla="*/ 106 w 106"/>
                <a:gd name="T79" fmla="*/ 22 h 114"/>
                <a:gd name="T80" fmla="*/ 104 w 106"/>
                <a:gd name="T81" fmla="*/ 18 h 114"/>
                <a:gd name="T82" fmla="*/ 86 w 106"/>
                <a:gd name="T83" fmla="*/ 18 h 114"/>
                <a:gd name="T84" fmla="*/ 68 w 106"/>
                <a:gd name="T85" fmla="*/ 6 h 114"/>
                <a:gd name="T86" fmla="*/ 62 w 106"/>
                <a:gd name="T87" fmla="*/ 2 h 114"/>
                <a:gd name="T88" fmla="*/ 58 w 106"/>
                <a:gd name="T89" fmla="*/ 0 h 114"/>
                <a:gd name="T90" fmla="*/ 48 w 106"/>
                <a:gd name="T91" fmla="*/ 2 h 114"/>
                <a:gd name="T92" fmla="*/ 44 w 106"/>
                <a:gd name="T93" fmla="*/ 2 h 114"/>
                <a:gd name="T94" fmla="*/ 44 w 106"/>
                <a:gd name="T95" fmla="*/ 8 h 114"/>
                <a:gd name="T96" fmla="*/ 50 w 106"/>
                <a:gd name="T97" fmla="*/ 10 h 114"/>
                <a:gd name="T98" fmla="*/ 54 w 106"/>
                <a:gd name="T99" fmla="*/ 16 h 114"/>
                <a:gd name="T100" fmla="*/ 54 w 106"/>
                <a:gd name="T101" fmla="*/ 20 h 114"/>
                <a:gd name="T102" fmla="*/ 52 w 106"/>
                <a:gd name="T10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31"/>
            <p:cNvSpPr/>
            <p:nvPr/>
          </p:nvSpPr>
          <p:spPr bwMode="auto">
            <a:xfrm>
              <a:off x="4600952" y="1306885"/>
              <a:ext cx="673135" cy="640911"/>
            </a:xfrm>
            <a:custGeom>
              <a:avLst/>
              <a:gdLst>
                <a:gd name="T0" fmla="*/ 160 w 376"/>
                <a:gd name="T1" fmla="*/ 64 h 358"/>
                <a:gd name="T2" fmla="*/ 142 w 376"/>
                <a:gd name="T3" fmla="*/ 80 h 358"/>
                <a:gd name="T4" fmla="*/ 116 w 376"/>
                <a:gd name="T5" fmla="*/ 92 h 358"/>
                <a:gd name="T6" fmla="*/ 90 w 376"/>
                <a:gd name="T7" fmla="*/ 116 h 358"/>
                <a:gd name="T8" fmla="*/ 68 w 376"/>
                <a:gd name="T9" fmla="*/ 140 h 358"/>
                <a:gd name="T10" fmla="*/ 42 w 376"/>
                <a:gd name="T11" fmla="*/ 138 h 358"/>
                <a:gd name="T12" fmla="*/ 28 w 376"/>
                <a:gd name="T13" fmla="*/ 156 h 358"/>
                <a:gd name="T14" fmla="*/ 4 w 376"/>
                <a:gd name="T15" fmla="*/ 208 h 358"/>
                <a:gd name="T16" fmla="*/ 2 w 376"/>
                <a:gd name="T17" fmla="*/ 232 h 358"/>
                <a:gd name="T18" fmla="*/ 34 w 376"/>
                <a:gd name="T19" fmla="*/ 238 h 358"/>
                <a:gd name="T20" fmla="*/ 46 w 376"/>
                <a:gd name="T21" fmla="*/ 248 h 358"/>
                <a:gd name="T22" fmla="*/ 52 w 376"/>
                <a:gd name="T23" fmla="*/ 258 h 358"/>
                <a:gd name="T24" fmla="*/ 86 w 376"/>
                <a:gd name="T25" fmla="*/ 270 h 358"/>
                <a:gd name="T26" fmla="*/ 122 w 376"/>
                <a:gd name="T27" fmla="*/ 212 h 358"/>
                <a:gd name="T28" fmla="*/ 148 w 376"/>
                <a:gd name="T29" fmla="*/ 202 h 358"/>
                <a:gd name="T30" fmla="*/ 164 w 376"/>
                <a:gd name="T31" fmla="*/ 194 h 358"/>
                <a:gd name="T32" fmla="*/ 174 w 376"/>
                <a:gd name="T33" fmla="*/ 200 h 358"/>
                <a:gd name="T34" fmla="*/ 190 w 376"/>
                <a:gd name="T35" fmla="*/ 238 h 358"/>
                <a:gd name="T36" fmla="*/ 184 w 376"/>
                <a:gd name="T37" fmla="*/ 270 h 358"/>
                <a:gd name="T38" fmla="*/ 170 w 376"/>
                <a:gd name="T39" fmla="*/ 312 h 358"/>
                <a:gd name="T40" fmla="*/ 184 w 376"/>
                <a:gd name="T41" fmla="*/ 304 h 358"/>
                <a:gd name="T42" fmla="*/ 194 w 376"/>
                <a:gd name="T43" fmla="*/ 308 h 358"/>
                <a:gd name="T44" fmla="*/ 186 w 376"/>
                <a:gd name="T45" fmla="*/ 324 h 358"/>
                <a:gd name="T46" fmla="*/ 182 w 376"/>
                <a:gd name="T47" fmla="*/ 336 h 358"/>
                <a:gd name="T48" fmla="*/ 168 w 376"/>
                <a:gd name="T49" fmla="*/ 346 h 358"/>
                <a:gd name="T50" fmla="*/ 158 w 376"/>
                <a:gd name="T51" fmla="*/ 358 h 358"/>
                <a:gd name="T52" fmla="*/ 198 w 376"/>
                <a:gd name="T53" fmla="*/ 328 h 358"/>
                <a:gd name="T54" fmla="*/ 272 w 376"/>
                <a:gd name="T55" fmla="*/ 260 h 358"/>
                <a:gd name="T56" fmla="*/ 304 w 376"/>
                <a:gd name="T57" fmla="*/ 252 h 358"/>
                <a:gd name="T58" fmla="*/ 376 w 376"/>
                <a:gd name="T59" fmla="*/ 156 h 358"/>
                <a:gd name="T60" fmla="*/ 364 w 376"/>
                <a:gd name="T61" fmla="*/ 122 h 358"/>
                <a:gd name="T62" fmla="*/ 356 w 376"/>
                <a:gd name="T63" fmla="*/ 122 h 358"/>
                <a:gd name="T64" fmla="*/ 344 w 376"/>
                <a:gd name="T65" fmla="*/ 110 h 358"/>
                <a:gd name="T66" fmla="*/ 336 w 376"/>
                <a:gd name="T67" fmla="*/ 62 h 358"/>
                <a:gd name="T68" fmla="*/ 308 w 376"/>
                <a:gd name="T69" fmla="*/ 30 h 358"/>
                <a:gd name="T70" fmla="*/ 308 w 376"/>
                <a:gd name="T71" fmla="*/ 12 h 358"/>
                <a:gd name="T72" fmla="*/ 294 w 376"/>
                <a:gd name="T73" fmla="*/ 24 h 358"/>
                <a:gd name="T74" fmla="*/ 274 w 376"/>
                <a:gd name="T75" fmla="*/ 20 h 358"/>
                <a:gd name="T76" fmla="*/ 268 w 376"/>
                <a:gd name="T77" fmla="*/ 8 h 358"/>
                <a:gd name="T78" fmla="*/ 236 w 376"/>
                <a:gd name="T79" fmla="*/ 0 h 358"/>
                <a:gd name="T80" fmla="*/ 234 w 376"/>
                <a:gd name="T81" fmla="*/ 12 h 358"/>
                <a:gd name="T82" fmla="*/ 226 w 376"/>
                <a:gd name="T83" fmla="*/ 30 h 358"/>
                <a:gd name="T84" fmla="*/ 210 w 376"/>
                <a:gd name="T85" fmla="*/ 48 h 358"/>
                <a:gd name="T86" fmla="*/ 172 w 376"/>
                <a:gd name="T87"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32"/>
            <p:cNvSpPr/>
            <p:nvPr/>
          </p:nvSpPr>
          <p:spPr bwMode="auto">
            <a:xfrm>
              <a:off x="4751334" y="920190"/>
              <a:ext cx="959576" cy="651652"/>
            </a:xfrm>
            <a:custGeom>
              <a:avLst/>
              <a:gdLst>
                <a:gd name="T0" fmla="*/ 92 w 536"/>
                <a:gd name="T1" fmla="*/ 6 h 364"/>
                <a:gd name="T2" fmla="*/ 70 w 536"/>
                <a:gd name="T3" fmla="*/ 20 h 364"/>
                <a:gd name="T4" fmla="*/ 58 w 536"/>
                <a:gd name="T5" fmla="*/ 36 h 364"/>
                <a:gd name="T6" fmla="*/ 28 w 536"/>
                <a:gd name="T7" fmla="*/ 40 h 364"/>
                <a:gd name="T8" fmla="*/ 0 w 536"/>
                <a:gd name="T9" fmla="*/ 40 h 364"/>
                <a:gd name="T10" fmla="*/ 34 w 536"/>
                <a:gd name="T11" fmla="*/ 64 h 364"/>
                <a:gd name="T12" fmla="*/ 50 w 536"/>
                <a:gd name="T13" fmla="*/ 140 h 364"/>
                <a:gd name="T14" fmla="*/ 88 w 536"/>
                <a:gd name="T15" fmla="*/ 122 h 364"/>
                <a:gd name="T16" fmla="*/ 126 w 536"/>
                <a:gd name="T17" fmla="*/ 176 h 364"/>
                <a:gd name="T18" fmla="*/ 128 w 536"/>
                <a:gd name="T19" fmla="*/ 220 h 364"/>
                <a:gd name="T20" fmla="*/ 158 w 536"/>
                <a:gd name="T21" fmla="*/ 208 h 364"/>
                <a:gd name="T22" fmla="*/ 188 w 536"/>
                <a:gd name="T23" fmla="*/ 216 h 364"/>
                <a:gd name="T24" fmla="*/ 194 w 536"/>
                <a:gd name="T25" fmla="*/ 228 h 364"/>
                <a:gd name="T26" fmla="*/ 210 w 536"/>
                <a:gd name="T27" fmla="*/ 214 h 364"/>
                <a:gd name="T28" fmla="*/ 230 w 536"/>
                <a:gd name="T29" fmla="*/ 218 h 364"/>
                <a:gd name="T30" fmla="*/ 232 w 536"/>
                <a:gd name="T31" fmla="*/ 242 h 364"/>
                <a:gd name="T32" fmla="*/ 262 w 536"/>
                <a:gd name="T33" fmla="*/ 274 h 364"/>
                <a:gd name="T34" fmla="*/ 268 w 536"/>
                <a:gd name="T35" fmla="*/ 324 h 364"/>
                <a:gd name="T36" fmla="*/ 282 w 536"/>
                <a:gd name="T37" fmla="*/ 330 h 364"/>
                <a:gd name="T38" fmla="*/ 298 w 536"/>
                <a:gd name="T39" fmla="*/ 344 h 364"/>
                <a:gd name="T40" fmla="*/ 326 w 536"/>
                <a:gd name="T41" fmla="*/ 304 h 364"/>
                <a:gd name="T42" fmla="*/ 352 w 536"/>
                <a:gd name="T43" fmla="*/ 294 h 364"/>
                <a:gd name="T44" fmla="*/ 400 w 536"/>
                <a:gd name="T45" fmla="*/ 272 h 364"/>
                <a:gd name="T46" fmla="*/ 404 w 536"/>
                <a:gd name="T47" fmla="*/ 260 h 364"/>
                <a:gd name="T48" fmla="*/ 430 w 536"/>
                <a:gd name="T49" fmla="*/ 256 h 364"/>
                <a:gd name="T50" fmla="*/ 454 w 536"/>
                <a:gd name="T51" fmla="*/ 228 h 364"/>
                <a:gd name="T52" fmla="*/ 476 w 536"/>
                <a:gd name="T53" fmla="*/ 170 h 364"/>
                <a:gd name="T54" fmla="*/ 496 w 536"/>
                <a:gd name="T55" fmla="*/ 168 h 364"/>
                <a:gd name="T56" fmla="*/ 518 w 536"/>
                <a:gd name="T57" fmla="*/ 176 h 364"/>
                <a:gd name="T58" fmla="*/ 536 w 536"/>
                <a:gd name="T59" fmla="*/ 124 h 364"/>
                <a:gd name="T60" fmla="*/ 504 w 536"/>
                <a:gd name="T61" fmla="*/ 118 h 364"/>
                <a:gd name="T62" fmla="*/ 484 w 536"/>
                <a:gd name="T63" fmla="*/ 104 h 364"/>
                <a:gd name="T64" fmla="*/ 470 w 536"/>
                <a:gd name="T65" fmla="*/ 112 h 364"/>
                <a:gd name="T66" fmla="*/ 446 w 536"/>
                <a:gd name="T67" fmla="*/ 110 h 364"/>
                <a:gd name="T68" fmla="*/ 446 w 536"/>
                <a:gd name="T69" fmla="*/ 136 h 364"/>
                <a:gd name="T70" fmla="*/ 428 w 536"/>
                <a:gd name="T71" fmla="*/ 146 h 364"/>
                <a:gd name="T72" fmla="*/ 414 w 536"/>
                <a:gd name="T73" fmla="*/ 140 h 364"/>
                <a:gd name="T74" fmla="*/ 374 w 536"/>
                <a:gd name="T75" fmla="*/ 104 h 364"/>
                <a:gd name="T76" fmla="*/ 366 w 536"/>
                <a:gd name="T77" fmla="*/ 88 h 364"/>
                <a:gd name="T78" fmla="*/ 368 w 536"/>
                <a:gd name="T79" fmla="*/ 100 h 364"/>
                <a:gd name="T80" fmla="*/ 340 w 536"/>
                <a:gd name="T81" fmla="*/ 116 h 364"/>
                <a:gd name="T82" fmla="*/ 336 w 536"/>
                <a:gd name="T83" fmla="*/ 100 h 364"/>
                <a:gd name="T84" fmla="*/ 314 w 536"/>
                <a:gd name="T85" fmla="*/ 84 h 364"/>
                <a:gd name="T86" fmla="*/ 288 w 536"/>
                <a:gd name="T87" fmla="*/ 80 h 364"/>
                <a:gd name="T88" fmla="*/ 284 w 536"/>
                <a:gd name="T89" fmla="*/ 56 h 364"/>
                <a:gd name="T90" fmla="*/ 252 w 536"/>
                <a:gd name="T91" fmla="*/ 70 h 364"/>
                <a:gd name="T92" fmla="*/ 234 w 536"/>
                <a:gd name="T93" fmla="*/ 66 h 364"/>
                <a:gd name="T94" fmla="*/ 212 w 536"/>
                <a:gd name="T95" fmla="*/ 46 h 364"/>
                <a:gd name="T96" fmla="*/ 194 w 536"/>
                <a:gd name="T97" fmla="*/ 46 h 364"/>
                <a:gd name="T98" fmla="*/ 152 w 536"/>
                <a:gd name="T99" fmla="*/ 58 h 364"/>
                <a:gd name="T100" fmla="*/ 120 w 536"/>
                <a:gd name="T101"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33"/>
            <p:cNvSpPr/>
            <p:nvPr/>
          </p:nvSpPr>
          <p:spPr bwMode="auto">
            <a:xfrm>
              <a:off x="4547245" y="0"/>
              <a:ext cx="1285402" cy="1167245"/>
            </a:xfrm>
            <a:custGeom>
              <a:avLst/>
              <a:gdLst>
                <a:gd name="T0" fmla="*/ 712 w 718"/>
                <a:gd name="T1" fmla="*/ 290 h 652"/>
                <a:gd name="T2" fmla="*/ 704 w 718"/>
                <a:gd name="T3" fmla="*/ 270 h 652"/>
                <a:gd name="T4" fmla="*/ 692 w 718"/>
                <a:gd name="T5" fmla="*/ 234 h 652"/>
                <a:gd name="T6" fmla="*/ 662 w 718"/>
                <a:gd name="T7" fmla="*/ 254 h 652"/>
                <a:gd name="T8" fmla="*/ 632 w 718"/>
                <a:gd name="T9" fmla="*/ 276 h 652"/>
                <a:gd name="T10" fmla="*/ 618 w 718"/>
                <a:gd name="T11" fmla="*/ 320 h 652"/>
                <a:gd name="T12" fmla="*/ 510 w 718"/>
                <a:gd name="T13" fmla="*/ 308 h 652"/>
                <a:gd name="T14" fmla="*/ 496 w 718"/>
                <a:gd name="T15" fmla="*/ 280 h 652"/>
                <a:gd name="T16" fmla="*/ 452 w 718"/>
                <a:gd name="T17" fmla="*/ 246 h 652"/>
                <a:gd name="T18" fmla="*/ 332 w 718"/>
                <a:gd name="T19" fmla="*/ 234 h 652"/>
                <a:gd name="T20" fmla="*/ 258 w 718"/>
                <a:gd name="T21" fmla="*/ 110 h 652"/>
                <a:gd name="T22" fmla="*/ 164 w 718"/>
                <a:gd name="T23" fmla="*/ 14 h 652"/>
                <a:gd name="T24" fmla="*/ 94 w 718"/>
                <a:gd name="T25" fmla="*/ 6 h 652"/>
                <a:gd name="T26" fmla="*/ 54 w 718"/>
                <a:gd name="T27" fmla="*/ 4 h 652"/>
                <a:gd name="T28" fmla="*/ 8 w 718"/>
                <a:gd name="T29" fmla="*/ 36 h 652"/>
                <a:gd name="T30" fmla="*/ 0 w 718"/>
                <a:gd name="T31" fmla="*/ 62 h 652"/>
                <a:gd name="T32" fmla="*/ 22 w 718"/>
                <a:gd name="T33" fmla="*/ 86 h 652"/>
                <a:gd name="T34" fmla="*/ 42 w 718"/>
                <a:gd name="T35" fmla="*/ 70 h 652"/>
                <a:gd name="T36" fmla="*/ 74 w 718"/>
                <a:gd name="T37" fmla="*/ 94 h 652"/>
                <a:gd name="T38" fmla="*/ 96 w 718"/>
                <a:gd name="T39" fmla="*/ 140 h 652"/>
                <a:gd name="T40" fmla="*/ 124 w 718"/>
                <a:gd name="T41" fmla="*/ 148 h 652"/>
                <a:gd name="T42" fmla="*/ 176 w 718"/>
                <a:gd name="T43" fmla="*/ 110 h 652"/>
                <a:gd name="T44" fmla="*/ 230 w 718"/>
                <a:gd name="T45" fmla="*/ 138 h 652"/>
                <a:gd name="T46" fmla="*/ 238 w 718"/>
                <a:gd name="T47" fmla="*/ 196 h 652"/>
                <a:gd name="T48" fmla="*/ 240 w 718"/>
                <a:gd name="T49" fmla="*/ 250 h 652"/>
                <a:gd name="T50" fmla="*/ 232 w 718"/>
                <a:gd name="T51" fmla="*/ 284 h 652"/>
                <a:gd name="T52" fmla="*/ 228 w 718"/>
                <a:gd name="T53" fmla="*/ 330 h 652"/>
                <a:gd name="T54" fmla="*/ 214 w 718"/>
                <a:gd name="T55" fmla="*/ 366 h 652"/>
                <a:gd name="T56" fmla="*/ 180 w 718"/>
                <a:gd name="T57" fmla="*/ 370 h 652"/>
                <a:gd name="T58" fmla="*/ 154 w 718"/>
                <a:gd name="T59" fmla="*/ 414 h 652"/>
                <a:gd name="T60" fmla="*/ 144 w 718"/>
                <a:gd name="T61" fmla="*/ 446 h 652"/>
                <a:gd name="T62" fmla="*/ 178 w 718"/>
                <a:gd name="T63" fmla="*/ 476 h 652"/>
                <a:gd name="T64" fmla="*/ 188 w 718"/>
                <a:gd name="T65" fmla="*/ 516 h 652"/>
                <a:gd name="T66" fmla="*/ 226 w 718"/>
                <a:gd name="T67" fmla="*/ 528 h 652"/>
                <a:gd name="T68" fmla="*/ 254 w 718"/>
                <a:gd name="T69" fmla="*/ 560 h 652"/>
                <a:gd name="T70" fmla="*/ 274 w 718"/>
                <a:gd name="T71" fmla="*/ 560 h 652"/>
                <a:gd name="T72" fmla="*/ 308 w 718"/>
                <a:gd name="T73" fmla="*/ 552 h 652"/>
                <a:gd name="T74" fmla="*/ 334 w 718"/>
                <a:gd name="T75" fmla="*/ 544 h 652"/>
                <a:gd name="T76" fmla="*/ 344 w 718"/>
                <a:gd name="T77" fmla="*/ 556 h 652"/>
                <a:gd name="T78" fmla="*/ 362 w 718"/>
                <a:gd name="T79" fmla="*/ 576 h 652"/>
                <a:gd name="T80" fmla="*/ 364 w 718"/>
                <a:gd name="T81" fmla="*/ 564 h 652"/>
                <a:gd name="T82" fmla="*/ 402 w 718"/>
                <a:gd name="T83" fmla="*/ 562 h 652"/>
                <a:gd name="T84" fmla="*/ 422 w 718"/>
                <a:gd name="T85" fmla="*/ 588 h 652"/>
                <a:gd name="T86" fmla="*/ 456 w 718"/>
                <a:gd name="T87" fmla="*/ 608 h 652"/>
                <a:gd name="T88" fmla="*/ 474 w 718"/>
                <a:gd name="T89" fmla="*/ 616 h 652"/>
                <a:gd name="T90" fmla="*/ 474 w 718"/>
                <a:gd name="T91" fmla="*/ 596 h 652"/>
                <a:gd name="T92" fmla="*/ 486 w 718"/>
                <a:gd name="T93" fmla="*/ 590 h 652"/>
                <a:gd name="T94" fmla="*/ 496 w 718"/>
                <a:gd name="T95" fmla="*/ 616 h 652"/>
                <a:gd name="T96" fmla="*/ 512 w 718"/>
                <a:gd name="T97" fmla="*/ 626 h 652"/>
                <a:gd name="T98" fmla="*/ 544 w 718"/>
                <a:gd name="T99" fmla="*/ 638 h 652"/>
                <a:gd name="T100" fmla="*/ 556 w 718"/>
                <a:gd name="T101" fmla="*/ 618 h 652"/>
                <a:gd name="T102" fmla="*/ 592 w 718"/>
                <a:gd name="T103" fmla="*/ 598 h 652"/>
                <a:gd name="T104" fmla="*/ 610 w 718"/>
                <a:gd name="T105" fmla="*/ 600 h 652"/>
                <a:gd name="T106" fmla="*/ 610 w 718"/>
                <a:gd name="T107" fmla="*/ 618 h 652"/>
                <a:gd name="T108" fmla="*/ 640 w 718"/>
                <a:gd name="T109" fmla="*/ 630 h 652"/>
                <a:gd name="T110" fmla="*/ 624 w 718"/>
                <a:gd name="T111" fmla="*/ 562 h 652"/>
                <a:gd name="T112" fmla="*/ 616 w 718"/>
                <a:gd name="T113" fmla="*/ 518 h 652"/>
                <a:gd name="T114" fmla="*/ 662 w 718"/>
                <a:gd name="T115" fmla="*/ 482 h 652"/>
                <a:gd name="T116" fmla="*/ 704 w 718"/>
                <a:gd name="T117" fmla="*/ 476 h 652"/>
                <a:gd name="T118" fmla="*/ 716 w 718"/>
                <a:gd name="T119" fmla="*/ 38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34"/>
            <p:cNvSpPr/>
            <p:nvPr/>
          </p:nvSpPr>
          <p:spPr bwMode="auto">
            <a:xfrm>
              <a:off x="4293029" y="2094597"/>
              <a:ext cx="776970" cy="486949"/>
            </a:xfrm>
            <a:custGeom>
              <a:avLst/>
              <a:gdLst>
                <a:gd name="T0" fmla="*/ 396 w 434"/>
                <a:gd name="T1" fmla="*/ 8 h 272"/>
                <a:gd name="T2" fmla="*/ 388 w 434"/>
                <a:gd name="T3" fmla="*/ 14 h 272"/>
                <a:gd name="T4" fmla="*/ 330 w 434"/>
                <a:gd name="T5" fmla="*/ 6 h 272"/>
                <a:gd name="T6" fmla="*/ 270 w 434"/>
                <a:gd name="T7" fmla="*/ 42 h 272"/>
                <a:gd name="T8" fmla="*/ 268 w 434"/>
                <a:gd name="T9" fmla="*/ 62 h 272"/>
                <a:gd name="T10" fmla="*/ 228 w 434"/>
                <a:gd name="T11" fmla="*/ 62 h 272"/>
                <a:gd name="T12" fmla="*/ 218 w 434"/>
                <a:gd name="T13" fmla="*/ 60 h 272"/>
                <a:gd name="T14" fmla="*/ 212 w 434"/>
                <a:gd name="T15" fmla="*/ 52 h 272"/>
                <a:gd name="T16" fmla="*/ 168 w 434"/>
                <a:gd name="T17" fmla="*/ 0 h 272"/>
                <a:gd name="T18" fmla="*/ 150 w 434"/>
                <a:gd name="T19" fmla="*/ 20 h 272"/>
                <a:gd name="T20" fmla="*/ 144 w 434"/>
                <a:gd name="T21" fmla="*/ 0 h 272"/>
                <a:gd name="T22" fmla="*/ 120 w 434"/>
                <a:gd name="T23" fmla="*/ 18 h 272"/>
                <a:gd name="T24" fmla="*/ 102 w 434"/>
                <a:gd name="T25" fmla="*/ 24 h 272"/>
                <a:gd name="T26" fmla="*/ 56 w 434"/>
                <a:gd name="T27" fmla="*/ 70 h 272"/>
                <a:gd name="T28" fmla="*/ 22 w 434"/>
                <a:gd name="T29" fmla="*/ 148 h 272"/>
                <a:gd name="T30" fmla="*/ 20 w 434"/>
                <a:gd name="T31" fmla="*/ 152 h 272"/>
                <a:gd name="T32" fmla="*/ 20 w 434"/>
                <a:gd name="T33" fmla="*/ 160 h 272"/>
                <a:gd name="T34" fmla="*/ 32 w 434"/>
                <a:gd name="T35" fmla="*/ 188 h 272"/>
                <a:gd name="T36" fmla="*/ 34 w 434"/>
                <a:gd name="T37" fmla="*/ 206 h 272"/>
                <a:gd name="T38" fmla="*/ 0 w 434"/>
                <a:gd name="T39" fmla="*/ 228 h 272"/>
                <a:gd name="T40" fmla="*/ 16 w 434"/>
                <a:gd name="T41" fmla="*/ 244 h 272"/>
                <a:gd name="T42" fmla="*/ 18 w 434"/>
                <a:gd name="T43" fmla="*/ 252 h 272"/>
                <a:gd name="T44" fmla="*/ 36 w 434"/>
                <a:gd name="T45" fmla="*/ 264 h 272"/>
                <a:gd name="T46" fmla="*/ 74 w 434"/>
                <a:gd name="T47" fmla="*/ 266 h 272"/>
                <a:gd name="T48" fmla="*/ 92 w 434"/>
                <a:gd name="T49" fmla="*/ 230 h 272"/>
                <a:gd name="T50" fmla="*/ 118 w 434"/>
                <a:gd name="T51" fmla="*/ 240 h 272"/>
                <a:gd name="T52" fmla="*/ 118 w 434"/>
                <a:gd name="T53" fmla="*/ 244 h 272"/>
                <a:gd name="T54" fmla="*/ 116 w 434"/>
                <a:gd name="T55" fmla="*/ 256 h 272"/>
                <a:gd name="T56" fmla="*/ 124 w 434"/>
                <a:gd name="T57" fmla="*/ 264 h 272"/>
                <a:gd name="T58" fmla="*/ 160 w 434"/>
                <a:gd name="T59" fmla="*/ 260 h 272"/>
                <a:gd name="T60" fmla="*/ 172 w 434"/>
                <a:gd name="T61" fmla="*/ 252 h 272"/>
                <a:gd name="T62" fmla="*/ 184 w 434"/>
                <a:gd name="T63" fmla="*/ 252 h 272"/>
                <a:gd name="T64" fmla="*/ 202 w 434"/>
                <a:gd name="T65" fmla="*/ 258 h 272"/>
                <a:gd name="T66" fmla="*/ 212 w 434"/>
                <a:gd name="T67" fmla="*/ 250 h 272"/>
                <a:gd name="T68" fmla="*/ 216 w 434"/>
                <a:gd name="T69" fmla="*/ 248 h 272"/>
                <a:gd name="T70" fmla="*/ 224 w 434"/>
                <a:gd name="T71" fmla="*/ 236 h 272"/>
                <a:gd name="T72" fmla="*/ 238 w 434"/>
                <a:gd name="T73" fmla="*/ 220 h 272"/>
                <a:gd name="T74" fmla="*/ 250 w 434"/>
                <a:gd name="T75" fmla="*/ 212 h 272"/>
                <a:gd name="T76" fmla="*/ 252 w 434"/>
                <a:gd name="T77" fmla="*/ 214 h 272"/>
                <a:gd name="T78" fmla="*/ 260 w 434"/>
                <a:gd name="T79" fmla="*/ 216 h 272"/>
                <a:gd name="T80" fmla="*/ 280 w 434"/>
                <a:gd name="T81" fmla="*/ 172 h 272"/>
                <a:gd name="T82" fmla="*/ 296 w 434"/>
                <a:gd name="T83" fmla="*/ 160 h 272"/>
                <a:gd name="T84" fmla="*/ 300 w 434"/>
                <a:gd name="T85" fmla="*/ 150 h 272"/>
                <a:gd name="T86" fmla="*/ 294 w 434"/>
                <a:gd name="T87" fmla="*/ 128 h 272"/>
                <a:gd name="T88" fmla="*/ 298 w 434"/>
                <a:gd name="T89" fmla="*/ 120 h 272"/>
                <a:gd name="T90" fmla="*/ 310 w 434"/>
                <a:gd name="T91" fmla="*/ 120 h 272"/>
                <a:gd name="T92" fmla="*/ 322 w 434"/>
                <a:gd name="T93" fmla="*/ 112 h 272"/>
                <a:gd name="T94" fmla="*/ 322 w 434"/>
                <a:gd name="T95" fmla="*/ 108 h 272"/>
                <a:gd name="T96" fmla="*/ 338 w 434"/>
                <a:gd name="T97" fmla="*/ 96 h 272"/>
                <a:gd name="T98" fmla="*/ 328 w 434"/>
                <a:gd name="T99" fmla="*/ 94 h 272"/>
                <a:gd name="T100" fmla="*/ 328 w 434"/>
                <a:gd name="T101" fmla="*/ 88 h 272"/>
                <a:gd name="T102" fmla="*/ 332 w 434"/>
                <a:gd name="T103" fmla="*/ 86 h 272"/>
                <a:gd name="T104" fmla="*/ 342 w 434"/>
                <a:gd name="T105" fmla="*/ 84 h 272"/>
                <a:gd name="T106" fmla="*/ 404 w 434"/>
                <a:gd name="T107" fmla="*/ 40 h 272"/>
                <a:gd name="T108" fmla="*/ 428 w 434"/>
                <a:gd name="T109" fmla="*/ 48 h 272"/>
                <a:gd name="T110" fmla="*/ 424 w 434"/>
                <a:gd name="T111" fmla="*/ 28 h 272"/>
                <a:gd name="T112" fmla="*/ 432 w 434"/>
                <a:gd name="T113" fmla="*/ 12 h 272"/>
                <a:gd name="T114" fmla="*/ 426 w 434"/>
                <a:gd name="T115" fmla="*/ 14 h 272"/>
                <a:gd name="T116" fmla="*/ 408 w 434"/>
                <a:gd name="T117" fmla="*/ 16 h 272"/>
                <a:gd name="T118" fmla="*/ 404 w 434"/>
                <a:gd name="T119" fmla="*/ 12 h 272"/>
                <a:gd name="T120" fmla="*/ 396 w 434"/>
                <a:gd name="T12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35"/>
            <p:cNvSpPr/>
            <p:nvPr/>
          </p:nvSpPr>
          <p:spPr bwMode="auto">
            <a:xfrm>
              <a:off x="5019872" y="2903792"/>
              <a:ext cx="121737" cy="107415"/>
            </a:xfrm>
            <a:custGeom>
              <a:avLst/>
              <a:gdLst>
                <a:gd name="T0" fmla="*/ 62 w 68"/>
                <a:gd name="T1" fmla="*/ 32 h 60"/>
                <a:gd name="T2" fmla="*/ 68 w 68"/>
                <a:gd name="T3" fmla="*/ 24 h 60"/>
                <a:gd name="T4" fmla="*/ 48 w 68"/>
                <a:gd name="T5" fmla="*/ 8 h 60"/>
                <a:gd name="T6" fmla="*/ 40 w 68"/>
                <a:gd name="T7" fmla="*/ 4 h 60"/>
                <a:gd name="T8" fmla="*/ 34 w 68"/>
                <a:gd name="T9" fmla="*/ 0 h 60"/>
                <a:gd name="T10" fmla="*/ 28 w 68"/>
                <a:gd name="T11" fmla="*/ 0 h 60"/>
                <a:gd name="T12" fmla="*/ 22 w 68"/>
                <a:gd name="T13" fmla="*/ 0 h 60"/>
                <a:gd name="T14" fmla="*/ 14 w 68"/>
                <a:gd name="T15" fmla="*/ 2 h 60"/>
                <a:gd name="T16" fmla="*/ 14 w 68"/>
                <a:gd name="T17" fmla="*/ 20 h 60"/>
                <a:gd name="T18" fmla="*/ 10 w 68"/>
                <a:gd name="T19" fmla="*/ 28 h 60"/>
                <a:gd name="T20" fmla="*/ 4 w 68"/>
                <a:gd name="T21" fmla="*/ 36 h 60"/>
                <a:gd name="T22" fmla="*/ 0 w 68"/>
                <a:gd name="T23" fmla="*/ 40 h 60"/>
                <a:gd name="T24" fmla="*/ 8 w 68"/>
                <a:gd name="T25" fmla="*/ 48 h 60"/>
                <a:gd name="T26" fmla="*/ 10 w 68"/>
                <a:gd name="T27" fmla="*/ 48 h 60"/>
                <a:gd name="T28" fmla="*/ 12 w 68"/>
                <a:gd name="T29" fmla="*/ 56 h 60"/>
                <a:gd name="T30" fmla="*/ 22 w 68"/>
                <a:gd name="T31" fmla="*/ 60 h 60"/>
                <a:gd name="T32" fmla="*/ 28 w 68"/>
                <a:gd name="T33" fmla="*/ 56 h 60"/>
                <a:gd name="T34" fmla="*/ 34 w 68"/>
                <a:gd name="T35" fmla="*/ 54 h 60"/>
                <a:gd name="T36" fmla="*/ 52 w 68"/>
                <a:gd name="T37" fmla="*/ 58 h 60"/>
                <a:gd name="T38" fmla="*/ 52 w 68"/>
                <a:gd name="T39" fmla="*/ 52 h 60"/>
                <a:gd name="T40" fmla="*/ 54 w 68"/>
                <a:gd name="T41" fmla="*/ 44 h 60"/>
                <a:gd name="T42" fmla="*/ 56 w 68"/>
                <a:gd name="T43" fmla="*/ 38 h 60"/>
                <a:gd name="T44" fmla="*/ 58 w 68"/>
                <a:gd name="T45" fmla="*/ 34 h 60"/>
                <a:gd name="T46" fmla="*/ 62 w 68"/>
                <a:gd name="T4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36"/>
            <p:cNvSpPr/>
            <p:nvPr/>
          </p:nvSpPr>
          <p:spPr bwMode="auto">
            <a:xfrm>
              <a:off x="4450571" y="2492033"/>
              <a:ext cx="676716" cy="522754"/>
            </a:xfrm>
            <a:custGeom>
              <a:avLst/>
              <a:gdLst>
                <a:gd name="T0" fmla="*/ 264 w 378"/>
                <a:gd name="T1" fmla="*/ 86 h 292"/>
                <a:gd name="T2" fmla="*/ 252 w 378"/>
                <a:gd name="T3" fmla="*/ 70 h 292"/>
                <a:gd name="T4" fmla="*/ 226 w 378"/>
                <a:gd name="T5" fmla="*/ 44 h 292"/>
                <a:gd name="T6" fmla="*/ 204 w 378"/>
                <a:gd name="T7" fmla="*/ 38 h 292"/>
                <a:gd name="T8" fmla="*/ 194 w 378"/>
                <a:gd name="T9" fmla="*/ 28 h 292"/>
                <a:gd name="T10" fmla="*/ 170 w 378"/>
                <a:gd name="T11" fmla="*/ 18 h 292"/>
                <a:gd name="T12" fmla="*/ 170 w 378"/>
                <a:gd name="T13" fmla="*/ 2 h 292"/>
                <a:gd name="T14" fmla="*/ 164 w 378"/>
                <a:gd name="T15" fmla="*/ 0 h 292"/>
                <a:gd name="T16" fmla="*/ 148 w 378"/>
                <a:gd name="T17" fmla="*/ 12 h 292"/>
                <a:gd name="T18" fmla="*/ 140 w 378"/>
                <a:gd name="T19" fmla="*/ 26 h 292"/>
                <a:gd name="T20" fmla="*/ 126 w 378"/>
                <a:gd name="T21" fmla="*/ 46 h 292"/>
                <a:gd name="T22" fmla="*/ 120 w 378"/>
                <a:gd name="T23" fmla="*/ 52 h 292"/>
                <a:gd name="T24" fmla="*/ 116 w 378"/>
                <a:gd name="T25" fmla="*/ 48 h 292"/>
                <a:gd name="T26" fmla="*/ 102 w 378"/>
                <a:gd name="T27" fmla="*/ 40 h 292"/>
                <a:gd name="T28" fmla="*/ 88 w 378"/>
                <a:gd name="T29" fmla="*/ 40 h 292"/>
                <a:gd name="T30" fmla="*/ 62 w 378"/>
                <a:gd name="T31" fmla="*/ 50 h 292"/>
                <a:gd name="T32" fmla="*/ 26 w 378"/>
                <a:gd name="T33" fmla="*/ 44 h 292"/>
                <a:gd name="T34" fmla="*/ 20 w 378"/>
                <a:gd name="T35" fmla="*/ 32 h 292"/>
                <a:gd name="T36" fmla="*/ 8 w 378"/>
                <a:gd name="T37" fmla="*/ 18 h 292"/>
                <a:gd name="T38" fmla="*/ 4 w 378"/>
                <a:gd name="T39" fmla="*/ 36 h 292"/>
                <a:gd name="T40" fmla="*/ 0 w 378"/>
                <a:gd name="T41" fmla="*/ 40 h 292"/>
                <a:gd name="T42" fmla="*/ 10 w 378"/>
                <a:gd name="T43" fmla="*/ 42 h 292"/>
                <a:gd name="T44" fmla="*/ 40 w 378"/>
                <a:gd name="T45" fmla="*/ 76 h 292"/>
                <a:gd name="T46" fmla="*/ 98 w 378"/>
                <a:gd name="T47" fmla="*/ 96 h 292"/>
                <a:gd name="T48" fmla="*/ 112 w 378"/>
                <a:gd name="T49" fmla="*/ 112 h 292"/>
                <a:gd name="T50" fmla="*/ 124 w 378"/>
                <a:gd name="T51" fmla="*/ 150 h 292"/>
                <a:gd name="T52" fmla="*/ 146 w 378"/>
                <a:gd name="T53" fmla="*/ 162 h 292"/>
                <a:gd name="T54" fmla="*/ 180 w 378"/>
                <a:gd name="T55" fmla="*/ 144 h 292"/>
                <a:gd name="T56" fmla="*/ 184 w 378"/>
                <a:gd name="T57" fmla="*/ 144 h 292"/>
                <a:gd name="T58" fmla="*/ 200 w 378"/>
                <a:gd name="T59" fmla="*/ 146 h 292"/>
                <a:gd name="T60" fmla="*/ 198 w 378"/>
                <a:gd name="T61" fmla="*/ 152 h 292"/>
                <a:gd name="T62" fmla="*/ 186 w 378"/>
                <a:gd name="T63" fmla="*/ 186 h 292"/>
                <a:gd name="T64" fmla="*/ 166 w 378"/>
                <a:gd name="T65" fmla="*/ 194 h 292"/>
                <a:gd name="T66" fmla="*/ 152 w 378"/>
                <a:gd name="T67" fmla="*/ 222 h 292"/>
                <a:gd name="T68" fmla="*/ 148 w 378"/>
                <a:gd name="T69" fmla="*/ 234 h 292"/>
                <a:gd name="T70" fmla="*/ 172 w 378"/>
                <a:gd name="T71" fmla="*/ 252 h 292"/>
                <a:gd name="T72" fmla="*/ 182 w 378"/>
                <a:gd name="T73" fmla="*/ 254 h 292"/>
                <a:gd name="T74" fmla="*/ 194 w 378"/>
                <a:gd name="T75" fmla="*/ 270 h 292"/>
                <a:gd name="T76" fmla="*/ 204 w 378"/>
                <a:gd name="T77" fmla="*/ 262 h 292"/>
                <a:gd name="T78" fmla="*/ 214 w 378"/>
                <a:gd name="T79" fmla="*/ 264 h 292"/>
                <a:gd name="T80" fmla="*/ 224 w 378"/>
                <a:gd name="T81" fmla="*/ 270 h 292"/>
                <a:gd name="T82" fmla="*/ 236 w 378"/>
                <a:gd name="T83" fmla="*/ 286 h 292"/>
                <a:gd name="T84" fmla="*/ 242 w 378"/>
                <a:gd name="T85" fmla="*/ 284 h 292"/>
                <a:gd name="T86" fmla="*/ 264 w 378"/>
                <a:gd name="T87" fmla="*/ 288 h 292"/>
                <a:gd name="T88" fmla="*/ 304 w 378"/>
                <a:gd name="T89" fmla="*/ 286 h 292"/>
                <a:gd name="T90" fmla="*/ 318 w 378"/>
                <a:gd name="T91" fmla="*/ 278 h 292"/>
                <a:gd name="T92" fmla="*/ 312 w 378"/>
                <a:gd name="T93" fmla="*/ 268 h 292"/>
                <a:gd name="T94" fmla="*/ 322 w 378"/>
                <a:gd name="T95" fmla="*/ 256 h 292"/>
                <a:gd name="T96" fmla="*/ 324 w 378"/>
                <a:gd name="T97" fmla="*/ 238 h 292"/>
                <a:gd name="T98" fmla="*/ 326 w 378"/>
                <a:gd name="T99" fmla="*/ 230 h 292"/>
                <a:gd name="T100" fmla="*/ 340 w 378"/>
                <a:gd name="T101" fmla="*/ 222 h 292"/>
                <a:gd name="T102" fmla="*/ 356 w 378"/>
                <a:gd name="T103" fmla="*/ 226 h 292"/>
                <a:gd name="T104" fmla="*/ 378 w 378"/>
                <a:gd name="T105" fmla="*/ 238 h 292"/>
                <a:gd name="T106" fmla="*/ 364 w 378"/>
                <a:gd name="T107" fmla="*/ 210 h 292"/>
                <a:gd name="T108" fmla="*/ 348 w 378"/>
                <a:gd name="T109" fmla="*/ 194 h 292"/>
                <a:gd name="T110" fmla="*/ 294 w 378"/>
                <a:gd name="T111" fmla="*/ 170 h 292"/>
                <a:gd name="T112" fmla="*/ 292 w 378"/>
                <a:gd name="T113" fmla="*/ 146 h 292"/>
                <a:gd name="T114" fmla="*/ 270 w 378"/>
                <a:gd name="T115"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37"/>
            <p:cNvSpPr/>
            <p:nvPr/>
          </p:nvSpPr>
          <p:spPr bwMode="auto">
            <a:xfrm>
              <a:off x="4096101" y="1493072"/>
              <a:ext cx="630169" cy="898707"/>
            </a:xfrm>
            <a:custGeom>
              <a:avLst/>
              <a:gdLst>
                <a:gd name="T0" fmla="*/ 312 w 352"/>
                <a:gd name="T1" fmla="*/ 144 h 502"/>
                <a:gd name="T2" fmla="*/ 270 w 352"/>
                <a:gd name="T3" fmla="*/ 122 h 502"/>
                <a:gd name="T4" fmla="*/ 278 w 352"/>
                <a:gd name="T5" fmla="*/ 102 h 502"/>
                <a:gd name="T6" fmla="*/ 246 w 352"/>
                <a:gd name="T7" fmla="*/ 88 h 502"/>
                <a:gd name="T8" fmla="*/ 234 w 352"/>
                <a:gd name="T9" fmla="*/ 48 h 502"/>
                <a:gd name="T10" fmla="*/ 226 w 352"/>
                <a:gd name="T11" fmla="*/ 40 h 502"/>
                <a:gd name="T12" fmla="*/ 210 w 352"/>
                <a:gd name="T13" fmla="*/ 30 h 502"/>
                <a:gd name="T14" fmla="*/ 200 w 352"/>
                <a:gd name="T15" fmla="*/ 0 h 502"/>
                <a:gd name="T16" fmla="*/ 178 w 352"/>
                <a:gd name="T17" fmla="*/ 16 h 502"/>
                <a:gd name="T18" fmla="*/ 146 w 352"/>
                <a:gd name="T19" fmla="*/ 64 h 502"/>
                <a:gd name="T20" fmla="*/ 130 w 352"/>
                <a:gd name="T21" fmla="*/ 68 h 502"/>
                <a:gd name="T22" fmla="*/ 114 w 352"/>
                <a:gd name="T23" fmla="*/ 78 h 502"/>
                <a:gd name="T24" fmla="*/ 80 w 352"/>
                <a:gd name="T25" fmla="*/ 96 h 502"/>
                <a:gd name="T26" fmla="*/ 50 w 352"/>
                <a:gd name="T27" fmla="*/ 94 h 502"/>
                <a:gd name="T28" fmla="*/ 42 w 352"/>
                <a:gd name="T29" fmla="*/ 56 h 502"/>
                <a:gd name="T30" fmla="*/ 16 w 352"/>
                <a:gd name="T31" fmla="*/ 96 h 502"/>
                <a:gd name="T32" fmla="*/ 0 w 352"/>
                <a:gd name="T33" fmla="*/ 122 h 502"/>
                <a:gd name="T34" fmla="*/ 38 w 352"/>
                <a:gd name="T35" fmla="*/ 186 h 502"/>
                <a:gd name="T36" fmla="*/ 12 w 352"/>
                <a:gd name="T37" fmla="*/ 200 h 502"/>
                <a:gd name="T38" fmla="*/ 48 w 352"/>
                <a:gd name="T39" fmla="*/ 240 h 502"/>
                <a:gd name="T40" fmla="*/ 36 w 352"/>
                <a:gd name="T41" fmla="*/ 284 h 502"/>
                <a:gd name="T42" fmla="*/ 8 w 352"/>
                <a:gd name="T43" fmla="*/ 332 h 502"/>
                <a:gd name="T44" fmla="*/ 48 w 352"/>
                <a:gd name="T45" fmla="*/ 376 h 502"/>
                <a:gd name="T46" fmla="*/ 32 w 352"/>
                <a:gd name="T47" fmla="*/ 416 h 502"/>
                <a:gd name="T48" fmla="*/ 14 w 352"/>
                <a:gd name="T49" fmla="*/ 456 h 502"/>
                <a:gd name="T50" fmla="*/ 14 w 352"/>
                <a:gd name="T51" fmla="*/ 468 h 502"/>
                <a:gd name="T52" fmla="*/ 28 w 352"/>
                <a:gd name="T53" fmla="*/ 488 h 502"/>
                <a:gd name="T54" fmla="*/ 80 w 352"/>
                <a:gd name="T55" fmla="*/ 500 h 502"/>
                <a:gd name="T56" fmla="*/ 122 w 352"/>
                <a:gd name="T57" fmla="*/ 486 h 502"/>
                <a:gd name="T58" fmla="*/ 158 w 352"/>
                <a:gd name="T59" fmla="*/ 400 h 502"/>
                <a:gd name="T60" fmla="*/ 240 w 352"/>
                <a:gd name="T61" fmla="*/ 332 h 502"/>
                <a:gd name="T62" fmla="*/ 226 w 352"/>
                <a:gd name="T63" fmla="*/ 302 h 502"/>
                <a:gd name="T64" fmla="*/ 196 w 352"/>
                <a:gd name="T65" fmla="*/ 292 h 502"/>
                <a:gd name="T66" fmla="*/ 176 w 352"/>
                <a:gd name="T67" fmla="*/ 256 h 502"/>
                <a:gd name="T68" fmla="*/ 146 w 352"/>
                <a:gd name="T69" fmla="*/ 240 h 502"/>
                <a:gd name="T70" fmla="*/ 110 w 352"/>
                <a:gd name="T71" fmla="*/ 226 h 502"/>
                <a:gd name="T72" fmla="*/ 96 w 352"/>
                <a:gd name="T73" fmla="*/ 210 h 502"/>
                <a:gd name="T74" fmla="*/ 110 w 352"/>
                <a:gd name="T75" fmla="*/ 192 h 502"/>
                <a:gd name="T76" fmla="*/ 112 w 352"/>
                <a:gd name="T77" fmla="*/ 164 h 502"/>
                <a:gd name="T78" fmla="*/ 120 w 352"/>
                <a:gd name="T79" fmla="*/ 152 h 502"/>
                <a:gd name="T80" fmla="*/ 150 w 352"/>
                <a:gd name="T81" fmla="*/ 140 h 502"/>
                <a:gd name="T82" fmla="*/ 140 w 352"/>
                <a:gd name="T83" fmla="*/ 128 h 502"/>
                <a:gd name="T84" fmla="*/ 160 w 352"/>
                <a:gd name="T85" fmla="*/ 116 h 502"/>
                <a:gd name="T86" fmla="*/ 208 w 352"/>
                <a:gd name="T87" fmla="*/ 134 h 502"/>
                <a:gd name="T88" fmla="*/ 210 w 352"/>
                <a:gd name="T89" fmla="*/ 152 h 502"/>
                <a:gd name="T90" fmla="*/ 210 w 352"/>
                <a:gd name="T91" fmla="*/ 180 h 502"/>
                <a:gd name="T92" fmla="*/ 234 w 352"/>
                <a:gd name="T93" fmla="*/ 172 h 502"/>
                <a:gd name="T94" fmla="*/ 246 w 352"/>
                <a:gd name="T95" fmla="*/ 210 h 502"/>
                <a:gd name="T96" fmla="*/ 300 w 352"/>
                <a:gd name="T97" fmla="*/ 244 h 502"/>
                <a:gd name="T98" fmla="*/ 336 w 352"/>
                <a:gd name="T99" fmla="*/ 188 h 502"/>
                <a:gd name="T100" fmla="*/ 350 w 352"/>
                <a:gd name="T101" fmla="*/ 176 h 502"/>
                <a:gd name="T102" fmla="*/ 326 w 352"/>
                <a:gd name="T103"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38"/>
            <p:cNvSpPr/>
            <p:nvPr/>
          </p:nvSpPr>
          <p:spPr bwMode="auto">
            <a:xfrm>
              <a:off x="3809660" y="2355974"/>
              <a:ext cx="662394" cy="655233"/>
            </a:xfrm>
            <a:custGeom>
              <a:avLst/>
              <a:gdLst>
                <a:gd name="T0" fmla="*/ 80 w 370"/>
                <a:gd name="T1" fmla="*/ 120 h 366"/>
                <a:gd name="T2" fmla="*/ 2 w 370"/>
                <a:gd name="T3" fmla="*/ 162 h 366"/>
                <a:gd name="T4" fmla="*/ 2 w 370"/>
                <a:gd name="T5" fmla="*/ 196 h 366"/>
                <a:gd name="T6" fmla="*/ 10 w 370"/>
                <a:gd name="T7" fmla="*/ 210 h 366"/>
                <a:gd name="T8" fmla="*/ 30 w 370"/>
                <a:gd name="T9" fmla="*/ 222 h 366"/>
                <a:gd name="T10" fmla="*/ 54 w 370"/>
                <a:gd name="T11" fmla="*/ 276 h 366"/>
                <a:gd name="T12" fmla="*/ 66 w 370"/>
                <a:gd name="T13" fmla="*/ 286 h 366"/>
                <a:gd name="T14" fmla="*/ 86 w 370"/>
                <a:gd name="T15" fmla="*/ 290 h 366"/>
                <a:gd name="T16" fmla="*/ 104 w 370"/>
                <a:gd name="T17" fmla="*/ 300 h 366"/>
                <a:gd name="T18" fmla="*/ 194 w 370"/>
                <a:gd name="T19" fmla="*/ 304 h 366"/>
                <a:gd name="T20" fmla="*/ 210 w 370"/>
                <a:gd name="T21" fmla="*/ 310 h 366"/>
                <a:gd name="T22" fmla="*/ 214 w 370"/>
                <a:gd name="T23" fmla="*/ 318 h 366"/>
                <a:gd name="T24" fmla="*/ 214 w 370"/>
                <a:gd name="T25" fmla="*/ 342 h 366"/>
                <a:gd name="T26" fmla="*/ 234 w 370"/>
                <a:gd name="T27" fmla="*/ 342 h 366"/>
                <a:gd name="T28" fmla="*/ 250 w 370"/>
                <a:gd name="T29" fmla="*/ 338 h 366"/>
                <a:gd name="T30" fmla="*/ 258 w 370"/>
                <a:gd name="T31" fmla="*/ 342 h 366"/>
                <a:gd name="T32" fmla="*/ 278 w 370"/>
                <a:gd name="T33" fmla="*/ 362 h 366"/>
                <a:gd name="T34" fmla="*/ 282 w 370"/>
                <a:gd name="T35" fmla="*/ 366 h 366"/>
                <a:gd name="T36" fmla="*/ 298 w 370"/>
                <a:gd name="T37" fmla="*/ 350 h 366"/>
                <a:gd name="T38" fmla="*/ 314 w 370"/>
                <a:gd name="T39" fmla="*/ 358 h 366"/>
                <a:gd name="T40" fmla="*/ 326 w 370"/>
                <a:gd name="T41" fmla="*/ 342 h 366"/>
                <a:gd name="T42" fmla="*/ 334 w 370"/>
                <a:gd name="T43" fmla="*/ 334 h 366"/>
                <a:gd name="T44" fmla="*/ 346 w 370"/>
                <a:gd name="T45" fmla="*/ 330 h 366"/>
                <a:gd name="T46" fmla="*/ 342 w 370"/>
                <a:gd name="T47" fmla="*/ 326 h 366"/>
                <a:gd name="T48" fmla="*/ 338 w 370"/>
                <a:gd name="T49" fmla="*/ 300 h 366"/>
                <a:gd name="T50" fmla="*/ 328 w 370"/>
                <a:gd name="T51" fmla="*/ 294 h 366"/>
                <a:gd name="T52" fmla="*/ 310 w 370"/>
                <a:gd name="T53" fmla="*/ 296 h 366"/>
                <a:gd name="T54" fmla="*/ 302 w 370"/>
                <a:gd name="T55" fmla="*/ 294 h 366"/>
                <a:gd name="T56" fmla="*/ 302 w 370"/>
                <a:gd name="T57" fmla="*/ 286 h 366"/>
                <a:gd name="T58" fmla="*/ 282 w 370"/>
                <a:gd name="T59" fmla="*/ 262 h 366"/>
                <a:gd name="T60" fmla="*/ 274 w 370"/>
                <a:gd name="T61" fmla="*/ 250 h 366"/>
                <a:gd name="T62" fmla="*/ 274 w 370"/>
                <a:gd name="T63" fmla="*/ 238 h 366"/>
                <a:gd name="T64" fmla="*/ 298 w 370"/>
                <a:gd name="T65" fmla="*/ 240 h 366"/>
                <a:gd name="T66" fmla="*/ 296 w 370"/>
                <a:gd name="T67" fmla="*/ 216 h 366"/>
                <a:gd name="T68" fmla="*/ 300 w 370"/>
                <a:gd name="T69" fmla="*/ 210 h 366"/>
                <a:gd name="T70" fmla="*/ 310 w 370"/>
                <a:gd name="T71" fmla="*/ 204 h 366"/>
                <a:gd name="T72" fmla="*/ 318 w 370"/>
                <a:gd name="T73" fmla="*/ 196 h 366"/>
                <a:gd name="T74" fmla="*/ 312 w 370"/>
                <a:gd name="T75" fmla="*/ 170 h 366"/>
                <a:gd name="T76" fmla="*/ 318 w 370"/>
                <a:gd name="T77" fmla="*/ 162 h 366"/>
                <a:gd name="T78" fmla="*/ 338 w 370"/>
                <a:gd name="T79" fmla="*/ 166 h 366"/>
                <a:gd name="T80" fmla="*/ 340 w 370"/>
                <a:gd name="T81" fmla="*/ 168 h 366"/>
                <a:gd name="T82" fmla="*/ 370 w 370"/>
                <a:gd name="T83" fmla="*/ 162 h 366"/>
                <a:gd name="T84" fmla="*/ 348 w 370"/>
                <a:gd name="T85" fmla="*/ 128 h 366"/>
                <a:gd name="T86" fmla="*/ 334 w 370"/>
                <a:gd name="T87" fmla="*/ 134 h 366"/>
                <a:gd name="T88" fmla="*/ 292 w 370"/>
                <a:gd name="T89" fmla="*/ 122 h 366"/>
                <a:gd name="T90" fmla="*/ 280 w 370"/>
                <a:gd name="T91" fmla="*/ 110 h 366"/>
                <a:gd name="T92" fmla="*/ 260 w 370"/>
                <a:gd name="T93" fmla="*/ 96 h 366"/>
                <a:gd name="T94" fmla="*/ 294 w 370"/>
                <a:gd name="T95" fmla="*/ 58 h 366"/>
                <a:gd name="T96" fmla="*/ 286 w 370"/>
                <a:gd name="T97" fmla="*/ 30 h 366"/>
                <a:gd name="T98" fmla="*/ 258 w 370"/>
                <a:gd name="T99" fmla="*/ 22 h 366"/>
                <a:gd name="T100" fmla="*/ 226 w 370"/>
                <a:gd name="T101" fmla="*/ 28 h 366"/>
                <a:gd name="T102" fmla="*/ 200 w 370"/>
                <a:gd name="T103" fmla="*/ 14 h 366"/>
                <a:gd name="T104" fmla="*/ 190 w 370"/>
                <a:gd name="T105" fmla="*/ 10 h 366"/>
                <a:gd name="T106" fmla="*/ 186 w 370"/>
                <a:gd name="T107" fmla="*/ 2 h 366"/>
                <a:gd name="T108" fmla="*/ 184 w 370"/>
                <a:gd name="T109" fmla="*/ 22 h 366"/>
                <a:gd name="T110" fmla="*/ 180 w 370"/>
                <a:gd name="T111" fmla="*/ 34 h 366"/>
                <a:gd name="T112" fmla="*/ 184 w 370"/>
                <a:gd name="T113" fmla="*/ 40 h 366"/>
                <a:gd name="T114" fmla="*/ 182 w 370"/>
                <a:gd name="T115" fmla="*/ 50 h 366"/>
                <a:gd name="T116" fmla="*/ 184 w 370"/>
                <a:gd name="T117" fmla="*/ 68 h 366"/>
                <a:gd name="T118" fmla="*/ 182 w 370"/>
                <a:gd name="T119" fmla="*/ 70 h 366"/>
                <a:gd name="T120" fmla="*/ 172 w 370"/>
                <a:gd name="T121" fmla="*/ 96 h 366"/>
                <a:gd name="T122" fmla="*/ 148 w 370"/>
                <a:gd name="T123" fmla="*/ 106 h 366"/>
                <a:gd name="T124" fmla="*/ 98 w 370"/>
                <a:gd name="T125"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39"/>
            <p:cNvSpPr/>
            <p:nvPr/>
          </p:nvSpPr>
          <p:spPr bwMode="auto">
            <a:xfrm>
              <a:off x="5055677" y="3755952"/>
              <a:ext cx="189767" cy="458305"/>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10 w 106"/>
                <a:gd name="T13" fmla="*/ 98 h 256"/>
                <a:gd name="T14" fmla="*/ 4 w 106"/>
                <a:gd name="T15" fmla="*/ 104 h 256"/>
                <a:gd name="T16" fmla="*/ 0 w 106"/>
                <a:gd name="T17" fmla="*/ 108 h 256"/>
                <a:gd name="T18" fmla="*/ 6 w 106"/>
                <a:gd name="T19" fmla="*/ 152 h 256"/>
                <a:gd name="T20" fmla="*/ 6 w 106"/>
                <a:gd name="T21" fmla="*/ 154 h 256"/>
                <a:gd name="T22" fmla="*/ 2 w 106"/>
                <a:gd name="T23" fmla="*/ 184 h 256"/>
                <a:gd name="T24" fmla="*/ 2 w 106"/>
                <a:gd name="T25" fmla="*/ 196 h 256"/>
                <a:gd name="T26" fmla="*/ 2 w 106"/>
                <a:gd name="T27" fmla="*/ 200 h 256"/>
                <a:gd name="T28" fmla="*/ 4 w 106"/>
                <a:gd name="T29" fmla="*/ 202 h 256"/>
                <a:gd name="T30" fmla="*/ 36 w 106"/>
                <a:gd name="T31" fmla="*/ 224 h 256"/>
                <a:gd name="T32" fmla="*/ 38 w 106"/>
                <a:gd name="T33" fmla="*/ 224 h 256"/>
                <a:gd name="T34" fmla="*/ 38 w 106"/>
                <a:gd name="T35" fmla="*/ 226 h 256"/>
                <a:gd name="T36" fmla="*/ 42 w 106"/>
                <a:gd name="T37" fmla="*/ 236 h 256"/>
                <a:gd name="T38" fmla="*/ 50 w 106"/>
                <a:gd name="T39" fmla="*/ 248 h 256"/>
                <a:gd name="T40" fmla="*/ 56 w 106"/>
                <a:gd name="T41" fmla="*/ 252 h 256"/>
                <a:gd name="T42" fmla="*/ 62 w 106"/>
                <a:gd name="T43" fmla="*/ 256 h 256"/>
                <a:gd name="T44" fmla="*/ 66 w 106"/>
                <a:gd name="T45" fmla="*/ 204 h 256"/>
                <a:gd name="T46" fmla="*/ 66 w 106"/>
                <a:gd name="T47" fmla="*/ 202 h 256"/>
                <a:gd name="T48" fmla="*/ 90 w 106"/>
                <a:gd name="T49" fmla="*/ 146 h 256"/>
                <a:gd name="T50" fmla="*/ 98 w 106"/>
                <a:gd name="T51" fmla="*/ 80 h 256"/>
                <a:gd name="T52" fmla="*/ 98 w 106"/>
                <a:gd name="T53" fmla="*/ 78 h 256"/>
                <a:gd name="T54" fmla="*/ 106 w 106"/>
                <a:gd name="T55" fmla="*/ 60 h 256"/>
                <a:gd name="T56" fmla="*/ 100 w 106"/>
                <a:gd name="T57" fmla="*/ 44 h 256"/>
                <a:gd name="T58" fmla="*/ 98 w 106"/>
                <a:gd name="T59" fmla="*/ 44 h 256"/>
                <a:gd name="T60" fmla="*/ 98 w 106"/>
                <a:gd name="T61" fmla="*/ 24 h 256"/>
                <a:gd name="T62" fmla="*/ 98 w 106"/>
                <a:gd name="T63" fmla="*/ 22 h 256"/>
                <a:gd name="T64" fmla="*/ 102 w 106"/>
                <a:gd name="T65" fmla="*/ 16 h 256"/>
                <a:gd name="T66" fmla="*/ 106 w 106"/>
                <a:gd name="T67" fmla="*/ 12 h 256"/>
                <a:gd name="T68" fmla="*/ 80 w 106"/>
                <a:gd name="T6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40"/>
            <p:cNvSpPr/>
            <p:nvPr/>
          </p:nvSpPr>
          <p:spPr bwMode="auto">
            <a:xfrm>
              <a:off x="3659279" y="4568727"/>
              <a:ext cx="286441" cy="250636"/>
            </a:xfrm>
            <a:custGeom>
              <a:avLst/>
              <a:gdLst>
                <a:gd name="T0" fmla="*/ 72 w 160"/>
                <a:gd name="T1" fmla="*/ 14 h 140"/>
                <a:gd name="T2" fmla="*/ 70 w 160"/>
                <a:gd name="T3" fmla="*/ 18 h 140"/>
                <a:gd name="T4" fmla="*/ 68 w 160"/>
                <a:gd name="T5" fmla="*/ 20 h 140"/>
                <a:gd name="T6" fmla="*/ 36 w 160"/>
                <a:gd name="T7" fmla="*/ 28 h 140"/>
                <a:gd name="T8" fmla="*/ 38 w 160"/>
                <a:gd name="T9" fmla="*/ 32 h 140"/>
                <a:gd name="T10" fmla="*/ 48 w 160"/>
                <a:gd name="T11" fmla="*/ 44 h 140"/>
                <a:gd name="T12" fmla="*/ 44 w 160"/>
                <a:gd name="T13" fmla="*/ 46 h 140"/>
                <a:gd name="T14" fmla="*/ 30 w 160"/>
                <a:gd name="T15" fmla="*/ 54 h 140"/>
                <a:gd name="T16" fmla="*/ 6 w 160"/>
                <a:gd name="T17" fmla="*/ 72 h 140"/>
                <a:gd name="T18" fmla="*/ 2 w 160"/>
                <a:gd name="T19" fmla="*/ 80 h 140"/>
                <a:gd name="T20" fmla="*/ 0 w 160"/>
                <a:gd name="T21" fmla="*/ 92 h 140"/>
                <a:gd name="T22" fmla="*/ 4 w 160"/>
                <a:gd name="T23" fmla="*/ 108 h 140"/>
                <a:gd name="T24" fmla="*/ 10 w 160"/>
                <a:gd name="T25" fmla="*/ 126 h 140"/>
                <a:gd name="T26" fmla="*/ 34 w 160"/>
                <a:gd name="T27" fmla="*/ 128 h 140"/>
                <a:gd name="T28" fmla="*/ 36 w 160"/>
                <a:gd name="T29" fmla="*/ 128 h 140"/>
                <a:gd name="T30" fmla="*/ 60 w 160"/>
                <a:gd name="T31" fmla="*/ 140 h 140"/>
                <a:gd name="T32" fmla="*/ 86 w 160"/>
                <a:gd name="T33" fmla="*/ 136 h 140"/>
                <a:gd name="T34" fmla="*/ 94 w 160"/>
                <a:gd name="T35" fmla="*/ 132 h 140"/>
                <a:gd name="T36" fmla="*/ 102 w 160"/>
                <a:gd name="T37" fmla="*/ 126 h 140"/>
                <a:gd name="T38" fmla="*/ 112 w 160"/>
                <a:gd name="T39" fmla="*/ 118 h 140"/>
                <a:gd name="T40" fmla="*/ 122 w 160"/>
                <a:gd name="T41" fmla="*/ 106 h 140"/>
                <a:gd name="T42" fmla="*/ 124 w 160"/>
                <a:gd name="T43" fmla="*/ 106 h 140"/>
                <a:gd name="T44" fmla="*/ 126 w 160"/>
                <a:gd name="T45" fmla="*/ 104 h 140"/>
                <a:gd name="T46" fmla="*/ 136 w 160"/>
                <a:gd name="T47" fmla="*/ 100 h 140"/>
                <a:gd name="T48" fmla="*/ 134 w 160"/>
                <a:gd name="T49" fmla="*/ 66 h 140"/>
                <a:gd name="T50" fmla="*/ 148 w 160"/>
                <a:gd name="T51" fmla="*/ 44 h 140"/>
                <a:gd name="T52" fmla="*/ 160 w 160"/>
                <a:gd name="T53" fmla="*/ 34 h 140"/>
                <a:gd name="T54" fmla="*/ 160 w 160"/>
                <a:gd name="T55" fmla="*/ 22 h 140"/>
                <a:gd name="T56" fmla="*/ 158 w 160"/>
                <a:gd name="T57" fmla="*/ 14 h 140"/>
                <a:gd name="T58" fmla="*/ 156 w 160"/>
                <a:gd name="T59" fmla="*/ 10 h 140"/>
                <a:gd name="T60" fmla="*/ 152 w 160"/>
                <a:gd name="T61" fmla="*/ 2 h 140"/>
                <a:gd name="T62" fmla="*/ 146 w 160"/>
                <a:gd name="T63" fmla="*/ 0 h 140"/>
                <a:gd name="T64" fmla="*/ 146 w 160"/>
                <a:gd name="T65" fmla="*/ 12 h 140"/>
                <a:gd name="T66" fmla="*/ 126 w 160"/>
                <a:gd name="T67" fmla="*/ 8 h 140"/>
                <a:gd name="T68" fmla="*/ 116 w 160"/>
                <a:gd name="T69" fmla="*/ 14 h 140"/>
                <a:gd name="T70" fmla="*/ 114 w 160"/>
                <a:gd name="T71" fmla="*/ 14 h 140"/>
                <a:gd name="T72" fmla="*/ 72 w 160"/>
                <a:gd name="T73"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1" name="正圆 181"/>
          <p:cNvSpPr>
            <a:spLocks noChangeArrowheads="1"/>
          </p:cNvSpPr>
          <p:nvPr/>
        </p:nvSpPr>
        <p:spPr bwMode="auto">
          <a:xfrm>
            <a:off x="5396833" y="987574"/>
            <a:ext cx="974747" cy="974745"/>
          </a:xfrm>
          <a:prstGeom prst="ellipse">
            <a:avLst/>
          </a:prstGeom>
          <a:solidFill>
            <a:srgbClr val="C00000"/>
          </a:solidFill>
          <a:ln>
            <a:noFill/>
          </a:ln>
          <a:effectLst/>
        </p:spPr>
        <p:txBody>
          <a:bodyPr lIns="90170" tIns="46990" rIns="90170" bIns="4699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rPr>
              <a:t>1</a:t>
            </a:r>
          </a:p>
        </p:txBody>
      </p:sp>
      <p:sp>
        <p:nvSpPr>
          <p:cNvPr id="82" name="正圆 181"/>
          <p:cNvSpPr>
            <a:spLocks noChangeArrowheads="1"/>
          </p:cNvSpPr>
          <p:nvPr/>
        </p:nvSpPr>
        <p:spPr bwMode="auto">
          <a:xfrm>
            <a:off x="4298283" y="3405883"/>
            <a:ext cx="974747" cy="966067"/>
          </a:xfrm>
          <a:prstGeom prst="ellipse">
            <a:avLst/>
          </a:prstGeom>
          <a:solidFill>
            <a:srgbClr val="C00000"/>
          </a:solidFill>
          <a:ln>
            <a:noFill/>
          </a:ln>
          <a:effectLst/>
        </p:spPr>
        <p:txBody>
          <a:bodyPr lIns="90170" tIns="46990" rIns="90170" bIns="4699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rPr>
              <a:t>2</a:t>
            </a:r>
          </a:p>
        </p:txBody>
      </p:sp>
      <p:sp>
        <p:nvSpPr>
          <p:cNvPr id="83" name="正圆 181"/>
          <p:cNvSpPr>
            <a:spLocks noChangeArrowheads="1"/>
          </p:cNvSpPr>
          <p:nvPr/>
        </p:nvSpPr>
        <p:spPr bwMode="auto">
          <a:xfrm>
            <a:off x="6674547" y="3343400"/>
            <a:ext cx="974747" cy="966067"/>
          </a:xfrm>
          <a:prstGeom prst="ellipse">
            <a:avLst/>
          </a:prstGeom>
          <a:solidFill>
            <a:srgbClr val="C00000"/>
          </a:solidFill>
          <a:ln>
            <a:noFill/>
          </a:ln>
          <a:effectLst/>
        </p:spPr>
        <p:txBody>
          <a:bodyPr lIns="90170" tIns="46990" rIns="90170" bIns="4699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rPr>
              <a:t>3</a:t>
            </a:r>
          </a:p>
        </p:txBody>
      </p:sp>
      <p:grpSp>
        <p:nvGrpSpPr>
          <p:cNvPr id="84" name="Group 44"/>
          <p:cNvGrpSpPr/>
          <p:nvPr/>
        </p:nvGrpSpPr>
        <p:grpSpPr bwMode="auto">
          <a:xfrm>
            <a:off x="1619672" y="1563638"/>
            <a:ext cx="1945322" cy="547670"/>
            <a:chOff x="0" y="0"/>
            <a:chExt cx="3062" cy="862"/>
          </a:xfrm>
        </p:grpSpPr>
        <p:sp>
          <p:nvSpPr>
            <p:cNvPr id="85" name="Text Box 45"/>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点击此处添加说明文本内容文本</a:t>
              </a:r>
              <a:endParaRPr kumimoji="0" lang="en-US" sz="14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86" name="Line 46"/>
            <p:cNvSpPr>
              <a:spLocks noChangeShapeType="1"/>
            </p:cNvSpPr>
            <p:nvPr/>
          </p:nvSpPr>
          <p:spPr bwMode="auto">
            <a:xfrm>
              <a:off x="0" y="70"/>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87" name="Group 47"/>
          <p:cNvGrpSpPr/>
          <p:nvPr/>
        </p:nvGrpSpPr>
        <p:grpSpPr bwMode="auto">
          <a:xfrm>
            <a:off x="1619672" y="2479625"/>
            <a:ext cx="1945322" cy="546400"/>
            <a:chOff x="0" y="0"/>
            <a:chExt cx="3062" cy="860"/>
          </a:xfrm>
        </p:grpSpPr>
        <p:sp>
          <p:nvSpPr>
            <p:cNvPr id="88" name="Text Box 48"/>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点击此处添加说明文本内容文本</a:t>
              </a:r>
              <a:endParaRPr kumimoji="0" lang="en-US" altLang="zh-CN" sz="14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89" name="Line 49"/>
            <p:cNvSpPr>
              <a:spLocks noChangeShapeType="1"/>
            </p:cNvSpPr>
            <p:nvPr/>
          </p:nvSpPr>
          <p:spPr bwMode="auto">
            <a:xfrm>
              <a:off x="0" y="68"/>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90" name="Group 50"/>
          <p:cNvGrpSpPr/>
          <p:nvPr/>
        </p:nvGrpSpPr>
        <p:grpSpPr bwMode="auto">
          <a:xfrm>
            <a:off x="1619672" y="3409900"/>
            <a:ext cx="1945322" cy="530515"/>
            <a:chOff x="0" y="0"/>
            <a:chExt cx="3062" cy="835"/>
          </a:xfrm>
        </p:grpSpPr>
        <p:sp>
          <p:nvSpPr>
            <p:cNvPr id="91" name="Text Box 51"/>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点击此处添加说明文本内容文本</a:t>
              </a:r>
              <a:endParaRPr kumimoji="0" lang="en-US" altLang="zh-CN" sz="14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92" name="Line 52"/>
            <p:cNvSpPr>
              <a:spLocks noChangeShapeType="1"/>
            </p:cNvSpPr>
            <p:nvPr/>
          </p:nvSpPr>
          <p:spPr bwMode="auto">
            <a:xfrm>
              <a:off x="0" y="43"/>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0" presetClass="path" presetSubtype="0" accel="50000" decel="50000" fill="hold" grpId="0" nodeType="withEffect">
                                  <p:stCondLst>
                                    <p:cond delay="0"/>
                                  </p:stCondLst>
                                  <p:childTnLst>
                                    <p:animMotion origin="layout" path="M -0.002847 0.202315 C 0.023681 0.187593 0.103264 0.319815 0.156875 0.322593 C 0.210556 0.325278 0.247361 0.225185 0.248750 0.184722 C 0.250278 0.144259 0.223542 0.066852 0.171389 0.023704 C 0.119375 -0.019444 0.030000 0.021667 0.004653 0.000000 " pathEditMode="relative" rAng="0" ptsTypes="aaaaa">
                                      <p:cBhvr>
                                        <p:cTn id="20" dur="2000" fill="hold"/>
                                        <p:tgtEl>
                                          <p:spTgt spid="81"/>
                                        </p:tgtEl>
                                        <p:attrNameLst>
                                          <p:attrName>ppt_x</p:attrName>
                                          <p:attrName>ppt_y</p:attrName>
                                        </p:attrNameLst>
                                      </p:cBhvr>
                                      <p:rCtr x="13400" y="-3700"/>
                                    </p:animMotion>
                                  </p:childTnLst>
                                </p:cTn>
                              </p:par>
                              <p:par>
                                <p:cTn id="21" presetID="0" presetClass="path" presetSubtype="0" accel="50000" decel="50000" fill="hold" grpId="0" nodeType="withEffect">
                                  <p:stCondLst>
                                    <p:cond delay="0"/>
                                  </p:stCondLst>
                                  <p:childTnLst>
                                    <p:animMotion origin="layout" path="M 0.105764 -0.116759 C 0.092014 -0.117222 0.148125 -0.319907 0.102014 -0.353148 C 0.055764 -0.386481 -0.073194 -0.285000 -0.094236 -0.263056 C -0.115069 -0.241019 -0.125764 -0.168796 -0.106736 -0.117407 C -0.087708 -0.066019 0.005903 -0.026759 0.000764 -0.006296 " pathEditMode="relative" rAng="0" ptsTypes="aaaaa">
                                      <p:cBhvr>
                                        <p:cTn id="22" dur="2000" fill="hold"/>
                                        <p:tgtEl>
                                          <p:spTgt spid="82"/>
                                        </p:tgtEl>
                                        <p:attrNameLst>
                                          <p:attrName>ppt_x</p:attrName>
                                          <p:attrName>ppt_y</p:attrName>
                                        </p:attrNameLst>
                                      </p:cBhvr>
                                      <p:rCtr x="-9000" y="-6200"/>
                                    </p:animMotion>
                                  </p:childTnLst>
                                </p:cTn>
                              </p:par>
                              <p:par>
                                <p:cTn id="23" presetID="0" presetClass="path" presetSubtype="0" accel="50000" decel="50000" fill="hold" grpId="0" nodeType="withEffect">
                                  <p:stCondLst>
                                    <p:cond delay="0"/>
                                  </p:stCondLst>
                                  <p:childTnLst>
                                    <p:animMotion origin="layout" path="M -0.123472 -0.113611 C -0.120972 -0.088611 -0.286597 0.042963 -0.261875 0.065556 C -0.237222 0.088241 -0.137292 0.184444 -0.084931 0.171296 C -0.032569 0.158148 -0.019722 0.004352 0.000000 0.000000 " pathEditMode="relative" rAng="0" ptsTypes="aaaa">
                                      <p:cBhvr>
                                        <p:cTn id="24" dur="2000" fill="hold"/>
                                        <p:tgtEl>
                                          <p:spTgt spid="83"/>
                                        </p:tgtEl>
                                        <p:attrNameLst>
                                          <p:attrName>ppt_x</p:attrName>
                                          <p:attrName>ppt_y</p:attrName>
                                        </p:attrNameLst>
                                      </p:cBhvr>
                                      <p:rCtr x="-500" y="9200"/>
                                    </p:animMotion>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up)">
                                      <p:cBhvr>
                                        <p:cTn id="28" dur="500"/>
                                        <p:tgtEl>
                                          <p:spTgt spid="84"/>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up)">
                                      <p:cBhvr>
                                        <p:cTn id="32" dur="500"/>
                                        <p:tgtEl>
                                          <p:spTgt spid="87"/>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up)">
                                      <p:cBhvr>
                                        <p:cTn id="3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81" grpId="0" bldLvl="0" animBg="1" autoUpdateAnimBg="0"/>
      <p:bldP spid="81" grpId="1" animBg="1"/>
      <p:bldP spid="82" grpId="0" bldLvl="0" animBg="1" autoUpdateAnimBg="0"/>
      <p:bldP spid="82" grpId="1" animBg="1"/>
      <p:bldP spid="83" grpId="0" bldLvl="0" animBg="1" autoUpdateAnimBg="0"/>
      <p:bldP spid="8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2661851" y="1643358"/>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54" name="矩形 53"/>
          <p:cNvSpPr/>
          <p:nvPr/>
        </p:nvSpPr>
        <p:spPr>
          <a:xfrm>
            <a:off x="2166246" y="2589499"/>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55" name="椭圆 64"/>
          <p:cNvSpPr>
            <a:spLocks noChangeArrowheads="1"/>
          </p:cNvSpPr>
          <p:nvPr/>
        </p:nvSpPr>
        <p:spPr bwMode="auto">
          <a:xfrm>
            <a:off x="1169179" y="2277049"/>
            <a:ext cx="1203341" cy="1203029"/>
          </a:xfrm>
          <a:prstGeom prst="ellipse">
            <a:avLst/>
          </a:prstGeom>
          <a:solidFill>
            <a:srgbClr val="C00000"/>
          </a:solidFill>
          <a:ln w="190500" cap="sq" cmpd="sng">
            <a:noFill/>
            <a:round/>
          </a:ln>
        </p:spPr>
        <p:txBody>
          <a:bodyPr lIns="52946" tIns="26472" rIns="52946" bIns="26472" anchor="ctr"/>
          <a:lstStyle/>
          <a:p>
            <a:pPr algn="ctr" defTabSz="685800" fontAlgn="auto">
              <a:spcBef>
                <a:spcPts val="0"/>
              </a:spcBef>
              <a:spcAft>
                <a:spcPts val="0"/>
              </a:spcAft>
            </a:pPr>
            <a:r>
              <a:rPr lang="zh-CN" altLang="en-US" b="1">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b="1">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a:p>
            <a:pPr algn="ctr" defTabSz="685800" fontAlgn="auto">
              <a:spcBef>
                <a:spcPts val="0"/>
              </a:spcBef>
              <a:spcAft>
                <a:spcPts val="0"/>
              </a:spcAft>
            </a:pPr>
            <a:r>
              <a:rPr lang="zh-CN" altLang="en-US" b="1">
                <a:solidFill>
                  <a:prstClr val="white"/>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b="1">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6" name="TextBox 55"/>
          <p:cNvSpPr txBox="1"/>
          <p:nvPr/>
        </p:nvSpPr>
        <p:spPr>
          <a:xfrm>
            <a:off x="2597416" y="1787097"/>
            <a:ext cx="3419264" cy="593609"/>
          </a:xfrm>
          <a:prstGeom prst="rect">
            <a:avLst/>
          </a:prstGeom>
          <a:noFill/>
        </p:spPr>
        <p:txBody>
          <a:bodyPr wrap="square" lIns="52946" tIns="26472" rIns="52946" bIns="26472" rtlCol="0">
            <a:spAutoFit/>
          </a:bodyPr>
          <a:lstStyle/>
          <a:p>
            <a:pPr defTabSz="685800" fontAlgn="auto">
              <a:lnSpc>
                <a:spcPct val="130000"/>
              </a:lnSpc>
              <a:spcBef>
                <a:spcPts val="0"/>
              </a:spcBef>
              <a:spcAft>
                <a:spcPts val="0"/>
              </a:spcAft>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57" name="椭圆 64"/>
          <p:cNvSpPr>
            <a:spLocks noChangeArrowheads="1"/>
          </p:cNvSpPr>
          <p:nvPr/>
        </p:nvSpPr>
        <p:spPr bwMode="auto">
          <a:xfrm>
            <a:off x="6043110" y="1166958"/>
            <a:ext cx="1203341" cy="1203029"/>
          </a:xfrm>
          <a:prstGeom prst="ellipse">
            <a:avLst/>
          </a:prstGeom>
          <a:solidFill>
            <a:srgbClr val="C00000"/>
          </a:solidFill>
          <a:ln w="190500" cap="sq" cmpd="sng">
            <a:noFill/>
            <a:round/>
          </a:ln>
        </p:spPr>
        <p:txBody>
          <a:bodyPr lIns="52946" tIns="26472" rIns="52946" bIns="26472" anchor="ctr"/>
          <a:lstStyle/>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TextBox 57"/>
          <p:cNvSpPr txBox="1"/>
          <p:nvPr/>
        </p:nvSpPr>
        <p:spPr>
          <a:xfrm>
            <a:off x="2597416" y="2715617"/>
            <a:ext cx="3419264" cy="413560"/>
          </a:xfrm>
          <a:prstGeom prst="rect">
            <a:avLst/>
          </a:prstGeom>
          <a:noFill/>
        </p:spPr>
        <p:txBody>
          <a:bodyPr wrap="square" lIns="52946" tIns="26472" rIns="52946" bIns="26472" rtlCol="0">
            <a:spAutoFit/>
          </a:bodyPr>
          <a:lstStyle/>
          <a:p>
            <a:pPr defTabSz="685800" fontAlgn="auto">
              <a:lnSpc>
                <a:spcPct val="130000"/>
              </a:lnSpc>
              <a:spcBef>
                <a:spcPts val="0"/>
              </a:spcBef>
              <a:spcAft>
                <a:spcPts val="0"/>
              </a:spcAft>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9" name="矩形 58"/>
          <p:cNvSpPr/>
          <p:nvPr/>
        </p:nvSpPr>
        <p:spPr>
          <a:xfrm>
            <a:off x="2661851" y="3480047"/>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60" name="椭圆 64"/>
          <p:cNvSpPr>
            <a:spLocks noChangeArrowheads="1"/>
          </p:cNvSpPr>
          <p:nvPr/>
        </p:nvSpPr>
        <p:spPr bwMode="auto">
          <a:xfrm>
            <a:off x="6043110" y="2956178"/>
            <a:ext cx="1203341" cy="1203029"/>
          </a:xfrm>
          <a:prstGeom prst="ellipse">
            <a:avLst/>
          </a:prstGeom>
          <a:solidFill>
            <a:srgbClr val="C00000"/>
          </a:solidFill>
          <a:ln w="190500" cap="sq" cmpd="sng">
            <a:noFill/>
            <a:round/>
          </a:ln>
        </p:spPr>
        <p:txBody>
          <a:bodyPr lIns="52946" tIns="26472" rIns="52946" bIns="26472" anchor="ctr"/>
          <a:lstStyle/>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1" name="TextBox 60"/>
          <p:cNvSpPr txBox="1"/>
          <p:nvPr/>
        </p:nvSpPr>
        <p:spPr>
          <a:xfrm>
            <a:off x="2597416" y="3605163"/>
            <a:ext cx="3419264" cy="413560"/>
          </a:xfrm>
          <a:prstGeom prst="rect">
            <a:avLst/>
          </a:prstGeom>
          <a:noFill/>
        </p:spPr>
        <p:txBody>
          <a:bodyPr wrap="square" lIns="52946" tIns="26472" rIns="52946" bIns="26472" rtlCol="0">
            <a:spAutoFit/>
          </a:bodyPr>
          <a:lstStyle/>
          <a:p>
            <a:pPr defTabSz="685800" fontAlgn="auto">
              <a:lnSpc>
                <a:spcPct val="130000"/>
              </a:lnSpc>
              <a:spcBef>
                <a:spcPts val="0"/>
              </a:spcBef>
              <a:spcAft>
                <a:spcPts val="0"/>
              </a:spcAft>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57"/>
                                        </p:tgtEl>
                                        <p:attrNameLst>
                                          <p:attrName>r</p:attrName>
                                        </p:attrNameLst>
                                      </p:cBhvr>
                                    </p:animRo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right)">
                                      <p:cBhvr>
                                        <p:cTn id="14" dur="500"/>
                                        <p:tgtEl>
                                          <p:spTgt spid="5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0-#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8" presetClass="emph" presetSubtype="0" fill="hold" grpId="1" nodeType="withEffect">
                                  <p:stCondLst>
                                    <p:cond delay="0"/>
                                  </p:stCondLst>
                                  <p:childTnLst>
                                    <p:animRot by="21600000">
                                      <p:cBhvr>
                                        <p:cTn id="21" dur="500" fill="hold"/>
                                        <p:tgtEl>
                                          <p:spTgt spid="55"/>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1+#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par>
                                <p:cTn id="30" presetID="8" presetClass="emph" presetSubtype="0" fill="hold" grpId="1" nodeType="withEffect">
                                  <p:stCondLst>
                                    <p:cond delay="0"/>
                                  </p:stCondLst>
                                  <p:childTnLst>
                                    <p:animRot by="-21600000">
                                      <p:cBhvr>
                                        <p:cTn id="31" dur="500" fill="hold"/>
                                        <p:tgtEl>
                                          <p:spTgt spid="60"/>
                                        </p:tgtEl>
                                        <p:attrNameLst>
                                          <p:attrName>r</p:attrName>
                                        </p:attrNameLst>
                                      </p:cBhvr>
                                    </p:animRo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par>
                          <p:cTn id="36" fill="hold">
                            <p:stCondLst>
                              <p:cond delay="2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56"/>
                                        </p:tgtEl>
                                        <p:attrNameLst>
                                          <p:attrName>style.visibility</p:attrName>
                                        </p:attrNameLst>
                                      </p:cBhvr>
                                      <p:to>
                                        <p:strVal val="visible"/>
                                      </p:to>
                                    </p:set>
                                    <p:animEffect transition="in" filter="wipe(left)">
                                      <p:cBhvr>
                                        <p:cTn id="39" dur="100"/>
                                        <p:tgtEl>
                                          <p:spTgt spid="56"/>
                                        </p:tgtEl>
                                      </p:cBhvr>
                                    </p:animEffect>
                                  </p:childTnLst>
                                </p:cTn>
                              </p:par>
                            </p:childTnLst>
                          </p:cTn>
                        </p:par>
                        <p:par>
                          <p:cTn id="40" fill="hold">
                            <p:stCondLst>
                              <p:cond delay="464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58"/>
                                        </p:tgtEl>
                                        <p:attrNameLst>
                                          <p:attrName>style.visibility</p:attrName>
                                        </p:attrNameLst>
                                      </p:cBhvr>
                                      <p:to>
                                        <p:strVal val="visible"/>
                                      </p:to>
                                    </p:set>
                                    <p:animEffect transition="in" filter="wipe(left)">
                                      <p:cBhvr>
                                        <p:cTn id="43" dur="100"/>
                                        <p:tgtEl>
                                          <p:spTgt spid="58"/>
                                        </p:tgtEl>
                                      </p:cBhvr>
                                    </p:animEffect>
                                  </p:childTnLst>
                                </p:cTn>
                              </p:par>
                            </p:childTnLst>
                          </p:cTn>
                        </p:par>
                        <p:par>
                          <p:cTn id="44" fill="hold">
                            <p:stCondLst>
                              <p:cond delay="615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61"/>
                                        </p:tgtEl>
                                        <p:attrNameLst>
                                          <p:attrName>style.visibility</p:attrName>
                                        </p:attrNameLst>
                                      </p:cBhvr>
                                      <p:to>
                                        <p:strVal val="visible"/>
                                      </p:to>
                                    </p:set>
                                    <p:animEffect transition="in" filter="wipe(left)">
                                      <p:cBhvr>
                                        <p:cTn id="47" dur="1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5" grpId="1" animBg="1"/>
      <p:bldP spid="56" grpId="0"/>
      <p:bldP spid="57" grpId="0" animBg="1"/>
      <p:bldP spid="57" grpId="1" animBg="1"/>
      <p:bldP spid="58" grpId="0"/>
      <p:bldP spid="59" grpId="0" animBg="1"/>
      <p:bldP spid="60" grpId="0" animBg="1"/>
      <p:bldP spid="60" grpId="1" animBg="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val 7"/>
          <p:cNvSpPr>
            <a:spLocks noChangeArrowheads="1"/>
          </p:cNvSpPr>
          <p:nvPr/>
        </p:nvSpPr>
        <p:spPr bwMode="auto">
          <a:xfrm>
            <a:off x="3198989" y="1404846"/>
            <a:ext cx="2940651" cy="2949102"/>
          </a:xfrm>
          <a:prstGeom prst="ellipse">
            <a:avLst/>
          </a:prstGeom>
          <a:noFill/>
          <a:ln w="12700" cap="flat">
            <a:solidFill>
              <a:schemeClr val="bg1">
                <a:lumMod val="50000"/>
                <a:alpha val="76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51" name="Freeform 34"/>
          <p:cNvSpPr/>
          <p:nvPr/>
        </p:nvSpPr>
        <p:spPr bwMode="auto">
          <a:xfrm>
            <a:off x="3554696" y="1788304"/>
            <a:ext cx="1021736" cy="102947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2" name="Freeform 35"/>
          <p:cNvSpPr/>
          <p:nvPr/>
        </p:nvSpPr>
        <p:spPr bwMode="auto">
          <a:xfrm>
            <a:off x="3554696" y="2941626"/>
            <a:ext cx="1021736" cy="1037217"/>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3" name="Freeform 37"/>
          <p:cNvSpPr/>
          <p:nvPr/>
        </p:nvSpPr>
        <p:spPr bwMode="auto">
          <a:xfrm>
            <a:off x="4746718" y="1788304"/>
            <a:ext cx="1037217" cy="102947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4" name="Freeform 39"/>
          <p:cNvSpPr/>
          <p:nvPr/>
        </p:nvSpPr>
        <p:spPr bwMode="auto">
          <a:xfrm>
            <a:off x="4746718" y="2941626"/>
            <a:ext cx="1037217" cy="1037217"/>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grpSp>
        <p:nvGrpSpPr>
          <p:cNvPr id="155" name="组合 154"/>
          <p:cNvGrpSpPr/>
          <p:nvPr/>
        </p:nvGrpSpPr>
        <p:grpSpPr>
          <a:xfrm>
            <a:off x="4112004" y="2384319"/>
            <a:ext cx="468278" cy="402727"/>
            <a:chOff x="5481877" y="3723806"/>
            <a:chExt cx="624371" cy="536968"/>
          </a:xfrm>
        </p:grpSpPr>
        <p:sp>
          <p:nvSpPr>
            <p:cNvPr id="156" name="Oval 32"/>
            <p:cNvSpPr>
              <a:spLocks noChangeArrowheads="1"/>
            </p:cNvSpPr>
            <p:nvPr/>
          </p:nvSpPr>
          <p:spPr bwMode="auto">
            <a:xfrm>
              <a:off x="5481877" y="3723806"/>
              <a:ext cx="536669" cy="536669"/>
            </a:xfrm>
            <a:prstGeom prst="ellipse">
              <a:avLst/>
            </a:prstGeom>
            <a:solidFill>
              <a:schemeClr val="bg1">
                <a:lumMod val="50000"/>
              </a:schemeClr>
            </a:solidFill>
            <a:ln w="9525">
              <a:noFill/>
              <a:round/>
            </a:ln>
          </p:spPr>
          <p:txBody>
            <a:bodyPr vert="horz" wrap="square" lIns="68580" tIns="34290" rIns="68580" bIns="34290" numCol="1" anchor="t" anchorCtr="0" compatLnSpc="1"/>
            <a:lstStyle/>
            <a:p>
              <a:pPr defTabSz="685800" fontAlgn="auto">
                <a:spcBef>
                  <a:spcPts val="0"/>
                </a:spcBef>
                <a:spcAft>
                  <a:spcPts val="0"/>
                </a:spcAft>
              </a:pPr>
              <a:endParaRPr lang="zh-CN" altLang="en-US" sz="1425" b="1" dirty="0">
                <a:solidFill>
                  <a:prstClr val="black"/>
                </a:solidFill>
                <a:latin typeface="Calibri" panose="020F0502020204030204"/>
              </a:endParaRPr>
            </a:p>
          </p:txBody>
        </p:sp>
        <p:sp>
          <p:nvSpPr>
            <p:cNvPr id="157" name="Oval 33"/>
            <p:cNvSpPr>
              <a:spLocks noChangeArrowheads="1"/>
            </p:cNvSpPr>
            <p:nvPr/>
          </p:nvSpPr>
          <p:spPr bwMode="auto">
            <a:xfrm>
              <a:off x="5481877" y="3723806"/>
              <a:ext cx="536669" cy="536669"/>
            </a:xfrm>
            <a:prstGeom prst="ellipse">
              <a:avLst/>
            </a:prstGeom>
            <a:noFill/>
            <a:ln w="4"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8" name="TextBox 157"/>
            <p:cNvSpPr txBox="1"/>
            <p:nvPr/>
          </p:nvSpPr>
          <p:spPr>
            <a:xfrm>
              <a:off x="5523450" y="3768333"/>
              <a:ext cx="582798" cy="492441"/>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01</a:t>
              </a:r>
              <a:endParaRPr lang="zh-CN" altLang="en-US" spc="-113" dirty="0">
                <a:solidFill>
                  <a:prstClr val="white"/>
                </a:solidFill>
                <a:latin typeface="方正大黑_GBK" pitchFamily="65" charset="-122"/>
                <a:ea typeface="方正大黑_GBK" pitchFamily="65" charset="-122"/>
              </a:endParaRPr>
            </a:p>
          </p:txBody>
        </p:sp>
      </p:grpSp>
      <p:grpSp>
        <p:nvGrpSpPr>
          <p:cNvPr id="159" name="组合 158"/>
          <p:cNvGrpSpPr/>
          <p:nvPr/>
        </p:nvGrpSpPr>
        <p:grpSpPr>
          <a:xfrm>
            <a:off x="4808642" y="2384323"/>
            <a:ext cx="456685" cy="406983"/>
            <a:chOff x="6410728" y="3723806"/>
            <a:chExt cx="608913" cy="542642"/>
          </a:xfrm>
        </p:grpSpPr>
        <p:sp>
          <p:nvSpPr>
            <p:cNvPr id="160" name="Oval 38"/>
            <p:cNvSpPr>
              <a:spLocks noChangeArrowheads="1"/>
            </p:cNvSpPr>
            <p:nvPr/>
          </p:nvSpPr>
          <p:spPr bwMode="auto">
            <a:xfrm>
              <a:off x="6410728" y="3723806"/>
              <a:ext cx="536669" cy="536669"/>
            </a:xfrm>
            <a:prstGeom prst="ellipse">
              <a:avLst/>
            </a:prstGeom>
            <a:solidFill>
              <a:schemeClr val="bg1">
                <a:lumMod val="50000"/>
              </a:schemeClr>
            </a:solidFill>
            <a:ln w="4"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61" name="TextBox 160"/>
            <p:cNvSpPr txBox="1"/>
            <p:nvPr/>
          </p:nvSpPr>
          <p:spPr>
            <a:xfrm>
              <a:off x="6436843" y="3774007"/>
              <a:ext cx="582798" cy="492441"/>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02</a:t>
              </a:r>
              <a:endParaRPr lang="zh-CN" altLang="en-US" spc="-113" dirty="0">
                <a:solidFill>
                  <a:prstClr val="white"/>
                </a:solidFill>
                <a:latin typeface="方正大黑_GBK" pitchFamily="65" charset="-122"/>
                <a:ea typeface="方正大黑_GBK" pitchFamily="65" charset="-122"/>
              </a:endParaRPr>
            </a:p>
          </p:txBody>
        </p:sp>
      </p:grpSp>
      <p:grpSp>
        <p:nvGrpSpPr>
          <p:cNvPr id="162" name="组合 161"/>
          <p:cNvGrpSpPr/>
          <p:nvPr/>
        </p:nvGrpSpPr>
        <p:grpSpPr>
          <a:xfrm>
            <a:off x="4808642" y="2972590"/>
            <a:ext cx="456685" cy="402502"/>
            <a:chOff x="6410728" y="4508169"/>
            <a:chExt cx="608913" cy="536669"/>
          </a:xfrm>
        </p:grpSpPr>
        <p:sp>
          <p:nvSpPr>
            <p:cNvPr id="163" name="Oval 40"/>
            <p:cNvSpPr>
              <a:spLocks noChangeArrowheads="1"/>
            </p:cNvSpPr>
            <p:nvPr/>
          </p:nvSpPr>
          <p:spPr bwMode="auto">
            <a:xfrm>
              <a:off x="6410728" y="4508169"/>
              <a:ext cx="536669" cy="536669"/>
            </a:xfrm>
            <a:prstGeom prst="ellipse">
              <a:avLst/>
            </a:prstGeom>
            <a:solidFill>
              <a:schemeClr val="bg1">
                <a:lumMod val="50000"/>
              </a:schemeClr>
            </a:solidFill>
            <a:ln w="4"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64" name="TextBox 163"/>
            <p:cNvSpPr txBox="1"/>
            <p:nvPr/>
          </p:nvSpPr>
          <p:spPr>
            <a:xfrm>
              <a:off x="6436843" y="4545670"/>
              <a:ext cx="582798" cy="492442"/>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03</a:t>
              </a:r>
              <a:endParaRPr lang="zh-CN" altLang="en-US" spc="-113" dirty="0">
                <a:solidFill>
                  <a:prstClr val="white"/>
                </a:solidFill>
                <a:latin typeface="方正大黑_GBK" pitchFamily="65" charset="-122"/>
                <a:ea typeface="方正大黑_GBK" pitchFamily="65" charset="-122"/>
              </a:endParaRPr>
            </a:p>
          </p:txBody>
        </p:sp>
      </p:grpSp>
      <p:grpSp>
        <p:nvGrpSpPr>
          <p:cNvPr id="165" name="组合 164"/>
          <p:cNvGrpSpPr/>
          <p:nvPr/>
        </p:nvGrpSpPr>
        <p:grpSpPr>
          <a:xfrm>
            <a:off x="4112003" y="2972590"/>
            <a:ext cx="464429" cy="402502"/>
            <a:chOff x="5481877" y="4508169"/>
            <a:chExt cx="619238" cy="536669"/>
          </a:xfrm>
        </p:grpSpPr>
        <p:sp>
          <p:nvSpPr>
            <p:cNvPr id="166" name="Oval 36"/>
            <p:cNvSpPr>
              <a:spLocks noChangeArrowheads="1"/>
            </p:cNvSpPr>
            <p:nvPr/>
          </p:nvSpPr>
          <p:spPr bwMode="auto">
            <a:xfrm>
              <a:off x="5481877" y="4508169"/>
              <a:ext cx="536669" cy="536669"/>
            </a:xfrm>
            <a:prstGeom prst="ellipse">
              <a:avLst/>
            </a:prstGeom>
            <a:solidFill>
              <a:schemeClr val="bg1">
                <a:lumMod val="50000"/>
              </a:schemeClr>
            </a:solidFill>
            <a:ln w="4"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67" name="TextBox 166"/>
            <p:cNvSpPr txBox="1"/>
            <p:nvPr/>
          </p:nvSpPr>
          <p:spPr>
            <a:xfrm>
              <a:off x="5518317" y="4545670"/>
              <a:ext cx="582798" cy="492442"/>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04</a:t>
              </a:r>
              <a:endParaRPr lang="zh-CN" altLang="en-US" spc="-113" dirty="0">
                <a:solidFill>
                  <a:prstClr val="white"/>
                </a:solidFill>
                <a:latin typeface="方正大黑_GBK" pitchFamily="65" charset="-122"/>
                <a:ea typeface="方正大黑_GBK" pitchFamily="65" charset="-122"/>
              </a:endParaRPr>
            </a:p>
          </p:txBody>
        </p:sp>
      </p:grpSp>
      <p:sp>
        <p:nvSpPr>
          <p:cNvPr id="168" name="TextBox 167"/>
          <p:cNvSpPr txBox="1"/>
          <p:nvPr/>
        </p:nvSpPr>
        <p:spPr>
          <a:xfrm>
            <a:off x="6693401" y="2074651"/>
            <a:ext cx="1674186"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69" name="TextBox 168"/>
          <p:cNvSpPr txBox="1"/>
          <p:nvPr/>
        </p:nvSpPr>
        <p:spPr>
          <a:xfrm>
            <a:off x="6670014" y="1738110"/>
            <a:ext cx="926323" cy="346249"/>
          </a:xfrm>
          <a:prstGeom prst="rect">
            <a:avLst/>
          </a:prstGeom>
          <a:no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170" name="组合 169"/>
          <p:cNvGrpSpPr/>
          <p:nvPr/>
        </p:nvGrpSpPr>
        <p:grpSpPr>
          <a:xfrm flipH="1">
            <a:off x="5965173" y="1906426"/>
            <a:ext cx="672809" cy="349229"/>
            <a:chOff x="10968080" y="2834540"/>
            <a:chExt cx="1020324" cy="465639"/>
          </a:xfrm>
        </p:grpSpPr>
        <p:grpSp>
          <p:nvGrpSpPr>
            <p:cNvPr id="171" name="组合 170"/>
            <p:cNvGrpSpPr/>
            <p:nvPr/>
          </p:nvGrpSpPr>
          <p:grpSpPr>
            <a:xfrm flipH="1" flipV="1">
              <a:off x="10968082" y="3062876"/>
              <a:ext cx="1020322" cy="129707"/>
              <a:chOff x="3407502" y="4686698"/>
              <a:chExt cx="1055154" cy="60148"/>
            </a:xfrm>
          </p:grpSpPr>
          <p:cxnSp>
            <p:nvCxnSpPr>
              <p:cNvPr id="175" name="直接连接符 174"/>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2" name="组合 171"/>
            <p:cNvGrpSpPr/>
            <p:nvPr/>
          </p:nvGrpSpPr>
          <p:grpSpPr>
            <a:xfrm>
              <a:off x="10968080" y="2834540"/>
              <a:ext cx="45720" cy="465639"/>
              <a:chOff x="3034140" y="2463978"/>
              <a:chExt cx="45720" cy="465639"/>
            </a:xfrm>
          </p:grpSpPr>
          <p:cxnSp>
            <p:nvCxnSpPr>
              <p:cNvPr id="173" name="直接连接符 172"/>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grpSp>
        <p:nvGrpSpPr>
          <p:cNvPr id="177" name="组合 176"/>
          <p:cNvGrpSpPr/>
          <p:nvPr/>
        </p:nvGrpSpPr>
        <p:grpSpPr>
          <a:xfrm flipH="1" flipV="1">
            <a:off x="5924920" y="3629612"/>
            <a:ext cx="672809" cy="349230"/>
            <a:chOff x="10968080" y="2834540"/>
            <a:chExt cx="1020324" cy="465639"/>
          </a:xfrm>
        </p:grpSpPr>
        <p:grpSp>
          <p:nvGrpSpPr>
            <p:cNvPr id="178" name="组合 177"/>
            <p:cNvGrpSpPr/>
            <p:nvPr/>
          </p:nvGrpSpPr>
          <p:grpSpPr>
            <a:xfrm flipH="1" flipV="1">
              <a:off x="10968082" y="3062876"/>
              <a:ext cx="1020322" cy="129707"/>
              <a:chOff x="3407502" y="4686698"/>
              <a:chExt cx="1055154" cy="60148"/>
            </a:xfrm>
          </p:grpSpPr>
          <p:cxnSp>
            <p:nvCxnSpPr>
              <p:cNvPr id="182" name="直接连接符 181"/>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合 178"/>
            <p:cNvGrpSpPr/>
            <p:nvPr/>
          </p:nvGrpSpPr>
          <p:grpSpPr>
            <a:xfrm>
              <a:off x="10968080" y="2834540"/>
              <a:ext cx="45720" cy="465639"/>
              <a:chOff x="3034140" y="2463978"/>
              <a:chExt cx="45720" cy="465639"/>
            </a:xfrm>
          </p:grpSpPr>
          <p:cxnSp>
            <p:nvCxnSpPr>
              <p:cNvPr id="180" name="直接连接符 179"/>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sp>
        <p:nvSpPr>
          <p:cNvPr id="184" name="TextBox 183"/>
          <p:cNvSpPr txBox="1"/>
          <p:nvPr/>
        </p:nvSpPr>
        <p:spPr>
          <a:xfrm>
            <a:off x="6703054" y="3790024"/>
            <a:ext cx="1674186"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85" name="TextBox 184"/>
          <p:cNvSpPr txBox="1"/>
          <p:nvPr/>
        </p:nvSpPr>
        <p:spPr>
          <a:xfrm>
            <a:off x="6649050" y="3453483"/>
            <a:ext cx="926323" cy="346249"/>
          </a:xfrm>
          <a:prstGeom prst="rect">
            <a:avLst/>
          </a:prstGeom>
          <a:noFill/>
        </p:spPr>
        <p:txBody>
          <a:bodyPr wrap="square" lIns="68573" tIns="0" rIns="68573" bIns="0" rtlCol="0" anchor="t">
            <a:spAutoFit/>
          </a:bodyPr>
          <a:lstStyle/>
          <a:p>
            <a:pPr algn="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186" name="组合 185"/>
          <p:cNvGrpSpPr/>
          <p:nvPr/>
        </p:nvGrpSpPr>
        <p:grpSpPr>
          <a:xfrm>
            <a:off x="2662587" y="1854762"/>
            <a:ext cx="765244" cy="2124085"/>
            <a:chOff x="3549319" y="3017729"/>
            <a:chExt cx="1020324" cy="2832113"/>
          </a:xfrm>
        </p:grpSpPr>
        <p:grpSp>
          <p:nvGrpSpPr>
            <p:cNvPr id="187" name="组合 186"/>
            <p:cNvGrpSpPr/>
            <p:nvPr/>
          </p:nvGrpSpPr>
          <p:grpSpPr>
            <a:xfrm flipH="1" flipV="1">
              <a:off x="3549321" y="3246065"/>
              <a:ext cx="1020322" cy="129707"/>
              <a:chOff x="3407502" y="4686698"/>
              <a:chExt cx="1055154" cy="60148"/>
            </a:xfrm>
          </p:grpSpPr>
          <p:cxnSp>
            <p:nvCxnSpPr>
              <p:cNvPr id="198" name="直接连接符 197"/>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8" name="组合 187"/>
            <p:cNvGrpSpPr/>
            <p:nvPr/>
          </p:nvGrpSpPr>
          <p:grpSpPr>
            <a:xfrm>
              <a:off x="3549319" y="3017729"/>
              <a:ext cx="45720" cy="465639"/>
              <a:chOff x="3034140" y="2463978"/>
              <a:chExt cx="45720" cy="465639"/>
            </a:xfrm>
          </p:grpSpPr>
          <p:cxnSp>
            <p:nvCxnSpPr>
              <p:cNvPr id="196" name="直接连接符 195"/>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7" name="椭圆 196"/>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189" name="组合 188"/>
            <p:cNvGrpSpPr/>
            <p:nvPr/>
          </p:nvGrpSpPr>
          <p:grpSpPr>
            <a:xfrm flipV="1">
              <a:off x="3572178" y="5384202"/>
              <a:ext cx="994721" cy="465640"/>
              <a:chOff x="10968080" y="2834540"/>
              <a:chExt cx="1020324" cy="465639"/>
            </a:xfrm>
          </p:grpSpPr>
          <p:grpSp>
            <p:nvGrpSpPr>
              <p:cNvPr id="190" name="组合 189"/>
              <p:cNvGrpSpPr/>
              <p:nvPr/>
            </p:nvGrpSpPr>
            <p:grpSpPr>
              <a:xfrm flipH="1" flipV="1">
                <a:off x="10968082" y="3062876"/>
                <a:ext cx="1020322" cy="129707"/>
                <a:chOff x="3407502" y="4686698"/>
                <a:chExt cx="1055154" cy="60148"/>
              </a:xfrm>
            </p:grpSpPr>
            <p:cxnSp>
              <p:nvCxnSpPr>
                <p:cNvPr id="194" name="直接连接符 193"/>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组合 190"/>
              <p:cNvGrpSpPr/>
              <p:nvPr/>
            </p:nvGrpSpPr>
            <p:grpSpPr>
              <a:xfrm>
                <a:off x="10968080" y="2834540"/>
                <a:ext cx="45720" cy="465639"/>
                <a:chOff x="3034140" y="2463978"/>
                <a:chExt cx="45720" cy="465639"/>
              </a:xfrm>
            </p:grpSpPr>
            <p:cxnSp>
              <p:nvCxnSpPr>
                <p:cNvPr id="192" name="直接连接符 191"/>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grpSp>
      <p:grpSp>
        <p:nvGrpSpPr>
          <p:cNvPr id="200" name="组合 199"/>
          <p:cNvGrpSpPr/>
          <p:nvPr/>
        </p:nvGrpSpPr>
        <p:grpSpPr>
          <a:xfrm>
            <a:off x="940550" y="1653648"/>
            <a:ext cx="1674188" cy="2589241"/>
            <a:chOff x="1253273" y="2749583"/>
            <a:chExt cx="2232250" cy="3452321"/>
          </a:xfrm>
        </p:grpSpPr>
        <p:sp>
          <p:nvSpPr>
            <p:cNvPr id="201" name="TextBox 200"/>
            <p:cNvSpPr txBox="1"/>
            <p:nvPr/>
          </p:nvSpPr>
          <p:spPr>
            <a:xfrm>
              <a:off x="1253273" y="3197136"/>
              <a:ext cx="2232248" cy="603243"/>
            </a:xfrm>
            <a:prstGeom prst="rect">
              <a:avLst/>
            </a:prstGeom>
            <a:noFill/>
          </p:spPr>
          <p:txBody>
            <a:bodyPr wrap="square" rtlCol="0">
              <a:spAutoFit/>
            </a:bodyPr>
            <a:lstStyle/>
            <a:p>
              <a:pPr algn="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02" name="TextBox 201"/>
            <p:cNvSpPr txBox="1"/>
            <p:nvPr/>
          </p:nvSpPr>
          <p:spPr>
            <a:xfrm>
              <a:off x="1878807" y="2749583"/>
              <a:ext cx="1606716" cy="461665"/>
            </a:xfrm>
            <a:prstGeom prst="rect">
              <a:avLst/>
            </a:prstGeom>
            <a:noFill/>
          </p:spPr>
          <p:txBody>
            <a:bodyPr wrap="square" tIns="0" bIns="0" rtlCol="0" anchor="t">
              <a:spAutoFit/>
            </a:bodyPr>
            <a:lstStyle/>
            <a:p>
              <a:pPr algn="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03" name="TextBox 202"/>
            <p:cNvSpPr txBox="1"/>
            <p:nvPr/>
          </p:nvSpPr>
          <p:spPr>
            <a:xfrm>
              <a:off x="1253273" y="5598661"/>
              <a:ext cx="2232248" cy="603243"/>
            </a:xfrm>
            <a:prstGeom prst="rect">
              <a:avLst/>
            </a:prstGeom>
            <a:noFill/>
          </p:spPr>
          <p:txBody>
            <a:bodyPr wrap="square" rtlCol="0">
              <a:spAutoFit/>
            </a:bodyPr>
            <a:lstStyle/>
            <a:p>
              <a:pPr algn="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04" name="TextBox 203"/>
            <p:cNvSpPr txBox="1"/>
            <p:nvPr/>
          </p:nvSpPr>
          <p:spPr>
            <a:xfrm>
              <a:off x="1878807" y="5151108"/>
              <a:ext cx="1606714" cy="461665"/>
            </a:xfrm>
            <a:prstGeom prst="rect">
              <a:avLst/>
            </a:prstGeom>
            <a:noFill/>
          </p:spPr>
          <p:txBody>
            <a:bodyPr wrap="square" tIns="0" bIns="0" rtlCol="0" anchor="t">
              <a:spAutoFit/>
            </a:bodyPr>
            <a:lstStyle/>
            <a:p>
              <a:pPr algn="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205" name="矩形 204"/>
          <p:cNvSpPr/>
          <p:nvPr/>
        </p:nvSpPr>
        <p:spPr>
          <a:xfrm>
            <a:off x="4553211" y="2768215"/>
            <a:ext cx="232213" cy="185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nvGrpSpPr>
          <p:cNvPr id="87" name="组合 86"/>
          <p:cNvGrpSpPr/>
          <p:nvPr/>
        </p:nvGrpSpPr>
        <p:grpSpPr>
          <a:xfrm>
            <a:off x="8030767" y="283812"/>
            <a:ext cx="1112639" cy="630625"/>
            <a:chOff x="2687792" y="3212811"/>
            <a:chExt cx="1483518" cy="840833"/>
          </a:xfrm>
          <a:solidFill>
            <a:srgbClr val="CB1B3D"/>
          </a:solidFill>
        </p:grpSpPr>
        <p:sp>
          <p:nvSpPr>
            <p:cNvPr id="88" name="矩形 87"/>
            <p:cNvSpPr/>
            <p:nvPr/>
          </p:nvSpPr>
          <p:spPr>
            <a:xfrm>
              <a:off x="3709346" y="3599402"/>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9" name="矩形 88"/>
            <p:cNvSpPr/>
            <p:nvPr/>
          </p:nvSpPr>
          <p:spPr>
            <a:xfrm>
              <a:off x="2687792" y="3212811"/>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0" name="矩形 89"/>
            <p:cNvSpPr/>
            <p:nvPr/>
          </p:nvSpPr>
          <p:spPr>
            <a:xfrm>
              <a:off x="3149756" y="3667053"/>
              <a:ext cx="297842" cy="2928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1" name="矩形 90"/>
            <p:cNvSpPr/>
            <p:nvPr/>
          </p:nvSpPr>
          <p:spPr>
            <a:xfrm>
              <a:off x="3422544" y="3484048"/>
              <a:ext cx="286802" cy="212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randombar(horizontal)">
                                      <p:cBhvr>
                                        <p:cTn id="7" dur="500"/>
                                        <p:tgtEl>
                                          <p:spTgt spid="8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0"/>
                                        </p:tgtEl>
                                        <p:attrNameLst>
                                          <p:attrName>style.visibility</p:attrName>
                                        </p:attrNameLst>
                                      </p:cBhvr>
                                      <p:to>
                                        <p:strVal val="visible"/>
                                      </p:to>
                                    </p:set>
                                  </p:childTnLst>
                                </p:cTn>
                              </p:par>
                              <p:par>
                                <p:cTn id="14" presetID="23" presetClass="entr" presetSubtype="16"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p:cTn id="16" dur="500" fill="hold"/>
                                        <p:tgtEl>
                                          <p:spTgt spid="151"/>
                                        </p:tgtEl>
                                        <p:attrNameLst>
                                          <p:attrName>ppt_w</p:attrName>
                                        </p:attrNameLst>
                                      </p:cBhvr>
                                      <p:tavLst>
                                        <p:tav tm="0">
                                          <p:val>
                                            <p:fltVal val="0"/>
                                          </p:val>
                                        </p:tav>
                                        <p:tav tm="100000">
                                          <p:val>
                                            <p:strVal val="#ppt_w"/>
                                          </p:val>
                                        </p:tav>
                                      </p:tavLst>
                                    </p:anim>
                                    <p:anim calcmode="lin" valueType="num">
                                      <p:cBhvr>
                                        <p:cTn id="17" dur="500" fill="hold"/>
                                        <p:tgtEl>
                                          <p:spTgt spid="151"/>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19" presetClass="entr" presetSubtype="10" fill="hold" nodeType="afterEffect">
                                  <p:stCondLst>
                                    <p:cond delay="0"/>
                                  </p:stCondLst>
                                  <p:childTnLst>
                                    <p:set>
                                      <p:cBhvr>
                                        <p:cTn id="20" dur="1" fill="hold">
                                          <p:stCondLst>
                                            <p:cond delay="0"/>
                                          </p:stCondLst>
                                        </p:cTn>
                                        <p:tgtEl>
                                          <p:spTgt spid="155"/>
                                        </p:tgtEl>
                                        <p:attrNameLst>
                                          <p:attrName>style.visibility</p:attrName>
                                        </p:attrNameLst>
                                      </p:cBhvr>
                                      <p:to>
                                        <p:strVal val="visible"/>
                                      </p:to>
                                    </p:set>
                                    <p:anim calcmode="lin" valueType="num">
                                      <p:cBhvr>
                                        <p:cTn id="21" dur="300" fill="hold"/>
                                        <p:tgtEl>
                                          <p:spTgt spid="155"/>
                                        </p:tgtEl>
                                        <p:attrNameLst>
                                          <p:attrName>ppt_w</p:attrName>
                                        </p:attrNameLst>
                                      </p:cBhvr>
                                      <p:tavLst>
                                        <p:tav tm="0" fmla="#ppt_w*sin(2.5*pi*$)">
                                          <p:val>
                                            <p:fltVal val="0"/>
                                          </p:val>
                                        </p:tav>
                                        <p:tav tm="100000">
                                          <p:val>
                                            <p:fltVal val="1"/>
                                          </p:val>
                                        </p:tav>
                                      </p:tavLst>
                                    </p:anim>
                                    <p:anim calcmode="lin" valueType="num">
                                      <p:cBhvr>
                                        <p:cTn id="22" dur="300" fill="hold"/>
                                        <p:tgtEl>
                                          <p:spTgt spid="155"/>
                                        </p:tgtEl>
                                        <p:attrNameLst>
                                          <p:attrName>ppt_h</p:attrName>
                                        </p:attrNameLst>
                                      </p:cBhvr>
                                      <p:tavLst>
                                        <p:tav tm="0">
                                          <p:val>
                                            <p:strVal val="#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p:cTn id="25" dur="500" fill="hold"/>
                                        <p:tgtEl>
                                          <p:spTgt spid="153"/>
                                        </p:tgtEl>
                                        <p:attrNameLst>
                                          <p:attrName>ppt_w</p:attrName>
                                        </p:attrNameLst>
                                      </p:cBhvr>
                                      <p:tavLst>
                                        <p:tav tm="0">
                                          <p:val>
                                            <p:fltVal val="0"/>
                                          </p:val>
                                        </p:tav>
                                        <p:tav tm="100000">
                                          <p:val>
                                            <p:strVal val="#ppt_w"/>
                                          </p:val>
                                        </p:tav>
                                      </p:tavLst>
                                    </p:anim>
                                    <p:anim calcmode="lin" valueType="num">
                                      <p:cBhvr>
                                        <p:cTn id="26" dur="500" fill="hold"/>
                                        <p:tgtEl>
                                          <p:spTgt spid="153"/>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19" presetClass="entr" presetSubtype="10" fill="hold" nodeType="afterEffect">
                                  <p:stCondLst>
                                    <p:cond delay="0"/>
                                  </p:stCondLst>
                                  <p:childTnLst>
                                    <p:set>
                                      <p:cBhvr>
                                        <p:cTn id="29" dur="1" fill="hold">
                                          <p:stCondLst>
                                            <p:cond delay="0"/>
                                          </p:stCondLst>
                                        </p:cTn>
                                        <p:tgtEl>
                                          <p:spTgt spid="159"/>
                                        </p:tgtEl>
                                        <p:attrNameLst>
                                          <p:attrName>style.visibility</p:attrName>
                                        </p:attrNameLst>
                                      </p:cBhvr>
                                      <p:to>
                                        <p:strVal val="visible"/>
                                      </p:to>
                                    </p:set>
                                    <p:anim calcmode="lin" valueType="num">
                                      <p:cBhvr>
                                        <p:cTn id="30" dur="300" fill="hold"/>
                                        <p:tgtEl>
                                          <p:spTgt spid="159"/>
                                        </p:tgtEl>
                                        <p:attrNameLst>
                                          <p:attrName>ppt_w</p:attrName>
                                        </p:attrNameLst>
                                      </p:cBhvr>
                                      <p:tavLst>
                                        <p:tav tm="0" fmla="#ppt_w*sin(2.5*pi*$)">
                                          <p:val>
                                            <p:fltVal val="0"/>
                                          </p:val>
                                        </p:tav>
                                        <p:tav tm="100000">
                                          <p:val>
                                            <p:fltVal val="1"/>
                                          </p:val>
                                        </p:tav>
                                      </p:tavLst>
                                    </p:anim>
                                    <p:anim calcmode="lin" valueType="num">
                                      <p:cBhvr>
                                        <p:cTn id="31" dur="300" fill="hold"/>
                                        <p:tgtEl>
                                          <p:spTgt spid="15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 calcmode="lin" valueType="num">
                                      <p:cBhvr>
                                        <p:cTn id="34" dur="500" fill="hold"/>
                                        <p:tgtEl>
                                          <p:spTgt spid="154"/>
                                        </p:tgtEl>
                                        <p:attrNameLst>
                                          <p:attrName>ppt_w</p:attrName>
                                        </p:attrNameLst>
                                      </p:cBhvr>
                                      <p:tavLst>
                                        <p:tav tm="0">
                                          <p:val>
                                            <p:fltVal val="0"/>
                                          </p:val>
                                        </p:tav>
                                        <p:tav tm="100000">
                                          <p:val>
                                            <p:strVal val="#ppt_w"/>
                                          </p:val>
                                        </p:tav>
                                      </p:tavLst>
                                    </p:anim>
                                    <p:anim calcmode="lin" valueType="num">
                                      <p:cBhvr>
                                        <p:cTn id="35" dur="500" fill="hold"/>
                                        <p:tgtEl>
                                          <p:spTgt spid="154"/>
                                        </p:tgtEl>
                                        <p:attrNameLst>
                                          <p:attrName>ppt_h</p:attrName>
                                        </p:attrNameLst>
                                      </p:cBhvr>
                                      <p:tavLst>
                                        <p:tav tm="0">
                                          <p:val>
                                            <p:fltVal val="0"/>
                                          </p:val>
                                        </p:tav>
                                        <p:tav tm="100000">
                                          <p:val>
                                            <p:strVal val="#ppt_h"/>
                                          </p:val>
                                        </p:tav>
                                      </p:tavLst>
                                    </p:anim>
                                  </p:childTnLst>
                                </p:cTn>
                              </p:par>
                            </p:childTnLst>
                          </p:cTn>
                        </p:par>
                        <p:par>
                          <p:cTn id="36" fill="hold">
                            <p:stCondLst>
                              <p:cond delay="1500"/>
                            </p:stCondLst>
                            <p:childTnLst>
                              <p:par>
                                <p:cTn id="37" presetID="19" presetClass="entr" presetSubtype="10" fill="hold" nodeType="afterEffect">
                                  <p:stCondLst>
                                    <p:cond delay="0"/>
                                  </p:stCondLst>
                                  <p:childTnLst>
                                    <p:set>
                                      <p:cBhvr>
                                        <p:cTn id="38" dur="1" fill="hold">
                                          <p:stCondLst>
                                            <p:cond delay="0"/>
                                          </p:stCondLst>
                                        </p:cTn>
                                        <p:tgtEl>
                                          <p:spTgt spid="162"/>
                                        </p:tgtEl>
                                        <p:attrNameLst>
                                          <p:attrName>style.visibility</p:attrName>
                                        </p:attrNameLst>
                                      </p:cBhvr>
                                      <p:to>
                                        <p:strVal val="visible"/>
                                      </p:to>
                                    </p:set>
                                    <p:anim calcmode="lin" valueType="num">
                                      <p:cBhvr>
                                        <p:cTn id="39" dur="300" fill="hold"/>
                                        <p:tgtEl>
                                          <p:spTgt spid="162"/>
                                        </p:tgtEl>
                                        <p:attrNameLst>
                                          <p:attrName>ppt_w</p:attrName>
                                        </p:attrNameLst>
                                      </p:cBhvr>
                                      <p:tavLst>
                                        <p:tav tm="0" fmla="#ppt_w*sin(2.5*pi*$)">
                                          <p:val>
                                            <p:fltVal val="0"/>
                                          </p:val>
                                        </p:tav>
                                        <p:tav tm="100000">
                                          <p:val>
                                            <p:fltVal val="1"/>
                                          </p:val>
                                        </p:tav>
                                      </p:tavLst>
                                    </p:anim>
                                    <p:anim calcmode="lin" valueType="num">
                                      <p:cBhvr>
                                        <p:cTn id="40" dur="300" fill="hold"/>
                                        <p:tgtEl>
                                          <p:spTgt spid="162"/>
                                        </p:tgtEl>
                                        <p:attrNameLst>
                                          <p:attrName>ppt_h</p:attrName>
                                        </p:attrNameLst>
                                      </p:cBhvr>
                                      <p:tavLst>
                                        <p:tav tm="0">
                                          <p:val>
                                            <p:strVal val="#ppt_h"/>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p:cTn id="43" dur="500" fill="hold"/>
                                        <p:tgtEl>
                                          <p:spTgt spid="152"/>
                                        </p:tgtEl>
                                        <p:attrNameLst>
                                          <p:attrName>ppt_w</p:attrName>
                                        </p:attrNameLst>
                                      </p:cBhvr>
                                      <p:tavLst>
                                        <p:tav tm="0">
                                          <p:val>
                                            <p:fltVal val="0"/>
                                          </p:val>
                                        </p:tav>
                                        <p:tav tm="100000">
                                          <p:val>
                                            <p:strVal val="#ppt_w"/>
                                          </p:val>
                                        </p:tav>
                                      </p:tavLst>
                                    </p:anim>
                                    <p:anim calcmode="lin" valueType="num">
                                      <p:cBhvr>
                                        <p:cTn id="44" dur="500" fill="hold"/>
                                        <p:tgtEl>
                                          <p:spTgt spid="152"/>
                                        </p:tgtEl>
                                        <p:attrNameLst>
                                          <p:attrName>ppt_h</p:attrName>
                                        </p:attrNameLst>
                                      </p:cBhvr>
                                      <p:tavLst>
                                        <p:tav tm="0">
                                          <p:val>
                                            <p:fltVal val="0"/>
                                          </p:val>
                                        </p:tav>
                                        <p:tav tm="100000">
                                          <p:val>
                                            <p:strVal val="#ppt_h"/>
                                          </p:val>
                                        </p:tav>
                                      </p:tavLst>
                                    </p:anim>
                                  </p:childTnLst>
                                </p:cTn>
                              </p:par>
                            </p:childTnLst>
                          </p:cTn>
                        </p:par>
                        <p:par>
                          <p:cTn id="45" fill="hold">
                            <p:stCondLst>
                              <p:cond delay="2000"/>
                            </p:stCondLst>
                            <p:childTnLst>
                              <p:par>
                                <p:cTn id="46" presetID="19" presetClass="entr" presetSubtype="10" fill="hold" nodeType="afterEffect">
                                  <p:stCondLst>
                                    <p:cond delay="0"/>
                                  </p:stCondLst>
                                  <p:childTnLst>
                                    <p:set>
                                      <p:cBhvr>
                                        <p:cTn id="47" dur="1" fill="hold">
                                          <p:stCondLst>
                                            <p:cond delay="0"/>
                                          </p:stCondLst>
                                        </p:cTn>
                                        <p:tgtEl>
                                          <p:spTgt spid="165"/>
                                        </p:tgtEl>
                                        <p:attrNameLst>
                                          <p:attrName>style.visibility</p:attrName>
                                        </p:attrNameLst>
                                      </p:cBhvr>
                                      <p:to>
                                        <p:strVal val="visible"/>
                                      </p:to>
                                    </p:set>
                                    <p:anim calcmode="lin" valueType="num">
                                      <p:cBhvr>
                                        <p:cTn id="48" dur="300" fill="hold"/>
                                        <p:tgtEl>
                                          <p:spTgt spid="165"/>
                                        </p:tgtEl>
                                        <p:attrNameLst>
                                          <p:attrName>ppt_w</p:attrName>
                                        </p:attrNameLst>
                                      </p:cBhvr>
                                      <p:tavLst>
                                        <p:tav tm="0" fmla="#ppt_w*sin(2.5*pi*$)">
                                          <p:val>
                                            <p:fltVal val="0"/>
                                          </p:val>
                                        </p:tav>
                                        <p:tav tm="100000">
                                          <p:val>
                                            <p:fltVal val="1"/>
                                          </p:val>
                                        </p:tav>
                                      </p:tavLst>
                                    </p:anim>
                                    <p:anim calcmode="lin" valueType="num">
                                      <p:cBhvr>
                                        <p:cTn id="49" dur="300" fill="hold"/>
                                        <p:tgtEl>
                                          <p:spTgt spid="165"/>
                                        </p:tgtEl>
                                        <p:attrNameLst>
                                          <p:attrName>ppt_h</p:attrName>
                                        </p:attrNameLst>
                                      </p:cBhvr>
                                      <p:tavLst>
                                        <p:tav tm="0">
                                          <p:val>
                                            <p:strVal val="#ppt_h"/>
                                          </p:val>
                                        </p:tav>
                                        <p:tav tm="100000">
                                          <p:val>
                                            <p:strVal val="#ppt_h"/>
                                          </p:val>
                                        </p:tav>
                                      </p:tavLst>
                                    </p:anim>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ipe(right)">
                                      <p:cBhvr>
                                        <p:cTn id="53" dur="500"/>
                                        <p:tgtEl>
                                          <p:spTgt spid="16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69"/>
                                        </p:tgtEl>
                                        <p:attrNameLst>
                                          <p:attrName>style.visibility</p:attrName>
                                        </p:attrNameLst>
                                      </p:cBhvr>
                                      <p:to>
                                        <p:strVal val="visible"/>
                                      </p:to>
                                    </p:set>
                                    <p:animEffect transition="in" filter="wipe(right)">
                                      <p:cBhvr>
                                        <p:cTn id="56" dur="500"/>
                                        <p:tgtEl>
                                          <p:spTgt spid="169"/>
                                        </p:tgtEl>
                                      </p:cBhvr>
                                    </p:animEffect>
                                  </p:childTnLst>
                                </p:cTn>
                              </p:par>
                              <p:par>
                                <p:cTn id="57" presetID="22" presetClass="entr" presetSubtype="4"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wipe(down)">
                                      <p:cBhvr>
                                        <p:cTn id="59" dur="500"/>
                                        <p:tgtEl>
                                          <p:spTgt spid="170"/>
                                        </p:tgtEl>
                                      </p:cBhvr>
                                    </p:animEffect>
                                  </p:childTnLst>
                                </p:cTn>
                              </p:par>
                              <p:par>
                                <p:cTn id="60" presetID="22" presetClass="entr" presetSubtype="4" fill="hold"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wipe(down)">
                                      <p:cBhvr>
                                        <p:cTn id="62" dur="500"/>
                                        <p:tgtEl>
                                          <p:spTgt spid="17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84"/>
                                        </p:tgtEl>
                                        <p:attrNameLst>
                                          <p:attrName>style.visibility</p:attrName>
                                        </p:attrNameLst>
                                      </p:cBhvr>
                                      <p:to>
                                        <p:strVal val="visible"/>
                                      </p:to>
                                    </p:set>
                                    <p:animEffect transition="in" filter="wipe(right)">
                                      <p:cBhvr>
                                        <p:cTn id="65" dur="500"/>
                                        <p:tgtEl>
                                          <p:spTgt spid="18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wipe(right)">
                                      <p:cBhvr>
                                        <p:cTn id="68" dur="500"/>
                                        <p:tgtEl>
                                          <p:spTgt spid="185"/>
                                        </p:tgtEl>
                                      </p:cBhvr>
                                    </p:animEffect>
                                  </p:childTnLst>
                                </p:cTn>
                              </p:par>
                            </p:childTnLst>
                          </p:cTn>
                        </p:par>
                        <p:par>
                          <p:cTn id="69" fill="hold">
                            <p:stCondLst>
                              <p:cond delay="3000"/>
                            </p:stCondLst>
                            <p:childTnLst>
                              <p:par>
                                <p:cTn id="70" presetID="22" presetClass="entr" presetSubtype="2" fill="hold" nodeType="after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wipe(right)">
                                      <p:cBhvr>
                                        <p:cTn id="72" dur="500"/>
                                        <p:tgtEl>
                                          <p:spTgt spid="186"/>
                                        </p:tgtEl>
                                      </p:cBhvr>
                                    </p:animEffect>
                                  </p:childTnLst>
                                </p:cTn>
                              </p:par>
                            </p:childTnLst>
                          </p:cTn>
                        </p:par>
                        <p:par>
                          <p:cTn id="73" fill="hold">
                            <p:stCondLst>
                              <p:cond delay="3500"/>
                            </p:stCondLst>
                            <p:childTnLst>
                              <p:par>
                                <p:cTn id="74" presetID="12" presetClass="entr" presetSubtype="8" fill="hold" nodeType="afterEffect">
                                  <p:stCondLst>
                                    <p:cond delay="0"/>
                                  </p:stCondLst>
                                  <p:childTnLst>
                                    <p:set>
                                      <p:cBhvr>
                                        <p:cTn id="75" dur="1" fill="hold">
                                          <p:stCondLst>
                                            <p:cond delay="0"/>
                                          </p:stCondLst>
                                        </p:cTn>
                                        <p:tgtEl>
                                          <p:spTgt spid="200"/>
                                        </p:tgtEl>
                                        <p:attrNameLst>
                                          <p:attrName>style.visibility</p:attrName>
                                        </p:attrNameLst>
                                      </p:cBhvr>
                                      <p:to>
                                        <p:strVal val="visible"/>
                                      </p:to>
                                    </p:set>
                                    <p:anim calcmode="lin" valueType="num">
                                      <p:cBhvr additive="base">
                                        <p:cTn id="76" dur="500"/>
                                        <p:tgtEl>
                                          <p:spTgt spid="200"/>
                                        </p:tgtEl>
                                        <p:attrNameLst>
                                          <p:attrName>ppt_x</p:attrName>
                                        </p:attrNameLst>
                                      </p:cBhvr>
                                      <p:tavLst>
                                        <p:tav tm="0">
                                          <p:val>
                                            <p:strVal val="#ppt_x-#ppt_w*1.125000"/>
                                          </p:val>
                                        </p:tav>
                                        <p:tav tm="100000">
                                          <p:val>
                                            <p:strVal val="#ppt_x"/>
                                          </p:val>
                                        </p:tav>
                                      </p:tavLst>
                                    </p:anim>
                                    <p:animEffect transition="in" filter="wipe(right)">
                                      <p:cBhvr>
                                        <p:cTn id="7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68" grpId="0"/>
      <p:bldP spid="169" grpId="0"/>
      <p:bldP spid="184" grpId="0"/>
      <p:bldP spid="185" grpId="0"/>
      <p:bldP spid="2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Calibri" panose="020F0502020204030204" pitchFamily="34" charset="0"/>
                  <a:sym typeface="Calibri" panose="020F0502020204030204" pitchFamily="34" charset="0"/>
                </a:rPr>
                <a:t>01</a:t>
              </a:r>
              <a:endParaRPr kumimoji="0" lang="zh-CN" alt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grpSp>
        <p:nvGrpSpPr>
          <p:cNvPr id="12" name="组合 30"/>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uLnTx/>
                  <a:uFillTx/>
                  <a:latin typeface="+mn-lt"/>
                  <a:ea typeface="+mn-ea"/>
                  <a:cs typeface="Calibri" panose="020F0502020204030204" pitchFamily="34" charset="0"/>
                  <a:sym typeface="Calibri" panose="020F0502020204030204" pitchFamily="34" charset="0"/>
                </a:rPr>
                <a:t>04</a:t>
              </a:r>
              <a:endParaRPr kumimoji="0" lang="zh-CN" altLang="en-US" sz="33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grpSp>
        <p:nvGrpSpPr>
          <p:cNvPr id="22" name="组合 28"/>
          <p:cNvGrpSpPr/>
          <p:nvPr/>
        </p:nvGrpSpPr>
        <p:grpSpPr bwMode="auto">
          <a:xfrm>
            <a:off x="2188369" y="2786062"/>
            <a:ext cx="2383631" cy="1109663"/>
            <a:chOff x="0" y="0"/>
            <a:chExt cx="3178629" cy="1478928"/>
          </a:xfrm>
          <a:solidFill>
            <a:srgbClr val="C00000"/>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latin typeface="+mn-lt"/>
                  <a:ea typeface="+mn-ea"/>
                  <a:cs typeface="Calibri" panose="020F0502020204030204" pitchFamily="34" charset="0"/>
                  <a:sym typeface="Calibri" panose="020F0502020204030204" pitchFamily="34" charset="0"/>
                </a:rPr>
                <a:t>03</a:t>
              </a:r>
              <a:endParaRPr kumimoji="0" lang="zh-CN" altLang="en-US"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5" name="组合 20"/>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方正正黑简体" panose="02000000000000000000" pitchFamily="2" charset="-122"/>
                  </a:rPr>
                  <a:t>请输入标题</a:t>
                </a: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7" name="矩形 22"/>
              <p:cNvSpPr>
                <a:spLocks noChangeArrowheads="1"/>
              </p:cNvSpPr>
              <p:nvPr/>
            </p:nvSpPr>
            <p:spPr bwMode="auto">
              <a:xfrm>
                <a:off x="0" y="366984"/>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grpSp>
        <p:nvGrpSpPr>
          <p:cNvPr id="34" name="组合 8"/>
          <p:cNvGrpSpPr/>
          <p:nvPr/>
        </p:nvGrpSpPr>
        <p:grpSpPr bwMode="auto">
          <a:xfrm>
            <a:off x="4572000" y="1677591"/>
            <a:ext cx="2475030" cy="1109663"/>
            <a:chOff x="0" y="0"/>
            <a:chExt cx="3299675" cy="1478928"/>
          </a:xfrm>
          <a:solidFill>
            <a:srgbClr val="C00000"/>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6" name="文本框 23"/>
            <p:cNvSpPr>
              <a:spLocks noChangeArrowheads="1"/>
            </p:cNvSpPr>
            <p:nvPr/>
          </p:nvSpPr>
          <p:spPr bwMode="auto">
            <a:xfrm>
              <a:off x="2570496" y="0"/>
              <a:ext cx="729179"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latin typeface="+mn-lt"/>
                  <a:ea typeface="+mn-ea"/>
                  <a:cs typeface="Calibri" panose="020F0502020204030204" pitchFamily="34" charset="0"/>
                  <a:sym typeface="Calibri" panose="020F0502020204030204" pitchFamily="34" charset="0"/>
                </a:rPr>
                <a:t>02</a:t>
              </a:r>
              <a:endParaRPr kumimoji="0" lang="zh-CN" altLang="en-US"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37" name="组合 24"/>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方正正黑简体" panose="02000000000000000000" pitchFamily="2" charset="-122"/>
                  </a:rPr>
                  <a:t>请输入标题</a:t>
                </a: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9" name="矩形 26"/>
              <p:cNvSpPr>
                <a:spLocks noChangeArrowheads="1"/>
              </p:cNvSpPr>
              <p:nvPr/>
            </p:nvSpPr>
            <p:spPr bwMode="auto">
              <a:xfrm>
                <a:off x="0" y="307938"/>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grpSp>
        <p:nvGrpSpPr>
          <p:cNvPr id="42" name="Group 21"/>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2</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0.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1.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7"/>
</p:tagLst>
</file>

<file path=ppt/tags/tag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8"/>
</p:tagLst>
</file>

<file path=ppt/tags/tag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9"/>
</p:tagLst>
</file>

<file path=ppt/tags/tag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2"/>
</p:tagLst>
</file>

<file path=ppt/tags/tag7.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3"/>
</p:tagLst>
</file>

<file path=ppt/tags/tag8.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4"/>
</p:tagLst>
</file>

<file path=ppt/tags/tag9.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1568</Words>
  <Application>Microsoft Office PowerPoint</Application>
  <PresentationFormat>全屏显示(16:9)</PresentationFormat>
  <Paragraphs>296</Paragraphs>
  <Slides>27</Slides>
  <Notes>14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Cassannet Bold</vt:lpstr>
      <vt:lpstr>Exo</vt:lpstr>
      <vt:lpstr>等线</vt:lpstr>
      <vt:lpstr>方正大黑_GBK</vt:lpstr>
      <vt:lpstr>方正黑体_GBK</vt:lpstr>
      <vt:lpstr>方正中等线简体</vt:lpstr>
      <vt:lpstr>华文细黑</vt:lpstr>
      <vt:lpstr>宋体</vt:lpstr>
      <vt:lpstr>微软雅黑</vt:lpstr>
      <vt:lpstr>Arial</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24</cp:revision>
  <dcterms:created xsi:type="dcterms:W3CDTF">2017-03-04T06:55:00Z</dcterms:created>
  <dcterms:modified xsi:type="dcterms:W3CDTF">2021-01-05T11:57:32Z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